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66"/>
  </p:notesMasterIdLst>
  <p:sldIdLst>
    <p:sldId id="354" r:id="rId4"/>
    <p:sldId id="347" r:id="rId5"/>
    <p:sldId id="416" r:id="rId6"/>
    <p:sldId id="429" r:id="rId7"/>
    <p:sldId id="499" r:id="rId8"/>
    <p:sldId id="430" r:id="rId9"/>
    <p:sldId id="500" r:id="rId10"/>
    <p:sldId id="426" r:id="rId11"/>
    <p:sldId id="442" r:id="rId12"/>
    <p:sldId id="488" r:id="rId13"/>
    <p:sldId id="501" r:id="rId14"/>
    <p:sldId id="502" r:id="rId15"/>
    <p:sldId id="503" r:id="rId16"/>
    <p:sldId id="504" r:id="rId17"/>
    <p:sldId id="505" r:id="rId18"/>
    <p:sldId id="506" r:id="rId19"/>
    <p:sldId id="507" r:id="rId20"/>
    <p:sldId id="508" r:id="rId21"/>
    <p:sldId id="427" r:id="rId22"/>
    <p:sldId id="465" r:id="rId23"/>
    <p:sldId id="509" r:id="rId24"/>
    <p:sldId id="490" r:id="rId25"/>
    <p:sldId id="510" r:id="rId26"/>
    <p:sldId id="428" r:id="rId27"/>
    <p:sldId id="494" r:id="rId28"/>
    <p:sldId id="496" r:id="rId29"/>
    <p:sldId id="511" r:id="rId30"/>
    <p:sldId id="473" r:id="rId31"/>
    <p:sldId id="513" r:id="rId32"/>
    <p:sldId id="514" r:id="rId33"/>
    <p:sldId id="515" r:id="rId34"/>
    <p:sldId id="512" r:id="rId35"/>
    <p:sldId id="517" r:id="rId36"/>
    <p:sldId id="518" r:id="rId37"/>
    <p:sldId id="519" r:id="rId38"/>
    <p:sldId id="520" r:id="rId39"/>
    <p:sldId id="521" r:id="rId40"/>
    <p:sldId id="522" r:id="rId41"/>
    <p:sldId id="523" r:id="rId42"/>
    <p:sldId id="524" r:id="rId43"/>
    <p:sldId id="516" r:id="rId44"/>
    <p:sldId id="526" r:id="rId45"/>
    <p:sldId id="527" r:id="rId46"/>
    <p:sldId id="525" r:id="rId47"/>
    <p:sldId id="393" r:id="rId48"/>
    <p:sldId id="431" r:id="rId49"/>
    <p:sldId id="394" r:id="rId50"/>
    <p:sldId id="403" r:id="rId51"/>
    <p:sldId id="434" r:id="rId52"/>
    <p:sldId id="477" r:id="rId53"/>
    <p:sldId id="528" r:id="rId54"/>
    <p:sldId id="405" r:id="rId55"/>
    <p:sldId id="435" r:id="rId56"/>
    <p:sldId id="436" r:id="rId57"/>
    <p:sldId id="529" r:id="rId58"/>
    <p:sldId id="408" r:id="rId59"/>
    <p:sldId id="440" r:id="rId60"/>
    <p:sldId id="479" r:id="rId61"/>
    <p:sldId id="480" r:id="rId62"/>
    <p:sldId id="441" r:id="rId63"/>
    <p:sldId id="355" r:id="rId64"/>
    <p:sldId id="34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showGuides="1">
      <p:cViewPr varScale="1">
        <p:scale>
          <a:sx n="111" d="100"/>
          <a:sy n="111" d="100"/>
        </p:scale>
        <p:origin x="594"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ΙΡΗΝΗ ΚΑΤΣΑΡΟΥ" userId="3d7c3f3ab11cf231" providerId="LiveId" clId="{575D4889-8472-4314-A3AE-556FA51E7C72}"/>
    <pc:docChg chg="custSel addSld delSld modSld sldOrd">
      <pc:chgData name="ΕΙΡΗΝΗ ΚΑΤΣΑΡΟΥ" userId="3d7c3f3ab11cf231" providerId="LiveId" clId="{575D4889-8472-4314-A3AE-556FA51E7C72}" dt="2023-03-19T18:13:46.291" v="19608" actId="113"/>
      <pc:docMkLst>
        <pc:docMk/>
      </pc:docMkLst>
      <pc:sldChg chg="del">
        <pc:chgData name="ΕΙΡΗΝΗ ΚΑΤΣΑΡΟΥ" userId="3d7c3f3ab11cf231" providerId="LiveId" clId="{575D4889-8472-4314-A3AE-556FA51E7C72}" dt="2023-03-19T13:12:33.743" v="961" actId="2696"/>
        <pc:sldMkLst>
          <pc:docMk/>
          <pc:sldMk cId="2559004841" sldId="372"/>
        </pc:sldMkLst>
      </pc:sldChg>
      <pc:sldChg chg="modSp mod">
        <pc:chgData name="ΕΙΡΗΝΗ ΚΑΤΣΑΡΟΥ" userId="3d7c3f3ab11cf231" providerId="LiveId" clId="{575D4889-8472-4314-A3AE-556FA51E7C72}" dt="2023-03-19T13:42:22.673" v="3712" actId="20577"/>
        <pc:sldMkLst>
          <pc:docMk/>
          <pc:sldMk cId="2356654742" sldId="426"/>
        </pc:sldMkLst>
        <pc:spChg chg="mod">
          <ac:chgData name="ΕΙΡΗΝΗ ΚΑΤΣΑΡΟΥ" userId="3d7c3f3ab11cf231" providerId="LiveId" clId="{575D4889-8472-4314-A3AE-556FA51E7C72}" dt="2023-03-19T13:42:22.673" v="3712" actId="20577"/>
          <ac:spMkLst>
            <pc:docMk/>
            <pc:sldMk cId="2356654742" sldId="426"/>
            <ac:spMk id="3" creationId="{DB767AAC-D353-62DB-8CEB-CB082DC16DB9}"/>
          </ac:spMkLst>
        </pc:spChg>
      </pc:sldChg>
      <pc:sldChg chg="modSp mod">
        <pc:chgData name="ΕΙΡΗΝΗ ΚΑΤΣΑΡΟΥ" userId="3d7c3f3ab11cf231" providerId="LiveId" clId="{575D4889-8472-4314-A3AE-556FA51E7C72}" dt="2023-03-19T14:40:07.175" v="8885" actId="20577"/>
        <pc:sldMkLst>
          <pc:docMk/>
          <pc:sldMk cId="2547873648" sldId="427"/>
        </pc:sldMkLst>
        <pc:spChg chg="mod">
          <ac:chgData name="ΕΙΡΗΝΗ ΚΑΤΣΑΡΟΥ" userId="3d7c3f3ab11cf231" providerId="LiveId" clId="{575D4889-8472-4314-A3AE-556FA51E7C72}" dt="2023-03-19T14:40:07.175" v="8885" actId="20577"/>
          <ac:spMkLst>
            <pc:docMk/>
            <pc:sldMk cId="2547873648" sldId="427"/>
            <ac:spMk id="3" creationId="{DB767AAC-D353-62DB-8CEB-CB082DC16DB9}"/>
          </ac:spMkLst>
        </pc:spChg>
      </pc:sldChg>
      <pc:sldChg chg="modSp mod">
        <pc:chgData name="ΕΙΡΗΝΗ ΚΑΤΣΑΡΟΥ" userId="3d7c3f3ab11cf231" providerId="LiveId" clId="{575D4889-8472-4314-A3AE-556FA51E7C72}" dt="2023-03-19T17:25:59.306" v="15127" actId="20577"/>
        <pc:sldMkLst>
          <pc:docMk/>
          <pc:sldMk cId="3124689645" sldId="428"/>
        </pc:sldMkLst>
        <pc:spChg chg="mod">
          <ac:chgData name="ΕΙΡΗΝΗ ΚΑΤΣΑΡΟΥ" userId="3d7c3f3ab11cf231" providerId="LiveId" clId="{575D4889-8472-4314-A3AE-556FA51E7C72}" dt="2023-03-19T17:25:59.306" v="15127" actId="20577"/>
          <ac:spMkLst>
            <pc:docMk/>
            <pc:sldMk cId="3124689645" sldId="428"/>
            <ac:spMk id="3" creationId="{DB767AAC-D353-62DB-8CEB-CB082DC16DB9}"/>
          </ac:spMkLst>
        </pc:spChg>
      </pc:sldChg>
      <pc:sldChg chg="modSp mod">
        <pc:chgData name="ΕΙΡΗΝΗ ΚΑΤΣΑΡΟΥ" userId="3d7c3f3ab11cf231" providerId="LiveId" clId="{575D4889-8472-4314-A3AE-556FA51E7C72}" dt="2023-03-19T13:12:24.099" v="960" actId="113"/>
        <pc:sldMkLst>
          <pc:docMk/>
          <pc:sldMk cId="1791065687" sldId="429"/>
        </pc:sldMkLst>
        <pc:spChg chg="mod">
          <ac:chgData name="ΕΙΡΗΝΗ ΚΑΤΣΑΡΟΥ" userId="3d7c3f3ab11cf231" providerId="LiveId" clId="{575D4889-8472-4314-A3AE-556FA51E7C72}" dt="2023-03-19T13:12:24.099" v="960" actId="113"/>
          <ac:spMkLst>
            <pc:docMk/>
            <pc:sldMk cId="1791065687" sldId="429"/>
            <ac:spMk id="8" creationId="{22111064-B4A0-039C-C34E-ED1CFD314C38}"/>
          </ac:spMkLst>
        </pc:spChg>
      </pc:sldChg>
      <pc:sldChg chg="delSp modSp mod">
        <pc:chgData name="ΕΙΡΗΝΗ ΚΑΤΣΑΡΟΥ" userId="3d7c3f3ab11cf231" providerId="LiveId" clId="{575D4889-8472-4314-A3AE-556FA51E7C72}" dt="2023-03-19T13:25:56.636" v="2063" actId="20577"/>
        <pc:sldMkLst>
          <pc:docMk/>
          <pc:sldMk cId="1726678399" sldId="430"/>
        </pc:sldMkLst>
        <pc:spChg chg="mod">
          <ac:chgData name="ΕΙΡΗΝΗ ΚΑΤΣΑΡΟΥ" userId="3d7c3f3ab11cf231" providerId="LiveId" clId="{575D4889-8472-4314-A3AE-556FA51E7C72}" dt="2023-03-19T13:12:55.187" v="980" actId="20577"/>
          <ac:spMkLst>
            <pc:docMk/>
            <pc:sldMk cId="1726678399" sldId="430"/>
            <ac:spMk id="5" creationId="{DA634718-FC1A-A724-73B0-4EEF6F7ED9E0}"/>
          </ac:spMkLst>
        </pc:spChg>
        <pc:spChg chg="mod">
          <ac:chgData name="ΕΙΡΗΝΗ ΚΑΤΣΑΡΟΥ" userId="3d7c3f3ab11cf231" providerId="LiveId" clId="{575D4889-8472-4314-A3AE-556FA51E7C72}" dt="2023-03-19T13:25:56.636" v="2063" actId="20577"/>
          <ac:spMkLst>
            <pc:docMk/>
            <pc:sldMk cId="1726678399" sldId="430"/>
            <ac:spMk id="8" creationId="{22111064-B4A0-039C-C34E-ED1CFD314C38}"/>
          </ac:spMkLst>
        </pc:spChg>
        <pc:picChg chg="del">
          <ac:chgData name="ΕΙΡΗΝΗ ΚΑΤΣΑΡΟΥ" userId="3d7c3f3ab11cf231" providerId="LiveId" clId="{575D4889-8472-4314-A3AE-556FA51E7C72}" dt="2023-03-19T13:12:36.835" v="962" actId="21"/>
          <ac:picMkLst>
            <pc:docMk/>
            <pc:sldMk cId="1726678399" sldId="430"/>
            <ac:picMk id="6" creationId="{2469385F-047B-197D-D79F-BAEE957B283A}"/>
          </ac:picMkLst>
        </pc:picChg>
      </pc:sldChg>
      <pc:sldChg chg="modSp mod">
        <pc:chgData name="ΕΙΡΗΝΗ ΚΑΤΣΑΡΟΥ" userId="3d7c3f3ab11cf231" providerId="LiveId" clId="{575D4889-8472-4314-A3AE-556FA51E7C72}" dt="2023-03-19T13:54:46.760" v="4842" actId="20577"/>
        <pc:sldMkLst>
          <pc:docMk/>
          <pc:sldMk cId="3781921144" sldId="442"/>
        </pc:sldMkLst>
        <pc:spChg chg="mod">
          <ac:chgData name="ΕΙΡΗΝΗ ΚΑΤΣΑΡΟΥ" userId="3d7c3f3ab11cf231" providerId="LiveId" clId="{575D4889-8472-4314-A3AE-556FA51E7C72}" dt="2023-03-19T13:54:46.760" v="4842" actId="20577"/>
          <ac:spMkLst>
            <pc:docMk/>
            <pc:sldMk cId="3781921144" sldId="442"/>
            <ac:spMk id="2" creationId="{C2127059-2E59-CD50-7947-6D5D6EED328D}"/>
          </ac:spMkLst>
        </pc:spChg>
        <pc:spChg chg="mod">
          <ac:chgData name="ΕΙΡΗΝΗ ΚΑΤΣΑΡΟΥ" userId="3d7c3f3ab11cf231" providerId="LiveId" clId="{575D4889-8472-4314-A3AE-556FA51E7C72}" dt="2023-03-19T13:42:52.744" v="3736" actId="20577"/>
          <ac:spMkLst>
            <pc:docMk/>
            <pc:sldMk cId="3781921144" sldId="442"/>
            <ac:spMk id="5" creationId="{DA634718-FC1A-A724-73B0-4EEF6F7ED9E0}"/>
          </ac:spMkLst>
        </pc:spChg>
      </pc:sldChg>
      <pc:sldChg chg="del">
        <pc:chgData name="ΕΙΡΗΝΗ ΚΑΤΣΑΡΟΥ" userId="3d7c3f3ab11cf231" providerId="LiveId" clId="{575D4889-8472-4314-A3AE-556FA51E7C72}" dt="2023-03-19T17:24:24.832" v="15022" actId="2696"/>
        <pc:sldMkLst>
          <pc:docMk/>
          <pc:sldMk cId="1993691305" sldId="461"/>
        </pc:sldMkLst>
      </pc:sldChg>
      <pc:sldChg chg="modSp mod">
        <pc:chgData name="ΕΙΡΗΝΗ ΚΑΤΣΑΡΟΥ" userId="3d7c3f3ab11cf231" providerId="LiveId" clId="{575D4889-8472-4314-A3AE-556FA51E7C72}" dt="2023-03-19T17:42:42.608" v="16690" actId="14100"/>
        <pc:sldMkLst>
          <pc:docMk/>
          <pc:sldMk cId="1923581680" sldId="465"/>
        </pc:sldMkLst>
        <pc:spChg chg="mod">
          <ac:chgData name="ΕΙΡΗΝΗ ΚΑΤΣΑΡΟΥ" userId="3d7c3f3ab11cf231" providerId="LiveId" clId="{575D4889-8472-4314-A3AE-556FA51E7C72}" dt="2023-03-19T17:42:42.608" v="16690" actId="14100"/>
          <ac:spMkLst>
            <pc:docMk/>
            <pc:sldMk cId="1923581680" sldId="465"/>
            <ac:spMk id="2" creationId="{C2127059-2E59-CD50-7947-6D5D6EED328D}"/>
          </ac:spMkLst>
        </pc:spChg>
        <pc:spChg chg="mod">
          <ac:chgData name="ΕΙΡΗΝΗ ΚΑΤΣΑΡΟΥ" userId="3d7c3f3ab11cf231" providerId="LiveId" clId="{575D4889-8472-4314-A3AE-556FA51E7C72}" dt="2023-03-19T17:25:16.932" v="15074" actId="20577"/>
          <ac:spMkLst>
            <pc:docMk/>
            <pc:sldMk cId="1923581680" sldId="465"/>
            <ac:spMk id="5" creationId="{DA634718-FC1A-A724-73B0-4EEF6F7ED9E0}"/>
          </ac:spMkLst>
        </pc:spChg>
      </pc:sldChg>
      <pc:sldChg chg="del">
        <pc:chgData name="ΕΙΡΗΝΗ ΚΑΤΣΑΡΟΥ" userId="3d7c3f3ab11cf231" providerId="LiveId" clId="{575D4889-8472-4314-A3AE-556FA51E7C72}" dt="2023-03-19T14:03:05.256" v="5535" actId="2696"/>
        <pc:sldMkLst>
          <pc:docMk/>
          <pc:sldMk cId="1451620512" sldId="487"/>
        </pc:sldMkLst>
      </pc:sldChg>
      <pc:sldChg chg="delSp modSp mod">
        <pc:chgData name="ΕΙΡΗΝΗ ΚΑΤΣΑΡΟΥ" userId="3d7c3f3ab11cf231" providerId="LiveId" clId="{575D4889-8472-4314-A3AE-556FA51E7C72}" dt="2023-03-19T14:02:48.491" v="5534" actId="12"/>
        <pc:sldMkLst>
          <pc:docMk/>
          <pc:sldMk cId="2085925459" sldId="488"/>
        </pc:sldMkLst>
        <pc:spChg chg="mod">
          <ac:chgData name="ΕΙΡΗΝΗ ΚΑΤΣΑΡΟΥ" userId="3d7c3f3ab11cf231" providerId="LiveId" clId="{575D4889-8472-4314-A3AE-556FA51E7C72}" dt="2023-03-19T14:02:48.491" v="5534" actId="12"/>
          <ac:spMkLst>
            <pc:docMk/>
            <pc:sldMk cId="2085925459" sldId="488"/>
            <ac:spMk id="2" creationId="{C2127059-2E59-CD50-7947-6D5D6EED328D}"/>
          </ac:spMkLst>
        </pc:spChg>
        <pc:spChg chg="del">
          <ac:chgData name="ΕΙΡΗΝΗ ΚΑΤΣΑΡΟΥ" userId="3d7c3f3ab11cf231" providerId="LiveId" clId="{575D4889-8472-4314-A3AE-556FA51E7C72}" dt="2023-03-19T13:56:02.661" v="4844" actId="21"/>
          <ac:spMkLst>
            <pc:docMk/>
            <pc:sldMk cId="2085925459" sldId="488"/>
            <ac:spMk id="5" creationId="{DA634718-FC1A-A724-73B0-4EEF6F7ED9E0}"/>
          </ac:spMkLst>
        </pc:spChg>
        <pc:cxnChg chg="del">
          <ac:chgData name="ΕΙΡΗΝΗ ΚΑΤΣΑΡΟΥ" userId="3d7c3f3ab11cf231" providerId="LiveId" clId="{575D4889-8472-4314-A3AE-556FA51E7C72}" dt="2023-03-19T13:55:59.828" v="4843" actId="21"/>
          <ac:cxnSpMkLst>
            <pc:docMk/>
            <pc:sldMk cId="2085925459" sldId="488"/>
            <ac:cxnSpMk id="4" creationId="{17003135-4453-6F84-ABE1-0421B005313A}"/>
          </ac:cxnSpMkLst>
        </pc:cxnChg>
      </pc:sldChg>
      <pc:sldChg chg="del">
        <pc:chgData name="ΕΙΡΗΝΗ ΚΑΤΣΑΡΟΥ" userId="3d7c3f3ab11cf231" providerId="LiveId" clId="{575D4889-8472-4314-A3AE-556FA51E7C72}" dt="2023-03-19T17:24:25.692" v="15023" actId="2696"/>
        <pc:sldMkLst>
          <pc:docMk/>
          <pc:sldMk cId="968228906" sldId="489"/>
        </pc:sldMkLst>
      </pc:sldChg>
      <pc:sldChg chg="modSp mod">
        <pc:chgData name="ΕΙΡΗΝΗ ΚΑΤΣΑΡΟΥ" userId="3d7c3f3ab11cf231" providerId="LiveId" clId="{575D4889-8472-4314-A3AE-556FA51E7C72}" dt="2023-03-19T18:03:52.546" v="18563" actId="20577"/>
        <pc:sldMkLst>
          <pc:docMk/>
          <pc:sldMk cId="458056268" sldId="490"/>
        </pc:sldMkLst>
        <pc:spChg chg="mod">
          <ac:chgData name="ΕΙΡΗΝΗ ΚΑΤΣΑΡΟΥ" userId="3d7c3f3ab11cf231" providerId="LiveId" clId="{575D4889-8472-4314-A3AE-556FA51E7C72}" dt="2023-03-19T18:03:52.546" v="18563" actId="20577"/>
          <ac:spMkLst>
            <pc:docMk/>
            <pc:sldMk cId="458056268" sldId="490"/>
            <ac:spMk id="2" creationId="{C2127059-2E59-CD50-7947-6D5D6EED328D}"/>
          </ac:spMkLst>
        </pc:spChg>
        <pc:spChg chg="mod">
          <ac:chgData name="ΕΙΡΗΝΗ ΚΑΤΣΑΡΟΥ" userId="3d7c3f3ab11cf231" providerId="LiveId" clId="{575D4889-8472-4314-A3AE-556FA51E7C72}" dt="2023-03-19T17:25:38.802" v="15105" actId="20577"/>
          <ac:spMkLst>
            <pc:docMk/>
            <pc:sldMk cId="458056268" sldId="490"/>
            <ac:spMk id="5" creationId="{DA634718-FC1A-A724-73B0-4EEF6F7ED9E0}"/>
          </ac:spMkLst>
        </pc:spChg>
      </pc:sldChg>
      <pc:sldChg chg="del">
        <pc:chgData name="ΕΙΡΗΝΗ ΚΑΤΣΑΡΟΥ" userId="3d7c3f3ab11cf231" providerId="LiveId" clId="{575D4889-8472-4314-A3AE-556FA51E7C72}" dt="2023-03-19T17:25:42.843" v="15106" actId="2696"/>
        <pc:sldMkLst>
          <pc:docMk/>
          <pc:sldMk cId="1643910143" sldId="491"/>
        </pc:sldMkLst>
      </pc:sldChg>
      <pc:sldChg chg="del">
        <pc:chgData name="ΕΙΡΗΝΗ ΚΑΤΣΑΡΟΥ" userId="3d7c3f3ab11cf231" providerId="LiveId" clId="{575D4889-8472-4314-A3AE-556FA51E7C72}" dt="2023-03-19T17:25:43.417" v="15107" actId="2696"/>
        <pc:sldMkLst>
          <pc:docMk/>
          <pc:sldMk cId="620010434" sldId="492"/>
        </pc:sldMkLst>
      </pc:sldChg>
      <pc:sldChg chg="del">
        <pc:chgData name="ΕΙΡΗΝΗ ΚΑΤΣΑΡΟΥ" userId="3d7c3f3ab11cf231" providerId="LiveId" clId="{575D4889-8472-4314-A3AE-556FA51E7C72}" dt="2023-03-19T17:25:43.809" v="15108" actId="2696"/>
        <pc:sldMkLst>
          <pc:docMk/>
          <pc:sldMk cId="3094573742" sldId="493"/>
        </pc:sldMkLst>
      </pc:sldChg>
      <pc:sldChg chg="addSp modSp new mod setBg">
        <pc:chgData name="ΕΙΡΗΝΗ ΚΑΤΣΑΡΟΥ" userId="3d7c3f3ab11cf231" providerId="LiveId" clId="{575D4889-8472-4314-A3AE-556FA51E7C72}" dt="2023-03-19T13:15:26.084" v="1017" actId="14100"/>
        <pc:sldMkLst>
          <pc:docMk/>
          <pc:sldMk cId="1889271940" sldId="499"/>
        </pc:sldMkLst>
        <pc:spChg chg="add">
          <ac:chgData name="ΕΙΡΗΝΗ ΚΑΤΣΑΡΟΥ" userId="3d7c3f3ab11cf231" providerId="LiveId" clId="{575D4889-8472-4314-A3AE-556FA51E7C72}" dt="2023-03-19T13:15:20.603" v="1015" actId="26606"/>
          <ac:spMkLst>
            <pc:docMk/>
            <pc:sldMk cId="1889271940" sldId="499"/>
            <ac:spMk id="8" creationId="{F3060C83-F051-4F0E-ABAD-AA0DFC48B218}"/>
          </ac:spMkLst>
        </pc:spChg>
        <pc:spChg chg="add">
          <ac:chgData name="ΕΙΡΗΝΗ ΚΑΤΣΑΡΟΥ" userId="3d7c3f3ab11cf231" providerId="LiveId" clId="{575D4889-8472-4314-A3AE-556FA51E7C72}" dt="2023-03-19T13:15:20.603" v="1015" actId="26606"/>
          <ac:spMkLst>
            <pc:docMk/>
            <pc:sldMk cId="1889271940" sldId="499"/>
            <ac:spMk id="10" creationId="{83C98ABE-055B-441F-B07E-44F97F083C39}"/>
          </ac:spMkLst>
        </pc:spChg>
        <pc:spChg chg="add">
          <ac:chgData name="ΕΙΡΗΝΗ ΚΑΤΣΑΡΟΥ" userId="3d7c3f3ab11cf231" providerId="LiveId" clId="{575D4889-8472-4314-A3AE-556FA51E7C72}" dt="2023-03-19T13:15:20.603" v="1015" actId="26606"/>
          <ac:spMkLst>
            <pc:docMk/>
            <pc:sldMk cId="1889271940" sldId="499"/>
            <ac:spMk id="12" creationId="{29FDB030-9B49-4CED-8CCD-4D99382388AC}"/>
          </ac:spMkLst>
        </pc:spChg>
        <pc:spChg chg="add">
          <ac:chgData name="ΕΙΡΗΝΗ ΚΑΤΣΑΡΟΥ" userId="3d7c3f3ab11cf231" providerId="LiveId" clId="{575D4889-8472-4314-A3AE-556FA51E7C72}" dt="2023-03-19T13:15:20.603" v="1015" actId="26606"/>
          <ac:spMkLst>
            <pc:docMk/>
            <pc:sldMk cId="1889271940" sldId="499"/>
            <ac:spMk id="14" creationId="{3783CA14-24A1-485C-8B30-D6A5D87987AD}"/>
          </ac:spMkLst>
        </pc:spChg>
        <pc:spChg chg="add">
          <ac:chgData name="ΕΙΡΗΝΗ ΚΑΤΣΑΡΟΥ" userId="3d7c3f3ab11cf231" providerId="LiveId" clId="{575D4889-8472-4314-A3AE-556FA51E7C72}" dt="2023-03-19T13:15:20.603" v="1015" actId="26606"/>
          <ac:spMkLst>
            <pc:docMk/>
            <pc:sldMk cId="1889271940" sldId="499"/>
            <ac:spMk id="16" creationId="{9A97C86A-04D6-40F7-AE84-31AB43E6A846}"/>
          </ac:spMkLst>
        </pc:spChg>
        <pc:spChg chg="add">
          <ac:chgData name="ΕΙΡΗΝΗ ΚΑΤΣΑΡΟΥ" userId="3d7c3f3ab11cf231" providerId="LiveId" clId="{575D4889-8472-4314-A3AE-556FA51E7C72}" dt="2023-03-19T13:15:20.603" v="1015" actId="26606"/>
          <ac:spMkLst>
            <pc:docMk/>
            <pc:sldMk cId="1889271940" sldId="499"/>
            <ac:spMk id="18" creationId="{FF9F2414-84E8-453E-B1F3-389FDE8192D9}"/>
          </ac:spMkLst>
        </pc:spChg>
        <pc:spChg chg="add">
          <ac:chgData name="ΕΙΡΗΝΗ ΚΑΤΣΑΡΟΥ" userId="3d7c3f3ab11cf231" providerId="LiveId" clId="{575D4889-8472-4314-A3AE-556FA51E7C72}" dt="2023-03-19T13:15:20.603" v="1015" actId="26606"/>
          <ac:spMkLst>
            <pc:docMk/>
            <pc:sldMk cId="1889271940" sldId="499"/>
            <ac:spMk id="20" creationId="{3ECA69A1-7536-43AC-85EF-C7106179F5ED}"/>
          </ac:spMkLst>
        </pc:spChg>
        <pc:picChg chg="add mod">
          <ac:chgData name="ΕΙΡΗΝΗ ΚΑΤΣΑΡΟΥ" userId="3d7c3f3ab11cf231" providerId="LiveId" clId="{575D4889-8472-4314-A3AE-556FA51E7C72}" dt="2023-03-19T13:15:26.084" v="1017" actId="14100"/>
          <ac:picMkLst>
            <pc:docMk/>
            <pc:sldMk cId="1889271940" sldId="499"/>
            <ac:picMk id="3" creationId="{3FAED203-7E90-0A92-71B0-B281A325FE40}"/>
          </ac:picMkLst>
        </pc:picChg>
      </pc:sldChg>
      <pc:sldChg chg="modSp add mod">
        <pc:chgData name="ΕΙΡΗΝΗ ΚΑΤΣΑΡΟΥ" userId="3d7c3f3ab11cf231" providerId="LiveId" clId="{575D4889-8472-4314-A3AE-556FA51E7C72}" dt="2023-03-19T13:42:05.001" v="3695" actId="113"/>
        <pc:sldMkLst>
          <pc:docMk/>
          <pc:sldMk cId="733998941" sldId="500"/>
        </pc:sldMkLst>
        <pc:spChg chg="mod">
          <ac:chgData name="ΕΙΡΗΝΗ ΚΑΤΣΑΡΟΥ" userId="3d7c3f3ab11cf231" providerId="LiveId" clId="{575D4889-8472-4314-A3AE-556FA51E7C72}" dt="2023-03-19T13:42:05.001" v="3695" actId="113"/>
          <ac:spMkLst>
            <pc:docMk/>
            <pc:sldMk cId="733998941" sldId="500"/>
            <ac:spMk id="8" creationId="{22111064-B4A0-039C-C34E-ED1CFD314C38}"/>
          </ac:spMkLst>
        </pc:spChg>
        <pc:cxnChg chg="mod">
          <ac:chgData name="ΕΙΡΗΝΗ ΚΑΤΣΑΡΟΥ" userId="3d7c3f3ab11cf231" providerId="LiveId" clId="{575D4889-8472-4314-A3AE-556FA51E7C72}" dt="2023-03-19T13:38:20.435" v="3413" actId="1076"/>
          <ac:cxnSpMkLst>
            <pc:docMk/>
            <pc:sldMk cId="733998941" sldId="500"/>
            <ac:cxnSpMk id="4" creationId="{79F31B8B-407C-EEE8-67C0-2E25F10239D1}"/>
          </ac:cxnSpMkLst>
        </pc:cxnChg>
      </pc:sldChg>
      <pc:sldChg chg="modSp add mod ord">
        <pc:chgData name="ΕΙΡΗΝΗ ΚΑΤΣΑΡΟΥ" userId="3d7c3f3ab11cf231" providerId="LiveId" clId="{575D4889-8472-4314-A3AE-556FA51E7C72}" dt="2023-03-19T14:12:17.264" v="6526" actId="113"/>
        <pc:sldMkLst>
          <pc:docMk/>
          <pc:sldMk cId="1992773027" sldId="501"/>
        </pc:sldMkLst>
        <pc:spChg chg="mod">
          <ac:chgData name="ΕΙΡΗΝΗ ΚΑΤΣΑΡΟΥ" userId="3d7c3f3ab11cf231" providerId="LiveId" clId="{575D4889-8472-4314-A3AE-556FA51E7C72}" dt="2023-03-19T14:12:17.264" v="6526" actId="113"/>
          <ac:spMkLst>
            <pc:docMk/>
            <pc:sldMk cId="1992773027" sldId="501"/>
            <ac:spMk id="2" creationId="{C2127059-2E59-CD50-7947-6D5D6EED328D}"/>
          </ac:spMkLst>
        </pc:spChg>
        <pc:spChg chg="mod">
          <ac:chgData name="ΕΙΡΗΝΗ ΚΑΤΣΑΡΟΥ" userId="3d7c3f3ab11cf231" providerId="LiveId" clId="{575D4889-8472-4314-A3AE-556FA51E7C72}" dt="2023-03-19T14:03:35.921" v="5583" actId="20577"/>
          <ac:spMkLst>
            <pc:docMk/>
            <pc:sldMk cId="1992773027" sldId="501"/>
            <ac:spMk id="5" creationId="{DA634718-FC1A-A724-73B0-4EEF6F7ED9E0}"/>
          </ac:spMkLst>
        </pc:spChg>
      </pc:sldChg>
      <pc:sldChg chg="delSp modSp add mod">
        <pc:chgData name="ΕΙΡΗΝΗ ΚΑΤΣΑΡΟΥ" userId="3d7c3f3ab11cf231" providerId="LiveId" clId="{575D4889-8472-4314-A3AE-556FA51E7C72}" dt="2023-03-19T14:22:59.011" v="7617" actId="113"/>
        <pc:sldMkLst>
          <pc:docMk/>
          <pc:sldMk cId="1682840292" sldId="502"/>
        </pc:sldMkLst>
        <pc:spChg chg="mod">
          <ac:chgData name="ΕΙΡΗΝΗ ΚΑΤΣΑΡΟΥ" userId="3d7c3f3ab11cf231" providerId="LiveId" clId="{575D4889-8472-4314-A3AE-556FA51E7C72}" dt="2023-03-19T14:22:59.011" v="7617" actId="113"/>
          <ac:spMkLst>
            <pc:docMk/>
            <pc:sldMk cId="1682840292" sldId="502"/>
            <ac:spMk id="2" creationId="{C2127059-2E59-CD50-7947-6D5D6EED328D}"/>
          </ac:spMkLst>
        </pc:spChg>
        <pc:spChg chg="del">
          <ac:chgData name="ΕΙΡΗΝΗ ΚΑΤΣΑΡΟΥ" userId="3d7c3f3ab11cf231" providerId="LiveId" clId="{575D4889-8472-4314-A3AE-556FA51E7C72}" dt="2023-03-19T14:12:27.565" v="6529" actId="21"/>
          <ac:spMkLst>
            <pc:docMk/>
            <pc:sldMk cId="1682840292" sldId="502"/>
            <ac:spMk id="5" creationId="{DA634718-FC1A-A724-73B0-4EEF6F7ED9E0}"/>
          </ac:spMkLst>
        </pc:spChg>
        <pc:cxnChg chg="del">
          <ac:chgData name="ΕΙΡΗΝΗ ΚΑΤΣΑΡΟΥ" userId="3d7c3f3ab11cf231" providerId="LiveId" clId="{575D4889-8472-4314-A3AE-556FA51E7C72}" dt="2023-03-19T14:12:24.820" v="6528" actId="21"/>
          <ac:cxnSpMkLst>
            <pc:docMk/>
            <pc:sldMk cId="1682840292" sldId="502"/>
            <ac:cxnSpMk id="4" creationId="{17003135-4453-6F84-ABE1-0421B005313A}"/>
          </ac:cxnSpMkLst>
        </pc:cxnChg>
      </pc:sldChg>
      <pc:sldChg chg="modSp add mod ord">
        <pc:chgData name="ΕΙΡΗΝΗ ΚΑΤΣΑΡΟΥ" userId="3d7c3f3ab11cf231" providerId="LiveId" clId="{575D4889-8472-4314-A3AE-556FA51E7C72}" dt="2023-03-19T14:38:56.133" v="8847" actId="113"/>
        <pc:sldMkLst>
          <pc:docMk/>
          <pc:sldMk cId="3410353809" sldId="503"/>
        </pc:sldMkLst>
        <pc:spChg chg="mod">
          <ac:chgData name="ΕΙΡΗΝΗ ΚΑΤΣΑΡΟΥ" userId="3d7c3f3ab11cf231" providerId="LiveId" clId="{575D4889-8472-4314-A3AE-556FA51E7C72}" dt="2023-03-19T14:38:56.133" v="8847" actId="113"/>
          <ac:spMkLst>
            <pc:docMk/>
            <pc:sldMk cId="3410353809" sldId="503"/>
            <ac:spMk id="2" creationId="{C2127059-2E59-CD50-7947-6D5D6EED328D}"/>
          </ac:spMkLst>
        </pc:spChg>
        <pc:spChg chg="mod">
          <ac:chgData name="ΕΙΡΗΝΗ ΚΑΤΣΑΡΟΥ" userId="3d7c3f3ab11cf231" providerId="LiveId" clId="{575D4889-8472-4314-A3AE-556FA51E7C72}" dt="2023-03-19T14:24:30.553" v="7659" actId="20577"/>
          <ac:spMkLst>
            <pc:docMk/>
            <pc:sldMk cId="3410353809" sldId="503"/>
            <ac:spMk id="5" creationId="{DA634718-FC1A-A724-73B0-4EEF6F7ED9E0}"/>
          </ac:spMkLst>
        </pc:spChg>
        <pc:cxnChg chg="mod">
          <ac:chgData name="ΕΙΡΗΝΗ ΚΑΤΣΑΡΟΥ" userId="3d7c3f3ab11cf231" providerId="LiveId" clId="{575D4889-8472-4314-A3AE-556FA51E7C72}" dt="2023-03-19T14:36:46.403" v="8704" actId="1076"/>
          <ac:cxnSpMkLst>
            <pc:docMk/>
            <pc:sldMk cId="3410353809" sldId="503"/>
            <ac:cxnSpMk id="4" creationId="{17003135-4453-6F84-ABE1-0421B005313A}"/>
          </ac:cxnSpMkLst>
        </pc:cxnChg>
      </pc:sldChg>
      <pc:sldChg chg="modSp add mod ord">
        <pc:chgData name="ΕΙΡΗΝΗ ΚΑΤΣΑΡΟΥ" userId="3d7c3f3ab11cf231" providerId="LiveId" clId="{575D4889-8472-4314-A3AE-556FA51E7C72}" dt="2023-03-19T16:30:06.329" v="10459" actId="14100"/>
        <pc:sldMkLst>
          <pc:docMk/>
          <pc:sldMk cId="1632434785" sldId="504"/>
        </pc:sldMkLst>
        <pc:spChg chg="mod">
          <ac:chgData name="ΕΙΡΗΝΗ ΚΑΤΣΑΡΟΥ" userId="3d7c3f3ab11cf231" providerId="LiveId" clId="{575D4889-8472-4314-A3AE-556FA51E7C72}" dt="2023-03-19T16:30:06.329" v="10459" actId="14100"/>
          <ac:spMkLst>
            <pc:docMk/>
            <pc:sldMk cId="1632434785" sldId="504"/>
            <ac:spMk id="2" creationId="{C2127059-2E59-CD50-7947-6D5D6EED328D}"/>
          </ac:spMkLst>
        </pc:spChg>
        <pc:spChg chg="mod">
          <ac:chgData name="ΕΙΡΗΝΗ ΚΑΤΣΑΡΟΥ" userId="3d7c3f3ab11cf231" providerId="LiveId" clId="{575D4889-8472-4314-A3AE-556FA51E7C72}" dt="2023-03-19T14:39:44.073" v="8863" actId="20577"/>
          <ac:spMkLst>
            <pc:docMk/>
            <pc:sldMk cId="1632434785" sldId="504"/>
            <ac:spMk id="5" creationId="{DA634718-FC1A-A724-73B0-4EEF6F7ED9E0}"/>
          </ac:spMkLst>
        </pc:spChg>
      </pc:sldChg>
      <pc:sldChg chg="delSp modSp add mod">
        <pc:chgData name="ΕΙΡΗΝΗ ΚΑΤΣΑΡΟΥ" userId="3d7c3f3ab11cf231" providerId="LiveId" clId="{575D4889-8472-4314-A3AE-556FA51E7C72}" dt="2023-03-19T16:35:33.235" v="10995" actId="113"/>
        <pc:sldMkLst>
          <pc:docMk/>
          <pc:sldMk cId="3608715780" sldId="505"/>
        </pc:sldMkLst>
        <pc:spChg chg="mod">
          <ac:chgData name="ΕΙΡΗΝΗ ΚΑΤΣΑΡΟΥ" userId="3d7c3f3ab11cf231" providerId="LiveId" clId="{575D4889-8472-4314-A3AE-556FA51E7C72}" dt="2023-03-19T16:35:33.235" v="10995" actId="113"/>
          <ac:spMkLst>
            <pc:docMk/>
            <pc:sldMk cId="3608715780" sldId="505"/>
            <ac:spMk id="2" creationId="{C2127059-2E59-CD50-7947-6D5D6EED328D}"/>
          </ac:spMkLst>
        </pc:spChg>
        <pc:spChg chg="del">
          <ac:chgData name="ΕΙΡΗΝΗ ΚΑΤΣΑΡΟΥ" userId="3d7c3f3ab11cf231" providerId="LiveId" clId="{575D4889-8472-4314-A3AE-556FA51E7C72}" dt="2023-03-19T16:30:21.850" v="10461" actId="21"/>
          <ac:spMkLst>
            <pc:docMk/>
            <pc:sldMk cId="3608715780" sldId="505"/>
            <ac:spMk id="5" creationId="{DA634718-FC1A-A724-73B0-4EEF6F7ED9E0}"/>
          </ac:spMkLst>
        </pc:spChg>
      </pc:sldChg>
      <pc:sldChg chg="modSp add mod ord">
        <pc:chgData name="ΕΙΡΗΝΗ ΚΑΤΣΑΡΟΥ" userId="3d7c3f3ab11cf231" providerId="LiveId" clId="{575D4889-8472-4314-A3AE-556FA51E7C72}" dt="2023-03-19T16:49:35.318" v="12268" actId="20577"/>
        <pc:sldMkLst>
          <pc:docMk/>
          <pc:sldMk cId="3596224552" sldId="506"/>
        </pc:sldMkLst>
        <pc:spChg chg="mod">
          <ac:chgData name="ΕΙΡΗΝΗ ΚΑΤΣΑΡΟΥ" userId="3d7c3f3ab11cf231" providerId="LiveId" clId="{575D4889-8472-4314-A3AE-556FA51E7C72}" dt="2023-03-19T16:49:35.318" v="12268" actId="20577"/>
          <ac:spMkLst>
            <pc:docMk/>
            <pc:sldMk cId="3596224552" sldId="506"/>
            <ac:spMk id="2" creationId="{C2127059-2E59-CD50-7947-6D5D6EED328D}"/>
          </ac:spMkLst>
        </pc:spChg>
        <pc:spChg chg="mod">
          <ac:chgData name="ΕΙΡΗΝΗ ΚΑΤΣΑΡΟΥ" userId="3d7c3f3ab11cf231" providerId="LiveId" clId="{575D4889-8472-4314-A3AE-556FA51E7C72}" dt="2023-03-19T16:36:36.405" v="11073" actId="20577"/>
          <ac:spMkLst>
            <pc:docMk/>
            <pc:sldMk cId="3596224552" sldId="506"/>
            <ac:spMk id="5" creationId="{DA634718-FC1A-A724-73B0-4EEF6F7ED9E0}"/>
          </ac:spMkLst>
        </pc:spChg>
      </pc:sldChg>
      <pc:sldChg chg="delSp modSp add mod">
        <pc:chgData name="ΕΙΡΗΝΗ ΚΑΤΣΑΡΟΥ" userId="3d7c3f3ab11cf231" providerId="LiveId" clId="{575D4889-8472-4314-A3AE-556FA51E7C72}" dt="2023-03-19T17:10:11.297" v="13451" actId="20577"/>
        <pc:sldMkLst>
          <pc:docMk/>
          <pc:sldMk cId="1305083970" sldId="507"/>
        </pc:sldMkLst>
        <pc:spChg chg="mod">
          <ac:chgData name="ΕΙΡΗΝΗ ΚΑΤΣΑΡΟΥ" userId="3d7c3f3ab11cf231" providerId="LiveId" clId="{575D4889-8472-4314-A3AE-556FA51E7C72}" dt="2023-03-19T17:10:11.297" v="13451" actId="20577"/>
          <ac:spMkLst>
            <pc:docMk/>
            <pc:sldMk cId="1305083970" sldId="507"/>
            <ac:spMk id="2" creationId="{C2127059-2E59-CD50-7947-6D5D6EED328D}"/>
          </ac:spMkLst>
        </pc:spChg>
        <pc:spChg chg="del">
          <ac:chgData name="ΕΙΡΗΝΗ ΚΑΤΣΑΡΟΥ" userId="3d7c3f3ab11cf231" providerId="LiveId" clId="{575D4889-8472-4314-A3AE-556FA51E7C72}" dt="2023-03-19T16:48:03.470" v="12232" actId="21"/>
          <ac:spMkLst>
            <pc:docMk/>
            <pc:sldMk cId="1305083970" sldId="507"/>
            <ac:spMk id="5" creationId="{DA634718-FC1A-A724-73B0-4EEF6F7ED9E0}"/>
          </ac:spMkLst>
        </pc:spChg>
      </pc:sldChg>
      <pc:sldChg chg="add del">
        <pc:chgData name="ΕΙΡΗΝΗ ΚΑΤΣΑΡΟΥ" userId="3d7c3f3ab11cf231" providerId="LiveId" clId="{575D4889-8472-4314-A3AE-556FA51E7C72}" dt="2023-03-19T17:10:22.361" v="13453" actId="2696"/>
        <pc:sldMkLst>
          <pc:docMk/>
          <pc:sldMk cId="945926730" sldId="508"/>
        </pc:sldMkLst>
      </pc:sldChg>
      <pc:sldChg chg="modSp add mod">
        <pc:chgData name="ΕΙΡΗΝΗ ΚΑΤΣΑΡΟΥ" userId="3d7c3f3ab11cf231" providerId="LiveId" clId="{575D4889-8472-4314-A3AE-556FA51E7C72}" dt="2023-03-19T17:24:10.756" v="15021" actId="20577"/>
        <pc:sldMkLst>
          <pc:docMk/>
          <pc:sldMk cId="3068021379" sldId="508"/>
        </pc:sldMkLst>
        <pc:spChg chg="mod">
          <ac:chgData name="ΕΙΡΗΝΗ ΚΑΤΣΑΡΟΥ" userId="3d7c3f3ab11cf231" providerId="LiveId" clId="{575D4889-8472-4314-A3AE-556FA51E7C72}" dt="2023-03-19T17:24:10.756" v="15021" actId="20577"/>
          <ac:spMkLst>
            <pc:docMk/>
            <pc:sldMk cId="3068021379" sldId="508"/>
            <ac:spMk id="2" creationId="{C2127059-2E59-CD50-7947-6D5D6EED328D}"/>
          </ac:spMkLst>
        </pc:spChg>
      </pc:sldChg>
      <pc:sldChg chg="delSp modSp add mod">
        <pc:chgData name="ΕΙΡΗΝΗ ΚΑΤΣΑΡΟΥ" userId="3d7c3f3ab11cf231" providerId="LiveId" clId="{575D4889-8472-4314-A3AE-556FA51E7C72}" dt="2023-03-19T17:47:22.487" v="17149" actId="1076"/>
        <pc:sldMkLst>
          <pc:docMk/>
          <pc:sldMk cId="3320801771" sldId="509"/>
        </pc:sldMkLst>
        <pc:spChg chg="mod">
          <ac:chgData name="ΕΙΡΗΝΗ ΚΑΤΣΑΡΟΥ" userId="3d7c3f3ab11cf231" providerId="LiveId" clId="{575D4889-8472-4314-A3AE-556FA51E7C72}" dt="2023-03-19T17:47:22.487" v="17149" actId="1076"/>
          <ac:spMkLst>
            <pc:docMk/>
            <pc:sldMk cId="3320801771" sldId="509"/>
            <ac:spMk id="2" creationId="{C2127059-2E59-CD50-7947-6D5D6EED328D}"/>
          </ac:spMkLst>
        </pc:spChg>
        <pc:spChg chg="del">
          <ac:chgData name="ΕΙΡΗΝΗ ΚΑΤΣΑΡΟΥ" userId="3d7c3f3ab11cf231" providerId="LiveId" clId="{575D4889-8472-4314-A3AE-556FA51E7C72}" dt="2023-03-19T17:42:54.538" v="16693" actId="21"/>
          <ac:spMkLst>
            <pc:docMk/>
            <pc:sldMk cId="3320801771" sldId="509"/>
            <ac:spMk id="5" creationId="{DA634718-FC1A-A724-73B0-4EEF6F7ED9E0}"/>
          </ac:spMkLst>
        </pc:spChg>
        <pc:cxnChg chg="del">
          <ac:chgData name="ΕΙΡΗΝΗ ΚΑΤΣΑΡΟΥ" userId="3d7c3f3ab11cf231" providerId="LiveId" clId="{575D4889-8472-4314-A3AE-556FA51E7C72}" dt="2023-03-19T17:42:51.671" v="16692" actId="21"/>
          <ac:cxnSpMkLst>
            <pc:docMk/>
            <pc:sldMk cId="3320801771" sldId="509"/>
            <ac:cxnSpMk id="4" creationId="{17003135-4453-6F84-ABE1-0421B005313A}"/>
          </ac:cxnSpMkLst>
        </pc:cxnChg>
      </pc:sldChg>
      <pc:sldChg chg="delSp modSp add mod">
        <pc:chgData name="ΕΙΡΗΝΗ ΚΑΤΣΑΡΟΥ" userId="3d7c3f3ab11cf231" providerId="LiveId" clId="{575D4889-8472-4314-A3AE-556FA51E7C72}" dt="2023-03-19T18:13:46.291" v="19608" actId="113"/>
        <pc:sldMkLst>
          <pc:docMk/>
          <pc:sldMk cId="2819406206" sldId="510"/>
        </pc:sldMkLst>
        <pc:spChg chg="mod">
          <ac:chgData name="ΕΙΡΗΝΗ ΚΑΤΣΑΡΟΥ" userId="3d7c3f3ab11cf231" providerId="LiveId" clId="{575D4889-8472-4314-A3AE-556FA51E7C72}" dt="2023-03-19T18:13:46.291" v="19608" actId="113"/>
          <ac:spMkLst>
            <pc:docMk/>
            <pc:sldMk cId="2819406206" sldId="510"/>
            <ac:spMk id="2" creationId="{C2127059-2E59-CD50-7947-6D5D6EED328D}"/>
          </ac:spMkLst>
        </pc:spChg>
        <pc:spChg chg="del">
          <ac:chgData name="ΕΙΡΗΝΗ ΚΑΤΣΑΡΟΥ" userId="3d7c3f3ab11cf231" providerId="LiveId" clId="{575D4889-8472-4314-A3AE-556FA51E7C72}" dt="2023-03-19T18:05:07.038" v="18566" actId="21"/>
          <ac:spMkLst>
            <pc:docMk/>
            <pc:sldMk cId="2819406206" sldId="510"/>
            <ac:spMk id="5" creationId="{DA634718-FC1A-A724-73B0-4EEF6F7ED9E0}"/>
          </ac:spMkLst>
        </pc:spChg>
        <pc:cxnChg chg="del">
          <ac:chgData name="ΕΙΡΗΝΗ ΚΑΤΣΑΡΟΥ" userId="3d7c3f3ab11cf231" providerId="LiveId" clId="{575D4889-8472-4314-A3AE-556FA51E7C72}" dt="2023-03-19T18:05:04.275" v="18565" actId="21"/>
          <ac:cxnSpMkLst>
            <pc:docMk/>
            <pc:sldMk cId="2819406206" sldId="510"/>
            <ac:cxnSpMk id="4" creationId="{17003135-4453-6F84-ABE1-0421B005313A}"/>
          </ac:cxnSpMkLst>
        </pc:cxnChg>
      </pc:sldChg>
    </pc:docChg>
  </pc:docChgLst>
  <pc:docChgLst>
    <pc:chgData name="ΕΙΡΗΝΗ ΚΑΤΣΑΡΟΥ" userId="3d7c3f3ab11cf231" providerId="LiveId" clId="{CA0E1341-D4FA-45B1-8F6C-ADE468152277}"/>
    <pc:docChg chg="undo custSel addSld delSld modSld sldOrd">
      <pc:chgData name="ΕΙΡΗΝΗ ΚΑΤΣΑΡΟΥ" userId="3d7c3f3ab11cf231" providerId="LiveId" clId="{CA0E1341-D4FA-45B1-8F6C-ADE468152277}" dt="2023-03-20T14:13:22.976" v="29717" actId="20577"/>
      <pc:docMkLst>
        <pc:docMk/>
      </pc:docMkLst>
      <pc:sldChg chg="modSp mod">
        <pc:chgData name="ΕΙΡΗΝΗ ΚΑΤΣΑΡΟΥ" userId="3d7c3f3ab11cf231" providerId="LiveId" clId="{CA0E1341-D4FA-45B1-8F6C-ADE468152277}" dt="2023-03-20T12:32:57.519" v="17697" actId="313"/>
        <pc:sldMkLst>
          <pc:docMk/>
          <pc:sldMk cId="3369519981" sldId="393"/>
        </pc:sldMkLst>
        <pc:spChg chg="mod">
          <ac:chgData name="ΕΙΡΗΝΗ ΚΑΤΣΑΡΟΥ" userId="3d7c3f3ab11cf231" providerId="LiveId" clId="{CA0E1341-D4FA-45B1-8F6C-ADE468152277}" dt="2023-03-20T12:21:47.514" v="16788" actId="14100"/>
          <ac:spMkLst>
            <pc:docMk/>
            <pc:sldMk cId="3369519981" sldId="393"/>
            <ac:spMk id="4" creationId="{D7F42822-2B8F-B894-3E5E-C27228EC345D}"/>
          </ac:spMkLst>
        </pc:spChg>
        <pc:spChg chg="mod">
          <ac:chgData name="ΕΙΡΗΝΗ ΚΑΤΣΑΡΟΥ" userId="3d7c3f3ab11cf231" providerId="LiveId" clId="{CA0E1341-D4FA-45B1-8F6C-ADE468152277}" dt="2023-03-20T12:32:57.519" v="17697" actId="313"/>
          <ac:spMkLst>
            <pc:docMk/>
            <pc:sldMk cId="3369519981" sldId="393"/>
            <ac:spMk id="5" creationId="{35DF4799-A56B-05CE-FC3B-1826326BA490}"/>
          </ac:spMkLst>
        </pc:spChg>
      </pc:sldChg>
      <pc:sldChg chg="delSp modSp mod">
        <pc:chgData name="ΕΙΡΗΝΗ ΚΑΤΣΑΡΟΥ" userId="3d7c3f3ab11cf231" providerId="LiveId" clId="{CA0E1341-D4FA-45B1-8F6C-ADE468152277}" dt="2023-03-20T12:57:08.984" v="21087"/>
        <pc:sldMkLst>
          <pc:docMk/>
          <pc:sldMk cId="3866629391" sldId="394"/>
        </pc:sldMkLst>
        <pc:spChg chg="mod">
          <ac:chgData name="ΕΙΡΗΝΗ ΚΑΤΣΑΡΟΥ" userId="3d7c3f3ab11cf231" providerId="LiveId" clId="{CA0E1341-D4FA-45B1-8F6C-ADE468152277}" dt="2023-03-20T12:41:00.425" v="18812" actId="14100"/>
          <ac:spMkLst>
            <pc:docMk/>
            <pc:sldMk cId="3866629391" sldId="394"/>
            <ac:spMk id="4" creationId="{D7F42822-2B8F-B894-3E5E-C27228EC345D}"/>
          </ac:spMkLst>
        </pc:spChg>
        <pc:spChg chg="mod">
          <ac:chgData name="ΕΙΡΗΝΗ ΚΑΤΣΑΡΟΥ" userId="3d7c3f3ab11cf231" providerId="LiveId" clId="{CA0E1341-D4FA-45B1-8F6C-ADE468152277}" dt="2023-03-20T12:57:01.656" v="21083" actId="1076"/>
          <ac:spMkLst>
            <pc:docMk/>
            <pc:sldMk cId="3866629391" sldId="394"/>
            <ac:spMk id="5" creationId="{0A42289E-89C6-866D-A352-ABE487AB5D61}"/>
          </ac:spMkLst>
        </pc:spChg>
        <pc:spChg chg="mod">
          <ac:chgData name="ΕΙΡΗΝΗ ΚΑΤΣΑΡΟΥ" userId="3d7c3f3ab11cf231" providerId="LiveId" clId="{CA0E1341-D4FA-45B1-8F6C-ADE468152277}" dt="2023-03-20T12:57:03.280" v="21084" actId="1076"/>
          <ac:spMkLst>
            <pc:docMk/>
            <pc:sldMk cId="3866629391" sldId="394"/>
            <ac:spMk id="6" creationId="{07BC8745-FCC9-5BBA-D05F-06DB9AB457A1}"/>
          </ac:spMkLst>
        </pc:spChg>
        <pc:spChg chg="mod">
          <ac:chgData name="ΕΙΡΗΝΗ ΚΑΤΣΑΡΟΥ" userId="3d7c3f3ab11cf231" providerId="LiveId" clId="{CA0E1341-D4FA-45B1-8F6C-ADE468152277}" dt="2023-03-20T12:57:05.320" v="21085" actId="1076"/>
          <ac:spMkLst>
            <pc:docMk/>
            <pc:sldMk cId="3866629391" sldId="394"/>
            <ac:spMk id="7" creationId="{3269C4D5-B806-06F8-96A6-954677B62B13}"/>
          </ac:spMkLst>
        </pc:spChg>
        <pc:spChg chg="del mod">
          <ac:chgData name="ΕΙΡΗΝΗ ΚΑΤΣΑΡΟΥ" userId="3d7c3f3ab11cf231" providerId="LiveId" clId="{CA0E1341-D4FA-45B1-8F6C-ADE468152277}" dt="2023-03-20T12:41:11.729" v="18816" actId="21"/>
          <ac:spMkLst>
            <pc:docMk/>
            <pc:sldMk cId="3866629391" sldId="394"/>
            <ac:spMk id="8" creationId="{C73D773E-0190-6404-7393-C997FEB75111}"/>
          </ac:spMkLst>
        </pc:spChg>
        <pc:spChg chg="del">
          <ac:chgData name="ΕΙΡΗΝΗ ΚΑΤΣΑΡΟΥ" userId="3d7c3f3ab11cf231" providerId="LiveId" clId="{CA0E1341-D4FA-45B1-8F6C-ADE468152277}" dt="2023-03-20T12:41:14.514" v="18817" actId="21"/>
          <ac:spMkLst>
            <pc:docMk/>
            <pc:sldMk cId="3866629391" sldId="394"/>
            <ac:spMk id="9" creationId="{73656776-AD13-D7B8-092F-93C0181874C7}"/>
          </ac:spMkLst>
        </pc:spChg>
        <pc:spChg chg="del">
          <ac:chgData name="ΕΙΡΗΝΗ ΚΑΤΣΑΡΟΥ" userId="3d7c3f3ab11cf231" providerId="LiveId" clId="{CA0E1341-D4FA-45B1-8F6C-ADE468152277}" dt="2023-03-20T12:41:17.324" v="18818" actId="21"/>
          <ac:spMkLst>
            <pc:docMk/>
            <pc:sldMk cId="3866629391" sldId="394"/>
            <ac:spMk id="10" creationId="{BEEB54C1-D304-348E-6452-F15A2026A352}"/>
          </ac:spMkLst>
        </pc:spChg>
        <pc:graphicFrameChg chg="mod">
          <ac:chgData name="ΕΙΡΗΝΗ ΚΑΤΣΑΡΟΥ" userId="3d7c3f3ab11cf231" providerId="LiveId" clId="{CA0E1341-D4FA-45B1-8F6C-ADE468152277}" dt="2023-03-20T12:57:08.984" v="21087"/>
          <ac:graphicFrameMkLst>
            <pc:docMk/>
            <pc:sldMk cId="3866629391" sldId="394"/>
            <ac:graphicFrameMk id="43" creationId="{8840C080-C466-4E3C-9859-A35C5FCF346F}"/>
          </ac:graphicFrameMkLst>
        </pc:graphicFrameChg>
      </pc:sldChg>
      <pc:sldChg chg="modSp mod">
        <pc:chgData name="ΕΙΡΗΝΗ ΚΑΤΣΑΡΟΥ" userId="3d7c3f3ab11cf231" providerId="LiveId" clId="{CA0E1341-D4FA-45B1-8F6C-ADE468152277}" dt="2023-03-20T14:13:22.976" v="29717" actId="20577"/>
        <pc:sldMkLst>
          <pc:docMk/>
          <pc:sldMk cId="442878631" sldId="403"/>
        </pc:sldMkLst>
        <pc:spChg chg="mod">
          <ac:chgData name="ΕΙΡΗΝΗ ΚΑΤΣΑΡΟΥ" userId="3d7c3f3ab11cf231" providerId="LiveId" clId="{CA0E1341-D4FA-45B1-8F6C-ADE468152277}" dt="2023-03-20T14:13:22.976" v="29717" actId="20577"/>
          <ac:spMkLst>
            <pc:docMk/>
            <pc:sldMk cId="442878631" sldId="403"/>
            <ac:spMk id="5" creationId="{35DF4799-A56B-05CE-FC3B-1826326BA490}"/>
          </ac:spMkLst>
        </pc:spChg>
      </pc:sldChg>
      <pc:sldChg chg="modSp mod">
        <pc:chgData name="ΕΙΡΗΝΗ ΚΑΤΣΑΡΟΥ" userId="3d7c3f3ab11cf231" providerId="LiveId" clId="{CA0E1341-D4FA-45B1-8F6C-ADE468152277}" dt="2023-03-20T13:59:25.393" v="28404" actId="20577"/>
        <pc:sldMkLst>
          <pc:docMk/>
          <pc:sldMk cId="4042102321" sldId="405"/>
        </pc:sldMkLst>
        <pc:spChg chg="mod">
          <ac:chgData name="ΕΙΡΗΝΗ ΚΑΤΣΑΡΟΥ" userId="3d7c3f3ab11cf231" providerId="LiveId" clId="{CA0E1341-D4FA-45B1-8F6C-ADE468152277}" dt="2023-03-20T13:59:25.393" v="28404" actId="20577"/>
          <ac:spMkLst>
            <pc:docMk/>
            <pc:sldMk cId="4042102321" sldId="405"/>
            <ac:spMk id="5" creationId="{35DF4799-A56B-05CE-FC3B-1826326BA490}"/>
          </ac:spMkLst>
        </pc:spChg>
      </pc:sldChg>
      <pc:sldChg chg="addSp modSp mod">
        <pc:chgData name="ΕΙΡΗΝΗ ΚΑΤΣΑΡΟΥ" userId="3d7c3f3ab11cf231" providerId="LiveId" clId="{CA0E1341-D4FA-45B1-8F6C-ADE468152277}" dt="2023-03-20T13:46:02.354" v="26780" actId="20577"/>
        <pc:sldMkLst>
          <pc:docMk/>
          <pc:sldMk cId="2687914328" sldId="408"/>
        </pc:sldMkLst>
        <pc:spChg chg="add mod">
          <ac:chgData name="ΕΙΡΗΝΗ ΚΑΤΣΑΡΟΥ" userId="3d7c3f3ab11cf231" providerId="LiveId" clId="{CA0E1341-D4FA-45B1-8F6C-ADE468152277}" dt="2023-03-20T13:46:02.354" v="26780" actId="20577"/>
          <ac:spMkLst>
            <pc:docMk/>
            <pc:sldMk cId="2687914328" sldId="408"/>
            <ac:spMk id="3" creationId="{493F34DF-0161-ACEB-77ED-299851664E1B}"/>
          </ac:spMkLst>
        </pc:spChg>
        <pc:spChg chg="mod">
          <ac:chgData name="ΕΙΡΗΝΗ ΚΑΤΣΑΡΟΥ" userId="3d7c3f3ab11cf231" providerId="LiveId" clId="{CA0E1341-D4FA-45B1-8F6C-ADE468152277}" dt="2023-03-20T13:44:10.868" v="26504" actId="1076"/>
          <ac:spMkLst>
            <pc:docMk/>
            <pc:sldMk cId="2687914328" sldId="408"/>
            <ac:spMk id="4" creationId="{D7F42822-2B8F-B894-3E5E-C27228EC345D}"/>
          </ac:spMkLst>
        </pc:spChg>
        <pc:spChg chg="mod">
          <ac:chgData name="ΕΙΡΗΝΗ ΚΑΤΣΑΡΟΥ" userId="3d7c3f3ab11cf231" providerId="LiveId" clId="{CA0E1341-D4FA-45B1-8F6C-ADE468152277}" dt="2023-03-20T13:32:32.978" v="25369" actId="2711"/>
          <ac:spMkLst>
            <pc:docMk/>
            <pc:sldMk cId="2687914328" sldId="408"/>
            <ac:spMk id="5" creationId="{35DF4799-A56B-05CE-FC3B-1826326BA490}"/>
          </ac:spMkLst>
        </pc:spChg>
      </pc:sldChg>
      <pc:sldChg chg="modSp mod">
        <pc:chgData name="ΕΙΡΗΝΗ ΚΑΤΣΑΡΟΥ" userId="3d7c3f3ab11cf231" providerId="LiveId" clId="{CA0E1341-D4FA-45B1-8F6C-ADE468152277}" dt="2023-03-20T12:40:03.507" v="18775" actId="20577"/>
        <pc:sldMkLst>
          <pc:docMk/>
          <pc:sldMk cId="4060790336" sldId="431"/>
        </pc:sldMkLst>
        <pc:spChg chg="mod">
          <ac:chgData name="ΕΙΡΗΝΗ ΚΑΤΣΑΡΟΥ" userId="3d7c3f3ab11cf231" providerId="LiveId" clId="{CA0E1341-D4FA-45B1-8F6C-ADE468152277}" dt="2023-03-20T12:40:03.507" v="18775" actId="20577"/>
          <ac:spMkLst>
            <pc:docMk/>
            <pc:sldMk cId="4060790336" sldId="431"/>
            <ac:spMk id="5" creationId="{35DF4799-A56B-05CE-FC3B-1826326BA490}"/>
          </ac:spMkLst>
        </pc:spChg>
      </pc:sldChg>
      <pc:sldChg chg="modSp mod">
        <pc:chgData name="ΕΙΡΗΝΗ ΚΑΤΣΑΡΟΥ" userId="3d7c3f3ab11cf231" providerId="LiveId" clId="{CA0E1341-D4FA-45B1-8F6C-ADE468152277}" dt="2023-03-20T12:51:56.856" v="20299" actId="1076"/>
        <pc:sldMkLst>
          <pc:docMk/>
          <pc:sldMk cId="4186465869" sldId="434"/>
        </pc:sldMkLst>
        <pc:spChg chg="mod">
          <ac:chgData name="ΕΙΡΗΝΗ ΚΑΤΣΑΡΟΥ" userId="3d7c3f3ab11cf231" providerId="LiveId" clId="{CA0E1341-D4FA-45B1-8F6C-ADE468152277}" dt="2023-03-20T12:44:16.393" v="19214" actId="1076"/>
          <ac:spMkLst>
            <pc:docMk/>
            <pc:sldMk cId="4186465869" sldId="434"/>
            <ac:spMk id="4" creationId="{D7F42822-2B8F-B894-3E5E-C27228EC345D}"/>
          </ac:spMkLst>
        </pc:spChg>
        <pc:spChg chg="mod">
          <ac:chgData name="ΕΙΡΗΝΗ ΚΑΤΣΑΡΟΥ" userId="3d7c3f3ab11cf231" providerId="LiveId" clId="{CA0E1341-D4FA-45B1-8F6C-ADE468152277}" dt="2023-03-20T12:51:56.856" v="20299" actId="1076"/>
          <ac:spMkLst>
            <pc:docMk/>
            <pc:sldMk cId="4186465869" sldId="434"/>
            <ac:spMk id="5" creationId="{35DF4799-A56B-05CE-FC3B-1826326BA490}"/>
          </ac:spMkLst>
        </pc:spChg>
      </pc:sldChg>
      <pc:sldChg chg="modSp mod">
        <pc:chgData name="ΕΙΡΗΝΗ ΚΑΤΣΑΡΟΥ" userId="3d7c3f3ab11cf231" providerId="LiveId" clId="{CA0E1341-D4FA-45B1-8F6C-ADE468152277}" dt="2023-03-20T13:09:12.744" v="22769" actId="313"/>
        <pc:sldMkLst>
          <pc:docMk/>
          <pc:sldMk cId="1666134332" sldId="435"/>
        </pc:sldMkLst>
        <pc:spChg chg="mod">
          <ac:chgData name="ΕΙΡΗΝΗ ΚΑΤΣΑΡΟΥ" userId="3d7c3f3ab11cf231" providerId="LiveId" clId="{CA0E1341-D4FA-45B1-8F6C-ADE468152277}" dt="2023-03-20T13:03:39.697" v="21867" actId="20577"/>
          <ac:spMkLst>
            <pc:docMk/>
            <pc:sldMk cId="1666134332" sldId="435"/>
            <ac:spMk id="4" creationId="{D7F42822-2B8F-B894-3E5E-C27228EC345D}"/>
          </ac:spMkLst>
        </pc:spChg>
        <pc:spChg chg="mod">
          <ac:chgData name="ΕΙΡΗΝΗ ΚΑΤΣΑΡΟΥ" userId="3d7c3f3ab11cf231" providerId="LiveId" clId="{CA0E1341-D4FA-45B1-8F6C-ADE468152277}" dt="2023-03-20T13:09:12.744" v="22769" actId="313"/>
          <ac:spMkLst>
            <pc:docMk/>
            <pc:sldMk cId="1666134332" sldId="435"/>
            <ac:spMk id="5" creationId="{35DF4799-A56B-05CE-FC3B-1826326BA490}"/>
          </ac:spMkLst>
        </pc:spChg>
      </pc:sldChg>
      <pc:sldChg chg="modSp mod">
        <pc:chgData name="ΕΙΡΗΝΗ ΚΑΤΣΑΡΟΥ" userId="3d7c3f3ab11cf231" providerId="LiveId" clId="{CA0E1341-D4FA-45B1-8F6C-ADE468152277}" dt="2023-03-20T13:13:05.570" v="23187" actId="20577"/>
        <pc:sldMkLst>
          <pc:docMk/>
          <pc:sldMk cId="3691102211" sldId="436"/>
        </pc:sldMkLst>
        <pc:spChg chg="mod">
          <ac:chgData name="ΕΙΡΗΝΗ ΚΑΤΣΑΡΟΥ" userId="3d7c3f3ab11cf231" providerId="LiveId" clId="{CA0E1341-D4FA-45B1-8F6C-ADE468152277}" dt="2023-03-20T13:13:05.570" v="23187" actId="20577"/>
          <ac:spMkLst>
            <pc:docMk/>
            <pc:sldMk cId="3691102211" sldId="436"/>
            <ac:spMk id="5" creationId="{35DF4799-A56B-05CE-FC3B-1826326BA490}"/>
          </ac:spMkLst>
        </pc:spChg>
      </pc:sldChg>
      <pc:sldChg chg="del">
        <pc:chgData name="ΕΙΡΗΝΗ ΚΑΤΣΑΡΟΥ" userId="3d7c3f3ab11cf231" providerId="LiveId" clId="{CA0E1341-D4FA-45B1-8F6C-ADE468152277}" dt="2023-03-20T13:13:09.568" v="23188" actId="2696"/>
        <pc:sldMkLst>
          <pc:docMk/>
          <pc:sldMk cId="3091503127" sldId="437"/>
        </pc:sldMkLst>
      </pc:sldChg>
      <pc:sldChg chg="del">
        <pc:chgData name="ΕΙΡΗΝΗ ΚΑΤΣΑΡΟΥ" userId="3d7c3f3ab11cf231" providerId="LiveId" clId="{CA0E1341-D4FA-45B1-8F6C-ADE468152277}" dt="2023-03-20T13:13:23.219" v="23192" actId="2696"/>
        <pc:sldMkLst>
          <pc:docMk/>
          <pc:sldMk cId="147244157" sldId="438"/>
        </pc:sldMkLst>
      </pc:sldChg>
      <pc:sldChg chg="del">
        <pc:chgData name="ΕΙΡΗΝΗ ΚΑΤΣΑΡΟΥ" userId="3d7c3f3ab11cf231" providerId="LiveId" clId="{CA0E1341-D4FA-45B1-8F6C-ADE468152277}" dt="2023-03-20T13:13:32.855" v="23196" actId="2696"/>
        <pc:sldMkLst>
          <pc:docMk/>
          <pc:sldMk cId="1724102751" sldId="439"/>
        </pc:sldMkLst>
      </pc:sldChg>
      <pc:sldChg chg="modSp mod">
        <pc:chgData name="ΕΙΡΗΝΗ ΚΑΤΣΑΡΟΥ" userId="3d7c3f3ab11cf231" providerId="LiveId" clId="{CA0E1341-D4FA-45B1-8F6C-ADE468152277}" dt="2023-03-20T13:25:14.070" v="24639" actId="113"/>
        <pc:sldMkLst>
          <pc:docMk/>
          <pc:sldMk cId="3168361077" sldId="440"/>
        </pc:sldMkLst>
        <pc:spChg chg="mod">
          <ac:chgData name="ΕΙΡΗΝΗ ΚΑΤΣΑΡΟΥ" userId="3d7c3f3ab11cf231" providerId="LiveId" clId="{CA0E1341-D4FA-45B1-8F6C-ADE468152277}" dt="2023-03-20T13:17:17.375" v="23657" actId="20577"/>
          <ac:spMkLst>
            <pc:docMk/>
            <pc:sldMk cId="3168361077" sldId="440"/>
            <ac:spMk id="4" creationId="{D7F42822-2B8F-B894-3E5E-C27228EC345D}"/>
          </ac:spMkLst>
        </pc:spChg>
        <pc:spChg chg="mod">
          <ac:chgData name="ΕΙΡΗΝΗ ΚΑΤΣΑΡΟΥ" userId="3d7c3f3ab11cf231" providerId="LiveId" clId="{CA0E1341-D4FA-45B1-8F6C-ADE468152277}" dt="2023-03-20T13:25:14.070" v="24639" actId="113"/>
          <ac:spMkLst>
            <pc:docMk/>
            <pc:sldMk cId="3168361077" sldId="440"/>
            <ac:spMk id="5" creationId="{35DF4799-A56B-05CE-FC3B-1826326BA490}"/>
          </ac:spMkLst>
        </pc:spChg>
      </pc:sldChg>
      <pc:sldChg chg="modSp mod">
        <pc:chgData name="ΕΙΡΗΝΗ ΚΑΤΣΑΡΟΥ" userId="3d7c3f3ab11cf231" providerId="LiveId" clId="{CA0E1341-D4FA-45B1-8F6C-ADE468152277}" dt="2023-03-20T13:31:18.470" v="25363" actId="20577"/>
        <pc:sldMkLst>
          <pc:docMk/>
          <pc:sldMk cId="3183012957" sldId="441"/>
        </pc:sldMkLst>
        <pc:spChg chg="mod">
          <ac:chgData name="ΕΙΡΗΝΗ ΚΑΤΣΑΡΟΥ" userId="3d7c3f3ab11cf231" providerId="LiveId" clId="{CA0E1341-D4FA-45B1-8F6C-ADE468152277}" dt="2023-03-20T13:31:18.470" v="25363" actId="20577"/>
          <ac:spMkLst>
            <pc:docMk/>
            <pc:sldMk cId="3183012957" sldId="441"/>
            <ac:spMk id="5" creationId="{35DF4799-A56B-05CE-FC3B-1826326BA490}"/>
          </ac:spMkLst>
        </pc:spChg>
      </pc:sldChg>
      <pc:sldChg chg="modSp mod">
        <pc:chgData name="ΕΙΡΗΝΗ ΚΑΤΣΑΡΟΥ" userId="3d7c3f3ab11cf231" providerId="LiveId" clId="{CA0E1341-D4FA-45B1-8F6C-ADE468152277}" dt="2023-03-20T07:39:57.676" v="3969" actId="20577"/>
        <pc:sldMkLst>
          <pc:docMk/>
          <pc:sldMk cId="2714656386" sldId="473"/>
        </pc:sldMkLst>
        <pc:spChg chg="mod">
          <ac:chgData name="ΕΙΡΗΝΗ ΚΑΤΣΑΡΟΥ" userId="3d7c3f3ab11cf231" providerId="LiveId" clId="{CA0E1341-D4FA-45B1-8F6C-ADE468152277}" dt="2023-03-20T07:39:57.676" v="3969" actId="20577"/>
          <ac:spMkLst>
            <pc:docMk/>
            <pc:sldMk cId="2714656386" sldId="473"/>
            <ac:spMk id="3" creationId="{DB767AAC-D353-62DB-8CEB-CB082DC16DB9}"/>
          </ac:spMkLst>
        </pc:spChg>
      </pc:sldChg>
      <pc:sldChg chg="modSp mod">
        <pc:chgData name="ΕΙΡΗΝΗ ΚΑΤΣΑΡΟΥ" userId="3d7c3f3ab11cf231" providerId="LiveId" clId="{CA0E1341-D4FA-45B1-8F6C-ADE468152277}" dt="2023-03-20T12:59:53.761" v="21486" actId="20577"/>
        <pc:sldMkLst>
          <pc:docMk/>
          <pc:sldMk cId="3636620144" sldId="477"/>
        </pc:sldMkLst>
        <pc:spChg chg="mod">
          <ac:chgData name="ΕΙΡΗΝΗ ΚΑΤΣΑΡΟΥ" userId="3d7c3f3ab11cf231" providerId="LiveId" clId="{CA0E1341-D4FA-45B1-8F6C-ADE468152277}" dt="2023-03-20T12:59:53.761" v="21486" actId="20577"/>
          <ac:spMkLst>
            <pc:docMk/>
            <pc:sldMk cId="3636620144" sldId="477"/>
            <ac:spMk id="5" creationId="{35DF4799-A56B-05CE-FC3B-1826326BA490}"/>
          </ac:spMkLst>
        </pc:spChg>
      </pc:sldChg>
      <pc:sldChg chg="del">
        <pc:chgData name="ΕΙΡΗΝΗ ΚΑΤΣΑΡΟΥ" userId="3d7c3f3ab11cf231" providerId="LiveId" clId="{CA0E1341-D4FA-45B1-8F6C-ADE468152277}" dt="2023-03-20T12:57:19.068" v="21091" actId="2696"/>
        <pc:sldMkLst>
          <pc:docMk/>
          <pc:sldMk cId="244838235" sldId="478"/>
        </pc:sldMkLst>
      </pc:sldChg>
      <pc:sldChg chg="delSp modSp mod">
        <pc:chgData name="ΕΙΡΗΝΗ ΚΑΤΣΑΡΟΥ" userId="3d7c3f3ab11cf231" providerId="LiveId" clId="{CA0E1341-D4FA-45B1-8F6C-ADE468152277}" dt="2023-03-20T13:19:14.200" v="23893" actId="313"/>
        <pc:sldMkLst>
          <pc:docMk/>
          <pc:sldMk cId="1344111314" sldId="480"/>
        </pc:sldMkLst>
        <pc:spChg chg="del">
          <ac:chgData name="ΕΙΡΗΝΗ ΚΑΤΣΑΡΟΥ" userId="3d7c3f3ab11cf231" providerId="LiveId" clId="{CA0E1341-D4FA-45B1-8F6C-ADE468152277}" dt="2023-03-20T13:17:30.481" v="23658" actId="21"/>
          <ac:spMkLst>
            <pc:docMk/>
            <pc:sldMk cId="1344111314" sldId="480"/>
            <ac:spMk id="2" creationId="{45161784-FE69-F863-6EEB-9069FF9E0A00}"/>
          </ac:spMkLst>
        </pc:spChg>
        <pc:spChg chg="mod">
          <ac:chgData name="ΕΙΡΗΝΗ ΚΑΤΣΑΡΟΥ" userId="3d7c3f3ab11cf231" providerId="LiveId" clId="{CA0E1341-D4FA-45B1-8F6C-ADE468152277}" dt="2023-03-20T13:17:43.406" v="23683" actId="14100"/>
          <ac:spMkLst>
            <pc:docMk/>
            <pc:sldMk cId="1344111314" sldId="480"/>
            <ac:spMk id="4" creationId="{D7F42822-2B8F-B894-3E5E-C27228EC345D}"/>
          </ac:spMkLst>
        </pc:spChg>
        <pc:graphicFrameChg chg="mod">
          <ac:chgData name="ΕΙΡΗΝΗ ΚΑΤΣΑΡΟΥ" userId="3d7c3f3ab11cf231" providerId="LiveId" clId="{CA0E1341-D4FA-45B1-8F6C-ADE468152277}" dt="2023-03-20T13:19:14.200" v="23893" actId="313"/>
          <ac:graphicFrameMkLst>
            <pc:docMk/>
            <pc:sldMk cId="1344111314" sldId="480"/>
            <ac:graphicFrameMk id="43" creationId="{8840C080-C466-4E3C-9859-A35C5FCF346F}"/>
          </ac:graphicFrameMkLst>
        </pc:graphicFrameChg>
      </pc:sldChg>
      <pc:sldChg chg="del">
        <pc:chgData name="ΕΙΡΗΝΗ ΚΑΤΣΑΡΟΥ" userId="3d7c3f3ab11cf231" providerId="LiveId" clId="{CA0E1341-D4FA-45B1-8F6C-ADE468152277}" dt="2023-03-20T13:13:39.907" v="23198" actId="2696"/>
        <pc:sldMkLst>
          <pc:docMk/>
          <pc:sldMk cId="1212763380" sldId="481"/>
        </pc:sldMkLst>
      </pc:sldChg>
      <pc:sldChg chg="del">
        <pc:chgData name="ΕΙΡΗΝΗ ΚΑΤΣΑΡΟΥ" userId="3d7c3f3ab11cf231" providerId="LiveId" clId="{CA0E1341-D4FA-45B1-8F6C-ADE468152277}" dt="2023-03-20T13:13:40.905" v="23200" actId="2696"/>
        <pc:sldMkLst>
          <pc:docMk/>
          <pc:sldMk cId="3582217693" sldId="482"/>
        </pc:sldMkLst>
      </pc:sldChg>
      <pc:sldChg chg="del">
        <pc:chgData name="ΕΙΡΗΝΗ ΚΑΤΣΑΡΟΥ" userId="3d7c3f3ab11cf231" providerId="LiveId" clId="{CA0E1341-D4FA-45B1-8F6C-ADE468152277}" dt="2023-03-20T13:13:40.507" v="23199" actId="2696"/>
        <pc:sldMkLst>
          <pc:docMk/>
          <pc:sldMk cId="2438366748" sldId="483"/>
        </pc:sldMkLst>
      </pc:sldChg>
      <pc:sldChg chg="del">
        <pc:chgData name="ΕΙΡΗΝΗ ΚΑΤΣΑΡΟΥ" userId="3d7c3f3ab11cf231" providerId="LiveId" clId="{CA0E1341-D4FA-45B1-8F6C-ADE468152277}" dt="2023-03-20T12:57:26.956" v="21093" actId="2696"/>
        <pc:sldMkLst>
          <pc:docMk/>
          <pc:sldMk cId="1690537422" sldId="484"/>
        </pc:sldMkLst>
      </pc:sldChg>
      <pc:sldChg chg="del">
        <pc:chgData name="ΕΙΡΗΝΗ ΚΑΤΣΑΡΟΥ" userId="3d7c3f3ab11cf231" providerId="LiveId" clId="{CA0E1341-D4FA-45B1-8F6C-ADE468152277}" dt="2023-03-20T13:13:33.367" v="23197" actId="2696"/>
        <pc:sldMkLst>
          <pc:docMk/>
          <pc:sldMk cId="2272445572" sldId="485"/>
        </pc:sldMkLst>
      </pc:sldChg>
      <pc:sldChg chg="del">
        <pc:chgData name="ΕΙΡΗΝΗ ΚΑΤΣΑΡΟΥ" userId="3d7c3f3ab11cf231" providerId="LiveId" clId="{CA0E1341-D4FA-45B1-8F6C-ADE468152277}" dt="2023-03-20T13:13:48.262" v="23203" actId="2696"/>
        <pc:sldMkLst>
          <pc:docMk/>
          <pc:sldMk cId="426197317" sldId="486"/>
        </pc:sldMkLst>
      </pc:sldChg>
      <pc:sldChg chg="modSp mod">
        <pc:chgData name="ΕΙΡΗΝΗ ΚΑΤΣΑΡΟΥ" userId="3d7c3f3ab11cf231" providerId="LiveId" clId="{CA0E1341-D4FA-45B1-8F6C-ADE468152277}" dt="2023-03-20T07:03:29.171" v="1064" actId="113"/>
        <pc:sldMkLst>
          <pc:docMk/>
          <pc:sldMk cId="708851034" sldId="494"/>
        </pc:sldMkLst>
        <pc:spChg chg="mod">
          <ac:chgData name="ΕΙΡΗΝΗ ΚΑΤΣΑΡΟΥ" userId="3d7c3f3ab11cf231" providerId="LiveId" clId="{CA0E1341-D4FA-45B1-8F6C-ADE468152277}" dt="2023-03-20T07:03:29.171" v="1064" actId="113"/>
          <ac:spMkLst>
            <pc:docMk/>
            <pc:sldMk cId="708851034" sldId="494"/>
            <ac:spMk id="2" creationId="{C2127059-2E59-CD50-7947-6D5D6EED328D}"/>
          </ac:spMkLst>
        </pc:spChg>
        <pc:spChg chg="mod">
          <ac:chgData name="ΕΙΡΗΝΗ ΚΑΤΣΑΡΟΥ" userId="3d7c3f3ab11cf231" providerId="LiveId" clId="{CA0E1341-D4FA-45B1-8F6C-ADE468152277}" dt="2023-03-20T06:50:30.123" v="28" actId="20577"/>
          <ac:spMkLst>
            <pc:docMk/>
            <pc:sldMk cId="708851034" sldId="494"/>
            <ac:spMk id="5" creationId="{DA634718-FC1A-A724-73B0-4EEF6F7ED9E0}"/>
          </ac:spMkLst>
        </pc:spChg>
      </pc:sldChg>
      <pc:sldChg chg="del">
        <pc:chgData name="ΕΙΡΗΝΗ ΚΑΤΣΑΡΟΥ" userId="3d7c3f3ab11cf231" providerId="LiveId" clId="{CA0E1341-D4FA-45B1-8F6C-ADE468152277}" dt="2023-03-20T06:57:39.113" v="245" actId="2696"/>
        <pc:sldMkLst>
          <pc:docMk/>
          <pc:sldMk cId="2653391918" sldId="495"/>
        </pc:sldMkLst>
      </pc:sldChg>
      <pc:sldChg chg="addSp modSp mod">
        <pc:chgData name="ΕΙΡΗΝΗ ΚΑΤΣΑΡΟΥ" userId="3d7c3f3ab11cf231" providerId="LiveId" clId="{CA0E1341-D4FA-45B1-8F6C-ADE468152277}" dt="2023-03-20T07:24:05.041" v="2379" actId="14100"/>
        <pc:sldMkLst>
          <pc:docMk/>
          <pc:sldMk cId="1232246323" sldId="496"/>
        </pc:sldMkLst>
        <pc:spChg chg="mod">
          <ac:chgData name="ΕΙΡΗΝΗ ΚΑΤΣΑΡΟΥ" userId="3d7c3f3ab11cf231" providerId="LiveId" clId="{CA0E1341-D4FA-45B1-8F6C-ADE468152277}" dt="2023-03-20T07:21:07.246" v="2194" actId="20577"/>
          <ac:spMkLst>
            <pc:docMk/>
            <pc:sldMk cId="1232246323" sldId="496"/>
            <ac:spMk id="2" creationId="{C2127059-2E59-CD50-7947-6D5D6EED328D}"/>
          </ac:spMkLst>
        </pc:spChg>
        <pc:spChg chg="mod">
          <ac:chgData name="ΕΙΡΗΝΗ ΚΑΤΣΑΡΟΥ" userId="3d7c3f3ab11cf231" providerId="LiveId" clId="{CA0E1341-D4FA-45B1-8F6C-ADE468152277}" dt="2023-03-20T06:57:35.234" v="244" actId="20577"/>
          <ac:spMkLst>
            <pc:docMk/>
            <pc:sldMk cId="1232246323" sldId="496"/>
            <ac:spMk id="5" creationId="{DA634718-FC1A-A724-73B0-4EEF6F7ED9E0}"/>
          </ac:spMkLst>
        </pc:spChg>
        <pc:graphicFrameChg chg="add mod modGraphic">
          <ac:chgData name="ΕΙΡΗΝΗ ΚΑΤΣΑΡΟΥ" userId="3d7c3f3ab11cf231" providerId="LiveId" clId="{CA0E1341-D4FA-45B1-8F6C-ADE468152277}" dt="2023-03-20T07:24:05.041" v="2379" actId="14100"/>
          <ac:graphicFrameMkLst>
            <pc:docMk/>
            <pc:sldMk cId="1232246323" sldId="496"/>
            <ac:graphicFrameMk id="3" creationId="{303A29B7-62FB-516C-406A-14DC538FD5FD}"/>
          </ac:graphicFrameMkLst>
        </pc:graphicFrameChg>
      </pc:sldChg>
      <pc:sldChg chg="del">
        <pc:chgData name="ΕΙΡΗΝΗ ΚΑΤΣΑΡΟΥ" userId="3d7c3f3ab11cf231" providerId="LiveId" clId="{CA0E1341-D4FA-45B1-8F6C-ADE468152277}" dt="2023-03-20T06:57:51.515" v="246" actId="2696"/>
        <pc:sldMkLst>
          <pc:docMk/>
          <pc:sldMk cId="49628979" sldId="497"/>
        </pc:sldMkLst>
      </pc:sldChg>
      <pc:sldChg chg="del">
        <pc:chgData name="ΕΙΡΗΝΗ ΚΑΤΣΑΡΟΥ" userId="3d7c3f3ab11cf231" providerId="LiveId" clId="{CA0E1341-D4FA-45B1-8F6C-ADE468152277}" dt="2023-03-20T06:57:51.922" v="247" actId="2696"/>
        <pc:sldMkLst>
          <pc:docMk/>
          <pc:sldMk cId="49345215" sldId="498"/>
        </pc:sldMkLst>
      </pc:sldChg>
      <pc:sldChg chg="addSp modSp add mod">
        <pc:chgData name="ΕΙΡΗΝΗ ΚΑΤΣΑΡΟΥ" userId="3d7c3f3ab11cf231" providerId="LiveId" clId="{CA0E1341-D4FA-45B1-8F6C-ADE468152277}" dt="2023-03-20T07:38:59.946" v="3902" actId="1076"/>
        <pc:sldMkLst>
          <pc:docMk/>
          <pc:sldMk cId="4136822687" sldId="511"/>
        </pc:sldMkLst>
        <pc:spChg chg="mod">
          <ac:chgData name="ΕΙΡΗΝΗ ΚΑΤΣΑΡΟΥ" userId="3d7c3f3ab11cf231" providerId="LiveId" clId="{CA0E1341-D4FA-45B1-8F6C-ADE468152277}" dt="2023-03-20T07:38:59.946" v="3902" actId="1076"/>
          <ac:spMkLst>
            <pc:docMk/>
            <pc:sldMk cId="4136822687" sldId="511"/>
            <ac:spMk id="2" creationId="{C2127059-2E59-CD50-7947-6D5D6EED328D}"/>
          </ac:spMkLst>
        </pc:spChg>
        <pc:spChg chg="mod">
          <ac:chgData name="ΕΙΡΗΝΗ ΚΑΤΣΑΡΟΥ" userId="3d7c3f3ab11cf231" providerId="LiveId" clId="{CA0E1341-D4FA-45B1-8F6C-ADE468152277}" dt="2023-03-20T06:58:07.628" v="262" actId="20577"/>
          <ac:spMkLst>
            <pc:docMk/>
            <pc:sldMk cId="4136822687" sldId="511"/>
            <ac:spMk id="5" creationId="{DA634718-FC1A-A724-73B0-4EEF6F7ED9E0}"/>
          </ac:spMkLst>
        </pc:spChg>
        <pc:graphicFrameChg chg="add mod modGraphic">
          <ac:chgData name="ΕΙΡΗΝΗ ΚΑΤΣΑΡΟΥ" userId="3d7c3f3ab11cf231" providerId="LiveId" clId="{CA0E1341-D4FA-45B1-8F6C-ADE468152277}" dt="2023-03-20T07:37:01.688" v="3639" actId="1076"/>
          <ac:graphicFrameMkLst>
            <pc:docMk/>
            <pc:sldMk cId="4136822687" sldId="511"/>
            <ac:graphicFrameMk id="3" creationId="{E5AA9F3F-9288-E0E1-11E2-A6B09468E36F}"/>
          </ac:graphicFrameMkLst>
        </pc:graphicFrameChg>
      </pc:sldChg>
      <pc:sldChg chg="modSp add mod">
        <pc:chgData name="ΕΙΡΗΝΗ ΚΑΤΣΑΡΟΥ" userId="3d7c3f3ab11cf231" providerId="LiveId" clId="{CA0E1341-D4FA-45B1-8F6C-ADE468152277}" dt="2023-03-20T08:17:49.910" v="7992" actId="20577"/>
        <pc:sldMkLst>
          <pc:docMk/>
          <pc:sldMk cId="561184102" sldId="512"/>
        </pc:sldMkLst>
        <pc:spChg chg="mod">
          <ac:chgData name="ΕΙΡΗΝΗ ΚΑΤΣΑΡΟΥ" userId="3d7c3f3ab11cf231" providerId="LiveId" clId="{CA0E1341-D4FA-45B1-8F6C-ADE468152277}" dt="2023-03-20T08:17:49.910" v="7992" actId="20577"/>
          <ac:spMkLst>
            <pc:docMk/>
            <pc:sldMk cId="561184102" sldId="512"/>
            <ac:spMk id="3" creationId="{DB767AAC-D353-62DB-8CEB-CB082DC16DB9}"/>
          </ac:spMkLst>
        </pc:spChg>
      </pc:sldChg>
      <pc:sldChg chg="modSp add mod ord">
        <pc:chgData name="ΕΙΡΗΝΗ ΚΑΤΣΑΡΟΥ" userId="3d7c3f3ab11cf231" providerId="LiveId" clId="{CA0E1341-D4FA-45B1-8F6C-ADE468152277}" dt="2023-03-20T07:51:54.379" v="5146" actId="113"/>
        <pc:sldMkLst>
          <pc:docMk/>
          <pc:sldMk cId="1838082954" sldId="513"/>
        </pc:sldMkLst>
        <pc:spChg chg="mod">
          <ac:chgData name="ΕΙΡΗΝΗ ΚΑΤΣΑΡΟΥ" userId="3d7c3f3ab11cf231" providerId="LiveId" clId="{CA0E1341-D4FA-45B1-8F6C-ADE468152277}" dt="2023-03-20T07:51:54.379" v="5146" actId="113"/>
          <ac:spMkLst>
            <pc:docMk/>
            <pc:sldMk cId="1838082954" sldId="513"/>
            <ac:spMk id="2" creationId="{C2127059-2E59-CD50-7947-6D5D6EED328D}"/>
          </ac:spMkLst>
        </pc:spChg>
        <pc:spChg chg="mod">
          <ac:chgData name="ΕΙΡΗΝΗ ΚΑΤΣΑΡΟΥ" userId="3d7c3f3ab11cf231" providerId="LiveId" clId="{CA0E1341-D4FA-45B1-8F6C-ADE468152277}" dt="2023-03-20T07:40:57.833" v="4009" actId="20577"/>
          <ac:spMkLst>
            <pc:docMk/>
            <pc:sldMk cId="1838082954" sldId="513"/>
            <ac:spMk id="5" creationId="{DA634718-FC1A-A724-73B0-4EEF6F7ED9E0}"/>
          </ac:spMkLst>
        </pc:spChg>
      </pc:sldChg>
      <pc:sldChg chg="modSp add mod">
        <pc:chgData name="ΕΙΡΗΝΗ ΚΑΤΣΑΡΟΥ" userId="3d7c3f3ab11cf231" providerId="LiveId" clId="{CA0E1341-D4FA-45B1-8F6C-ADE468152277}" dt="2023-03-20T08:05:28.556" v="6550" actId="20577"/>
        <pc:sldMkLst>
          <pc:docMk/>
          <pc:sldMk cId="3422530917" sldId="514"/>
        </pc:sldMkLst>
        <pc:spChg chg="mod">
          <ac:chgData name="ΕΙΡΗΝΗ ΚΑΤΣΑΡΟΥ" userId="3d7c3f3ab11cf231" providerId="LiveId" clId="{CA0E1341-D4FA-45B1-8F6C-ADE468152277}" dt="2023-03-20T08:05:28.556" v="6550" actId="20577"/>
          <ac:spMkLst>
            <pc:docMk/>
            <pc:sldMk cId="3422530917" sldId="514"/>
            <ac:spMk id="2" creationId="{C2127059-2E59-CD50-7947-6D5D6EED328D}"/>
          </ac:spMkLst>
        </pc:spChg>
        <pc:spChg chg="mod">
          <ac:chgData name="ΕΙΡΗΝΗ ΚΑΤΣΑΡΟΥ" userId="3d7c3f3ab11cf231" providerId="LiveId" clId="{CA0E1341-D4FA-45B1-8F6C-ADE468152277}" dt="2023-03-20T08:01:34.058" v="5982" actId="20577"/>
          <ac:spMkLst>
            <pc:docMk/>
            <pc:sldMk cId="3422530917" sldId="514"/>
            <ac:spMk id="5" creationId="{DA634718-FC1A-A724-73B0-4EEF6F7ED9E0}"/>
          </ac:spMkLst>
        </pc:spChg>
      </pc:sldChg>
      <pc:sldChg chg="modSp add mod">
        <pc:chgData name="ΕΙΡΗΝΗ ΚΑΤΣΑΡΟΥ" userId="3d7c3f3ab11cf231" providerId="LiveId" clId="{CA0E1341-D4FA-45B1-8F6C-ADE468152277}" dt="2023-03-20T08:17:22.086" v="7963" actId="14100"/>
        <pc:sldMkLst>
          <pc:docMk/>
          <pc:sldMk cId="2617101255" sldId="515"/>
        </pc:sldMkLst>
        <pc:spChg chg="mod">
          <ac:chgData name="ΕΙΡΗΝΗ ΚΑΤΣΑΡΟΥ" userId="3d7c3f3ab11cf231" providerId="LiveId" clId="{CA0E1341-D4FA-45B1-8F6C-ADE468152277}" dt="2023-03-20T08:17:22.086" v="7963" actId="14100"/>
          <ac:spMkLst>
            <pc:docMk/>
            <pc:sldMk cId="2617101255" sldId="515"/>
            <ac:spMk id="2" creationId="{C2127059-2E59-CD50-7947-6D5D6EED328D}"/>
          </ac:spMkLst>
        </pc:spChg>
        <pc:spChg chg="mod">
          <ac:chgData name="ΕΙΡΗΝΗ ΚΑΤΣΑΡΟΥ" userId="3d7c3f3ab11cf231" providerId="LiveId" clId="{CA0E1341-D4FA-45B1-8F6C-ADE468152277}" dt="2023-03-20T08:05:48.170" v="6561" actId="20577"/>
          <ac:spMkLst>
            <pc:docMk/>
            <pc:sldMk cId="2617101255" sldId="515"/>
            <ac:spMk id="5" creationId="{DA634718-FC1A-A724-73B0-4EEF6F7ED9E0}"/>
          </ac:spMkLst>
        </pc:spChg>
      </pc:sldChg>
      <pc:sldChg chg="modSp add mod">
        <pc:chgData name="ΕΙΡΗΝΗ ΚΑΤΣΑΡΟΥ" userId="3d7c3f3ab11cf231" providerId="LiveId" clId="{CA0E1341-D4FA-45B1-8F6C-ADE468152277}" dt="2023-03-20T11:53:33.932" v="15469" actId="1076"/>
        <pc:sldMkLst>
          <pc:docMk/>
          <pc:sldMk cId="1476501916" sldId="516"/>
        </pc:sldMkLst>
        <pc:spChg chg="mod">
          <ac:chgData name="ΕΙΡΗΝΗ ΚΑΤΣΑΡΟΥ" userId="3d7c3f3ab11cf231" providerId="LiveId" clId="{CA0E1341-D4FA-45B1-8F6C-ADE468152277}" dt="2023-03-20T11:53:33.932" v="15469" actId="1076"/>
          <ac:spMkLst>
            <pc:docMk/>
            <pc:sldMk cId="1476501916" sldId="516"/>
            <ac:spMk id="3" creationId="{DB767AAC-D353-62DB-8CEB-CB082DC16DB9}"/>
          </ac:spMkLst>
        </pc:spChg>
      </pc:sldChg>
      <pc:sldChg chg="modSp add mod ord">
        <pc:chgData name="ΕΙΡΗΝΗ ΚΑΤΣΑΡΟΥ" userId="3d7c3f3ab11cf231" providerId="LiveId" clId="{CA0E1341-D4FA-45B1-8F6C-ADE468152277}" dt="2023-03-20T08:35:14.554" v="8901" actId="20577"/>
        <pc:sldMkLst>
          <pc:docMk/>
          <pc:sldMk cId="2800495417" sldId="517"/>
        </pc:sldMkLst>
        <pc:spChg chg="mod">
          <ac:chgData name="ΕΙΡΗΝΗ ΚΑΤΣΑΡΟΥ" userId="3d7c3f3ab11cf231" providerId="LiveId" clId="{CA0E1341-D4FA-45B1-8F6C-ADE468152277}" dt="2023-03-20T08:35:14.554" v="8901" actId="20577"/>
          <ac:spMkLst>
            <pc:docMk/>
            <pc:sldMk cId="2800495417" sldId="517"/>
            <ac:spMk id="2" creationId="{C2127059-2E59-CD50-7947-6D5D6EED328D}"/>
          </ac:spMkLst>
        </pc:spChg>
        <pc:spChg chg="mod">
          <ac:chgData name="ΕΙΡΗΝΗ ΚΑΤΣΑΡΟΥ" userId="3d7c3f3ab11cf231" providerId="LiveId" clId="{CA0E1341-D4FA-45B1-8F6C-ADE468152277}" dt="2023-03-20T08:19:05.891" v="8059" actId="6549"/>
          <ac:spMkLst>
            <pc:docMk/>
            <pc:sldMk cId="2800495417" sldId="517"/>
            <ac:spMk id="5" creationId="{DA634718-FC1A-A724-73B0-4EEF6F7ED9E0}"/>
          </ac:spMkLst>
        </pc:spChg>
      </pc:sldChg>
      <pc:sldChg chg="addSp modSp add mod">
        <pc:chgData name="ΕΙΡΗΝΗ ΚΑΤΣΑΡΟΥ" userId="3d7c3f3ab11cf231" providerId="LiveId" clId="{CA0E1341-D4FA-45B1-8F6C-ADE468152277}" dt="2023-03-20T08:45:01.564" v="9730" actId="20577"/>
        <pc:sldMkLst>
          <pc:docMk/>
          <pc:sldMk cId="4132336687" sldId="518"/>
        </pc:sldMkLst>
        <pc:spChg chg="mod">
          <ac:chgData name="ΕΙΡΗΝΗ ΚΑΤΣΑΡΟΥ" userId="3d7c3f3ab11cf231" providerId="LiveId" clId="{CA0E1341-D4FA-45B1-8F6C-ADE468152277}" dt="2023-03-20T08:35:43.892" v="8937" actId="14100"/>
          <ac:spMkLst>
            <pc:docMk/>
            <pc:sldMk cId="4132336687" sldId="518"/>
            <ac:spMk id="2" creationId="{C2127059-2E59-CD50-7947-6D5D6EED328D}"/>
          </ac:spMkLst>
        </pc:spChg>
        <pc:spChg chg="mod">
          <ac:chgData name="ΕΙΡΗΝΗ ΚΑΤΣΑΡΟΥ" userId="3d7c3f3ab11cf231" providerId="LiveId" clId="{CA0E1341-D4FA-45B1-8F6C-ADE468152277}" dt="2023-03-20T08:35:35.093" v="8933" actId="20577"/>
          <ac:spMkLst>
            <pc:docMk/>
            <pc:sldMk cId="4132336687" sldId="518"/>
            <ac:spMk id="5" creationId="{DA634718-FC1A-A724-73B0-4EEF6F7ED9E0}"/>
          </ac:spMkLst>
        </pc:spChg>
        <pc:spChg chg="add mod">
          <ac:chgData name="ΕΙΡΗΝΗ ΚΑΤΣΑΡΟΥ" userId="3d7c3f3ab11cf231" providerId="LiveId" clId="{CA0E1341-D4FA-45B1-8F6C-ADE468152277}" dt="2023-03-20T08:45:01.564" v="9730" actId="20577"/>
          <ac:spMkLst>
            <pc:docMk/>
            <pc:sldMk cId="4132336687" sldId="518"/>
            <ac:spMk id="7" creationId="{ACB8A89A-A2F9-D2C7-8C69-6E073F2635E1}"/>
          </ac:spMkLst>
        </pc:spChg>
        <pc:picChg chg="add mod">
          <ac:chgData name="ΕΙΡΗΝΗ ΚΑΤΣΑΡΟΥ" userId="3d7c3f3ab11cf231" providerId="LiveId" clId="{CA0E1341-D4FA-45B1-8F6C-ADE468152277}" dt="2023-03-20T08:36:22.491" v="8942" actId="14100"/>
          <ac:picMkLst>
            <pc:docMk/>
            <pc:sldMk cId="4132336687" sldId="518"/>
            <ac:picMk id="6" creationId="{B695F4B6-4A74-9CD8-8873-17F96C58B088}"/>
          </ac:picMkLst>
        </pc:picChg>
      </pc:sldChg>
      <pc:sldChg chg="addSp delSp modSp add mod">
        <pc:chgData name="ΕΙΡΗΝΗ ΚΑΤΣΑΡΟΥ" userId="3d7c3f3ab11cf231" providerId="LiveId" clId="{CA0E1341-D4FA-45B1-8F6C-ADE468152277}" dt="2023-03-20T08:53:45.339" v="10514" actId="20577"/>
        <pc:sldMkLst>
          <pc:docMk/>
          <pc:sldMk cId="4243350675" sldId="519"/>
        </pc:sldMkLst>
        <pc:spChg chg="del mod">
          <ac:chgData name="ΕΙΡΗΝΗ ΚΑΤΣΑΡΟΥ" userId="3d7c3f3ab11cf231" providerId="LiveId" clId="{CA0E1341-D4FA-45B1-8F6C-ADE468152277}" dt="2023-03-20T08:53:00.075" v="10498"/>
          <ac:spMkLst>
            <pc:docMk/>
            <pc:sldMk cId="4243350675" sldId="519"/>
            <ac:spMk id="7" creationId="{ACB8A89A-A2F9-D2C7-8C69-6E073F2635E1}"/>
          </ac:spMkLst>
        </pc:spChg>
        <pc:graphicFrameChg chg="add mod modGraphic">
          <ac:chgData name="ΕΙΡΗΝΗ ΚΑΤΣΑΡΟΥ" userId="3d7c3f3ab11cf231" providerId="LiveId" clId="{CA0E1341-D4FA-45B1-8F6C-ADE468152277}" dt="2023-03-20T08:53:45.339" v="10514" actId="20577"/>
          <ac:graphicFrameMkLst>
            <pc:docMk/>
            <pc:sldMk cId="4243350675" sldId="519"/>
            <ac:graphicFrameMk id="3" creationId="{FDE21CAC-4704-5FCB-C254-BF1FA413B0CE}"/>
          </ac:graphicFrameMkLst>
        </pc:graphicFrameChg>
        <pc:picChg chg="mod">
          <ac:chgData name="ΕΙΡΗΝΗ ΚΑΤΣΑΡΟΥ" userId="3d7c3f3ab11cf231" providerId="LiveId" clId="{CA0E1341-D4FA-45B1-8F6C-ADE468152277}" dt="2023-03-20T08:53:22.050" v="10504" actId="14100"/>
          <ac:picMkLst>
            <pc:docMk/>
            <pc:sldMk cId="4243350675" sldId="519"/>
            <ac:picMk id="6" creationId="{B695F4B6-4A74-9CD8-8873-17F96C58B088}"/>
          </ac:picMkLst>
        </pc:picChg>
        <pc:cxnChg chg="mod">
          <ac:chgData name="ΕΙΡΗΝΗ ΚΑΤΣΑΡΟΥ" userId="3d7c3f3ab11cf231" providerId="LiveId" clId="{CA0E1341-D4FA-45B1-8F6C-ADE468152277}" dt="2023-03-20T08:52:13.170" v="10380" actId="1076"/>
          <ac:cxnSpMkLst>
            <pc:docMk/>
            <pc:sldMk cId="4243350675" sldId="519"/>
            <ac:cxnSpMk id="4" creationId="{17003135-4453-6F84-ABE1-0421B005313A}"/>
          </ac:cxnSpMkLst>
        </pc:cxnChg>
      </pc:sldChg>
      <pc:sldChg chg="addSp delSp modSp add mod ord">
        <pc:chgData name="ΕΙΡΗΝΗ ΚΑΤΣΑΡΟΥ" userId="3d7c3f3ab11cf231" providerId="LiveId" clId="{CA0E1341-D4FA-45B1-8F6C-ADE468152277}" dt="2023-03-20T09:03:40.017" v="11290" actId="1076"/>
        <pc:sldMkLst>
          <pc:docMk/>
          <pc:sldMk cId="3105352787" sldId="520"/>
        </pc:sldMkLst>
        <pc:spChg chg="mod">
          <ac:chgData name="ΕΙΡΗΝΗ ΚΑΤΣΑΡΟΥ" userId="3d7c3f3ab11cf231" providerId="LiveId" clId="{CA0E1341-D4FA-45B1-8F6C-ADE468152277}" dt="2023-03-20T08:54:36.984" v="10524" actId="6549"/>
          <ac:spMkLst>
            <pc:docMk/>
            <pc:sldMk cId="3105352787" sldId="520"/>
            <ac:spMk id="2" creationId="{C2127059-2E59-CD50-7947-6D5D6EED328D}"/>
          </ac:spMkLst>
        </pc:spChg>
        <pc:spChg chg="mod">
          <ac:chgData name="ΕΙΡΗΝΗ ΚΑΤΣΑΡΟΥ" userId="3d7c3f3ab11cf231" providerId="LiveId" clId="{CA0E1341-D4FA-45B1-8F6C-ADE468152277}" dt="2023-03-20T08:54:47.973" v="10538" actId="20577"/>
          <ac:spMkLst>
            <pc:docMk/>
            <pc:sldMk cId="3105352787" sldId="520"/>
            <ac:spMk id="5" creationId="{DA634718-FC1A-A724-73B0-4EEF6F7ED9E0}"/>
          </ac:spMkLst>
        </pc:spChg>
        <pc:spChg chg="mod">
          <ac:chgData name="ΕΙΡΗΝΗ ΚΑΤΣΑΡΟΥ" userId="3d7c3f3ab11cf231" providerId="LiveId" clId="{CA0E1341-D4FA-45B1-8F6C-ADE468152277}" dt="2023-03-20T09:03:40.017" v="11290" actId="1076"/>
          <ac:spMkLst>
            <pc:docMk/>
            <pc:sldMk cId="3105352787" sldId="520"/>
            <ac:spMk id="7" creationId="{ACB8A89A-A2F9-D2C7-8C69-6E073F2635E1}"/>
          </ac:spMkLst>
        </pc:spChg>
        <pc:picChg chg="del">
          <ac:chgData name="ΕΙΡΗΝΗ ΚΑΤΣΑΡΟΥ" userId="3d7c3f3ab11cf231" providerId="LiveId" clId="{CA0E1341-D4FA-45B1-8F6C-ADE468152277}" dt="2023-03-20T08:54:09.046" v="10519" actId="21"/>
          <ac:picMkLst>
            <pc:docMk/>
            <pc:sldMk cId="3105352787" sldId="520"/>
            <ac:picMk id="6" creationId="{B695F4B6-4A74-9CD8-8873-17F96C58B088}"/>
          </ac:picMkLst>
        </pc:picChg>
        <pc:picChg chg="add mod">
          <ac:chgData name="ΕΙΡΗΝΗ ΚΑΤΣΑΡΟΥ" userId="3d7c3f3ab11cf231" providerId="LiveId" clId="{CA0E1341-D4FA-45B1-8F6C-ADE468152277}" dt="2023-03-20T09:01:13.514" v="11078" actId="14100"/>
          <ac:picMkLst>
            <pc:docMk/>
            <pc:sldMk cId="3105352787" sldId="520"/>
            <ac:picMk id="8" creationId="{CB4F5634-CCB0-21D9-3563-4EA68BD5D084}"/>
          </ac:picMkLst>
        </pc:picChg>
      </pc:sldChg>
      <pc:sldChg chg="addSp delSp modSp add mod ord">
        <pc:chgData name="ΕΙΡΗΝΗ ΚΑΤΣΑΡΟΥ" userId="3d7c3f3ab11cf231" providerId="LiveId" clId="{CA0E1341-D4FA-45B1-8F6C-ADE468152277}" dt="2023-03-20T09:09:25.068" v="11997" actId="14100"/>
        <pc:sldMkLst>
          <pc:docMk/>
          <pc:sldMk cId="3344001242" sldId="521"/>
        </pc:sldMkLst>
        <pc:spChg chg="mod">
          <ac:chgData name="ΕΙΡΗΝΗ ΚΑΤΣΑΡΟΥ" userId="3d7c3f3ab11cf231" providerId="LiveId" clId="{CA0E1341-D4FA-45B1-8F6C-ADE468152277}" dt="2023-03-20T09:04:02.546" v="11308" actId="20577"/>
          <ac:spMkLst>
            <pc:docMk/>
            <pc:sldMk cId="3344001242" sldId="521"/>
            <ac:spMk id="5" creationId="{DA634718-FC1A-A724-73B0-4EEF6F7ED9E0}"/>
          </ac:spMkLst>
        </pc:spChg>
        <pc:graphicFrameChg chg="mod modGraphic">
          <ac:chgData name="ΕΙΡΗΝΗ ΚΑΤΣΑΡΟΥ" userId="3d7c3f3ab11cf231" providerId="LiveId" clId="{CA0E1341-D4FA-45B1-8F6C-ADE468152277}" dt="2023-03-20T09:09:25.068" v="11997" actId="14100"/>
          <ac:graphicFrameMkLst>
            <pc:docMk/>
            <pc:sldMk cId="3344001242" sldId="521"/>
            <ac:graphicFrameMk id="3" creationId="{FDE21CAC-4704-5FCB-C254-BF1FA413B0CE}"/>
          </ac:graphicFrameMkLst>
        </pc:graphicFrameChg>
        <pc:picChg chg="del">
          <ac:chgData name="ΕΙΡΗΝΗ ΚΑΤΣΑΡΟΥ" userId="3d7c3f3ab11cf231" providerId="LiveId" clId="{CA0E1341-D4FA-45B1-8F6C-ADE468152277}" dt="2023-03-20T09:03:52.145" v="11295" actId="21"/>
          <ac:picMkLst>
            <pc:docMk/>
            <pc:sldMk cId="3344001242" sldId="521"/>
            <ac:picMk id="6" creationId="{B695F4B6-4A74-9CD8-8873-17F96C58B088}"/>
          </ac:picMkLst>
        </pc:picChg>
        <pc:picChg chg="add mod">
          <ac:chgData name="ΕΙΡΗΝΗ ΚΑΤΣΑΡΟΥ" userId="3d7c3f3ab11cf231" providerId="LiveId" clId="{CA0E1341-D4FA-45B1-8F6C-ADE468152277}" dt="2023-03-20T09:03:56.813" v="11296"/>
          <ac:picMkLst>
            <pc:docMk/>
            <pc:sldMk cId="3344001242" sldId="521"/>
            <ac:picMk id="7" creationId="{91B3CF1C-75E3-BFCC-4235-AB3CBD252651}"/>
          </ac:picMkLst>
        </pc:picChg>
      </pc:sldChg>
      <pc:sldChg chg="addSp delSp modSp add mod ord">
        <pc:chgData name="ΕΙΡΗΝΗ ΚΑΤΣΑΡΟΥ" userId="3d7c3f3ab11cf231" providerId="LiveId" clId="{CA0E1341-D4FA-45B1-8F6C-ADE468152277}" dt="2023-03-20T09:21:30.551" v="13066" actId="1076"/>
        <pc:sldMkLst>
          <pc:docMk/>
          <pc:sldMk cId="2519568783" sldId="522"/>
        </pc:sldMkLst>
        <pc:spChg chg="mod">
          <ac:chgData name="ΕΙΡΗΝΗ ΚΑΤΣΑΡΟΥ" userId="3d7c3f3ab11cf231" providerId="LiveId" clId="{CA0E1341-D4FA-45B1-8F6C-ADE468152277}" dt="2023-03-20T09:09:54.372" v="12028" actId="20577"/>
          <ac:spMkLst>
            <pc:docMk/>
            <pc:sldMk cId="2519568783" sldId="522"/>
            <ac:spMk id="5" creationId="{DA634718-FC1A-A724-73B0-4EEF6F7ED9E0}"/>
          </ac:spMkLst>
        </pc:spChg>
        <pc:spChg chg="mod">
          <ac:chgData name="ΕΙΡΗΝΗ ΚΑΤΣΑΡΟΥ" userId="3d7c3f3ab11cf231" providerId="LiveId" clId="{CA0E1341-D4FA-45B1-8F6C-ADE468152277}" dt="2023-03-20T09:21:30.551" v="13066" actId="1076"/>
          <ac:spMkLst>
            <pc:docMk/>
            <pc:sldMk cId="2519568783" sldId="522"/>
            <ac:spMk id="7" creationId="{ACB8A89A-A2F9-D2C7-8C69-6E073F2635E1}"/>
          </ac:spMkLst>
        </pc:spChg>
        <pc:graphicFrameChg chg="add mod modGraphic">
          <ac:chgData name="ΕΙΡΗΝΗ ΚΑΤΣΑΡΟΥ" userId="3d7c3f3ab11cf231" providerId="LiveId" clId="{CA0E1341-D4FA-45B1-8F6C-ADE468152277}" dt="2023-03-20T09:21:24.739" v="13065" actId="20577"/>
          <ac:graphicFrameMkLst>
            <pc:docMk/>
            <pc:sldMk cId="2519568783" sldId="522"/>
            <ac:graphicFrameMk id="3" creationId="{3F500B64-8673-C58E-7CD7-0E6EAF1D5614}"/>
          </ac:graphicFrameMkLst>
        </pc:graphicFrameChg>
        <pc:picChg chg="del">
          <ac:chgData name="ΕΙΡΗΝΗ ΚΑΤΣΑΡΟΥ" userId="3d7c3f3ab11cf231" providerId="LiveId" clId="{CA0E1341-D4FA-45B1-8F6C-ADE468152277}" dt="2023-03-20T09:09:42.105" v="12001" actId="21"/>
          <ac:picMkLst>
            <pc:docMk/>
            <pc:sldMk cId="2519568783" sldId="522"/>
            <ac:picMk id="8" creationId="{CB4F5634-CCB0-21D9-3563-4EA68BD5D084}"/>
          </ac:picMkLst>
        </pc:picChg>
      </pc:sldChg>
      <pc:sldChg chg="delSp modSp add mod ord">
        <pc:chgData name="ΕΙΡΗΝΗ ΚΑΤΣΑΡΟΥ" userId="3d7c3f3ab11cf231" providerId="LiveId" clId="{CA0E1341-D4FA-45B1-8F6C-ADE468152277}" dt="2023-03-20T10:08:15.470" v="14399" actId="5793"/>
        <pc:sldMkLst>
          <pc:docMk/>
          <pc:sldMk cId="383854394" sldId="523"/>
        </pc:sldMkLst>
        <pc:spChg chg="mod">
          <ac:chgData name="ΕΙΡΗΝΗ ΚΑΤΣΑΡΟΥ" userId="3d7c3f3ab11cf231" providerId="LiveId" clId="{CA0E1341-D4FA-45B1-8F6C-ADE468152277}" dt="2023-03-20T09:39:13.378" v="13124" actId="20577"/>
          <ac:spMkLst>
            <pc:docMk/>
            <pc:sldMk cId="383854394" sldId="523"/>
            <ac:spMk id="5" creationId="{DA634718-FC1A-A724-73B0-4EEF6F7ED9E0}"/>
          </ac:spMkLst>
        </pc:spChg>
        <pc:spChg chg="mod">
          <ac:chgData name="ΕΙΡΗΝΗ ΚΑΤΣΑΡΟΥ" userId="3d7c3f3ab11cf231" providerId="LiveId" clId="{CA0E1341-D4FA-45B1-8F6C-ADE468152277}" dt="2023-03-20T10:08:15.470" v="14399" actId="5793"/>
          <ac:spMkLst>
            <pc:docMk/>
            <pc:sldMk cId="383854394" sldId="523"/>
            <ac:spMk id="7" creationId="{ACB8A89A-A2F9-D2C7-8C69-6E073F2635E1}"/>
          </ac:spMkLst>
        </pc:spChg>
        <pc:picChg chg="del">
          <ac:chgData name="ΕΙΡΗΝΗ ΚΑΤΣΑΡΟΥ" userId="3d7c3f3ab11cf231" providerId="LiveId" clId="{CA0E1341-D4FA-45B1-8F6C-ADE468152277}" dt="2023-03-20T09:38:46.751" v="13070" actId="21"/>
          <ac:picMkLst>
            <pc:docMk/>
            <pc:sldMk cId="383854394" sldId="523"/>
            <ac:picMk id="8" creationId="{CB4F5634-CCB0-21D9-3563-4EA68BD5D084}"/>
          </ac:picMkLst>
        </pc:picChg>
      </pc:sldChg>
      <pc:sldChg chg="modSp add mod">
        <pc:chgData name="ΕΙΡΗΝΗ ΚΑΤΣΑΡΟΥ" userId="3d7c3f3ab11cf231" providerId="LiveId" clId="{CA0E1341-D4FA-45B1-8F6C-ADE468152277}" dt="2023-03-20T11:51:43.402" v="15430" actId="20577"/>
        <pc:sldMkLst>
          <pc:docMk/>
          <pc:sldMk cId="1563121590" sldId="524"/>
        </pc:sldMkLst>
        <pc:spChg chg="mod">
          <ac:chgData name="ΕΙΡΗΝΗ ΚΑΤΣΑΡΟΥ" userId="3d7c3f3ab11cf231" providerId="LiveId" clId="{CA0E1341-D4FA-45B1-8F6C-ADE468152277}" dt="2023-03-20T11:51:43.402" v="15430" actId="20577"/>
          <ac:spMkLst>
            <pc:docMk/>
            <pc:sldMk cId="1563121590" sldId="524"/>
            <ac:spMk id="7" creationId="{ACB8A89A-A2F9-D2C7-8C69-6E073F2635E1}"/>
          </ac:spMkLst>
        </pc:spChg>
      </pc:sldChg>
      <pc:sldChg chg="modSp add mod">
        <pc:chgData name="ΕΙΡΗΝΗ ΚΑΤΣΑΡΟΥ" userId="3d7c3f3ab11cf231" providerId="LiveId" clId="{CA0E1341-D4FA-45B1-8F6C-ADE468152277}" dt="2023-03-20T11:53:13.696" v="15433" actId="20577"/>
        <pc:sldMkLst>
          <pc:docMk/>
          <pc:sldMk cId="1259189209" sldId="525"/>
        </pc:sldMkLst>
        <pc:spChg chg="mod">
          <ac:chgData name="ΕΙΡΗΝΗ ΚΑΤΣΑΡΟΥ" userId="3d7c3f3ab11cf231" providerId="LiveId" clId="{CA0E1341-D4FA-45B1-8F6C-ADE468152277}" dt="2023-03-20T11:53:13.696" v="15433" actId="20577"/>
          <ac:spMkLst>
            <pc:docMk/>
            <pc:sldMk cId="1259189209" sldId="525"/>
            <ac:spMk id="3" creationId="{DB767AAC-D353-62DB-8CEB-CB082DC16DB9}"/>
          </ac:spMkLst>
        </pc:spChg>
      </pc:sldChg>
      <pc:sldChg chg="modSp add mod ord">
        <pc:chgData name="ΕΙΡΗΝΗ ΚΑΤΣΑΡΟΥ" userId="3d7c3f3ab11cf231" providerId="LiveId" clId="{CA0E1341-D4FA-45B1-8F6C-ADE468152277}" dt="2023-03-20T12:18:41.221" v="16737" actId="20577"/>
        <pc:sldMkLst>
          <pc:docMk/>
          <pc:sldMk cId="1593346062" sldId="526"/>
        </pc:sldMkLst>
        <pc:spChg chg="mod">
          <ac:chgData name="ΕΙΡΗΝΗ ΚΑΤΣΑΡΟΥ" userId="3d7c3f3ab11cf231" providerId="LiveId" clId="{CA0E1341-D4FA-45B1-8F6C-ADE468152277}" dt="2023-03-20T11:58:32.859" v="15535" actId="20577"/>
          <ac:spMkLst>
            <pc:docMk/>
            <pc:sldMk cId="1593346062" sldId="526"/>
            <ac:spMk id="5" creationId="{DA634718-FC1A-A724-73B0-4EEF6F7ED9E0}"/>
          </ac:spMkLst>
        </pc:spChg>
        <pc:spChg chg="mod">
          <ac:chgData name="ΕΙΡΗΝΗ ΚΑΤΣΑΡΟΥ" userId="3d7c3f3ab11cf231" providerId="LiveId" clId="{CA0E1341-D4FA-45B1-8F6C-ADE468152277}" dt="2023-03-20T12:18:41.221" v="16737" actId="20577"/>
          <ac:spMkLst>
            <pc:docMk/>
            <pc:sldMk cId="1593346062" sldId="526"/>
            <ac:spMk id="7" creationId="{ACB8A89A-A2F9-D2C7-8C69-6E073F2635E1}"/>
          </ac:spMkLst>
        </pc:spChg>
      </pc:sldChg>
      <pc:sldChg chg="addSp modSp new mod">
        <pc:chgData name="ΕΙΡΗΝΗ ΚΑΤΣΑΡΟΥ" userId="3d7c3f3ab11cf231" providerId="LiveId" clId="{CA0E1341-D4FA-45B1-8F6C-ADE468152277}" dt="2023-03-20T12:19:49.715" v="16745" actId="1076"/>
        <pc:sldMkLst>
          <pc:docMk/>
          <pc:sldMk cId="4019671772" sldId="527"/>
        </pc:sldMkLst>
        <pc:picChg chg="add mod">
          <ac:chgData name="ΕΙΡΗΝΗ ΚΑΤΣΑΡΟΥ" userId="3d7c3f3ab11cf231" providerId="LiveId" clId="{CA0E1341-D4FA-45B1-8F6C-ADE468152277}" dt="2023-03-20T12:19:49.715" v="16745" actId="1076"/>
          <ac:picMkLst>
            <pc:docMk/>
            <pc:sldMk cId="4019671772" sldId="527"/>
            <ac:picMk id="3" creationId="{A58D4C08-7B10-CB02-A518-8C0A227085FC}"/>
          </ac:picMkLst>
        </pc:picChg>
      </pc:sldChg>
      <pc:sldChg chg="addSp delSp add del mod">
        <pc:chgData name="ΕΙΡΗΝΗ ΚΑΤΣΑΡΟΥ" userId="3d7c3f3ab11cf231" providerId="LiveId" clId="{CA0E1341-D4FA-45B1-8F6C-ADE468152277}" dt="2023-03-20T12:19:43.362" v="16743" actId="2696"/>
        <pc:sldMkLst>
          <pc:docMk/>
          <pc:sldMk cId="2397774476" sldId="528"/>
        </pc:sldMkLst>
        <pc:spChg chg="add del">
          <ac:chgData name="ΕΙΡΗΝΗ ΚΑΤΣΑΡΟΥ" userId="3d7c3f3ab11cf231" providerId="LiveId" clId="{CA0E1341-D4FA-45B1-8F6C-ADE468152277}" dt="2023-03-20T12:19:24.774" v="16741" actId="22"/>
          <ac:spMkLst>
            <pc:docMk/>
            <pc:sldMk cId="2397774476" sldId="528"/>
            <ac:spMk id="5" creationId="{CFA3B2DF-E8C9-39A4-A804-B3032498775A}"/>
          </ac:spMkLst>
        </pc:spChg>
      </pc:sldChg>
      <pc:sldChg chg="modSp add mod ord">
        <pc:chgData name="ΕΙΡΗΝΗ ΚΑΤΣΑΡΟΥ" userId="3d7c3f3ab11cf231" providerId="LiveId" clId="{CA0E1341-D4FA-45B1-8F6C-ADE468152277}" dt="2023-03-20T13:03:11.622" v="21823" actId="20577"/>
        <pc:sldMkLst>
          <pc:docMk/>
          <pc:sldMk cId="3343419814" sldId="528"/>
        </pc:sldMkLst>
        <pc:spChg chg="mod">
          <ac:chgData name="ΕΙΡΗΝΗ ΚΑΤΣΑΡΟΥ" userId="3d7c3f3ab11cf231" providerId="LiveId" clId="{CA0E1341-D4FA-45B1-8F6C-ADE468152277}" dt="2023-03-20T13:03:11.622" v="21823" actId="20577"/>
          <ac:spMkLst>
            <pc:docMk/>
            <pc:sldMk cId="3343419814" sldId="528"/>
            <ac:spMk id="7" creationId="{3269C4D5-B806-06F8-96A6-954677B62B13}"/>
          </ac:spMkLst>
        </pc:spChg>
        <pc:graphicFrameChg chg="mod">
          <ac:chgData name="ΕΙΡΗΝΗ ΚΑΤΣΑΡΟΥ" userId="3d7c3f3ab11cf231" providerId="LiveId" clId="{CA0E1341-D4FA-45B1-8F6C-ADE468152277}" dt="2023-03-20T13:01:12.177" v="21657"/>
          <ac:graphicFrameMkLst>
            <pc:docMk/>
            <pc:sldMk cId="3343419814" sldId="528"/>
            <ac:graphicFrameMk id="43" creationId="{8840C080-C466-4E3C-9859-A35C5FCF346F}"/>
          </ac:graphicFrameMkLst>
        </pc:graphicFrameChg>
      </pc:sldChg>
      <pc:sldChg chg="modSp add mod ord">
        <pc:chgData name="ΕΙΡΗΝΗ ΚΑΤΣΑΡΟΥ" userId="3d7c3f3ab11cf231" providerId="LiveId" clId="{CA0E1341-D4FA-45B1-8F6C-ADE468152277}" dt="2023-03-20T13:17:02.512" v="23632" actId="313"/>
        <pc:sldMkLst>
          <pc:docMk/>
          <pc:sldMk cId="3245359375" sldId="529"/>
        </pc:sldMkLst>
        <pc:spChg chg="mod">
          <ac:chgData name="ΕΙΡΗΝΗ ΚΑΤΣΑΡΟΥ" userId="3d7c3f3ab11cf231" providerId="LiveId" clId="{CA0E1341-D4FA-45B1-8F6C-ADE468152277}" dt="2023-03-20T13:14:20.111" v="23247" actId="20577"/>
          <ac:spMkLst>
            <pc:docMk/>
            <pc:sldMk cId="3245359375" sldId="529"/>
            <ac:spMk id="4" creationId="{D7F42822-2B8F-B894-3E5E-C27228EC345D}"/>
          </ac:spMkLst>
        </pc:spChg>
        <pc:spChg chg="mod">
          <ac:chgData name="ΕΙΡΗΝΗ ΚΑΤΣΑΡΟΥ" userId="3d7c3f3ab11cf231" providerId="LiveId" clId="{CA0E1341-D4FA-45B1-8F6C-ADE468152277}" dt="2023-03-20T13:17:02.512" v="23632" actId="313"/>
          <ac:spMkLst>
            <pc:docMk/>
            <pc:sldMk cId="3245359375" sldId="529"/>
            <ac:spMk id="7" creationId="{3269C4D5-B806-06F8-96A6-954677B62B13}"/>
          </ac:spMkLst>
        </pc:spChg>
        <pc:graphicFrameChg chg="mod">
          <ac:chgData name="ΕΙΡΗΝΗ ΚΑΤΣΑΡΟΥ" userId="3d7c3f3ab11cf231" providerId="LiveId" clId="{CA0E1341-D4FA-45B1-8F6C-ADE468152277}" dt="2023-03-20T13:16:22.519" v="23534" actId="20577"/>
          <ac:graphicFrameMkLst>
            <pc:docMk/>
            <pc:sldMk cId="3245359375" sldId="529"/>
            <ac:graphicFrameMk id="43" creationId="{8840C080-C466-4E3C-9859-A35C5FCF346F}"/>
          </ac:graphicFrameMkLst>
        </pc:graphicFrameChg>
      </pc:sldChg>
    </pc:docChg>
  </pc:docChgLst>
  <pc:docChgLst>
    <pc:chgData name="ΕΙΡΗΝΗ ΚΑΤΣΑΡΟΥ" userId="3d7c3f3ab11cf231" providerId="LiveId" clId="{A550D848-507C-41E1-AEBE-7E099307906D}"/>
    <pc:docChg chg="undo custSel addSld delSld modSld sldOrd">
      <pc:chgData name="ΕΙΡΗΝΗ ΚΑΤΣΑΡΟΥ" userId="3d7c3f3ab11cf231" providerId="LiveId" clId="{A550D848-507C-41E1-AEBE-7E099307906D}" dt="2023-03-12T17:29:21.192" v="21479" actId="20577"/>
      <pc:docMkLst>
        <pc:docMk/>
      </pc:docMkLst>
      <pc:sldChg chg="addSp modSp mod">
        <pc:chgData name="ΕΙΡΗΝΗ ΚΑΤΣΑΡΟΥ" userId="3d7c3f3ab11cf231" providerId="LiveId" clId="{A550D848-507C-41E1-AEBE-7E099307906D}" dt="2023-03-12T12:59:54.384" v="260" actId="1076"/>
        <pc:sldMkLst>
          <pc:docMk/>
          <pc:sldMk cId="3148822504" sldId="347"/>
        </pc:sldMkLst>
        <pc:spChg chg="mod">
          <ac:chgData name="ΕΙΡΗΝΗ ΚΑΤΣΑΡΟΥ" userId="3d7c3f3ab11cf231" providerId="LiveId" clId="{A550D848-507C-41E1-AEBE-7E099307906D}" dt="2023-03-12T12:59:34.488" v="256" actId="1076"/>
          <ac:spMkLst>
            <pc:docMk/>
            <pc:sldMk cId="3148822504" sldId="347"/>
            <ac:spMk id="2" creationId="{D6994617-B159-23D2-F81A-3C8E6CB367BA}"/>
          </ac:spMkLst>
        </pc:spChg>
        <pc:spChg chg="mod">
          <ac:chgData name="ΕΙΡΗΝΗ ΚΑΤΣΑΡΟΥ" userId="3d7c3f3ab11cf231" providerId="LiveId" clId="{A550D848-507C-41E1-AEBE-7E099307906D}" dt="2023-03-12T12:59:37.056" v="257" actId="1076"/>
          <ac:spMkLst>
            <pc:docMk/>
            <pc:sldMk cId="3148822504" sldId="347"/>
            <ac:spMk id="3" creationId="{238781E8-39E0-7ED7-802B-0E8E0E9B55A8}"/>
          </ac:spMkLst>
        </pc:spChg>
        <pc:spChg chg="mod">
          <ac:chgData name="ΕΙΡΗΝΗ ΚΑΤΣΑΡΟΥ" userId="3d7c3f3ab11cf231" providerId="LiveId" clId="{A550D848-507C-41E1-AEBE-7E099307906D}" dt="2023-03-12T12:59:40.691" v="258" actId="14100"/>
          <ac:spMkLst>
            <pc:docMk/>
            <pc:sldMk cId="3148822504" sldId="347"/>
            <ac:spMk id="6" creationId="{FC8CD7E6-2BAC-74A1-5DBD-3ABD4492A7EF}"/>
          </ac:spMkLst>
        </pc:spChg>
        <pc:spChg chg="mod">
          <ac:chgData name="ΕΙΡΗΝΗ ΚΑΤΣΑΡΟΥ" userId="3d7c3f3ab11cf231" providerId="LiveId" clId="{A550D848-507C-41E1-AEBE-7E099307906D}" dt="2023-03-12T12:58:37.641" v="186" actId="207"/>
          <ac:spMkLst>
            <pc:docMk/>
            <pc:sldMk cId="3148822504" sldId="347"/>
            <ac:spMk id="10" creationId="{A959A2A3-9DB2-BCC9-5631-02DC6B62DFA5}"/>
          </ac:spMkLst>
        </pc:spChg>
        <pc:spChg chg="mod">
          <ac:chgData name="ΕΙΡΗΝΗ ΚΑΤΣΑΡΟΥ" userId="3d7c3f3ab11cf231" providerId="LiveId" clId="{A550D848-507C-41E1-AEBE-7E099307906D}" dt="2023-03-12T12:56:32.899" v="131" actId="20577"/>
          <ac:spMkLst>
            <pc:docMk/>
            <pc:sldMk cId="3148822504" sldId="347"/>
            <ac:spMk id="11" creationId="{165B8408-DF83-4102-9CE6-165CC54D8F30}"/>
          </ac:spMkLst>
        </pc:spChg>
        <pc:spChg chg="mod">
          <ac:chgData name="ΕΙΡΗΝΗ ΚΑΤΣΑΡΟΥ" userId="3d7c3f3ab11cf231" providerId="LiveId" clId="{A550D848-507C-41E1-AEBE-7E099307906D}" dt="2023-03-12T12:58:53.931" v="209" actId="20577"/>
          <ac:spMkLst>
            <pc:docMk/>
            <pc:sldMk cId="3148822504" sldId="347"/>
            <ac:spMk id="13" creationId="{F1899F43-47F4-A937-AC79-E682C40A565B}"/>
          </ac:spMkLst>
        </pc:spChg>
        <pc:spChg chg="mod">
          <ac:chgData name="ΕΙΡΗΝΗ ΚΑΤΣΑΡΟΥ" userId="3d7c3f3ab11cf231" providerId="LiveId" clId="{A550D848-507C-41E1-AEBE-7E099307906D}" dt="2023-03-12T12:58:44.713" v="189" actId="20577"/>
          <ac:spMkLst>
            <pc:docMk/>
            <pc:sldMk cId="3148822504" sldId="347"/>
            <ac:spMk id="15" creationId="{8ABBE7AB-64AC-7E7A-F867-4DA84377A940}"/>
          </ac:spMkLst>
        </pc:spChg>
        <pc:spChg chg="mod">
          <ac:chgData name="ΕΙΡΗΝΗ ΚΑΤΣΑΡΟΥ" userId="3d7c3f3ab11cf231" providerId="LiveId" clId="{A550D848-507C-41E1-AEBE-7E099307906D}" dt="2023-03-12T12:56:42.031" v="145" actId="20577"/>
          <ac:spMkLst>
            <pc:docMk/>
            <pc:sldMk cId="3148822504" sldId="347"/>
            <ac:spMk id="18" creationId="{0BA65369-09F1-438D-BA4F-EB6DB36C23ED}"/>
          </ac:spMkLst>
        </pc:spChg>
        <pc:spChg chg="mod">
          <ac:chgData name="ΕΙΡΗΝΗ ΚΑΤΣΑΡΟΥ" userId="3d7c3f3ab11cf231" providerId="LiveId" clId="{A550D848-507C-41E1-AEBE-7E099307906D}" dt="2023-03-12T12:59:45.752" v="259" actId="1076"/>
          <ac:spMkLst>
            <pc:docMk/>
            <pc:sldMk cId="3148822504" sldId="347"/>
            <ac:spMk id="25" creationId="{83F348DA-2905-40BE-BD83-B536C04DE678}"/>
          </ac:spMkLst>
        </pc:spChg>
        <pc:grpChg chg="add mod">
          <ac:chgData name="ΕΙΡΗΝΗ ΚΑΤΣΑΡΟΥ" userId="3d7c3f3ab11cf231" providerId="LiveId" clId="{A550D848-507C-41E1-AEBE-7E099307906D}" dt="2023-03-12T12:59:54.384" v="260" actId="1076"/>
          <ac:grpSpMkLst>
            <pc:docMk/>
            <pc:sldMk cId="3148822504" sldId="347"/>
            <ac:grpSpMk id="8" creationId="{6CAD808A-6FBB-F8BA-464E-FE7CC447B3E1}"/>
          </ac:grpSpMkLst>
        </pc:grpChg>
        <pc:grpChg chg="mod">
          <ac:chgData name="ΕΙΡΗΝΗ ΚΑΤΣΑΡΟΥ" userId="3d7c3f3ab11cf231" providerId="LiveId" clId="{A550D848-507C-41E1-AEBE-7E099307906D}" dt="2023-03-12T12:57:57.363" v="178" actId="1076"/>
          <ac:grpSpMkLst>
            <pc:docMk/>
            <pc:sldMk cId="3148822504" sldId="347"/>
            <ac:grpSpMk id="12" creationId="{FD49D2C0-5951-4E76-AE78-FEBD174179B9}"/>
          </ac:grpSpMkLst>
        </pc:grpChg>
        <pc:grpChg chg="mod">
          <ac:chgData name="ΕΙΡΗΝΗ ΚΑΤΣΑΡΟΥ" userId="3d7c3f3ab11cf231" providerId="LiveId" clId="{A550D848-507C-41E1-AEBE-7E099307906D}" dt="2023-03-12T12:58:02.291" v="180" actId="1076"/>
          <ac:grpSpMkLst>
            <pc:docMk/>
            <pc:sldMk cId="3148822504" sldId="347"/>
            <ac:grpSpMk id="19" creationId="{724DF2F2-F6FA-4A1B-9581-10F070613814}"/>
          </ac:grpSpMkLst>
        </pc:grpChg>
      </pc:sldChg>
      <pc:sldChg chg="modSp mod">
        <pc:chgData name="ΕΙΡΗΝΗ ΚΑΤΣΑΡΟΥ" userId="3d7c3f3ab11cf231" providerId="LiveId" clId="{A550D848-507C-41E1-AEBE-7E099307906D}" dt="2023-03-12T12:39:09.838" v="64" actId="6549"/>
        <pc:sldMkLst>
          <pc:docMk/>
          <pc:sldMk cId="2581868938" sldId="354"/>
        </pc:sldMkLst>
        <pc:spChg chg="mod">
          <ac:chgData name="ΕΙΡΗΝΗ ΚΑΤΣΑΡΟΥ" userId="3d7c3f3ab11cf231" providerId="LiveId" clId="{A550D848-507C-41E1-AEBE-7E099307906D}" dt="2023-03-12T12:39:09.838" v="64" actId="6549"/>
          <ac:spMkLst>
            <pc:docMk/>
            <pc:sldMk cId="2581868938" sldId="354"/>
            <ac:spMk id="6" creationId="{1CD4A43C-BAAB-20EB-332D-616C6A2A8810}"/>
          </ac:spMkLst>
        </pc:spChg>
      </pc:sldChg>
      <pc:sldChg chg="modSp mod">
        <pc:chgData name="ΕΙΡΗΝΗ ΚΑΤΣΑΡΟΥ" userId="3d7c3f3ab11cf231" providerId="LiveId" clId="{A550D848-507C-41E1-AEBE-7E099307906D}" dt="2023-03-12T13:07:48.214" v="1193" actId="20577"/>
        <pc:sldMkLst>
          <pc:docMk/>
          <pc:sldMk cId="3369519981" sldId="393"/>
        </pc:sldMkLst>
        <pc:spChg chg="mod">
          <ac:chgData name="ΕΙΡΗΝΗ ΚΑΤΣΑΡΟΥ" userId="3d7c3f3ab11cf231" providerId="LiveId" clId="{A550D848-507C-41E1-AEBE-7E099307906D}" dt="2023-03-12T13:01:00.688" v="293" actId="20577"/>
          <ac:spMkLst>
            <pc:docMk/>
            <pc:sldMk cId="3369519981" sldId="393"/>
            <ac:spMk id="4" creationId="{D7F42822-2B8F-B894-3E5E-C27228EC345D}"/>
          </ac:spMkLst>
        </pc:spChg>
        <pc:spChg chg="mod">
          <ac:chgData name="ΕΙΡΗΝΗ ΚΑΤΣΑΡΟΥ" userId="3d7c3f3ab11cf231" providerId="LiveId" clId="{A550D848-507C-41E1-AEBE-7E099307906D}" dt="2023-03-12T13:07:48.214" v="1193" actId="20577"/>
          <ac:spMkLst>
            <pc:docMk/>
            <pc:sldMk cId="3369519981" sldId="393"/>
            <ac:spMk id="5" creationId="{35DF4799-A56B-05CE-FC3B-1826326BA490}"/>
          </ac:spMkLst>
        </pc:spChg>
      </pc:sldChg>
      <pc:sldChg chg="addSp modSp mod">
        <pc:chgData name="ΕΙΡΗΝΗ ΚΑΤΣΑΡΟΥ" userId="3d7c3f3ab11cf231" providerId="LiveId" clId="{A550D848-507C-41E1-AEBE-7E099307906D}" dt="2023-03-12T13:21:50.349" v="2427"/>
        <pc:sldMkLst>
          <pc:docMk/>
          <pc:sldMk cId="3866629391" sldId="394"/>
        </pc:sldMkLst>
        <pc:spChg chg="add mod">
          <ac:chgData name="ΕΙΡΗΝΗ ΚΑΤΣΑΡΟΥ" userId="3d7c3f3ab11cf231" providerId="LiveId" clId="{A550D848-507C-41E1-AEBE-7E099307906D}" dt="2023-03-12T13:12:24.382" v="1889"/>
          <ac:spMkLst>
            <pc:docMk/>
            <pc:sldMk cId="3866629391" sldId="394"/>
            <ac:spMk id="2" creationId="{2FF276CB-B1C8-6A6E-9DCE-FC6DEECA219F}"/>
          </ac:spMkLst>
        </pc:spChg>
        <pc:spChg chg="add mod">
          <ac:chgData name="ΕΙΡΗΝΗ ΚΑΤΣΑΡΟΥ" userId="3d7c3f3ab11cf231" providerId="LiveId" clId="{A550D848-507C-41E1-AEBE-7E099307906D}" dt="2023-03-12T13:12:33.570" v="1891"/>
          <ac:spMkLst>
            <pc:docMk/>
            <pc:sldMk cId="3866629391" sldId="394"/>
            <ac:spMk id="3" creationId="{FB130070-9959-7486-3D9D-8828C621D519}"/>
          </ac:spMkLst>
        </pc:spChg>
        <pc:spChg chg="mod">
          <ac:chgData name="ΕΙΡΗΝΗ ΚΑΤΣΑΡΟΥ" userId="3d7c3f3ab11cf231" providerId="LiveId" clId="{A550D848-507C-41E1-AEBE-7E099307906D}" dt="2023-03-12T13:19:45.266" v="2306" actId="1076"/>
          <ac:spMkLst>
            <pc:docMk/>
            <pc:sldMk cId="3866629391" sldId="394"/>
            <ac:spMk id="4" creationId="{D7F42822-2B8F-B894-3E5E-C27228EC345D}"/>
          </ac:spMkLst>
        </pc:spChg>
        <pc:spChg chg="add mod">
          <ac:chgData name="ΕΙΡΗΝΗ ΚΑΤΣΑΡΟΥ" userId="3d7c3f3ab11cf231" providerId="LiveId" clId="{A550D848-507C-41E1-AEBE-7E099307906D}" dt="2023-03-12T13:19:50.714" v="2308" actId="1076"/>
          <ac:spMkLst>
            <pc:docMk/>
            <pc:sldMk cId="3866629391" sldId="394"/>
            <ac:spMk id="5" creationId="{0A42289E-89C6-866D-A352-ABE487AB5D61}"/>
          </ac:spMkLst>
        </pc:spChg>
        <pc:spChg chg="add mod">
          <ac:chgData name="ΕΙΡΗΝΗ ΚΑΤΣΑΡΟΥ" userId="3d7c3f3ab11cf231" providerId="LiveId" clId="{A550D848-507C-41E1-AEBE-7E099307906D}" dt="2023-03-12T13:19:53.194" v="2309" actId="1076"/>
          <ac:spMkLst>
            <pc:docMk/>
            <pc:sldMk cId="3866629391" sldId="394"/>
            <ac:spMk id="6" creationId="{07BC8745-FCC9-5BBA-D05F-06DB9AB457A1}"/>
          </ac:spMkLst>
        </pc:spChg>
        <pc:spChg chg="add mod">
          <ac:chgData name="ΕΙΡΗΝΗ ΚΑΤΣΑΡΟΥ" userId="3d7c3f3ab11cf231" providerId="LiveId" clId="{A550D848-507C-41E1-AEBE-7E099307906D}" dt="2023-03-12T13:19:58.866" v="2311" actId="1076"/>
          <ac:spMkLst>
            <pc:docMk/>
            <pc:sldMk cId="3866629391" sldId="394"/>
            <ac:spMk id="7" creationId="{3269C4D5-B806-06F8-96A6-954677B62B13}"/>
          </ac:spMkLst>
        </pc:spChg>
        <pc:spChg chg="add mod">
          <ac:chgData name="ΕΙΡΗΝΗ ΚΑΤΣΑΡΟΥ" userId="3d7c3f3ab11cf231" providerId="LiveId" clId="{A550D848-507C-41E1-AEBE-7E099307906D}" dt="2023-03-12T13:19:54.922" v="2310" actId="1076"/>
          <ac:spMkLst>
            <pc:docMk/>
            <pc:sldMk cId="3866629391" sldId="394"/>
            <ac:spMk id="8" creationId="{C73D773E-0190-6404-7393-C997FEB75111}"/>
          </ac:spMkLst>
        </pc:spChg>
        <pc:spChg chg="add mod">
          <ac:chgData name="ΕΙΡΗΝΗ ΚΑΤΣΑΡΟΥ" userId="3d7c3f3ab11cf231" providerId="LiveId" clId="{A550D848-507C-41E1-AEBE-7E099307906D}" dt="2023-03-12T13:20:06.932" v="2313" actId="1076"/>
          <ac:spMkLst>
            <pc:docMk/>
            <pc:sldMk cId="3866629391" sldId="394"/>
            <ac:spMk id="9" creationId="{73656776-AD13-D7B8-092F-93C0181874C7}"/>
          </ac:spMkLst>
        </pc:spChg>
        <pc:spChg chg="add mod">
          <ac:chgData name="ΕΙΡΗΝΗ ΚΑΤΣΑΡΟΥ" userId="3d7c3f3ab11cf231" providerId="LiveId" clId="{A550D848-507C-41E1-AEBE-7E099307906D}" dt="2023-03-12T13:21:14.710" v="2424" actId="113"/>
          <ac:spMkLst>
            <pc:docMk/>
            <pc:sldMk cId="3866629391" sldId="394"/>
            <ac:spMk id="10" creationId="{BEEB54C1-D304-348E-6452-F15A2026A352}"/>
          </ac:spMkLst>
        </pc:spChg>
        <pc:graphicFrameChg chg="mod">
          <ac:chgData name="ΕΙΡΗΝΗ ΚΑΤΣΑΡΟΥ" userId="3d7c3f3ab11cf231" providerId="LiveId" clId="{A550D848-507C-41E1-AEBE-7E099307906D}" dt="2023-03-12T13:21:50.349" v="2427"/>
          <ac:graphicFrameMkLst>
            <pc:docMk/>
            <pc:sldMk cId="3866629391" sldId="394"/>
            <ac:graphicFrameMk id="43" creationId="{8840C080-C466-4E3C-9859-A35C5FCF346F}"/>
          </ac:graphicFrameMkLst>
        </pc:graphicFrameChg>
      </pc:sldChg>
      <pc:sldChg chg="del">
        <pc:chgData name="ΕΙΡΗΝΗ ΚΑΤΣΑΡΟΥ" userId="3d7c3f3ab11cf231" providerId="LiveId" clId="{A550D848-507C-41E1-AEBE-7E099307906D}" dt="2023-03-12T13:56:05.297" v="5036" actId="2696"/>
        <pc:sldMkLst>
          <pc:docMk/>
          <pc:sldMk cId="53863415" sldId="396"/>
        </pc:sldMkLst>
      </pc:sldChg>
      <pc:sldChg chg="del">
        <pc:chgData name="ΕΙΡΗΝΗ ΚΑΤΣΑΡΟΥ" userId="3d7c3f3ab11cf231" providerId="LiveId" clId="{A550D848-507C-41E1-AEBE-7E099307906D}" dt="2023-03-12T14:39:47.232" v="9027" actId="2696"/>
        <pc:sldMkLst>
          <pc:docMk/>
          <pc:sldMk cId="2557422253" sldId="399"/>
        </pc:sldMkLst>
      </pc:sldChg>
      <pc:sldChg chg="modSp mod">
        <pc:chgData name="ΕΙΡΗΝΗ ΚΑΤΣΑΡΟΥ" userId="3d7c3f3ab11cf231" providerId="LiveId" clId="{A550D848-507C-41E1-AEBE-7E099307906D}" dt="2023-03-12T13:38:54.662" v="3860" actId="27636"/>
        <pc:sldMkLst>
          <pc:docMk/>
          <pc:sldMk cId="442878631" sldId="403"/>
        </pc:sldMkLst>
        <pc:spChg chg="mod">
          <ac:chgData name="ΕΙΡΗΝΗ ΚΑΤΣΑΡΟΥ" userId="3d7c3f3ab11cf231" providerId="LiveId" clId="{A550D848-507C-41E1-AEBE-7E099307906D}" dt="2023-03-12T13:37:46.188" v="3677" actId="1076"/>
          <ac:spMkLst>
            <pc:docMk/>
            <pc:sldMk cId="442878631" sldId="403"/>
            <ac:spMk id="4" creationId="{D7F42822-2B8F-B894-3E5E-C27228EC345D}"/>
          </ac:spMkLst>
        </pc:spChg>
        <pc:spChg chg="mod">
          <ac:chgData name="ΕΙΡΗΝΗ ΚΑΤΣΑΡΟΥ" userId="3d7c3f3ab11cf231" providerId="LiveId" clId="{A550D848-507C-41E1-AEBE-7E099307906D}" dt="2023-03-12T13:38:54.662" v="3860" actId="27636"/>
          <ac:spMkLst>
            <pc:docMk/>
            <pc:sldMk cId="442878631" sldId="403"/>
            <ac:spMk id="5" creationId="{35DF4799-A56B-05CE-FC3B-1826326BA490}"/>
          </ac:spMkLst>
        </pc:spChg>
      </pc:sldChg>
      <pc:sldChg chg="del">
        <pc:chgData name="ΕΙΡΗΝΗ ΚΑΤΣΑΡΟΥ" userId="3d7c3f3ab11cf231" providerId="LiveId" clId="{A550D848-507C-41E1-AEBE-7E099307906D}" dt="2023-03-12T13:39:01.319" v="3861" actId="2696"/>
        <pc:sldMkLst>
          <pc:docMk/>
          <pc:sldMk cId="2496167333" sldId="404"/>
        </pc:sldMkLst>
      </pc:sldChg>
      <pc:sldChg chg="modSp mod">
        <pc:chgData name="ΕΙΡΗΝΗ ΚΑΤΣΑΡΟΥ" userId="3d7c3f3ab11cf231" providerId="LiveId" clId="{A550D848-507C-41E1-AEBE-7E099307906D}" dt="2023-03-12T15:37:03.814" v="13932" actId="20577"/>
        <pc:sldMkLst>
          <pc:docMk/>
          <pc:sldMk cId="4042102321" sldId="405"/>
        </pc:sldMkLst>
        <pc:spChg chg="mod">
          <ac:chgData name="ΕΙΡΗΝΗ ΚΑΤΣΑΡΟΥ" userId="3d7c3f3ab11cf231" providerId="LiveId" clId="{A550D848-507C-41E1-AEBE-7E099307906D}" dt="2023-03-12T15:37:03.814" v="13932" actId="20577"/>
          <ac:spMkLst>
            <pc:docMk/>
            <pc:sldMk cId="4042102321" sldId="405"/>
            <ac:spMk id="5" creationId="{35DF4799-A56B-05CE-FC3B-1826326BA490}"/>
          </ac:spMkLst>
        </pc:spChg>
      </pc:sldChg>
      <pc:sldChg chg="modSp mod">
        <pc:chgData name="ΕΙΡΗΝΗ ΚΑΤΣΑΡΟΥ" userId="3d7c3f3ab11cf231" providerId="LiveId" clId="{A550D848-507C-41E1-AEBE-7E099307906D}" dt="2023-03-12T16:02:26.383" v="15804" actId="113"/>
        <pc:sldMkLst>
          <pc:docMk/>
          <pc:sldMk cId="2687914328" sldId="408"/>
        </pc:sldMkLst>
        <pc:spChg chg="mod">
          <ac:chgData name="ΕΙΡΗΝΗ ΚΑΤΣΑΡΟΥ" userId="3d7c3f3ab11cf231" providerId="LiveId" clId="{A550D848-507C-41E1-AEBE-7E099307906D}" dt="2023-03-12T16:02:26.383" v="15804" actId="113"/>
          <ac:spMkLst>
            <pc:docMk/>
            <pc:sldMk cId="2687914328" sldId="408"/>
            <ac:spMk id="5" creationId="{35DF4799-A56B-05CE-FC3B-1826326BA490}"/>
          </ac:spMkLst>
        </pc:spChg>
      </pc:sldChg>
      <pc:sldChg chg="modSp mod">
        <pc:chgData name="ΕΙΡΗΝΗ ΚΑΤΣΑΡΟΥ" userId="3d7c3f3ab11cf231" providerId="LiveId" clId="{A550D848-507C-41E1-AEBE-7E099307906D}" dt="2023-03-12T13:00:08.608" v="261"/>
        <pc:sldMkLst>
          <pc:docMk/>
          <pc:sldMk cId="2156917374" sldId="416"/>
        </pc:sldMkLst>
        <pc:spChg chg="mod">
          <ac:chgData name="ΕΙΡΗΝΗ ΚΑΤΣΑΡΟΥ" userId="3d7c3f3ab11cf231" providerId="LiveId" clId="{A550D848-507C-41E1-AEBE-7E099307906D}" dt="2023-03-12T13:00:08.608" v="261"/>
          <ac:spMkLst>
            <pc:docMk/>
            <pc:sldMk cId="2156917374" sldId="416"/>
            <ac:spMk id="3" creationId="{DB767AAC-D353-62DB-8CEB-CB082DC16DB9}"/>
          </ac:spMkLst>
        </pc:spChg>
      </pc:sldChg>
      <pc:sldChg chg="modSp mod">
        <pc:chgData name="ΕΙΡΗΝΗ ΚΑΤΣΑΡΟΥ" userId="3d7c3f3ab11cf231" providerId="LiveId" clId="{A550D848-507C-41E1-AEBE-7E099307906D}" dt="2023-03-12T13:15:20.521" v="1978" actId="20577"/>
        <pc:sldMkLst>
          <pc:docMk/>
          <pc:sldMk cId="4060790336" sldId="431"/>
        </pc:sldMkLst>
        <pc:spChg chg="mod">
          <ac:chgData name="ΕΙΡΗΝΗ ΚΑΤΣΑΡΟΥ" userId="3d7c3f3ab11cf231" providerId="LiveId" clId="{A550D848-507C-41E1-AEBE-7E099307906D}" dt="2023-03-12T13:15:20.521" v="1978" actId="20577"/>
          <ac:spMkLst>
            <pc:docMk/>
            <pc:sldMk cId="4060790336" sldId="431"/>
            <ac:spMk id="5" creationId="{35DF4799-A56B-05CE-FC3B-1826326BA490}"/>
          </ac:spMkLst>
        </pc:spChg>
      </pc:sldChg>
      <pc:sldChg chg="del">
        <pc:chgData name="ΕΙΡΗΝΗ ΚΑΤΣΑΡΟΥ" userId="3d7c3f3ab11cf231" providerId="LiveId" clId="{A550D848-507C-41E1-AEBE-7E099307906D}" dt="2023-03-12T13:12:14.903" v="1887" actId="2696"/>
        <pc:sldMkLst>
          <pc:docMk/>
          <pc:sldMk cId="2903586540" sldId="433"/>
        </pc:sldMkLst>
      </pc:sldChg>
      <pc:sldChg chg="modSp mod">
        <pc:chgData name="ΕΙΡΗΝΗ ΚΑΤΣΑΡΟΥ" userId="3d7c3f3ab11cf231" providerId="LiveId" clId="{A550D848-507C-41E1-AEBE-7E099307906D}" dt="2023-03-12T13:52:11.149" v="4551" actId="20577"/>
        <pc:sldMkLst>
          <pc:docMk/>
          <pc:sldMk cId="4186465869" sldId="434"/>
        </pc:sldMkLst>
        <pc:spChg chg="mod">
          <ac:chgData name="ΕΙΡΗΝΗ ΚΑΤΣΑΡΟΥ" userId="3d7c3f3ab11cf231" providerId="LiveId" clId="{A550D848-507C-41E1-AEBE-7E099307906D}" dt="2023-03-12T13:40:17.626" v="3901" actId="20577"/>
          <ac:spMkLst>
            <pc:docMk/>
            <pc:sldMk cId="4186465869" sldId="434"/>
            <ac:spMk id="4" creationId="{D7F42822-2B8F-B894-3E5E-C27228EC345D}"/>
          </ac:spMkLst>
        </pc:spChg>
        <pc:spChg chg="mod">
          <ac:chgData name="ΕΙΡΗΝΗ ΚΑΤΣΑΡΟΥ" userId="3d7c3f3ab11cf231" providerId="LiveId" clId="{A550D848-507C-41E1-AEBE-7E099307906D}" dt="2023-03-12T13:52:11.149" v="4551" actId="20577"/>
          <ac:spMkLst>
            <pc:docMk/>
            <pc:sldMk cId="4186465869" sldId="434"/>
            <ac:spMk id="5" creationId="{35DF4799-A56B-05CE-FC3B-1826326BA490}"/>
          </ac:spMkLst>
        </pc:spChg>
      </pc:sldChg>
      <pc:sldChg chg="modSp mod">
        <pc:chgData name="ΕΙΡΗΝΗ ΚΑΤΣΑΡΟΥ" userId="3d7c3f3ab11cf231" providerId="LiveId" clId="{A550D848-507C-41E1-AEBE-7E099307906D}" dt="2023-03-12T14:14:30.471" v="6237" actId="20577"/>
        <pc:sldMkLst>
          <pc:docMk/>
          <pc:sldMk cId="1666134332" sldId="435"/>
        </pc:sldMkLst>
        <pc:spChg chg="mod">
          <ac:chgData name="ΕΙΡΗΝΗ ΚΑΤΣΑΡΟΥ" userId="3d7c3f3ab11cf231" providerId="LiveId" clId="{A550D848-507C-41E1-AEBE-7E099307906D}" dt="2023-03-12T14:00:43.309" v="5444" actId="20577"/>
          <ac:spMkLst>
            <pc:docMk/>
            <pc:sldMk cId="1666134332" sldId="435"/>
            <ac:spMk id="4" creationId="{D7F42822-2B8F-B894-3E5E-C27228EC345D}"/>
          </ac:spMkLst>
        </pc:spChg>
        <pc:spChg chg="mod">
          <ac:chgData name="ΕΙΡΗΝΗ ΚΑΤΣΑΡΟΥ" userId="3d7c3f3ab11cf231" providerId="LiveId" clId="{A550D848-507C-41E1-AEBE-7E099307906D}" dt="2023-03-12T14:14:30.471" v="6237" actId="20577"/>
          <ac:spMkLst>
            <pc:docMk/>
            <pc:sldMk cId="1666134332" sldId="435"/>
            <ac:spMk id="5" creationId="{35DF4799-A56B-05CE-FC3B-1826326BA490}"/>
          </ac:spMkLst>
        </pc:spChg>
      </pc:sldChg>
      <pc:sldChg chg="modSp mod">
        <pc:chgData name="ΕΙΡΗΝΗ ΚΑΤΣΑΡΟΥ" userId="3d7c3f3ab11cf231" providerId="LiveId" clId="{A550D848-507C-41E1-AEBE-7E099307906D}" dt="2023-03-12T14:20:21.834" v="7047" actId="5793"/>
        <pc:sldMkLst>
          <pc:docMk/>
          <pc:sldMk cId="3691102211" sldId="436"/>
        </pc:sldMkLst>
        <pc:spChg chg="mod">
          <ac:chgData name="ΕΙΡΗΝΗ ΚΑΤΣΑΡΟΥ" userId="3d7c3f3ab11cf231" providerId="LiveId" clId="{A550D848-507C-41E1-AEBE-7E099307906D}" dt="2023-03-12T14:20:21.834" v="7047" actId="5793"/>
          <ac:spMkLst>
            <pc:docMk/>
            <pc:sldMk cId="3691102211" sldId="436"/>
            <ac:spMk id="5" creationId="{35DF4799-A56B-05CE-FC3B-1826326BA490}"/>
          </ac:spMkLst>
        </pc:spChg>
      </pc:sldChg>
      <pc:sldChg chg="modSp mod">
        <pc:chgData name="ΕΙΡΗΝΗ ΚΑΤΣΑΡΟΥ" userId="3d7c3f3ab11cf231" providerId="LiveId" clId="{A550D848-507C-41E1-AEBE-7E099307906D}" dt="2023-03-12T14:25:42.518" v="7648" actId="20577"/>
        <pc:sldMkLst>
          <pc:docMk/>
          <pc:sldMk cId="3091503127" sldId="437"/>
        </pc:sldMkLst>
        <pc:spChg chg="mod">
          <ac:chgData name="ΕΙΡΗΝΗ ΚΑΤΣΑΡΟΥ" userId="3d7c3f3ab11cf231" providerId="LiveId" clId="{A550D848-507C-41E1-AEBE-7E099307906D}" dt="2023-03-12T14:25:42.518" v="7648" actId="20577"/>
          <ac:spMkLst>
            <pc:docMk/>
            <pc:sldMk cId="3091503127" sldId="437"/>
            <ac:spMk id="5" creationId="{35DF4799-A56B-05CE-FC3B-1826326BA490}"/>
          </ac:spMkLst>
        </pc:spChg>
      </pc:sldChg>
      <pc:sldChg chg="modSp mod">
        <pc:chgData name="ΕΙΡΗΝΗ ΚΑΤΣΑΡΟΥ" userId="3d7c3f3ab11cf231" providerId="LiveId" clId="{A550D848-507C-41E1-AEBE-7E099307906D}" dt="2023-03-12T14:24:42.964" v="7516"/>
        <pc:sldMkLst>
          <pc:docMk/>
          <pc:sldMk cId="147244157" sldId="438"/>
        </pc:sldMkLst>
        <pc:spChg chg="mod">
          <ac:chgData name="ΕΙΡΗΝΗ ΚΑΤΣΑΡΟΥ" userId="3d7c3f3ab11cf231" providerId="LiveId" clId="{A550D848-507C-41E1-AEBE-7E099307906D}" dt="2023-03-12T14:23:10.108" v="7324" actId="20577"/>
          <ac:spMkLst>
            <pc:docMk/>
            <pc:sldMk cId="147244157" sldId="438"/>
            <ac:spMk id="4" creationId="{D7F42822-2B8F-B894-3E5E-C27228EC345D}"/>
          </ac:spMkLst>
        </pc:spChg>
        <pc:graphicFrameChg chg="mod">
          <ac:chgData name="ΕΙΡΗΝΗ ΚΑΤΣΑΡΟΥ" userId="3d7c3f3ab11cf231" providerId="LiveId" clId="{A550D848-507C-41E1-AEBE-7E099307906D}" dt="2023-03-12T14:24:42.964" v="7516"/>
          <ac:graphicFrameMkLst>
            <pc:docMk/>
            <pc:sldMk cId="147244157" sldId="438"/>
            <ac:graphicFrameMk id="43" creationId="{8840C080-C466-4E3C-9859-A35C5FCF346F}"/>
          </ac:graphicFrameMkLst>
        </pc:graphicFrameChg>
      </pc:sldChg>
      <pc:sldChg chg="delSp modSp mod">
        <pc:chgData name="ΕΙΡΗΝΗ ΚΑΤΣΑΡΟΥ" userId="3d7c3f3ab11cf231" providerId="LiveId" clId="{A550D848-507C-41E1-AEBE-7E099307906D}" dt="2023-03-12T16:23:16.733" v="17624" actId="27636"/>
        <pc:sldMkLst>
          <pc:docMk/>
          <pc:sldMk cId="1724102751" sldId="439"/>
        </pc:sldMkLst>
        <pc:spChg chg="del">
          <ac:chgData name="ΕΙΡΗΝΗ ΚΑΤΣΑΡΟΥ" userId="3d7c3f3ab11cf231" providerId="LiveId" clId="{A550D848-507C-41E1-AEBE-7E099307906D}" dt="2023-03-12T16:02:59.265" v="15806" actId="21"/>
          <ac:spMkLst>
            <pc:docMk/>
            <pc:sldMk cId="1724102751" sldId="439"/>
            <ac:spMk id="4" creationId="{D7F42822-2B8F-B894-3E5E-C27228EC345D}"/>
          </ac:spMkLst>
        </pc:spChg>
        <pc:spChg chg="mod">
          <ac:chgData name="ΕΙΡΗΝΗ ΚΑΤΣΑΡΟΥ" userId="3d7c3f3ab11cf231" providerId="LiveId" clId="{A550D848-507C-41E1-AEBE-7E099307906D}" dt="2023-03-12T16:23:16.733" v="17624" actId="27636"/>
          <ac:spMkLst>
            <pc:docMk/>
            <pc:sldMk cId="1724102751" sldId="439"/>
            <ac:spMk id="5" creationId="{35DF4799-A56B-05CE-FC3B-1826326BA490}"/>
          </ac:spMkLst>
        </pc:spChg>
        <pc:picChg chg="mod">
          <ac:chgData name="ΕΙΡΗΝΗ ΚΑΤΣΑΡΟΥ" userId="3d7c3f3ab11cf231" providerId="LiveId" clId="{A550D848-507C-41E1-AEBE-7E099307906D}" dt="2023-03-12T16:11:03.545" v="16391" actId="14100"/>
          <ac:picMkLst>
            <pc:docMk/>
            <pc:sldMk cId="1724102751" sldId="439"/>
            <ac:picMk id="7" creationId="{81FFDA69-140E-E30A-A43B-82E4770D0A1E}"/>
          </ac:picMkLst>
        </pc:picChg>
      </pc:sldChg>
      <pc:sldChg chg="modSp mod">
        <pc:chgData name="ΕΙΡΗΝΗ ΚΑΤΣΑΡΟΥ" userId="3d7c3f3ab11cf231" providerId="LiveId" clId="{A550D848-507C-41E1-AEBE-7E099307906D}" dt="2023-03-12T14:35:52.261" v="8579" actId="20577"/>
        <pc:sldMkLst>
          <pc:docMk/>
          <pc:sldMk cId="3168361077" sldId="440"/>
        </pc:sldMkLst>
        <pc:spChg chg="mod">
          <ac:chgData name="ΕΙΡΗΝΗ ΚΑΤΣΑΡΟΥ" userId="3d7c3f3ab11cf231" providerId="LiveId" clId="{A550D848-507C-41E1-AEBE-7E099307906D}" dt="2023-03-12T14:27:32.080" v="7697" actId="20577"/>
          <ac:spMkLst>
            <pc:docMk/>
            <pc:sldMk cId="3168361077" sldId="440"/>
            <ac:spMk id="4" creationId="{D7F42822-2B8F-B894-3E5E-C27228EC345D}"/>
          </ac:spMkLst>
        </pc:spChg>
        <pc:spChg chg="mod">
          <ac:chgData name="ΕΙΡΗΝΗ ΚΑΤΣΑΡΟΥ" userId="3d7c3f3ab11cf231" providerId="LiveId" clId="{A550D848-507C-41E1-AEBE-7E099307906D}" dt="2023-03-12T14:35:52.261" v="8579" actId="20577"/>
          <ac:spMkLst>
            <pc:docMk/>
            <pc:sldMk cId="3168361077" sldId="440"/>
            <ac:spMk id="5" creationId="{35DF4799-A56B-05CE-FC3B-1826326BA490}"/>
          </ac:spMkLst>
        </pc:spChg>
      </pc:sldChg>
      <pc:sldChg chg="modSp mod">
        <pc:chgData name="ΕΙΡΗΝΗ ΚΑΤΣΑΡΟΥ" userId="3d7c3f3ab11cf231" providerId="LiveId" clId="{A550D848-507C-41E1-AEBE-7E099307906D}" dt="2023-03-12T17:21:43.855" v="20494" actId="5793"/>
        <pc:sldMkLst>
          <pc:docMk/>
          <pc:sldMk cId="3183012957" sldId="441"/>
        </pc:sldMkLst>
        <pc:spChg chg="mod">
          <ac:chgData name="ΕΙΡΗΝΗ ΚΑΤΣΑΡΟΥ" userId="3d7c3f3ab11cf231" providerId="LiveId" clId="{A550D848-507C-41E1-AEBE-7E099307906D}" dt="2023-03-12T17:21:43.855" v="20494" actId="5793"/>
          <ac:spMkLst>
            <pc:docMk/>
            <pc:sldMk cId="3183012957" sldId="441"/>
            <ac:spMk id="5" creationId="{35DF4799-A56B-05CE-FC3B-1826326BA490}"/>
          </ac:spMkLst>
        </pc:spChg>
      </pc:sldChg>
      <pc:sldChg chg="modSp add mod ord">
        <pc:chgData name="ΕΙΡΗΝΗ ΚΑΤΣΑΡΟΥ" userId="3d7c3f3ab11cf231" providerId="LiveId" clId="{A550D848-507C-41E1-AEBE-7E099307906D}" dt="2023-03-12T13:55:50.580" v="5034" actId="20577"/>
        <pc:sldMkLst>
          <pc:docMk/>
          <pc:sldMk cId="3636620144" sldId="477"/>
        </pc:sldMkLst>
        <pc:spChg chg="mod">
          <ac:chgData name="ΕΙΡΗΝΗ ΚΑΤΣΑΡΟΥ" userId="3d7c3f3ab11cf231" providerId="LiveId" clId="{A550D848-507C-41E1-AEBE-7E099307906D}" dt="2023-03-12T13:55:50.580" v="5034" actId="20577"/>
          <ac:spMkLst>
            <pc:docMk/>
            <pc:sldMk cId="3636620144" sldId="477"/>
            <ac:spMk id="5" creationId="{35DF4799-A56B-05CE-FC3B-1826326BA490}"/>
          </ac:spMkLst>
        </pc:spChg>
      </pc:sldChg>
      <pc:sldChg chg="modSp add mod ord">
        <pc:chgData name="ΕΙΡΗΝΗ ΚΑΤΣΑΡΟΥ" userId="3d7c3f3ab11cf231" providerId="LiveId" clId="{A550D848-507C-41E1-AEBE-7E099307906D}" dt="2023-03-12T13:59:25.546" v="5404" actId="20577"/>
        <pc:sldMkLst>
          <pc:docMk/>
          <pc:sldMk cId="244838235" sldId="478"/>
        </pc:sldMkLst>
        <pc:spChg chg="mod">
          <ac:chgData name="ΕΙΡΗΝΗ ΚΑΤΣΑΡΟΥ" userId="3d7c3f3ab11cf231" providerId="LiveId" clId="{A550D848-507C-41E1-AEBE-7E099307906D}" dt="2023-03-12T13:56:45.219" v="5063" actId="14100"/>
          <ac:spMkLst>
            <pc:docMk/>
            <pc:sldMk cId="244838235" sldId="478"/>
            <ac:spMk id="4" creationId="{D7F42822-2B8F-B894-3E5E-C27228EC345D}"/>
          </ac:spMkLst>
        </pc:spChg>
        <pc:spChg chg="mod">
          <ac:chgData name="ΕΙΡΗΝΗ ΚΑΤΣΑΡΟΥ" userId="3d7c3f3ab11cf231" providerId="LiveId" clId="{A550D848-507C-41E1-AEBE-7E099307906D}" dt="2023-03-12T13:57:56.243" v="5219" actId="1076"/>
          <ac:spMkLst>
            <pc:docMk/>
            <pc:sldMk cId="244838235" sldId="478"/>
            <ac:spMk id="5" creationId="{0A42289E-89C6-866D-A352-ABE487AB5D61}"/>
          </ac:spMkLst>
        </pc:spChg>
        <pc:spChg chg="mod">
          <ac:chgData name="ΕΙΡΗΝΗ ΚΑΤΣΑΡΟΥ" userId="3d7c3f3ab11cf231" providerId="LiveId" clId="{A550D848-507C-41E1-AEBE-7E099307906D}" dt="2023-03-12T13:58:33.098" v="5307" actId="20577"/>
          <ac:spMkLst>
            <pc:docMk/>
            <pc:sldMk cId="244838235" sldId="478"/>
            <ac:spMk id="7" creationId="{3269C4D5-B806-06F8-96A6-954677B62B13}"/>
          </ac:spMkLst>
        </pc:spChg>
        <pc:spChg chg="mod">
          <ac:chgData name="ΕΙΡΗΝΗ ΚΑΤΣΑΡΟΥ" userId="3d7c3f3ab11cf231" providerId="LiveId" clId="{A550D848-507C-41E1-AEBE-7E099307906D}" dt="2023-03-12T13:59:25.546" v="5404" actId="20577"/>
          <ac:spMkLst>
            <pc:docMk/>
            <pc:sldMk cId="244838235" sldId="478"/>
            <ac:spMk id="10" creationId="{BEEB54C1-D304-348E-6452-F15A2026A352}"/>
          </ac:spMkLst>
        </pc:spChg>
        <pc:graphicFrameChg chg="mod">
          <ac:chgData name="ΕΙΡΗΝΗ ΚΑΤΣΑΡΟΥ" userId="3d7c3f3ab11cf231" providerId="LiveId" clId="{A550D848-507C-41E1-AEBE-7E099307906D}" dt="2023-03-12T13:57:50.130" v="5218" actId="313"/>
          <ac:graphicFrameMkLst>
            <pc:docMk/>
            <pc:sldMk cId="244838235" sldId="478"/>
            <ac:graphicFrameMk id="43" creationId="{8840C080-C466-4E3C-9859-A35C5FCF346F}"/>
          </ac:graphicFrameMkLst>
        </pc:graphicFrameChg>
      </pc:sldChg>
      <pc:sldChg chg="modSp add mod ord">
        <pc:chgData name="ΕΙΡΗΝΗ ΚΑΤΣΑΡΟΥ" userId="3d7c3f3ab11cf231" providerId="LiveId" clId="{A550D848-507C-41E1-AEBE-7E099307906D}" dt="2023-03-12T14:54:58.247" v="10519" actId="1076"/>
        <pc:sldMkLst>
          <pc:docMk/>
          <pc:sldMk cId="1113475135" sldId="479"/>
        </pc:sldMkLst>
        <pc:spChg chg="mod">
          <ac:chgData name="ΕΙΡΗΝΗ ΚΑΤΣΑΡΟΥ" userId="3d7c3f3ab11cf231" providerId="LiveId" clId="{A550D848-507C-41E1-AEBE-7E099307906D}" dt="2023-03-12T14:54:58.247" v="10519" actId="1076"/>
          <ac:spMkLst>
            <pc:docMk/>
            <pc:sldMk cId="1113475135" sldId="479"/>
            <ac:spMk id="5" creationId="{35DF4799-A56B-05CE-FC3B-1826326BA490}"/>
          </ac:spMkLst>
        </pc:spChg>
      </pc:sldChg>
      <pc:sldChg chg="addSp delSp modSp add mod ord">
        <pc:chgData name="ΕΙΡΗΝΗ ΚΑΤΣΑΡΟΥ" userId="3d7c3f3ab11cf231" providerId="LiveId" clId="{A550D848-507C-41E1-AEBE-7E099307906D}" dt="2023-03-12T14:56:18.593" v="10625" actId="1076"/>
        <pc:sldMkLst>
          <pc:docMk/>
          <pc:sldMk cId="1344111314" sldId="480"/>
        </pc:sldMkLst>
        <pc:spChg chg="add mod">
          <ac:chgData name="ΕΙΡΗΝΗ ΚΑΤΣΑΡΟΥ" userId="3d7c3f3ab11cf231" providerId="LiveId" clId="{A550D848-507C-41E1-AEBE-7E099307906D}" dt="2023-03-12T14:56:18.593" v="10625" actId="1076"/>
          <ac:spMkLst>
            <pc:docMk/>
            <pc:sldMk cId="1344111314" sldId="480"/>
            <ac:spMk id="2" creationId="{45161784-FE69-F863-6EEB-9069FF9E0A00}"/>
          </ac:spMkLst>
        </pc:spChg>
        <pc:spChg chg="mod">
          <ac:chgData name="ΕΙΡΗΝΗ ΚΑΤΣΑΡΟΥ" userId="3d7c3f3ab11cf231" providerId="LiveId" clId="{A550D848-507C-41E1-AEBE-7E099307906D}" dt="2023-03-12T14:40:42.471" v="9090" actId="20577"/>
          <ac:spMkLst>
            <pc:docMk/>
            <pc:sldMk cId="1344111314" sldId="480"/>
            <ac:spMk id="4" creationId="{D7F42822-2B8F-B894-3E5E-C27228EC345D}"/>
          </ac:spMkLst>
        </pc:spChg>
        <pc:spChg chg="del">
          <ac:chgData name="ΕΙΡΗΝΗ ΚΑΤΣΑΡΟΥ" userId="3d7c3f3ab11cf231" providerId="LiveId" clId="{A550D848-507C-41E1-AEBE-7E099307906D}" dt="2023-03-12T14:46:49.241" v="9696" actId="21"/>
          <ac:spMkLst>
            <pc:docMk/>
            <pc:sldMk cId="1344111314" sldId="480"/>
            <ac:spMk id="5" creationId="{0A42289E-89C6-866D-A352-ABE487AB5D61}"/>
          </ac:spMkLst>
        </pc:spChg>
        <pc:spChg chg="del">
          <ac:chgData name="ΕΙΡΗΝΗ ΚΑΤΣΑΡΟΥ" userId="3d7c3f3ab11cf231" providerId="LiveId" clId="{A550D848-507C-41E1-AEBE-7E099307906D}" dt="2023-03-12T14:46:55.336" v="9698" actId="21"/>
          <ac:spMkLst>
            <pc:docMk/>
            <pc:sldMk cId="1344111314" sldId="480"/>
            <ac:spMk id="6" creationId="{07BC8745-FCC9-5BBA-D05F-06DB9AB457A1}"/>
          </ac:spMkLst>
        </pc:spChg>
        <pc:spChg chg="del mod">
          <ac:chgData name="ΕΙΡΗΝΗ ΚΑΤΣΑΡΟΥ" userId="3d7c3f3ab11cf231" providerId="LiveId" clId="{A550D848-507C-41E1-AEBE-7E099307906D}" dt="2023-03-12T14:46:52.900" v="9697" actId="21"/>
          <ac:spMkLst>
            <pc:docMk/>
            <pc:sldMk cId="1344111314" sldId="480"/>
            <ac:spMk id="7" creationId="{3269C4D5-B806-06F8-96A6-954677B62B13}"/>
          </ac:spMkLst>
        </pc:spChg>
        <pc:spChg chg="del">
          <ac:chgData name="ΕΙΡΗΝΗ ΚΑΤΣΑΡΟΥ" userId="3d7c3f3ab11cf231" providerId="LiveId" clId="{A550D848-507C-41E1-AEBE-7E099307906D}" dt="2023-03-12T14:47:00.096" v="9699" actId="21"/>
          <ac:spMkLst>
            <pc:docMk/>
            <pc:sldMk cId="1344111314" sldId="480"/>
            <ac:spMk id="8" creationId="{C73D773E-0190-6404-7393-C997FEB75111}"/>
          </ac:spMkLst>
        </pc:spChg>
        <pc:spChg chg="del">
          <ac:chgData name="ΕΙΡΗΝΗ ΚΑΤΣΑΡΟΥ" userId="3d7c3f3ab11cf231" providerId="LiveId" clId="{A550D848-507C-41E1-AEBE-7E099307906D}" dt="2023-03-12T14:47:07.139" v="9701" actId="21"/>
          <ac:spMkLst>
            <pc:docMk/>
            <pc:sldMk cId="1344111314" sldId="480"/>
            <ac:spMk id="9" creationId="{73656776-AD13-D7B8-092F-93C0181874C7}"/>
          </ac:spMkLst>
        </pc:spChg>
        <pc:spChg chg="del mod">
          <ac:chgData name="ΕΙΡΗΝΗ ΚΑΤΣΑΡΟΥ" userId="3d7c3f3ab11cf231" providerId="LiveId" clId="{A550D848-507C-41E1-AEBE-7E099307906D}" dt="2023-03-12T14:47:03.755" v="9700" actId="21"/>
          <ac:spMkLst>
            <pc:docMk/>
            <pc:sldMk cId="1344111314" sldId="480"/>
            <ac:spMk id="10" creationId="{BEEB54C1-D304-348E-6452-F15A2026A352}"/>
          </ac:spMkLst>
        </pc:spChg>
        <pc:graphicFrameChg chg="mod">
          <ac:chgData name="ΕΙΡΗΝΗ ΚΑΤΣΑΡΟΥ" userId="3d7c3f3ab11cf231" providerId="LiveId" clId="{A550D848-507C-41E1-AEBE-7E099307906D}" dt="2023-03-12T14:55:17.039" v="10521" actId="1076"/>
          <ac:graphicFrameMkLst>
            <pc:docMk/>
            <pc:sldMk cId="1344111314" sldId="480"/>
            <ac:graphicFrameMk id="43" creationId="{8840C080-C466-4E3C-9859-A35C5FCF346F}"/>
          </ac:graphicFrameMkLst>
        </pc:graphicFrameChg>
      </pc:sldChg>
      <pc:sldChg chg="add del">
        <pc:chgData name="ΕΙΡΗΝΗ ΚΑΤΣΑΡΟΥ" userId="3d7c3f3ab11cf231" providerId="LiveId" clId="{A550D848-507C-41E1-AEBE-7E099307906D}" dt="2023-03-12T14:39:59.875" v="9029" actId="2696"/>
        <pc:sldMkLst>
          <pc:docMk/>
          <pc:sldMk cId="3978944413" sldId="480"/>
        </pc:sldMkLst>
      </pc:sldChg>
      <pc:sldChg chg="modSp add mod ord">
        <pc:chgData name="ΕΙΡΗΝΗ ΚΑΤΣΑΡΟΥ" userId="3d7c3f3ab11cf231" providerId="LiveId" clId="{A550D848-507C-41E1-AEBE-7E099307906D}" dt="2023-03-12T15:00:38.006" v="11142" actId="20577"/>
        <pc:sldMkLst>
          <pc:docMk/>
          <pc:sldMk cId="1212763380" sldId="481"/>
        </pc:sldMkLst>
        <pc:spChg chg="mod">
          <ac:chgData name="ΕΙΡΗΝΗ ΚΑΤΣΑΡΟΥ" userId="3d7c3f3ab11cf231" providerId="LiveId" clId="{A550D848-507C-41E1-AEBE-7E099307906D}" dt="2023-03-12T14:56:48.392" v="10671" actId="20577"/>
          <ac:spMkLst>
            <pc:docMk/>
            <pc:sldMk cId="1212763380" sldId="481"/>
            <ac:spMk id="4" creationId="{D7F42822-2B8F-B894-3E5E-C27228EC345D}"/>
          </ac:spMkLst>
        </pc:spChg>
        <pc:spChg chg="mod">
          <ac:chgData name="ΕΙΡΗΝΗ ΚΑΤΣΑΡΟΥ" userId="3d7c3f3ab11cf231" providerId="LiveId" clId="{A550D848-507C-41E1-AEBE-7E099307906D}" dt="2023-03-12T15:00:38.006" v="11142" actId="20577"/>
          <ac:spMkLst>
            <pc:docMk/>
            <pc:sldMk cId="1212763380" sldId="481"/>
            <ac:spMk id="5" creationId="{35DF4799-A56B-05CE-FC3B-1826326BA490}"/>
          </ac:spMkLst>
        </pc:spChg>
      </pc:sldChg>
      <pc:sldChg chg="modSp add mod ord">
        <pc:chgData name="ΕΙΡΗΝΗ ΚΑΤΣΑΡΟΥ" userId="3d7c3f3ab11cf231" providerId="LiveId" clId="{A550D848-507C-41E1-AEBE-7E099307906D}" dt="2023-03-12T15:17:38.383" v="12683" actId="20577"/>
        <pc:sldMkLst>
          <pc:docMk/>
          <pc:sldMk cId="3582217693" sldId="482"/>
        </pc:sldMkLst>
        <pc:spChg chg="mod">
          <ac:chgData name="ΕΙΡΗΝΗ ΚΑΤΣΑΡΟΥ" userId="3d7c3f3ab11cf231" providerId="LiveId" clId="{A550D848-507C-41E1-AEBE-7E099307906D}" dt="2023-03-12T15:17:38.383" v="12683" actId="20577"/>
          <ac:spMkLst>
            <pc:docMk/>
            <pc:sldMk cId="3582217693" sldId="482"/>
            <ac:spMk id="5" creationId="{35DF4799-A56B-05CE-FC3B-1826326BA490}"/>
          </ac:spMkLst>
        </pc:spChg>
      </pc:sldChg>
      <pc:sldChg chg="delSp modSp add mod ord">
        <pc:chgData name="ΕΙΡΗΝΗ ΚΑΤΣΑΡΟΥ" userId="3d7c3f3ab11cf231" providerId="LiveId" clId="{A550D848-507C-41E1-AEBE-7E099307906D}" dt="2023-03-12T15:03:28.610" v="11439" actId="313"/>
        <pc:sldMkLst>
          <pc:docMk/>
          <pc:sldMk cId="2438366748" sldId="483"/>
        </pc:sldMkLst>
        <pc:spChg chg="mod">
          <ac:chgData name="ΕΙΡΗΝΗ ΚΑΤΣΑΡΟΥ" userId="3d7c3f3ab11cf231" providerId="LiveId" clId="{A550D848-507C-41E1-AEBE-7E099307906D}" dt="2023-03-12T14:57:39.097" v="10722" actId="20577"/>
          <ac:spMkLst>
            <pc:docMk/>
            <pc:sldMk cId="2438366748" sldId="483"/>
            <ac:spMk id="4" creationId="{D7F42822-2B8F-B894-3E5E-C27228EC345D}"/>
          </ac:spMkLst>
        </pc:spChg>
        <pc:spChg chg="mod">
          <ac:chgData name="ΕΙΡΗΝΗ ΚΑΤΣΑΡΟΥ" userId="3d7c3f3ab11cf231" providerId="LiveId" clId="{A550D848-507C-41E1-AEBE-7E099307906D}" dt="2023-03-12T15:01:19.127" v="11215" actId="1076"/>
          <ac:spMkLst>
            <pc:docMk/>
            <pc:sldMk cId="2438366748" sldId="483"/>
            <ac:spMk id="5" creationId="{0A42289E-89C6-866D-A352-ABE487AB5D61}"/>
          </ac:spMkLst>
        </pc:spChg>
        <pc:spChg chg="mod">
          <ac:chgData name="ΕΙΡΗΝΗ ΚΑΤΣΑΡΟΥ" userId="3d7c3f3ab11cf231" providerId="LiveId" clId="{A550D848-507C-41E1-AEBE-7E099307906D}" dt="2023-03-12T15:01:23.928" v="11216" actId="1076"/>
          <ac:spMkLst>
            <pc:docMk/>
            <pc:sldMk cId="2438366748" sldId="483"/>
            <ac:spMk id="6" creationId="{07BC8745-FCC9-5BBA-D05F-06DB9AB457A1}"/>
          </ac:spMkLst>
        </pc:spChg>
        <pc:spChg chg="mod">
          <ac:chgData name="ΕΙΡΗΝΗ ΚΑΤΣΑΡΟΥ" userId="3d7c3f3ab11cf231" providerId="LiveId" clId="{A550D848-507C-41E1-AEBE-7E099307906D}" dt="2023-03-12T15:02:06.928" v="11329" actId="20577"/>
          <ac:spMkLst>
            <pc:docMk/>
            <pc:sldMk cId="2438366748" sldId="483"/>
            <ac:spMk id="7" creationId="{3269C4D5-B806-06F8-96A6-954677B62B13}"/>
          </ac:spMkLst>
        </pc:spChg>
        <pc:spChg chg="del">
          <ac:chgData name="ΕΙΡΗΝΗ ΚΑΤΣΑΡΟΥ" userId="3d7c3f3ab11cf231" providerId="LiveId" clId="{A550D848-507C-41E1-AEBE-7E099307906D}" dt="2023-03-12T14:57:19.886" v="10678" actId="21"/>
          <ac:spMkLst>
            <pc:docMk/>
            <pc:sldMk cId="2438366748" sldId="483"/>
            <ac:spMk id="8" creationId="{C73D773E-0190-6404-7393-C997FEB75111}"/>
          </ac:spMkLst>
        </pc:spChg>
        <pc:spChg chg="del">
          <ac:chgData name="ΕΙΡΗΝΗ ΚΑΤΣΑΡΟΥ" userId="3d7c3f3ab11cf231" providerId="LiveId" clId="{A550D848-507C-41E1-AEBE-7E099307906D}" dt="2023-03-12T14:57:26.030" v="10680" actId="21"/>
          <ac:spMkLst>
            <pc:docMk/>
            <pc:sldMk cId="2438366748" sldId="483"/>
            <ac:spMk id="9" creationId="{73656776-AD13-D7B8-092F-93C0181874C7}"/>
          </ac:spMkLst>
        </pc:spChg>
        <pc:spChg chg="del">
          <ac:chgData name="ΕΙΡΗΝΗ ΚΑΤΣΑΡΟΥ" userId="3d7c3f3ab11cf231" providerId="LiveId" clId="{A550D848-507C-41E1-AEBE-7E099307906D}" dt="2023-03-12T14:57:23.468" v="10679" actId="21"/>
          <ac:spMkLst>
            <pc:docMk/>
            <pc:sldMk cId="2438366748" sldId="483"/>
            <ac:spMk id="10" creationId="{BEEB54C1-D304-348E-6452-F15A2026A352}"/>
          </ac:spMkLst>
        </pc:spChg>
        <pc:graphicFrameChg chg="mod">
          <ac:chgData name="ΕΙΡΗΝΗ ΚΑΤΣΑΡΟΥ" userId="3d7c3f3ab11cf231" providerId="LiveId" clId="{A550D848-507C-41E1-AEBE-7E099307906D}" dt="2023-03-12T15:03:28.610" v="11439" actId="313"/>
          <ac:graphicFrameMkLst>
            <pc:docMk/>
            <pc:sldMk cId="2438366748" sldId="483"/>
            <ac:graphicFrameMk id="43" creationId="{8840C080-C466-4E3C-9859-A35C5FCF346F}"/>
          </ac:graphicFrameMkLst>
        </pc:graphicFrameChg>
      </pc:sldChg>
      <pc:sldChg chg="delSp modSp add mod">
        <pc:chgData name="ΕΙΡΗΝΗ ΚΑΤΣΑΡΟΥ" userId="3d7c3f3ab11cf231" providerId="LiveId" clId="{A550D848-507C-41E1-AEBE-7E099307906D}" dt="2023-03-12T16:02:46.320" v="15805" actId="21"/>
        <pc:sldMkLst>
          <pc:docMk/>
          <pc:sldMk cId="1690537422" sldId="484"/>
        </pc:sldMkLst>
        <pc:spChg chg="del">
          <ac:chgData name="ΕΙΡΗΝΗ ΚΑΤΣΑΡΟΥ" userId="3d7c3f3ab11cf231" providerId="LiveId" clId="{A550D848-507C-41E1-AEBE-7E099307906D}" dt="2023-03-12T16:02:46.320" v="15805" actId="21"/>
          <ac:spMkLst>
            <pc:docMk/>
            <pc:sldMk cId="1690537422" sldId="484"/>
            <ac:spMk id="4" creationId="{D7F42822-2B8F-B894-3E5E-C27228EC345D}"/>
          </ac:spMkLst>
        </pc:spChg>
        <pc:spChg chg="mod">
          <ac:chgData name="ΕΙΡΗΝΗ ΚΑΤΣΑΡΟΥ" userId="3d7c3f3ab11cf231" providerId="LiveId" clId="{A550D848-507C-41E1-AEBE-7E099307906D}" dt="2023-03-12T15:52:45.865" v="15270" actId="20577"/>
          <ac:spMkLst>
            <pc:docMk/>
            <pc:sldMk cId="1690537422" sldId="484"/>
            <ac:spMk id="5" creationId="{35DF4799-A56B-05CE-FC3B-1826326BA490}"/>
          </ac:spMkLst>
        </pc:spChg>
      </pc:sldChg>
      <pc:sldChg chg="modSp add mod">
        <pc:chgData name="ΕΙΡΗΝΗ ΚΑΤΣΑΡΟΥ" userId="3d7c3f3ab11cf231" providerId="LiveId" clId="{A550D848-507C-41E1-AEBE-7E099307906D}" dt="2023-03-12T16:51:57.939" v="19369" actId="1076"/>
        <pc:sldMkLst>
          <pc:docMk/>
          <pc:sldMk cId="2272445572" sldId="485"/>
        </pc:sldMkLst>
        <pc:spChg chg="mod">
          <ac:chgData name="ΕΙΡΗΝΗ ΚΑΤΣΑΡΟΥ" userId="3d7c3f3ab11cf231" providerId="LiveId" clId="{A550D848-507C-41E1-AEBE-7E099307906D}" dt="2023-03-12T16:51:57.939" v="19369" actId="1076"/>
          <ac:spMkLst>
            <pc:docMk/>
            <pc:sldMk cId="2272445572" sldId="485"/>
            <ac:spMk id="5" creationId="{35DF4799-A56B-05CE-FC3B-1826326BA490}"/>
          </ac:spMkLst>
        </pc:spChg>
      </pc:sldChg>
      <pc:sldChg chg="delSp modSp add mod">
        <pc:chgData name="ΕΙΡΗΝΗ ΚΑΤΣΑΡΟΥ" userId="3d7c3f3ab11cf231" providerId="LiveId" clId="{A550D848-507C-41E1-AEBE-7E099307906D}" dt="2023-03-12T17:29:21.192" v="21479" actId="20577"/>
        <pc:sldMkLst>
          <pc:docMk/>
          <pc:sldMk cId="426197317" sldId="486"/>
        </pc:sldMkLst>
        <pc:spChg chg="del">
          <ac:chgData name="ΕΙΡΗΝΗ ΚΑΤΣΑΡΟΥ" userId="3d7c3f3ab11cf231" providerId="LiveId" clId="{A550D848-507C-41E1-AEBE-7E099307906D}" dt="2023-03-12T17:22:00.137" v="20497" actId="21"/>
          <ac:spMkLst>
            <pc:docMk/>
            <pc:sldMk cId="426197317" sldId="486"/>
            <ac:spMk id="4" creationId="{D7F42822-2B8F-B894-3E5E-C27228EC345D}"/>
          </ac:spMkLst>
        </pc:spChg>
        <pc:spChg chg="mod">
          <ac:chgData name="ΕΙΡΗΝΗ ΚΑΤΣΑΡΟΥ" userId="3d7c3f3ab11cf231" providerId="LiveId" clId="{A550D848-507C-41E1-AEBE-7E099307906D}" dt="2023-03-12T17:29:21.192" v="21479" actId="20577"/>
          <ac:spMkLst>
            <pc:docMk/>
            <pc:sldMk cId="426197317" sldId="486"/>
            <ac:spMk id="5" creationId="{35DF4799-A56B-05CE-FC3B-1826326BA490}"/>
          </ac:spMkLst>
        </pc:spChg>
      </pc:sldChg>
    </pc:docChg>
  </pc:docChgLst>
  <pc:docChgLst>
    <pc:chgData name="ΕΙΡΗΝΗ ΚΑΤΣΑΡΟΥ" userId="3d7c3f3ab11cf231" providerId="LiveId" clId="{3EB95190-A47F-422E-BAD5-42FE9BAA652A}"/>
    <pc:docChg chg="undo redo custSel addSld delSld modSld sldOrd">
      <pc:chgData name="ΕΙΡΗΝΗ ΚΑΤΣΑΡΟΥ" userId="3d7c3f3ab11cf231" providerId="LiveId" clId="{3EB95190-A47F-422E-BAD5-42FE9BAA652A}" dt="2023-03-05T18:21:10.758" v="40809" actId="5793"/>
      <pc:docMkLst>
        <pc:docMk/>
      </pc:docMkLst>
      <pc:sldChg chg="del">
        <pc:chgData name="ΕΙΡΗΝΗ ΚΑΤΣΑΡΟΥ" userId="3d7c3f3ab11cf231" providerId="LiveId" clId="{3EB95190-A47F-422E-BAD5-42FE9BAA652A}" dt="2023-03-04T17:39:56.047" v="3275" actId="2696"/>
        <pc:sldMkLst>
          <pc:docMk/>
          <pc:sldMk cId="141078548" sldId="260"/>
        </pc:sldMkLst>
      </pc:sldChg>
      <pc:sldChg chg="del">
        <pc:chgData name="ΕΙΡΗΝΗ ΚΑΤΣΑΡΟΥ" userId="3d7c3f3ab11cf231" providerId="LiveId" clId="{3EB95190-A47F-422E-BAD5-42FE9BAA652A}" dt="2023-03-04T17:39:45.036" v="3260" actId="2696"/>
        <pc:sldMkLst>
          <pc:docMk/>
          <pc:sldMk cId="4179153492" sldId="299"/>
        </pc:sldMkLst>
      </pc:sldChg>
      <pc:sldChg chg="del">
        <pc:chgData name="ΕΙΡΗΝΗ ΚΑΤΣΑΡΟΥ" userId="3d7c3f3ab11cf231" providerId="LiveId" clId="{3EB95190-A47F-422E-BAD5-42FE9BAA652A}" dt="2023-03-04T17:39:50.694" v="3267" actId="2696"/>
        <pc:sldMkLst>
          <pc:docMk/>
          <pc:sldMk cId="689816630" sldId="300"/>
        </pc:sldMkLst>
      </pc:sldChg>
      <pc:sldChg chg="del">
        <pc:chgData name="ΕΙΡΗΝΗ ΚΑΤΣΑΡΟΥ" userId="3d7c3f3ab11cf231" providerId="LiveId" clId="{3EB95190-A47F-422E-BAD5-42FE9BAA652A}" dt="2023-03-04T17:39:47.824" v="3264" actId="2696"/>
        <pc:sldMkLst>
          <pc:docMk/>
          <pc:sldMk cId="3827296069" sldId="313"/>
        </pc:sldMkLst>
      </pc:sldChg>
      <pc:sldChg chg="del">
        <pc:chgData name="ΕΙΡΗΝΗ ΚΑΤΣΑΡΟΥ" userId="3d7c3f3ab11cf231" providerId="LiveId" clId="{3EB95190-A47F-422E-BAD5-42FE9BAA652A}" dt="2023-03-04T17:39:57.171" v="3276" actId="2696"/>
        <pc:sldMkLst>
          <pc:docMk/>
          <pc:sldMk cId="3668670005" sldId="314"/>
        </pc:sldMkLst>
      </pc:sldChg>
      <pc:sldChg chg="addSp delSp modSp del mod ord setBg">
        <pc:chgData name="ΕΙΡΗΝΗ ΚΑΤΣΑΡΟΥ" userId="3d7c3f3ab11cf231" providerId="LiveId" clId="{3EB95190-A47F-422E-BAD5-42FE9BAA652A}" dt="2023-03-04T17:52:20.736" v="3415" actId="2696"/>
        <pc:sldMkLst>
          <pc:docMk/>
          <pc:sldMk cId="3253058185" sldId="338"/>
        </pc:sldMkLst>
        <pc:spChg chg="add del mod">
          <ac:chgData name="ΕΙΡΗΝΗ ΚΑΤΣΑΡΟΥ" userId="3d7c3f3ab11cf231" providerId="LiveId" clId="{3EB95190-A47F-422E-BAD5-42FE9BAA652A}" dt="2023-03-04T17:51:52.238" v="3395" actId="26606"/>
          <ac:spMkLst>
            <pc:docMk/>
            <pc:sldMk cId="3253058185" sldId="338"/>
            <ac:spMk id="3" creationId="{F9E6E75A-1EDE-7DD1-5751-1BEF7DEE0327}"/>
          </ac:spMkLst>
        </pc:spChg>
        <pc:spChg chg="mod ord">
          <ac:chgData name="ΕΙΡΗΝΗ ΚΑΤΣΑΡΟΥ" userId="3d7c3f3ab11cf231" providerId="LiveId" clId="{3EB95190-A47F-422E-BAD5-42FE9BAA652A}" dt="2023-03-04T17:51:53.687" v="3397" actId="1076"/>
          <ac:spMkLst>
            <pc:docMk/>
            <pc:sldMk cId="3253058185" sldId="338"/>
            <ac:spMk id="7" creationId="{99A83BA2-06F7-43B1-BA30-3956D3B6017C}"/>
          </ac:spMkLst>
        </pc:spChg>
        <pc:spChg chg="mod">
          <ac:chgData name="ΕΙΡΗΝΗ ΚΑΤΣΑΡΟΥ" userId="3d7c3f3ab11cf231" providerId="LiveId" clId="{3EB95190-A47F-422E-BAD5-42FE9BAA652A}" dt="2023-03-04T17:52:11.855" v="3414" actId="20577"/>
          <ac:spMkLst>
            <pc:docMk/>
            <pc:sldMk cId="3253058185" sldId="338"/>
            <ac:spMk id="9" creationId="{697DDB08-3F3C-41B7-888C-C668AA23F17A}"/>
          </ac:spMkLst>
        </pc:spChg>
        <pc:spChg chg="mod">
          <ac:chgData name="ΕΙΡΗΝΗ ΚΑΤΣΑΡΟΥ" userId="3d7c3f3ab11cf231" providerId="LiveId" clId="{3EB95190-A47F-422E-BAD5-42FE9BAA652A}" dt="2023-03-04T17:51:52.238" v="3395" actId="26606"/>
          <ac:spMkLst>
            <pc:docMk/>
            <pc:sldMk cId="3253058185" sldId="338"/>
            <ac:spMk id="11" creationId="{B47DB712-0C91-BADA-02E0-5CDDB16673FC}"/>
          </ac:spMkLst>
        </pc:spChg>
        <pc:spChg chg="add del">
          <ac:chgData name="ΕΙΡΗΝΗ ΚΑΤΣΑΡΟΥ" userId="3d7c3f3ab11cf231" providerId="LiveId" clId="{3EB95190-A47F-422E-BAD5-42FE9BAA652A}" dt="2023-03-04T17:51:52.238" v="3395" actId="26606"/>
          <ac:spMkLst>
            <pc:docMk/>
            <pc:sldMk cId="3253058185" sldId="338"/>
            <ac:spMk id="17" creationId="{FCEC2294-5A7B-45E5-9251-C1AA89F4ADCF}"/>
          </ac:spMkLst>
        </pc:spChg>
        <pc:picChg chg="del">
          <ac:chgData name="ΕΙΡΗΝΗ ΚΑΤΣΑΡΟΥ" userId="3d7c3f3ab11cf231" providerId="LiveId" clId="{3EB95190-A47F-422E-BAD5-42FE9BAA652A}" dt="2023-03-04T17:46:44.232" v="3325" actId="21"/>
          <ac:picMkLst>
            <pc:docMk/>
            <pc:sldMk cId="3253058185" sldId="338"/>
            <ac:picMk id="6" creationId="{D2224FDF-613C-1958-F337-22136B370BAB}"/>
          </ac:picMkLst>
        </pc:picChg>
        <pc:picChg chg="add del">
          <ac:chgData name="ΕΙΡΗΝΗ ΚΑΤΣΑΡΟΥ" userId="3d7c3f3ab11cf231" providerId="LiveId" clId="{3EB95190-A47F-422E-BAD5-42FE9BAA652A}" dt="2023-03-04T17:51:52.238" v="3395" actId="26606"/>
          <ac:picMkLst>
            <pc:docMk/>
            <pc:sldMk cId="3253058185" sldId="338"/>
            <ac:picMk id="13" creationId="{4F978ECB-56F5-3303-3DCB-6CAA430E38C1}"/>
          </ac:picMkLst>
        </pc:picChg>
        <pc:cxnChg chg="add del">
          <ac:chgData name="ΕΙΡΗΝΗ ΚΑΤΣΑΡΟΥ" userId="3d7c3f3ab11cf231" providerId="LiveId" clId="{3EB95190-A47F-422E-BAD5-42FE9BAA652A}" dt="2023-03-04T17:51:52.238" v="3395" actId="26606"/>
          <ac:cxnSpMkLst>
            <pc:docMk/>
            <pc:sldMk cId="3253058185" sldId="338"/>
            <ac:cxnSpMk id="19" creationId="{67182200-4859-4C8D-BCBB-55B245C28BA3}"/>
          </ac:cxnSpMkLst>
        </pc:cxnChg>
      </pc:sldChg>
      <pc:sldChg chg="del">
        <pc:chgData name="ΕΙΡΗΝΗ ΚΑΤΣΑΡΟΥ" userId="3d7c3f3ab11cf231" providerId="LiveId" clId="{3EB95190-A47F-422E-BAD5-42FE9BAA652A}" dt="2023-03-04T17:39:45.953" v="3261" actId="2696"/>
        <pc:sldMkLst>
          <pc:docMk/>
          <pc:sldMk cId="685291171" sldId="356"/>
        </pc:sldMkLst>
      </pc:sldChg>
      <pc:sldChg chg="del">
        <pc:chgData name="ΕΙΡΗΝΗ ΚΑΤΣΑΡΟΥ" userId="3d7c3f3ab11cf231" providerId="LiveId" clId="{3EB95190-A47F-422E-BAD5-42FE9BAA652A}" dt="2023-03-04T17:39:46.652" v="3262" actId="2696"/>
        <pc:sldMkLst>
          <pc:docMk/>
          <pc:sldMk cId="1832831389" sldId="357"/>
        </pc:sldMkLst>
      </pc:sldChg>
      <pc:sldChg chg="del">
        <pc:chgData name="ΕΙΡΗΝΗ ΚΑΤΣΑΡΟΥ" userId="3d7c3f3ab11cf231" providerId="LiveId" clId="{3EB95190-A47F-422E-BAD5-42FE9BAA652A}" dt="2023-03-04T17:39:47.273" v="3263" actId="2696"/>
        <pc:sldMkLst>
          <pc:docMk/>
          <pc:sldMk cId="3739294403" sldId="358"/>
        </pc:sldMkLst>
      </pc:sldChg>
      <pc:sldChg chg="del">
        <pc:chgData name="ΕΙΡΗΝΗ ΚΑΤΣΑΡΟΥ" userId="3d7c3f3ab11cf231" providerId="LiveId" clId="{3EB95190-A47F-422E-BAD5-42FE9BAA652A}" dt="2023-03-04T17:39:48.636" v="3265" actId="2696"/>
        <pc:sldMkLst>
          <pc:docMk/>
          <pc:sldMk cId="2570380322" sldId="359"/>
        </pc:sldMkLst>
      </pc:sldChg>
      <pc:sldChg chg="del">
        <pc:chgData name="ΕΙΡΗΝΗ ΚΑΤΣΑΡΟΥ" userId="3d7c3f3ab11cf231" providerId="LiveId" clId="{3EB95190-A47F-422E-BAD5-42FE9BAA652A}" dt="2023-03-04T17:39:49.213" v="3266" actId="2696"/>
        <pc:sldMkLst>
          <pc:docMk/>
          <pc:sldMk cId="4082610853" sldId="360"/>
        </pc:sldMkLst>
      </pc:sldChg>
      <pc:sldChg chg="del">
        <pc:chgData name="ΕΙΡΗΝΗ ΚΑΤΣΑΡΟΥ" userId="3d7c3f3ab11cf231" providerId="LiveId" clId="{3EB95190-A47F-422E-BAD5-42FE9BAA652A}" dt="2023-03-04T17:39:51.492" v="3268" actId="2696"/>
        <pc:sldMkLst>
          <pc:docMk/>
          <pc:sldMk cId="3203468257" sldId="361"/>
        </pc:sldMkLst>
      </pc:sldChg>
      <pc:sldChg chg="del">
        <pc:chgData name="ΕΙΡΗΝΗ ΚΑΤΣΑΡΟΥ" userId="3d7c3f3ab11cf231" providerId="LiveId" clId="{3EB95190-A47F-422E-BAD5-42FE9BAA652A}" dt="2023-03-04T17:39:52.084" v="3269" actId="2696"/>
        <pc:sldMkLst>
          <pc:docMk/>
          <pc:sldMk cId="190924434" sldId="362"/>
        </pc:sldMkLst>
      </pc:sldChg>
      <pc:sldChg chg="del">
        <pc:chgData name="ΕΙΡΗΝΗ ΚΑΤΣΑΡΟΥ" userId="3d7c3f3ab11cf231" providerId="LiveId" clId="{3EB95190-A47F-422E-BAD5-42FE9BAA652A}" dt="2023-03-04T17:39:52.613" v="3270" actId="2696"/>
        <pc:sldMkLst>
          <pc:docMk/>
          <pc:sldMk cId="2197986951" sldId="363"/>
        </pc:sldMkLst>
      </pc:sldChg>
      <pc:sldChg chg="del">
        <pc:chgData name="ΕΙΡΗΝΗ ΚΑΤΣΑΡΟΥ" userId="3d7c3f3ab11cf231" providerId="LiveId" clId="{3EB95190-A47F-422E-BAD5-42FE9BAA652A}" dt="2023-03-04T17:39:53.336" v="3271" actId="2696"/>
        <pc:sldMkLst>
          <pc:docMk/>
          <pc:sldMk cId="1210145706" sldId="364"/>
        </pc:sldMkLst>
      </pc:sldChg>
      <pc:sldChg chg="del">
        <pc:chgData name="ΕΙΡΗΝΗ ΚΑΤΣΑΡΟΥ" userId="3d7c3f3ab11cf231" providerId="LiveId" clId="{3EB95190-A47F-422E-BAD5-42FE9BAA652A}" dt="2023-03-04T17:39:54.018" v="3272" actId="2696"/>
        <pc:sldMkLst>
          <pc:docMk/>
          <pc:sldMk cId="1550207988" sldId="365"/>
        </pc:sldMkLst>
      </pc:sldChg>
      <pc:sldChg chg="del">
        <pc:chgData name="ΕΙΡΗΝΗ ΚΑΤΣΑΡΟΥ" userId="3d7c3f3ab11cf231" providerId="LiveId" clId="{3EB95190-A47F-422E-BAD5-42FE9BAA652A}" dt="2023-03-04T17:39:54.705" v="3273" actId="2696"/>
        <pc:sldMkLst>
          <pc:docMk/>
          <pc:sldMk cId="2313944003" sldId="366"/>
        </pc:sldMkLst>
      </pc:sldChg>
      <pc:sldChg chg="del">
        <pc:chgData name="ΕΙΡΗΝΗ ΚΑΤΣΑΡΟΥ" userId="3d7c3f3ab11cf231" providerId="LiveId" clId="{3EB95190-A47F-422E-BAD5-42FE9BAA652A}" dt="2023-03-04T17:39:55.361" v="3274" actId="2696"/>
        <pc:sldMkLst>
          <pc:docMk/>
          <pc:sldMk cId="1118210148" sldId="367"/>
        </pc:sldMkLst>
      </pc:sldChg>
      <pc:sldChg chg="del">
        <pc:chgData name="ΕΙΡΗΝΗ ΚΑΤΣΑΡΟΥ" userId="3d7c3f3ab11cf231" providerId="LiveId" clId="{3EB95190-A47F-422E-BAD5-42FE9BAA652A}" dt="2023-03-04T17:39:57.626" v="3277" actId="2696"/>
        <pc:sldMkLst>
          <pc:docMk/>
          <pc:sldMk cId="390914455" sldId="368"/>
        </pc:sldMkLst>
      </pc:sldChg>
      <pc:sldChg chg="del">
        <pc:chgData name="ΕΙΡΗΝΗ ΚΑΤΣΑΡΟΥ" userId="3d7c3f3ab11cf231" providerId="LiveId" clId="{3EB95190-A47F-422E-BAD5-42FE9BAA652A}" dt="2023-03-04T17:39:58.626" v="3278" actId="2696"/>
        <pc:sldMkLst>
          <pc:docMk/>
          <pc:sldMk cId="1070330473" sldId="369"/>
        </pc:sldMkLst>
      </pc:sldChg>
      <pc:sldChg chg="del">
        <pc:chgData name="ΕΙΡΗΝΗ ΚΑΤΣΑΡΟΥ" userId="3d7c3f3ab11cf231" providerId="LiveId" clId="{3EB95190-A47F-422E-BAD5-42FE9BAA652A}" dt="2023-03-04T17:40:01.691" v="3279" actId="2696"/>
        <pc:sldMkLst>
          <pc:docMk/>
          <pc:sldMk cId="1152159172" sldId="371"/>
        </pc:sldMkLst>
      </pc:sldChg>
      <pc:sldChg chg="addSp delSp modSp mod ord">
        <pc:chgData name="ΕΙΡΗΝΗ ΚΑΤΣΑΡΟΥ" userId="3d7c3f3ab11cf231" providerId="LiveId" clId="{3EB95190-A47F-422E-BAD5-42FE9BAA652A}" dt="2023-03-04T17:21:12.410" v="1945" actId="255"/>
        <pc:sldMkLst>
          <pc:docMk/>
          <pc:sldMk cId="2559004841" sldId="372"/>
        </pc:sldMkLst>
        <pc:spChg chg="add del mod">
          <ac:chgData name="ΕΙΡΗΝΗ ΚΑΤΣΑΡΟΥ" userId="3d7c3f3ab11cf231" providerId="LiveId" clId="{3EB95190-A47F-422E-BAD5-42FE9BAA652A}" dt="2023-03-04T17:10:16.784" v="1642"/>
          <ac:spMkLst>
            <pc:docMk/>
            <pc:sldMk cId="2559004841" sldId="372"/>
            <ac:spMk id="2" creationId="{1F45DD02-2468-9AF8-00A6-754325AB50BB}"/>
          </ac:spMkLst>
        </pc:spChg>
        <pc:spChg chg="add mod">
          <ac:chgData name="ΕΙΡΗΝΗ ΚΑΤΣΑΡΟΥ" userId="3d7c3f3ab11cf231" providerId="LiveId" clId="{3EB95190-A47F-422E-BAD5-42FE9BAA652A}" dt="2023-03-04T17:21:12.410" v="1945" actId="255"/>
          <ac:spMkLst>
            <pc:docMk/>
            <pc:sldMk cId="2559004841" sldId="372"/>
            <ac:spMk id="3" creationId="{6CF1D2B4-0875-8288-2D05-1C8D85224D2E}"/>
          </ac:spMkLst>
        </pc:spChg>
        <pc:spChg chg="mod">
          <ac:chgData name="ΕΙΡΗΝΗ ΚΑΤΣΑΡΟΥ" userId="3d7c3f3ab11cf231" providerId="LiveId" clId="{3EB95190-A47F-422E-BAD5-42FE9BAA652A}" dt="2023-03-04T17:15:05.163" v="1925" actId="26606"/>
          <ac:spMkLst>
            <pc:docMk/>
            <pc:sldMk cId="2559004841" sldId="372"/>
            <ac:spMk id="10" creationId="{47CB9539-9C1D-C1B1-41FF-32292F994CC7}"/>
          </ac:spMkLst>
        </pc:spChg>
        <pc:spChg chg="mod">
          <ac:chgData name="ΕΙΡΗΝΗ ΚΑΤΣΑΡΟΥ" userId="3d7c3f3ab11cf231" providerId="LiveId" clId="{3EB95190-A47F-422E-BAD5-42FE9BAA652A}" dt="2023-03-04T17:19:12.268" v="1941" actId="1076"/>
          <ac:spMkLst>
            <pc:docMk/>
            <pc:sldMk cId="2559004841" sldId="372"/>
            <ac:spMk id="12" creationId="{71EA3740-303A-E435-BD11-6ECE78E37653}"/>
          </ac:spMkLst>
        </pc:spChg>
        <pc:spChg chg="add del">
          <ac:chgData name="ΕΙΡΗΝΗ ΚΑΤΣΑΡΟΥ" userId="3d7c3f3ab11cf231" providerId="LiveId" clId="{3EB95190-A47F-422E-BAD5-42FE9BAA652A}" dt="2023-03-04T17:15:05.163" v="1925" actId="26606"/>
          <ac:spMkLst>
            <pc:docMk/>
            <pc:sldMk cId="2559004841" sldId="372"/>
            <ac:spMk id="23" creationId="{2EB492CD-616E-47F8-933B-5E2D952A0593}"/>
          </ac:spMkLst>
        </pc:spChg>
        <pc:spChg chg="add del">
          <ac:chgData name="ΕΙΡΗΝΗ ΚΑΤΣΑΡΟΥ" userId="3d7c3f3ab11cf231" providerId="LiveId" clId="{3EB95190-A47F-422E-BAD5-42FE9BAA652A}" dt="2023-03-04T17:15:05.163" v="1925" actId="26606"/>
          <ac:spMkLst>
            <pc:docMk/>
            <pc:sldMk cId="2559004841" sldId="372"/>
            <ac:spMk id="25" creationId="{59383CF9-23B5-4335-9B21-1791C4CF1C75}"/>
          </ac:spMkLst>
        </pc:spChg>
        <pc:spChg chg="add del">
          <ac:chgData name="ΕΙΡΗΝΗ ΚΑΤΣΑΡΟΥ" userId="3d7c3f3ab11cf231" providerId="LiveId" clId="{3EB95190-A47F-422E-BAD5-42FE9BAA652A}" dt="2023-03-04T17:15:05.163" v="1925" actId="26606"/>
          <ac:spMkLst>
            <pc:docMk/>
            <pc:sldMk cId="2559004841" sldId="372"/>
            <ac:spMk id="27" creationId="{0007FE00-9498-4706-B255-6437B0252C02}"/>
          </ac:spMkLst>
        </pc:spChg>
        <pc:spChg chg="add del">
          <ac:chgData name="ΕΙΡΗΝΗ ΚΑΤΣΑΡΟΥ" userId="3d7c3f3ab11cf231" providerId="LiveId" clId="{3EB95190-A47F-422E-BAD5-42FE9BAA652A}" dt="2023-03-04T17:15:05.163" v="1925" actId="26606"/>
          <ac:spMkLst>
            <pc:docMk/>
            <pc:sldMk cId="2559004841" sldId="372"/>
            <ac:spMk id="32" creationId="{76EFD3D9-44F0-4267-BCC1-1613E79D8274}"/>
          </ac:spMkLst>
        </pc:spChg>
        <pc:spChg chg="add del">
          <ac:chgData name="ΕΙΡΗΝΗ ΚΑΤΣΑΡΟΥ" userId="3d7c3f3ab11cf231" providerId="LiveId" clId="{3EB95190-A47F-422E-BAD5-42FE9BAA652A}" dt="2023-03-04T17:15:05.163" v="1925" actId="26606"/>
          <ac:spMkLst>
            <pc:docMk/>
            <pc:sldMk cId="2559004841" sldId="372"/>
            <ac:spMk id="34" creationId="{A779A851-95D6-41AF-937A-B0E4B7F6FA8D}"/>
          </ac:spMkLst>
        </pc:spChg>
        <pc:spChg chg="add del">
          <ac:chgData name="ΕΙΡΗΝΗ ΚΑΤΣΑΡΟΥ" userId="3d7c3f3ab11cf231" providerId="LiveId" clId="{3EB95190-A47F-422E-BAD5-42FE9BAA652A}" dt="2023-03-04T17:15:05.163" v="1925" actId="26606"/>
          <ac:spMkLst>
            <pc:docMk/>
            <pc:sldMk cId="2559004841" sldId="372"/>
            <ac:spMk id="36" creationId="{953FB2E7-B6CB-429C-81EB-D9516D6D5C8D}"/>
          </ac:spMkLst>
        </pc:spChg>
        <pc:spChg chg="add del">
          <ac:chgData name="ΕΙΡΗΝΗ ΚΑΤΣΑΡΟΥ" userId="3d7c3f3ab11cf231" providerId="LiveId" clId="{3EB95190-A47F-422E-BAD5-42FE9BAA652A}" dt="2023-03-04T17:15:05.163" v="1925" actId="26606"/>
          <ac:spMkLst>
            <pc:docMk/>
            <pc:sldMk cId="2559004841" sldId="372"/>
            <ac:spMk id="38" creationId="{2EC40DB1-B719-4A13-9A4D-0966B4B27866}"/>
          </ac:spMkLst>
        </pc:spChg>
        <pc:spChg chg="add del">
          <ac:chgData name="ΕΙΡΗΝΗ ΚΑΤΣΑΡΟΥ" userId="3d7c3f3ab11cf231" providerId="LiveId" clId="{3EB95190-A47F-422E-BAD5-42FE9BAA652A}" dt="2023-03-04T17:15:05.163" v="1925" actId="26606"/>
          <ac:spMkLst>
            <pc:docMk/>
            <pc:sldMk cId="2559004841" sldId="372"/>
            <ac:spMk id="40" creationId="{82211336-CFF3-412D-868A-6679C1004C45}"/>
          </ac:spMkLst>
        </pc:spChg>
        <pc:picChg chg="add mod">
          <ac:chgData name="ΕΙΡΗΝΗ ΚΑΤΣΑΡΟΥ" userId="3d7c3f3ab11cf231" providerId="LiveId" clId="{3EB95190-A47F-422E-BAD5-42FE9BAA652A}" dt="2023-03-04T17:19:50.975" v="1944" actId="962"/>
          <ac:picMkLst>
            <pc:docMk/>
            <pc:sldMk cId="2559004841" sldId="372"/>
            <ac:picMk id="5" creationId="{0390DF74-ED41-6924-9315-3A0DD4C97C8D}"/>
          </ac:picMkLst>
        </pc:picChg>
      </pc:sldChg>
      <pc:sldChg chg="del">
        <pc:chgData name="ΕΙΡΗΝΗ ΚΑΤΣΑΡΟΥ" userId="3d7c3f3ab11cf231" providerId="LiveId" clId="{3EB95190-A47F-422E-BAD5-42FE9BAA652A}" dt="2023-03-04T17:40:02.170" v="3280" actId="2696"/>
        <pc:sldMkLst>
          <pc:docMk/>
          <pc:sldMk cId="746530484" sldId="373"/>
        </pc:sldMkLst>
      </pc:sldChg>
      <pc:sldChg chg="del">
        <pc:chgData name="ΕΙΡΗΝΗ ΚΑΤΣΑΡΟΥ" userId="3d7c3f3ab11cf231" providerId="LiveId" clId="{3EB95190-A47F-422E-BAD5-42FE9BAA652A}" dt="2023-03-04T17:40:04.528" v="3282" actId="2696"/>
        <pc:sldMkLst>
          <pc:docMk/>
          <pc:sldMk cId="496785295" sldId="374"/>
        </pc:sldMkLst>
      </pc:sldChg>
      <pc:sldChg chg="del">
        <pc:chgData name="ΕΙΡΗΝΗ ΚΑΤΣΑΡΟΥ" userId="3d7c3f3ab11cf231" providerId="LiveId" clId="{3EB95190-A47F-422E-BAD5-42FE9BAA652A}" dt="2023-03-04T17:40:05.987" v="3284" actId="2696"/>
        <pc:sldMkLst>
          <pc:docMk/>
          <pc:sldMk cId="2943647911" sldId="375"/>
        </pc:sldMkLst>
      </pc:sldChg>
      <pc:sldChg chg="del">
        <pc:chgData name="ΕΙΡΗΝΗ ΚΑΤΣΑΡΟΥ" userId="3d7c3f3ab11cf231" providerId="LiveId" clId="{3EB95190-A47F-422E-BAD5-42FE9BAA652A}" dt="2023-03-04T17:40:06.610" v="3285" actId="2696"/>
        <pc:sldMkLst>
          <pc:docMk/>
          <pc:sldMk cId="438606812" sldId="376"/>
        </pc:sldMkLst>
      </pc:sldChg>
      <pc:sldChg chg="del">
        <pc:chgData name="ΕΙΡΗΝΗ ΚΑΤΣΑΡΟΥ" userId="3d7c3f3ab11cf231" providerId="LiveId" clId="{3EB95190-A47F-422E-BAD5-42FE9BAA652A}" dt="2023-03-04T17:40:08.473" v="3288" actId="2696"/>
        <pc:sldMkLst>
          <pc:docMk/>
          <pc:sldMk cId="2780839818" sldId="377"/>
        </pc:sldMkLst>
      </pc:sldChg>
      <pc:sldChg chg="del">
        <pc:chgData name="ΕΙΡΗΝΗ ΚΑΤΣΑΡΟΥ" userId="3d7c3f3ab11cf231" providerId="LiveId" clId="{3EB95190-A47F-422E-BAD5-42FE9BAA652A}" dt="2023-03-04T17:40:05.162" v="3283" actId="2696"/>
        <pc:sldMkLst>
          <pc:docMk/>
          <pc:sldMk cId="2911097897" sldId="378"/>
        </pc:sldMkLst>
      </pc:sldChg>
      <pc:sldChg chg="del">
        <pc:chgData name="ΕΙΡΗΝΗ ΚΑΤΣΑΡΟΥ" userId="3d7c3f3ab11cf231" providerId="LiveId" clId="{3EB95190-A47F-422E-BAD5-42FE9BAA652A}" dt="2023-03-04T17:40:07.972" v="3287" actId="2696"/>
        <pc:sldMkLst>
          <pc:docMk/>
          <pc:sldMk cId="2351802006" sldId="379"/>
        </pc:sldMkLst>
      </pc:sldChg>
      <pc:sldChg chg="del">
        <pc:chgData name="ΕΙΡΗΝΗ ΚΑΤΣΑΡΟΥ" userId="3d7c3f3ab11cf231" providerId="LiveId" clId="{3EB95190-A47F-422E-BAD5-42FE9BAA652A}" dt="2023-03-04T17:40:10.820" v="3290" actId="2696"/>
        <pc:sldMkLst>
          <pc:docMk/>
          <pc:sldMk cId="1687662710" sldId="380"/>
        </pc:sldMkLst>
      </pc:sldChg>
      <pc:sldChg chg="del">
        <pc:chgData name="ΕΙΡΗΝΗ ΚΑΤΣΑΡΟΥ" userId="3d7c3f3ab11cf231" providerId="LiveId" clId="{3EB95190-A47F-422E-BAD5-42FE9BAA652A}" dt="2023-03-04T17:40:18.601" v="3302" actId="2696"/>
        <pc:sldMkLst>
          <pc:docMk/>
          <pc:sldMk cId="2538949729" sldId="381"/>
        </pc:sldMkLst>
      </pc:sldChg>
      <pc:sldChg chg="del">
        <pc:chgData name="ΕΙΡΗΝΗ ΚΑΤΣΑΡΟΥ" userId="3d7c3f3ab11cf231" providerId="LiveId" clId="{3EB95190-A47F-422E-BAD5-42FE9BAA652A}" dt="2023-03-04T17:40:11.189" v="3291" actId="2696"/>
        <pc:sldMkLst>
          <pc:docMk/>
          <pc:sldMk cId="3003058801" sldId="382"/>
        </pc:sldMkLst>
      </pc:sldChg>
      <pc:sldChg chg="del">
        <pc:chgData name="ΕΙΡΗΝΗ ΚΑΤΣΑΡΟΥ" userId="3d7c3f3ab11cf231" providerId="LiveId" clId="{3EB95190-A47F-422E-BAD5-42FE9BAA652A}" dt="2023-03-04T17:40:12.012" v="3292" actId="2696"/>
        <pc:sldMkLst>
          <pc:docMk/>
          <pc:sldMk cId="4221354589" sldId="383"/>
        </pc:sldMkLst>
      </pc:sldChg>
      <pc:sldChg chg="del">
        <pc:chgData name="ΕΙΡΗΝΗ ΚΑΤΣΑΡΟΥ" userId="3d7c3f3ab11cf231" providerId="LiveId" clId="{3EB95190-A47F-422E-BAD5-42FE9BAA652A}" dt="2023-03-04T17:40:12.350" v="3293" actId="2696"/>
        <pc:sldMkLst>
          <pc:docMk/>
          <pc:sldMk cId="168693031" sldId="384"/>
        </pc:sldMkLst>
      </pc:sldChg>
      <pc:sldChg chg="del">
        <pc:chgData name="ΕΙΡΗΝΗ ΚΑΤΣΑΡΟΥ" userId="3d7c3f3ab11cf231" providerId="LiveId" clId="{3EB95190-A47F-422E-BAD5-42FE9BAA652A}" dt="2023-03-04T17:40:13.120" v="3294" actId="2696"/>
        <pc:sldMkLst>
          <pc:docMk/>
          <pc:sldMk cId="1002518666" sldId="385"/>
        </pc:sldMkLst>
      </pc:sldChg>
      <pc:sldChg chg="del">
        <pc:chgData name="ΕΙΡΗΝΗ ΚΑΤΣΑΡΟΥ" userId="3d7c3f3ab11cf231" providerId="LiveId" clId="{3EB95190-A47F-422E-BAD5-42FE9BAA652A}" dt="2023-03-04T17:40:13.748" v="3295" actId="2696"/>
        <pc:sldMkLst>
          <pc:docMk/>
          <pc:sldMk cId="2300749688" sldId="386"/>
        </pc:sldMkLst>
      </pc:sldChg>
      <pc:sldChg chg="del">
        <pc:chgData name="ΕΙΡΗΝΗ ΚΑΤΣΑΡΟΥ" userId="3d7c3f3ab11cf231" providerId="LiveId" clId="{3EB95190-A47F-422E-BAD5-42FE9BAA652A}" dt="2023-03-04T17:40:19" v="3303" actId="2696"/>
        <pc:sldMkLst>
          <pc:docMk/>
          <pc:sldMk cId="1069551800" sldId="387"/>
        </pc:sldMkLst>
      </pc:sldChg>
      <pc:sldChg chg="del">
        <pc:chgData name="ΕΙΡΗΝΗ ΚΑΤΣΑΡΟΥ" userId="3d7c3f3ab11cf231" providerId="LiveId" clId="{3EB95190-A47F-422E-BAD5-42FE9BAA652A}" dt="2023-03-04T17:40:20.157" v="3304" actId="2696"/>
        <pc:sldMkLst>
          <pc:docMk/>
          <pc:sldMk cId="3874870829" sldId="388"/>
        </pc:sldMkLst>
      </pc:sldChg>
      <pc:sldChg chg="del">
        <pc:chgData name="ΕΙΡΗΝΗ ΚΑΤΣΑΡΟΥ" userId="3d7c3f3ab11cf231" providerId="LiveId" clId="{3EB95190-A47F-422E-BAD5-42FE9BAA652A}" dt="2023-03-04T17:40:25.696" v="3311" actId="2696"/>
        <pc:sldMkLst>
          <pc:docMk/>
          <pc:sldMk cId="1976079553" sldId="389"/>
        </pc:sldMkLst>
      </pc:sldChg>
      <pc:sldChg chg="addSp delSp modSp del mod">
        <pc:chgData name="ΕΙΡΗΝΗ ΚΑΤΣΑΡΟΥ" userId="3d7c3f3ab11cf231" providerId="LiveId" clId="{3EB95190-A47F-422E-BAD5-42FE9BAA652A}" dt="2023-03-04T17:42:08.556" v="3314" actId="2696"/>
        <pc:sldMkLst>
          <pc:docMk/>
          <pc:sldMk cId="3188244214" sldId="390"/>
        </pc:sldMkLst>
        <pc:spChg chg="mod">
          <ac:chgData name="ΕΙΡΗΝΗ ΚΑΤΣΑΡΟΥ" userId="3d7c3f3ab11cf231" providerId="LiveId" clId="{3EB95190-A47F-422E-BAD5-42FE9BAA652A}" dt="2023-03-04T17:41:57.002" v="3313" actId="26606"/>
          <ac:spMkLst>
            <pc:docMk/>
            <pc:sldMk cId="3188244214" sldId="390"/>
            <ac:spMk id="4" creationId="{D7F42822-2B8F-B894-3E5E-C27228EC345D}"/>
          </ac:spMkLst>
        </pc:spChg>
        <pc:spChg chg="mod">
          <ac:chgData name="ΕΙΡΗΝΗ ΚΑΤΣΑΡΟΥ" userId="3d7c3f3ab11cf231" providerId="LiveId" clId="{3EB95190-A47F-422E-BAD5-42FE9BAA652A}" dt="2023-03-04T17:41:57.002" v="3313" actId="26606"/>
          <ac:spMkLst>
            <pc:docMk/>
            <pc:sldMk cId="3188244214" sldId="390"/>
            <ac:spMk id="5" creationId="{35DF4799-A56B-05CE-FC3B-1826326BA490}"/>
          </ac:spMkLst>
        </pc:spChg>
        <pc:spChg chg="del">
          <ac:chgData name="ΕΙΡΗΝΗ ΚΑΤΣΑΡΟΥ" userId="3d7c3f3ab11cf231" providerId="LiveId" clId="{3EB95190-A47F-422E-BAD5-42FE9BAA652A}" dt="2023-03-04T17:41:57.002" v="3313" actId="26606"/>
          <ac:spMkLst>
            <pc:docMk/>
            <pc:sldMk cId="3188244214" sldId="390"/>
            <ac:spMk id="21" creationId="{17718681-A12E-49D6-9925-DD7C68176D61}"/>
          </ac:spMkLst>
        </pc:spChg>
        <pc:spChg chg="del">
          <ac:chgData name="ΕΙΡΗΝΗ ΚΑΤΣΑΡΟΥ" userId="3d7c3f3ab11cf231" providerId="LiveId" clId="{3EB95190-A47F-422E-BAD5-42FE9BAA652A}" dt="2023-03-04T17:41:57.002" v="3313" actId="26606"/>
          <ac:spMkLst>
            <pc:docMk/>
            <pc:sldMk cId="3188244214" sldId="390"/>
            <ac:spMk id="23" creationId="{FBD77573-9EF2-4C35-8285-A1CF6FBB0EA5}"/>
          </ac:spMkLst>
        </pc:spChg>
        <pc:spChg chg="add">
          <ac:chgData name="ΕΙΡΗΝΗ ΚΑΤΣΑΡΟΥ" userId="3d7c3f3ab11cf231" providerId="LiveId" clId="{3EB95190-A47F-422E-BAD5-42FE9BAA652A}" dt="2023-03-04T17:41:57.002" v="3313" actId="26606"/>
          <ac:spMkLst>
            <pc:docMk/>
            <pc:sldMk cId="3188244214" sldId="390"/>
            <ac:spMk id="28" creationId="{A5F185B5-6FB4-45DC-9AE7-F7A26BD7E782}"/>
          </ac:spMkLst>
        </pc:spChg>
        <pc:spChg chg="add">
          <ac:chgData name="ΕΙΡΗΝΗ ΚΑΤΣΑΡΟΥ" userId="3d7c3f3ab11cf231" providerId="LiveId" clId="{3EB95190-A47F-422E-BAD5-42FE9BAA652A}" dt="2023-03-04T17:41:57.002" v="3313" actId="26606"/>
          <ac:spMkLst>
            <pc:docMk/>
            <pc:sldMk cId="3188244214" sldId="390"/>
            <ac:spMk id="30" creationId="{EA5B116B-4263-41E0-B09F-AAFE919C0971}"/>
          </ac:spMkLst>
        </pc:spChg>
        <pc:cxnChg chg="add">
          <ac:chgData name="ΕΙΡΗΝΗ ΚΑΤΣΑΡΟΥ" userId="3d7c3f3ab11cf231" providerId="LiveId" clId="{3EB95190-A47F-422E-BAD5-42FE9BAA652A}" dt="2023-03-04T17:41:57.002" v="3313" actId="26606"/>
          <ac:cxnSpMkLst>
            <pc:docMk/>
            <pc:sldMk cId="3188244214" sldId="390"/>
            <ac:cxnSpMk id="32" creationId="{B5F2DA1D-C1F2-44D4-8BB3-F29B9DD0B2F9}"/>
          </ac:cxnSpMkLst>
        </pc:cxnChg>
        <pc:cxnChg chg="add">
          <ac:chgData name="ΕΙΡΗΝΗ ΚΑΤΣΑΡΟΥ" userId="3d7c3f3ab11cf231" providerId="LiveId" clId="{3EB95190-A47F-422E-BAD5-42FE9BAA652A}" dt="2023-03-04T17:41:57.002" v="3313" actId="26606"/>
          <ac:cxnSpMkLst>
            <pc:docMk/>
            <pc:sldMk cId="3188244214" sldId="390"/>
            <ac:cxnSpMk id="34" creationId="{A6C6FECB-D48F-4DB7-A7B4-3A9E377B13CB}"/>
          </ac:cxnSpMkLst>
        </pc:cxnChg>
      </pc:sldChg>
      <pc:sldChg chg="addSp delSp modSp mod">
        <pc:chgData name="ΕΙΡΗΝΗ ΚΑΤΣΑΡΟΥ" userId="3d7c3f3ab11cf231" providerId="LiveId" clId="{3EB95190-A47F-422E-BAD5-42FE9BAA652A}" dt="2023-03-04T17:58:42.422" v="3923" actId="20577"/>
        <pc:sldMkLst>
          <pc:docMk/>
          <pc:sldMk cId="3369519981" sldId="393"/>
        </pc:sldMkLst>
        <pc:spChg chg="mod">
          <ac:chgData name="ΕΙΡΗΝΗ ΚΑΤΣΑΡΟΥ" userId="3d7c3f3ab11cf231" providerId="LiveId" clId="{3EB95190-A47F-422E-BAD5-42FE9BAA652A}" dt="2023-03-04T17:54:31.745" v="3480" actId="14100"/>
          <ac:spMkLst>
            <pc:docMk/>
            <pc:sldMk cId="3369519981" sldId="393"/>
            <ac:spMk id="4" creationId="{D7F42822-2B8F-B894-3E5E-C27228EC345D}"/>
          </ac:spMkLst>
        </pc:spChg>
        <pc:spChg chg="mod">
          <ac:chgData name="ΕΙΡΗΝΗ ΚΑΤΣΑΡΟΥ" userId="3d7c3f3ab11cf231" providerId="LiveId" clId="{3EB95190-A47F-422E-BAD5-42FE9BAA652A}" dt="2023-03-04T17:58:42.422" v="3923" actId="20577"/>
          <ac:spMkLst>
            <pc:docMk/>
            <pc:sldMk cId="3369519981" sldId="393"/>
            <ac:spMk id="5" creationId="{35DF4799-A56B-05CE-FC3B-1826326BA490}"/>
          </ac:spMkLst>
        </pc:spChg>
        <pc:spChg chg="add del">
          <ac:chgData name="ΕΙΡΗΝΗ ΚΑΤΣΑΡΟΥ" userId="3d7c3f3ab11cf231" providerId="LiveId" clId="{3EB95190-A47F-422E-BAD5-42FE9BAA652A}" dt="2023-03-04T17:54:01.367" v="3473" actId="26606"/>
          <ac:spMkLst>
            <pc:docMk/>
            <pc:sldMk cId="3369519981" sldId="393"/>
            <ac:spMk id="10" creationId="{17718681-A12E-49D6-9925-DD7C68176D61}"/>
          </ac:spMkLst>
        </pc:spChg>
        <pc:spChg chg="add del">
          <ac:chgData name="ΕΙΡΗΝΗ ΚΑΤΣΑΡΟΥ" userId="3d7c3f3ab11cf231" providerId="LiveId" clId="{3EB95190-A47F-422E-BAD5-42FE9BAA652A}" dt="2023-03-04T17:54:01.367" v="3473" actId="26606"/>
          <ac:spMkLst>
            <pc:docMk/>
            <pc:sldMk cId="3369519981" sldId="393"/>
            <ac:spMk id="12" creationId="{FBD77573-9EF2-4C35-8285-A1CF6FBB0EA5}"/>
          </ac:spMkLst>
        </pc:spChg>
        <pc:spChg chg="add">
          <ac:chgData name="ΕΙΡΗΝΗ ΚΑΤΣΑΡΟΥ" userId="3d7c3f3ab11cf231" providerId="LiveId" clId="{3EB95190-A47F-422E-BAD5-42FE9BAA652A}" dt="2023-03-04T17:54:01.367" v="3473" actId="26606"/>
          <ac:spMkLst>
            <pc:docMk/>
            <pc:sldMk cId="3369519981" sldId="393"/>
            <ac:spMk id="17" creationId="{DBF61EA3-B236-439E-9C0B-340980D56BEE}"/>
          </ac:spMkLst>
        </pc:spChg>
        <pc:spChg chg="add del">
          <ac:chgData name="ΕΙΡΗΝΗ ΚΑΤΣΑΡΟΥ" userId="3d7c3f3ab11cf231" providerId="LiveId" clId="{3EB95190-A47F-422E-BAD5-42FE9BAA652A}" dt="2023-03-04T17:44:20.488" v="3322" actId="26606"/>
          <ac:spMkLst>
            <pc:docMk/>
            <pc:sldMk cId="3369519981" sldId="393"/>
            <ac:spMk id="18" creationId="{460B0EFB-53ED-4F35-B05D-F658EA021C65}"/>
          </ac:spMkLst>
        </pc:spChg>
        <pc:spChg chg="add del">
          <ac:chgData name="ΕΙΡΗΝΗ ΚΑΤΣΑΡΟΥ" userId="3d7c3f3ab11cf231" providerId="LiveId" clId="{3EB95190-A47F-422E-BAD5-42FE9BAA652A}" dt="2023-03-04T17:44:20.488" v="3322" actId="26606"/>
          <ac:spMkLst>
            <pc:docMk/>
            <pc:sldMk cId="3369519981" sldId="393"/>
            <ac:spMk id="20" creationId="{835EF3DD-7D43-4A27-8967-A92FD8CC9365}"/>
          </ac:spMkLst>
        </pc:spChg>
        <pc:spChg chg="add">
          <ac:chgData name="ΕΙΡΗΝΗ ΚΑΤΣΑΡΟΥ" userId="3d7c3f3ab11cf231" providerId="LiveId" clId="{3EB95190-A47F-422E-BAD5-42FE9BAA652A}" dt="2023-03-04T17:54:01.367" v="3473" actId="26606"/>
          <ac:spMkLst>
            <pc:docMk/>
            <pc:sldMk cId="3369519981" sldId="393"/>
            <ac:spMk id="23" creationId="{E659831F-0D9A-4C63-9EBB-8435B85A440F}"/>
          </ac:spMkLst>
        </pc:spChg>
        <pc:spChg chg="add del">
          <ac:chgData name="ΕΙΡΗΝΗ ΚΑΤΣΑΡΟΥ" userId="3d7c3f3ab11cf231" providerId="LiveId" clId="{3EB95190-A47F-422E-BAD5-42FE9BAA652A}" dt="2023-03-04T17:44:18.504" v="3320" actId="26606"/>
          <ac:spMkLst>
            <pc:docMk/>
            <pc:sldMk cId="3369519981" sldId="393"/>
            <ac:spMk id="25" creationId="{9CE0A68D-28EF-49D9-B84B-5DAB38714976}"/>
          </ac:spMkLst>
        </pc:spChg>
        <pc:spChg chg="add del">
          <ac:chgData name="ΕΙΡΗΝΗ ΚΑΤΣΑΡΟΥ" userId="3d7c3f3ab11cf231" providerId="LiveId" clId="{3EB95190-A47F-422E-BAD5-42FE9BAA652A}" dt="2023-03-04T17:44:18.504" v="3320" actId="26606"/>
          <ac:spMkLst>
            <pc:docMk/>
            <pc:sldMk cId="3369519981" sldId="393"/>
            <ac:spMk id="27" creationId="{1FA0C3DC-24DE-44E3-9D41-CAA5F3B20751}"/>
          </ac:spMkLst>
        </pc:spChg>
        <pc:grpChg chg="add">
          <ac:chgData name="ΕΙΡΗΝΗ ΚΑΤΣΑΡΟΥ" userId="3d7c3f3ab11cf231" providerId="LiveId" clId="{3EB95190-A47F-422E-BAD5-42FE9BAA652A}" dt="2023-03-04T17:54:01.367" v="3473" actId="26606"/>
          <ac:grpSpMkLst>
            <pc:docMk/>
            <pc:sldMk cId="3369519981" sldId="393"/>
            <ac:grpSpMk id="19" creationId="{28FAF094-D087-493F-8DF9-A486C2D6BBAA}"/>
          </ac:grpSpMkLst>
        </pc:grpChg>
        <pc:picChg chg="add del mod ord">
          <ac:chgData name="ΕΙΡΗΝΗ ΚΑΤΣΑΡΟΥ" userId="3d7c3f3ab11cf231" providerId="LiveId" clId="{3EB95190-A47F-422E-BAD5-42FE9BAA652A}" dt="2023-03-04T17:44:20.488" v="3322" actId="26606"/>
          <ac:picMkLst>
            <pc:docMk/>
            <pc:sldMk cId="3369519981" sldId="393"/>
            <ac:picMk id="14" creationId="{9847B181-7E65-2172-BA3E-3133CB5EC513}"/>
          </ac:picMkLst>
        </pc:picChg>
      </pc:sldChg>
      <pc:sldChg chg="modSp mod">
        <pc:chgData name="ΕΙΡΗΝΗ ΚΑΤΣΑΡΟΥ" userId="3d7c3f3ab11cf231" providerId="LiveId" clId="{3EB95190-A47F-422E-BAD5-42FE9BAA652A}" dt="2023-03-04T18:24:38.251" v="6777" actId="20577"/>
        <pc:sldMkLst>
          <pc:docMk/>
          <pc:sldMk cId="3866629391" sldId="394"/>
        </pc:sldMkLst>
        <pc:spChg chg="mod">
          <ac:chgData name="ΕΙΡΗΝΗ ΚΑΤΣΑΡΟΥ" userId="3d7c3f3ab11cf231" providerId="LiveId" clId="{3EB95190-A47F-422E-BAD5-42FE9BAA652A}" dt="2023-03-04T18:09:44.990" v="5386" actId="20577"/>
          <ac:spMkLst>
            <pc:docMk/>
            <pc:sldMk cId="3866629391" sldId="394"/>
            <ac:spMk id="4" creationId="{D7F42822-2B8F-B894-3E5E-C27228EC345D}"/>
          </ac:spMkLst>
        </pc:spChg>
        <pc:graphicFrameChg chg="mod">
          <ac:chgData name="ΕΙΡΗΝΗ ΚΑΤΣΑΡΟΥ" userId="3d7c3f3ab11cf231" providerId="LiveId" clId="{3EB95190-A47F-422E-BAD5-42FE9BAA652A}" dt="2023-03-04T18:24:38.251" v="6777" actId="20577"/>
          <ac:graphicFrameMkLst>
            <pc:docMk/>
            <pc:sldMk cId="3866629391" sldId="394"/>
            <ac:graphicFrameMk id="43" creationId="{8840C080-C466-4E3C-9859-A35C5FCF346F}"/>
          </ac:graphicFrameMkLst>
        </pc:graphicFrameChg>
      </pc:sldChg>
      <pc:sldChg chg="del">
        <pc:chgData name="ΕΙΡΗΝΗ ΚΑΤΣΑΡΟΥ" userId="3d7c3f3ab11cf231" providerId="LiveId" clId="{3EB95190-A47F-422E-BAD5-42FE9BAA652A}" dt="2023-03-04T19:04:50.609" v="9082" actId="2696"/>
        <pc:sldMkLst>
          <pc:docMk/>
          <pc:sldMk cId="1794487027" sldId="395"/>
        </pc:sldMkLst>
      </pc:sldChg>
      <pc:sldChg chg="modSp">
        <pc:chgData name="ΕΙΡΗΝΗ ΚΑΤΣΑΡΟΥ" userId="3d7c3f3ab11cf231" providerId="LiveId" clId="{3EB95190-A47F-422E-BAD5-42FE9BAA652A}" dt="2023-03-04T19:21:18.960" v="10743" actId="20577"/>
        <pc:sldMkLst>
          <pc:docMk/>
          <pc:sldMk cId="53863415" sldId="396"/>
        </pc:sldMkLst>
        <pc:graphicFrameChg chg="mod">
          <ac:chgData name="ΕΙΡΗΝΗ ΚΑΤΣΑΡΟΥ" userId="3d7c3f3ab11cf231" providerId="LiveId" clId="{3EB95190-A47F-422E-BAD5-42FE9BAA652A}" dt="2023-03-04T19:21:18.960" v="10743" actId="20577"/>
          <ac:graphicFrameMkLst>
            <pc:docMk/>
            <pc:sldMk cId="53863415" sldId="396"/>
            <ac:graphicFrameMk id="43" creationId="{8840C080-C466-4E3C-9859-A35C5FCF346F}"/>
          </ac:graphicFrameMkLst>
        </pc:graphicFrameChg>
      </pc:sldChg>
      <pc:sldChg chg="del">
        <pc:chgData name="ΕΙΡΗΝΗ ΚΑΤΣΑΡΟΥ" userId="3d7c3f3ab11cf231" providerId="LiveId" clId="{3EB95190-A47F-422E-BAD5-42FE9BAA652A}" dt="2023-03-04T19:37:42.475" v="12124" actId="2696"/>
        <pc:sldMkLst>
          <pc:docMk/>
          <pc:sldMk cId="2617637311" sldId="397"/>
        </pc:sldMkLst>
      </pc:sldChg>
      <pc:sldChg chg="del">
        <pc:chgData name="ΕΙΡΗΝΗ ΚΑΤΣΑΡΟΥ" userId="3d7c3f3ab11cf231" providerId="LiveId" clId="{3EB95190-A47F-422E-BAD5-42FE9BAA652A}" dt="2023-03-04T20:14:57.969" v="16205" actId="2696"/>
        <pc:sldMkLst>
          <pc:docMk/>
          <pc:sldMk cId="1523429770" sldId="398"/>
        </pc:sldMkLst>
      </pc:sldChg>
      <pc:sldChg chg="modSp mod">
        <pc:chgData name="ΕΙΡΗΝΗ ΚΑΤΣΑΡΟΥ" userId="3d7c3f3ab11cf231" providerId="LiveId" clId="{3EB95190-A47F-422E-BAD5-42FE9BAA652A}" dt="2023-03-04T20:24:41.188" v="17595" actId="20577"/>
        <pc:sldMkLst>
          <pc:docMk/>
          <pc:sldMk cId="2557422253" sldId="399"/>
        </pc:sldMkLst>
        <pc:spChg chg="mod">
          <ac:chgData name="ΕΙΡΗΝΗ ΚΑΤΣΑΡΟΥ" userId="3d7c3f3ab11cf231" providerId="LiveId" clId="{3EB95190-A47F-422E-BAD5-42FE9BAA652A}" dt="2023-03-04T20:23:18.473" v="17406" actId="20577"/>
          <ac:spMkLst>
            <pc:docMk/>
            <pc:sldMk cId="2557422253" sldId="399"/>
            <ac:spMk id="4" creationId="{D7F42822-2B8F-B894-3E5E-C27228EC345D}"/>
          </ac:spMkLst>
        </pc:spChg>
        <pc:graphicFrameChg chg="mod">
          <ac:chgData name="ΕΙΡΗΝΗ ΚΑΤΣΑΡΟΥ" userId="3d7c3f3ab11cf231" providerId="LiveId" clId="{3EB95190-A47F-422E-BAD5-42FE9BAA652A}" dt="2023-03-04T20:24:41.188" v="17595" actId="20577"/>
          <ac:graphicFrameMkLst>
            <pc:docMk/>
            <pc:sldMk cId="2557422253" sldId="399"/>
            <ac:graphicFrameMk id="43" creationId="{8840C080-C466-4E3C-9859-A35C5FCF346F}"/>
          </ac:graphicFrameMkLst>
        </pc:graphicFrameChg>
      </pc:sldChg>
      <pc:sldChg chg="del">
        <pc:chgData name="ΕΙΡΗΝΗ ΚΑΤΣΑΡΟΥ" userId="3d7c3f3ab11cf231" providerId="LiveId" clId="{3EB95190-A47F-422E-BAD5-42FE9BAA652A}" dt="2023-03-04T20:27:51.606" v="17597" actId="2696"/>
        <pc:sldMkLst>
          <pc:docMk/>
          <pc:sldMk cId="2735003332" sldId="400"/>
        </pc:sldMkLst>
      </pc:sldChg>
      <pc:sldChg chg="del">
        <pc:chgData name="ΕΙΡΗΝΗ ΚΑΤΣΑΡΟΥ" userId="3d7c3f3ab11cf231" providerId="LiveId" clId="{3EB95190-A47F-422E-BAD5-42FE9BAA652A}" dt="2023-03-04T20:11:48.788" v="16061" actId="2696"/>
        <pc:sldMkLst>
          <pc:docMk/>
          <pc:sldMk cId="2389998789" sldId="401"/>
        </pc:sldMkLst>
      </pc:sldChg>
      <pc:sldChg chg="modSp mod">
        <pc:chgData name="ΕΙΡΗΝΗ ΚΑΤΣΑΡΟΥ" userId="3d7c3f3ab11cf231" providerId="LiveId" clId="{3EB95190-A47F-422E-BAD5-42FE9BAA652A}" dt="2023-03-04T18:58:31.672" v="8650" actId="27636"/>
        <pc:sldMkLst>
          <pc:docMk/>
          <pc:sldMk cId="442878631" sldId="403"/>
        </pc:sldMkLst>
        <pc:spChg chg="mod">
          <ac:chgData name="ΕΙΡΗΝΗ ΚΑΤΣΑΡΟΥ" userId="3d7c3f3ab11cf231" providerId="LiveId" clId="{3EB95190-A47F-422E-BAD5-42FE9BAA652A}" dt="2023-03-04T18:58:31.672" v="8650" actId="27636"/>
          <ac:spMkLst>
            <pc:docMk/>
            <pc:sldMk cId="442878631" sldId="403"/>
            <ac:spMk id="4" creationId="{D7F42822-2B8F-B894-3E5E-C27228EC345D}"/>
          </ac:spMkLst>
        </pc:spChg>
        <pc:spChg chg="mod">
          <ac:chgData name="ΕΙΡΗΝΗ ΚΑΤΣΑΡΟΥ" userId="3d7c3f3ab11cf231" providerId="LiveId" clId="{3EB95190-A47F-422E-BAD5-42FE9BAA652A}" dt="2023-03-04T18:58:24.953" v="8648" actId="27636"/>
          <ac:spMkLst>
            <pc:docMk/>
            <pc:sldMk cId="442878631" sldId="403"/>
            <ac:spMk id="5" creationId="{35DF4799-A56B-05CE-FC3B-1826326BA490}"/>
          </ac:spMkLst>
        </pc:spChg>
      </pc:sldChg>
      <pc:sldChg chg="modSp mod">
        <pc:chgData name="ΕΙΡΗΝΗ ΚΑΤΣΑΡΟΥ" userId="3d7c3f3ab11cf231" providerId="LiveId" clId="{3EB95190-A47F-422E-BAD5-42FE9BAA652A}" dt="2023-03-04T19:01:56.177" v="9072" actId="313"/>
        <pc:sldMkLst>
          <pc:docMk/>
          <pc:sldMk cId="2496167333" sldId="404"/>
        </pc:sldMkLst>
        <pc:spChg chg="mod">
          <ac:chgData name="ΕΙΡΗΝΗ ΚΑΤΣΑΡΟΥ" userId="3d7c3f3ab11cf231" providerId="LiveId" clId="{3EB95190-A47F-422E-BAD5-42FE9BAA652A}" dt="2023-03-04T19:01:56.177" v="9072" actId="313"/>
          <ac:spMkLst>
            <pc:docMk/>
            <pc:sldMk cId="2496167333" sldId="404"/>
            <ac:spMk id="5" creationId="{35DF4799-A56B-05CE-FC3B-1826326BA490}"/>
          </ac:spMkLst>
        </pc:spChg>
      </pc:sldChg>
      <pc:sldChg chg="modSp mod">
        <pc:chgData name="ΕΙΡΗΝΗ ΚΑΤΣΑΡΟΥ" userId="3d7c3f3ab11cf231" providerId="LiveId" clId="{3EB95190-A47F-422E-BAD5-42FE9BAA652A}" dt="2023-03-04T19:36:20.052" v="12116" actId="20577"/>
        <pc:sldMkLst>
          <pc:docMk/>
          <pc:sldMk cId="4042102321" sldId="405"/>
        </pc:sldMkLst>
        <pc:spChg chg="mod">
          <ac:chgData name="ΕΙΡΗΝΗ ΚΑΤΣΑΡΟΥ" userId="3d7c3f3ab11cf231" providerId="LiveId" clId="{3EB95190-A47F-422E-BAD5-42FE9BAA652A}" dt="2023-03-04T19:36:20.052" v="12116" actId="20577"/>
          <ac:spMkLst>
            <pc:docMk/>
            <pc:sldMk cId="4042102321" sldId="405"/>
            <ac:spMk id="5" creationId="{35DF4799-A56B-05CE-FC3B-1826326BA490}"/>
          </ac:spMkLst>
        </pc:spChg>
      </pc:sldChg>
      <pc:sldChg chg="modSp del mod">
        <pc:chgData name="ΕΙΡΗΝΗ ΚΑΤΣΑΡΟΥ" userId="3d7c3f3ab11cf231" providerId="LiveId" clId="{3EB95190-A47F-422E-BAD5-42FE9BAA652A}" dt="2023-03-04T19:36:43.683" v="12117" actId="2696"/>
        <pc:sldMkLst>
          <pc:docMk/>
          <pc:sldMk cId="2045838646" sldId="406"/>
        </pc:sldMkLst>
        <pc:spChg chg="mod">
          <ac:chgData name="ΕΙΡΗΝΗ ΚΑΤΣΑΡΟΥ" userId="3d7c3f3ab11cf231" providerId="LiveId" clId="{3EB95190-A47F-422E-BAD5-42FE9BAA652A}" dt="2023-03-04T19:34:29.923" v="11836" actId="20577"/>
          <ac:spMkLst>
            <pc:docMk/>
            <pc:sldMk cId="2045838646" sldId="406"/>
            <ac:spMk id="5" creationId="{35DF4799-A56B-05CE-FC3B-1826326BA490}"/>
          </ac:spMkLst>
        </pc:spChg>
      </pc:sldChg>
      <pc:sldChg chg="del">
        <pc:chgData name="ΕΙΡΗΝΗ ΚΑΤΣΑΡΟΥ" userId="3d7c3f3ab11cf231" providerId="LiveId" clId="{3EB95190-A47F-422E-BAD5-42FE9BAA652A}" dt="2023-03-04T19:59:58.794" v="14676" actId="2696"/>
        <pc:sldMkLst>
          <pc:docMk/>
          <pc:sldMk cId="3196860781" sldId="407"/>
        </pc:sldMkLst>
      </pc:sldChg>
      <pc:sldChg chg="modSp mod ord">
        <pc:chgData name="ΕΙΡΗΝΗ ΚΑΤΣΑΡΟΥ" userId="3d7c3f3ab11cf231" providerId="LiveId" clId="{3EB95190-A47F-422E-BAD5-42FE9BAA652A}" dt="2023-03-04T20:08:37.155" v="15681" actId="20577"/>
        <pc:sldMkLst>
          <pc:docMk/>
          <pc:sldMk cId="2687914328" sldId="408"/>
        </pc:sldMkLst>
        <pc:spChg chg="mod">
          <ac:chgData name="ΕΙΡΗΝΗ ΚΑΤΣΑΡΟΥ" userId="3d7c3f3ab11cf231" providerId="LiveId" clId="{3EB95190-A47F-422E-BAD5-42FE9BAA652A}" dt="2023-03-04T20:08:37.155" v="15681" actId="20577"/>
          <ac:spMkLst>
            <pc:docMk/>
            <pc:sldMk cId="2687914328" sldId="408"/>
            <ac:spMk id="5" creationId="{35DF4799-A56B-05CE-FC3B-1826326BA490}"/>
          </ac:spMkLst>
        </pc:spChg>
      </pc:sldChg>
      <pc:sldChg chg="del">
        <pc:chgData name="ΕΙΡΗΝΗ ΚΑΤΣΑΡΟΥ" userId="3d7c3f3ab11cf231" providerId="LiveId" clId="{3EB95190-A47F-422E-BAD5-42FE9BAA652A}" dt="2023-03-04T20:11:46.738" v="16060" actId="2696"/>
        <pc:sldMkLst>
          <pc:docMk/>
          <pc:sldMk cId="2578867730" sldId="409"/>
        </pc:sldMkLst>
      </pc:sldChg>
      <pc:sldChg chg="del">
        <pc:chgData name="ΕΙΡΗΝΗ ΚΑΤΣΑΡΟΥ" userId="3d7c3f3ab11cf231" providerId="LiveId" clId="{3EB95190-A47F-422E-BAD5-42FE9BAA652A}" dt="2023-03-04T17:40:17.805" v="3301" actId="2696"/>
        <pc:sldMkLst>
          <pc:docMk/>
          <pc:sldMk cId="2796159391" sldId="410"/>
        </pc:sldMkLst>
      </pc:sldChg>
      <pc:sldChg chg="del">
        <pc:chgData name="ΕΙΡΗΝΗ ΚΑΤΣΑΡΟΥ" userId="3d7c3f3ab11cf231" providerId="LiveId" clId="{3EB95190-A47F-422E-BAD5-42FE9BAA652A}" dt="2023-03-04T17:40:14.290" v="3296" actId="2696"/>
        <pc:sldMkLst>
          <pc:docMk/>
          <pc:sldMk cId="2771275169" sldId="411"/>
        </pc:sldMkLst>
      </pc:sldChg>
      <pc:sldChg chg="del">
        <pc:chgData name="ΕΙΡΗΝΗ ΚΑΤΣΑΡΟΥ" userId="3d7c3f3ab11cf231" providerId="LiveId" clId="{3EB95190-A47F-422E-BAD5-42FE9BAA652A}" dt="2023-03-04T17:40:14.900" v="3297" actId="2696"/>
        <pc:sldMkLst>
          <pc:docMk/>
          <pc:sldMk cId="1119917368" sldId="412"/>
        </pc:sldMkLst>
      </pc:sldChg>
      <pc:sldChg chg="del">
        <pc:chgData name="ΕΙΡΗΝΗ ΚΑΤΣΑΡΟΥ" userId="3d7c3f3ab11cf231" providerId="LiveId" clId="{3EB95190-A47F-422E-BAD5-42FE9BAA652A}" dt="2023-03-04T17:40:16.132" v="3298" actId="2696"/>
        <pc:sldMkLst>
          <pc:docMk/>
          <pc:sldMk cId="233305434" sldId="413"/>
        </pc:sldMkLst>
      </pc:sldChg>
      <pc:sldChg chg="del">
        <pc:chgData name="ΕΙΡΗΝΗ ΚΑΤΣΑΡΟΥ" userId="3d7c3f3ab11cf231" providerId="LiveId" clId="{3EB95190-A47F-422E-BAD5-42FE9BAA652A}" dt="2023-03-04T17:40:16.671" v="3299" actId="2696"/>
        <pc:sldMkLst>
          <pc:docMk/>
          <pc:sldMk cId="408072485" sldId="414"/>
        </pc:sldMkLst>
      </pc:sldChg>
      <pc:sldChg chg="del">
        <pc:chgData name="ΕΙΡΗΝΗ ΚΑΤΣΑΡΟΥ" userId="3d7c3f3ab11cf231" providerId="LiveId" clId="{3EB95190-A47F-422E-BAD5-42FE9BAA652A}" dt="2023-03-04T17:40:07.690" v="3286" actId="2696"/>
        <pc:sldMkLst>
          <pc:docMk/>
          <pc:sldMk cId="1527641046" sldId="415"/>
        </pc:sldMkLst>
      </pc:sldChg>
      <pc:sldChg chg="del">
        <pc:chgData name="ΕΙΡΗΝΗ ΚΑΤΣΑΡΟΥ" userId="3d7c3f3ab11cf231" providerId="LiveId" clId="{3EB95190-A47F-422E-BAD5-42FE9BAA652A}" dt="2023-03-04T17:40:03.069" v="3281" actId="2696"/>
        <pc:sldMkLst>
          <pc:docMk/>
          <pc:sldMk cId="3508601769" sldId="417"/>
        </pc:sldMkLst>
      </pc:sldChg>
      <pc:sldChg chg="del">
        <pc:chgData name="ΕΙΡΗΝΗ ΚΑΤΣΑΡΟΥ" userId="3d7c3f3ab11cf231" providerId="LiveId" clId="{3EB95190-A47F-422E-BAD5-42FE9BAA652A}" dt="2023-03-04T17:40:10.043" v="3289" actId="2696"/>
        <pc:sldMkLst>
          <pc:docMk/>
          <pc:sldMk cId="101679480" sldId="418"/>
        </pc:sldMkLst>
      </pc:sldChg>
      <pc:sldChg chg="del">
        <pc:chgData name="ΕΙΡΗΝΗ ΚΑΤΣΑΡΟΥ" userId="3d7c3f3ab11cf231" providerId="LiveId" clId="{3EB95190-A47F-422E-BAD5-42FE9BAA652A}" dt="2023-03-04T17:40:17.224" v="3300" actId="2696"/>
        <pc:sldMkLst>
          <pc:docMk/>
          <pc:sldMk cId="363749296" sldId="419"/>
        </pc:sldMkLst>
      </pc:sldChg>
      <pc:sldChg chg="del">
        <pc:chgData name="ΕΙΡΗΝΗ ΚΑΤΣΑΡΟΥ" userId="3d7c3f3ab11cf231" providerId="LiveId" clId="{3EB95190-A47F-422E-BAD5-42FE9BAA652A}" dt="2023-03-04T17:40:20.677" v="3305" actId="2696"/>
        <pc:sldMkLst>
          <pc:docMk/>
          <pc:sldMk cId="3538796565" sldId="420"/>
        </pc:sldMkLst>
      </pc:sldChg>
      <pc:sldChg chg="del">
        <pc:chgData name="ΕΙΡΗΝΗ ΚΑΤΣΑΡΟΥ" userId="3d7c3f3ab11cf231" providerId="LiveId" clId="{3EB95190-A47F-422E-BAD5-42FE9BAA652A}" dt="2023-03-04T17:40:21.501" v="3306" actId="2696"/>
        <pc:sldMkLst>
          <pc:docMk/>
          <pc:sldMk cId="2135957450" sldId="421"/>
        </pc:sldMkLst>
      </pc:sldChg>
      <pc:sldChg chg="del">
        <pc:chgData name="ΕΙΡΗΝΗ ΚΑΤΣΑΡΟΥ" userId="3d7c3f3ab11cf231" providerId="LiveId" clId="{3EB95190-A47F-422E-BAD5-42FE9BAA652A}" dt="2023-03-04T17:40:22.993" v="3307" actId="2696"/>
        <pc:sldMkLst>
          <pc:docMk/>
          <pc:sldMk cId="954203662" sldId="422"/>
        </pc:sldMkLst>
      </pc:sldChg>
      <pc:sldChg chg="del">
        <pc:chgData name="ΕΙΡΗΝΗ ΚΑΤΣΑΡΟΥ" userId="3d7c3f3ab11cf231" providerId="LiveId" clId="{3EB95190-A47F-422E-BAD5-42FE9BAA652A}" dt="2023-03-04T17:40:24.017" v="3308" actId="2696"/>
        <pc:sldMkLst>
          <pc:docMk/>
          <pc:sldMk cId="2997787583" sldId="423"/>
        </pc:sldMkLst>
      </pc:sldChg>
      <pc:sldChg chg="del">
        <pc:chgData name="ΕΙΡΗΝΗ ΚΑΤΣΑΡΟΥ" userId="3d7c3f3ab11cf231" providerId="LiveId" clId="{3EB95190-A47F-422E-BAD5-42FE9BAA652A}" dt="2023-03-04T17:40:24.532" v="3309" actId="2696"/>
        <pc:sldMkLst>
          <pc:docMk/>
          <pc:sldMk cId="890936354" sldId="424"/>
        </pc:sldMkLst>
      </pc:sldChg>
      <pc:sldChg chg="del">
        <pc:chgData name="ΕΙΡΗΝΗ ΚΑΤΣΑΡΟΥ" userId="3d7c3f3ab11cf231" providerId="LiveId" clId="{3EB95190-A47F-422E-BAD5-42FE9BAA652A}" dt="2023-03-04T17:40:25.082" v="3310" actId="2696"/>
        <pc:sldMkLst>
          <pc:docMk/>
          <pc:sldMk cId="4054908595" sldId="425"/>
        </pc:sldMkLst>
      </pc:sldChg>
      <pc:sldChg chg="modSp add mod">
        <pc:chgData name="ΕΙΡΗΝΗ ΚΑΤΣΑΡΟΥ" userId="3d7c3f3ab11cf231" providerId="LiveId" clId="{3EB95190-A47F-422E-BAD5-42FE9BAA652A}" dt="2023-03-04T16:12:48.012" v="25" actId="20577"/>
        <pc:sldMkLst>
          <pc:docMk/>
          <pc:sldMk cId="2356654742" sldId="426"/>
        </pc:sldMkLst>
        <pc:spChg chg="mod">
          <ac:chgData name="ΕΙΡΗΝΗ ΚΑΤΣΑΡΟΥ" userId="3d7c3f3ab11cf231" providerId="LiveId" clId="{3EB95190-A47F-422E-BAD5-42FE9BAA652A}" dt="2023-03-04T16:12:48.012" v="25" actId="20577"/>
          <ac:spMkLst>
            <pc:docMk/>
            <pc:sldMk cId="2356654742" sldId="426"/>
            <ac:spMk id="3" creationId="{DB767AAC-D353-62DB-8CEB-CB082DC16DB9}"/>
          </ac:spMkLst>
        </pc:spChg>
      </pc:sldChg>
      <pc:sldChg chg="new del">
        <pc:chgData name="ΕΙΡΗΝΗ ΚΑΤΣΑΡΟΥ" userId="3d7c3f3ab11cf231" providerId="LiveId" clId="{3EB95190-A47F-422E-BAD5-42FE9BAA652A}" dt="2023-03-04T16:12:24.656" v="7" actId="680"/>
        <pc:sldMkLst>
          <pc:docMk/>
          <pc:sldMk cId="3054231805" sldId="426"/>
        </pc:sldMkLst>
      </pc:sldChg>
      <pc:sldChg chg="modSp add mod">
        <pc:chgData name="ΕΙΡΗΝΗ ΚΑΤΣΑΡΟΥ" userId="3d7c3f3ab11cf231" providerId="LiveId" clId="{3EB95190-A47F-422E-BAD5-42FE9BAA652A}" dt="2023-03-04T16:13:42.418" v="82" actId="1076"/>
        <pc:sldMkLst>
          <pc:docMk/>
          <pc:sldMk cId="2547873648" sldId="427"/>
        </pc:sldMkLst>
        <pc:spChg chg="mod">
          <ac:chgData name="ΕΙΡΗΝΗ ΚΑΤΣΑΡΟΥ" userId="3d7c3f3ab11cf231" providerId="LiveId" clId="{3EB95190-A47F-422E-BAD5-42FE9BAA652A}" dt="2023-03-04T16:13:42.418" v="82" actId="1076"/>
          <ac:spMkLst>
            <pc:docMk/>
            <pc:sldMk cId="2547873648" sldId="427"/>
            <ac:spMk id="3" creationId="{DB767AAC-D353-62DB-8CEB-CB082DC16DB9}"/>
          </ac:spMkLst>
        </pc:spChg>
      </pc:sldChg>
      <pc:sldChg chg="new del">
        <pc:chgData name="ΕΙΡΗΝΗ ΚΑΤΣΑΡΟΥ" userId="3d7c3f3ab11cf231" providerId="LiveId" clId="{3EB95190-A47F-422E-BAD5-42FE9BAA652A}" dt="2023-03-04T16:14:39.300" v="87" actId="680"/>
        <pc:sldMkLst>
          <pc:docMk/>
          <pc:sldMk cId="982538392" sldId="428"/>
        </pc:sldMkLst>
      </pc:sldChg>
      <pc:sldChg chg="delSp add del setBg delDesignElem">
        <pc:chgData name="ΕΙΡΗΝΗ ΚΑΤΣΑΡΟΥ" userId="3d7c3f3ab11cf231" providerId="LiveId" clId="{3EB95190-A47F-422E-BAD5-42FE9BAA652A}" dt="2023-03-04T16:14:25.342" v="85" actId="2696"/>
        <pc:sldMkLst>
          <pc:docMk/>
          <pc:sldMk cId="1174378423" sldId="428"/>
        </pc:sldMkLst>
        <pc:spChg chg="del">
          <ac:chgData name="ΕΙΡΗΝΗ ΚΑΤΣΑΡΟΥ" userId="3d7c3f3ab11cf231" providerId="LiveId" clId="{3EB95190-A47F-422E-BAD5-42FE9BAA652A}" dt="2023-03-04T16:14:08.749" v="84"/>
          <ac:spMkLst>
            <pc:docMk/>
            <pc:sldMk cId="1174378423" sldId="428"/>
            <ac:spMk id="23" creationId="{2EB492CD-616E-47F8-933B-5E2D952A0593}"/>
          </ac:spMkLst>
        </pc:spChg>
        <pc:spChg chg="del">
          <ac:chgData name="ΕΙΡΗΝΗ ΚΑΤΣΑΡΟΥ" userId="3d7c3f3ab11cf231" providerId="LiveId" clId="{3EB95190-A47F-422E-BAD5-42FE9BAA652A}" dt="2023-03-04T16:14:08.749" v="84"/>
          <ac:spMkLst>
            <pc:docMk/>
            <pc:sldMk cId="1174378423" sldId="428"/>
            <ac:spMk id="25" creationId="{59383CF9-23B5-4335-9B21-1791C4CF1C75}"/>
          </ac:spMkLst>
        </pc:spChg>
        <pc:spChg chg="del">
          <ac:chgData name="ΕΙΡΗΝΗ ΚΑΤΣΑΡΟΥ" userId="3d7c3f3ab11cf231" providerId="LiveId" clId="{3EB95190-A47F-422E-BAD5-42FE9BAA652A}" dt="2023-03-04T16:14:08.749" v="84"/>
          <ac:spMkLst>
            <pc:docMk/>
            <pc:sldMk cId="1174378423" sldId="428"/>
            <ac:spMk id="27" creationId="{0007FE00-9498-4706-B255-6437B0252C02}"/>
          </ac:spMkLst>
        </pc:spChg>
      </pc:sldChg>
      <pc:sldChg chg="modSp add mod">
        <pc:chgData name="ΕΙΡΗΝΗ ΚΑΤΣΑΡΟΥ" userId="3d7c3f3ab11cf231" providerId="LiveId" clId="{3EB95190-A47F-422E-BAD5-42FE9BAA652A}" dt="2023-03-05T17:19:06.792" v="37446" actId="1076"/>
        <pc:sldMkLst>
          <pc:docMk/>
          <pc:sldMk cId="3124689645" sldId="428"/>
        </pc:sldMkLst>
        <pc:spChg chg="mod">
          <ac:chgData name="ΕΙΡΗΝΗ ΚΑΤΣΑΡΟΥ" userId="3d7c3f3ab11cf231" providerId="LiveId" clId="{3EB95190-A47F-422E-BAD5-42FE9BAA652A}" dt="2023-03-05T17:19:06.792" v="37446" actId="1076"/>
          <ac:spMkLst>
            <pc:docMk/>
            <pc:sldMk cId="3124689645" sldId="428"/>
            <ac:spMk id="3" creationId="{DB767AAC-D353-62DB-8CEB-CB082DC16DB9}"/>
          </ac:spMkLst>
        </pc:spChg>
      </pc:sldChg>
      <pc:sldChg chg="addSp delSp modSp new mod ord setBg">
        <pc:chgData name="ΕΙΡΗΝΗ ΚΑΤΣΑΡΟΥ" userId="3d7c3f3ab11cf231" providerId="LiveId" clId="{3EB95190-A47F-422E-BAD5-42FE9BAA652A}" dt="2023-03-04T17:16:40.135" v="1929" actId="1440"/>
        <pc:sldMkLst>
          <pc:docMk/>
          <pc:sldMk cId="1791065687" sldId="429"/>
        </pc:sldMkLst>
        <pc:spChg chg="add del mod">
          <ac:chgData name="ΕΙΡΗΝΗ ΚΑΤΣΑΡΟΥ" userId="3d7c3f3ab11cf231" providerId="LiveId" clId="{3EB95190-A47F-422E-BAD5-42FE9BAA652A}" dt="2023-03-04T16:49:07.650" v="990" actId="931"/>
          <ac:spMkLst>
            <pc:docMk/>
            <pc:sldMk cId="1791065687" sldId="429"/>
            <ac:spMk id="2" creationId="{C541E90D-98C7-A6F6-FF68-873B710C70A9}"/>
          </ac:spMkLst>
        </pc:spChg>
        <pc:spChg chg="del">
          <ac:chgData name="ΕΙΡΗΝΗ ΚΑΤΣΑΡΟΥ" userId="3d7c3f3ab11cf231" providerId="LiveId" clId="{3EB95190-A47F-422E-BAD5-42FE9BAA652A}" dt="2023-03-04T16:21:26.426" v="122" actId="21"/>
          <ac:spMkLst>
            <pc:docMk/>
            <pc:sldMk cId="1791065687" sldId="429"/>
            <ac:spMk id="3" creationId="{70690B35-F007-B4D2-1A7E-BA6501C18614}"/>
          </ac:spMkLst>
        </pc:spChg>
        <pc:spChg chg="add del">
          <ac:chgData name="ΕΙΡΗΝΗ ΚΑΤΣΑΡΟΥ" userId="3d7c3f3ab11cf231" providerId="LiveId" clId="{3EB95190-A47F-422E-BAD5-42FE9BAA652A}" dt="2023-03-04T16:21:41.208" v="124" actId="11529"/>
          <ac:spMkLst>
            <pc:docMk/>
            <pc:sldMk cId="1791065687" sldId="429"/>
            <ac:spMk id="4" creationId="{FEBE15EC-1A90-404D-4476-CE0AB838F89E}"/>
          </ac:spMkLst>
        </pc:spChg>
        <pc:spChg chg="add mod">
          <ac:chgData name="ΕΙΡΗΝΗ ΚΑΤΣΑΡΟΥ" userId="3d7c3f3ab11cf231" providerId="LiveId" clId="{3EB95190-A47F-422E-BAD5-42FE9BAA652A}" dt="2023-03-04T17:08:05.531" v="1613" actId="2711"/>
          <ac:spMkLst>
            <pc:docMk/>
            <pc:sldMk cId="1791065687" sldId="429"/>
            <ac:spMk id="5" creationId="{DA634718-FC1A-A724-73B0-4EEF6F7ED9E0}"/>
          </ac:spMkLst>
        </pc:spChg>
        <pc:spChg chg="add mod ord">
          <ac:chgData name="ΕΙΡΗΝΗ ΚΑΤΣΑΡΟΥ" userId="3d7c3f3ab11cf231" providerId="LiveId" clId="{3EB95190-A47F-422E-BAD5-42FE9BAA652A}" dt="2023-03-04T17:07:57.050" v="1611" actId="14100"/>
          <ac:spMkLst>
            <pc:docMk/>
            <pc:sldMk cId="1791065687" sldId="429"/>
            <ac:spMk id="8" creationId="{22111064-B4A0-039C-C34E-ED1CFD314C38}"/>
          </ac:spMkLst>
        </pc:spChg>
        <pc:spChg chg="add del mod">
          <ac:chgData name="ΕΙΡΗΝΗ ΚΑΤΣΑΡΟΥ" userId="3d7c3f3ab11cf231" providerId="LiveId" clId="{3EB95190-A47F-422E-BAD5-42FE9BAA652A}" dt="2023-03-04T16:49:42.140" v="993" actId="21"/>
          <ac:spMkLst>
            <pc:docMk/>
            <pc:sldMk cId="1791065687" sldId="429"/>
            <ac:spMk id="12" creationId="{3994EAEA-878E-92C7-2634-3173ACCD4F31}"/>
          </ac:spMkLst>
        </pc:spChg>
        <pc:spChg chg="add del mod">
          <ac:chgData name="ΕΙΡΗΝΗ ΚΑΤΣΑΡΟΥ" userId="3d7c3f3ab11cf231" providerId="LiveId" clId="{3EB95190-A47F-422E-BAD5-42FE9BAA652A}" dt="2023-03-04T16:50:14.560" v="996" actId="931"/>
          <ac:spMkLst>
            <pc:docMk/>
            <pc:sldMk cId="1791065687" sldId="429"/>
            <ac:spMk id="14" creationId="{C3A9EF80-CF54-5A6E-0777-E2A9268956DB}"/>
          </ac:spMkLst>
        </pc:spChg>
        <pc:spChg chg="add del">
          <ac:chgData name="ΕΙΡΗΝΗ ΚΑΤΣΑΡΟΥ" userId="3d7c3f3ab11cf231" providerId="LiveId" clId="{3EB95190-A47F-422E-BAD5-42FE9BAA652A}" dt="2023-03-04T16:49:55.355" v="994" actId="26606"/>
          <ac:spMkLst>
            <pc:docMk/>
            <pc:sldMk cId="1791065687" sldId="429"/>
            <ac:spMk id="15" creationId="{5E39A796-BE83-48B1-B33F-35C4A32AAB57}"/>
          </ac:spMkLst>
        </pc:spChg>
        <pc:spChg chg="add del">
          <ac:chgData name="ΕΙΡΗΝΗ ΚΑΤΣΑΡΟΥ" userId="3d7c3f3ab11cf231" providerId="LiveId" clId="{3EB95190-A47F-422E-BAD5-42FE9BAA652A}" dt="2023-03-04T16:49:55.355" v="994" actId="26606"/>
          <ac:spMkLst>
            <pc:docMk/>
            <pc:sldMk cId="1791065687" sldId="429"/>
            <ac:spMk id="17" creationId="{72F84B47-E267-4194-8194-831DB7B5547F}"/>
          </ac:spMkLst>
        </pc:spChg>
        <pc:spChg chg="add del mod">
          <ac:chgData name="ΕΙΡΗΝΗ ΚΑΤΣΑΡΟΥ" userId="3d7c3f3ab11cf231" providerId="LiveId" clId="{3EB95190-A47F-422E-BAD5-42FE9BAA652A}" dt="2023-03-04T16:50:22.692" v="998" actId="21"/>
          <ac:spMkLst>
            <pc:docMk/>
            <pc:sldMk cId="1791065687" sldId="429"/>
            <ac:spMk id="20" creationId="{E103F595-646B-B282-F81B-03DC478C9FDE}"/>
          </ac:spMkLst>
        </pc:spChg>
        <pc:spChg chg="add del">
          <ac:chgData name="ΕΙΡΗΝΗ ΚΑΤΣΑΡΟΥ" userId="3d7c3f3ab11cf231" providerId="LiveId" clId="{3EB95190-A47F-422E-BAD5-42FE9BAA652A}" dt="2023-03-04T17:00:46.587" v="1544" actId="26606"/>
          <ac:spMkLst>
            <pc:docMk/>
            <pc:sldMk cId="1791065687" sldId="429"/>
            <ac:spMk id="27" creationId="{5E39A796-BE83-48B1-B33F-35C4A32AAB57}"/>
          </ac:spMkLst>
        </pc:spChg>
        <pc:spChg chg="add del">
          <ac:chgData name="ΕΙΡΗΝΗ ΚΑΤΣΑΡΟΥ" userId="3d7c3f3ab11cf231" providerId="LiveId" clId="{3EB95190-A47F-422E-BAD5-42FE9BAA652A}" dt="2023-03-04T17:00:46.587" v="1544" actId="26606"/>
          <ac:spMkLst>
            <pc:docMk/>
            <pc:sldMk cId="1791065687" sldId="429"/>
            <ac:spMk id="29" creationId="{72F84B47-E267-4194-8194-831DB7B5547F}"/>
          </ac:spMkLst>
        </pc:spChg>
        <pc:spChg chg="add del">
          <ac:chgData name="ΕΙΡΗΝΗ ΚΑΤΣΑΡΟΥ" userId="3d7c3f3ab11cf231" providerId="LiveId" clId="{3EB95190-A47F-422E-BAD5-42FE9BAA652A}" dt="2023-03-04T17:03:26.501" v="1577" actId="26606"/>
          <ac:spMkLst>
            <pc:docMk/>
            <pc:sldMk cId="1791065687" sldId="429"/>
            <ac:spMk id="34" creationId="{DBC6133C-0615-4CE4-9132-37E609A9BDFA}"/>
          </ac:spMkLst>
        </pc:spChg>
        <pc:spChg chg="add del">
          <ac:chgData name="ΕΙΡΗΝΗ ΚΑΤΣΑΡΟΥ" userId="3d7c3f3ab11cf231" providerId="LiveId" clId="{3EB95190-A47F-422E-BAD5-42FE9BAA652A}" dt="2023-03-04T17:03:26.501" v="1577" actId="26606"/>
          <ac:spMkLst>
            <pc:docMk/>
            <pc:sldMk cId="1791065687" sldId="429"/>
            <ac:spMk id="36" creationId="{169CC832-2974-4E8D-90ED-3E2941BA7336}"/>
          </ac:spMkLst>
        </pc:spChg>
        <pc:spChg chg="add del">
          <ac:chgData name="ΕΙΡΗΝΗ ΚΑΤΣΑΡΟΥ" userId="3d7c3f3ab11cf231" providerId="LiveId" clId="{3EB95190-A47F-422E-BAD5-42FE9BAA652A}" dt="2023-03-04T17:03:26.501" v="1577" actId="26606"/>
          <ac:spMkLst>
            <pc:docMk/>
            <pc:sldMk cId="1791065687" sldId="429"/>
            <ac:spMk id="38" creationId="{55222F96-971A-4F90-B841-6BAB416C7AC1}"/>
          </ac:spMkLst>
        </pc:spChg>
        <pc:spChg chg="add del">
          <ac:chgData name="ΕΙΡΗΝΗ ΚΑΤΣΑΡΟΥ" userId="3d7c3f3ab11cf231" providerId="LiveId" clId="{3EB95190-A47F-422E-BAD5-42FE9BAA652A}" dt="2023-03-04T17:03:26.501" v="1577" actId="26606"/>
          <ac:spMkLst>
            <pc:docMk/>
            <pc:sldMk cId="1791065687" sldId="429"/>
            <ac:spMk id="40" creationId="{08980754-6F4B-43C9-B9BE-127B6BED6586}"/>
          </ac:spMkLst>
        </pc:spChg>
        <pc:spChg chg="add del">
          <ac:chgData name="ΕΙΡΗΝΗ ΚΑΤΣΑΡΟΥ" userId="3d7c3f3ab11cf231" providerId="LiveId" clId="{3EB95190-A47F-422E-BAD5-42FE9BAA652A}" dt="2023-03-04T17:03:26.501" v="1577" actId="26606"/>
          <ac:spMkLst>
            <pc:docMk/>
            <pc:sldMk cId="1791065687" sldId="429"/>
            <ac:spMk id="42" creationId="{2C1BBA94-3F40-40AA-8BB9-E69E25E537C1}"/>
          </ac:spMkLst>
        </pc:spChg>
        <pc:spChg chg="add">
          <ac:chgData name="ΕΙΡΗΝΗ ΚΑΤΣΑΡΟΥ" userId="3d7c3f3ab11cf231" providerId="LiveId" clId="{3EB95190-A47F-422E-BAD5-42FE9BAA652A}" dt="2023-03-04T17:03:26.501" v="1577" actId="26606"/>
          <ac:spMkLst>
            <pc:docMk/>
            <pc:sldMk cId="1791065687" sldId="429"/>
            <ac:spMk id="47" creationId="{2EB492CD-616E-47F8-933B-5E2D952A0593}"/>
          </ac:spMkLst>
        </pc:spChg>
        <pc:spChg chg="add">
          <ac:chgData name="ΕΙΡΗΝΗ ΚΑΤΣΑΡΟΥ" userId="3d7c3f3ab11cf231" providerId="LiveId" clId="{3EB95190-A47F-422E-BAD5-42FE9BAA652A}" dt="2023-03-04T17:03:26.501" v="1577" actId="26606"/>
          <ac:spMkLst>
            <pc:docMk/>
            <pc:sldMk cId="1791065687" sldId="429"/>
            <ac:spMk id="49" creationId="{59383CF9-23B5-4335-9B21-1791C4CF1C75}"/>
          </ac:spMkLst>
        </pc:spChg>
        <pc:spChg chg="add">
          <ac:chgData name="ΕΙΡΗΝΗ ΚΑΤΣΑΡΟΥ" userId="3d7c3f3ab11cf231" providerId="LiveId" clId="{3EB95190-A47F-422E-BAD5-42FE9BAA652A}" dt="2023-03-04T17:03:26.501" v="1577" actId="26606"/>
          <ac:spMkLst>
            <pc:docMk/>
            <pc:sldMk cId="1791065687" sldId="429"/>
            <ac:spMk id="51" creationId="{0007FE00-9498-4706-B255-6437B0252C02}"/>
          </ac:spMkLst>
        </pc:spChg>
        <pc:picChg chg="add del mod">
          <ac:chgData name="ΕΙΡΗΝΗ ΚΑΤΣΑΡΟΥ" userId="3d7c3f3ab11cf231" providerId="LiveId" clId="{3EB95190-A47F-422E-BAD5-42FE9BAA652A}" dt="2023-03-04T16:32:51.024" v="163" actId="931"/>
          <ac:picMkLst>
            <pc:docMk/>
            <pc:sldMk cId="1791065687" sldId="429"/>
            <ac:picMk id="7" creationId="{082EA834-68DA-863D-B67F-958D23321E8B}"/>
          </ac:picMkLst>
        </pc:picChg>
        <pc:picChg chg="add del mod ord">
          <ac:chgData name="ΕΙΡΗΝΗ ΚΑΤΣΑΡΟΥ" userId="3d7c3f3ab11cf231" providerId="LiveId" clId="{3EB95190-A47F-422E-BAD5-42FE9BAA652A}" dt="2023-03-04T16:50:08.050" v="995" actId="21"/>
          <ac:picMkLst>
            <pc:docMk/>
            <pc:sldMk cId="1791065687" sldId="429"/>
            <ac:picMk id="10" creationId="{759C18EE-FDC9-F9A0-D026-36A14765FD9B}"/>
          </ac:picMkLst>
        </pc:picChg>
        <pc:picChg chg="add del mod">
          <ac:chgData name="ΕΙΡΗΝΗ ΚΑΤΣΑΡΟΥ" userId="3d7c3f3ab11cf231" providerId="LiveId" clId="{3EB95190-A47F-422E-BAD5-42FE9BAA652A}" dt="2023-03-04T16:50:18.665" v="997" actId="21"/>
          <ac:picMkLst>
            <pc:docMk/>
            <pc:sldMk cId="1791065687" sldId="429"/>
            <ac:picMk id="18" creationId="{15077BC4-8FD2-2963-DBE7-7BB8B38A2415}"/>
          </ac:picMkLst>
        </pc:picChg>
        <pc:picChg chg="add del mod">
          <ac:chgData name="ΕΙΡΗΝΗ ΚΑΤΣΑΡΟΥ" userId="3d7c3f3ab11cf231" providerId="LiveId" clId="{3EB95190-A47F-422E-BAD5-42FE9BAA652A}" dt="2023-03-04T17:16:40.135" v="1929" actId="1440"/>
          <ac:picMkLst>
            <pc:docMk/>
            <pc:sldMk cId="1791065687" sldId="429"/>
            <ac:picMk id="22" creationId="{E7C4C2E7-6284-62A1-0F48-F311E47C668A}"/>
          </ac:picMkLst>
        </pc:picChg>
      </pc:sldChg>
      <pc:sldChg chg="addSp delSp modSp add mod setBg delDesignElem">
        <pc:chgData name="ΕΙΡΗΝΗ ΚΑΤΣΑΡΟΥ" userId="3d7c3f3ab11cf231" providerId="LiveId" clId="{3EB95190-A47F-422E-BAD5-42FE9BAA652A}" dt="2023-03-04T17:39:14.145" v="3259" actId="208"/>
        <pc:sldMkLst>
          <pc:docMk/>
          <pc:sldMk cId="1726678399" sldId="430"/>
        </pc:sldMkLst>
        <pc:spChg chg="add mod">
          <ac:chgData name="ΕΙΡΗΝΗ ΚΑΤΣΑΡΟΥ" userId="3d7c3f3ab11cf231" providerId="LiveId" clId="{3EB95190-A47F-422E-BAD5-42FE9BAA652A}" dt="2023-03-04T17:31:32.578" v="2830" actId="14100"/>
          <ac:spMkLst>
            <pc:docMk/>
            <pc:sldMk cId="1726678399" sldId="430"/>
            <ac:spMk id="2" creationId="{433578DF-8BC5-BE66-6547-BD3F6B31D2E0}"/>
          </ac:spMkLst>
        </pc:spChg>
        <pc:spChg chg="mod">
          <ac:chgData name="ΕΙΡΗΝΗ ΚΑΤΣΑΡΟΥ" userId="3d7c3f3ab11cf231" providerId="LiveId" clId="{3EB95190-A47F-422E-BAD5-42FE9BAA652A}" dt="2023-03-04T17:38:40.650" v="3255" actId="1076"/>
          <ac:spMkLst>
            <pc:docMk/>
            <pc:sldMk cId="1726678399" sldId="430"/>
            <ac:spMk id="5" creationId="{DA634718-FC1A-A724-73B0-4EEF6F7ED9E0}"/>
          </ac:spMkLst>
        </pc:spChg>
        <pc:spChg chg="mod">
          <ac:chgData name="ΕΙΡΗΝΗ ΚΑΤΣΑΡΟΥ" userId="3d7c3f3ab11cf231" providerId="LiveId" clId="{3EB95190-A47F-422E-BAD5-42FE9BAA652A}" dt="2023-03-04T17:37:36.413" v="3254" actId="20577"/>
          <ac:spMkLst>
            <pc:docMk/>
            <pc:sldMk cId="1726678399" sldId="430"/>
            <ac:spMk id="8" creationId="{22111064-B4A0-039C-C34E-ED1CFD314C38}"/>
          </ac:spMkLst>
        </pc:spChg>
        <pc:spChg chg="del">
          <ac:chgData name="ΕΙΡΗΝΗ ΚΑΤΣΑΡΟΥ" userId="3d7c3f3ab11cf231" providerId="LiveId" clId="{3EB95190-A47F-422E-BAD5-42FE9BAA652A}" dt="2023-03-04T17:21:41.937" v="1947"/>
          <ac:spMkLst>
            <pc:docMk/>
            <pc:sldMk cId="1726678399" sldId="430"/>
            <ac:spMk id="47" creationId="{2EB492CD-616E-47F8-933B-5E2D952A0593}"/>
          </ac:spMkLst>
        </pc:spChg>
        <pc:spChg chg="del">
          <ac:chgData name="ΕΙΡΗΝΗ ΚΑΤΣΑΡΟΥ" userId="3d7c3f3ab11cf231" providerId="LiveId" clId="{3EB95190-A47F-422E-BAD5-42FE9BAA652A}" dt="2023-03-04T17:21:41.937" v="1947"/>
          <ac:spMkLst>
            <pc:docMk/>
            <pc:sldMk cId="1726678399" sldId="430"/>
            <ac:spMk id="49" creationId="{59383CF9-23B5-4335-9B21-1791C4CF1C75}"/>
          </ac:spMkLst>
        </pc:spChg>
        <pc:spChg chg="del">
          <ac:chgData name="ΕΙΡΗΝΗ ΚΑΤΣΑΡΟΥ" userId="3d7c3f3ab11cf231" providerId="LiveId" clId="{3EB95190-A47F-422E-BAD5-42FE9BAA652A}" dt="2023-03-04T17:21:41.937" v="1947"/>
          <ac:spMkLst>
            <pc:docMk/>
            <pc:sldMk cId="1726678399" sldId="430"/>
            <ac:spMk id="51" creationId="{0007FE00-9498-4706-B255-6437B0252C02}"/>
          </ac:spMkLst>
        </pc:spChg>
        <pc:picChg chg="del">
          <ac:chgData name="ΕΙΡΗΝΗ ΚΑΤΣΑΡΟΥ" userId="3d7c3f3ab11cf231" providerId="LiveId" clId="{3EB95190-A47F-422E-BAD5-42FE9BAA652A}" dt="2023-03-04T17:21:45.918" v="1948" actId="21"/>
          <ac:picMkLst>
            <pc:docMk/>
            <pc:sldMk cId="1726678399" sldId="430"/>
            <ac:picMk id="22" creationId="{E7C4C2E7-6284-62A1-0F48-F311E47C668A}"/>
          </ac:picMkLst>
        </pc:picChg>
        <pc:cxnChg chg="add mod">
          <ac:chgData name="ΕΙΡΗΝΗ ΚΑΤΣΑΡΟΥ" userId="3d7c3f3ab11cf231" providerId="LiveId" clId="{3EB95190-A47F-422E-BAD5-42FE9BAA652A}" dt="2023-03-04T17:39:14.145" v="3259" actId="208"/>
          <ac:cxnSpMkLst>
            <pc:docMk/>
            <pc:sldMk cId="1726678399" sldId="430"/>
            <ac:cxnSpMk id="4" creationId="{79F31B8B-407C-EEE8-67C0-2E25F10239D1}"/>
          </ac:cxnSpMkLst>
        </pc:cxnChg>
      </pc:sldChg>
      <pc:sldChg chg="delSp add del setBg delDesignElem">
        <pc:chgData name="ΕΙΡΗΝΗ ΚΑΤΣΑΡΟΥ" userId="3d7c3f3ab11cf231" providerId="LiveId" clId="{3EB95190-A47F-422E-BAD5-42FE9BAA652A}" dt="2023-03-04T17:58:36.278" v="3922" actId="2696"/>
        <pc:sldMkLst>
          <pc:docMk/>
          <pc:sldMk cId="453870567" sldId="431"/>
        </pc:sldMkLst>
        <pc:spChg chg="del">
          <ac:chgData name="ΕΙΡΗΝΗ ΚΑΤΣΑΡΟΥ" userId="3d7c3f3ab11cf231" providerId="LiveId" clId="{3EB95190-A47F-422E-BAD5-42FE9BAA652A}" dt="2023-03-04T17:58:30.049" v="3921"/>
          <ac:spMkLst>
            <pc:docMk/>
            <pc:sldMk cId="453870567" sldId="431"/>
            <ac:spMk id="17" creationId="{DBF61EA3-B236-439E-9C0B-340980D56BEE}"/>
          </ac:spMkLst>
        </pc:spChg>
        <pc:spChg chg="del">
          <ac:chgData name="ΕΙΡΗΝΗ ΚΑΤΣΑΡΟΥ" userId="3d7c3f3ab11cf231" providerId="LiveId" clId="{3EB95190-A47F-422E-BAD5-42FE9BAA652A}" dt="2023-03-04T17:58:30.049" v="3921"/>
          <ac:spMkLst>
            <pc:docMk/>
            <pc:sldMk cId="453870567" sldId="431"/>
            <ac:spMk id="23" creationId="{E659831F-0D9A-4C63-9EBB-8435B85A440F}"/>
          </ac:spMkLst>
        </pc:spChg>
        <pc:grpChg chg="del">
          <ac:chgData name="ΕΙΡΗΝΗ ΚΑΤΣΑΡΟΥ" userId="3d7c3f3ab11cf231" providerId="LiveId" clId="{3EB95190-A47F-422E-BAD5-42FE9BAA652A}" dt="2023-03-04T17:58:30.049" v="3921"/>
          <ac:grpSpMkLst>
            <pc:docMk/>
            <pc:sldMk cId="453870567" sldId="431"/>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8:08:53.917" v="5341" actId="14100"/>
        <pc:sldMkLst>
          <pc:docMk/>
          <pc:sldMk cId="4060790336" sldId="431"/>
        </pc:sldMkLst>
        <pc:spChg chg="del mod">
          <ac:chgData name="ΕΙΡΗΝΗ ΚΑΤΣΑΡΟΥ" userId="3d7c3f3ab11cf231" providerId="LiveId" clId="{3EB95190-A47F-422E-BAD5-42FE9BAA652A}" dt="2023-03-04T17:59:23.917" v="3927" actId="21"/>
          <ac:spMkLst>
            <pc:docMk/>
            <pc:sldMk cId="4060790336" sldId="431"/>
            <ac:spMk id="4" creationId="{D7F42822-2B8F-B894-3E5E-C27228EC345D}"/>
          </ac:spMkLst>
        </pc:spChg>
        <pc:spChg chg="mod">
          <ac:chgData name="ΕΙΡΗΝΗ ΚΑΤΣΑΡΟΥ" userId="3d7c3f3ab11cf231" providerId="LiveId" clId="{3EB95190-A47F-422E-BAD5-42FE9BAA652A}" dt="2023-03-04T18:08:53.917" v="5341" actId="14100"/>
          <ac:spMkLst>
            <pc:docMk/>
            <pc:sldMk cId="4060790336" sldId="431"/>
            <ac:spMk id="5" creationId="{35DF4799-A56B-05CE-FC3B-1826326BA490}"/>
          </ac:spMkLst>
        </pc:spChg>
        <pc:spChg chg="add">
          <ac:chgData name="ΕΙΡΗΝΗ ΚΑΤΣΑΡΟΥ" userId="3d7c3f3ab11cf231" providerId="LiveId" clId="{3EB95190-A47F-422E-BAD5-42FE9BAA652A}" dt="2023-03-04T17:59:02.431" v="3926" actId="26606"/>
          <ac:spMkLst>
            <pc:docMk/>
            <pc:sldMk cId="4060790336" sldId="431"/>
            <ac:spMk id="10" creationId="{DBF61EA3-B236-439E-9C0B-340980D56BEE}"/>
          </ac:spMkLst>
        </pc:spChg>
        <pc:spChg chg="add">
          <ac:chgData name="ΕΙΡΗΝΗ ΚΑΤΣΑΡΟΥ" userId="3d7c3f3ab11cf231" providerId="LiveId" clId="{3EB95190-A47F-422E-BAD5-42FE9BAA652A}" dt="2023-03-04T17:59:02.431" v="3926" actId="26606"/>
          <ac:spMkLst>
            <pc:docMk/>
            <pc:sldMk cId="4060790336" sldId="431"/>
            <ac:spMk id="16" creationId="{E659831F-0D9A-4C63-9EBB-8435B85A440F}"/>
          </ac:spMkLst>
        </pc:spChg>
        <pc:spChg chg="del">
          <ac:chgData name="ΕΙΡΗΝΗ ΚΑΤΣΑΡΟΥ" userId="3d7c3f3ab11cf231" providerId="LiveId" clId="{3EB95190-A47F-422E-BAD5-42FE9BAA652A}" dt="2023-03-04T17:58:51.482" v="3925"/>
          <ac:spMkLst>
            <pc:docMk/>
            <pc:sldMk cId="4060790336" sldId="431"/>
            <ac:spMk id="17" creationId="{DBF61EA3-B236-439E-9C0B-340980D56BEE}"/>
          </ac:spMkLst>
        </pc:spChg>
        <pc:spChg chg="del">
          <ac:chgData name="ΕΙΡΗΝΗ ΚΑΤΣΑΡΟΥ" userId="3d7c3f3ab11cf231" providerId="LiveId" clId="{3EB95190-A47F-422E-BAD5-42FE9BAA652A}" dt="2023-03-04T17:58:51.482" v="3925"/>
          <ac:spMkLst>
            <pc:docMk/>
            <pc:sldMk cId="4060790336" sldId="431"/>
            <ac:spMk id="23" creationId="{E659831F-0D9A-4C63-9EBB-8435B85A440F}"/>
          </ac:spMkLst>
        </pc:spChg>
        <pc:grpChg chg="add">
          <ac:chgData name="ΕΙΡΗΝΗ ΚΑΤΣΑΡΟΥ" userId="3d7c3f3ab11cf231" providerId="LiveId" clId="{3EB95190-A47F-422E-BAD5-42FE9BAA652A}" dt="2023-03-04T17:59:02.431" v="3926" actId="26606"/>
          <ac:grpSpMkLst>
            <pc:docMk/>
            <pc:sldMk cId="4060790336" sldId="431"/>
            <ac:grpSpMk id="12" creationId="{28FAF094-D087-493F-8DF9-A486C2D6BBAA}"/>
          </ac:grpSpMkLst>
        </pc:grpChg>
        <pc:grpChg chg="del">
          <ac:chgData name="ΕΙΡΗΝΗ ΚΑΤΣΑΡΟΥ" userId="3d7c3f3ab11cf231" providerId="LiveId" clId="{3EB95190-A47F-422E-BAD5-42FE9BAA652A}" dt="2023-03-04T17:58:51.482" v="3925"/>
          <ac:grpSpMkLst>
            <pc:docMk/>
            <pc:sldMk cId="4060790336" sldId="431"/>
            <ac:grpSpMk id="19" creationId="{28FAF094-D087-493F-8DF9-A486C2D6BBAA}"/>
          </ac:grpSpMkLst>
        </pc:grpChg>
      </pc:sldChg>
      <pc:sldChg chg="delSp add del setBg delDesignElem">
        <pc:chgData name="ΕΙΡΗΝΗ ΚΑΤΣΑΡΟΥ" userId="3d7c3f3ab11cf231" providerId="LiveId" clId="{3EB95190-A47F-422E-BAD5-42FE9BAA652A}" dt="2023-03-04T18:11:05.258" v="5390" actId="2696"/>
        <pc:sldMkLst>
          <pc:docMk/>
          <pc:sldMk cId="2631416714" sldId="432"/>
        </pc:sldMkLst>
        <pc:spChg chg="del">
          <ac:chgData name="ΕΙΡΗΝΗ ΚΑΤΣΑΡΟΥ" userId="3d7c3f3ab11cf231" providerId="LiveId" clId="{3EB95190-A47F-422E-BAD5-42FE9BAA652A}" dt="2023-03-04T18:09:08.863" v="5343"/>
          <ac:spMkLst>
            <pc:docMk/>
            <pc:sldMk cId="2631416714" sldId="432"/>
            <ac:spMk id="10" creationId="{DBF61EA3-B236-439E-9C0B-340980D56BEE}"/>
          </ac:spMkLst>
        </pc:spChg>
        <pc:spChg chg="del">
          <ac:chgData name="ΕΙΡΗΝΗ ΚΑΤΣΑΡΟΥ" userId="3d7c3f3ab11cf231" providerId="LiveId" clId="{3EB95190-A47F-422E-BAD5-42FE9BAA652A}" dt="2023-03-04T18:09:08.863" v="5343"/>
          <ac:spMkLst>
            <pc:docMk/>
            <pc:sldMk cId="2631416714" sldId="432"/>
            <ac:spMk id="16" creationId="{E659831F-0D9A-4C63-9EBB-8435B85A440F}"/>
          </ac:spMkLst>
        </pc:spChg>
        <pc:grpChg chg="del">
          <ac:chgData name="ΕΙΡΗΝΗ ΚΑΤΣΑΡΟΥ" userId="3d7c3f3ab11cf231" providerId="LiveId" clId="{3EB95190-A47F-422E-BAD5-42FE9BAA652A}" dt="2023-03-04T18:09:08.863" v="5343"/>
          <ac:grpSpMkLst>
            <pc:docMk/>
            <pc:sldMk cId="2631416714" sldId="432"/>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8:18:35.769" v="6437" actId="20577"/>
        <pc:sldMkLst>
          <pc:docMk/>
          <pc:sldMk cId="2903586540" sldId="433"/>
        </pc:sldMkLst>
        <pc:spChg chg="del mod">
          <ac:chgData name="ΕΙΡΗΝΗ ΚΑΤΣΑΡΟΥ" userId="3d7c3f3ab11cf231" providerId="LiveId" clId="{3EB95190-A47F-422E-BAD5-42FE9BAA652A}" dt="2023-03-04T18:11:16.375" v="5391" actId="21"/>
          <ac:spMkLst>
            <pc:docMk/>
            <pc:sldMk cId="2903586540" sldId="433"/>
            <ac:spMk id="4" creationId="{D7F42822-2B8F-B894-3E5E-C27228EC345D}"/>
          </ac:spMkLst>
        </pc:spChg>
        <pc:spChg chg="mod">
          <ac:chgData name="ΕΙΡΗΝΗ ΚΑΤΣΑΡΟΥ" userId="3d7c3f3ab11cf231" providerId="LiveId" clId="{3EB95190-A47F-422E-BAD5-42FE9BAA652A}" dt="2023-03-04T18:18:35.769" v="6437" actId="20577"/>
          <ac:spMkLst>
            <pc:docMk/>
            <pc:sldMk cId="2903586540" sldId="433"/>
            <ac:spMk id="5" creationId="{35DF4799-A56B-05CE-FC3B-1826326BA490}"/>
          </ac:spMkLst>
        </pc:spChg>
        <pc:spChg chg="add">
          <ac:chgData name="ΕΙΡΗΝΗ ΚΑΤΣΑΡΟΥ" userId="3d7c3f3ab11cf231" providerId="LiveId" clId="{3EB95190-A47F-422E-BAD5-42FE9BAA652A}" dt="2023-03-04T18:11:00.331" v="5389" actId="26606"/>
          <ac:spMkLst>
            <pc:docMk/>
            <pc:sldMk cId="2903586540" sldId="433"/>
            <ac:spMk id="10" creationId="{DBF61EA3-B236-439E-9C0B-340980D56BEE}"/>
          </ac:spMkLst>
        </pc:spChg>
        <pc:spChg chg="add">
          <ac:chgData name="ΕΙΡΗΝΗ ΚΑΤΣΑΡΟΥ" userId="3d7c3f3ab11cf231" providerId="LiveId" clId="{3EB95190-A47F-422E-BAD5-42FE9BAA652A}" dt="2023-03-04T18:11:00.331" v="5389" actId="26606"/>
          <ac:spMkLst>
            <pc:docMk/>
            <pc:sldMk cId="2903586540" sldId="433"/>
            <ac:spMk id="16" creationId="{E659831F-0D9A-4C63-9EBB-8435B85A440F}"/>
          </ac:spMkLst>
        </pc:spChg>
        <pc:spChg chg="del">
          <ac:chgData name="ΕΙΡΗΝΗ ΚΑΤΣΑΡΟΥ" userId="3d7c3f3ab11cf231" providerId="LiveId" clId="{3EB95190-A47F-422E-BAD5-42FE9BAA652A}" dt="2023-03-04T18:10:40.252" v="5388"/>
          <ac:spMkLst>
            <pc:docMk/>
            <pc:sldMk cId="2903586540" sldId="433"/>
            <ac:spMk id="17" creationId="{DBF61EA3-B236-439E-9C0B-340980D56BEE}"/>
          </ac:spMkLst>
        </pc:spChg>
        <pc:spChg chg="del">
          <ac:chgData name="ΕΙΡΗΝΗ ΚΑΤΣΑΡΟΥ" userId="3d7c3f3ab11cf231" providerId="LiveId" clId="{3EB95190-A47F-422E-BAD5-42FE9BAA652A}" dt="2023-03-04T18:10:40.252" v="5388"/>
          <ac:spMkLst>
            <pc:docMk/>
            <pc:sldMk cId="2903586540" sldId="433"/>
            <ac:spMk id="23" creationId="{E659831F-0D9A-4C63-9EBB-8435B85A440F}"/>
          </ac:spMkLst>
        </pc:spChg>
        <pc:grpChg chg="add">
          <ac:chgData name="ΕΙΡΗΝΗ ΚΑΤΣΑΡΟΥ" userId="3d7c3f3ab11cf231" providerId="LiveId" clId="{3EB95190-A47F-422E-BAD5-42FE9BAA652A}" dt="2023-03-04T18:11:00.331" v="5389" actId="26606"/>
          <ac:grpSpMkLst>
            <pc:docMk/>
            <pc:sldMk cId="2903586540" sldId="433"/>
            <ac:grpSpMk id="12" creationId="{28FAF094-D087-493F-8DF9-A486C2D6BBAA}"/>
          </ac:grpSpMkLst>
        </pc:grpChg>
        <pc:grpChg chg="del">
          <ac:chgData name="ΕΙΡΗΝΗ ΚΑΤΣΑΡΟΥ" userId="3d7c3f3ab11cf231" providerId="LiveId" clId="{3EB95190-A47F-422E-BAD5-42FE9BAA652A}" dt="2023-03-04T18:10:40.252" v="5388"/>
          <ac:grpSpMkLst>
            <pc:docMk/>
            <pc:sldMk cId="2903586540" sldId="433"/>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9:19:15.147" v="10447" actId="20577"/>
        <pc:sldMkLst>
          <pc:docMk/>
          <pc:sldMk cId="4186465869" sldId="434"/>
        </pc:sldMkLst>
        <pc:spChg chg="mod">
          <ac:chgData name="ΕΙΡΗΝΗ ΚΑΤΣΑΡΟΥ" userId="3d7c3f3ab11cf231" providerId="LiveId" clId="{3EB95190-A47F-422E-BAD5-42FE9BAA652A}" dt="2023-03-04T19:05:32.786" v="9163" actId="947"/>
          <ac:spMkLst>
            <pc:docMk/>
            <pc:sldMk cId="4186465869" sldId="434"/>
            <ac:spMk id="4" creationId="{D7F42822-2B8F-B894-3E5E-C27228EC345D}"/>
          </ac:spMkLst>
        </pc:spChg>
        <pc:spChg chg="mod">
          <ac:chgData name="ΕΙΡΗΝΗ ΚΑΤΣΑΡΟΥ" userId="3d7c3f3ab11cf231" providerId="LiveId" clId="{3EB95190-A47F-422E-BAD5-42FE9BAA652A}" dt="2023-03-04T19:19:15.147" v="10447" actId="20577"/>
          <ac:spMkLst>
            <pc:docMk/>
            <pc:sldMk cId="4186465869" sldId="434"/>
            <ac:spMk id="5" creationId="{35DF4799-A56B-05CE-FC3B-1826326BA490}"/>
          </ac:spMkLst>
        </pc:spChg>
        <pc:spChg chg="add">
          <ac:chgData name="ΕΙΡΗΝΗ ΚΑΤΣΑΡΟΥ" userId="3d7c3f3ab11cf231" providerId="LiveId" clId="{3EB95190-A47F-422E-BAD5-42FE9BAA652A}" dt="2023-03-04T19:04:45.816" v="9081" actId="26606"/>
          <ac:spMkLst>
            <pc:docMk/>
            <pc:sldMk cId="4186465869" sldId="434"/>
            <ac:spMk id="10" creationId="{DBF61EA3-B236-439E-9C0B-340980D56BEE}"/>
          </ac:spMkLst>
        </pc:spChg>
        <pc:spChg chg="add">
          <ac:chgData name="ΕΙΡΗΝΗ ΚΑΤΣΑΡΟΥ" userId="3d7c3f3ab11cf231" providerId="LiveId" clId="{3EB95190-A47F-422E-BAD5-42FE9BAA652A}" dt="2023-03-04T19:04:45.816" v="9081" actId="26606"/>
          <ac:spMkLst>
            <pc:docMk/>
            <pc:sldMk cId="4186465869" sldId="434"/>
            <ac:spMk id="16" creationId="{E659831F-0D9A-4C63-9EBB-8435B85A440F}"/>
          </ac:spMkLst>
        </pc:spChg>
        <pc:spChg chg="del">
          <ac:chgData name="ΕΙΡΗΝΗ ΚΑΤΣΑΡΟΥ" userId="3d7c3f3ab11cf231" providerId="LiveId" clId="{3EB95190-A47F-422E-BAD5-42FE9BAA652A}" dt="2023-03-04T19:04:26.065" v="9080"/>
          <ac:spMkLst>
            <pc:docMk/>
            <pc:sldMk cId="4186465869" sldId="434"/>
            <ac:spMk id="17" creationId="{DBF61EA3-B236-439E-9C0B-340980D56BEE}"/>
          </ac:spMkLst>
        </pc:spChg>
        <pc:spChg chg="del">
          <ac:chgData name="ΕΙΡΗΝΗ ΚΑΤΣΑΡΟΥ" userId="3d7c3f3ab11cf231" providerId="LiveId" clId="{3EB95190-A47F-422E-BAD5-42FE9BAA652A}" dt="2023-03-04T19:04:26.065" v="9080"/>
          <ac:spMkLst>
            <pc:docMk/>
            <pc:sldMk cId="4186465869" sldId="434"/>
            <ac:spMk id="23" creationId="{E659831F-0D9A-4C63-9EBB-8435B85A440F}"/>
          </ac:spMkLst>
        </pc:spChg>
        <pc:grpChg chg="add">
          <ac:chgData name="ΕΙΡΗΝΗ ΚΑΤΣΑΡΟΥ" userId="3d7c3f3ab11cf231" providerId="LiveId" clId="{3EB95190-A47F-422E-BAD5-42FE9BAA652A}" dt="2023-03-04T19:04:45.816" v="9081" actId="26606"/>
          <ac:grpSpMkLst>
            <pc:docMk/>
            <pc:sldMk cId="4186465869" sldId="434"/>
            <ac:grpSpMk id="12" creationId="{28FAF094-D087-493F-8DF9-A486C2D6BBAA}"/>
          </ac:grpSpMkLst>
        </pc:grpChg>
        <pc:grpChg chg="del">
          <ac:chgData name="ΕΙΡΗΝΗ ΚΑΤΣΑΡΟΥ" userId="3d7c3f3ab11cf231" providerId="LiveId" clId="{3EB95190-A47F-422E-BAD5-42FE9BAA652A}" dt="2023-03-04T19:04:26.065" v="9080"/>
          <ac:grpSpMkLst>
            <pc:docMk/>
            <pc:sldMk cId="4186465869" sldId="434"/>
            <ac:grpSpMk id="19" creationId="{28FAF094-D087-493F-8DF9-A486C2D6BBAA}"/>
          </ac:grpSpMkLst>
        </pc:grpChg>
      </pc:sldChg>
      <pc:sldChg chg="delSp add del setBg delDesignElem">
        <pc:chgData name="ΕΙΡΗΝΗ ΚΑΤΣΑΡΟΥ" userId="3d7c3f3ab11cf231" providerId="LiveId" clId="{3EB95190-A47F-422E-BAD5-42FE9BAA652A}" dt="2023-03-04T19:03:54.027" v="9077" actId="2696"/>
        <pc:sldMkLst>
          <pc:docMk/>
          <pc:sldMk cId="4196326133" sldId="434"/>
        </pc:sldMkLst>
        <pc:spChg chg="del">
          <ac:chgData name="ΕΙΡΗΝΗ ΚΑΤΣΑΡΟΥ" userId="3d7c3f3ab11cf231" providerId="LiveId" clId="{3EB95190-A47F-422E-BAD5-42FE9BAA652A}" dt="2023-03-04T19:02:40.536" v="9074"/>
          <ac:spMkLst>
            <pc:docMk/>
            <pc:sldMk cId="4196326133" sldId="434"/>
            <ac:spMk id="17" creationId="{DBF61EA3-B236-439E-9C0B-340980D56BEE}"/>
          </ac:spMkLst>
        </pc:spChg>
        <pc:spChg chg="del">
          <ac:chgData name="ΕΙΡΗΝΗ ΚΑΤΣΑΡΟΥ" userId="3d7c3f3ab11cf231" providerId="LiveId" clId="{3EB95190-A47F-422E-BAD5-42FE9BAA652A}" dt="2023-03-04T19:02:40.536" v="9074"/>
          <ac:spMkLst>
            <pc:docMk/>
            <pc:sldMk cId="4196326133" sldId="434"/>
            <ac:spMk id="23" creationId="{E659831F-0D9A-4C63-9EBB-8435B85A440F}"/>
          </ac:spMkLst>
        </pc:spChg>
        <pc:grpChg chg="del">
          <ac:chgData name="ΕΙΡΗΝΗ ΚΑΤΣΑΡΟΥ" userId="3d7c3f3ab11cf231" providerId="LiveId" clId="{3EB95190-A47F-422E-BAD5-42FE9BAA652A}" dt="2023-03-04T19:02:40.536" v="9074"/>
          <ac:grpSpMkLst>
            <pc:docMk/>
            <pc:sldMk cId="4196326133" sldId="434"/>
            <ac:grpSpMk id="19" creationId="{28FAF094-D087-493F-8DF9-A486C2D6BBAA}"/>
          </ac:grpSpMkLst>
        </pc:grpChg>
      </pc:sldChg>
      <pc:sldChg chg="delSp add del setBg delDesignElem">
        <pc:chgData name="ΕΙΡΗΝΗ ΚΑΤΣΑΡΟΥ" userId="3d7c3f3ab11cf231" providerId="LiveId" clId="{3EB95190-A47F-422E-BAD5-42FE9BAA652A}" dt="2023-03-04T19:03:54.980" v="9078" actId="2696"/>
        <pc:sldMkLst>
          <pc:docMk/>
          <pc:sldMk cId="393083391" sldId="435"/>
        </pc:sldMkLst>
        <pc:spChg chg="del">
          <ac:chgData name="ΕΙΡΗΝΗ ΚΑΤΣΑΡΟΥ" userId="3d7c3f3ab11cf231" providerId="LiveId" clId="{3EB95190-A47F-422E-BAD5-42FE9BAA652A}" dt="2023-03-04T19:03:20.791" v="9076"/>
          <ac:spMkLst>
            <pc:docMk/>
            <pc:sldMk cId="393083391" sldId="435"/>
            <ac:spMk id="17" creationId="{DBF61EA3-B236-439E-9C0B-340980D56BEE}"/>
          </ac:spMkLst>
        </pc:spChg>
        <pc:spChg chg="del">
          <ac:chgData name="ΕΙΡΗΝΗ ΚΑΤΣΑΡΟΥ" userId="3d7c3f3ab11cf231" providerId="LiveId" clId="{3EB95190-A47F-422E-BAD5-42FE9BAA652A}" dt="2023-03-04T19:03:20.791" v="9076"/>
          <ac:spMkLst>
            <pc:docMk/>
            <pc:sldMk cId="393083391" sldId="435"/>
            <ac:spMk id="23" creationId="{E659831F-0D9A-4C63-9EBB-8435B85A440F}"/>
          </ac:spMkLst>
        </pc:spChg>
        <pc:grpChg chg="del">
          <ac:chgData name="ΕΙΡΗΝΗ ΚΑΤΣΑΡΟΥ" userId="3d7c3f3ab11cf231" providerId="LiveId" clId="{3EB95190-A47F-422E-BAD5-42FE9BAA652A}" dt="2023-03-04T19:03:20.791" v="9076"/>
          <ac:grpSpMkLst>
            <pc:docMk/>
            <pc:sldMk cId="393083391" sldId="435"/>
            <ac:grpSpMk id="19" creationId="{28FAF094-D087-493F-8DF9-A486C2D6BBAA}"/>
          </ac:grpSpMkLst>
        </pc:grpChg>
      </pc:sldChg>
      <pc:sldChg chg="addSp delSp modSp add mod setBg delDesignElem">
        <pc:chgData name="ΕΙΡΗΝΗ ΚΑΤΣΑΡΟΥ" userId="3d7c3f3ab11cf231" providerId="LiveId" clId="{3EB95190-A47F-422E-BAD5-42FE9BAA652A}" dt="2023-03-04T19:44:49.392" v="12909" actId="123"/>
        <pc:sldMkLst>
          <pc:docMk/>
          <pc:sldMk cId="1666134332" sldId="435"/>
        </pc:sldMkLst>
        <pc:spChg chg="mod">
          <ac:chgData name="ΕΙΡΗΝΗ ΚΑΤΣΑΡΟΥ" userId="3d7c3f3ab11cf231" providerId="LiveId" clId="{3EB95190-A47F-422E-BAD5-42FE9BAA652A}" dt="2023-03-04T19:38:22.825" v="12179" actId="14100"/>
          <ac:spMkLst>
            <pc:docMk/>
            <pc:sldMk cId="1666134332" sldId="435"/>
            <ac:spMk id="4" creationId="{D7F42822-2B8F-B894-3E5E-C27228EC345D}"/>
          </ac:spMkLst>
        </pc:spChg>
        <pc:spChg chg="mod">
          <ac:chgData name="ΕΙΡΗΝΗ ΚΑΤΣΑΡΟΥ" userId="3d7c3f3ab11cf231" providerId="LiveId" clId="{3EB95190-A47F-422E-BAD5-42FE9BAA652A}" dt="2023-03-04T19:44:49.392" v="12909" actId="123"/>
          <ac:spMkLst>
            <pc:docMk/>
            <pc:sldMk cId="1666134332" sldId="435"/>
            <ac:spMk id="5" creationId="{35DF4799-A56B-05CE-FC3B-1826326BA490}"/>
          </ac:spMkLst>
        </pc:spChg>
        <pc:spChg chg="add">
          <ac:chgData name="ΕΙΡΗΝΗ ΚΑΤΣΑΡΟΥ" userId="3d7c3f3ab11cf231" providerId="LiveId" clId="{3EB95190-A47F-422E-BAD5-42FE9BAA652A}" dt="2023-03-04T19:37:36.791" v="12122" actId="26606"/>
          <ac:spMkLst>
            <pc:docMk/>
            <pc:sldMk cId="1666134332" sldId="435"/>
            <ac:spMk id="7" creationId="{DBF61EA3-B236-439E-9C0B-340980D56BEE}"/>
          </ac:spMkLst>
        </pc:spChg>
        <pc:spChg chg="add">
          <ac:chgData name="ΕΙΡΗΝΗ ΚΑΤΣΑΡΟΥ" userId="3d7c3f3ab11cf231" providerId="LiveId" clId="{3EB95190-A47F-422E-BAD5-42FE9BAA652A}" dt="2023-03-04T19:37:36.791" v="12122" actId="26606"/>
          <ac:spMkLst>
            <pc:docMk/>
            <pc:sldMk cId="1666134332" sldId="435"/>
            <ac:spMk id="9" creationId="{E659831F-0D9A-4C63-9EBB-8435B85A440F}"/>
          </ac:spMkLst>
        </pc:spChg>
        <pc:spChg chg="del">
          <ac:chgData name="ΕΙΡΗΝΗ ΚΑΤΣΑΡΟΥ" userId="3d7c3f3ab11cf231" providerId="LiveId" clId="{3EB95190-A47F-422E-BAD5-42FE9BAA652A}" dt="2023-03-04T19:36:49.964" v="12119"/>
          <ac:spMkLst>
            <pc:docMk/>
            <pc:sldMk cId="1666134332" sldId="435"/>
            <ac:spMk id="10" creationId="{DBF61EA3-B236-439E-9C0B-340980D56BEE}"/>
          </ac:spMkLst>
        </pc:spChg>
        <pc:spChg chg="del">
          <ac:chgData name="ΕΙΡΗΝΗ ΚΑΤΣΑΡΟΥ" userId="3d7c3f3ab11cf231" providerId="LiveId" clId="{3EB95190-A47F-422E-BAD5-42FE9BAA652A}" dt="2023-03-04T19:36:49.964" v="12119"/>
          <ac:spMkLst>
            <pc:docMk/>
            <pc:sldMk cId="1666134332" sldId="435"/>
            <ac:spMk id="16" creationId="{E659831F-0D9A-4C63-9EBB-8435B85A440F}"/>
          </ac:spMkLst>
        </pc:spChg>
        <pc:grpChg chg="add">
          <ac:chgData name="ΕΙΡΗΝΗ ΚΑΤΣΑΡΟΥ" userId="3d7c3f3ab11cf231" providerId="LiveId" clId="{3EB95190-A47F-422E-BAD5-42FE9BAA652A}" dt="2023-03-04T19:37:36.791" v="12122" actId="26606"/>
          <ac:grpSpMkLst>
            <pc:docMk/>
            <pc:sldMk cId="1666134332" sldId="435"/>
            <ac:grpSpMk id="8" creationId="{28FAF094-D087-493F-8DF9-A486C2D6BBAA}"/>
          </ac:grpSpMkLst>
        </pc:grpChg>
        <pc:grpChg chg="del">
          <ac:chgData name="ΕΙΡΗΝΗ ΚΑΤΣΑΡΟΥ" userId="3d7c3f3ab11cf231" providerId="LiveId" clId="{3EB95190-A47F-422E-BAD5-42FE9BAA652A}" dt="2023-03-04T19:36:49.964" v="12119"/>
          <ac:grpSpMkLst>
            <pc:docMk/>
            <pc:sldMk cId="1666134332" sldId="435"/>
            <ac:grpSpMk id="12" creationId="{28FAF094-D087-493F-8DF9-A486C2D6BBAA}"/>
          </ac:grpSpMkLst>
        </pc:grpChg>
      </pc:sldChg>
      <pc:sldChg chg="delSp add del setBg delDesignElem">
        <pc:chgData name="ΕΙΡΗΝΗ ΚΑΤΣΑΡΟΥ" userId="3d7c3f3ab11cf231" providerId="LiveId" clId="{3EB95190-A47F-422E-BAD5-42FE9BAA652A}" dt="2023-03-04T19:37:40.125" v="12123" actId="2696"/>
        <pc:sldMkLst>
          <pc:docMk/>
          <pc:sldMk cId="2119583743" sldId="436"/>
        </pc:sldMkLst>
        <pc:spChg chg="del">
          <ac:chgData name="ΕΙΡΗΝΗ ΚΑΤΣΑΡΟΥ" userId="3d7c3f3ab11cf231" providerId="LiveId" clId="{3EB95190-A47F-422E-BAD5-42FE9BAA652A}" dt="2023-03-04T19:37:17.647" v="12121"/>
          <ac:spMkLst>
            <pc:docMk/>
            <pc:sldMk cId="2119583743" sldId="436"/>
            <ac:spMk id="10" creationId="{DBF61EA3-B236-439E-9C0B-340980D56BEE}"/>
          </ac:spMkLst>
        </pc:spChg>
        <pc:spChg chg="del">
          <ac:chgData name="ΕΙΡΗΝΗ ΚΑΤΣΑΡΟΥ" userId="3d7c3f3ab11cf231" providerId="LiveId" clId="{3EB95190-A47F-422E-BAD5-42FE9BAA652A}" dt="2023-03-04T19:37:17.647" v="12121"/>
          <ac:spMkLst>
            <pc:docMk/>
            <pc:sldMk cId="2119583743" sldId="436"/>
            <ac:spMk id="16" creationId="{E659831F-0D9A-4C63-9EBB-8435B85A440F}"/>
          </ac:spMkLst>
        </pc:spChg>
        <pc:grpChg chg="del">
          <ac:chgData name="ΕΙΡΗΝΗ ΚΑΤΣΑΡΟΥ" userId="3d7c3f3ab11cf231" providerId="LiveId" clId="{3EB95190-A47F-422E-BAD5-42FE9BAA652A}" dt="2023-03-04T19:37:17.647" v="12121"/>
          <ac:grpSpMkLst>
            <pc:docMk/>
            <pc:sldMk cId="2119583743" sldId="436"/>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9:48:27.960" v="13323" actId="1076"/>
        <pc:sldMkLst>
          <pc:docMk/>
          <pc:sldMk cId="3691102211" sldId="436"/>
        </pc:sldMkLst>
        <pc:spChg chg="del mod">
          <ac:chgData name="ΕΙΡΗΝΗ ΚΑΤΣΑΡΟΥ" userId="3d7c3f3ab11cf231" providerId="LiveId" clId="{3EB95190-A47F-422E-BAD5-42FE9BAA652A}" dt="2023-03-04T19:45:04.796" v="12913" actId="21"/>
          <ac:spMkLst>
            <pc:docMk/>
            <pc:sldMk cId="3691102211" sldId="436"/>
            <ac:spMk id="4" creationId="{D7F42822-2B8F-B894-3E5E-C27228EC345D}"/>
          </ac:spMkLst>
        </pc:spChg>
        <pc:spChg chg="mod">
          <ac:chgData name="ΕΙΡΗΝΗ ΚΑΤΣΑΡΟΥ" userId="3d7c3f3ab11cf231" providerId="LiveId" clId="{3EB95190-A47F-422E-BAD5-42FE9BAA652A}" dt="2023-03-04T19:48:27.960" v="13323" actId="1076"/>
          <ac:spMkLst>
            <pc:docMk/>
            <pc:sldMk cId="3691102211" sldId="436"/>
            <ac:spMk id="5" creationId="{35DF4799-A56B-05CE-FC3B-1826326BA490}"/>
          </ac:spMkLst>
        </pc:spChg>
        <pc:spChg chg="del">
          <ac:chgData name="ΕΙΡΗΝΗ ΚΑΤΣΑΡΟΥ" userId="3d7c3f3ab11cf231" providerId="LiveId" clId="{3EB95190-A47F-422E-BAD5-42FE9BAA652A}" dt="2023-03-04T19:44:54.652" v="12911"/>
          <ac:spMkLst>
            <pc:docMk/>
            <pc:sldMk cId="3691102211" sldId="436"/>
            <ac:spMk id="7" creationId="{DBF61EA3-B236-439E-9C0B-340980D56BEE}"/>
          </ac:spMkLst>
        </pc:spChg>
        <pc:spChg chg="del">
          <ac:chgData name="ΕΙΡΗΝΗ ΚΑΤΣΑΡΟΥ" userId="3d7c3f3ab11cf231" providerId="LiveId" clId="{3EB95190-A47F-422E-BAD5-42FE9BAA652A}" dt="2023-03-04T19:44:54.652" v="12911"/>
          <ac:spMkLst>
            <pc:docMk/>
            <pc:sldMk cId="3691102211" sldId="436"/>
            <ac:spMk id="9" creationId="{E659831F-0D9A-4C63-9EBB-8435B85A440F}"/>
          </ac:spMkLst>
        </pc:spChg>
        <pc:spChg chg="add">
          <ac:chgData name="ΕΙΡΗΝΗ ΚΑΤΣΑΡΟΥ" userId="3d7c3f3ab11cf231" providerId="LiveId" clId="{3EB95190-A47F-422E-BAD5-42FE9BAA652A}" dt="2023-03-04T19:45:01.404" v="12912" actId="26606"/>
          <ac:spMkLst>
            <pc:docMk/>
            <pc:sldMk cId="3691102211" sldId="436"/>
            <ac:spMk id="10" creationId="{DBF61EA3-B236-439E-9C0B-340980D56BEE}"/>
          </ac:spMkLst>
        </pc:spChg>
        <pc:spChg chg="add">
          <ac:chgData name="ΕΙΡΗΝΗ ΚΑΤΣΑΡΟΥ" userId="3d7c3f3ab11cf231" providerId="LiveId" clId="{3EB95190-A47F-422E-BAD5-42FE9BAA652A}" dt="2023-03-04T19:45:01.404" v="12912" actId="26606"/>
          <ac:spMkLst>
            <pc:docMk/>
            <pc:sldMk cId="3691102211" sldId="436"/>
            <ac:spMk id="16" creationId="{E659831F-0D9A-4C63-9EBB-8435B85A440F}"/>
          </ac:spMkLst>
        </pc:spChg>
        <pc:grpChg chg="del">
          <ac:chgData name="ΕΙΡΗΝΗ ΚΑΤΣΑΡΟΥ" userId="3d7c3f3ab11cf231" providerId="LiveId" clId="{3EB95190-A47F-422E-BAD5-42FE9BAA652A}" dt="2023-03-04T19:44:54.652" v="12911"/>
          <ac:grpSpMkLst>
            <pc:docMk/>
            <pc:sldMk cId="3691102211" sldId="436"/>
            <ac:grpSpMk id="8" creationId="{28FAF094-D087-493F-8DF9-A486C2D6BBAA}"/>
          </ac:grpSpMkLst>
        </pc:grpChg>
        <pc:grpChg chg="add">
          <ac:chgData name="ΕΙΡΗΝΗ ΚΑΤΣΑΡΟΥ" userId="3d7c3f3ab11cf231" providerId="LiveId" clId="{3EB95190-A47F-422E-BAD5-42FE9BAA652A}" dt="2023-03-04T19:45:01.404" v="12912" actId="26606"/>
          <ac:grpSpMkLst>
            <pc:docMk/>
            <pc:sldMk cId="3691102211" sldId="436"/>
            <ac:grpSpMk id="12" creationId="{28FAF094-D087-493F-8DF9-A486C2D6BBAA}"/>
          </ac:grpSpMkLst>
        </pc:grpChg>
      </pc:sldChg>
      <pc:sldChg chg="addSp delSp modSp add mod setBg delDesignElem">
        <pc:chgData name="ΕΙΡΗΝΗ ΚΑΤΣΑΡΟΥ" userId="3d7c3f3ab11cf231" providerId="LiveId" clId="{3EB95190-A47F-422E-BAD5-42FE9BAA652A}" dt="2023-03-04T19:56:28.056" v="14312" actId="20577"/>
        <pc:sldMkLst>
          <pc:docMk/>
          <pc:sldMk cId="3091503127" sldId="437"/>
        </pc:sldMkLst>
        <pc:spChg chg="del mod">
          <ac:chgData name="ΕΙΡΗΝΗ ΚΑΤΣΑΡΟΥ" userId="3d7c3f3ab11cf231" providerId="LiveId" clId="{3EB95190-A47F-422E-BAD5-42FE9BAA652A}" dt="2023-03-04T19:48:50.690" v="13327" actId="21"/>
          <ac:spMkLst>
            <pc:docMk/>
            <pc:sldMk cId="3091503127" sldId="437"/>
            <ac:spMk id="4" creationId="{D7F42822-2B8F-B894-3E5E-C27228EC345D}"/>
          </ac:spMkLst>
        </pc:spChg>
        <pc:spChg chg="mod">
          <ac:chgData name="ΕΙΡΗΝΗ ΚΑΤΣΑΡΟΥ" userId="3d7c3f3ab11cf231" providerId="LiveId" clId="{3EB95190-A47F-422E-BAD5-42FE9BAA652A}" dt="2023-03-04T19:56:28.056" v="14312" actId="20577"/>
          <ac:spMkLst>
            <pc:docMk/>
            <pc:sldMk cId="3091503127" sldId="437"/>
            <ac:spMk id="5" creationId="{35DF4799-A56B-05CE-FC3B-1826326BA490}"/>
          </ac:spMkLst>
        </pc:spChg>
        <pc:spChg chg="del">
          <ac:chgData name="ΕΙΡΗΝΗ ΚΑΤΣΑΡΟΥ" userId="3d7c3f3ab11cf231" providerId="LiveId" clId="{3EB95190-A47F-422E-BAD5-42FE9BAA652A}" dt="2023-03-04T19:48:38.085" v="13325"/>
          <ac:spMkLst>
            <pc:docMk/>
            <pc:sldMk cId="3091503127" sldId="437"/>
            <ac:spMk id="7" creationId="{DBF61EA3-B236-439E-9C0B-340980D56BEE}"/>
          </ac:spMkLst>
        </pc:spChg>
        <pc:spChg chg="del">
          <ac:chgData name="ΕΙΡΗΝΗ ΚΑΤΣΑΡΟΥ" userId="3d7c3f3ab11cf231" providerId="LiveId" clId="{3EB95190-A47F-422E-BAD5-42FE9BAA652A}" dt="2023-03-04T19:48:38.085" v="13325"/>
          <ac:spMkLst>
            <pc:docMk/>
            <pc:sldMk cId="3091503127" sldId="437"/>
            <ac:spMk id="9" creationId="{E659831F-0D9A-4C63-9EBB-8435B85A440F}"/>
          </ac:spMkLst>
        </pc:spChg>
        <pc:spChg chg="add">
          <ac:chgData name="ΕΙΡΗΝΗ ΚΑΤΣΑΡΟΥ" userId="3d7c3f3ab11cf231" providerId="LiveId" clId="{3EB95190-A47F-422E-BAD5-42FE9BAA652A}" dt="2023-03-04T19:48:42.600" v="13326" actId="26606"/>
          <ac:spMkLst>
            <pc:docMk/>
            <pc:sldMk cId="3091503127" sldId="437"/>
            <ac:spMk id="10" creationId="{DBF61EA3-B236-439E-9C0B-340980D56BEE}"/>
          </ac:spMkLst>
        </pc:spChg>
        <pc:spChg chg="add">
          <ac:chgData name="ΕΙΡΗΝΗ ΚΑΤΣΑΡΟΥ" userId="3d7c3f3ab11cf231" providerId="LiveId" clId="{3EB95190-A47F-422E-BAD5-42FE9BAA652A}" dt="2023-03-04T19:48:42.600" v="13326" actId="26606"/>
          <ac:spMkLst>
            <pc:docMk/>
            <pc:sldMk cId="3091503127" sldId="437"/>
            <ac:spMk id="16" creationId="{E659831F-0D9A-4C63-9EBB-8435B85A440F}"/>
          </ac:spMkLst>
        </pc:spChg>
        <pc:grpChg chg="del">
          <ac:chgData name="ΕΙΡΗΝΗ ΚΑΤΣΑΡΟΥ" userId="3d7c3f3ab11cf231" providerId="LiveId" clId="{3EB95190-A47F-422E-BAD5-42FE9BAA652A}" dt="2023-03-04T19:48:38.085" v="13325"/>
          <ac:grpSpMkLst>
            <pc:docMk/>
            <pc:sldMk cId="3091503127" sldId="437"/>
            <ac:grpSpMk id="8" creationId="{28FAF094-D087-493F-8DF9-A486C2D6BBAA}"/>
          </ac:grpSpMkLst>
        </pc:grpChg>
        <pc:grpChg chg="add">
          <ac:chgData name="ΕΙΡΗΝΗ ΚΑΤΣΑΡΟΥ" userId="3d7c3f3ab11cf231" providerId="LiveId" clId="{3EB95190-A47F-422E-BAD5-42FE9BAA652A}" dt="2023-03-04T19:48:42.600" v="13326" actId="26606"/>
          <ac:grpSpMkLst>
            <pc:docMk/>
            <pc:sldMk cId="3091503127" sldId="437"/>
            <ac:grpSpMk id="12" creationId="{28FAF094-D087-493F-8DF9-A486C2D6BBAA}"/>
          </ac:grpSpMkLst>
        </pc:grpChg>
      </pc:sldChg>
      <pc:sldChg chg="addSp delSp add del setBg delDesignElem">
        <pc:chgData name="ΕΙΡΗΝΗ ΚΑΤΣΑΡΟΥ" userId="3d7c3f3ab11cf231" providerId="LiveId" clId="{3EB95190-A47F-422E-BAD5-42FE9BAA652A}" dt="2023-03-04T19:48:09.663" v="13322"/>
        <pc:sldMkLst>
          <pc:docMk/>
          <pc:sldMk cId="3215808346" sldId="437"/>
        </pc:sldMkLst>
        <pc:spChg chg="add del">
          <ac:chgData name="ΕΙΡΗΝΗ ΚΑΤΣΑΡΟΥ" userId="3d7c3f3ab11cf231" providerId="LiveId" clId="{3EB95190-A47F-422E-BAD5-42FE9BAA652A}" dt="2023-03-04T19:48:09.663" v="13322"/>
          <ac:spMkLst>
            <pc:docMk/>
            <pc:sldMk cId="3215808346" sldId="437"/>
            <ac:spMk id="10" creationId="{DBF61EA3-B236-439E-9C0B-340980D56BEE}"/>
          </ac:spMkLst>
        </pc:spChg>
        <pc:spChg chg="add del">
          <ac:chgData name="ΕΙΡΗΝΗ ΚΑΤΣΑΡΟΥ" userId="3d7c3f3ab11cf231" providerId="LiveId" clId="{3EB95190-A47F-422E-BAD5-42FE9BAA652A}" dt="2023-03-04T19:48:09.663" v="13322"/>
          <ac:spMkLst>
            <pc:docMk/>
            <pc:sldMk cId="3215808346" sldId="437"/>
            <ac:spMk id="16" creationId="{E659831F-0D9A-4C63-9EBB-8435B85A440F}"/>
          </ac:spMkLst>
        </pc:spChg>
        <pc:grpChg chg="add del">
          <ac:chgData name="ΕΙΡΗΝΗ ΚΑΤΣΑΡΟΥ" userId="3d7c3f3ab11cf231" providerId="LiveId" clId="{3EB95190-A47F-422E-BAD5-42FE9BAA652A}" dt="2023-03-04T19:48:09.663" v="13322"/>
          <ac:grpSpMkLst>
            <pc:docMk/>
            <pc:sldMk cId="3215808346" sldId="437"/>
            <ac:grpSpMk id="12" creationId="{28FAF094-D087-493F-8DF9-A486C2D6BBAA}"/>
          </ac:grpSpMkLst>
        </pc:grpChg>
      </pc:sldChg>
      <pc:sldChg chg="modSp add mod">
        <pc:chgData name="ΕΙΡΗΝΗ ΚΑΤΣΑΡΟΥ" userId="3d7c3f3ab11cf231" providerId="LiveId" clId="{3EB95190-A47F-422E-BAD5-42FE9BAA652A}" dt="2023-03-04T19:59:09.190" v="14675" actId="20577"/>
        <pc:sldMkLst>
          <pc:docMk/>
          <pc:sldMk cId="147244157" sldId="438"/>
        </pc:sldMkLst>
        <pc:spChg chg="mod">
          <ac:chgData name="ΕΙΡΗΝΗ ΚΑΤΣΑΡΟΥ" userId="3d7c3f3ab11cf231" providerId="LiveId" clId="{3EB95190-A47F-422E-BAD5-42FE9BAA652A}" dt="2023-03-04T19:57:08.129" v="14359" actId="20577"/>
          <ac:spMkLst>
            <pc:docMk/>
            <pc:sldMk cId="147244157" sldId="438"/>
            <ac:spMk id="4" creationId="{D7F42822-2B8F-B894-3E5E-C27228EC345D}"/>
          </ac:spMkLst>
        </pc:spChg>
        <pc:graphicFrameChg chg="mod">
          <ac:chgData name="ΕΙΡΗΝΗ ΚΑΤΣΑΡΟΥ" userId="3d7c3f3ab11cf231" providerId="LiveId" clId="{3EB95190-A47F-422E-BAD5-42FE9BAA652A}" dt="2023-03-04T19:59:09.190" v="14675" actId="20577"/>
          <ac:graphicFrameMkLst>
            <pc:docMk/>
            <pc:sldMk cId="147244157" sldId="438"/>
            <ac:graphicFrameMk id="43" creationId="{8840C080-C466-4E3C-9859-A35C5FCF346F}"/>
          </ac:graphicFrameMkLst>
        </pc:graphicFrameChg>
      </pc:sldChg>
      <pc:sldChg chg="delSp modSp add mod setBg delDesignElem">
        <pc:chgData name="ΕΙΡΗΝΗ ΚΑΤΣΑΡΟΥ" userId="3d7c3f3ab11cf231" providerId="LiveId" clId="{3EB95190-A47F-422E-BAD5-42FE9BAA652A}" dt="2023-03-04T20:11:38.606" v="16059" actId="20577"/>
        <pc:sldMkLst>
          <pc:docMk/>
          <pc:sldMk cId="1724102751" sldId="439"/>
        </pc:sldMkLst>
        <pc:spChg chg="mod">
          <ac:chgData name="ΕΙΡΗΝΗ ΚΑΤΣΑΡΟΥ" userId="3d7c3f3ab11cf231" providerId="LiveId" clId="{3EB95190-A47F-422E-BAD5-42FE9BAA652A}" dt="2023-03-04T20:11:38.606" v="16059" actId="20577"/>
          <ac:spMkLst>
            <pc:docMk/>
            <pc:sldMk cId="1724102751" sldId="439"/>
            <ac:spMk id="5" creationId="{35DF4799-A56B-05CE-FC3B-1826326BA490}"/>
          </ac:spMkLst>
        </pc:spChg>
        <pc:spChg chg="del">
          <ac:chgData name="ΕΙΡΗΝΗ ΚΑΤΣΑΡΟΥ" userId="3d7c3f3ab11cf231" providerId="LiveId" clId="{3EB95190-A47F-422E-BAD5-42FE9BAA652A}" dt="2023-03-04T20:08:56.385" v="15683"/>
          <ac:spMkLst>
            <pc:docMk/>
            <pc:sldMk cId="1724102751" sldId="439"/>
            <ac:spMk id="9" creationId="{460B0EFB-53ED-4F35-B05D-F658EA021C65}"/>
          </ac:spMkLst>
        </pc:spChg>
        <pc:spChg chg="del">
          <ac:chgData name="ΕΙΡΗΝΗ ΚΑΤΣΑΡΟΥ" userId="3d7c3f3ab11cf231" providerId="LiveId" clId="{3EB95190-A47F-422E-BAD5-42FE9BAA652A}" dt="2023-03-04T20:08:56.385" v="15683"/>
          <ac:spMkLst>
            <pc:docMk/>
            <pc:sldMk cId="1724102751" sldId="439"/>
            <ac:spMk id="10" creationId="{835EF3DD-7D43-4A27-8967-A92FD8CC9365}"/>
          </ac:spMkLst>
        </pc:spChg>
      </pc:sldChg>
      <pc:sldChg chg="addSp delSp modSp add mod setBg delDesignElem">
        <pc:chgData name="ΕΙΡΗΝΗ ΚΑΤΣΑΡΟΥ" userId="3d7c3f3ab11cf231" providerId="LiveId" clId="{3EB95190-A47F-422E-BAD5-42FE9BAA652A}" dt="2023-03-04T20:22:52.123" v="17383" actId="313"/>
        <pc:sldMkLst>
          <pc:docMk/>
          <pc:sldMk cId="3168361077" sldId="440"/>
        </pc:sldMkLst>
        <pc:spChg chg="mod">
          <ac:chgData name="ΕΙΡΗΝΗ ΚΑΤΣΑΡΟΥ" userId="3d7c3f3ab11cf231" providerId="LiveId" clId="{3EB95190-A47F-422E-BAD5-42FE9BAA652A}" dt="2023-03-04T20:13:19.710" v="16089" actId="20577"/>
          <ac:spMkLst>
            <pc:docMk/>
            <pc:sldMk cId="3168361077" sldId="440"/>
            <ac:spMk id="4" creationId="{D7F42822-2B8F-B894-3E5E-C27228EC345D}"/>
          </ac:spMkLst>
        </pc:spChg>
        <pc:spChg chg="mod">
          <ac:chgData name="ΕΙΡΗΝΗ ΚΑΤΣΑΡΟΥ" userId="3d7c3f3ab11cf231" providerId="LiveId" clId="{3EB95190-A47F-422E-BAD5-42FE9BAA652A}" dt="2023-03-04T20:22:52.123" v="17383" actId="313"/>
          <ac:spMkLst>
            <pc:docMk/>
            <pc:sldMk cId="3168361077" sldId="440"/>
            <ac:spMk id="5" creationId="{35DF4799-A56B-05CE-FC3B-1826326BA490}"/>
          </ac:spMkLst>
        </pc:spChg>
        <pc:spChg chg="del">
          <ac:chgData name="ΕΙΡΗΝΗ ΚΑΤΣΑΡΟΥ" userId="3d7c3f3ab11cf231" providerId="LiveId" clId="{3EB95190-A47F-422E-BAD5-42FE9BAA652A}" dt="2023-03-04T20:12:49.375" v="16063"/>
          <ac:spMkLst>
            <pc:docMk/>
            <pc:sldMk cId="3168361077" sldId="440"/>
            <ac:spMk id="7" creationId="{DBF61EA3-B236-439E-9C0B-340980D56BEE}"/>
          </ac:spMkLst>
        </pc:spChg>
        <pc:spChg chg="del">
          <ac:chgData name="ΕΙΡΗΝΗ ΚΑΤΣΑΡΟΥ" userId="3d7c3f3ab11cf231" providerId="LiveId" clId="{3EB95190-A47F-422E-BAD5-42FE9BAA652A}" dt="2023-03-04T20:12:49.375" v="16063"/>
          <ac:spMkLst>
            <pc:docMk/>
            <pc:sldMk cId="3168361077" sldId="440"/>
            <ac:spMk id="9" creationId="{E659831F-0D9A-4C63-9EBB-8435B85A440F}"/>
          </ac:spMkLst>
        </pc:spChg>
        <pc:spChg chg="add">
          <ac:chgData name="ΕΙΡΗΝΗ ΚΑΤΣΑΡΟΥ" userId="3d7c3f3ab11cf231" providerId="LiveId" clId="{3EB95190-A47F-422E-BAD5-42FE9BAA652A}" dt="2023-03-04T20:12:53.929" v="16064" actId="26606"/>
          <ac:spMkLst>
            <pc:docMk/>
            <pc:sldMk cId="3168361077" sldId="440"/>
            <ac:spMk id="10" creationId="{DBF61EA3-B236-439E-9C0B-340980D56BEE}"/>
          </ac:spMkLst>
        </pc:spChg>
        <pc:spChg chg="add">
          <ac:chgData name="ΕΙΡΗΝΗ ΚΑΤΣΑΡΟΥ" userId="3d7c3f3ab11cf231" providerId="LiveId" clId="{3EB95190-A47F-422E-BAD5-42FE9BAA652A}" dt="2023-03-04T20:12:53.929" v="16064" actId="26606"/>
          <ac:spMkLst>
            <pc:docMk/>
            <pc:sldMk cId="3168361077" sldId="440"/>
            <ac:spMk id="16" creationId="{E659831F-0D9A-4C63-9EBB-8435B85A440F}"/>
          </ac:spMkLst>
        </pc:spChg>
        <pc:grpChg chg="del">
          <ac:chgData name="ΕΙΡΗΝΗ ΚΑΤΣΑΡΟΥ" userId="3d7c3f3ab11cf231" providerId="LiveId" clId="{3EB95190-A47F-422E-BAD5-42FE9BAA652A}" dt="2023-03-04T20:12:49.375" v="16063"/>
          <ac:grpSpMkLst>
            <pc:docMk/>
            <pc:sldMk cId="3168361077" sldId="440"/>
            <ac:grpSpMk id="8" creationId="{28FAF094-D087-493F-8DF9-A486C2D6BBAA}"/>
          </ac:grpSpMkLst>
        </pc:grpChg>
        <pc:grpChg chg="add">
          <ac:chgData name="ΕΙΡΗΝΗ ΚΑΤΣΑΡΟΥ" userId="3d7c3f3ab11cf231" providerId="LiveId" clId="{3EB95190-A47F-422E-BAD5-42FE9BAA652A}" dt="2023-03-04T20:12:53.929" v="16064" actId="26606"/>
          <ac:grpSpMkLst>
            <pc:docMk/>
            <pc:sldMk cId="3168361077" sldId="440"/>
            <ac:grpSpMk id="12" creationId="{28FAF094-D087-493F-8DF9-A486C2D6BBAA}"/>
          </ac:grpSpMkLst>
        </pc:grpChg>
      </pc:sldChg>
      <pc:sldChg chg="modSp add mod">
        <pc:chgData name="ΕΙΡΗΝΗ ΚΑΤΣΑΡΟΥ" userId="3d7c3f3ab11cf231" providerId="LiveId" clId="{3EB95190-A47F-422E-BAD5-42FE9BAA652A}" dt="2023-03-04T20:40:40.426" v="19059" actId="20577"/>
        <pc:sldMkLst>
          <pc:docMk/>
          <pc:sldMk cId="3183012957" sldId="441"/>
        </pc:sldMkLst>
        <pc:spChg chg="mod">
          <ac:chgData name="ΕΙΡΗΝΗ ΚΑΤΣΑΡΟΥ" userId="3d7c3f3ab11cf231" providerId="LiveId" clId="{3EB95190-A47F-422E-BAD5-42FE9BAA652A}" dt="2023-03-04T20:38:13.928" v="18751" actId="1076"/>
          <ac:spMkLst>
            <pc:docMk/>
            <pc:sldMk cId="3183012957" sldId="441"/>
            <ac:spMk id="4" creationId="{D7F42822-2B8F-B894-3E5E-C27228EC345D}"/>
          </ac:spMkLst>
        </pc:spChg>
        <pc:spChg chg="mod">
          <ac:chgData name="ΕΙΡΗΝΗ ΚΑΤΣΑΡΟΥ" userId="3d7c3f3ab11cf231" providerId="LiveId" clId="{3EB95190-A47F-422E-BAD5-42FE9BAA652A}" dt="2023-03-04T20:40:40.426" v="19059" actId="20577"/>
          <ac:spMkLst>
            <pc:docMk/>
            <pc:sldMk cId="3183012957" sldId="441"/>
            <ac:spMk id="5" creationId="{35DF4799-A56B-05CE-FC3B-1826326BA490}"/>
          </ac:spMkLst>
        </pc:spChg>
      </pc:sldChg>
      <pc:sldChg chg="addSp delSp modSp add mod setBg delDesignElem">
        <pc:chgData name="ΕΙΡΗΝΗ ΚΑΤΣΑΡΟΥ" userId="3d7c3f3ab11cf231" providerId="LiveId" clId="{3EB95190-A47F-422E-BAD5-42FE9BAA652A}" dt="2023-03-05T16:30:44.512" v="34503" actId="20577"/>
        <pc:sldMkLst>
          <pc:docMk/>
          <pc:sldMk cId="3781921144" sldId="442"/>
        </pc:sldMkLst>
        <pc:spChg chg="add mod">
          <ac:chgData name="ΕΙΡΗΝΗ ΚΑΤΣΑΡΟΥ" userId="3d7c3f3ab11cf231" providerId="LiveId" clId="{3EB95190-A47F-422E-BAD5-42FE9BAA652A}" dt="2023-03-05T16:30:44.512" v="34503" actId="20577"/>
          <ac:spMkLst>
            <pc:docMk/>
            <pc:sldMk cId="3781921144" sldId="442"/>
            <ac:spMk id="2" creationId="{C2127059-2E59-CD50-7947-6D5D6EED328D}"/>
          </ac:spMkLst>
        </pc:spChg>
        <pc:spChg chg="add del">
          <ac:chgData name="ΕΙΡΗΝΗ ΚΑΤΣΑΡΟΥ" userId="3d7c3f3ab11cf231" providerId="LiveId" clId="{3EB95190-A47F-422E-BAD5-42FE9BAA652A}" dt="2023-03-05T12:08:59.824" v="19458" actId="21"/>
          <ac:spMkLst>
            <pc:docMk/>
            <pc:sldMk cId="3781921144" sldId="442"/>
            <ac:spMk id="3" creationId="{D257E433-B7AD-AEB5-9B47-91597B2A2FBA}"/>
          </ac:spMkLst>
        </pc:spChg>
        <pc:spChg chg="mod">
          <ac:chgData name="ΕΙΡΗΝΗ ΚΑΤΣΑΡΟΥ" userId="3d7c3f3ab11cf231" providerId="LiveId" clId="{3EB95190-A47F-422E-BAD5-42FE9BAA652A}" dt="2023-03-05T16:12:00.284" v="33536" actId="20577"/>
          <ac:spMkLst>
            <pc:docMk/>
            <pc:sldMk cId="3781921144" sldId="442"/>
            <ac:spMk id="5" creationId="{DA634718-FC1A-A724-73B0-4EEF6F7ED9E0}"/>
          </ac:spMkLst>
        </pc:spChg>
        <pc:spChg chg="del mod">
          <ac:chgData name="ΕΙΡΗΝΗ ΚΑΤΣΑΡΟΥ" userId="3d7c3f3ab11cf231" providerId="LiveId" clId="{3EB95190-A47F-422E-BAD5-42FE9BAA652A}" dt="2023-03-05T12:04:29.021" v="19108" actId="21"/>
          <ac:spMkLst>
            <pc:docMk/>
            <pc:sldMk cId="3781921144" sldId="442"/>
            <ac:spMk id="8" creationId="{22111064-B4A0-039C-C34E-ED1CFD314C38}"/>
          </ac:spMkLst>
        </pc:spChg>
        <pc:spChg chg="add del">
          <ac:chgData name="ΕΙΡΗΝΗ ΚΑΤΣΑΡΟΥ" userId="3d7c3f3ab11cf231" providerId="LiveId" clId="{3EB95190-A47F-422E-BAD5-42FE9BAA652A}" dt="2023-03-05T12:17:09.192" v="20215" actId="26606"/>
          <ac:spMkLst>
            <pc:docMk/>
            <pc:sldMk cId="3781921144" sldId="442"/>
            <ac:spMk id="10" creationId="{B6CDA21F-E7AF-4C75-8395-33F58D5B0E45}"/>
          </ac:spMkLst>
        </pc:spChg>
        <pc:spChg chg="add del">
          <ac:chgData name="ΕΙΡΗΝΗ ΚΑΤΣΑΡΟΥ" userId="3d7c3f3ab11cf231" providerId="LiveId" clId="{3EB95190-A47F-422E-BAD5-42FE9BAA652A}" dt="2023-03-05T12:17:09.192" v="20215" actId="26606"/>
          <ac:spMkLst>
            <pc:docMk/>
            <pc:sldMk cId="3781921144" sldId="442"/>
            <ac:spMk id="17" creationId="{D5B0017B-2ECA-49AF-B397-DC140825DF8D}"/>
          </ac:spMkLst>
        </pc:spChg>
        <pc:spChg chg="add">
          <ac:chgData name="ΕΙΡΗΝΗ ΚΑΤΣΑΡΟΥ" userId="3d7c3f3ab11cf231" providerId="LiveId" clId="{3EB95190-A47F-422E-BAD5-42FE9BAA652A}" dt="2023-03-05T12:17:09.192" v="20215" actId="26606"/>
          <ac:spMkLst>
            <pc:docMk/>
            <pc:sldMk cId="3781921144" sldId="442"/>
            <ac:spMk id="24" creationId="{4DA718D0-4865-4629-8134-44F68D41D574}"/>
          </ac:spMkLst>
        </pc:spChg>
        <pc:spChg chg="add">
          <ac:chgData name="ΕΙΡΗΝΗ ΚΑΤΣΑΡΟΥ" userId="3d7c3f3ab11cf231" providerId="LiveId" clId="{3EB95190-A47F-422E-BAD5-42FE9BAA652A}" dt="2023-03-05T12:17:09.192" v="20215" actId="26606"/>
          <ac:spMkLst>
            <pc:docMk/>
            <pc:sldMk cId="3781921144" sldId="442"/>
            <ac:spMk id="30" creationId="{CBC4F608-B4B8-48C3-9572-C0F061B1CD99}"/>
          </ac:spMkLst>
        </pc:spChg>
        <pc:spChg chg="del">
          <ac:chgData name="ΕΙΡΗΝΗ ΚΑΤΣΑΡΟΥ" userId="3d7c3f3ab11cf231" providerId="LiveId" clId="{3EB95190-A47F-422E-BAD5-42FE9BAA652A}" dt="2023-03-05T12:02:39.835" v="19061"/>
          <ac:spMkLst>
            <pc:docMk/>
            <pc:sldMk cId="3781921144" sldId="442"/>
            <ac:spMk id="47" creationId="{2EB492CD-616E-47F8-933B-5E2D952A0593}"/>
          </ac:spMkLst>
        </pc:spChg>
        <pc:spChg chg="del">
          <ac:chgData name="ΕΙΡΗΝΗ ΚΑΤΣΑΡΟΥ" userId="3d7c3f3ab11cf231" providerId="LiveId" clId="{3EB95190-A47F-422E-BAD5-42FE9BAA652A}" dt="2023-03-05T12:02:39.835" v="19061"/>
          <ac:spMkLst>
            <pc:docMk/>
            <pc:sldMk cId="3781921144" sldId="442"/>
            <ac:spMk id="49" creationId="{59383CF9-23B5-4335-9B21-1791C4CF1C75}"/>
          </ac:spMkLst>
        </pc:spChg>
        <pc:spChg chg="del">
          <ac:chgData name="ΕΙΡΗΝΗ ΚΑΤΣΑΡΟΥ" userId="3d7c3f3ab11cf231" providerId="LiveId" clId="{3EB95190-A47F-422E-BAD5-42FE9BAA652A}" dt="2023-03-05T12:02:39.835" v="19061"/>
          <ac:spMkLst>
            <pc:docMk/>
            <pc:sldMk cId="3781921144" sldId="442"/>
            <ac:spMk id="51" creationId="{0007FE00-9498-4706-B255-6437B0252C02}"/>
          </ac:spMkLst>
        </pc:spChg>
        <pc:grpChg chg="add del">
          <ac:chgData name="ΕΙΡΗΝΗ ΚΑΤΣΑΡΟΥ" userId="3d7c3f3ab11cf231" providerId="LiveId" clId="{3EB95190-A47F-422E-BAD5-42FE9BAA652A}" dt="2023-03-05T12:17:09.192" v="20215" actId="26606"/>
          <ac:grpSpMkLst>
            <pc:docMk/>
            <pc:sldMk cId="3781921144" sldId="442"/>
            <ac:grpSpMk id="12" creationId="{AE1C45F0-260A-458C-96ED-C1F6D2151219}"/>
          </ac:grpSpMkLst>
        </pc:grpChg>
        <pc:grpChg chg="add">
          <ac:chgData name="ΕΙΡΗΝΗ ΚΑΤΣΑΡΟΥ" userId="3d7c3f3ab11cf231" providerId="LiveId" clId="{3EB95190-A47F-422E-BAD5-42FE9BAA652A}" dt="2023-03-05T12:17:09.192" v="20215" actId="26606"/>
          <ac:grpSpMkLst>
            <pc:docMk/>
            <pc:sldMk cId="3781921144" sldId="442"/>
            <ac:grpSpMk id="26" creationId="{65167ED7-6315-43AB-B1B6-C326D5FD8F84}"/>
          </ac:grpSpMkLst>
        </pc:grpChg>
        <pc:picChg chg="del">
          <ac:chgData name="ΕΙΡΗΝΗ ΚΑΤΣΑΡΟΥ" userId="3d7c3f3ab11cf231" providerId="LiveId" clId="{3EB95190-A47F-422E-BAD5-42FE9BAA652A}" dt="2023-03-05T12:02:45.218" v="19062" actId="21"/>
          <ac:picMkLst>
            <pc:docMk/>
            <pc:sldMk cId="3781921144" sldId="442"/>
            <ac:picMk id="22" creationId="{E7C4C2E7-6284-62A1-0F48-F311E47C668A}"/>
          </ac:picMkLst>
        </pc:picChg>
        <pc:cxnChg chg="add mod">
          <ac:chgData name="ΕΙΡΗΝΗ ΚΑΤΣΑΡΟΥ" userId="3d7c3f3ab11cf231" providerId="LiveId" clId="{3EB95190-A47F-422E-BAD5-42FE9BAA652A}" dt="2023-03-05T12:20:05.410" v="20254" actId="1076"/>
          <ac:cxnSpMkLst>
            <pc:docMk/>
            <pc:sldMk cId="3781921144" sldId="442"/>
            <ac:cxnSpMk id="4" creationId="{17003135-4453-6F84-ABE1-0421B005313A}"/>
          </ac:cxnSpMkLst>
        </pc:cxnChg>
        <pc:cxnChg chg="add del">
          <ac:chgData name="ΕΙΡΗΝΗ ΚΑΤΣΑΡΟΥ" userId="3d7c3f3ab11cf231" providerId="LiveId" clId="{3EB95190-A47F-422E-BAD5-42FE9BAA652A}" dt="2023-03-05T12:17:09.192" v="20215" actId="26606"/>
          <ac:cxnSpMkLst>
            <pc:docMk/>
            <pc:sldMk cId="3781921144" sldId="442"/>
            <ac:cxnSpMk id="19" creationId="{6CF1BAF6-AD41-4082-B212-8A1F9A2E8779}"/>
          </ac:cxnSpMkLst>
        </pc:cxnChg>
      </pc:sldChg>
      <pc:sldChg chg="addSp delSp modSp add mod setBg delDesignElem">
        <pc:chgData name="ΕΙΡΗΝΗ ΚΑΤΣΑΡΟΥ" userId="3d7c3f3ab11cf231" providerId="LiveId" clId="{3EB95190-A47F-422E-BAD5-42FE9BAA652A}" dt="2023-03-05T16:38:23.315" v="34531" actId="20577"/>
        <pc:sldMkLst>
          <pc:docMk/>
          <pc:sldMk cId="77803661" sldId="443"/>
        </pc:sldMkLst>
        <pc:spChg chg="mod">
          <ac:chgData name="ΕΙΡΗΝΗ ΚΑΤΣΑΡΟΥ" userId="3d7c3f3ab11cf231" providerId="LiveId" clId="{3EB95190-A47F-422E-BAD5-42FE9BAA652A}" dt="2023-03-05T16:14:16.479" v="33545" actId="113"/>
          <ac:spMkLst>
            <pc:docMk/>
            <pc:sldMk cId="77803661" sldId="443"/>
            <ac:spMk id="2" creationId="{C2127059-2E59-CD50-7947-6D5D6EED328D}"/>
          </ac:spMkLst>
        </pc:spChg>
        <pc:spChg chg="add del">
          <ac:chgData name="ΕΙΡΗΝΗ ΚΑΤΣΑΡΟΥ" userId="3d7c3f3ab11cf231" providerId="LiveId" clId="{3EB95190-A47F-422E-BAD5-42FE9BAA652A}" dt="2023-03-05T16:14:17.032" v="33546" actId="21"/>
          <ac:spMkLst>
            <pc:docMk/>
            <pc:sldMk cId="77803661" sldId="443"/>
            <ac:spMk id="5" creationId="{DA634718-FC1A-A724-73B0-4EEF6F7ED9E0}"/>
          </ac:spMkLst>
        </pc:spChg>
        <pc:spChg chg="add del mod">
          <ac:chgData name="ΕΙΡΗΝΗ ΚΑΤΣΑΡΟΥ" userId="3d7c3f3ab11cf231" providerId="LiveId" clId="{3EB95190-A47F-422E-BAD5-42FE9BAA652A}" dt="2023-03-05T16:37:43.226" v="34525" actId="21"/>
          <ac:spMkLst>
            <pc:docMk/>
            <pc:sldMk cId="77803661" sldId="443"/>
            <ac:spMk id="11" creationId="{F44F6C75-6D0B-45A1-6B00-0E1E3B61F0A7}"/>
          </ac:spMkLst>
        </pc:spChg>
        <pc:spChg chg="add mod">
          <ac:chgData name="ΕΙΡΗΝΗ ΚΑΤΣΑΡΟΥ" userId="3d7c3f3ab11cf231" providerId="LiveId" clId="{3EB95190-A47F-422E-BAD5-42FE9BAA652A}" dt="2023-03-05T16:37:37.502" v="34524" actId="1076"/>
          <ac:spMkLst>
            <pc:docMk/>
            <pc:sldMk cId="77803661" sldId="443"/>
            <ac:spMk id="12" creationId="{DD1C89A7-C11E-4A39-DAE7-84C29BEC913F}"/>
          </ac:spMkLst>
        </pc:spChg>
        <pc:spChg chg="add mod">
          <ac:chgData name="ΕΙΡΗΝΗ ΚΑΤΣΑΡΟΥ" userId="3d7c3f3ab11cf231" providerId="LiveId" clId="{3EB95190-A47F-422E-BAD5-42FE9BAA652A}" dt="2023-03-05T16:38:23.315" v="34531" actId="20577"/>
          <ac:spMkLst>
            <pc:docMk/>
            <pc:sldMk cId="77803661" sldId="443"/>
            <ac:spMk id="13" creationId="{24B8E10E-9218-9BBC-F334-71F57D2EE00D}"/>
          </ac:spMkLst>
        </pc:spChg>
        <pc:spChg chg="del">
          <ac:chgData name="ΕΙΡΗΝΗ ΚΑΤΣΑΡΟΥ" userId="3d7c3f3ab11cf231" providerId="LiveId" clId="{3EB95190-A47F-422E-BAD5-42FE9BAA652A}" dt="2023-03-05T12:23:34.158" v="20288"/>
          <ac:spMkLst>
            <pc:docMk/>
            <pc:sldMk cId="77803661" sldId="443"/>
            <ac:spMk id="24" creationId="{4DA718D0-4865-4629-8134-44F68D41D574}"/>
          </ac:spMkLst>
        </pc:spChg>
        <pc:spChg chg="del">
          <ac:chgData name="ΕΙΡΗΝΗ ΚΑΤΣΑΡΟΥ" userId="3d7c3f3ab11cf231" providerId="LiveId" clId="{3EB95190-A47F-422E-BAD5-42FE9BAA652A}" dt="2023-03-05T12:23:34.158" v="20288"/>
          <ac:spMkLst>
            <pc:docMk/>
            <pc:sldMk cId="77803661" sldId="443"/>
            <ac:spMk id="30" creationId="{CBC4F608-B4B8-48C3-9572-C0F061B1CD99}"/>
          </ac:spMkLst>
        </pc:spChg>
        <pc:grpChg chg="del">
          <ac:chgData name="ΕΙΡΗΝΗ ΚΑΤΣΑΡΟΥ" userId="3d7c3f3ab11cf231" providerId="LiveId" clId="{3EB95190-A47F-422E-BAD5-42FE9BAA652A}" dt="2023-03-05T12:23:34.158" v="20288"/>
          <ac:grpSpMkLst>
            <pc:docMk/>
            <pc:sldMk cId="77803661" sldId="443"/>
            <ac:grpSpMk id="26" creationId="{65167ED7-6315-43AB-B1B6-C326D5FD8F84}"/>
          </ac:grpSpMkLst>
        </pc:grpChg>
        <pc:picChg chg="add mod">
          <ac:chgData name="ΕΙΡΗΝΗ ΚΑΤΣΑΡΟΥ" userId="3d7c3f3ab11cf231" providerId="LiveId" clId="{3EB95190-A47F-422E-BAD5-42FE9BAA652A}" dt="2023-03-05T12:34:11.070" v="20603" actId="14100"/>
          <ac:picMkLst>
            <pc:docMk/>
            <pc:sldMk cId="77803661" sldId="443"/>
            <ac:picMk id="6" creationId="{6B6EC92A-F29D-242C-FB68-25AC88A7A992}"/>
          </ac:picMkLst>
        </pc:picChg>
        <pc:picChg chg="add del mod">
          <ac:chgData name="ΕΙΡΗΝΗ ΚΑΤΣΑΡΟΥ" userId="3d7c3f3ab11cf231" providerId="LiveId" clId="{3EB95190-A47F-422E-BAD5-42FE9BAA652A}" dt="2023-03-05T12:33:11.114" v="20599" actId="21"/>
          <ac:picMkLst>
            <pc:docMk/>
            <pc:sldMk cId="77803661" sldId="443"/>
            <ac:picMk id="8" creationId="{AEF5E1CE-158C-67BC-6F13-BBE77DEFF059}"/>
          </ac:picMkLst>
        </pc:picChg>
        <pc:picChg chg="add mod">
          <ac:chgData name="ΕΙΡΗΝΗ ΚΑΤΣΑΡΟΥ" userId="3d7c3f3ab11cf231" providerId="LiveId" clId="{3EB95190-A47F-422E-BAD5-42FE9BAA652A}" dt="2023-03-05T12:34:24.686" v="20607" actId="1076"/>
          <ac:picMkLst>
            <pc:docMk/>
            <pc:sldMk cId="77803661" sldId="443"/>
            <ac:picMk id="10" creationId="{68D43D8A-E200-471D-D90F-A116DCF21229}"/>
          </ac:picMkLst>
        </pc:picChg>
        <pc:cxnChg chg="add del">
          <ac:chgData name="ΕΙΡΗΝΗ ΚΑΤΣΑΡΟΥ" userId="3d7c3f3ab11cf231" providerId="LiveId" clId="{3EB95190-A47F-422E-BAD5-42FE9BAA652A}" dt="2023-03-05T16:14:24.413" v="33547" actId="21"/>
          <ac:cxnSpMkLst>
            <pc:docMk/>
            <pc:sldMk cId="77803661" sldId="443"/>
            <ac:cxnSpMk id="4" creationId="{17003135-4453-6F84-ABE1-0421B005313A}"/>
          </ac:cxnSpMkLst>
        </pc:cxnChg>
      </pc:sldChg>
      <pc:sldChg chg="addSp delSp modSp add mod">
        <pc:chgData name="ΕΙΡΗΝΗ ΚΑΤΣΑΡΟΥ" userId="3d7c3f3ab11cf231" providerId="LiveId" clId="{3EB95190-A47F-422E-BAD5-42FE9BAA652A}" dt="2023-03-05T16:39:00.088" v="34535" actId="207"/>
        <pc:sldMkLst>
          <pc:docMk/>
          <pc:sldMk cId="1574521708" sldId="444"/>
        </pc:sldMkLst>
        <pc:spChg chg="mod">
          <ac:chgData name="ΕΙΡΗΝΗ ΚΑΤΣΑΡΟΥ" userId="3d7c3f3ab11cf231" providerId="LiveId" clId="{3EB95190-A47F-422E-BAD5-42FE9BAA652A}" dt="2023-03-05T12:42:47.633" v="21386" actId="20577"/>
          <ac:spMkLst>
            <pc:docMk/>
            <pc:sldMk cId="1574521708" sldId="444"/>
            <ac:spMk id="2" creationId="{C2127059-2E59-CD50-7947-6D5D6EED328D}"/>
          </ac:spMkLst>
        </pc:spChg>
        <pc:spChg chg="add mod">
          <ac:chgData name="ΕΙΡΗΝΗ ΚΑΤΣΑΡΟΥ" userId="3d7c3f3ab11cf231" providerId="LiveId" clId="{3EB95190-A47F-422E-BAD5-42FE9BAA652A}" dt="2023-03-05T16:39:00.088" v="34535" actId="207"/>
          <ac:spMkLst>
            <pc:docMk/>
            <pc:sldMk cId="1574521708" sldId="444"/>
            <ac:spMk id="8" creationId="{2D3FC51E-C58E-A18B-EECA-40F32168D2BA}"/>
          </ac:spMkLst>
        </pc:spChg>
        <pc:spChg chg="add mod">
          <ac:chgData name="ΕΙΡΗΝΗ ΚΑΤΣΑΡΟΥ" userId="3d7c3f3ab11cf231" providerId="LiveId" clId="{3EB95190-A47F-422E-BAD5-42FE9BAA652A}" dt="2023-03-05T16:38:55.193" v="34534" actId="20577"/>
          <ac:spMkLst>
            <pc:docMk/>
            <pc:sldMk cId="1574521708" sldId="444"/>
            <ac:spMk id="9" creationId="{736A7B72-A847-F531-7B23-C1CB569A21F9}"/>
          </ac:spMkLst>
        </pc:spChg>
        <pc:picChg chg="del">
          <ac:chgData name="ΕΙΡΗΝΗ ΚΑΤΣΑΡΟΥ" userId="3d7c3f3ab11cf231" providerId="LiveId" clId="{3EB95190-A47F-422E-BAD5-42FE9BAA652A}" dt="2023-03-05T12:34:36.480" v="20610" actId="21"/>
          <ac:picMkLst>
            <pc:docMk/>
            <pc:sldMk cId="1574521708" sldId="444"/>
            <ac:picMk id="6" creationId="{6B6EC92A-F29D-242C-FB68-25AC88A7A992}"/>
          </ac:picMkLst>
        </pc:picChg>
        <pc:picChg chg="add mod">
          <ac:chgData name="ΕΙΡΗΝΗ ΚΑΤΣΑΡΟΥ" userId="3d7c3f3ab11cf231" providerId="LiveId" clId="{3EB95190-A47F-422E-BAD5-42FE9BAA652A}" dt="2023-03-05T12:43:05.081" v="21391" actId="1076"/>
          <ac:picMkLst>
            <pc:docMk/>
            <pc:sldMk cId="1574521708" sldId="444"/>
            <ac:picMk id="7" creationId="{171B2232-FF45-C869-0EAE-B1FA8B06EB3E}"/>
          </ac:picMkLst>
        </pc:picChg>
        <pc:picChg chg="del">
          <ac:chgData name="ΕΙΡΗΝΗ ΚΑΤΣΑΡΟΥ" userId="3d7c3f3ab11cf231" providerId="LiveId" clId="{3EB95190-A47F-422E-BAD5-42FE9BAA652A}" dt="2023-03-05T12:34:34.571" v="20609" actId="21"/>
          <ac:picMkLst>
            <pc:docMk/>
            <pc:sldMk cId="1574521708" sldId="444"/>
            <ac:picMk id="10" creationId="{68D43D8A-E200-471D-D90F-A116DCF21229}"/>
          </ac:picMkLst>
        </pc:picChg>
      </pc:sldChg>
      <pc:sldChg chg="delSp modSp add mod">
        <pc:chgData name="ΕΙΡΗΝΗ ΚΑΤΣΑΡΟΥ" userId="3d7c3f3ab11cf231" providerId="LiveId" clId="{3EB95190-A47F-422E-BAD5-42FE9BAA652A}" dt="2023-03-05T12:47:48.503" v="21467" actId="20577"/>
        <pc:sldMkLst>
          <pc:docMk/>
          <pc:sldMk cId="3926468456" sldId="445"/>
        </pc:sldMkLst>
        <pc:spChg chg="mod">
          <ac:chgData name="ΕΙΡΗΝΗ ΚΑΤΣΑΡΟΥ" userId="3d7c3f3ab11cf231" providerId="LiveId" clId="{3EB95190-A47F-422E-BAD5-42FE9BAA652A}" dt="2023-03-05T12:47:48.503" v="21467" actId="20577"/>
          <ac:spMkLst>
            <pc:docMk/>
            <pc:sldMk cId="3926468456" sldId="445"/>
            <ac:spMk id="2" creationId="{C2127059-2E59-CD50-7947-6D5D6EED328D}"/>
          </ac:spMkLst>
        </pc:spChg>
        <pc:spChg chg="mod">
          <ac:chgData name="ΕΙΡΗΝΗ ΚΑΤΣΑΡΟΥ" userId="3d7c3f3ab11cf231" providerId="LiveId" clId="{3EB95190-A47F-422E-BAD5-42FE9BAA652A}" dt="2023-03-05T12:43:41.001" v="21416" actId="20577"/>
          <ac:spMkLst>
            <pc:docMk/>
            <pc:sldMk cId="3926468456" sldId="445"/>
            <ac:spMk id="5" creationId="{DA634718-FC1A-A724-73B0-4EEF6F7ED9E0}"/>
          </ac:spMkLst>
        </pc:spChg>
        <pc:picChg chg="del">
          <ac:chgData name="ΕΙΡΗΝΗ ΚΑΤΣΑΡΟΥ" userId="3d7c3f3ab11cf231" providerId="LiveId" clId="{3EB95190-A47F-422E-BAD5-42FE9BAA652A}" dt="2023-03-05T12:43:27.463" v="21393" actId="21"/>
          <ac:picMkLst>
            <pc:docMk/>
            <pc:sldMk cId="3926468456" sldId="445"/>
            <ac:picMk id="7" creationId="{171B2232-FF45-C869-0EAE-B1FA8B06EB3E}"/>
          </ac:picMkLst>
        </pc:picChg>
      </pc:sldChg>
      <pc:sldChg chg="modSp add mod">
        <pc:chgData name="ΕΙΡΗΝΗ ΚΑΤΣΑΡΟΥ" userId="3d7c3f3ab11cf231" providerId="LiveId" clId="{3EB95190-A47F-422E-BAD5-42FE9BAA652A}" dt="2023-03-05T12:49:49.168" v="21536" actId="14100"/>
        <pc:sldMkLst>
          <pc:docMk/>
          <pc:sldMk cId="2673239073" sldId="446"/>
        </pc:sldMkLst>
        <pc:spChg chg="mod">
          <ac:chgData name="ΕΙΡΗΝΗ ΚΑΤΣΑΡΟΥ" userId="3d7c3f3ab11cf231" providerId="LiveId" clId="{3EB95190-A47F-422E-BAD5-42FE9BAA652A}" dt="2023-03-05T12:49:49.168" v="21536" actId="14100"/>
          <ac:spMkLst>
            <pc:docMk/>
            <pc:sldMk cId="2673239073" sldId="446"/>
            <ac:spMk id="2" creationId="{C2127059-2E59-CD50-7947-6D5D6EED328D}"/>
          </ac:spMkLst>
        </pc:spChg>
        <pc:spChg chg="mod">
          <ac:chgData name="ΕΙΡΗΝΗ ΚΑΤΣΑΡΟΥ" userId="3d7c3f3ab11cf231" providerId="LiveId" clId="{3EB95190-A47F-422E-BAD5-42FE9BAA652A}" dt="2023-03-05T12:49:37.797" v="21534" actId="27636"/>
          <ac:spMkLst>
            <pc:docMk/>
            <pc:sldMk cId="2673239073" sldId="446"/>
            <ac:spMk id="5" creationId="{DA634718-FC1A-A724-73B0-4EEF6F7ED9E0}"/>
          </ac:spMkLst>
        </pc:spChg>
      </pc:sldChg>
      <pc:sldChg chg="add del">
        <pc:chgData name="ΕΙΡΗΝΗ ΚΑΤΣΑΡΟΥ" userId="3d7c3f3ab11cf231" providerId="LiveId" clId="{3EB95190-A47F-422E-BAD5-42FE9BAA652A}" dt="2023-03-05T12:52:20.701" v="21548" actId="2696"/>
        <pc:sldMkLst>
          <pc:docMk/>
          <pc:sldMk cId="265604453" sldId="447"/>
        </pc:sldMkLst>
      </pc:sldChg>
      <pc:sldChg chg="addSp delSp modSp add del mod">
        <pc:chgData name="ΕΙΡΗΝΗ ΚΑΤΣΑΡΟΥ" userId="3d7c3f3ab11cf231" providerId="LiveId" clId="{3EB95190-A47F-422E-BAD5-42FE9BAA652A}" dt="2023-03-05T12:52:12.145" v="21546" actId="2696"/>
        <pc:sldMkLst>
          <pc:docMk/>
          <pc:sldMk cId="780966123" sldId="447"/>
        </pc:sldMkLst>
        <pc:spChg chg="mod">
          <ac:chgData name="ΕΙΡΗΝΗ ΚΑΤΣΑΡΟΥ" userId="3d7c3f3ab11cf231" providerId="LiveId" clId="{3EB95190-A47F-422E-BAD5-42FE9BAA652A}" dt="2023-03-05T12:51:24.908" v="21541" actId="1076"/>
          <ac:spMkLst>
            <pc:docMk/>
            <pc:sldMk cId="780966123" sldId="447"/>
            <ac:spMk id="2" creationId="{C2127059-2E59-CD50-7947-6D5D6EED328D}"/>
          </ac:spMkLst>
        </pc:spChg>
        <pc:spChg chg="add del mod">
          <ac:chgData name="ΕΙΡΗΝΗ ΚΑΤΣΑΡΟΥ" userId="3d7c3f3ab11cf231" providerId="LiveId" clId="{3EB95190-A47F-422E-BAD5-42FE9BAA652A}" dt="2023-03-05T12:52:09.528" v="21545"/>
          <ac:spMkLst>
            <pc:docMk/>
            <pc:sldMk cId="780966123" sldId="447"/>
            <ac:spMk id="3" creationId="{B855E328-D7D8-794C-1FB9-5EF0AA47B807}"/>
          </ac:spMkLst>
        </pc:spChg>
        <pc:cxnChg chg="mod">
          <ac:chgData name="ΕΙΡΗΝΗ ΚΑΤΣΑΡΟΥ" userId="3d7c3f3ab11cf231" providerId="LiveId" clId="{3EB95190-A47F-422E-BAD5-42FE9BAA652A}" dt="2023-03-05T12:51:46.505" v="21542" actId="1076"/>
          <ac:cxnSpMkLst>
            <pc:docMk/>
            <pc:sldMk cId="780966123" sldId="447"/>
            <ac:cxnSpMk id="4" creationId="{17003135-4453-6F84-ABE1-0421B005313A}"/>
          </ac:cxnSpMkLst>
        </pc:cxnChg>
      </pc:sldChg>
      <pc:sldChg chg="modSp add mod">
        <pc:chgData name="ΕΙΡΗΝΗ ΚΑΤΣΑΡΟΥ" userId="3d7c3f3ab11cf231" providerId="LiveId" clId="{3EB95190-A47F-422E-BAD5-42FE9BAA652A}" dt="2023-03-05T12:53:49.095" v="21619" actId="123"/>
        <pc:sldMkLst>
          <pc:docMk/>
          <pc:sldMk cId="1722738709" sldId="447"/>
        </pc:sldMkLst>
        <pc:spChg chg="mod">
          <ac:chgData name="ΕΙΡΗΝΗ ΚΑΤΣΑΡΟΥ" userId="3d7c3f3ab11cf231" providerId="LiveId" clId="{3EB95190-A47F-422E-BAD5-42FE9BAA652A}" dt="2023-03-05T12:53:49.095" v="21619" actId="123"/>
          <ac:spMkLst>
            <pc:docMk/>
            <pc:sldMk cId="1722738709" sldId="447"/>
            <ac:spMk id="2" creationId="{C2127059-2E59-CD50-7947-6D5D6EED328D}"/>
          </ac:spMkLst>
        </pc:spChg>
        <pc:spChg chg="mod">
          <ac:chgData name="ΕΙΡΗΝΗ ΚΑΤΣΑΡΟΥ" userId="3d7c3f3ab11cf231" providerId="LiveId" clId="{3EB95190-A47F-422E-BAD5-42FE9BAA652A}" dt="2023-03-05T12:53:08.283" v="21608" actId="20577"/>
          <ac:spMkLst>
            <pc:docMk/>
            <pc:sldMk cId="1722738709" sldId="447"/>
            <ac:spMk id="5" creationId="{DA634718-FC1A-A724-73B0-4EEF6F7ED9E0}"/>
          </ac:spMkLst>
        </pc:spChg>
      </pc:sldChg>
      <pc:sldChg chg="modSp add mod">
        <pc:chgData name="ΕΙΡΗΝΗ ΚΑΤΣΑΡΟΥ" userId="3d7c3f3ab11cf231" providerId="LiveId" clId="{3EB95190-A47F-422E-BAD5-42FE9BAA652A}" dt="2023-03-05T12:54:49.221" v="21645" actId="255"/>
        <pc:sldMkLst>
          <pc:docMk/>
          <pc:sldMk cId="423378704" sldId="448"/>
        </pc:sldMkLst>
        <pc:spChg chg="mod">
          <ac:chgData name="ΕΙΡΗΝΗ ΚΑΤΣΑΡΟΥ" userId="3d7c3f3ab11cf231" providerId="LiveId" clId="{3EB95190-A47F-422E-BAD5-42FE9BAA652A}" dt="2023-03-05T12:54:49.221" v="21645" actId="255"/>
          <ac:spMkLst>
            <pc:docMk/>
            <pc:sldMk cId="423378704" sldId="448"/>
            <ac:spMk id="2" creationId="{C2127059-2E59-CD50-7947-6D5D6EED328D}"/>
          </ac:spMkLst>
        </pc:spChg>
        <pc:spChg chg="mod">
          <ac:chgData name="ΕΙΡΗΝΗ ΚΑΤΣΑΡΟΥ" userId="3d7c3f3ab11cf231" providerId="LiveId" clId="{3EB95190-A47F-422E-BAD5-42FE9BAA652A}" dt="2023-03-05T12:54:26.915" v="21640" actId="20577"/>
          <ac:spMkLst>
            <pc:docMk/>
            <pc:sldMk cId="423378704" sldId="448"/>
            <ac:spMk id="5" creationId="{DA634718-FC1A-A724-73B0-4EEF6F7ED9E0}"/>
          </ac:spMkLst>
        </pc:spChg>
      </pc:sldChg>
      <pc:sldChg chg="addSp modSp add mod">
        <pc:chgData name="ΕΙΡΗΝΗ ΚΑΤΣΑΡΟΥ" userId="3d7c3f3ab11cf231" providerId="LiveId" clId="{3EB95190-A47F-422E-BAD5-42FE9BAA652A}" dt="2023-03-05T12:59:12.951" v="21728" actId="14100"/>
        <pc:sldMkLst>
          <pc:docMk/>
          <pc:sldMk cId="3681737643" sldId="449"/>
        </pc:sldMkLst>
        <pc:spChg chg="mod">
          <ac:chgData name="ΕΙΡΗΝΗ ΚΑΤΣΑΡΟΥ" userId="3d7c3f3ab11cf231" providerId="LiveId" clId="{3EB95190-A47F-422E-BAD5-42FE9BAA652A}" dt="2023-03-05T12:58:41.192" v="21721" actId="14100"/>
          <ac:spMkLst>
            <pc:docMk/>
            <pc:sldMk cId="3681737643" sldId="449"/>
            <ac:spMk id="2" creationId="{C2127059-2E59-CD50-7947-6D5D6EED328D}"/>
          </ac:spMkLst>
        </pc:spChg>
        <pc:spChg chg="add mod">
          <ac:chgData name="ΕΙΡΗΝΗ ΚΑΤΣΑΡΟΥ" userId="3d7c3f3ab11cf231" providerId="LiveId" clId="{3EB95190-A47F-422E-BAD5-42FE9BAA652A}" dt="2023-03-05T12:58:50.920" v="21723" actId="14100"/>
          <ac:spMkLst>
            <pc:docMk/>
            <pc:sldMk cId="3681737643" sldId="449"/>
            <ac:spMk id="3" creationId="{057FEFEC-90A5-6E36-3EA0-202D0EEB3F73}"/>
          </ac:spMkLst>
        </pc:spChg>
        <pc:spChg chg="mod">
          <ac:chgData name="ΕΙΡΗΝΗ ΚΑΤΣΑΡΟΥ" userId="3d7c3f3ab11cf231" providerId="LiveId" clId="{3EB95190-A47F-422E-BAD5-42FE9BAA652A}" dt="2023-03-05T12:55:26.822" v="21675" actId="20577"/>
          <ac:spMkLst>
            <pc:docMk/>
            <pc:sldMk cId="3681737643" sldId="449"/>
            <ac:spMk id="5" creationId="{DA634718-FC1A-A724-73B0-4EEF6F7ED9E0}"/>
          </ac:spMkLst>
        </pc:spChg>
        <pc:cxnChg chg="add mod">
          <ac:chgData name="ΕΙΡΗΝΗ ΚΑΤΣΑΡΟΥ" userId="3d7c3f3ab11cf231" providerId="LiveId" clId="{3EB95190-A47F-422E-BAD5-42FE9BAA652A}" dt="2023-03-05T12:58:44.431" v="21722" actId="1076"/>
          <ac:cxnSpMkLst>
            <pc:docMk/>
            <pc:sldMk cId="3681737643" sldId="449"/>
            <ac:cxnSpMk id="6" creationId="{760DAD2E-040D-4394-A2B8-0C0A1EC956ED}"/>
          </ac:cxnSpMkLst>
        </pc:cxnChg>
        <pc:cxnChg chg="add mod">
          <ac:chgData name="ΕΙΡΗΝΗ ΚΑΤΣΑΡΟΥ" userId="3d7c3f3ab11cf231" providerId="LiveId" clId="{3EB95190-A47F-422E-BAD5-42FE9BAA652A}" dt="2023-03-05T12:59:12.951" v="21728" actId="14100"/>
          <ac:cxnSpMkLst>
            <pc:docMk/>
            <pc:sldMk cId="3681737643" sldId="449"/>
            <ac:cxnSpMk id="7" creationId="{9CA1858E-0206-35B5-E49C-23C0274D4D63}"/>
          </ac:cxnSpMkLst>
        </pc:cxnChg>
      </pc:sldChg>
      <pc:sldChg chg="addSp modSp add mod">
        <pc:chgData name="ΕΙΡΗΝΗ ΚΑΤΣΑΡΟΥ" userId="3d7c3f3ab11cf231" providerId="LiveId" clId="{3EB95190-A47F-422E-BAD5-42FE9BAA652A}" dt="2023-03-05T13:29:56.197" v="24307" actId="113"/>
        <pc:sldMkLst>
          <pc:docMk/>
          <pc:sldMk cId="3975090431" sldId="450"/>
        </pc:sldMkLst>
        <pc:spChg chg="mod">
          <ac:chgData name="ΕΙΡΗΝΗ ΚΑΤΣΑΡΟΥ" userId="3d7c3f3ab11cf231" providerId="LiveId" clId="{3EB95190-A47F-422E-BAD5-42FE9BAA652A}" dt="2023-03-05T13:29:56.197" v="24307" actId="113"/>
          <ac:spMkLst>
            <pc:docMk/>
            <pc:sldMk cId="3975090431" sldId="450"/>
            <ac:spMk id="2" creationId="{C2127059-2E59-CD50-7947-6D5D6EED328D}"/>
          </ac:spMkLst>
        </pc:spChg>
        <pc:spChg chg="add mod">
          <ac:chgData name="ΕΙΡΗΝΗ ΚΑΤΣΑΡΟΥ" userId="3d7c3f3ab11cf231" providerId="LiveId" clId="{3EB95190-A47F-422E-BAD5-42FE9BAA652A}" dt="2023-03-05T13:29:42.976" v="24291" actId="113"/>
          <ac:spMkLst>
            <pc:docMk/>
            <pc:sldMk cId="3975090431" sldId="450"/>
            <ac:spMk id="3" creationId="{B0066B4B-0B34-F680-31CE-85FE68BF8468}"/>
          </ac:spMkLst>
        </pc:spChg>
        <pc:spChg chg="mod">
          <ac:chgData name="ΕΙΡΗΝΗ ΚΑΤΣΑΡΟΥ" userId="3d7c3f3ab11cf231" providerId="LiveId" clId="{3EB95190-A47F-422E-BAD5-42FE9BAA652A}" dt="2023-03-05T13:00:14.508" v="21758" actId="20577"/>
          <ac:spMkLst>
            <pc:docMk/>
            <pc:sldMk cId="3975090431" sldId="450"/>
            <ac:spMk id="5" creationId="{DA634718-FC1A-A724-73B0-4EEF6F7ED9E0}"/>
          </ac:spMkLst>
        </pc:spChg>
      </pc:sldChg>
      <pc:sldChg chg="addSp delSp modSp add mod">
        <pc:chgData name="ΕΙΡΗΝΗ ΚΑΤΣΑΡΟΥ" userId="3d7c3f3ab11cf231" providerId="LiveId" clId="{3EB95190-A47F-422E-BAD5-42FE9BAA652A}" dt="2023-03-05T13:14:05.347" v="22765" actId="14100"/>
        <pc:sldMkLst>
          <pc:docMk/>
          <pc:sldMk cId="1085783299" sldId="451"/>
        </pc:sldMkLst>
        <pc:spChg chg="mod">
          <ac:chgData name="ΕΙΡΗΝΗ ΚΑΤΣΑΡΟΥ" userId="3d7c3f3ab11cf231" providerId="LiveId" clId="{3EB95190-A47F-422E-BAD5-42FE9BAA652A}" dt="2023-03-05T13:05:57.623" v="21892" actId="1076"/>
          <ac:spMkLst>
            <pc:docMk/>
            <pc:sldMk cId="1085783299" sldId="451"/>
            <ac:spMk id="2" creationId="{C2127059-2E59-CD50-7947-6D5D6EED328D}"/>
          </ac:spMkLst>
        </pc:spChg>
        <pc:spChg chg="del">
          <ac:chgData name="ΕΙΡΗΝΗ ΚΑΤΣΑΡΟΥ" userId="3d7c3f3ab11cf231" providerId="LiveId" clId="{3EB95190-A47F-422E-BAD5-42FE9BAA652A}" dt="2023-03-05T13:04:31.284" v="21841" actId="21"/>
          <ac:spMkLst>
            <pc:docMk/>
            <pc:sldMk cId="1085783299" sldId="451"/>
            <ac:spMk id="3" creationId="{B0066B4B-0B34-F680-31CE-85FE68BF8468}"/>
          </ac:spMkLst>
        </pc:spChg>
        <pc:spChg chg="mod">
          <ac:chgData name="ΕΙΡΗΝΗ ΚΑΤΣΑΡΟΥ" userId="3d7c3f3ab11cf231" providerId="LiveId" clId="{3EB95190-A47F-422E-BAD5-42FE9BAA652A}" dt="2023-03-05T13:05:51.245" v="21891" actId="20577"/>
          <ac:spMkLst>
            <pc:docMk/>
            <pc:sldMk cId="1085783299" sldId="451"/>
            <ac:spMk id="5" creationId="{DA634718-FC1A-A724-73B0-4EEF6F7ED9E0}"/>
          </ac:spMkLst>
        </pc:spChg>
        <pc:spChg chg="add mod">
          <ac:chgData name="ΕΙΡΗΝΗ ΚΑΤΣΑΡΟΥ" userId="3d7c3f3ab11cf231" providerId="LiveId" clId="{3EB95190-A47F-422E-BAD5-42FE9BAA652A}" dt="2023-03-05T13:13:59.376" v="22763" actId="1076"/>
          <ac:spMkLst>
            <pc:docMk/>
            <pc:sldMk cId="1085783299" sldId="451"/>
            <ac:spMk id="7" creationId="{7AE0639E-0783-07A0-F836-23488E7AFB21}"/>
          </ac:spMkLst>
        </pc:spChg>
        <pc:graphicFrameChg chg="add mod modGraphic">
          <ac:chgData name="ΕΙΡΗΝΗ ΚΑΤΣΑΡΟΥ" userId="3d7c3f3ab11cf231" providerId="LiveId" clId="{3EB95190-A47F-422E-BAD5-42FE9BAA652A}" dt="2023-03-05T13:14:05.347" v="22765" actId="14100"/>
          <ac:graphicFrameMkLst>
            <pc:docMk/>
            <pc:sldMk cId="1085783299" sldId="451"/>
            <ac:graphicFrameMk id="6" creationId="{8B8A6901-7F38-72B6-766E-95A78CD252CB}"/>
          </ac:graphicFrameMkLst>
        </pc:graphicFrameChg>
        <pc:cxnChg chg="mod">
          <ac:chgData name="ΕΙΡΗΝΗ ΚΑΤΣΑΡΟΥ" userId="3d7c3f3ab11cf231" providerId="LiveId" clId="{3EB95190-A47F-422E-BAD5-42FE9BAA652A}" dt="2023-03-05T13:05:50.876" v="21890" actId="1076"/>
          <ac:cxnSpMkLst>
            <pc:docMk/>
            <pc:sldMk cId="1085783299" sldId="451"/>
            <ac:cxnSpMk id="4" creationId="{17003135-4453-6F84-ABE1-0421B005313A}"/>
          </ac:cxnSpMkLst>
        </pc:cxnChg>
      </pc:sldChg>
      <pc:sldChg chg="addSp delSp modSp add mod">
        <pc:chgData name="ΕΙΡΗΝΗ ΚΑΤΣΑΡΟΥ" userId="3d7c3f3ab11cf231" providerId="LiveId" clId="{3EB95190-A47F-422E-BAD5-42FE9BAA652A}" dt="2023-03-05T17:16:51.809" v="37387" actId="20577"/>
        <pc:sldMkLst>
          <pc:docMk/>
          <pc:sldMk cId="2974609695" sldId="452"/>
        </pc:sldMkLst>
        <pc:spChg chg="mod">
          <ac:chgData name="ΕΙΡΗΝΗ ΚΑΤΣΑΡΟΥ" userId="3d7c3f3ab11cf231" providerId="LiveId" clId="{3EB95190-A47F-422E-BAD5-42FE9BAA652A}" dt="2023-03-05T17:16:28.823" v="37381" actId="20577"/>
          <ac:spMkLst>
            <pc:docMk/>
            <pc:sldMk cId="2974609695" sldId="452"/>
            <ac:spMk id="2" creationId="{C2127059-2E59-CD50-7947-6D5D6EED328D}"/>
          </ac:spMkLst>
        </pc:spChg>
        <pc:spChg chg="add mod">
          <ac:chgData name="ΕΙΡΗΝΗ ΚΑΤΣΑΡΟΥ" userId="3d7c3f3ab11cf231" providerId="LiveId" clId="{3EB95190-A47F-422E-BAD5-42FE9BAA652A}" dt="2023-03-05T17:15:53.311" v="37373" actId="207"/>
          <ac:spMkLst>
            <pc:docMk/>
            <pc:sldMk cId="2974609695" sldId="452"/>
            <ac:spMk id="3" creationId="{CD4CE082-B49F-913D-BB67-4E4F74A7C706}"/>
          </ac:spMkLst>
        </pc:spChg>
        <pc:spChg chg="add mod">
          <ac:chgData name="ΕΙΡΗΝΗ ΚΑΤΣΑΡΟΥ" userId="3d7c3f3ab11cf231" providerId="LiveId" clId="{3EB95190-A47F-422E-BAD5-42FE9BAA652A}" dt="2023-03-05T17:16:06.868" v="37376" actId="20577"/>
          <ac:spMkLst>
            <pc:docMk/>
            <pc:sldMk cId="2974609695" sldId="452"/>
            <ac:spMk id="6" creationId="{157EE45B-46B4-BF75-9CCF-513D4CC646DA}"/>
          </ac:spMkLst>
        </pc:spChg>
        <pc:spChg chg="add mod">
          <ac:chgData name="ΕΙΡΗΝΗ ΚΑΤΣΑΡΟΥ" userId="3d7c3f3ab11cf231" providerId="LiveId" clId="{3EB95190-A47F-422E-BAD5-42FE9BAA652A}" dt="2023-03-05T17:16:39.685" v="37383" actId="207"/>
          <ac:spMkLst>
            <pc:docMk/>
            <pc:sldMk cId="2974609695" sldId="452"/>
            <ac:spMk id="8" creationId="{3AA41751-07EA-5407-AB73-BAA6B88C9FCA}"/>
          </ac:spMkLst>
        </pc:spChg>
        <pc:spChg chg="add mod">
          <ac:chgData name="ΕΙΡΗΝΗ ΚΑΤΣΑΡΟΥ" userId="3d7c3f3ab11cf231" providerId="LiveId" clId="{3EB95190-A47F-422E-BAD5-42FE9BAA652A}" dt="2023-03-05T17:16:51.809" v="37387" actId="20577"/>
          <ac:spMkLst>
            <pc:docMk/>
            <pc:sldMk cId="2974609695" sldId="452"/>
            <ac:spMk id="9" creationId="{F73F5482-B53C-393F-C78D-8FE301815625}"/>
          </ac:spMkLst>
        </pc:spChg>
        <pc:picChg chg="del">
          <ac:chgData name="ΕΙΡΗΝΗ ΚΑΤΣΑΡΟΥ" userId="3d7c3f3ab11cf231" providerId="LiveId" clId="{3EB95190-A47F-422E-BAD5-42FE9BAA652A}" dt="2023-03-05T13:11:42.493" v="22478" actId="21"/>
          <ac:picMkLst>
            <pc:docMk/>
            <pc:sldMk cId="2974609695" sldId="452"/>
            <ac:picMk id="7" creationId="{171B2232-FF45-C869-0EAE-B1FA8B06EB3E}"/>
          </ac:picMkLst>
        </pc:picChg>
      </pc:sldChg>
      <pc:sldChg chg="modSp add del mod">
        <pc:chgData name="ΕΙΡΗΝΗ ΚΑΤΣΑΡΟΥ" userId="3d7c3f3ab11cf231" providerId="LiveId" clId="{3EB95190-A47F-422E-BAD5-42FE9BAA652A}" dt="2023-03-05T13:24:27.823" v="23939" actId="2696"/>
        <pc:sldMkLst>
          <pc:docMk/>
          <pc:sldMk cId="1358059980" sldId="453"/>
        </pc:sldMkLst>
        <pc:spChg chg="mod">
          <ac:chgData name="ΕΙΡΗΝΗ ΚΑΤΣΑΡΟΥ" userId="3d7c3f3ab11cf231" providerId="LiveId" clId="{3EB95190-A47F-422E-BAD5-42FE9BAA652A}" dt="2023-03-05T13:21:12.893" v="23574" actId="20577"/>
          <ac:spMkLst>
            <pc:docMk/>
            <pc:sldMk cId="1358059980" sldId="453"/>
            <ac:spMk id="2" creationId="{C2127059-2E59-CD50-7947-6D5D6EED328D}"/>
          </ac:spMkLst>
        </pc:spChg>
      </pc:sldChg>
      <pc:sldChg chg="addSp modSp add mod">
        <pc:chgData name="ΕΙΡΗΝΗ ΚΑΤΣΑΡΟΥ" userId="3d7c3f3ab11cf231" providerId="LiveId" clId="{3EB95190-A47F-422E-BAD5-42FE9BAA652A}" dt="2023-03-05T17:18:04.370" v="37406" actId="1076"/>
        <pc:sldMkLst>
          <pc:docMk/>
          <pc:sldMk cId="3704386865" sldId="454"/>
        </pc:sldMkLst>
        <pc:spChg chg="mod">
          <ac:chgData name="ΕΙΡΗΝΗ ΚΑΤΣΑΡΟΥ" userId="3d7c3f3ab11cf231" providerId="LiveId" clId="{3EB95190-A47F-422E-BAD5-42FE9BAA652A}" dt="2023-03-05T17:17:53.120" v="37404" actId="20577"/>
          <ac:spMkLst>
            <pc:docMk/>
            <pc:sldMk cId="3704386865" sldId="454"/>
            <ac:spMk id="2" creationId="{C2127059-2E59-CD50-7947-6D5D6EED328D}"/>
          </ac:spMkLst>
        </pc:spChg>
        <pc:spChg chg="add mod">
          <ac:chgData name="ΕΙΡΗΝΗ ΚΑΤΣΑΡΟΥ" userId="3d7c3f3ab11cf231" providerId="LiveId" clId="{3EB95190-A47F-422E-BAD5-42FE9BAA652A}" dt="2023-03-05T17:17:58.972" v="37405" actId="1076"/>
          <ac:spMkLst>
            <pc:docMk/>
            <pc:sldMk cId="3704386865" sldId="454"/>
            <ac:spMk id="3" creationId="{50A63264-AE98-1DC1-42B5-9A35A3DA280E}"/>
          </ac:spMkLst>
        </pc:spChg>
        <pc:spChg chg="add mod">
          <ac:chgData name="ΕΙΡΗΝΗ ΚΑΤΣΑΡΟΥ" userId="3d7c3f3ab11cf231" providerId="LiveId" clId="{3EB95190-A47F-422E-BAD5-42FE9BAA652A}" dt="2023-03-05T17:17:11.321" v="37392" actId="207"/>
          <ac:spMkLst>
            <pc:docMk/>
            <pc:sldMk cId="3704386865" sldId="454"/>
            <ac:spMk id="6" creationId="{3EA91954-D490-2B13-0942-78801329F14A}"/>
          </ac:spMkLst>
        </pc:spChg>
        <pc:spChg chg="add mod">
          <ac:chgData name="ΕΙΡΗΝΗ ΚΑΤΣΑΡΟΥ" userId="3d7c3f3ab11cf231" providerId="LiveId" clId="{3EB95190-A47F-422E-BAD5-42FE9BAA652A}" dt="2023-03-05T17:17:43.520" v="37402" actId="20577"/>
          <ac:spMkLst>
            <pc:docMk/>
            <pc:sldMk cId="3704386865" sldId="454"/>
            <ac:spMk id="7" creationId="{084554F8-36C3-39A7-3086-0695CF873D2C}"/>
          </ac:spMkLst>
        </pc:spChg>
        <pc:spChg chg="add mod">
          <ac:chgData name="ΕΙΡΗΝΗ ΚΑΤΣΑΡΟΥ" userId="3d7c3f3ab11cf231" providerId="LiveId" clId="{3EB95190-A47F-422E-BAD5-42FE9BAA652A}" dt="2023-03-05T17:18:04.370" v="37406" actId="1076"/>
          <ac:spMkLst>
            <pc:docMk/>
            <pc:sldMk cId="3704386865" sldId="454"/>
            <ac:spMk id="8" creationId="{E43D894A-D5B2-0EE0-04B0-A5B50AB148E1}"/>
          </ac:spMkLst>
        </pc:spChg>
      </pc:sldChg>
      <pc:sldChg chg="delSp add del setBg delDesignElem">
        <pc:chgData name="ΕΙΡΗΝΗ ΚΑΤΣΑΡΟΥ" userId="3d7c3f3ab11cf231" providerId="LiveId" clId="{3EB95190-A47F-422E-BAD5-42FE9BAA652A}" dt="2023-03-05T13:29:06.466" v="24255" actId="2696"/>
        <pc:sldMkLst>
          <pc:docMk/>
          <pc:sldMk cId="268275871" sldId="455"/>
        </pc:sldMkLst>
        <pc:spChg chg="del">
          <ac:chgData name="ΕΙΡΗΝΗ ΚΑΤΣΑΡΟΥ" userId="3d7c3f3ab11cf231" providerId="LiveId" clId="{3EB95190-A47F-422E-BAD5-42FE9BAA652A}" dt="2023-03-05T13:28:13.769" v="24251"/>
          <ac:spMkLst>
            <pc:docMk/>
            <pc:sldMk cId="268275871" sldId="455"/>
            <ac:spMk id="24" creationId="{4DA718D0-4865-4629-8134-44F68D41D574}"/>
          </ac:spMkLst>
        </pc:spChg>
        <pc:spChg chg="del">
          <ac:chgData name="ΕΙΡΗΝΗ ΚΑΤΣΑΡΟΥ" userId="3d7c3f3ab11cf231" providerId="LiveId" clId="{3EB95190-A47F-422E-BAD5-42FE9BAA652A}" dt="2023-03-05T13:28:13.769" v="24251"/>
          <ac:spMkLst>
            <pc:docMk/>
            <pc:sldMk cId="268275871" sldId="455"/>
            <ac:spMk id="30" creationId="{CBC4F608-B4B8-48C3-9572-C0F061B1CD99}"/>
          </ac:spMkLst>
        </pc:spChg>
        <pc:grpChg chg="del">
          <ac:chgData name="ΕΙΡΗΝΗ ΚΑΤΣΑΡΟΥ" userId="3d7c3f3ab11cf231" providerId="LiveId" clId="{3EB95190-A47F-422E-BAD5-42FE9BAA652A}" dt="2023-03-05T13:28:13.769" v="24251"/>
          <ac:grpSpMkLst>
            <pc:docMk/>
            <pc:sldMk cId="268275871" sldId="455"/>
            <ac:grpSpMk id="26" creationId="{65167ED7-6315-43AB-B1B6-C326D5FD8F84}"/>
          </ac:grpSpMkLst>
        </pc:grpChg>
      </pc:sldChg>
      <pc:sldChg chg="modSp add del mod">
        <pc:chgData name="ΕΙΡΗΝΗ ΚΑΤΣΑΡΟΥ" userId="3d7c3f3ab11cf231" providerId="LiveId" clId="{3EB95190-A47F-422E-BAD5-42FE9BAA652A}" dt="2023-03-05T13:24:48.720" v="23944" actId="2696"/>
        <pc:sldMkLst>
          <pc:docMk/>
          <pc:sldMk cId="3269714799" sldId="455"/>
        </pc:sldMkLst>
        <pc:spChg chg="mod">
          <ac:chgData name="ΕΙΡΗΝΗ ΚΑΤΣΑΡΟΥ" userId="3d7c3f3ab11cf231" providerId="LiveId" clId="{3EB95190-A47F-422E-BAD5-42FE9BAA652A}" dt="2023-03-05T13:24:35.575" v="23940" actId="6549"/>
          <ac:spMkLst>
            <pc:docMk/>
            <pc:sldMk cId="3269714799" sldId="455"/>
            <ac:spMk id="2" creationId="{C2127059-2E59-CD50-7947-6D5D6EED328D}"/>
          </ac:spMkLst>
        </pc:spChg>
      </pc:sldChg>
      <pc:sldChg chg="modSp add mod ord">
        <pc:chgData name="ΕΙΡΗΝΗ ΚΑΤΣΑΡΟΥ" userId="3d7c3f3ab11cf231" providerId="LiveId" clId="{3EB95190-A47F-422E-BAD5-42FE9BAA652A}" dt="2023-03-05T13:43:10.634" v="25447" actId="113"/>
        <pc:sldMkLst>
          <pc:docMk/>
          <pc:sldMk cId="1465105445" sldId="456"/>
        </pc:sldMkLst>
        <pc:spChg chg="mod">
          <ac:chgData name="ΕΙΡΗΝΗ ΚΑΤΣΑΡΟΥ" userId="3d7c3f3ab11cf231" providerId="LiveId" clId="{3EB95190-A47F-422E-BAD5-42FE9BAA652A}" dt="2023-03-05T13:43:10.634" v="25447" actId="113"/>
          <ac:spMkLst>
            <pc:docMk/>
            <pc:sldMk cId="1465105445" sldId="456"/>
            <ac:spMk id="2" creationId="{C2127059-2E59-CD50-7947-6D5D6EED328D}"/>
          </ac:spMkLst>
        </pc:spChg>
        <pc:spChg chg="mod">
          <ac:chgData name="ΕΙΡΗΝΗ ΚΑΤΣΑΡΟΥ" userId="3d7c3f3ab11cf231" providerId="LiveId" clId="{3EB95190-A47F-422E-BAD5-42FE9BAA652A}" dt="2023-03-05T13:29:31.445" v="24290" actId="6549"/>
          <ac:spMkLst>
            <pc:docMk/>
            <pc:sldMk cId="1465105445" sldId="456"/>
            <ac:spMk id="5" creationId="{DA634718-FC1A-A724-73B0-4EEF6F7ED9E0}"/>
          </ac:spMkLst>
        </pc:spChg>
      </pc:sldChg>
      <pc:sldChg chg="delSp modSp add mod">
        <pc:chgData name="ΕΙΡΗΝΗ ΚΑΤΣΑΡΟΥ" userId="3d7c3f3ab11cf231" providerId="LiveId" clId="{3EB95190-A47F-422E-BAD5-42FE9BAA652A}" dt="2023-03-05T13:51:04.119" v="26151" actId="113"/>
        <pc:sldMkLst>
          <pc:docMk/>
          <pc:sldMk cId="3103075963" sldId="457"/>
        </pc:sldMkLst>
        <pc:spChg chg="mod">
          <ac:chgData name="ΕΙΡΗΝΗ ΚΑΤΣΑΡΟΥ" userId="3d7c3f3ab11cf231" providerId="LiveId" clId="{3EB95190-A47F-422E-BAD5-42FE9BAA652A}" dt="2023-03-05T13:51:04.119" v="26151" actId="113"/>
          <ac:spMkLst>
            <pc:docMk/>
            <pc:sldMk cId="3103075963" sldId="457"/>
            <ac:spMk id="2" creationId="{C2127059-2E59-CD50-7947-6D5D6EED328D}"/>
          </ac:spMkLst>
        </pc:spChg>
        <pc:spChg chg="del">
          <ac:chgData name="ΕΙΡΗΝΗ ΚΑΤΣΑΡΟΥ" userId="3d7c3f3ab11cf231" providerId="LiveId" clId="{3EB95190-A47F-422E-BAD5-42FE9BAA652A}" dt="2023-03-05T13:43:40.591" v="25450" actId="21"/>
          <ac:spMkLst>
            <pc:docMk/>
            <pc:sldMk cId="3103075963" sldId="457"/>
            <ac:spMk id="5" creationId="{DA634718-FC1A-A724-73B0-4EEF6F7ED9E0}"/>
          </ac:spMkLst>
        </pc:spChg>
        <pc:cxnChg chg="del">
          <ac:chgData name="ΕΙΡΗΝΗ ΚΑΤΣΑΡΟΥ" userId="3d7c3f3ab11cf231" providerId="LiveId" clId="{3EB95190-A47F-422E-BAD5-42FE9BAA652A}" dt="2023-03-05T13:43:37.730" v="25449" actId="21"/>
          <ac:cxnSpMkLst>
            <pc:docMk/>
            <pc:sldMk cId="3103075963" sldId="457"/>
            <ac:cxnSpMk id="4" creationId="{17003135-4453-6F84-ABE1-0421B005313A}"/>
          </ac:cxnSpMkLst>
        </pc:cxnChg>
      </pc:sldChg>
      <pc:sldChg chg="modSp add mod ord">
        <pc:chgData name="ΕΙΡΗΝΗ ΚΑΤΣΑΡΟΥ" userId="3d7c3f3ab11cf231" providerId="LiveId" clId="{3EB95190-A47F-422E-BAD5-42FE9BAA652A}" dt="2023-03-05T15:47:59.253" v="33440" actId="20577"/>
        <pc:sldMkLst>
          <pc:docMk/>
          <pc:sldMk cId="1243422133" sldId="458"/>
        </pc:sldMkLst>
        <pc:spChg chg="mod">
          <ac:chgData name="ΕΙΡΗΝΗ ΚΑΤΣΑΡΟΥ" userId="3d7c3f3ab11cf231" providerId="LiveId" clId="{3EB95190-A47F-422E-BAD5-42FE9BAA652A}" dt="2023-03-05T14:19:17.705" v="28400" actId="113"/>
          <ac:spMkLst>
            <pc:docMk/>
            <pc:sldMk cId="1243422133" sldId="458"/>
            <ac:spMk id="2" creationId="{C2127059-2E59-CD50-7947-6D5D6EED328D}"/>
          </ac:spMkLst>
        </pc:spChg>
        <pc:spChg chg="mod">
          <ac:chgData name="ΕΙΡΗΝΗ ΚΑΤΣΑΡΟΥ" userId="3d7c3f3ab11cf231" providerId="LiveId" clId="{3EB95190-A47F-422E-BAD5-42FE9BAA652A}" dt="2023-03-05T15:47:59.253" v="33440" actId="20577"/>
          <ac:spMkLst>
            <pc:docMk/>
            <pc:sldMk cId="1243422133" sldId="458"/>
            <ac:spMk id="5" creationId="{DA634718-FC1A-A724-73B0-4EEF6F7ED9E0}"/>
          </ac:spMkLst>
        </pc:spChg>
      </pc:sldChg>
      <pc:sldChg chg="delSp modSp add mod">
        <pc:chgData name="ΕΙΡΗΝΗ ΚΑΤΣΑΡΟΥ" userId="3d7c3f3ab11cf231" providerId="LiveId" clId="{3EB95190-A47F-422E-BAD5-42FE9BAA652A}" dt="2023-03-05T14:19:25.454" v="28402" actId="113"/>
        <pc:sldMkLst>
          <pc:docMk/>
          <pc:sldMk cId="271401028" sldId="459"/>
        </pc:sldMkLst>
        <pc:spChg chg="mod">
          <ac:chgData name="ΕΙΡΗΝΗ ΚΑΤΣΑΡΟΥ" userId="3d7c3f3ab11cf231" providerId="LiveId" clId="{3EB95190-A47F-422E-BAD5-42FE9BAA652A}" dt="2023-03-05T14:19:25.454" v="28402" actId="113"/>
          <ac:spMkLst>
            <pc:docMk/>
            <pc:sldMk cId="271401028" sldId="459"/>
            <ac:spMk id="2" creationId="{C2127059-2E59-CD50-7947-6D5D6EED328D}"/>
          </ac:spMkLst>
        </pc:spChg>
        <pc:spChg chg="del">
          <ac:chgData name="ΕΙΡΗΝΗ ΚΑΤΣΑΡΟΥ" userId="3d7c3f3ab11cf231" providerId="LiveId" clId="{3EB95190-A47F-422E-BAD5-42FE9BAA652A}" dt="2023-03-05T14:15:23.977" v="28193" actId="21"/>
          <ac:spMkLst>
            <pc:docMk/>
            <pc:sldMk cId="271401028" sldId="459"/>
            <ac:spMk id="5" creationId="{DA634718-FC1A-A724-73B0-4EEF6F7ED9E0}"/>
          </ac:spMkLst>
        </pc:spChg>
        <pc:cxnChg chg="del">
          <ac:chgData name="ΕΙΡΗΝΗ ΚΑΤΣΑΡΟΥ" userId="3d7c3f3ab11cf231" providerId="LiveId" clId="{3EB95190-A47F-422E-BAD5-42FE9BAA652A}" dt="2023-03-05T14:15:20.902" v="28192" actId="21"/>
          <ac:cxnSpMkLst>
            <pc:docMk/>
            <pc:sldMk cId="271401028" sldId="459"/>
            <ac:cxnSpMk id="4" creationId="{17003135-4453-6F84-ABE1-0421B005313A}"/>
          </ac:cxnSpMkLst>
        </pc:cxnChg>
      </pc:sldChg>
      <pc:sldChg chg="modSp add mod ord">
        <pc:chgData name="ΕΙΡΗΝΗ ΚΑΤΣΑΡΟΥ" userId="3d7c3f3ab11cf231" providerId="LiveId" clId="{3EB95190-A47F-422E-BAD5-42FE9BAA652A}" dt="2023-03-05T14:46:59.833" v="29642" actId="20577"/>
        <pc:sldMkLst>
          <pc:docMk/>
          <pc:sldMk cId="3262745221" sldId="460"/>
        </pc:sldMkLst>
        <pc:spChg chg="mod">
          <ac:chgData name="ΕΙΡΗΝΗ ΚΑΤΣΑΡΟΥ" userId="3d7c3f3ab11cf231" providerId="LiveId" clId="{3EB95190-A47F-422E-BAD5-42FE9BAA652A}" dt="2023-03-05T14:46:59.833" v="29642" actId="20577"/>
          <ac:spMkLst>
            <pc:docMk/>
            <pc:sldMk cId="3262745221" sldId="460"/>
            <ac:spMk id="2" creationId="{C2127059-2E59-CD50-7947-6D5D6EED328D}"/>
          </ac:spMkLst>
        </pc:spChg>
        <pc:spChg chg="mod">
          <ac:chgData name="ΕΙΡΗΝΗ ΚΑΤΣΑΡΟΥ" userId="3d7c3f3ab11cf231" providerId="LiveId" clId="{3EB95190-A47F-422E-BAD5-42FE9BAA652A}" dt="2023-03-05T14:15:44.289" v="28218" actId="20577"/>
          <ac:spMkLst>
            <pc:docMk/>
            <pc:sldMk cId="3262745221" sldId="460"/>
            <ac:spMk id="5" creationId="{DA634718-FC1A-A724-73B0-4EEF6F7ED9E0}"/>
          </ac:spMkLst>
        </pc:spChg>
      </pc:sldChg>
      <pc:sldChg chg="modSp add mod ord">
        <pc:chgData name="ΕΙΡΗΝΗ ΚΑΤΣΑΡΟΥ" userId="3d7c3f3ab11cf231" providerId="LiveId" clId="{3EB95190-A47F-422E-BAD5-42FE9BAA652A}" dt="2023-03-05T15:04:13.434" v="30682" actId="20577"/>
        <pc:sldMkLst>
          <pc:docMk/>
          <pc:sldMk cId="1993691305" sldId="461"/>
        </pc:sldMkLst>
        <pc:spChg chg="mod">
          <ac:chgData name="ΕΙΡΗΝΗ ΚΑΤΣΑΡΟΥ" userId="3d7c3f3ab11cf231" providerId="LiveId" clId="{3EB95190-A47F-422E-BAD5-42FE9BAA652A}" dt="2023-03-05T15:04:13.434" v="30682" actId="20577"/>
          <ac:spMkLst>
            <pc:docMk/>
            <pc:sldMk cId="1993691305" sldId="461"/>
            <ac:spMk id="2" creationId="{C2127059-2E59-CD50-7947-6D5D6EED328D}"/>
          </ac:spMkLst>
        </pc:spChg>
      </pc:sldChg>
      <pc:sldChg chg="modSp add mod ord">
        <pc:chgData name="ΕΙΡΗΝΗ ΚΑΤΣΑΡΟΥ" userId="3d7c3f3ab11cf231" providerId="LiveId" clId="{3EB95190-A47F-422E-BAD5-42FE9BAA652A}" dt="2023-03-05T15:16:22.461" v="31549" actId="20577"/>
        <pc:sldMkLst>
          <pc:docMk/>
          <pc:sldMk cId="1211570210" sldId="462"/>
        </pc:sldMkLst>
        <pc:spChg chg="mod">
          <ac:chgData name="ΕΙΡΗΝΗ ΚΑΤΣΑΡΟΥ" userId="3d7c3f3ab11cf231" providerId="LiveId" clId="{3EB95190-A47F-422E-BAD5-42FE9BAA652A}" dt="2023-03-05T15:16:22.461" v="31549" actId="20577"/>
          <ac:spMkLst>
            <pc:docMk/>
            <pc:sldMk cId="1211570210" sldId="462"/>
            <ac:spMk id="2" creationId="{C2127059-2E59-CD50-7947-6D5D6EED328D}"/>
          </ac:spMkLst>
        </pc:spChg>
      </pc:sldChg>
      <pc:sldChg chg="add del">
        <pc:chgData name="ΕΙΡΗΝΗ ΚΑΤΣΑΡΟΥ" userId="3d7c3f3ab11cf231" providerId="LiveId" clId="{3EB95190-A47F-422E-BAD5-42FE9BAA652A}" dt="2023-03-05T15:04:34.939" v="30684" actId="2890"/>
        <pc:sldMkLst>
          <pc:docMk/>
          <pc:sldMk cId="1393759755" sldId="462"/>
        </pc:sldMkLst>
      </pc:sldChg>
      <pc:sldChg chg="addSp delSp modSp new mod ord setBg">
        <pc:chgData name="ΕΙΡΗΝΗ ΚΑΤΣΑΡΟΥ" userId="3d7c3f3ab11cf231" providerId="LiveId" clId="{3EB95190-A47F-422E-BAD5-42FE9BAA652A}" dt="2023-03-05T16:01:04.014" v="33445" actId="26606"/>
        <pc:sldMkLst>
          <pc:docMk/>
          <pc:sldMk cId="1036517272" sldId="463"/>
        </pc:sldMkLst>
        <pc:spChg chg="add">
          <ac:chgData name="ΕΙΡΗΝΗ ΚΑΤΣΑΡΟΥ" userId="3d7c3f3ab11cf231" providerId="LiveId" clId="{3EB95190-A47F-422E-BAD5-42FE9BAA652A}" dt="2023-03-05T16:01:04.014" v="33445" actId="26606"/>
          <ac:spMkLst>
            <pc:docMk/>
            <pc:sldMk cId="1036517272" sldId="463"/>
            <ac:spMk id="10" creationId="{F3060C83-F051-4F0E-ABAD-AA0DFC48B218}"/>
          </ac:spMkLst>
        </pc:spChg>
        <pc:spChg chg="add">
          <ac:chgData name="ΕΙΡΗΝΗ ΚΑΤΣΑΡΟΥ" userId="3d7c3f3ab11cf231" providerId="LiveId" clId="{3EB95190-A47F-422E-BAD5-42FE9BAA652A}" dt="2023-03-05T16:01:04.014" v="33445" actId="26606"/>
          <ac:spMkLst>
            <pc:docMk/>
            <pc:sldMk cId="1036517272" sldId="463"/>
            <ac:spMk id="12" creationId="{83C98ABE-055B-441F-B07E-44F97F083C39}"/>
          </ac:spMkLst>
        </pc:spChg>
        <pc:spChg chg="add">
          <ac:chgData name="ΕΙΡΗΝΗ ΚΑΤΣΑΡΟΥ" userId="3d7c3f3ab11cf231" providerId="LiveId" clId="{3EB95190-A47F-422E-BAD5-42FE9BAA652A}" dt="2023-03-05T16:01:04.014" v="33445" actId="26606"/>
          <ac:spMkLst>
            <pc:docMk/>
            <pc:sldMk cId="1036517272" sldId="463"/>
            <ac:spMk id="14" creationId="{29FDB030-9B49-4CED-8CCD-4D99382388AC}"/>
          </ac:spMkLst>
        </pc:spChg>
        <pc:spChg chg="add">
          <ac:chgData name="ΕΙΡΗΝΗ ΚΑΤΣΑΡΟΥ" userId="3d7c3f3ab11cf231" providerId="LiveId" clId="{3EB95190-A47F-422E-BAD5-42FE9BAA652A}" dt="2023-03-05T16:01:04.014" v="33445" actId="26606"/>
          <ac:spMkLst>
            <pc:docMk/>
            <pc:sldMk cId="1036517272" sldId="463"/>
            <ac:spMk id="16" creationId="{3783CA14-24A1-485C-8B30-D6A5D87987AD}"/>
          </ac:spMkLst>
        </pc:spChg>
        <pc:spChg chg="add">
          <ac:chgData name="ΕΙΡΗΝΗ ΚΑΤΣΑΡΟΥ" userId="3d7c3f3ab11cf231" providerId="LiveId" clId="{3EB95190-A47F-422E-BAD5-42FE9BAA652A}" dt="2023-03-05T16:01:04.014" v="33445" actId="26606"/>
          <ac:spMkLst>
            <pc:docMk/>
            <pc:sldMk cId="1036517272" sldId="463"/>
            <ac:spMk id="18" creationId="{9A97C86A-04D6-40F7-AE84-31AB43E6A846}"/>
          </ac:spMkLst>
        </pc:spChg>
        <pc:spChg chg="add">
          <ac:chgData name="ΕΙΡΗΝΗ ΚΑΤΣΑΡΟΥ" userId="3d7c3f3ab11cf231" providerId="LiveId" clId="{3EB95190-A47F-422E-BAD5-42FE9BAA652A}" dt="2023-03-05T16:01:04.014" v="33445" actId="26606"/>
          <ac:spMkLst>
            <pc:docMk/>
            <pc:sldMk cId="1036517272" sldId="463"/>
            <ac:spMk id="20" creationId="{FF9F2414-84E8-453E-B1F3-389FDE8192D9}"/>
          </ac:spMkLst>
        </pc:spChg>
        <pc:spChg chg="add">
          <ac:chgData name="ΕΙΡΗΝΗ ΚΑΤΣΑΡΟΥ" userId="3d7c3f3ab11cf231" providerId="LiveId" clId="{3EB95190-A47F-422E-BAD5-42FE9BAA652A}" dt="2023-03-05T16:01:04.014" v="33445" actId="26606"/>
          <ac:spMkLst>
            <pc:docMk/>
            <pc:sldMk cId="1036517272" sldId="463"/>
            <ac:spMk id="22" creationId="{3ECA69A1-7536-43AC-85EF-C7106179F5ED}"/>
          </ac:spMkLst>
        </pc:spChg>
        <pc:picChg chg="add del mod">
          <ac:chgData name="ΕΙΡΗΝΗ ΚΑΤΣΑΡΟΥ" userId="3d7c3f3ab11cf231" providerId="LiveId" clId="{3EB95190-A47F-422E-BAD5-42FE9BAA652A}" dt="2023-03-05T16:00:07.925" v="33441" actId="21"/>
          <ac:picMkLst>
            <pc:docMk/>
            <pc:sldMk cId="1036517272" sldId="463"/>
            <ac:picMk id="3" creationId="{E92F2605-961B-8090-15EC-56172347659C}"/>
          </ac:picMkLst>
        </pc:picChg>
        <pc:picChg chg="add mod">
          <ac:chgData name="ΕΙΡΗΝΗ ΚΑΤΣΑΡΟΥ" userId="3d7c3f3ab11cf231" providerId="LiveId" clId="{3EB95190-A47F-422E-BAD5-42FE9BAA652A}" dt="2023-03-05T16:01:04.014" v="33445" actId="26606"/>
          <ac:picMkLst>
            <pc:docMk/>
            <pc:sldMk cId="1036517272" sldId="463"/>
            <ac:picMk id="5" creationId="{27CDA248-B4E5-2441-8DA4-C24FD71786C8}"/>
          </ac:picMkLst>
        </pc:picChg>
      </pc:sldChg>
      <pc:sldChg chg="modSp add mod">
        <pc:chgData name="ΕΙΡΗΝΗ ΚΑΤΣΑΡΟΥ" userId="3d7c3f3ab11cf231" providerId="LiveId" clId="{3EB95190-A47F-422E-BAD5-42FE9BAA652A}" dt="2023-03-05T15:35:07.125" v="32788" actId="20577"/>
        <pc:sldMkLst>
          <pc:docMk/>
          <pc:sldMk cId="436000496" sldId="464"/>
        </pc:sldMkLst>
        <pc:spChg chg="mod">
          <ac:chgData name="ΕΙΡΗΝΗ ΚΑΤΣΑΡΟΥ" userId="3d7c3f3ab11cf231" providerId="LiveId" clId="{3EB95190-A47F-422E-BAD5-42FE9BAA652A}" dt="2023-03-05T15:35:07.125" v="32788" actId="20577"/>
          <ac:spMkLst>
            <pc:docMk/>
            <pc:sldMk cId="436000496" sldId="464"/>
            <ac:spMk id="2" creationId="{C2127059-2E59-CD50-7947-6D5D6EED328D}"/>
          </ac:spMkLst>
        </pc:spChg>
      </pc:sldChg>
      <pc:sldChg chg="modSp add mod ord">
        <pc:chgData name="ΕΙΡΗΝΗ ΚΑΤΣΑΡΟΥ" userId="3d7c3f3ab11cf231" providerId="LiveId" clId="{3EB95190-A47F-422E-BAD5-42FE9BAA652A}" dt="2023-03-05T15:44:47.868" v="33433" actId="313"/>
        <pc:sldMkLst>
          <pc:docMk/>
          <pc:sldMk cId="1923581680" sldId="465"/>
        </pc:sldMkLst>
        <pc:spChg chg="mod">
          <ac:chgData name="ΕΙΡΗΝΗ ΚΑΤΣΑΡΟΥ" userId="3d7c3f3ab11cf231" providerId="LiveId" clId="{3EB95190-A47F-422E-BAD5-42FE9BAA652A}" dt="2023-03-05T15:44:47.868" v="33433" actId="313"/>
          <ac:spMkLst>
            <pc:docMk/>
            <pc:sldMk cId="1923581680" sldId="465"/>
            <ac:spMk id="2" creationId="{C2127059-2E59-CD50-7947-6D5D6EED328D}"/>
          </ac:spMkLst>
        </pc:spChg>
        <pc:spChg chg="mod">
          <ac:chgData name="ΕΙΡΗΝΗ ΚΑΤΣΑΡΟΥ" userId="3d7c3f3ab11cf231" providerId="LiveId" clId="{3EB95190-A47F-422E-BAD5-42FE9BAA652A}" dt="2023-03-05T15:40:48.049" v="32869" actId="20577"/>
          <ac:spMkLst>
            <pc:docMk/>
            <pc:sldMk cId="1923581680" sldId="465"/>
            <ac:spMk id="5" creationId="{DA634718-FC1A-A724-73B0-4EEF6F7ED9E0}"/>
          </ac:spMkLst>
        </pc:spChg>
      </pc:sldChg>
      <pc:sldChg chg="addSp delSp modSp new mod setBg">
        <pc:chgData name="ΕΙΡΗΝΗ ΚΑΤΣΑΡΟΥ" userId="3d7c3f3ab11cf231" providerId="LiveId" clId="{3EB95190-A47F-422E-BAD5-42FE9BAA652A}" dt="2023-03-05T16:05:18.178" v="33449" actId="1076"/>
        <pc:sldMkLst>
          <pc:docMk/>
          <pc:sldMk cId="1979130558" sldId="466"/>
        </pc:sldMkLst>
        <pc:spChg chg="add">
          <ac:chgData name="ΕΙΡΗΝΗ ΚΑΤΣΑΡΟΥ" userId="3d7c3f3ab11cf231" providerId="LiveId" clId="{3EB95190-A47F-422E-BAD5-42FE9BAA652A}" dt="2023-03-05T15:40:12.110" v="32807" actId="26606"/>
          <ac:spMkLst>
            <pc:docMk/>
            <pc:sldMk cId="1979130558" sldId="466"/>
            <ac:spMk id="7" creationId="{F3060C83-F051-4F0E-ABAD-AA0DFC48B218}"/>
          </ac:spMkLst>
        </pc:spChg>
        <pc:spChg chg="add del">
          <ac:chgData name="ΕΙΡΗΝΗ ΚΑΤΣΑΡΟΥ" userId="3d7c3f3ab11cf231" providerId="LiveId" clId="{3EB95190-A47F-422E-BAD5-42FE9BAA652A}" dt="2023-03-05T15:39:34.591" v="32802" actId="26606"/>
          <ac:spMkLst>
            <pc:docMk/>
            <pc:sldMk cId="1979130558" sldId="466"/>
            <ac:spMk id="8" creationId="{86FF76B9-219D-4469-AF87-0236D29032F1}"/>
          </ac:spMkLst>
        </pc:spChg>
        <pc:spChg chg="add">
          <ac:chgData name="ΕΙΡΗΝΗ ΚΑΤΣΑΡΟΥ" userId="3d7c3f3ab11cf231" providerId="LiveId" clId="{3EB95190-A47F-422E-BAD5-42FE9BAA652A}" dt="2023-03-05T15:40:12.110" v="32807" actId="26606"/>
          <ac:spMkLst>
            <pc:docMk/>
            <pc:sldMk cId="1979130558" sldId="466"/>
            <ac:spMk id="9" creationId="{29FDB030-9B49-4CED-8CCD-4D99382388AC}"/>
          </ac:spMkLst>
        </pc:spChg>
        <pc:spChg chg="add">
          <ac:chgData name="ΕΙΡΗΝΗ ΚΑΤΣΑΡΟΥ" userId="3d7c3f3ab11cf231" providerId="LiveId" clId="{3EB95190-A47F-422E-BAD5-42FE9BAA652A}" dt="2023-03-05T15:40:12.110" v="32807" actId="26606"/>
          <ac:spMkLst>
            <pc:docMk/>
            <pc:sldMk cId="1979130558" sldId="466"/>
            <ac:spMk id="11" creationId="{3783CA14-24A1-485C-8B30-D6A5D87987AD}"/>
          </ac:spMkLst>
        </pc:spChg>
        <pc:spChg chg="add">
          <ac:chgData name="ΕΙΡΗΝΗ ΚΑΤΣΑΡΟΥ" userId="3d7c3f3ab11cf231" providerId="LiveId" clId="{3EB95190-A47F-422E-BAD5-42FE9BAA652A}" dt="2023-03-05T15:40:12.110" v="32807" actId="26606"/>
          <ac:spMkLst>
            <pc:docMk/>
            <pc:sldMk cId="1979130558" sldId="466"/>
            <ac:spMk id="12" creationId="{83C98ABE-055B-441F-B07E-44F97F083C39}"/>
          </ac:spMkLst>
        </pc:spChg>
        <pc:spChg chg="add del">
          <ac:chgData name="ΕΙΡΗΝΗ ΚΑΤΣΑΡΟΥ" userId="3d7c3f3ab11cf231" providerId="LiveId" clId="{3EB95190-A47F-422E-BAD5-42FE9BAA652A}" dt="2023-03-05T15:39:34.591" v="32802" actId="26606"/>
          <ac:spMkLst>
            <pc:docMk/>
            <pc:sldMk cId="1979130558" sldId="466"/>
            <ac:spMk id="14" creationId="{2E80C965-DB6D-4F81-9E9E-B027384D0BD6}"/>
          </ac:spMkLst>
        </pc:spChg>
        <pc:spChg chg="add del">
          <ac:chgData name="ΕΙΡΗΝΗ ΚΑΤΣΑΡΟΥ" userId="3d7c3f3ab11cf231" providerId="LiveId" clId="{3EB95190-A47F-422E-BAD5-42FE9BAA652A}" dt="2023-03-05T15:39:34.591" v="32802" actId="26606"/>
          <ac:spMkLst>
            <pc:docMk/>
            <pc:sldMk cId="1979130558" sldId="466"/>
            <ac:spMk id="16" creationId="{633C5E46-DAC5-4661-9C87-22B08E2A512F}"/>
          </ac:spMkLst>
        </pc:spChg>
        <pc:spChg chg="add">
          <ac:chgData name="ΕΙΡΗΝΗ ΚΑΤΣΑΡΟΥ" userId="3d7c3f3ab11cf231" providerId="LiveId" clId="{3EB95190-A47F-422E-BAD5-42FE9BAA652A}" dt="2023-03-05T15:40:12.110" v="32807" actId="26606"/>
          <ac:spMkLst>
            <pc:docMk/>
            <pc:sldMk cId="1979130558" sldId="466"/>
            <ac:spMk id="18" creationId="{9A97C86A-04D6-40F7-AE84-31AB43E6A846}"/>
          </ac:spMkLst>
        </pc:spChg>
        <pc:spChg chg="add">
          <ac:chgData name="ΕΙΡΗΝΗ ΚΑΤΣΑΡΟΥ" userId="3d7c3f3ab11cf231" providerId="LiveId" clId="{3EB95190-A47F-422E-BAD5-42FE9BAA652A}" dt="2023-03-05T15:40:12.110" v="32807" actId="26606"/>
          <ac:spMkLst>
            <pc:docMk/>
            <pc:sldMk cId="1979130558" sldId="466"/>
            <ac:spMk id="20" creationId="{FF9F2414-84E8-453E-B1F3-389FDE8192D9}"/>
          </ac:spMkLst>
        </pc:spChg>
        <pc:spChg chg="add">
          <ac:chgData name="ΕΙΡΗΝΗ ΚΑΤΣΑΡΟΥ" userId="3d7c3f3ab11cf231" providerId="LiveId" clId="{3EB95190-A47F-422E-BAD5-42FE9BAA652A}" dt="2023-03-05T15:40:12.110" v="32807" actId="26606"/>
          <ac:spMkLst>
            <pc:docMk/>
            <pc:sldMk cId="1979130558" sldId="466"/>
            <ac:spMk id="22" creationId="{3ECA69A1-7536-43AC-85EF-C7106179F5ED}"/>
          </ac:spMkLst>
        </pc:spChg>
        <pc:grpChg chg="add del">
          <ac:chgData name="ΕΙΡΗΝΗ ΚΑΤΣΑΡΟΥ" userId="3d7c3f3ab11cf231" providerId="LiveId" clId="{3EB95190-A47F-422E-BAD5-42FE9BAA652A}" dt="2023-03-05T15:39:34.591" v="32802" actId="26606"/>
          <ac:grpSpMkLst>
            <pc:docMk/>
            <pc:sldMk cId="1979130558" sldId="466"/>
            <ac:grpSpMk id="10" creationId="{DB88BD78-87E1-424D-B479-C37D8E41B12E}"/>
          </ac:grpSpMkLst>
        </pc:grpChg>
        <pc:picChg chg="add del mod">
          <ac:chgData name="ΕΙΡΗΝΗ ΚΑΤΣΑΡΟΥ" userId="3d7c3f3ab11cf231" providerId="LiveId" clId="{3EB95190-A47F-422E-BAD5-42FE9BAA652A}" dt="2023-03-05T15:39:48.185" v="32803" actId="21"/>
          <ac:picMkLst>
            <pc:docMk/>
            <pc:sldMk cId="1979130558" sldId="466"/>
            <ac:picMk id="3" creationId="{B3536C19-1656-C9B5-D02B-F63DA48D7204}"/>
          </ac:picMkLst>
        </pc:picChg>
        <pc:picChg chg="add del mod">
          <ac:chgData name="ΕΙΡΗΝΗ ΚΑΤΣΑΡΟΥ" userId="3d7c3f3ab11cf231" providerId="LiveId" clId="{3EB95190-A47F-422E-BAD5-42FE9BAA652A}" dt="2023-03-05T16:04:40.040" v="33446" actId="21"/>
          <ac:picMkLst>
            <pc:docMk/>
            <pc:sldMk cId="1979130558" sldId="466"/>
            <ac:picMk id="5" creationId="{1756615B-CDDE-3DB6-DA7E-4A05A37B4AD2}"/>
          </ac:picMkLst>
        </pc:picChg>
        <pc:picChg chg="add mod">
          <ac:chgData name="ΕΙΡΗΝΗ ΚΑΤΣΑΡΟΥ" userId="3d7c3f3ab11cf231" providerId="LiveId" clId="{3EB95190-A47F-422E-BAD5-42FE9BAA652A}" dt="2023-03-05T16:05:18.178" v="33449" actId="1076"/>
          <ac:picMkLst>
            <pc:docMk/>
            <pc:sldMk cId="1979130558" sldId="466"/>
            <ac:picMk id="13" creationId="{F9207BEF-50A5-70D5-3ABA-16E71DBCFADF}"/>
          </ac:picMkLst>
        </pc:picChg>
      </pc:sldChg>
      <pc:sldChg chg="addSp modSp new del mod ord">
        <pc:chgData name="ΕΙΡΗΝΗ ΚΑΤΣΑΡΟΥ" userId="3d7c3f3ab11cf231" providerId="LiveId" clId="{3EB95190-A47F-422E-BAD5-42FE9BAA652A}" dt="2023-03-05T16:34:54.048" v="34514" actId="2696"/>
        <pc:sldMkLst>
          <pc:docMk/>
          <pc:sldMk cId="3957540564" sldId="467"/>
        </pc:sldMkLst>
        <pc:picChg chg="add mod">
          <ac:chgData name="ΕΙΡΗΝΗ ΚΑΤΣΑΡΟΥ" userId="3d7c3f3ab11cf231" providerId="LiveId" clId="{3EB95190-A47F-422E-BAD5-42FE9BAA652A}" dt="2023-03-05T16:34:07.445" v="34505" actId="1440"/>
          <ac:picMkLst>
            <pc:docMk/>
            <pc:sldMk cId="3957540564" sldId="467"/>
            <ac:picMk id="3" creationId="{7F911D3D-3CF7-F385-66B9-2FC9BC8646BF}"/>
          </ac:picMkLst>
        </pc:picChg>
      </pc:sldChg>
      <pc:sldChg chg="modSp add mod">
        <pc:chgData name="ΕΙΡΗΝΗ ΚΑΤΣΑΡΟΥ" userId="3d7c3f3ab11cf231" providerId="LiveId" clId="{3EB95190-A47F-422E-BAD5-42FE9BAA652A}" dt="2023-03-05T16:14:49.739" v="33548" actId="20577"/>
        <pc:sldMkLst>
          <pc:docMk/>
          <pc:sldMk cId="3532072235" sldId="468"/>
        </pc:sldMkLst>
        <pc:spChg chg="mod">
          <ac:chgData name="ΕΙΡΗΝΗ ΚΑΤΣΑΡΟΥ" userId="3d7c3f3ab11cf231" providerId="LiveId" clId="{3EB95190-A47F-422E-BAD5-42FE9BAA652A}" dt="2023-03-05T16:14:49.739" v="33548" actId="20577"/>
          <ac:spMkLst>
            <pc:docMk/>
            <pc:sldMk cId="3532072235" sldId="468"/>
            <ac:spMk id="5" creationId="{DA634718-FC1A-A724-73B0-4EEF6F7ED9E0}"/>
          </ac:spMkLst>
        </pc:spChg>
      </pc:sldChg>
      <pc:sldChg chg="addSp delSp modSp add mod">
        <pc:chgData name="ΕΙΡΗΝΗ ΚΑΤΣΑΡΟΥ" userId="3d7c3f3ab11cf231" providerId="LiveId" clId="{3EB95190-A47F-422E-BAD5-42FE9BAA652A}" dt="2023-03-05T17:15:17.628" v="37371" actId="1076"/>
        <pc:sldMkLst>
          <pc:docMk/>
          <pc:sldMk cId="2436522076" sldId="469"/>
        </pc:sldMkLst>
        <pc:spChg chg="mod">
          <ac:chgData name="ΕΙΡΗΝΗ ΚΑΤΣΑΡΟΥ" userId="3d7c3f3ab11cf231" providerId="LiveId" clId="{3EB95190-A47F-422E-BAD5-42FE9BAA652A}" dt="2023-03-05T16:34:36.871" v="34509" actId="6549"/>
          <ac:spMkLst>
            <pc:docMk/>
            <pc:sldMk cId="2436522076" sldId="469"/>
            <ac:spMk id="2" creationId="{C2127059-2E59-CD50-7947-6D5D6EED328D}"/>
          </ac:spMkLst>
        </pc:spChg>
        <pc:spChg chg="del">
          <ac:chgData name="ΕΙΡΗΝΗ ΚΑΤΣΑΡΟΥ" userId="3d7c3f3ab11cf231" providerId="LiveId" clId="{3EB95190-A47F-422E-BAD5-42FE9BAA652A}" dt="2023-03-05T16:34:30.741" v="34507" actId="21"/>
          <ac:spMkLst>
            <pc:docMk/>
            <pc:sldMk cId="2436522076" sldId="469"/>
            <ac:spMk id="5" creationId="{DA634718-FC1A-A724-73B0-4EEF6F7ED9E0}"/>
          </ac:spMkLst>
        </pc:spChg>
        <pc:picChg chg="add mod">
          <ac:chgData name="ΕΙΡΗΝΗ ΚΑΤΣΑΡΟΥ" userId="3d7c3f3ab11cf231" providerId="LiveId" clId="{3EB95190-A47F-422E-BAD5-42FE9BAA652A}" dt="2023-03-05T17:15:04.556" v="37367" actId="1076"/>
          <ac:picMkLst>
            <pc:docMk/>
            <pc:sldMk cId="2436522076" sldId="469"/>
            <ac:picMk id="3" creationId="{7B0B72C8-94AD-A590-5DF8-607FEED7A2E6}"/>
          </ac:picMkLst>
        </pc:picChg>
        <pc:picChg chg="add mod">
          <ac:chgData name="ΕΙΡΗΝΗ ΚΑΤΣΑΡΟΥ" userId="3d7c3f3ab11cf231" providerId="LiveId" clId="{3EB95190-A47F-422E-BAD5-42FE9BAA652A}" dt="2023-03-05T17:15:17.628" v="37371" actId="1076"/>
          <ac:picMkLst>
            <pc:docMk/>
            <pc:sldMk cId="2436522076" sldId="469"/>
            <ac:picMk id="7" creationId="{2D766A70-A9D5-66A2-888E-8201AFD28D4B}"/>
          </ac:picMkLst>
        </pc:picChg>
        <pc:cxnChg chg="del">
          <ac:chgData name="ΕΙΡΗΝΗ ΚΑΤΣΑΡΟΥ" userId="3d7c3f3ab11cf231" providerId="LiveId" clId="{3EB95190-A47F-422E-BAD5-42FE9BAA652A}" dt="2023-03-05T16:34:33.904" v="34508" actId="21"/>
          <ac:cxnSpMkLst>
            <pc:docMk/>
            <pc:sldMk cId="2436522076" sldId="469"/>
            <ac:cxnSpMk id="4" creationId="{17003135-4453-6F84-ABE1-0421B005313A}"/>
          </ac:cxnSpMkLst>
        </pc:cxnChg>
      </pc:sldChg>
      <pc:sldChg chg="delSp modSp add mod">
        <pc:chgData name="ΕΙΡΗΝΗ ΚΑΤΣΑΡΟΥ" userId="3d7c3f3ab11cf231" providerId="LiveId" clId="{3EB95190-A47F-422E-BAD5-42FE9BAA652A}" dt="2023-03-05T16:56:14.228" v="36045" actId="14100"/>
        <pc:sldMkLst>
          <pc:docMk/>
          <pc:sldMk cId="3986254049" sldId="470"/>
        </pc:sldMkLst>
        <pc:spChg chg="mod">
          <ac:chgData name="ΕΙΡΗΝΗ ΚΑΤΣΑΡΟΥ" userId="3d7c3f3ab11cf231" providerId="LiveId" clId="{3EB95190-A47F-422E-BAD5-42FE9BAA652A}" dt="2023-03-05T16:56:14.228" v="36045" actId="14100"/>
          <ac:spMkLst>
            <pc:docMk/>
            <pc:sldMk cId="3986254049" sldId="470"/>
            <ac:spMk id="2" creationId="{C2127059-2E59-CD50-7947-6D5D6EED328D}"/>
          </ac:spMkLst>
        </pc:spChg>
        <pc:picChg chg="del">
          <ac:chgData name="ΕΙΡΗΝΗ ΚΑΤΣΑΡΟΥ" userId="3d7c3f3ab11cf231" providerId="LiveId" clId="{3EB95190-A47F-422E-BAD5-42FE9BAA652A}" dt="2023-03-05T16:39:51.199" v="34538" actId="21"/>
          <ac:picMkLst>
            <pc:docMk/>
            <pc:sldMk cId="3986254049" sldId="470"/>
            <ac:picMk id="6" creationId="{6B6EC92A-F29D-242C-FB68-25AC88A7A992}"/>
          </ac:picMkLst>
        </pc:picChg>
        <pc:picChg chg="del">
          <ac:chgData name="ΕΙΡΗΝΗ ΚΑΤΣΑΡΟΥ" userId="3d7c3f3ab11cf231" providerId="LiveId" clId="{3EB95190-A47F-422E-BAD5-42FE9BAA652A}" dt="2023-03-05T16:39:48.947" v="34537" actId="21"/>
          <ac:picMkLst>
            <pc:docMk/>
            <pc:sldMk cId="3986254049" sldId="470"/>
            <ac:picMk id="10" creationId="{68D43D8A-E200-471D-D90F-A116DCF21229}"/>
          </ac:picMkLst>
        </pc:picChg>
      </pc:sldChg>
      <pc:sldChg chg="modSp add mod">
        <pc:chgData name="ΕΙΡΗΝΗ ΚΑΤΣΑΡΟΥ" userId="3d7c3f3ab11cf231" providerId="LiveId" clId="{3EB95190-A47F-422E-BAD5-42FE9BAA652A}" dt="2023-03-05T17:00:42.312" v="36530" actId="1076"/>
        <pc:sldMkLst>
          <pc:docMk/>
          <pc:sldMk cId="2529200085" sldId="471"/>
        </pc:sldMkLst>
        <pc:spChg chg="mod">
          <ac:chgData name="ΕΙΡΗΝΗ ΚΑΤΣΑΡΟΥ" userId="3d7c3f3ab11cf231" providerId="LiveId" clId="{3EB95190-A47F-422E-BAD5-42FE9BAA652A}" dt="2023-03-05T17:00:42.312" v="36530" actId="1076"/>
          <ac:spMkLst>
            <pc:docMk/>
            <pc:sldMk cId="2529200085" sldId="471"/>
            <ac:spMk id="2" creationId="{C2127059-2E59-CD50-7947-6D5D6EED328D}"/>
          </ac:spMkLst>
        </pc:spChg>
      </pc:sldChg>
      <pc:sldChg chg="addSp modSp add mod ord">
        <pc:chgData name="ΕΙΡΗΝΗ ΚΑΤΣΑΡΟΥ" userId="3d7c3f3ab11cf231" providerId="LiveId" clId="{3EB95190-A47F-422E-BAD5-42FE9BAA652A}" dt="2023-03-05T17:12:19.427" v="37361" actId="1076"/>
        <pc:sldMkLst>
          <pc:docMk/>
          <pc:sldMk cId="3716808452" sldId="472"/>
        </pc:sldMkLst>
        <pc:spChg chg="mod">
          <ac:chgData name="ΕΙΡΗΝΗ ΚΑΤΣΑΡΟΥ" userId="3d7c3f3ab11cf231" providerId="LiveId" clId="{3EB95190-A47F-422E-BAD5-42FE9BAA652A}" dt="2023-03-05T17:12:19.427" v="37361" actId="1076"/>
          <ac:spMkLst>
            <pc:docMk/>
            <pc:sldMk cId="3716808452" sldId="472"/>
            <ac:spMk id="2" creationId="{C2127059-2E59-CD50-7947-6D5D6EED328D}"/>
          </ac:spMkLst>
        </pc:spChg>
        <pc:picChg chg="add mod">
          <ac:chgData name="ΕΙΡΗΝΗ ΚΑΤΣΑΡΟΥ" userId="3d7c3f3ab11cf231" providerId="LiveId" clId="{3EB95190-A47F-422E-BAD5-42FE9BAA652A}" dt="2023-03-05T17:06:00.988" v="36629" actId="1076"/>
          <ac:picMkLst>
            <pc:docMk/>
            <pc:sldMk cId="3716808452" sldId="472"/>
            <ac:picMk id="6" creationId="{726B2EFD-BBE2-C00A-5451-3A456BADFEC3}"/>
          </ac:picMkLst>
        </pc:picChg>
      </pc:sldChg>
      <pc:sldChg chg="modSp add mod">
        <pc:chgData name="ΕΙΡΗΝΗ ΚΑΤΣΑΡΟΥ" userId="3d7c3f3ab11cf231" providerId="LiveId" clId="{3EB95190-A47F-422E-BAD5-42FE9BAA652A}" dt="2023-03-05T17:18:46.336" v="37408" actId="20577"/>
        <pc:sldMkLst>
          <pc:docMk/>
          <pc:sldMk cId="2714656386" sldId="473"/>
        </pc:sldMkLst>
        <pc:spChg chg="mod">
          <ac:chgData name="ΕΙΡΗΝΗ ΚΑΤΣΑΡΟΥ" userId="3d7c3f3ab11cf231" providerId="LiveId" clId="{3EB95190-A47F-422E-BAD5-42FE9BAA652A}" dt="2023-03-05T17:18:46.336" v="37408" actId="20577"/>
          <ac:spMkLst>
            <pc:docMk/>
            <pc:sldMk cId="2714656386" sldId="473"/>
            <ac:spMk id="3" creationId="{DB767AAC-D353-62DB-8CEB-CB082DC16DB9}"/>
          </ac:spMkLst>
        </pc:spChg>
      </pc:sldChg>
      <pc:sldChg chg="modSp add mod ord">
        <pc:chgData name="ΕΙΡΗΝΗ ΚΑΤΣΑΡΟΥ" userId="3d7c3f3ab11cf231" providerId="LiveId" clId="{3EB95190-A47F-422E-BAD5-42FE9BAA652A}" dt="2023-03-05T17:56:42.852" v="38611" actId="20577"/>
        <pc:sldMkLst>
          <pc:docMk/>
          <pc:sldMk cId="1629043516" sldId="474"/>
        </pc:sldMkLst>
        <pc:spChg chg="mod">
          <ac:chgData name="ΕΙΡΗΝΗ ΚΑΤΣΑΡΟΥ" userId="3d7c3f3ab11cf231" providerId="LiveId" clId="{3EB95190-A47F-422E-BAD5-42FE9BAA652A}" dt="2023-03-05T17:56:42.852" v="38611" actId="20577"/>
          <ac:spMkLst>
            <pc:docMk/>
            <pc:sldMk cId="1629043516" sldId="474"/>
            <ac:spMk id="2" creationId="{C2127059-2E59-CD50-7947-6D5D6EED328D}"/>
          </ac:spMkLst>
        </pc:spChg>
        <pc:spChg chg="mod">
          <ac:chgData name="ΕΙΡΗΝΗ ΚΑΤΣΑΡΟΥ" userId="3d7c3f3ab11cf231" providerId="LiveId" clId="{3EB95190-A47F-422E-BAD5-42FE9BAA652A}" dt="2023-03-05T17:27:51.878" v="37491" actId="20577"/>
          <ac:spMkLst>
            <pc:docMk/>
            <pc:sldMk cId="1629043516" sldId="474"/>
            <ac:spMk id="5" creationId="{DA634718-FC1A-A724-73B0-4EEF6F7ED9E0}"/>
          </ac:spMkLst>
        </pc:spChg>
      </pc:sldChg>
      <pc:sldChg chg="addSp delSp modSp add mod setBg delDesignElem">
        <pc:chgData name="ΕΙΡΗΝΗ ΚΑΤΣΑΡΟΥ" userId="3d7c3f3ab11cf231" providerId="LiveId" clId="{3EB95190-A47F-422E-BAD5-42FE9BAA652A}" dt="2023-03-05T18:10:56.427" v="39785" actId="20577"/>
        <pc:sldMkLst>
          <pc:docMk/>
          <pc:sldMk cId="4192812579" sldId="475"/>
        </pc:sldMkLst>
        <pc:spChg chg="mod">
          <ac:chgData name="ΕΙΡΗΝΗ ΚΑΤΣΑΡΟΥ" userId="3d7c3f3ab11cf231" providerId="LiveId" clId="{3EB95190-A47F-422E-BAD5-42FE9BAA652A}" dt="2023-03-05T18:10:56.427" v="39785" actId="20577"/>
          <ac:spMkLst>
            <pc:docMk/>
            <pc:sldMk cId="4192812579" sldId="475"/>
            <ac:spMk id="2" creationId="{C2127059-2E59-CD50-7947-6D5D6EED328D}"/>
          </ac:spMkLst>
        </pc:spChg>
        <pc:spChg chg="del">
          <ac:chgData name="ΕΙΡΗΝΗ ΚΑΤΣΑΡΟΥ" userId="3d7c3f3ab11cf231" providerId="LiveId" clId="{3EB95190-A47F-422E-BAD5-42FE9BAA652A}" dt="2023-03-05T17:57:11.470" v="38613"/>
          <ac:spMkLst>
            <pc:docMk/>
            <pc:sldMk cId="4192812579" sldId="475"/>
            <ac:spMk id="24" creationId="{4DA718D0-4865-4629-8134-44F68D41D574}"/>
          </ac:spMkLst>
        </pc:spChg>
        <pc:spChg chg="del">
          <ac:chgData name="ΕΙΡΗΝΗ ΚΑΤΣΑΡΟΥ" userId="3d7c3f3ab11cf231" providerId="LiveId" clId="{3EB95190-A47F-422E-BAD5-42FE9BAA652A}" dt="2023-03-05T17:57:11.470" v="38613"/>
          <ac:spMkLst>
            <pc:docMk/>
            <pc:sldMk cId="4192812579" sldId="475"/>
            <ac:spMk id="30" creationId="{CBC4F608-B4B8-48C3-9572-C0F061B1CD99}"/>
          </ac:spMkLst>
        </pc:spChg>
        <pc:grpChg chg="del">
          <ac:chgData name="ΕΙΡΗΝΗ ΚΑΤΣΑΡΟΥ" userId="3d7c3f3ab11cf231" providerId="LiveId" clId="{3EB95190-A47F-422E-BAD5-42FE9BAA652A}" dt="2023-03-05T17:57:11.470" v="38613"/>
          <ac:grpSpMkLst>
            <pc:docMk/>
            <pc:sldMk cId="4192812579" sldId="475"/>
            <ac:grpSpMk id="26" creationId="{65167ED7-6315-43AB-B1B6-C326D5FD8F84}"/>
          </ac:grpSpMkLst>
        </pc:grpChg>
        <pc:graphicFrameChg chg="add mod modGraphic">
          <ac:chgData name="ΕΙΡΗΝΗ ΚΑΤΣΑΡΟΥ" userId="3d7c3f3ab11cf231" providerId="LiveId" clId="{3EB95190-A47F-422E-BAD5-42FE9BAA652A}" dt="2023-03-05T18:09:12.568" v="39762" actId="1076"/>
          <ac:graphicFrameMkLst>
            <pc:docMk/>
            <pc:sldMk cId="4192812579" sldId="475"/>
            <ac:graphicFrameMk id="3" creationId="{FFCEF02E-8DEA-A5C1-09F8-9370C82BC605}"/>
          </ac:graphicFrameMkLst>
        </pc:graphicFrameChg>
      </pc:sldChg>
      <pc:sldChg chg="delSp modSp add mod ord setBg delDesignElem">
        <pc:chgData name="ΕΙΡΗΝΗ ΚΑΤΣΑΡΟΥ" userId="3d7c3f3ab11cf231" providerId="LiveId" clId="{3EB95190-A47F-422E-BAD5-42FE9BAA652A}" dt="2023-03-05T18:21:10.758" v="40809" actId="5793"/>
        <pc:sldMkLst>
          <pc:docMk/>
          <pc:sldMk cId="1908341750" sldId="476"/>
        </pc:sldMkLst>
        <pc:spChg chg="mod">
          <ac:chgData name="ΕΙΡΗΝΗ ΚΑΤΣΑΡΟΥ" userId="3d7c3f3ab11cf231" providerId="LiveId" clId="{3EB95190-A47F-422E-BAD5-42FE9BAA652A}" dt="2023-03-05T18:21:10.758" v="40809" actId="5793"/>
          <ac:spMkLst>
            <pc:docMk/>
            <pc:sldMk cId="1908341750" sldId="476"/>
            <ac:spMk id="2" creationId="{C2127059-2E59-CD50-7947-6D5D6EED328D}"/>
          </ac:spMkLst>
        </pc:spChg>
        <pc:spChg chg="mod">
          <ac:chgData name="ΕΙΡΗΝΗ ΚΑΤΣΑΡΟΥ" userId="3d7c3f3ab11cf231" providerId="LiveId" clId="{3EB95190-A47F-422E-BAD5-42FE9BAA652A}" dt="2023-03-05T18:11:57.140" v="39887" actId="20577"/>
          <ac:spMkLst>
            <pc:docMk/>
            <pc:sldMk cId="1908341750" sldId="476"/>
            <ac:spMk id="5" creationId="{DA634718-FC1A-A724-73B0-4EEF6F7ED9E0}"/>
          </ac:spMkLst>
        </pc:spChg>
        <pc:spChg chg="del">
          <ac:chgData name="ΕΙΡΗΝΗ ΚΑΤΣΑΡΟΥ" userId="3d7c3f3ab11cf231" providerId="LiveId" clId="{3EB95190-A47F-422E-BAD5-42FE9BAA652A}" dt="2023-03-05T18:11:18.714" v="39787"/>
          <ac:spMkLst>
            <pc:docMk/>
            <pc:sldMk cId="1908341750" sldId="476"/>
            <ac:spMk id="24" creationId="{4DA718D0-4865-4629-8134-44F68D41D574}"/>
          </ac:spMkLst>
        </pc:spChg>
        <pc:spChg chg="del">
          <ac:chgData name="ΕΙΡΗΝΗ ΚΑΤΣΑΡΟΥ" userId="3d7c3f3ab11cf231" providerId="LiveId" clId="{3EB95190-A47F-422E-BAD5-42FE9BAA652A}" dt="2023-03-05T18:11:18.714" v="39787"/>
          <ac:spMkLst>
            <pc:docMk/>
            <pc:sldMk cId="1908341750" sldId="476"/>
            <ac:spMk id="30" creationId="{CBC4F608-B4B8-48C3-9572-C0F061B1CD99}"/>
          </ac:spMkLst>
        </pc:spChg>
        <pc:grpChg chg="del">
          <ac:chgData name="ΕΙΡΗΝΗ ΚΑΤΣΑΡΟΥ" userId="3d7c3f3ab11cf231" providerId="LiveId" clId="{3EB95190-A47F-422E-BAD5-42FE9BAA652A}" dt="2023-03-05T18:11:18.714" v="39787"/>
          <ac:grpSpMkLst>
            <pc:docMk/>
            <pc:sldMk cId="1908341750" sldId="476"/>
            <ac:grpSpMk id="26" creationId="{65167ED7-6315-43AB-B1B6-C326D5FD8F84}"/>
          </ac:grpSpMkLst>
        </pc:grpChg>
      </pc:sldChg>
      <pc:sldChg chg="modSp add del mod">
        <pc:chgData name="ΕΙΡΗΝΗ ΚΑΤΣΑΡΟΥ" userId="3d7c3f3ab11cf231" providerId="LiveId" clId="{3EB95190-A47F-422E-BAD5-42FE9BAA652A}" dt="2023-03-05T18:10:23.131" v="39769" actId="2696"/>
        <pc:sldMkLst>
          <pc:docMk/>
          <pc:sldMk cId="2197262117" sldId="476"/>
        </pc:sldMkLst>
        <pc:spChg chg="mod">
          <ac:chgData name="ΕΙΡΗΝΗ ΚΑΤΣΑΡΟΥ" userId="3d7c3f3ab11cf231" providerId="LiveId" clId="{3EB95190-A47F-422E-BAD5-42FE9BAA652A}" dt="2023-03-05T18:10:06.153" v="39768" actId="1076"/>
          <ac:spMkLst>
            <pc:docMk/>
            <pc:sldMk cId="2197262117" sldId="476"/>
            <ac:spMk id="2" creationId="{C2127059-2E59-CD50-7947-6D5D6EED328D}"/>
          </ac:spMkLst>
        </pc:spChg>
      </pc:sldChg>
      <pc:sldChg chg="delSp modSp add del mod">
        <pc:chgData name="ΕΙΡΗΝΗ ΚΑΤΣΑΡΟΥ" userId="3d7c3f3ab11cf231" providerId="LiveId" clId="{3EB95190-A47F-422E-BAD5-42FE9BAA652A}" dt="2023-03-05T18:09:49.837" v="39766" actId="2696"/>
        <pc:sldMkLst>
          <pc:docMk/>
          <pc:sldMk cId="2833640360" sldId="476"/>
        </pc:sldMkLst>
        <pc:spChg chg="mod">
          <ac:chgData name="ΕΙΡΗΝΗ ΚΑΤΣΑΡΟΥ" userId="3d7c3f3ab11cf231" providerId="LiveId" clId="{3EB95190-A47F-422E-BAD5-42FE9BAA652A}" dt="2023-03-05T18:09:44.360" v="39765" actId="1076"/>
          <ac:spMkLst>
            <pc:docMk/>
            <pc:sldMk cId="2833640360" sldId="476"/>
            <ac:spMk id="2" creationId="{C2127059-2E59-CD50-7947-6D5D6EED328D}"/>
          </ac:spMkLst>
        </pc:spChg>
        <pc:graphicFrameChg chg="del">
          <ac:chgData name="ΕΙΡΗΝΗ ΚΑΤΣΑΡΟΥ" userId="3d7c3f3ab11cf231" providerId="LiveId" clId="{3EB95190-A47F-422E-BAD5-42FE9BAA652A}" dt="2023-03-05T18:09:30.209" v="39764" actId="21"/>
          <ac:graphicFrameMkLst>
            <pc:docMk/>
            <pc:sldMk cId="2833640360" sldId="476"/>
            <ac:graphicFrameMk id="3" creationId="{FFCEF02E-8DEA-A5C1-09F8-9370C82BC605}"/>
          </ac:graphicFrameMkLst>
        </pc:graphicFrameChg>
      </pc:sldChg>
      <pc:sldMasterChg chg="delSldLayout">
        <pc:chgData name="ΕΙΡΗΝΗ ΚΑΤΣΑΡΟΥ" userId="3d7c3f3ab11cf231" providerId="LiveId" clId="{3EB95190-A47F-422E-BAD5-42FE9BAA652A}" dt="2023-03-04T17:40:25.696" v="3311" actId="2696"/>
        <pc:sldMasterMkLst>
          <pc:docMk/>
          <pc:sldMasterMk cId="1615311501" sldId="2147483651"/>
        </pc:sldMasterMkLst>
        <pc:sldLayoutChg chg="del">
          <pc:chgData name="ΕΙΡΗΝΗ ΚΑΤΣΑΡΟΥ" userId="3d7c3f3ab11cf231" providerId="LiveId" clId="{3EB95190-A47F-422E-BAD5-42FE9BAA652A}" dt="2023-03-04T17:40:25.696" v="3311" actId="2696"/>
          <pc:sldLayoutMkLst>
            <pc:docMk/>
            <pc:sldMasterMk cId="1615311501" sldId="2147483651"/>
            <pc:sldLayoutMk cId="3856032734" sldId="2147483690"/>
          </pc:sldLayoutMkLst>
        </pc:sldLayoutChg>
      </pc:sldMasterChg>
    </pc:docChg>
  </pc:docChgLst>
  <pc:docChgLst>
    <pc:chgData name="ΕΙΡΗΝΗ ΚΑΤΣΑΡΟΥ" userId="3d7c3f3ab11cf231" providerId="LiveId" clId="{44695AAA-976B-459C-B6F4-897E977BD8BB}"/>
    <pc:docChg chg="undo custSel addSld delSld modSld sldOrd">
      <pc:chgData name="ΕΙΡΗΝΗ ΚΑΤΣΑΡΟΥ" userId="3d7c3f3ab11cf231" providerId="LiveId" clId="{44695AAA-976B-459C-B6F4-897E977BD8BB}" dt="2023-02-10T16:28:53.139" v="18992" actId="20577"/>
      <pc:docMkLst>
        <pc:docMk/>
      </pc:docMkLst>
      <pc:sldChg chg="del">
        <pc:chgData name="ΕΙΡΗΝΗ ΚΑΤΣΑΡΟΥ" userId="3d7c3f3ab11cf231" providerId="LiveId" clId="{44695AAA-976B-459C-B6F4-897E977BD8BB}" dt="2023-02-10T11:37:49.133" v="1723" actId="2696"/>
        <pc:sldMkLst>
          <pc:docMk/>
          <pc:sldMk cId="3979649407" sldId="259"/>
        </pc:sldMkLst>
      </pc:sldChg>
      <pc:sldChg chg="addSp delSp modSp mod">
        <pc:chgData name="ΕΙΡΗΝΗ ΚΑΤΣΑΡΟΥ" userId="3d7c3f3ab11cf231" providerId="LiveId" clId="{44695AAA-976B-459C-B6F4-897E977BD8BB}" dt="2023-02-10T16:00:46.452" v="16532" actId="20577"/>
        <pc:sldMkLst>
          <pc:docMk/>
          <pc:sldMk cId="141078548" sldId="260"/>
        </pc:sldMkLst>
        <pc:spChg chg="mod">
          <ac:chgData name="ΕΙΡΗΝΗ ΚΑΤΣΑΡΟΥ" userId="3d7c3f3ab11cf231" providerId="LiveId" clId="{44695AAA-976B-459C-B6F4-897E977BD8BB}" dt="2023-02-10T15:32:54.836" v="14855" actId="113"/>
          <ac:spMkLst>
            <pc:docMk/>
            <pc:sldMk cId="141078548" sldId="260"/>
            <ac:spMk id="2" creationId="{21BB3ACD-39D6-4B07-B165-F979837486AA}"/>
          </ac:spMkLst>
        </pc:spChg>
        <pc:spChg chg="del">
          <ac:chgData name="ΕΙΡΗΝΗ ΚΑΤΣΑΡΟΥ" userId="3d7c3f3ab11cf231" providerId="LiveId" clId="{44695AAA-976B-459C-B6F4-897E977BD8BB}" dt="2023-02-10T15:28:24.271" v="14699" actId="931"/>
          <ac:spMkLst>
            <pc:docMk/>
            <pc:sldMk cId="141078548" sldId="260"/>
            <ac:spMk id="4" creationId="{DE8C37F5-30A8-4683-839F-39637159C9F5}"/>
          </ac:spMkLst>
        </pc:spChg>
        <pc:spChg chg="mod">
          <ac:chgData name="ΕΙΡΗΝΗ ΚΑΤΣΑΡΟΥ" userId="3d7c3f3ab11cf231" providerId="LiveId" clId="{44695AAA-976B-459C-B6F4-897E977BD8BB}" dt="2023-02-10T15:30:53.173" v="14773" actId="1076"/>
          <ac:spMkLst>
            <pc:docMk/>
            <pc:sldMk cId="141078548" sldId="260"/>
            <ac:spMk id="6" creationId="{9A3B8707-9FF6-4ADD-9981-A509E15FB74D}"/>
          </ac:spMkLst>
        </pc:spChg>
        <pc:spChg chg="mod">
          <ac:chgData name="ΕΙΡΗΝΗ ΚΑΤΣΑΡΟΥ" userId="3d7c3f3ab11cf231" providerId="LiveId" clId="{44695AAA-976B-459C-B6F4-897E977BD8BB}" dt="2023-02-10T15:32:17.834" v="14814" actId="1076"/>
          <ac:spMkLst>
            <pc:docMk/>
            <pc:sldMk cId="141078548" sldId="260"/>
            <ac:spMk id="8" creationId="{B2E684E6-E821-4621-9B94-EFE47C9D651D}"/>
          </ac:spMkLst>
        </pc:spChg>
        <pc:spChg chg="mod">
          <ac:chgData name="ΕΙΡΗΝΗ ΚΑΤΣΑΡΟΥ" userId="3d7c3f3ab11cf231" providerId="LiveId" clId="{44695AAA-976B-459C-B6F4-897E977BD8BB}" dt="2023-02-10T15:30:55.402" v="14774" actId="1076"/>
          <ac:spMkLst>
            <pc:docMk/>
            <pc:sldMk cId="141078548" sldId="260"/>
            <ac:spMk id="9" creationId="{F3547202-6B2E-4F1D-B342-8268B9E48FEB}"/>
          </ac:spMkLst>
        </pc:spChg>
        <pc:spChg chg="mod">
          <ac:chgData name="ΕΙΡΗΝΗ ΚΑΤΣΑΡΟΥ" userId="3d7c3f3ab11cf231" providerId="LiveId" clId="{44695AAA-976B-459C-B6F4-897E977BD8BB}" dt="2023-02-10T16:00:46.452" v="16532" actId="20577"/>
          <ac:spMkLst>
            <pc:docMk/>
            <pc:sldMk cId="141078548" sldId="260"/>
            <ac:spMk id="10" creationId="{4FC46D3E-67F5-4E0D-982C-70E7EEF62081}"/>
          </ac:spMkLst>
        </pc:spChg>
        <pc:spChg chg="mod">
          <ac:chgData name="ΕΙΡΗΝΗ ΚΑΤΣΑΡΟΥ" userId="3d7c3f3ab11cf231" providerId="LiveId" clId="{44695AAA-976B-459C-B6F4-897E977BD8BB}" dt="2023-02-10T15:32:14.299" v="14813" actId="14100"/>
          <ac:spMkLst>
            <pc:docMk/>
            <pc:sldMk cId="141078548" sldId="260"/>
            <ac:spMk id="11" creationId="{6477573B-C3C4-4238-99BD-FE259DFFBD39}"/>
          </ac:spMkLst>
        </pc:spChg>
        <pc:spChg chg="del">
          <ac:chgData name="ΕΙΡΗΝΗ ΚΑΤΣΑΡΟΥ" userId="3d7c3f3ab11cf231" providerId="LiveId" clId="{44695AAA-976B-459C-B6F4-897E977BD8BB}" dt="2023-02-10T15:28:29.060" v="14700" actId="931"/>
          <ac:spMkLst>
            <pc:docMk/>
            <pc:sldMk cId="141078548" sldId="260"/>
            <ac:spMk id="12" creationId="{DA98F26A-9A12-4DF1-BB67-5E1D7BB44F67}"/>
          </ac:spMkLst>
        </pc:spChg>
        <pc:spChg chg="del">
          <ac:chgData name="ΕΙΡΗΝΗ ΚΑΤΣΑΡΟΥ" userId="3d7c3f3ab11cf231" providerId="LiveId" clId="{44695AAA-976B-459C-B6F4-897E977BD8BB}" dt="2023-02-10T15:32:21.969" v="14815" actId="931"/>
          <ac:spMkLst>
            <pc:docMk/>
            <pc:sldMk cId="141078548" sldId="260"/>
            <ac:spMk id="16" creationId="{EE939F80-7B5E-4B69-9FEF-00C8139E5EA1}"/>
          </ac:spMkLst>
        </pc:spChg>
        <pc:spChg chg="add mod">
          <ac:chgData name="ΕΙΡΗΝΗ ΚΑΤΣΑΡΟΥ" userId="3d7c3f3ab11cf231" providerId="LiveId" clId="{44695AAA-976B-459C-B6F4-897E977BD8BB}" dt="2023-02-10T15:41:43.122" v="15244" actId="14100"/>
          <ac:spMkLst>
            <pc:docMk/>
            <pc:sldMk cId="141078548" sldId="260"/>
            <ac:spMk id="20" creationId="{A591A21E-BA81-7273-0FCC-BCFD0B8D6E9D}"/>
          </ac:spMkLst>
        </pc:spChg>
        <pc:grpChg chg="del">
          <ac:chgData name="ΕΙΡΗΝΗ ΚΑΤΣΑΡΟΥ" userId="3d7c3f3ab11cf231" providerId="LiveId" clId="{44695AAA-976B-459C-B6F4-897E977BD8BB}" dt="2023-02-10T15:34:01.145" v="14856" actId="21"/>
          <ac:grpSpMkLst>
            <pc:docMk/>
            <pc:sldMk cId="141078548" sldId="260"/>
            <ac:grpSpMk id="34" creationId="{9AF2A2E4-B74E-4FD6-82F8-34B1ED495019}"/>
          </ac:grpSpMkLst>
        </pc:grpChg>
        <pc:grpChg chg="del">
          <ac:chgData name="ΕΙΡΗΝΗ ΚΑΤΣΑΡΟΥ" userId="3d7c3f3ab11cf231" providerId="LiveId" clId="{44695AAA-976B-459C-B6F4-897E977BD8BB}" dt="2023-02-10T15:34:05.258" v="14857" actId="21"/>
          <ac:grpSpMkLst>
            <pc:docMk/>
            <pc:sldMk cId="141078548" sldId="260"/>
            <ac:grpSpMk id="35" creationId="{37EB914B-832A-40C3-912E-05F959E5AAE0}"/>
          </ac:grpSpMkLst>
        </pc:grpChg>
        <pc:grpChg chg="del">
          <ac:chgData name="ΕΙΡΗΝΗ ΚΑΤΣΑΡΟΥ" userId="3d7c3f3ab11cf231" providerId="LiveId" clId="{44695AAA-976B-459C-B6F4-897E977BD8BB}" dt="2023-02-10T15:34:10.123" v="14858" actId="21"/>
          <ac:grpSpMkLst>
            <pc:docMk/>
            <pc:sldMk cId="141078548" sldId="260"/>
            <ac:grpSpMk id="41" creationId="{4F71E34C-438B-41BF-87B8-A579556F7815}"/>
          </ac:grpSpMkLst>
        </pc:grpChg>
        <pc:picChg chg="add mod">
          <ac:chgData name="ΕΙΡΗΝΗ ΚΑΤΣΑΡΟΥ" userId="3d7c3f3ab11cf231" providerId="LiveId" clId="{44695AAA-976B-459C-B6F4-897E977BD8BB}" dt="2023-02-10T15:28:24.271" v="14699" actId="931"/>
          <ac:picMkLst>
            <pc:docMk/>
            <pc:sldMk cId="141078548" sldId="260"/>
            <ac:picMk id="5" creationId="{79818918-B5DC-5DB8-6250-A930EBDAC100}"/>
          </ac:picMkLst>
        </pc:picChg>
        <pc:picChg chg="add mod">
          <ac:chgData name="ΕΙΡΗΝΗ ΚΑΤΣΑΡΟΥ" userId="3d7c3f3ab11cf231" providerId="LiveId" clId="{44695AAA-976B-459C-B6F4-897E977BD8BB}" dt="2023-02-10T15:28:29.060" v="14700" actId="931"/>
          <ac:picMkLst>
            <pc:docMk/>
            <pc:sldMk cId="141078548" sldId="260"/>
            <ac:picMk id="14" creationId="{EDDB2F07-154E-96E2-5111-8FFE40EDD142}"/>
          </ac:picMkLst>
        </pc:picChg>
        <pc:picChg chg="add mod">
          <ac:chgData name="ΕΙΡΗΝΗ ΚΑΤΣΑΡΟΥ" userId="3d7c3f3ab11cf231" providerId="LiveId" clId="{44695AAA-976B-459C-B6F4-897E977BD8BB}" dt="2023-02-10T15:32:21.969" v="14815" actId="931"/>
          <ac:picMkLst>
            <pc:docMk/>
            <pc:sldMk cId="141078548" sldId="260"/>
            <ac:picMk id="17" creationId="{74E65F28-23E3-9B73-C64D-4D55B42693B2}"/>
          </ac:picMkLst>
        </pc:picChg>
      </pc:sldChg>
      <pc:sldChg chg="del">
        <pc:chgData name="ΕΙΡΗΝΗ ΚΑΤΣΑΡΟΥ" userId="3d7c3f3ab11cf231" providerId="LiveId" clId="{44695AAA-976B-459C-B6F4-897E977BD8BB}" dt="2023-02-10T11:37:59.971" v="1724" actId="2696"/>
        <pc:sldMkLst>
          <pc:docMk/>
          <pc:sldMk cId="2737942562" sldId="298"/>
        </pc:sldMkLst>
      </pc:sldChg>
      <pc:sldChg chg="addSp delSp modSp mod ord">
        <pc:chgData name="ΕΙΡΗΝΗ ΚΑΤΣΑΡΟΥ" userId="3d7c3f3ab11cf231" providerId="LiveId" clId="{44695AAA-976B-459C-B6F4-897E977BD8BB}" dt="2023-02-10T12:35:22.517" v="4059" actId="20577"/>
        <pc:sldMkLst>
          <pc:docMk/>
          <pc:sldMk cId="4179153492" sldId="299"/>
        </pc:sldMkLst>
        <pc:spChg chg="del mod">
          <ac:chgData name="ΕΙΡΗΝΗ ΚΑΤΣΑΡΟΥ" userId="3d7c3f3ab11cf231" providerId="LiveId" clId="{44695AAA-976B-459C-B6F4-897E977BD8BB}" dt="2023-02-10T12:18:53.597" v="2786"/>
          <ac:spMkLst>
            <pc:docMk/>
            <pc:sldMk cId="4179153492" sldId="299"/>
            <ac:spMk id="3" creationId="{038B56C8-2ECC-40CE-8512-1AB853C9BE30}"/>
          </ac:spMkLst>
        </pc:spChg>
        <pc:spChg chg="mod">
          <ac:chgData name="ΕΙΡΗΝΗ ΚΑΤΣΑΡΟΥ" userId="3d7c3f3ab11cf231" providerId="LiveId" clId="{44695AAA-976B-459C-B6F4-897E977BD8BB}" dt="2023-02-10T12:16:15.985" v="2779" actId="113"/>
          <ac:spMkLst>
            <pc:docMk/>
            <pc:sldMk cId="4179153492" sldId="299"/>
            <ac:spMk id="5" creationId="{347C8284-E213-48BC-B9A2-36341C433E41}"/>
          </ac:spMkLst>
        </pc:spChg>
        <pc:spChg chg="mod">
          <ac:chgData name="ΕΙΡΗΝΗ ΚΑΤΣΑΡΟΥ" userId="3d7c3f3ab11cf231" providerId="LiveId" clId="{44695AAA-976B-459C-B6F4-897E977BD8BB}" dt="2023-02-10T12:35:22.517" v="4059" actId="20577"/>
          <ac:spMkLst>
            <pc:docMk/>
            <pc:sldMk cId="4179153492" sldId="299"/>
            <ac:spMk id="7" creationId="{88841097-2ABE-41E5-B9B3-0BED9FF5E18F}"/>
          </ac:spMkLst>
        </pc:spChg>
        <pc:spChg chg="del">
          <ac:chgData name="ΕΙΡΗΝΗ ΚΑΤΣΑΡΟΥ" userId="3d7c3f3ab11cf231" providerId="LiveId" clId="{44695AAA-976B-459C-B6F4-897E977BD8BB}" dt="2023-02-10T12:06:59.321" v="2061" actId="21"/>
          <ac:spMkLst>
            <pc:docMk/>
            <pc:sldMk cId="4179153492" sldId="299"/>
            <ac:spMk id="8" creationId="{79616CE9-E426-497C-85E1-4CF2D0329538}"/>
          </ac:spMkLst>
        </pc:spChg>
        <pc:spChg chg="mod">
          <ac:chgData name="ΕΙΡΗΝΗ ΚΑΤΣΑΡΟΥ" userId="3d7c3f3ab11cf231" providerId="LiveId" clId="{44695AAA-976B-459C-B6F4-897E977BD8BB}" dt="2023-02-10T12:06:37.165" v="2053"/>
          <ac:spMkLst>
            <pc:docMk/>
            <pc:sldMk cId="4179153492" sldId="299"/>
            <ac:spMk id="15" creationId="{0A1D422C-0B51-2C27-2F3E-8809DFC9F6B6}"/>
          </ac:spMkLst>
        </pc:spChg>
        <pc:spChg chg="mod">
          <ac:chgData name="ΕΙΡΗΝΗ ΚΑΤΣΑΡΟΥ" userId="3d7c3f3ab11cf231" providerId="LiveId" clId="{44695AAA-976B-459C-B6F4-897E977BD8BB}" dt="2023-02-10T12:06:37.165" v="2053"/>
          <ac:spMkLst>
            <pc:docMk/>
            <pc:sldMk cId="4179153492" sldId="299"/>
            <ac:spMk id="16" creationId="{64C1D23A-AA00-9672-7BDD-D3D2AF6FF6A1}"/>
          </ac:spMkLst>
        </pc:spChg>
        <pc:spChg chg="mod">
          <ac:chgData name="ΕΙΡΗΝΗ ΚΑΤΣΑΡΟΥ" userId="3d7c3f3ab11cf231" providerId="LiveId" clId="{44695AAA-976B-459C-B6F4-897E977BD8BB}" dt="2023-02-10T12:06:37.165" v="2053"/>
          <ac:spMkLst>
            <pc:docMk/>
            <pc:sldMk cId="4179153492" sldId="299"/>
            <ac:spMk id="17" creationId="{ACAE1A4A-5781-EE47-6636-99F39202EA27}"/>
          </ac:spMkLst>
        </pc:spChg>
        <pc:spChg chg="mod">
          <ac:chgData name="ΕΙΡΗΝΗ ΚΑΤΣΑΡΟΥ" userId="3d7c3f3ab11cf231" providerId="LiveId" clId="{44695AAA-976B-459C-B6F4-897E977BD8BB}" dt="2023-02-10T12:06:37.165" v="2053"/>
          <ac:spMkLst>
            <pc:docMk/>
            <pc:sldMk cId="4179153492" sldId="299"/>
            <ac:spMk id="18" creationId="{ABA0BB0B-667E-00F9-2028-1458E2A6F6D7}"/>
          </ac:spMkLst>
        </pc:spChg>
        <pc:spChg chg="mod">
          <ac:chgData name="ΕΙΡΗΝΗ ΚΑΤΣΑΡΟΥ" userId="3d7c3f3ab11cf231" providerId="LiveId" clId="{44695AAA-976B-459C-B6F4-897E977BD8BB}" dt="2023-02-10T12:06:37.165" v="2053"/>
          <ac:spMkLst>
            <pc:docMk/>
            <pc:sldMk cId="4179153492" sldId="299"/>
            <ac:spMk id="19" creationId="{4854D4D3-E032-7D50-D724-46D6C98D28C4}"/>
          </ac:spMkLst>
        </pc:spChg>
        <pc:spChg chg="mod">
          <ac:chgData name="ΕΙΡΗΝΗ ΚΑΤΣΑΡΟΥ" userId="3d7c3f3ab11cf231" providerId="LiveId" clId="{44695AAA-976B-459C-B6F4-897E977BD8BB}" dt="2023-02-10T12:06:37.165" v="2053"/>
          <ac:spMkLst>
            <pc:docMk/>
            <pc:sldMk cId="4179153492" sldId="299"/>
            <ac:spMk id="20" creationId="{FE3C09BE-9D7D-7367-247A-D8700275C55F}"/>
          </ac:spMkLst>
        </pc:spChg>
        <pc:spChg chg="mod">
          <ac:chgData name="ΕΙΡΗΝΗ ΚΑΤΣΑΡΟΥ" userId="3d7c3f3ab11cf231" providerId="LiveId" clId="{44695AAA-976B-459C-B6F4-897E977BD8BB}" dt="2023-02-10T12:06:37.165" v="2053"/>
          <ac:spMkLst>
            <pc:docMk/>
            <pc:sldMk cId="4179153492" sldId="299"/>
            <ac:spMk id="21" creationId="{ED834FCA-2CF4-A79B-6F6D-799D81DC64C5}"/>
          </ac:spMkLst>
        </pc:spChg>
        <pc:spChg chg="mod">
          <ac:chgData name="ΕΙΡΗΝΗ ΚΑΤΣΑΡΟΥ" userId="3d7c3f3ab11cf231" providerId="LiveId" clId="{44695AAA-976B-459C-B6F4-897E977BD8BB}" dt="2023-02-10T12:06:37.165" v="2053"/>
          <ac:spMkLst>
            <pc:docMk/>
            <pc:sldMk cId="4179153492" sldId="299"/>
            <ac:spMk id="22" creationId="{517F3FA5-22C7-FA83-A38E-EE40CDC0D7FA}"/>
          </ac:spMkLst>
        </pc:spChg>
        <pc:spChg chg="mod">
          <ac:chgData name="ΕΙΡΗΝΗ ΚΑΤΣΑΡΟΥ" userId="3d7c3f3ab11cf231" providerId="LiveId" clId="{44695AAA-976B-459C-B6F4-897E977BD8BB}" dt="2023-02-10T12:06:37.165" v="2053"/>
          <ac:spMkLst>
            <pc:docMk/>
            <pc:sldMk cId="4179153492" sldId="299"/>
            <ac:spMk id="23" creationId="{0D060E98-AEC6-A58F-F73A-5470C1CDF499}"/>
          </ac:spMkLst>
        </pc:spChg>
        <pc:spChg chg="mod">
          <ac:chgData name="ΕΙΡΗΝΗ ΚΑΤΣΑΡΟΥ" userId="3d7c3f3ab11cf231" providerId="LiveId" clId="{44695AAA-976B-459C-B6F4-897E977BD8BB}" dt="2023-02-10T12:06:37.165" v="2053"/>
          <ac:spMkLst>
            <pc:docMk/>
            <pc:sldMk cId="4179153492" sldId="299"/>
            <ac:spMk id="24" creationId="{F18186DC-70DB-E819-E4B6-79A0DCE7ED18}"/>
          </ac:spMkLst>
        </pc:spChg>
        <pc:spChg chg="mod">
          <ac:chgData name="ΕΙΡΗΝΗ ΚΑΤΣΑΡΟΥ" userId="3d7c3f3ab11cf231" providerId="LiveId" clId="{44695AAA-976B-459C-B6F4-897E977BD8BB}" dt="2023-02-10T12:06:37.165" v="2053"/>
          <ac:spMkLst>
            <pc:docMk/>
            <pc:sldMk cId="4179153492" sldId="299"/>
            <ac:spMk id="25" creationId="{46AEC3FA-A9ED-C304-B35C-74758F06CBAE}"/>
          </ac:spMkLst>
        </pc:spChg>
        <pc:spChg chg="mod">
          <ac:chgData name="ΕΙΡΗΝΗ ΚΑΤΣΑΡΟΥ" userId="3d7c3f3ab11cf231" providerId="LiveId" clId="{44695AAA-976B-459C-B6F4-897E977BD8BB}" dt="2023-02-10T12:06:37.165" v="2053"/>
          <ac:spMkLst>
            <pc:docMk/>
            <pc:sldMk cId="4179153492" sldId="299"/>
            <ac:spMk id="29" creationId="{54571062-9DE3-9076-C230-B093BF584969}"/>
          </ac:spMkLst>
        </pc:spChg>
        <pc:spChg chg="mod">
          <ac:chgData name="ΕΙΡΗΝΗ ΚΑΤΣΑΡΟΥ" userId="3d7c3f3ab11cf231" providerId="LiveId" clId="{44695AAA-976B-459C-B6F4-897E977BD8BB}" dt="2023-02-10T12:06:37.165" v="2053"/>
          <ac:spMkLst>
            <pc:docMk/>
            <pc:sldMk cId="4179153492" sldId="299"/>
            <ac:spMk id="30" creationId="{D039BE6F-AA68-B377-6282-48719B3A0F25}"/>
          </ac:spMkLst>
        </pc:spChg>
        <pc:spChg chg="mod">
          <ac:chgData name="ΕΙΡΗΝΗ ΚΑΤΣΑΡΟΥ" userId="3d7c3f3ab11cf231" providerId="LiveId" clId="{44695AAA-976B-459C-B6F4-897E977BD8BB}" dt="2023-02-10T12:06:37.165" v="2053"/>
          <ac:spMkLst>
            <pc:docMk/>
            <pc:sldMk cId="4179153492" sldId="299"/>
            <ac:spMk id="31" creationId="{248DA796-752E-E850-662B-E7498C1A21A4}"/>
          </ac:spMkLst>
        </pc:spChg>
        <pc:spChg chg="mod">
          <ac:chgData name="ΕΙΡΗΝΗ ΚΑΤΣΑΡΟΥ" userId="3d7c3f3ab11cf231" providerId="LiveId" clId="{44695AAA-976B-459C-B6F4-897E977BD8BB}" dt="2023-02-10T12:06:37.165" v="2053"/>
          <ac:spMkLst>
            <pc:docMk/>
            <pc:sldMk cId="4179153492" sldId="299"/>
            <ac:spMk id="32" creationId="{C9616671-F989-904A-1676-D4536C85D76E}"/>
          </ac:spMkLst>
        </pc:spChg>
        <pc:spChg chg="mod">
          <ac:chgData name="ΕΙΡΗΝΗ ΚΑΤΣΑΡΟΥ" userId="3d7c3f3ab11cf231" providerId="LiveId" clId="{44695AAA-976B-459C-B6F4-897E977BD8BB}" dt="2023-02-10T12:06:37.165" v="2053"/>
          <ac:spMkLst>
            <pc:docMk/>
            <pc:sldMk cId="4179153492" sldId="299"/>
            <ac:spMk id="33" creationId="{A83D4BD1-E5EC-F95F-B892-87DB009162F4}"/>
          </ac:spMkLst>
        </pc:spChg>
        <pc:spChg chg="mod">
          <ac:chgData name="ΕΙΡΗΝΗ ΚΑΤΣΑΡΟΥ" userId="3d7c3f3ab11cf231" providerId="LiveId" clId="{44695AAA-976B-459C-B6F4-897E977BD8BB}" dt="2023-02-10T12:06:37.165" v="2053"/>
          <ac:spMkLst>
            <pc:docMk/>
            <pc:sldMk cId="4179153492" sldId="299"/>
            <ac:spMk id="34" creationId="{2F73BB43-06F2-EC7E-34E7-DDB7ED4DF972}"/>
          </ac:spMkLst>
        </pc:spChg>
        <pc:spChg chg="mod">
          <ac:chgData name="ΕΙΡΗΝΗ ΚΑΤΣΑΡΟΥ" userId="3d7c3f3ab11cf231" providerId="LiveId" clId="{44695AAA-976B-459C-B6F4-897E977BD8BB}" dt="2023-02-10T12:06:37.165" v="2053"/>
          <ac:spMkLst>
            <pc:docMk/>
            <pc:sldMk cId="4179153492" sldId="299"/>
            <ac:spMk id="35" creationId="{110E5197-833F-7A5A-EBB5-D9E33CEF900F}"/>
          </ac:spMkLst>
        </pc:spChg>
        <pc:spChg chg="mod">
          <ac:chgData name="ΕΙΡΗΝΗ ΚΑΤΣΑΡΟΥ" userId="3d7c3f3ab11cf231" providerId="LiveId" clId="{44695AAA-976B-459C-B6F4-897E977BD8BB}" dt="2023-02-10T12:06:37.165" v="2053"/>
          <ac:spMkLst>
            <pc:docMk/>
            <pc:sldMk cId="4179153492" sldId="299"/>
            <ac:spMk id="36" creationId="{11321C37-4A79-7238-DB73-BE7A22B8A262}"/>
          </ac:spMkLst>
        </pc:spChg>
        <pc:grpChg chg="add mod">
          <ac:chgData name="ΕΙΡΗΝΗ ΚΑΤΣΑΡΟΥ" userId="3d7c3f3ab11cf231" providerId="LiveId" clId="{44695AAA-976B-459C-B6F4-897E977BD8BB}" dt="2023-02-10T12:07:02.121" v="2062" actId="1076"/>
          <ac:grpSpMkLst>
            <pc:docMk/>
            <pc:sldMk cId="4179153492" sldId="299"/>
            <ac:grpSpMk id="2" creationId="{4354176C-DF2C-D1C4-E84D-4586114B2D6F}"/>
          </ac:grpSpMkLst>
        </pc:grpChg>
        <pc:grpChg chg="mod">
          <ac:chgData name="ΕΙΡΗΝΗ ΚΑΤΣΑΡΟΥ" userId="3d7c3f3ab11cf231" providerId="LiveId" clId="{44695AAA-976B-459C-B6F4-897E977BD8BB}" dt="2023-02-10T12:12:47.647" v="2394" actId="14100"/>
          <ac:grpSpMkLst>
            <pc:docMk/>
            <pc:sldMk cId="4179153492" sldId="299"/>
            <ac:grpSpMk id="4" creationId="{F94AC462-760F-4059-9BF8-2EAFFDE1E32F}"/>
          </ac:grpSpMkLst>
        </pc:grpChg>
        <pc:grpChg chg="mod">
          <ac:chgData name="ΕΙΡΗΝΗ ΚΑΤΣΑΡΟΥ" userId="3d7c3f3ab11cf231" providerId="LiveId" clId="{44695AAA-976B-459C-B6F4-897E977BD8BB}" dt="2023-02-10T12:06:37.165" v="2053"/>
          <ac:grpSpMkLst>
            <pc:docMk/>
            <pc:sldMk cId="4179153492" sldId="299"/>
            <ac:grpSpMk id="6" creationId="{60B13509-A6E2-B164-413E-AFC9762F3450}"/>
          </ac:grpSpMkLst>
        </pc:grpChg>
        <pc:grpChg chg="mod">
          <ac:chgData name="ΕΙΡΗΝΗ ΚΑΤΣΑΡΟΥ" userId="3d7c3f3ab11cf231" providerId="LiveId" clId="{44695AAA-976B-459C-B6F4-897E977BD8BB}" dt="2023-02-10T12:06:37.165" v="2053"/>
          <ac:grpSpMkLst>
            <pc:docMk/>
            <pc:sldMk cId="4179153492" sldId="299"/>
            <ac:grpSpMk id="9" creationId="{802C088C-28BA-B88F-A323-6A2BDE3555B2}"/>
          </ac:grpSpMkLst>
        </pc:grpChg>
        <pc:grpChg chg="mod">
          <ac:chgData name="ΕΙΡΗΝΗ ΚΑΤΣΑΡΟΥ" userId="3d7c3f3ab11cf231" providerId="LiveId" clId="{44695AAA-976B-459C-B6F4-897E977BD8BB}" dt="2023-02-10T12:06:37.165" v="2053"/>
          <ac:grpSpMkLst>
            <pc:docMk/>
            <pc:sldMk cId="4179153492" sldId="299"/>
            <ac:grpSpMk id="10" creationId="{74A25DDA-57F1-BBBB-7AF3-5147F53DCA03}"/>
          </ac:grpSpMkLst>
        </pc:grpChg>
        <pc:grpChg chg="mod">
          <ac:chgData name="ΕΙΡΗΝΗ ΚΑΤΣΑΡΟΥ" userId="3d7c3f3ab11cf231" providerId="LiveId" clId="{44695AAA-976B-459C-B6F4-897E977BD8BB}" dt="2023-02-10T12:06:37.165" v="2053"/>
          <ac:grpSpMkLst>
            <pc:docMk/>
            <pc:sldMk cId="4179153492" sldId="299"/>
            <ac:grpSpMk id="11" creationId="{0D1E5A38-7D7D-1A15-369D-A8AB8DCAF78F}"/>
          </ac:grpSpMkLst>
        </pc:grpChg>
        <pc:grpChg chg="mod">
          <ac:chgData name="ΕΙΡΗΝΗ ΚΑΤΣΑΡΟΥ" userId="3d7c3f3ab11cf231" providerId="LiveId" clId="{44695AAA-976B-459C-B6F4-897E977BD8BB}" dt="2023-02-10T12:06:37.165" v="2053"/>
          <ac:grpSpMkLst>
            <pc:docMk/>
            <pc:sldMk cId="4179153492" sldId="299"/>
            <ac:grpSpMk id="12" creationId="{FE6662B6-D976-78C0-BEC1-36D695611E07}"/>
          </ac:grpSpMkLst>
        </pc:grpChg>
        <pc:grpChg chg="mod">
          <ac:chgData name="ΕΙΡΗΝΗ ΚΑΤΣΑΡΟΥ" userId="3d7c3f3ab11cf231" providerId="LiveId" clId="{44695AAA-976B-459C-B6F4-897E977BD8BB}" dt="2023-02-10T12:06:37.165" v="2053"/>
          <ac:grpSpMkLst>
            <pc:docMk/>
            <pc:sldMk cId="4179153492" sldId="299"/>
            <ac:grpSpMk id="13" creationId="{C4DF506B-2A06-9055-5ECA-27F0C7320BC7}"/>
          </ac:grpSpMkLst>
        </pc:grpChg>
        <pc:grpChg chg="mod">
          <ac:chgData name="ΕΙΡΗΝΗ ΚΑΤΣΑΡΟΥ" userId="3d7c3f3ab11cf231" providerId="LiveId" clId="{44695AAA-976B-459C-B6F4-897E977BD8BB}" dt="2023-02-10T12:06:37.165" v="2053"/>
          <ac:grpSpMkLst>
            <pc:docMk/>
            <pc:sldMk cId="4179153492" sldId="299"/>
            <ac:grpSpMk id="14" creationId="{DBE84DE5-8F6E-7BD1-27F2-5209BF14E651}"/>
          </ac:grpSpMkLst>
        </pc:grpChg>
        <pc:grpChg chg="mod">
          <ac:chgData name="ΕΙΡΗΝΗ ΚΑΤΣΑΡΟΥ" userId="3d7c3f3ab11cf231" providerId="LiveId" clId="{44695AAA-976B-459C-B6F4-897E977BD8BB}" dt="2023-02-10T12:06:37.165" v="2053"/>
          <ac:grpSpMkLst>
            <pc:docMk/>
            <pc:sldMk cId="4179153492" sldId="299"/>
            <ac:grpSpMk id="26" creationId="{778C6ABF-8763-89C4-BBB5-EF5756C17FFD}"/>
          </ac:grpSpMkLst>
        </pc:grpChg>
        <pc:grpChg chg="mod">
          <ac:chgData name="ΕΙΡΗΝΗ ΚΑΤΣΑΡΟΥ" userId="3d7c3f3ab11cf231" providerId="LiveId" clId="{44695AAA-976B-459C-B6F4-897E977BD8BB}" dt="2023-02-10T12:06:37.165" v="2053"/>
          <ac:grpSpMkLst>
            <pc:docMk/>
            <pc:sldMk cId="4179153492" sldId="299"/>
            <ac:grpSpMk id="27" creationId="{4442F16F-2159-184B-A812-99D0F56710F1}"/>
          </ac:grpSpMkLst>
        </pc:grpChg>
        <pc:grpChg chg="mod">
          <ac:chgData name="ΕΙΡΗΝΗ ΚΑΤΣΑΡΟΥ" userId="3d7c3f3ab11cf231" providerId="LiveId" clId="{44695AAA-976B-459C-B6F4-897E977BD8BB}" dt="2023-02-10T12:06:37.165" v="2053"/>
          <ac:grpSpMkLst>
            <pc:docMk/>
            <pc:sldMk cId="4179153492" sldId="299"/>
            <ac:grpSpMk id="28" creationId="{82EBD736-1A7F-56CF-5D12-4C7EFBC6EBCB}"/>
          </ac:grpSpMkLst>
        </pc:grpChg>
        <pc:picChg chg="add mod">
          <ac:chgData name="ΕΙΡΗΝΗ ΚΑΤΣΑΡΟΥ" userId="3d7c3f3ab11cf231" providerId="LiveId" clId="{44695AAA-976B-459C-B6F4-897E977BD8BB}" dt="2023-02-10T12:19:01.782" v="2787" actId="1440"/>
          <ac:picMkLst>
            <pc:docMk/>
            <pc:sldMk cId="4179153492" sldId="299"/>
            <ac:picMk id="38" creationId="{84EC308B-9D4A-78AC-E80A-FE998F6712A3}"/>
          </ac:picMkLst>
        </pc:picChg>
      </pc:sldChg>
      <pc:sldChg chg="addSp delSp modSp mod ord">
        <pc:chgData name="ΕΙΡΗΝΗ ΚΑΤΣΑΡΟΥ" userId="3d7c3f3ab11cf231" providerId="LiveId" clId="{44695AAA-976B-459C-B6F4-897E977BD8BB}" dt="2023-02-10T13:53:30.277" v="9531" actId="1076"/>
        <pc:sldMkLst>
          <pc:docMk/>
          <pc:sldMk cId="689816630" sldId="300"/>
        </pc:sldMkLst>
        <pc:spChg chg="add mod">
          <ac:chgData name="ΕΙΡΗΝΗ ΚΑΤΣΑΡΟΥ" userId="3d7c3f3ab11cf231" providerId="LiveId" clId="{44695AAA-976B-459C-B6F4-897E977BD8BB}" dt="2023-02-10T13:53:27.813" v="9530" actId="1076"/>
          <ac:spMkLst>
            <pc:docMk/>
            <pc:sldMk cId="689816630" sldId="300"/>
            <ac:spMk id="2" creationId="{AE955CE0-2927-DFBC-552F-5D9BC64026B3}"/>
          </ac:spMkLst>
        </pc:spChg>
        <pc:spChg chg="del">
          <ac:chgData name="ΕΙΡΗΝΗ ΚΑΤΣΑΡΟΥ" userId="3d7c3f3ab11cf231" providerId="LiveId" clId="{44695AAA-976B-459C-B6F4-897E977BD8BB}" dt="2023-02-10T13:45:16.274" v="9145" actId="21"/>
          <ac:spMkLst>
            <pc:docMk/>
            <pc:sldMk cId="689816630" sldId="300"/>
            <ac:spMk id="3" creationId="{EFDDFE08-D1A3-4890-B395-3D514078D9E9}"/>
          </ac:spMkLst>
        </pc:spChg>
        <pc:spChg chg="add del mod">
          <ac:chgData name="ΕΙΡΗΝΗ ΚΑΤΣΑΡΟΥ" userId="3d7c3f3ab11cf231" providerId="LiveId" clId="{44695AAA-976B-459C-B6F4-897E977BD8BB}" dt="2023-02-10T13:52:52.637" v="9522"/>
          <ac:spMkLst>
            <pc:docMk/>
            <pc:sldMk cId="689816630" sldId="300"/>
            <ac:spMk id="4" creationId="{B825BE2D-F8A7-5D8B-E26E-97350907C80E}"/>
          </ac:spMkLst>
        </pc:spChg>
        <pc:spChg chg="del">
          <ac:chgData name="ΕΙΡΗΝΗ ΚΑΤΣΑΡΟΥ" userId="3d7c3f3ab11cf231" providerId="LiveId" clId="{44695AAA-976B-459C-B6F4-897E977BD8BB}" dt="2023-02-10T13:45:44.126" v="9165" actId="21"/>
          <ac:spMkLst>
            <pc:docMk/>
            <pc:sldMk cId="689816630" sldId="300"/>
            <ac:spMk id="5" creationId="{547BB109-2120-4A79-9CF5-ADDE5C5D2578}"/>
          </ac:spMkLst>
        </pc:spChg>
        <pc:spChg chg="mod">
          <ac:chgData name="ΕΙΡΗΝΗ ΚΑΤΣΑΡΟΥ" userId="3d7c3f3ab11cf231" providerId="LiveId" clId="{44695AAA-976B-459C-B6F4-897E977BD8BB}" dt="2023-02-10T13:53:19.724" v="9527" actId="1076"/>
          <ac:spMkLst>
            <pc:docMk/>
            <pc:sldMk cId="689816630" sldId="300"/>
            <ac:spMk id="6" creationId="{7AE64934-A18B-4BDF-9BF1-7A04174B43B6}"/>
          </ac:spMkLst>
        </pc:spChg>
        <pc:spChg chg="mod">
          <ac:chgData name="ΕΙΡΗΝΗ ΚΑΤΣΑΡΟΥ" userId="3d7c3f3ab11cf231" providerId="LiveId" clId="{44695AAA-976B-459C-B6F4-897E977BD8BB}" dt="2023-02-10T13:53:17.005" v="9526" actId="1076"/>
          <ac:spMkLst>
            <pc:docMk/>
            <pc:sldMk cId="689816630" sldId="300"/>
            <ac:spMk id="7" creationId="{D1E612BF-D87D-44D0-833A-3DE485FBFBE8}"/>
          </ac:spMkLst>
        </pc:spChg>
        <pc:spChg chg="del">
          <ac:chgData name="ΕΙΡΗΝΗ ΚΑΤΣΑΡΟΥ" userId="3d7c3f3ab11cf231" providerId="LiveId" clId="{44695AAA-976B-459C-B6F4-897E977BD8BB}" dt="2023-02-10T13:53:09.984" v="9524" actId="21"/>
          <ac:spMkLst>
            <pc:docMk/>
            <pc:sldMk cId="689816630" sldId="300"/>
            <ac:spMk id="8" creationId="{B05E4111-AC83-45EB-B310-F33406A974FD}"/>
          </ac:spMkLst>
        </pc:spChg>
        <pc:spChg chg="del">
          <ac:chgData name="ΕΙΡΗΝΗ ΚΑΤΣΑΡΟΥ" userId="3d7c3f3ab11cf231" providerId="LiveId" clId="{44695AAA-976B-459C-B6F4-897E977BD8BB}" dt="2023-02-10T13:48:45.047" v="9361" actId="21"/>
          <ac:spMkLst>
            <pc:docMk/>
            <pc:sldMk cId="689816630" sldId="300"/>
            <ac:spMk id="9" creationId="{5AD961CF-A899-420B-A2B0-39349CC0D452}"/>
          </ac:spMkLst>
        </pc:spChg>
        <pc:spChg chg="mod">
          <ac:chgData name="ΕΙΡΗΝΗ ΚΑΤΣΑΡΟΥ" userId="3d7c3f3ab11cf231" providerId="LiveId" clId="{44695AAA-976B-459C-B6F4-897E977BD8BB}" dt="2023-02-10T13:53:24.981" v="9529" actId="1076"/>
          <ac:spMkLst>
            <pc:docMk/>
            <pc:sldMk cId="689816630" sldId="300"/>
            <ac:spMk id="10" creationId="{2E689932-DC62-4756-BBDA-80E255944F8B}"/>
          </ac:spMkLst>
        </pc:spChg>
        <pc:spChg chg="mod">
          <ac:chgData name="ΕΙΡΗΝΗ ΚΑΤΣΑΡΟΥ" userId="3d7c3f3ab11cf231" providerId="LiveId" clId="{44695AAA-976B-459C-B6F4-897E977BD8BB}" dt="2023-02-10T13:53:22.492" v="9528" actId="1076"/>
          <ac:spMkLst>
            <pc:docMk/>
            <pc:sldMk cId="689816630" sldId="300"/>
            <ac:spMk id="11" creationId="{B8459C8F-015D-4D91-B377-BA037331FFB6}"/>
          </ac:spMkLst>
        </pc:spChg>
        <pc:spChg chg="del">
          <ac:chgData name="ΕΙΡΗΝΗ ΚΑΤΣΑΡΟΥ" userId="3d7c3f3ab11cf231" providerId="LiveId" clId="{44695AAA-976B-459C-B6F4-897E977BD8BB}" dt="2023-02-10T13:53:12.796" v="9525" actId="21"/>
          <ac:spMkLst>
            <pc:docMk/>
            <pc:sldMk cId="689816630" sldId="300"/>
            <ac:spMk id="12" creationId="{6AD1C7AD-C749-4E15-89B1-FE6E8F911379}"/>
          </ac:spMkLst>
        </pc:spChg>
        <pc:picChg chg="add mod">
          <ac:chgData name="ΕΙΡΗΝΗ ΚΑΤΣΑΡΟΥ" userId="3d7c3f3ab11cf231" providerId="LiveId" clId="{44695AAA-976B-459C-B6F4-897E977BD8BB}" dt="2023-02-10T13:53:30.277" v="9531" actId="1076"/>
          <ac:picMkLst>
            <pc:docMk/>
            <pc:sldMk cId="689816630" sldId="300"/>
            <ac:picMk id="14" creationId="{FEAAC253-592E-A49F-5BAB-771380ECE77A}"/>
          </ac:picMkLst>
        </pc:picChg>
      </pc:sldChg>
      <pc:sldChg chg="del">
        <pc:chgData name="ΕΙΡΗΝΗ ΚΑΤΣΑΡΟΥ" userId="3d7c3f3ab11cf231" providerId="LiveId" clId="{44695AAA-976B-459C-B6F4-897E977BD8BB}" dt="2023-02-10T11:39:34.430" v="1747" actId="2696"/>
        <pc:sldMkLst>
          <pc:docMk/>
          <pc:sldMk cId="159771542" sldId="302"/>
        </pc:sldMkLst>
      </pc:sldChg>
      <pc:sldChg chg="del">
        <pc:chgData name="ΕΙΡΗΝΗ ΚΑΤΣΑΡΟΥ" userId="3d7c3f3ab11cf231" providerId="LiveId" clId="{44695AAA-976B-459C-B6F4-897E977BD8BB}" dt="2023-02-10T11:39:28.601" v="1746" actId="2696"/>
        <pc:sldMkLst>
          <pc:docMk/>
          <pc:sldMk cId="364121930" sldId="303"/>
        </pc:sldMkLst>
      </pc:sldChg>
      <pc:sldChg chg="del">
        <pc:chgData name="ΕΙΡΗΝΗ ΚΑΤΣΑΡΟΥ" userId="3d7c3f3ab11cf231" providerId="LiveId" clId="{44695AAA-976B-459C-B6F4-897E977BD8BB}" dt="2023-02-10T11:39:24.472" v="1743" actId="2696"/>
        <pc:sldMkLst>
          <pc:docMk/>
          <pc:sldMk cId="313758320" sldId="304"/>
        </pc:sldMkLst>
      </pc:sldChg>
      <pc:sldChg chg="del">
        <pc:chgData name="ΕΙΡΗΝΗ ΚΑΤΣΑΡΟΥ" userId="3d7c3f3ab11cf231" providerId="LiveId" clId="{44695AAA-976B-459C-B6F4-897E977BD8BB}" dt="2023-02-10T11:39:26.134" v="1744" actId="2696"/>
        <pc:sldMkLst>
          <pc:docMk/>
          <pc:sldMk cId="212682184" sldId="305"/>
        </pc:sldMkLst>
      </pc:sldChg>
      <pc:sldChg chg="del">
        <pc:chgData name="ΕΙΡΗΝΗ ΚΑΤΣΑΡΟΥ" userId="3d7c3f3ab11cf231" providerId="LiveId" clId="{44695AAA-976B-459C-B6F4-897E977BD8BB}" dt="2023-02-10T11:39:26.764" v="1745" actId="2696"/>
        <pc:sldMkLst>
          <pc:docMk/>
          <pc:sldMk cId="486176497" sldId="306"/>
        </pc:sldMkLst>
      </pc:sldChg>
      <pc:sldChg chg="del">
        <pc:chgData name="ΕΙΡΗΝΗ ΚΑΤΣΑΡΟΥ" userId="3d7c3f3ab11cf231" providerId="LiveId" clId="{44695AAA-976B-459C-B6F4-897E977BD8BB}" dt="2023-02-10T11:38:03.889" v="1725" actId="2696"/>
        <pc:sldMkLst>
          <pc:docMk/>
          <pc:sldMk cId="3423133475" sldId="307"/>
        </pc:sldMkLst>
      </pc:sldChg>
      <pc:sldChg chg="del">
        <pc:chgData name="ΕΙΡΗΝΗ ΚΑΤΣΑΡΟΥ" userId="3d7c3f3ab11cf231" providerId="LiveId" clId="{44695AAA-976B-459C-B6F4-897E977BD8BB}" dt="2023-02-10T11:38:10.289" v="1726" actId="2696"/>
        <pc:sldMkLst>
          <pc:docMk/>
          <pc:sldMk cId="2345629806" sldId="308"/>
        </pc:sldMkLst>
      </pc:sldChg>
      <pc:sldChg chg="del">
        <pc:chgData name="ΕΙΡΗΝΗ ΚΑΤΣΑΡΟΥ" userId="3d7c3f3ab11cf231" providerId="LiveId" clId="{44695AAA-976B-459C-B6F4-897E977BD8BB}" dt="2023-02-10T11:38:12.334" v="1727" actId="2696"/>
        <pc:sldMkLst>
          <pc:docMk/>
          <pc:sldMk cId="4201278032" sldId="309"/>
        </pc:sldMkLst>
      </pc:sldChg>
      <pc:sldChg chg="del">
        <pc:chgData name="ΕΙΡΗΝΗ ΚΑΤΣΑΡΟΥ" userId="3d7c3f3ab11cf231" providerId="LiveId" clId="{44695AAA-976B-459C-B6F4-897E977BD8BB}" dt="2023-02-10T11:38:13.522" v="1728" actId="2696"/>
        <pc:sldMkLst>
          <pc:docMk/>
          <pc:sldMk cId="1557309788" sldId="310"/>
        </pc:sldMkLst>
      </pc:sldChg>
      <pc:sldChg chg="del">
        <pc:chgData name="ΕΙΡΗΝΗ ΚΑΤΣΑΡΟΥ" userId="3d7c3f3ab11cf231" providerId="LiveId" clId="{44695AAA-976B-459C-B6F4-897E977BD8BB}" dt="2023-02-10T11:38:17.900" v="1729" actId="2696"/>
        <pc:sldMkLst>
          <pc:docMk/>
          <pc:sldMk cId="2498161071" sldId="311"/>
        </pc:sldMkLst>
      </pc:sldChg>
      <pc:sldChg chg="del">
        <pc:chgData name="ΕΙΡΗΝΗ ΚΑΤΣΑΡΟΥ" userId="3d7c3f3ab11cf231" providerId="LiveId" clId="{44695AAA-976B-459C-B6F4-897E977BD8BB}" dt="2023-02-10T11:38:22.285" v="1730" actId="2696"/>
        <pc:sldMkLst>
          <pc:docMk/>
          <pc:sldMk cId="1279224923" sldId="312"/>
        </pc:sldMkLst>
      </pc:sldChg>
      <pc:sldChg chg="addSp delSp modSp add del mod">
        <pc:chgData name="ΕΙΡΗΝΗ ΚΑΤΣΑΡΟΥ" userId="3d7c3f3ab11cf231" providerId="LiveId" clId="{44695AAA-976B-459C-B6F4-897E977BD8BB}" dt="2023-02-10T14:00:30.482" v="9532" actId="20577"/>
        <pc:sldMkLst>
          <pc:docMk/>
          <pc:sldMk cId="3827296069" sldId="313"/>
        </pc:sldMkLst>
        <pc:spChg chg="mod">
          <ac:chgData name="ΕΙΡΗΝΗ ΚΑΤΣΑΡΟΥ" userId="3d7c3f3ab11cf231" providerId="LiveId" clId="{44695AAA-976B-459C-B6F4-897E977BD8BB}" dt="2023-02-10T13:02:03.614" v="5962" actId="255"/>
          <ac:spMkLst>
            <pc:docMk/>
            <pc:sldMk cId="3827296069" sldId="313"/>
            <ac:spMk id="2" creationId="{D735F7F3-C1B5-4B60-A00A-4EB618DDFB5A}"/>
          </ac:spMkLst>
        </pc:spChg>
        <pc:spChg chg="add mod">
          <ac:chgData name="ΕΙΡΗΝΗ ΚΑΤΣΑΡΟΥ" userId="3d7c3f3ab11cf231" providerId="LiveId" clId="{44695AAA-976B-459C-B6F4-897E977BD8BB}" dt="2023-02-10T13:05:33.929" v="6204" actId="1076"/>
          <ac:spMkLst>
            <pc:docMk/>
            <pc:sldMk cId="3827296069" sldId="313"/>
            <ac:spMk id="3" creationId="{717490C0-6A1C-426A-2BA0-0B740F98CBAD}"/>
          </ac:spMkLst>
        </pc:spChg>
        <pc:spChg chg="mod">
          <ac:chgData name="ΕΙΡΗΝΗ ΚΑΤΣΑΡΟΥ" userId="3d7c3f3ab11cf231" providerId="LiveId" clId="{44695AAA-976B-459C-B6F4-897E977BD8BB}" dt="2023-02-10T13:06:05.964" v="6231" actId="1076"/>
          <ac:spMkLst>
            <pc:docMk/>
            <pc:sldMk cId="3827296069" sldId="313"/>
            <ac:spMk id="5" creationId="{D607E7B1-879B-41F5-9A03-064A639DE10C}"/>
          </ac:spMkLst>
        </pc:spChg>
        <pc:spChg chg="mod">
          <ac:chgData name="ΕΙΡΗΝΗ ΚΑΤΣΑΡΟΥ" userId="3d7c3f3ab11cf231" providerId="LiveId" clId="{44695AAA-976B-459C-B6F4-897E977BD8BB}" dt="2023-02-10T14:00:30.482" v="9532" actId="20577"/>
          <ac:spMkLst>
            <pc:docMk/>
            <pc:sldMk cId="3827296069" sldId="313"/>
            <ac:spMk id="6" creationId="{3F396320-498B-4CE6-AEE5-D2C437C28381}"/>
          </ac:spMkLst>
        </pc:spChg>
        <pc:spChg chg="mod">
          <ac:chgData name="ΕΙΡΗΝΗ ΚΑΤΣΑΡΟΥ" userId="3d7c3f3ab11cf231" providerId="LiveId" clId="{44695AAA-976B-459C-B6F4-897E977BD8BB}" dt="2023-02-10T13:05:58.197" v="6229" actId="20577"/>
          <ac:spMkLst>
            <pc:docMk/>
            <pc:sldMk cId="3827296069" sldId="313"/>
            <ac:spMk id="8" creationId="{118FBB3D-3471-4A49-B05F-FF39D760829B}"/>
          </ac:spMkLst>
        </pc:spChg>
        <pc:spChg chg="mod">
          <ac:chgData name="ΕΙΡΗΝΗ ΚΑΤΣΑΡΟΥ" userId="3d7c3f3ab11cf231" providerId="LiveId" clId="{44695AAA-976B-459C-B6F4-897E977BD8BB}" dt="2023-02-10T13:07:09.891" v="6379" actId="20577"/>
          <ac:spMkLst>
            <pc:docMk/>
            <pc:sldMk cId="3827296069" sldId="313"/>
            <ac:spMk id="9" creationId="{DC53FC56-36C0-48BA-A9F6-3CDAAC6C03DA}"/>
          </ac:spMkLst>
        </pc:spChg>
        <pc:spChg chg="mod">
          <ac:chgData name="ΕΙΡΗΝΗ ΚΑΤΣΑΡΟΥ" userId="3d7c3f3ab11cf231" providerId="LiveId" clId="{44695AAA-976B-459C-B6F4-897E977BD8BB}" dt="2023-02-10T13:09:01.131" v="6567" actId="1076"/>
          <ac:spMkLst>
            <pc:docMk/>
            <pc:sldMk cId="3827296069" sldId="313"/>
            <ac:spMk id="11" creationId="{0847FD02-B908-45C2-AD37-17B00E235B89}"/>
          </ac:spMkLst>
        </pc:spChg>
        <pc:spChg chg="mod">
          <ac:chgData name="ΕΙΡΗΝΗ ΚΑΤΣΑΡΟΥ" userId="3d7c3f3ab11cf231" providerId="LiveId" clId="{44695AAA-976B-459C-B6F4-897E977BD8BB}" dt="2023-02-10T13:08:56.860" v="6565" actId="123"/>
          <ac:spMkLst>
            <pc:docMk/>
            <pc:sldMk cId="3827296069" sldId="313"/>
            <ac:spMk id="12" creationId="{F9BFE937-4AFB-4521-91D8-998E85D6765D}"/>
          </ac:spMkLst>
        </pc:spChg>
        <pc:spChg chg="mod">
          <ac:chgData name="ΕΙΡΗΝΗ ΚΑΤΣΑΡΟΥ" userId="3d7c3f3ab11cf231" providerId="LiveId" clId="{44695AAA-976B-459C-B6F4-897E977BD8BB}" dt="2023-02-10T13:11:08.552" v="6832" actId="1076"/>
          <ac:spMkLst>
            <pc:docMk/>
            <pc:sldMk cId="3827296069" sldId="313"/>
            <ac:spMk id="14" creationId="{A1203F3F-51F8-4594-A340-C5A962F73B79}"/>
          </ac:spMkLst>
        </pc:spChg>
        <pc:spChg chg="mod">
          <ac:chgData name="ΕΙΡΗΝΗ ΚΑΤΣΑΡΟΥ" userId="3d7c3f3ab11cf231" providerId="LiveId" clId="{44695AAA-976B-459C-B6F4-897E977BD8BB}" dt="2023-02-10T13:11:31.572" v="6837" actId="123"/>
          <ac:spMkLst>
            <pc:docMk/>
            <pc:sldMk cId="3827296069" sldId="313"/>
            <ac:spMk id="15" creationId="{055BEC2C-9B1D-4521-89BC-9D48B4CBAEF2}"/>
          </ac:spMkLst>
        </pc:spChg>
        <pc:spChg chg="del mod">
          <ac:chgData name="ΕΙΡΗΝΗ ΚΑΤΣΑΡΟΥ" userId="3d7c3f3ab11cf231" providerId="LiveId" clId="{44695AAA-976B-459C-B6F4-897E977BD8BB}" dt="2023-02-10T13:05:31.602" v="6203" actId="21"/>
          <ac:spMkLst>
            <pc:docMk/>
            <pc:sldMk cId="3827296069" sldId="313"/>
            <ac:spMk id="16" creationId="{63D8FB7B-9159-454A-9417-3B55B7A92348}"/>
          </ac:spMkLst>
        </pc:spChg>
        <pc:spChg chg="del">
          <ac:chgData name="ΕΙΡΗΝΗ ΚΑΤΣΑΡΟΥ" userId="3d7c3f3ab11cf231" providerId="LiveId" clId="{44695AAA-976B-459C-B6F4-897E977BD8BB}" dt="2023-02-10T13:05:36.186" v="6205" actId="21"/>
          <ac:spMkLst>
            <pc:docMk/>
            <pc:sldMk cId="3827296069" sldId="313"/>
            <ac:spMk id="17" creationId="{20238622-2A06-4303-9348-74082ED04413}"/>
          </ac:spMkLst>
        </pc:spChg>
        <pc:spChg chg="del">
          <ac:chgData name="ΕΙΡΗΝΗ ΚΑΤΣΑΡΟΥ" userId="3d7c3f3ab11cf231" providerId="LiveId" clId="{44695AAA-976B-459C-B6F4-897E977BD8BB}" dt="2023-02-10T13:07:36.645" v="6384" actId="21"/>
          <ac:spMkLst>
            <pc:docMk/>
            <pc:sldMk cId="3827296069" sldId="313"/>
            <ac:spMk id="18" creationId="{FC2F1AE4-0382-4132-99D8-3220AF90266F}"/>
          </ac:spMkLst>
        </pc:spChg>
        <pc:spChg chg="del">
          <ac:chgData name="ΕΙΡΗΝΗ ΚΑΤΣΑΡΟΥ" userId="3d7c3f3ab11cf231" providerId="LiveId" clId="{44695AAA-976B-459C-B6F4-897E977BD8BB}" dt="2023-02-10T13:09:25.448" v="6570" actId="21"/>
          <ac:spMkLst>
            <pc:docMk/>
            <pc:sldMk cId="3827296069" sldId="313"/>
            <ac:spMk id="19" creationId="{DCE6915D-40DD-4936-8C59-9C85BEFE83BD}"/>
          </ac:spMkLst>
        </pc:spChg>
        <pc:spChg chg="mod">
          <ac:chgData name="ΕΙΡΗΝΗ ΚΑΤΣΑΡΟΥ" userId="3d7c3f3ab11cf231" providerId="LiveId" clId="{44695AAA-976B-459C-B6F4-897E977BD8BB}" dt="2023-02-10T13:02:42.263" v="5969" actId="207"/>
          <ac:spMkLst>
            <pc:docMk/>
            <pc:sldMk cId="3827296069" sldId="313"/>
            <ac:spMk id="23" creationId="{6B5F550D-5B90-4E01-84B8-C2CCD5AE1448}"/>
          </ac:spMkLst>
        </pc:spChg>
        <pc:spChg chg="mod">
          <ac:chgData name="ΕΙΡΗΝΗ ΚΑΤΣΑΡΟΥ" userId="3d7c3f3ab11cf231" providerId="LiveId" clId="{44695AAA-976B-459C-B6F4-897E977BD8BB}" dt="2023-02-10T13:07:31.301" v="6383" actId="108"/>
          <ac:spMkLst>
            <pc:docMk/>
            <pc:sldMk cId="3827296069" sldId="313"/>
            <ac:spMk id="24" creationId="{C2C53517-DD9E-4372-9D9A-FDDCDBC133EE}"/>
          </ac:spMkLst>
        </pc:spChg>
        <pc:spChg chg="mod">
          <ac:chgData name="ΕΙΡΗΝΗ ΚΑΤΣΑΡΟΥ" userId="3d7c3f3ab11cf231" providerId="LiveId" clId="{44695AAA-976B-459C-B6F4-897E977BD8BB}" dt="2023-02-10T13:09:21.130" v="6569" actId="108"/>
          <ac:spMkLst>
            <pc:docMk/>
            <pc:sldMk cId="3827296069" sldId="313"/>
            <ac:spMk id="25" creationId="{4913A163-F930-4727-B536-151F4DCEF110}"/>
          </ac:spMkLst>
        </pc:spChg>
        <pc:spChg chg="mod">
          <ac:chgData name="ΕΙΡΗΝΗ ΚΑΤΣΑΡΟΥ" userId="3d7c3f3ab11cf231" providerId="LiveId" clId="{44695AAA-976B-459C-B6F4-897E977BD8BB}" dt="2023-02-10T13:11:23.274" v="6834" actId="108"/>
          <ac:spMkLst>
            <pc:docMk/>
            <pc:sldMk cId="3827296069" sldId="313"/>
            <ac:spMk id="26" creationId="{A8C2BA50-BB9C-411E-B519-A5537FF9D52E}"/>
          </ac:spMkLst>
        </pc:spChg>
        <pc:spChg chg="del">
          <ac:chgData name="ΕΙΡΗΝΗ ΚΑΤΣΑΡΟΥ" userId="3d7c3f3ab11cf231" providerId="LiveId" clId="{44695AAA-976B-459C-B6F4-897E977BD8BB}" dt="2023-02-10T13:04:39.651" v="6197" actId="21"/>
          <ac:spMkLst>
            <pc:docMk/>
            <pc:sldMk cId="3827296069" sldId="313"/>
            <ac:spMk id="27" creationId="{9F991391-CFF3-42B6-A139-A23E2F99C5CE}"/>
          </ac:spMkLst>
        </pc:spChg>
        <pc:spChg chg="del">
          <ac:chgData name="ΕΙΡΗΝΗ ΚΑΤΣΑΡΟΥ" userId="3d7c3f3ab11cf231" providerId="LiveId" clId="{44695AAA-976B-459C-B6F4-897E977BD8BB}" dt="2023-02-10T13:04:36.309" v="6196" actId="21"/>
          <ac:spMkLst>
            <pc:docMk/>
            <pc:sldMk cId="3827296069" sldId="313"/>
            <ac:spMk id="28" creationId="{BE561B9E-1E2E-4597-BA3B-427161F5B364}"/>
          </ac:spMkLst>
        </pc:spChg>
        <pc:spChg chg="del">
          <ac:chgData name="ΕΙΡΗΝΗ ΚΑΤΣΑΡΟΥ" userId="3d7c3f3ab11cf231" providerId="LiveId" clId="{44695AAA-976B-459C-B6F4-897E977BD8BB}" dt="2023-02-10T13:04:43.081" v="6198" actId="21"/>
          <ac:spMkLst>
            <pc:docMk/>
            <pc:sldMk cId="3827296069" sldId="313"/>
            <ac:spMk id="29" creationId="{9F8F3E14-0979-4210-AC35-8BC71637CE2E}"/>
          </ac:spMkLst>
        </pc:spChg>
        <pc:spChg chg="del">
          <ac:chgData name="ΕΙΡΗΝΗ ΚΑΤΣΑΡΟΥ" userId="3d7c3f3ab11cf231" providerId="LiveId" clId="{44695AAA-976B-459C-B6F4-897E977BD8BB}" dt="2023-02-10T13:04:45.470" v="6199" actId="21"/>
          <ac:spMkLst>
            <pc:docMk/>
            <pc:sldMk cId="3827296069" sldId="313"/>
            <ac:spMk id="30" creationId="{39692A08-F373-44DA-8FE2-F8613D04A4D0}"/>
          </ac:spMkLst>
        </pc:spChg>
        <pc:spChg chg="add mod">
          <ac:chgData name="ΕΙΡΗΝΗ ΚΑΤΣΑΡΟΥ" userId="3d7c3f3ab11cf231" providerId="LiveId" clId="{44695AAA-976B-459C-B6F4-897E977BD8BB}" dt="2023-02-10T13:07:14.553" v="6380" actId="1076"/>
          <ac:spMkLst>
            <pc:docMk/>
            <pc:sldMk cId="3827296069" sldId="313"/>
            <ac:spMk id="32" creationId="{A8D5F1EB-85DD-D788-F017-3906A3723EA8}"/>
          </ac:spMkLst>
        </pc:spChg>
        <pc:spChg chg="add mod">
          <ac:chgData name="ΕΙΡΗΝΗ ΚΑΤΣΑΡΟΥ" userId="3d7c3f3ab11cf231" providerId="LiveId" clId="{44695AAA-976B-459C-B6F4-897E977BD8BB}" dt="2023-02-10T13:09:27.794" v="6571" actId="1076"/>
          <ac:spMkLst>
            <pc:docMk/>
            <pc:sldMk cId="3827296069" sldId="313"/>
            <ac:spMk id="33" creationId="{75963B02-6F00-8305-6AFF-A8A5B8B53ABF}"/>
          </ac:spMkLst>
        </pc:spChg>
        <pc:spChg chg="add mod">
          <ac:chgData name="ΕΙΡΗΝΗ ΚΑΤΣΑΡΟΥ" userId="3d7c3f3ab11cf231" providerId="LiveId" clId="{44695AAA-976B-459C-B6F4-897E977BD8BB}" dt="2023-02-10T13:09:32.634" v="6573" actId="1076"/>
          <ac:spMkLst>
            <pc:docMk/>
            <pc:sldMk cId="3827296069" sldId="313"/>
            <ac:spMk id="34" creationId="{840C1216-8F31-A058-70D6-A6229C81F575}"/>
          </ac:spMkLst>
        </pc:spChg>
        <pc:grpChg chg="mod">
          <ac:chgData name="ΕΙΡΗΝΗ ΚΑΤΣΑΡΟΥ" userId="3d7c3f3ab11cf231" providerId="LiveId" clId="{44695AAA-976B-459C-B6F4-897E977BD8BB}" dt="2023-02-10T13:04:29.090" v="6194" actId="1076"/>
          <ac:grpSpMkLst>
            <pc:docMk/>
            <pc:sldMk cId="3827296069" sldId="313"/>
            <ac:grpSpMk id="4" creationId="{CAEF4185-AFEA-4CE5-BAB6-0AAC487C71E9}"/>
          </ac:grpSpMkLst>
        </pc:grpChg>
        <pc:grpChg chg="mod">
          <ac:chgData name="ΕΙΡΗΝΗ ΚΑΤΣΑΡΟΥ" userId="3d7c3f3ab11cf231" providerId="LiveId" clId="{44695AAA-976B-459C-B6F4-897E977BD8BB}" dt="2023-02-10T13:07:17.145" v="6381" actId="1076"/>
          <ac:grpSpMkLst>
            <pc:docMk/>
            <pc:sldMk cId="3827296069" sldId="313"/>
            <ac:grpSpMk id="7" creationId="{9EB2ECC7-651F-4348-B378-80D491AB2C47}"/>
          </ac:grpSpMkLst>
        </pc:grpChg>
        <pc:grpChg chg="mod">
          <ac:chgData name="ΕΙΡΗΝΗ ΚΑΤΣΑΡΟΥ" userId="3d7c3f3ab11cf231" providerId="LiveId" clId="{44695AAA-976B-459C-B6F4-897E977BD8BB}" dt="2023-02-10T13:11:37.249" v="6838" actId="14100"/>
          <ac:grpSpMkLst>
            <pc:docMk/>
            <pc:sldMk cId="3827296069" sldId="313"/>
            <ac:grpSpMk id="10" creationId="{7A923C82-DD59-4F4E-804A-9BF2C1B4C4A9}"/>
          </ac:grpSpMkLst>
        </pc:grpChg>
        <pc:grpChg chg="mod">
          <ac:chgData name="ΕΙΡΗΝΗ ΚΑΤΣΑΡΟΥ" userId="3d7c3f3ab11cf231" providerId="LiveId" clId="{44695AAA-976B-459C-B6F4-897E977BD8BB}" dt="2023-02-10T13:11:41.297" v="6840" actId="14100"/>
          <ac:grpSpMkLst>
            <pc:docMk/>
            <pc:sldMk cId="3827296069" sldId="313"/>
            <ac:grpSpMk id="13" creationId="{C8A3E1BD-9F4C-456B-8C06-92F15C778514}"/>
          </ac:grpSpMkLst>
        </pc:grpChg>
      </pc:sldChg>
      <pc:sldChg chg="addSp delSp modSp mod">
        <pc:chgData name="ΕΙΡΗΝΗ ΚΑΤΣΑΡΟΥ" userId="3d7c3f3ab11cf231" providerId="LiveId" clId="{44695AAA-976B-459C-B6F4-897E977BD8BB}" dt="2023-02-10T15:59:15.283" v="16500" actId="123"/>
        <pc:sldMkLst>
          <pc:docMk/>
          <pc:sldMk cId="3668670005" sldId="314"/>
        </pc:sldMkLst>
        <pc:spChg chg="add del">
          <ac:chgData name="ΕΙΡΗΝΗ ΚΑΤΣΑΡΟΥ" userId="3d7c3f3ab11cf231" providerId="LiveId" clId="{44695AAA-976B-459C-B6F4-897E977BD8BB}" dt="2023-02-10T15:36:27.774" v="14868" actId="931"/>
          <ac:spMkLst>
            <pc:docMk/>
            <pc:sldMk cId="3668670005" sldId="314"/>
            <ac:spMk id="3" creationId="{98EB907C-41DB-43A9-B7BF-5A7090DC575E}"/>
          </ac:spMkLst>
        </pc:spChg>
        <pc:spChg chg="add del mod">
          <ac:chgData name="ΕΙΡΗΝΗ ΚΑΤΣΑΡΟΥ" userId="3d7c3f3ab11cf231" providerId="LiveId" clId="{44695AAA-976B-459C-B6F4-897E977BD8BB}" dt="2023-02-10T15:44:13.450" v="15298" actId="14100"/>
          <ac:spMkLst>
            <pc:docMk/>
            <pc:sldMk cId="3668670005" sldId="314"/>
            <ac:spMk id="4" creationId="{2C831749-47ED-4B1D-822C-821C2833F86A}"/>
          </ac:spMkLst>
        </pc:spChg>
        <pc:spChg chg="mod">
          <ac:chgData name="ΕΙΡΗΝΗ ΚΑΤΣΑΡΟΥ" userId="3d7c3f3ab11cf231" providerId="LiveId" clId="{44695AAA-976B-459C-B6F4-897E977BD8BB}" dt="2023-02-10T15:45:28.705" v="15318" actId="14100"/>
          <ac:spMkLst>
            <pc:docMk/>
            <pc:sldMk cId="3668670005" sldId="314"/>
            <ac:spMk id="5" creationId="{ABD7D3E9-194D-4A3D-9826-F2458533B950}"/>
          </ac:spMkLst>
        </pc:spChg>
        <pc:spChg chg="mod">
          <ac:chgData name="ΕΙΡΗΝΗ ΚΑΤΣΑΡΟΥ" userId="3d7c3f3ab11cf231" providerId="LiveId" clId="{44695AAA-976B-459C-B6F4-897E977BD8BB}" dt="2023-02-10T15:50:10.465" v="15707" actId="20577"/>
          <ac:spMkLst>
            <pc:docMk/>
            <pc:sldMk cId="3668670005" sldId="314"/>
            <ac:spMk id="6" creationId="{5AF42BF0-0B17-4E57-940A-6CE81C90668D}"/>
          </ac:spMkLst>
        </pc:spChg>
        <pc:spChg chg="del">
          <ac:chgData name="ΕΙΡΗΝΗ ΚΑΤΣΑΡΟΥ" userId="3d7c3f3ab11cf231" providerId="LiveId" clId="{44695AAA-976B-459C-B6F4-897E977BD8BB}" dt="2023-02-10T15:34:42.759" v="14859" actId="21"/>
          <ac:spMkLst>
            <pc:docMk/>
            <pc:sldMk cId="3668670005" sldId="314"/>
            <ac:spMk id="9" creationId="{F9ACCF14-898B-4384-9977-8B603AE4F23F}"/>
          </ac:spMkLst>
        </pc:spChg>
        <pc:spChg chg="del">
          <ac:chgData name="ΕΙΡΗΝΗ ΚΑΤΣΑΡΟΥ" userId="3d7c3f3ab11cf231" providerId="LiveId" clId="{44695AAA-976B-459C-B6F4-897E977BD8BB}" dt="2023-02-10T15:36:31.763" v="14869" actId="21"/>
          <ac:spMkLst>
            <pc:docMk/>
            <pc:sldMk cId="3668670005" sldId="314"/>
            <ac:spMk id="11" creationId="{318363AD-7397-4A4B-A163-FE5A5DBD7EC5}"/>
          </ac:spMkLst>
        </pc:spChg>
        <pc:spChg chg="add mod">
          <ac:chgData name="ΕΙΡΗΝΗ ΚΑΤΣΑΡΟΥ" userId="3d7c3f3ab11cf231" providerId="LiveId" clId="{44695AAA-976B-459C-B6F4-897E977BD8BB}" dt="2023-02-10T15:55:49.406" v="16218" actId="1076"/>
          <ac:spMkLst>
            <pc:docMk/>
            <pc:sldMk cId="3668670005" sldId="314"/>
            <ac:spMk id="12" creationId="{CA4B76B6-CF1E-7559-6EB3-436435EF8F24}"/>
          </ac:spMkLst>
        </pc:spChg>
        <pc:spChg chg="add mod">
          <ac:chgData name="ΕΙΡΗΝΗ ΚΑΤΣΑΡΟΥ" userId="3d7c3f3ab11cf231" providerId="LiveId" clId="{44695AAA-976B-459C-B6F4-897E977BD8BB}" dt="2023-02-10T15:59:01.424" v="16499" actId="20577"/>
          <ac:spMkLst>
            <pc:docMk/>
            <pc:sldMk cId="3668670005" sldId="314"/>
            <ac:spMk id="13" creationId="{6BCE96E8-653C-2C6C-CF3E-7634C8C89F26}"/>
          </ac:spMkLst>
        </pc:spChg>
        <pc:spChg chg="add mod">
          <ac:chgData name="ΕΙΡΗΝΗ ΚΑΤΣΑΡΟΥ" userId="3d7c3f3ab11cf231" providerId="LiveId" clId="{44695AAA-976B-459C-B6F4-897E977BD8BB}" dt="2023-02-10T15:59:15.283" v="16500" actId="123"/>
          <ac:spMkLst>
            <pc:docMk/>
            <pc:sldMk cId="3668670005" sldId="314"/>
            <ac:spMk id="14" creationId="{1AFF987F-44C1-B47A-F5A0-D34A05AFAD2A}"/>
          </ac:spMkLst>
        </pc:spChg>
        <pc:picChg chg="add del mod">
          <ac:chgData name="ΕΙΡΗΝΗ ΚΑΤΣΑΡΟΥ" userId="3d7c3f3ab11cf231" providerId="LiveId" clId="{44695AAA-976B-459C-B6F4-897E977BD8BB}" dt="2023-02-10T15:35:57.305" v="14866" actId="931"/>
          <ac:picMkLst>
            <pc:docMk/>
            <pc:sldMk cId="3668670005" sldId="314"/>
            <ac:picMk id="7" creationId="{C67AC769-9552-E11E-07CC-4674062D132F}"/>
          </ac:picMkLst>
        </pc:picChg>
        <pc:picChg chg="add mod">
          <ac:chgData name="ΕΙΡΗΝΗ ΚΑΤΣΑΡΟΥ" userId="3d7c3f3ab11cf231" providerId="LiveId" clId="{44695AAA-976B-459C-B6F4-897E977BD8BB}" dt="2023-02-10T15:36:27.774" v="14868" actId="931"/>
          <ac:picMkLst>
            <pc:docMk/>
            <pc:sldMk cId="3668670005" sldId="314"/>
            <ac:picMk id="10" creationId="{64ACEE07-9E41-217C-15E2-B56B0A1D0BEF}"/>
          </ac:picMkLst>
        </pc:picChg>
      </pc:sldChg>
      <pc:sldChg chg="del">
        <pc:chgData name="ΕΙΡΗΝΗ ΚΑΤΣΑΡΟΥ" userId="3d7c3f3ab11cf231" providerId="LiveId" clId="{44695AAA-976B-459C-B6F4-897E977BD8BB}" dt="2023-02-10T11:38:27.980" v="1732" actId="2696"/>
        <pc:sldMkLst>
          <pc:docMk/>
          <pc:sldMk cId="1560353361" sldId="315"/>
        </pc:sldMkLst>
      </pc:sldChg>
      <pc:sldChg chg="del">
        <pc:chgData name="ΕΙΡΗΝΗ ΚΑΤΣΑΡΟΥ" userId="3d7c3f3ab11cf231" providerId="LiveId" clId="{44695AAA-976B-459C-B6F4-897E977BD8BB}" dt="2023-02-10T11:38:30.117" v="1733" actId="2696"/>
        <pc:sldMkLst>
          <pc:docMk/>
          <pc:sldMk cId="4184600926" sldId="316"/>
        </pc:sldMkLst>
      </pc:sldChg>
      <pc:sldChg chg="del">
        <pc:chgData name="ΕΙΡΗΝΗ ΚΑΤΣΑΡΟΥ" userId="3d7c3f3ab11cf231" providerId="LiveId" clId="{44695AAA-976B-459C-B6F4-897E977BD8BB}" dt="2023-02-10T11:38:31.545" v="1734" actId="2696"/>
        <pc:sldMkLst>
          <pc:docMk/>
          <pc:sldMk cId="1404339508" sldId="317"/>
        </pc:sldMkLst>
      </pc:sldChg>
      <pc:sldChg chg="del">
        <pc:chgData name="ΕΙΡΗΝΗ ΚΑΤΣΑΡΟΥ" userId="3d7c3f3ab11cf231" providerId="LiveId" clId="{44695AAA-976B-459C-B6F4-897E977BD8BB}" dt="2023-02-10T11:38:32.981" v="1735" actId="2696"/>
        <pc:sldMkLst>
          <pc:docMk/>
          <pc:sldMk cId="624695530" sldId="318"/>
        </pc:sldMkLst>
      </pc:sldChg>
      <pc:sldChg chg="del">
        <pc:chgData name="ΕΙΡΗΝΗ ΚΑΤΣΑΡΟΥ" userId="3d7c3f3ab11cf231" providerId="LiveId" clId="{44695AAA-976B-459C-B6F4-897E977BD8BB}" dt="2023-02-10T11:38:34.195" v="1736" actId="2696"/>
        <pc:sldMkLst>
          <pc:docMk/>
          <pc:sldMk cId="1693104180" sldId="319"/>
        </pc:sldMkLst>
      </pc:sldChg>
      <pc:sldChg chg="del">
        <pc:chgData name="ΕΙΡΗΝΗ ΚΑΤΣΑΡΟΥ" userId="3d7c3f3ab11cf231" providerId="LiveId" clId="{44695AAA-976B-459C-B6F4-897E977BD8BB}" dt="2023-02-10T11:38:39.701" v="1737" actId="2696"/>
        <pc:sldMkLst>
          <pc:docMk/>
          <pc:sldMk cId="848212632" sldId="321"/>
        </pc:sldMkLst>
      </pc:sldChg>
      <pc:sldChg chg="del">
        <pc:chgData name="ΕΙΡΗΝΗ ΚΑΤΣΑΡΟΥ" userId="3d7c3f3ab11cf231" providerId="LiveId" clId="{44695AAA-976B-459C-B6F4-897E977BD8BB}" dt="2023-02-10T11:38:46.523" v="1738" actId="2696"/>
        <pc:sldMkLst>
          <pc:docMk/>
          <pc:sldMk cId="184736873" sldId="322"/>
        </pc:sldMkLst>
      </pc:sldChg>
      <pc:sldChg chg="del">
        <pc:chgData name="ΕΙΡΗΝΗ ΚΑΤΣΑΡΟΥ" userId="3d7c3f3ab11cf231" providerId="LiveId" clId="{44695AAA-976B-459C-B6F4-897E977BD8BB}" dt="2023-02-10T11:38:53.059" v="1739" actId="2696"/>
        <pc:sldMkLst>
          <pc:docMk/>
          <pc:sldMk cId="277452217" sldId="323"/>
        </pc:sldMkLst>
      </pc:sldChg>
      <pc:sldChg chg="del">
        <pc:chgData name="ΕΙΡΗΝΗ ΚΑΤΣΑΡΟΥ" userId="3d7c3f3ab11cf231" providerId="LiveId" clId="{44695AAA-976B-459C-B6F4-897E977BD8BB}" dt="2023-02-10T11:38:54.827" v="1740" actId="2696"/>
        <pc:sldMkLst>
          <pc:docMk/>
          <pc:sldMk cId="1193403196" sldId="324"/>
        </pc:sldMkLst>
      </pc:sldChg>
      <pc:sldChg chg="del">
        <pc:chgData name="ΕΙΡΗΝΗ ΚΑΤΣΑΡΟΥ" userId="3d7c3f3ab11cf231" providerId="LiveId" clId="{44695AAA-976B-459C-B6F4-897E977BD8BB}" dt="2023-02-10T11:38:56.927" v="1741" actId="2696"/>
        <pc:sldMkLst>
          <pc:docMk/>
          <pc:sldMk cId="1198383687" sldId="325"/>
        </pc:sldMkLst>
      </pc:sldChg>
      <pc:sldChg chg="del">
        <pc:chgData name="ΕΙΡΗΝΗ ΚΑΤΣΑΡΟΥ" userId="3d7c3f3ab11cf231" providerId="LiveId" clId="{44695AAA-976B-459C-B6F4-897E977BD8BB}" dt="2023-02-10T11:39:39.791" v="1748" actId="2696"/>
        <pc:sldMkLst>
          <pc:docMk/>
          <pc:sldMk cId="401886799" sldId="327"/>
        </pc:sldMkLst>
      </pc:sldChg>
      <pc:sldChg chg="del">
        <pc:chgData name="ΕΙΡΗΝΗ ΚΑΤΣΑΡΟΥ" userId="3d7c3f3ab11cf231" providerId="LiveId" clId="{44695AAA-976B-459C-B6F4-897E977BD8BB}" dt="2023-02-10T11:39:06.470" v="1742" actId="2696"/>
        <pc:sldMkLst>
          <pc:docMk/>
          <pc:sldMk cId="1309782655" sldId="328"/>
        </pc:sldMkLst>
      </pc:sldChg>
      <pc:sldChg chg="del">
        <pc:chgData name="ΕΙΡΗΝΗ ΚΑΤΣΑΡΟΥ" userId="3d7c3f3ab11cf231" providerId="LiveId" clId="{44695AAA-976B-459C-B6F4-897E977BD8BB}" dt="2023-02-10T11:39:41.161" v="1749" actId="2696"/>
        <pc:sldMkLst>
          <pc:docMk/>
          <pc:sldMk cId="1585171815" sldId="329"/>
        </pc:sldMkLst>
      </pc:sldChg>
      <pc:sldChg chg="del">
        <pc:chgData name="ΕΙΡΗΝΗ ΚΑΤΣΑΡΟΥ" userId="3d7c3f3ab11cf231" providerId="LiveId" clId="{44695AAA-976B-459C-B6F4-897E977BD8BB}" dt="2023-02-10T11:39:42.433" v="1750" actId="2696"/>
        <pc:sldMkLst>
          <pc:docMk/>
          <pc:sldMk cId="1547012370" sldId="330"/>
        </pc:sldMkLst>
      </pc:sldChg>
      <pc:sldChg chg="del">
        <pc:chgData name="ΕΙΡΗΝΗ ΚΑΤΣΑΡΟΥ" userId="3d7c3f3ab11cf231" providerId="LiveId" clId="{44695AAA-976B-459C-B6F4-897E977BD8BB}" dt="2023-02-10T11:40:03.877" v="1751" actId="2696"/>
        <pc:sldMkLst>
          <pc:docMk/>
          <pc:sldMk cId="3223665472" sldId="332"/>
        </pc:sldMkLst>
      </pc:sldChg>
      <pc:sldChg chg="del">
        <pc:chgData name="ΕΙΡΗΝΗ ΚΑΤΣΑΡΟΥ" userId="3d7c3f3ab11cf231" providerId="LiveId" clId="{44695AAA-976B-459C-B6F4-897E977BD8BB}" dt="2023-02-10T11:40:06.191" v="1752" actId="2696"/>
        <pc:sldMkLst>
          <pc:docMk/>
          <pc:sldMk cId="3940008774" sldId="333"/>
        </pc:sldMkLst>
      </pc:sldChg>
      <pc:sldChg chg="del">
        <pc:chgData name="ΕΙΡΗΝΗ ΚΑΤΣΑΡΟΥ" userId="3d7c3f3ab11cf231" providerId="LiveId" clId="{44695AAA-976B-459C-B6F4-897E977BD8BB}" dt="2023-02-10T11:40:08.612" v="1753" actId="2696"/>
        <pc:sldMkLst>
          <pc:docMk/>
          <pc:sldMk cId="2682271074" sldId="334"/>
        </pc:sldMkLst>
      </pc:sldChg>
      <pc:sldChg chg="del">
        <pc:chgData name="ΕΙΡΗΝΗ ΚΑΤΣΑΡΟΥ" userId="3d7c3f3ab11cf231" providerId="LiveId" clId="{44695AAA-976B-459C-B6F4-897E977BD8BB}" dt="2023-02-10T11:40:15.140" v="1754" actId="2696"/>
        <pc:sldMkLst>
          <pc:docMk/>
          <pc:sldMk cId="4005271684" sldId="336"/>
        </pc:sldMkLst>
      </pc:sldChg>
      <pc:sldChg chg="del">
        <pc:chgData name="ΕΙΡΗΝΗ ΚΑΤΣΑΡΟΥ" userId="3d7c3f3ab11cf231" providerId="LiveId" clId="{44695AAA-976B-459C-B6F4-897E977BD8BB}" dt="2023-02-10T11:40:16.540" v="1755" actId="2696"/>
        <pc:sldMkLst>
          <pc:docMk/>
          <pc:sldMk cId="3428028254" sldId="337"/>
        </pc:sldMkLst>
      </pc:sldChg>
      <pc:sldChg chg="addSp delSp modSp mod ord">
        <pc:chgData name="ΕΙΡΗΝΗ ΚΑΤΣΑΡΟΥ" userId="3d7c3f3ab11cf231" providerId="LiveId" clId="{44695AAA-976B-459C-B6F4-897E977BD8BB}" dt="2023-02-10T11:53:45.628" v="1898" actId="20577"/>
        <pc:sldMkLst>
          <pc:docMk/>
          <pc:sldMk cId="3253058185" sldId="338"/>
        </pc:sldMkLst>
        <pc:spChg chg="del">
          <ac:chgData name="ΕΙΡΗΝΗ ΚΑΤΣΑΡΟΥ" userId="3d7c3f3ab11cf231" providerId="LiveId" clId="{44695AAA-976B-459C-B6F4-897E977BD8BB}" dt="2023-02-10T11:45:04.126" v="1761"/>
          <ac:spMkLst>
            <pc:docMk/>
            <pc:sldMk cId="3253058185" sldId="338"/>
            <ac:spMk id="3" creationId="{8659A0DA-03EA-439A-80BE-C06BB523C456}"/>
          </ac:spMkLst>
        </pc:spChg>
        <pc:spChg chg="del mod">
          <ac:chgData name="ΕΙΡΗΝΗ ΚΑΤΣΑΡΟΥ" userId="3d7c3f3ab11cf231" providerId="LiveId" clId="{44695AAA-976B-459C-B6F4-897E977BD8BB}" dt="2023-02-10T11:48:27.792" v="1844" actId="21"/>
          <ac:spMkLst>
            <pc:docMk/>
            <pc:sldMk cId="3253058185" sldId="338"/>
            <ac:spMk id="5" creationId="{1AF6D19E-0C8F-4AA0-894E-CF36FB58C1BB}"/>
          </ac:spMkLst>
        </pc:spChg>
        <pc:spChg chg="mod topLvl">
          <ac:chgData name="ΕΙΡΗΝΗ ΚΑΤΣΑΡΟΥ" userId="3d7c3f3ab11cf231" providerId="LiveId" clId="{44695AAA-976B-459C-B6F4-897E977BD8BB}" dt="2023-02-10T11:52:30.650" v="1886" actId="108"/>
          <ac:spMkLst>
            <pc:docMk/>
            <pc:sldMk cId="3253058185" sldId="338"/>
            <ac:spMk id="7" creationId="{99A83BA2-06F7-43B1-BA30-3956D3B6017C}"/>
          </ac:spMkLst>
        </pc:spChg>
        <pc:spChg chg="del topLvl">
          <ac:chgData name="ΕΙΡΗΝΗ ΚΑΤΣΑΡΟΥ" userId="3d7c3f3ab11cf231" providerId="LiveId" clId="{44695AAA-976B-459C-B6F4-897E977BD8BB}" dt="2023-02-10T11:49:47.937" v="1851" actId="21"/>
          <ac:spMkLst>
            <pc:docMk/>
            <pc:sldMk cId="3253058185" sldId="338"/>
            <ac:spMk id="8" creationId="{3B7B030E-C5AA-4D10-AA57-C487A205D75E}"/>
          </ac:spMkLst>
        </pc:spChg>
        <pc:spChg chg="mod">
          <ac:chgData name="ΕΙΡΗΝΗ ΚΑΤΣΑΡΟΥ" userId="3d7c3f3ab11cf231" providerId="LiveId" clId="{44695AAA-976B-459C-B6F4-897E977BD8BB}" dt="2023-02-10T11:53:45.628" v="1898" actId="20577"/>
          <ac:spMkLst>
            <pc:docMk/>
            <pc:sldMk cId="3253058185" sldId="338"/>
            <ac:spMk id="9" creationId="{697DDB08-3F3C-41B7-888C-C668AA23F17A}"/>
          </ac:spMkLst>
        </pc:spChg>
        <pc:spChg chg="del">
          <ac:chgData name="ΕΙΡΗΝΗ ΚΑΤΣΑΡΟΥ" userId="3d7c3f3ab11cf231" providerId="LiveId" clId="{44695AAA-976B-459C-B6F4-897E977BD8BB}" dt="2023-02-10T11:48:16.251" v="1841" actId="21"/>
          <ac:spMkLst>
            <pc:docMk/>
            <pc:sldMk cId="3253058185" sldId="338"/>
            <ac:spMk id="10" creationId="{033DAD56-C3D5-4931-9C87-25CEA9C52B97}"/>
          </ac:spMkLst>
        </pc:spChg>
        <pc:spChg chg="add mod">
          <ac:chgData name="ΕΙΡΗΝΗ ΚΑΤΣΑΡΟΥ" userId="3d7c3f3ab11cf231" providerId="LiveId" clId="{44695AAA-976B-459C-B6F4-897E977BD8BB}" dt="2023-02-10T11:53:11.117" v="1888" actId="2711"/>
          <ac:spMkLst>
            <pc:docMk/>
            <pc:sldMk cId="3253058185" sldId="338"/>
            <ac:spMk id="11" creationId="{B47DB712-0C91-BADA-02E0-5CDDB16673FC}"/>
          </ac:spMkLst>
        </pc:spChg>
        <pc:grpChg chg="add del mod">
          <ac:chgData name="ΕΙΡΗΝΗ ΚΑΤΣΑΡΟΥ" userId="3d7c3f3ab11cf231" providerId="LiveId" clId="{44695AAA-976B-459C-B6F4-897E977BD8BB}" dt="2023-02-10T11:49:47.937" v="1851" actId="21"/>
          <ac:grpSpMkLst>
            <pc:docMk/>
            <pc:sldMk cId="3253058185" sldId="338"/>
            <ac:grpSpMk id="6" creationId="{F28C63A1-2DCD-4CF4-BEB2-A9CEEAA129A4}"/>
          </ac:grpSpMkLst>
        </pc:grpChg>
        <pc:picChg chg="add mod">
          <ac:chgData name="ΕΙΡΗΝΗ ΚΑΤΣΑΡΟΥ" userId="3d7c3f3ab11cf231" providerId="LiveId" clId="{44695AAA-976B-459C-B6F4-897E977BD8BB}" dt="2023-02-10T11:51:32.182" v="1868" actId="1076"/>
          <ac:picMkLst>
            <pc:docMk/>
            <pc:sldMk cId="3253058185" sldId="338"/>
            <ac:picMk id="4" creationId="{DA581CCA-B2FE-8D91-94CE-5DC6C7B653EA}"/>
          </ac:picMkLst>
        </pc:picChg>
      </pc:sldChg>
      <pc:sldChg chg="del">
        <pc:chgData name="ΕΙΡΗΝΗ ΚΑΤΣΑΡΟΥ" userId="3d7c3f3ab11cf231" providerId="LiveId" clId="{44695AAA-976B-459C-B6F4-897E977BD8BB}" dt="2023-02-10T11:40:20.896" v="1756" actId="2696"/>
        <pc:sldMkLst>
          <pc:docMk/>
          <pc:sldMk cId="4157788945" sldId="339"/>
        </pc:sldMkLst>
      </pc:sldChg>
      <pc:sldChg chg="del">
        <pc:chgData name="ΕΙΡΗΝΗ ΚΑΤΣΑΡΟΥ" userId="3d7c3f3ab11cf231" providerId="LiveId" clId="{44695AAA-976B-459C-B6F4-897E977BD8BB}" dt="2023-02-10T11:40:23.620" v="1757" actId="2696"/>
        <pc:sldMkLst>
          <pc:docMk/>
          <pc:sldMk cId="3183651750" sldId="340"/>
        </pc:sldMkLst>
      </pc:sldChg>
      <pc:sldChg chg="delSp mod">
        <pc:chgData name="ΕΙΡΗΝΗ ΚΑΤΣΑΡΟΥ" userId="3d7c3f3ab11cf231" providerId="LiveId" clId="{44695AAA-976B-459C-B6F4-897E977BD8BB}" dt="2023-02-10T11:41:00.625" v="1760" actId="21"/>
        <pc:sldMkLst>
          <pc:docMk/>
          <pc:sldMk cId="821656516" sldId="346"/>
        </pc:sldMkLst>
        <pc:spChg chg="topLvl">
          <ac:chgData name="ΕΙΡΗΝΗ ΚΑΤΣΑΡΟΥ" userId="3d7c3f3ab11cf231" providerId="LiveId" clId="{44695AAA-976B-459C-B6F4-897E977BD8BB}" dt="2023-02-10T11:41:00.625" v="1760" actId="21"/>
          <ac:spMkLst>
            <pc:docMk/>
            <pc:sldMk cId="821656516" sldId="346"/>
            <ac:spMk id="8" creationId="{0480B0D7-AC60-4553-9F90-6E0D8E2EB25F}"/>
          </ac:spMkLst>
        </pc:spChg>
        <pc:spChg chg="del topLvl">
          <ac:chgData name="ΕΙΡΗΝΗ ΚΑΤΣΑΡΟΥ" userId="3d7c3f3ab11cf231" providerId="LiveId" clId="{44695AAA-976B-459C-B6F4-897E977BD8BB}" dt="2023-02-10T11:41:00.625" v="1760" actId="21"/>
          <ac:spMkLst>
            <pc:docMk/>
            <pc:sldMk cId="821656516" sldId="346"/>
            <ac:spMk id="9" creationId="{210819EC-F7BF-442E-A310-EA0CAEC77263}"/>
          </ac:spMkLst>
        </pc:spChg>
        <pc:grpChg chg="del">
          <ac:chgData name="ΕΙΡΗΝΗ ΚΑΤΣΑΡΟΥ" userId="3d7c3f3ab11cf231" providerId="LiveId" clId="{44695AAA-976B-459C-B6F4-897E977BD8BB}" dt="2023-02-10T11:41:00.625" v="1760" actId="21"/>
          <ac:grpSpMkLst>
            <pc:docMk/>
            <pc:sldMk cId="821656516" sldId="346"/>
            <ac:grpSpMk id="7" creationId="{E6A509D2-EEE1-4EE1-BD34-5BFBB21D935D}"/>
          </ac:grpSpMkLst>
        </pc:grpChg>
      </pc:sldChg>
      <pc:sldChg chg="delSp modSp mod ord">
        <pc:chgData name="ΕΙΡΗΝΗ ΚΑΤΣΑΡΟΥ" userId="3d7c3f3ab11cf231" providerId="LiveId" clId="{44695AAA-976B-459C-B6F4-897E977BD8BB}" dt="2023-02-10T11:22:57.581" v="1354" actId="20577"/>
        <pc:sldMkLst>
          <pc:docMk/>
          <pc:sldMk cId="3148822504" sldId="347"/>
        </pc:sldMkLst>
        <pc:spChg chg="mod">
          <ac:chgData name="ΕΙΡΗΝΗ ΚΑΤΣΑΡΟΥ" userId="3d7c3f3ab11cf231" providerId="LiveId" clId="{44695AAA-976B-459C-B6F4-897E977BD8BB}" dt="2023-02-10T11:03:35.335" v="477" actId="14100"/>
          <ac:spMkLst>
            <pc:docMk/>
            <pc:sldMk cId="3148822504" sldId="347"/>
            <ac:spMk id="4" creationId="{15A4BDA0-C270-4764-9C18-A593BCE2C965}"/>
          </ac:spMkLst>
        </pc:spChg>
        <pc:spChg chg="mod">
          <ac:chgData name="ΕΙΡΗΝΗ ΚΑΤΣΑΡΟΥ" userId="3d7c3f3ab11cf231" providerId="LiveId" clId="{44695AAA-976B-459C-B6F4-897E977BD8BB}" dt="2023-02-10T11:13:39.294" v="813" actId="1076"/>
          <ac:spMkLst>
            <pc:docMk/>
            <pc:sldMk cId="3148822504" sldId="347"/>
            <ac:spMk id="10" creationId="{E6EBADF0-7B67-466E-97AF-CAA93FEB7DC6}"/>
          </ac:spMkLst>
        </pc:spChg>
        <pc:spChg chg="mod">
          <ac:chgData name="ΕΙΡΗΝΗ ΚΑΤΣΑΡΟΥ" userId="3d7c3f3ab11cf231" providerId="LiveId" clId="{44695AAA-976B-459C-B6F4-897E977BD8BB}" dt="2023-02-10T11:05:53.399" v="617" actId="14100"/>
          <ac:spMkLst>
            <pc:docMk/>
            <pc:sldMk cId="3148822504" sldId="347"/>
            <ac:spMk id="11" creationId="{165B8408-DF83-4102-9CE6-165CC54D8F30}"/>
          </ac:spMkLst>
        </pc:spChg>
        <pc:spChg chg="mod">
          <ac:chgData name="ΕΙΡΗΝΗ ΚΑΤΣΑΡΟΥ" userId="3d7c3f3ab11cf231" providerId="LiveId" clId="{44695AAA-976B-459C-B6F4-897E977BD8BB}" dt="2023-02-10T11:20:41.117" v="1090" actId="1076"/>
          <ac:spMkLst>
            <pc:docMk/>
            <pc:sldMk cId="3148822504" sldId="347"/>
            <ac:spMk id="17" creationId="{7E8C2020-D507-445D-BE0E-7C7183BBA9FE}"/>
          </ac:spMkLst>
        </pc:spChg>
        <pc:spChg chg="mod">
          <ac:chgData name="ΕΙΡΗΝΗ ΚΑΤΣΑΡΟΥ" userId="3d7c3f3ab11cf231" providerId="LiveId" clId="{44695AAA-976B-459C-B6F4-897E977BD8BB}" dt="2023-02-10T11:20:36.909" v="1089" actId="1076"/>
          <ac:spMkLst>
            <pc:docMk/>
            <pc:sldMk cId="3148822504" sldId="347"/>
            <ac:spMk id="18" creationId="{0BA65369-09F1-438D-BA4F-EB6DB36C23ED}"/>
          </ac:spMkLst>
        </pc:spChg>
        <pc:spChg chg="mod">
          <ac:chgData name="ΕΙΡΗΝΗ ΚΑΤΣΑΡΟΥ" userId="3d7c3f3ab11cf231" providerId="LiveId" clId="{44695AAA-976B-459C-B6F4-897E977BD8BB}" dt="2023-02-10T11:22:57.581" v="1354" actId="20577"/>
          <ac:spMkLst>
            <pc:docMk/>
            <pc:sldMk cId="3148822504" sldId="347"/>
            <ac:spMk id="24" creationId="{206AD9B2-2550-4D86-BB98-79104EE9574C}"/>
          </ac:spMkLst>
        </pc:spChg>
        <pc:spChg chg="mod">
          <ac:chgData name="ΕΙΡΗΝΗ ΚΑΤΣΑΡΟΥ" userId="3d7c3f3ab11cf231" providerId="LiveId" clId="{44695AAA-976B-459C-B6F4-897E977BD8BB}" dt="2023-02-10T11:11:08.082" v="651" actId="20577"/>
          <ac:spMkLst>
            <pc:docMk/>
            <pc:sldMk cId="3148822504" sldId="347"/>
            <ac:spMk id="25" creationId="{83F348DA-2905-40BE-BD83-B536C04DE678}"/>
          </ac:spMkLst>
        </pc:spChg>
        <pc:grpChg chg="del mod">
          <ac:chgData name="ΕΙΡΗΝΗ ΚΑΤΣΑΡΟΥ" userId="3d7c3f3ab11cf231" providerId="LiveId" clId="{44695AAA-976B-459C-B6F4-897E977BD8BB}" dt="2023-02-10T11:22:17.924" v="1333" actId="21"/>
          <ac:grpSpMkLst>
            <pc:docMk/>
            <pc:sldMk cId="3148822504" sldId="347"/>
            <ac:grpSpMk id="26" creationId="{88398774-F9B7-4311-A387-F603766698E5}"/>
          </ac:grpSpMkLst>
        </pc:grpChg>
      </pc:sldChg>
      <pc:sldChg chg="delSp modSp mod">
        <pc:chgData name="ΕΙΡΗΝΗ ΚΑΤΣΑΡΟΥ" userId="3d7c3f3ab11cf231" providerId="LiveId" clId="{44695AAA-976B-459C-B6F4-897E977BD8BB}" dt="2023-02-10T13:12:42.041" v="6842" actId="21"/>
        <pc:sldMkLst>
          <pc:docMk/>
          <pc:sldMk cId="4177696379" sldId="353"/>
        </pc:sldMkLst>
        <pc:spChg chg="mod topLvl">
          <ac:chgData name="ΕΙΡΗΝΗ ΚΑΤΣΑΡΟΥ" userId="3d7c3f3ab11cf231" providerId="LiveId" clId="{44695AAA-976B-459C-B6F4-897E977BD8BB}" dt="2023-02-10T13:12:42.041" v="6842" actId="21"/>
          <ac:spMkLst>
            <pc:docMk/>
            <pc:sldMk cId="4177696379" sldId="353"/>
            <ac:spMk id="8" creationId="{5CF5BDA4-10C7-46A6-AC30-523A3FC438AC}"/>
          </ac:spMkLst>
        </pc:spChg>
        <pc:spChg chg="del mod topLvl">
          <ac:chgData name="ΕΙΡΗΝΗ ΚΑΤΣΑΡΟΥ" userId="3d7c3f3ab11cf231" providerId="LiveId" clId="{44695AAA-976B-459C-B6F4-897E977BD8BB}" dt="2023-02-10T13:12:42.041" v="6842" actId="21"/>
          <ac:spMkLst>
            <pc:docMk/>
            <pc:sldMk cId="4177696379" sldId="353"/>
            <ac:spMk id="9" creationId="{C062103B-F514-4BE9-B5B2-C13878D2FE7C}"/>
          </ac:spMkLst>
        </pc:spChg>
        <pc:grpChg chg="del">
          <ac:chgData name="ΕΙΡΗΝΗ ΚΑΤΣΑΡΟΥ" userId="3d7c3f3ab11cf231" providerId="LiveId" clId="{44695AAA-976B-459C-B6F4-897E977BD8BB}" dt="2023-02-10T13:12:42.041" v="6842" actId="21"/>
          <ac:grpSpMkLst>
            <pc:docMk/>
            <pc:sldMk cId="4177696379" sldId="353"/>
            <ac:grpSpMk id="6" creationId="{0C455B2A-3D1B-4F98-ACA5-C72C064015F6}"/>
          </ac:grpSpMkLst>
        </pc:grpChg>
      </pc:sldChg>
      <pc:sldChg chg="addSp delSp modSp mod">
        <pc:chgData name="ΕΙΡΗΝΗ ΚΑΤΣΑΡΟΥ" userId="3d7c3f3ab11cf231" providerId="LiveId" clId="{44695AAA-976B-459C-B6F4-897E977BD8BB}" dt="2023-02-10T10:53:45.226" v="450" actId="1440"/>
        <pc:sldMkLst>
          <pc:docMk/>
          <pc:sldMk cId="2581868938" sldId="354"/>
        </pc:sldMkLst>
        <pc:spChg chg="del mod">
          <ac:chgData name="ΕΙΡΗΝΗ ΚΑΤΣΑΡΟΥ" userId="3d7c3f3ab11cf231" providerId="LiveId" clId="{44695AAA-976B-459C-B6F4-897E977BD8BB}" dt="2023-02-10T10:48:44.384" v="283" actId="21"/>
          <ac:spMkLst>
            <pc:docMk/>
            <pc:sldMk cId="2581868938" sldId="354"/>
            <ac:spMk id="4" creationId="{65EB7FFB-6FB1-480A-A898-65150C03087A}"/>
          </ac:spMkLst>
        </pc:spChg>
        <pc:spChg chg="add mod">
          <ac:chgData name="ΕΙΡΗΝΗ ΚΑΤΣΑΡΟΥ" userId="3d7c3f3ab11cf231" providerId="LiveId" clId="{44695AAA-976B-459C-B6F4-897E977BD8BB}" dt="2023-02-10T10:53:17.688" v="446" actId="1076"/>
          <ac:spMkLst>
            <pc:docMk/>
            <pc:sldMk cId="2581868938" sldId="354"/>
            <ac:spMk id="6" creationId="{1CD4A43C-BAAB-20EB-332D-616C6A2A8810}"/>
          </ac:spMkLst>
        </pc:spChg>
        <pc:spChg chg="add del mod">
          <ac:chgData name="ΕΙΡΗΝΗ ΚΑΤΣΑΡΟΥ" userId="3d7c3f3ab11cf231" providerId="LiveId" clId="{44695AAA-976B-459C-B6F4-897E977BD8BB}" dt="2023-02-10T10:50:15.528" v="359"/>
          <ac:spMkLst>
            <pc:docMk/>
            <pc:sldMk cId="2581868938" sldId="354"/>
            <ac:spMk id="7" creationId="{CA174BBC-496C-A754-870D-34D6D8678775}"/>
          </ac:spMkLst>
        </pc:spChg>
        <pc:spChg chg="mod">
          <ac:chgData name="ΕΙΡΗΝΗ ΚΑΤΣΑΡΟΥ" userId="3d7c3f3ab11cf231" providerId="LiveId" clId="{44695AAA-976B-459C-B6F4-897E977BD8BB}" dt="2023-02-10T10:53:02.930" v="445" actId="122"/>
          <ac:spMkLst>
            <pc:docMk/>
            <pc:sldMk cId="2581868938" sldId="354"/>
            <ac:spMk id="8" creationId="{03B4C724-0776-4328-8F0A-B72DA1579537}"/>
          </ac:spMkLst>
        </pc:spChg>
        <pc:spChg chg="mod">
          <ac:chgData name="ΕΙΡΗΝΗ ΚΑΤΣΑΡΟΥ" userId="3d7c3f3ab11cf231" providerId="LiveId" clId="{44695AAA-976B-459C-B6F4-897E977BD8BB}" dt="2023-02-10T10:52:58.152" v="444" actId="1076"/>
          <ac:spMkLst>
            <pc:docMk/>
            <pc:sldMk cId="2581868938" sldId="354"/>
            <ac:spMk id="9" creationId="{2B6167FF-AD5E-41E4-8385-3024DC936CF2}"/>
          </ac:spMkLst>
        </pc:spChg>
        <pc:spChg chg="add mod">
          <ac:chgData name="ΕΙΡΗΝΗ ΚΑΤΣΑΡΟΥ" userId="3d7c3f3ab11cf231" providerId="LiveId" clId="{44695AAA-976B-459C-B6F4-897E977BD8BB}" dt="2023-02-10T10:53:20.359" v="447" actId="1076"/>
          <ac:spMkLst>
            <pc:docMk/>
            <pc:sldMk cId="2581868938" sldId="354"/>
            <ac:spMk id="10" creationId="{86F87994-9317-7811-8774-9296AA79511A}"/>
          </ac:spMkLst>
        </pc:spChg>
        <pc:grpChg chg="del">
          <ac:chgData name="ΕΙΡΗΝΗ ΚΑΤΣΑΡΟΥ" userId="3d7c3f3ab11cf231" providerId="LiveId" clId="{44695AAA-976B-459C-B6F4-897E977BD8BB}" dt="2023-02-10T10:39:17.334" v="0" actId="21"/>
          <ac:grpSpMkLst>
            <pc:docMk/>
            <pc:sldMk cId="2581868938" sldId="354"/>
            <ac:grpSpMk id="3" creationId="{654B8B42-5803-41D1-913F-6C301EAD336B}"/>
          </ac:grpSpMkLst>
        </pc:grpChg>
        <pc:picChg chg="add mod">
          <ac:chgData name="ΕΙΡΗΝΗ ΚΑΤΣΑΡΟΥ" userId="3d7c3f3ab11cf231" providerId="LiveId" clId="{44695AAA-976B-459C-B6F4-897E977BD8BB}" dt="2023-02-10T10:53:45.226" v="450" actId="1440"/>
          <ac:picMkLst>
            <pc:docMk/>
            <pc:sldMk cId="2581868938" sldId="354"/>
            <ac:picMk id="5" creationId="{6920CC7A-D2BA-ADC0-E5A8-75FF416EBC5F}"/>
          </ac:picMkLst>
        </pc:picChg>
      </pc:sldChg>
      <pc:sldChg chg="addSp modSp mod ord">
        <pc:chgData name="ΕΙΡΗΝΗ ΚΑΤΣΑΡΟΥ" userId="3d7c3f3ab11cf231" providerId="LiveId" clId="{44695AAA-976B-459C-B6F4-897E977BD8BB}" dt="2023-02-10T12:01:54.779" v="2044" actId="114"/>
        <pc:sldMkLst>
          <pc:docMk/>
          <pc:sldMk cId="0" sldId="355"/>
        </pc:sldMkLst>
        <pc:spChg chg="add mod">
          <ac:chgData name="ΕΙΡΗΝΗ ΚΑΤΣΑΡΟΥ" userId="3d7c3f3ab11cf231" providerId="LiveId" clId="{44695AAA-976B-459C-B6F4-897E977BD8BB}" dt="2023-02-10T12:01:54.779" v="2044" actId="114"/>
          <ac:spMkLst>
            <pc:docMk/>
            <pc:sldMk cId="0" sldId="355"/>
            <ac:spMk id="2" creationId="{A18310EA-3C15-43D8-387B-4238CFFBFD2F}"/>
          </ac:spMkLst>
        </pc:spChg>
      </pc:sldChg>
      <pc:sldChg chg="modSp add mod">
        <pc:chgData name="ΕΙΡΗΝΗ ΚΑΤΣΑΡΟΥ" userId="3d7c3f3ab11cf231" providerId="LiveId" clId="{44695AAA-976B-459C-B6F4-897E977BD8BB}" dt="2023-02-10T12:32:20.645" v="4054" actId="1076"/>
        <pc:sldMkLst>
          <pc:docMk/>
          <pc:sldMk cId="685291171" sldId="356"/>
        </pc:sldMkLst>
        <pc:spChg chg="mod">
          <ac:chgData name="ΕΙΡΗΝΗ ΚΑΤΣΑΡΟΥ" userId="3d7c3f3ab11cf231" providerId="LiveId" clId="{44695AAA-976B-459C-B6F4-897E977BD8BB}" dt="2023-02-10T12:32:02.252" v="4051" actId="313"/>
          <ac:spMkLst>
            <pc:docMk/>
            <pc:sldMk cId="685291171" sldId="356"/>
            <ac:spMk id="5" creationId="{347C8284-E213-48BC-B9A2-36341C433E41}"/>
          </ac:spMkLst>
        </pc:spChg>
        <pc:spChg chg="mod">
          <ac:chgData name="ΕΙΡΗΝΗ ΚΑΤΣΑΡΟΥ" userId="3d7c3f3ab11cf231" providerId="LiveId" clId="{44695AAA-976B-459C-B6F4-897E977BD8BB}" dt="2023-02-10T12:24:42.825" v="3149" actId="5793"/>
          <ac:spMkLst>
            <pc:docMk/>
            <pc:sldMk cId="685291171" sldId="356"/>
            <ac:spMk id="7" creationId="{88841097-2ABE-41E5-B9B3-0BED9FF5E18F}"/>
          </ac:spMkLst>
        </pc:spChg>
        <pc:grpChg chg="mod">
          <ac:chgData name="ΕΙΡΗΝΗ ΚΑΤΣΑΡΟΥ" userId="3d7c3f3ab11cf231" providerId="LiveId" clId="{44695AAA-976B-459C-B6F4-897E977BD8BB}" dt="2023-02-10T12:31:23.407" v="3964" actId="1076"/>
          <ac:grpSpMkLst>
            <pc:docMk/>
            <pc:sldMk cId="685291171" sldId="356"/>
            <ac:grpSpMk id="2" creationId="{4354176C-DF2C-D1C4-E84D-4586114B2D6F}"/>
          </ac:grpSpMkLst>
        </pc:grpChg>
        <pc:grpChg chg="mod">
          <ac:chgData name="ΕΙΡΗΝΗ ΚΑΤΣΑΡΟΥ" userId="3d7c3f3ab11cf231" providerId="LiveId" clId="{44695AAA-976B-459C-B6F4-897E977BD8BB}" dt="2023-02-10T12:32:20.645" v="4054" actId="1076"/>
          <ac:grpSpMkLst>
            <pc:docMk/>
            <pc:sldMk cId="685291171" sldId="356"/>
            <ac:grpSpMk id="4" creationId="{F94AC462-760F-4059-9BF8-2EAFFDE1E32F}"/>
          </ac:grpSpMkLst>
        </pc:grpChg>
      </pc:sldChg>
      <pc:sldChg chg="new del">
        <pc:chgData name="ΕΙΡΗΝΗ ΚΑΤΣΑΡΟΥ" userId="3d7c3f3ab11cf231" providerId="LiveId" clId="{44695AAA-976B-459C-B6F4-897E977BD8BB}" dt="2023-02-10T12:03:31.435" v="2046" actId="680"/>
        <pc:sldMkLst>
          <pc:docMk/>
          <pc:sldMk cId="3861349304" sldId="356"/>
        </pc:sldMkLst>
      </pc:sldChg>
      <pc:sldChg chg="modSp add mod">
        <pc:chgData name="ΕΙΡΗΝΗ ΚΑΤΣΑΡΟΥ" userId="3d7c3f3ab11cf231" providerId="LiveId" clId="{44695AAA-976B-459C-B6F4-897E977BD8BB}" dt="2023-02-10T12:49:50.130" v="5260" actId="122"/>
        <pc:sldMkLst>
          <pc:docMk/>
          <pc:sldMk cId="1832831389" sldId="357"/>
        </pc:sldMkLst>
        <pc:spChg chg="mod">
          <ac:chgData name="ΕΙΡΗΝΗ ΚΑΤΣΑΡΟΥ" userId="3d7c3f3ab11cf231" providerId="LiveId" clId="{44695AAA-976B-459C-B6F4-897E977BD8BB}" dt="2023-02-10T12:49:50.130" v="5260" actId="122"/>
          <ac:spMkLst>
            <pc:docMk/>
            <pc:sldMk cId="1832831389" sldId="357"/>
            <ac:spMk id="5" creationId="{347C8284-E213-48BC-B9A2-36341C433E41}"/>
          </ac:spMkLst>
        </pc:spChg>
        <pc:spChg chg="mod">
          <ac:chgData name="ΕΙΡΗΝΗ ΚΑΤΣΑΡΟΥ" userId="3d7c3f3ab11cf231" providerId="LiveId" clId="{44695AAA-976B-459C-B6F4-897E977BD8BB}" dt="2023-02-10T12:35:40.678" v="4081" actId="20577"/>
          <ac:spMkLst>
            <pc:docMk/>
            <pc:sldMk cId="1832831389" sldId="357"/>
            <ac:spMk id="7" creationId="{88841097-2ABE-41E5-B9B3-0BED9FF5E18F}"/>
          </ac:spMkLst>
        </pc:spChg>
        <pc:grpChg chg="mod">
          <ac:chgData name="ΕΙΡΗΝΗ ΚΑΤΣΑΡΟΥ" userId="3d7c3f3ab11cf231" providerId="LiveId" clId="{44695AAA-976B-459C-B6F4-897E977BD8BB}" dt="2023-02-10T12:38:15.452" v="4316" actId="14100"/>
          <ac:grpSpMkLst>
            <pc:docMk/>
            <pc:sldMk cId="1832831389" sldId="357"/>
            <ac:grpSpMk id="4" creationId="{F94AC462-760F-4059-9BF8-2EAFFDE1E32F}"/>
          </ac:grpSpMkLst>
        </pc:grpChg>
      </pc:sldChg>
      <pc:sldChg chg="addSp delSp modSp add mod">
        <pc:chgData name="ΕΙΡΗΝΗ ΚΑΤΣΑΡΟΥ" userId="3d7c3f3ab11cf231" providerId="LiveId" clId="{44695AAA-976B-459C-B6F4-897E977BD8BB}" dt="2023-02-10T12:59:52.485" v="5849" actId="122"/>
        <pc:sldMkLst>
          <pc:docMk/>
          <pc:sldMk cId="3739294403" sldId="358"/>
        </pc:sldMkLst>
        <pc:spChg chg="add del mod">
          <ac:chgData name="ΕΙΡΗΝΗ ΚΑΤΣΑΡΟΥ" userId="3d7c3f3ab11cf231" providerId="LiveId" clId="{44695AAA-976B-459C-B6F4-897E977BD8BB}" dt="2023-02-10T12:57:24.152" v="5726"/>
          <ac:spMkLst>
            <pc:docMk/>
            <pc:sldMk cId="3739294403" sldId="358"/>
            <ac:spMk id="3" creationId="{55CB36B1-08B5-F00B-7492-1A896A1FB219}"/>
          </ac:spMkLst>
        </pc:spChg>
        <pc:spChg chg="mod">
          <ac:chgData name="ΕΙΡΗΝΗ ΚΑΤΣΑΡΟΥ" userId="3d7c3f3ab11cf231" providerId="LiveId" clId="{44695AAA-976B-459C-B6F4-897E977BD8BB}" dt="2023-02-10T12:52:59.013" v="5664" actId="20577"/>
          <ac:spMkLst>
            <pc:docMk/>
            <pc:sldMk cId="3739294403" sldId="358"/>
            <ac:spMk id="5" creationId="{347C8284-E213-48BC-B9A2-36341C433E41}"/>
          </ac:spMkLst>
        </pc:spChg>
        <pc:spChg chg="mod">
          <ac:chgData name="ΕΙΡΗΝΗ ΚΑΤΣΑΡΟΥ" userId="3d7c3f3ab11cf231" providerId="LiveId" clId="{44695AAA-976B-459C-B6F4-897E977BD8BB}" dt="2023-02-10T12:46:54.990" v="5057" actId="20577"/>
          <ac:spMkLst>
            <pc:docMk/>
            <pc:sldMk cId="3739294403" sldId="358"/>
            <ac:spMk id="7" creationId="{88841097-2ABE-41E5-B9B3-0BED9FF5E18F}"/>
          </ac:spMkLst>
        </pc:spChg>
        <pc:spChg chg="add mod">
          <ac:chgData name="ΕΙΡΗΝΗ ΚΑΤΣΑΡΟΥ" userId="3d7c3f3ab11cf231" providerId="LiveId" clId="{44695AAA-976B-459C-B6F4-897E977BD8BB}" dt="2023-02-10T12:59:44.850" v="5847" actId="14100"/>
          <ac:spMkLst>
            <pc:docMk/>
            <pc:sldMk cId="3739294403" sldId="358"/>
            <ac:spMk id="37" creationId="{8E41B022-DE6B-0942-E740-A60AB6B4EB5B}"/>
          </ac:spMkLst>
        </pc:spChg>
        <pc:graphicFrameChg chg="add mod modGraphic">
          <ac:chgData name="ΕΙΡΗΝΗ ΚΑΤΣΑΡΟΥ" userId="3d7c3f3ab11cf231" providerId="LiveId" clId="{44695AAA-976B-459C-B6F4-897E977BD8BB}" dt="2023-02-10T12:59:52.485" v="5849" actId="122"/>
          <ac:graphicFrameMkLst>
            <pc:docMk/>
            <pc:sldMk cId="3739294403" sldId="358"/>
            <ac:graphicFrameMk id="8" creationId="{B8FE7042-7C0B-1C53-A0EF-5DF074416B0C}"/>
          </ac:graphicFrameMkLst>
        </pc:graphicFrameChg>
      </pc:sldChg>
      <pc:sldChg chg="delSp modSp add mod">
        <pc:chgData name="ΕΙΡΗΝΗ ΚΑΤΣΑΡΟΥ" userId="3d7c3f3ab11cf231" providerId="LiveId" clId="{44695AAA-976B-459C-B6F4-897E977BD8BB}" dt="2023-02-10T13:28:02.808" v="7899" actId="313"/>
        <pc:sldMkLst>
          <pc:docMk/>
          <pc:sldMk cId="2570380322" sldId="359"/>
        </pc:sldMkLst>
        <pc:spChg chg="mod">
          <ac:chgData name="ΕΙΡΗΝΗ ΚΑΤΣΑΡΟΥ" userId="3d7c3f3ab11cf231" providerId="LiveId" clId="{44695AAA-976B-459C-B6F4-897E977BD8BB}" dt="2023-02-10T13:28:02.808" v="7899" actId="313"/>
          <ac:spMkLst>
            <pc:docMk/>
            <pc:sldMk cId="2570380322" sldId="359"/>
            <ac:spMk id="5" creationId="{347C8284-E213-48BC-B9A2-36341C433E41}"/>
          </ac:spMkLst>
        </pc:spChg>
        <pc:spChg chg="mod">
          <ac:chgData name="ΕΙΡΗΝΗ ΚΑΤΣΑΡΟΥ" userId="3d7c3f3ab11cf231" providerId="LiveId" clId="{44695AAA-976B-459C-B6F4-897E977BD8BB}" dt="2023-02-10T13:14:10.552" v="6890" actId="313"/>
          <ac:spMkLst>
            <pc:docMk/>
            <pc:sldMk cId="2570380322" sldId="359"/>
            <ac:spMk id="7" creationId="{88841097-2ABE-41E5-B9B3-0BED9FF5E18F}"/>
          </ac:spMkLst>
        </pc:spChg>
        <pc:spChg chg="del">
          <ac:chgData name="ΕΙΡΗΝΗ ΚΑΤΣΑΡΟΥ" userId="3d7c3f3ab11cf231" providerId="LiveId" clId="{44695AAA-976B-459C-B6F4-897E977BD8BB}" dt="2023-02-10T13:12:59.977" v="6845" actId="21"/>
          <ac:spMkLst>
            <pc:docMk/>
            <pc:sldMk cId="2570380322" sldId="359"/>
            <ac:spMk id="37" creationId="{8E41B022-DE6B-0942-E740-A60AB6B4EB5B}"/>
          </ac:spMkLst>
        </pc:spChg>
        <pc:grpChg chg="mod">
          <ac:chgData name="ΕΙΡΗΝΗ ΚΑΤΣΑΡΟΥ" userId="3d7c3f3ab11cf231" providerId="LiveId" clId="{44695AAA-976B-459C-B6F4-897E977BD8BB}" dt="2023-02-10T13:23:18.752" v="7669" actId="14100"/>
          <ac:grpSpMkLst>
            <pc:docMk/>
            <pc:sldMk cId="2570380322" sldId="359"/>
            <ac:grpSpMk id="4" creationId="{F94AC462-760F-4059-9BF8-2EAFFDE1E32F}"/>
          </ac:grpSpMkLst>
        </pc:grpChg>
        <pc:graphicFrameChg chg="del modGraphic">
          <ac:chgData name="ΕΙΡΗΝΗ ΚΑΤΣΑΡΟΥ" userId="3d7c3f3ab11cf231" providerId="LiveId" clId="{44695AAA-976B-459C-B6F4-897E977BD8BB}" dt="2023-02-10T13:12:55.837" v="6844" actId="21"/>
          <ac:graphicFrameMkLst>
            <pc:docMk/>
            <pc:sldMk cId="2570380322" sldId="359"/>
            <ac:graphicFrameMk id="8" creationId="{B8FE7042-7C0B-1C53-A0EF-5DF074416B0C}"/>
          </ac:graphicFrameMkLst>
        </pc:graphicFrameChg>
      </pc:sldChg>
      <pc:sldChg chg="modSp add mod">
        <pc:chgData name="ΕΙΡΗΝΗ ΚΑΤΣΑΡΟΥ" userId="3d7c3f3ab11cf231" providerId="LiveId" clId="{44695AAA-976B-459C-B6F4-897E977BD8BB}" dt="2023-02-10T13:41:44.513" v="9140" actId="20577"/>
        <pc:sldMkLst>
          <pc:docMk/>
          <pc:sldMk cId="4082610853" sldId="360"/>
        </pc:sldMkLst>
        <pc:spChg chg="mod">
          <ac:chgData name="ΕΙΡΗΝΗ ΚΑΤΣΑΡΟΥ" userId="3d7c3f3ab11cf231" providerId="LiveId" clId="{44695AAA-976B-459C-B6F4-897E977BD8BB}" dt="2023-02-10T13:41:44.513" v="9140" actId="20577"/>
          <ac:spMkLst>
            <pc:docMk/>
            <pc:sldMk cId="4082610853" sldId="360"/>
            <ac:spMk id="5" creationId="{347C8284-E213-48BC-B9A2-36341C433E41}"/>
          </ac:spMkLst>
        </pc:spChg>
        <pc:spChg chg="mod">
          <ac:chgData name="ΕΙΡΗΝΗ ΚΑΤΣΑΡΟΥ" userId="3d7c3f3ab11cf231" providerId="LiveId" clId="{44695AAA-976B-459C-B6F4-897E977BD8BB}" dt="2023-02-10T13:29:39.840" v="7948" actId="20577"/>
          <ac:spMkLst>
            <pc:docMk/>
            <pc:sldMk cId="4082610853" sldId="360"/>
            <ac:spMk id="7" creationId="{88841097-2ABE-41E5-B9B3-0BED9FF5E18F}"/>
          </ac:spMkLst>
        </pc:spChg>
      </pc:sldChg>
      <pc:sldChg chg="modSp add mod">
        <pc:chgData name="ΕΙΡΗΝΗ ΚΑΤΣΑΡΟΥ" userId="3d7c3f3ab11cf231" providerId="LiveId" clId="{44695AAA-976B-459C-B6F4-897E977BD8BB}" dt="2023-02-10T14:01:55.229" v="9574" actId="20577"/>
        <pc:sldMkLst>
          <pc:docMk/>
          <pc:sldMk cId="3203468257" sldId="361"/>
        </pc:sldMkLst>
        <pc:spChg chg="mod">
          <ac:chgData name="ΕΙΡΗΝΗ ΚΑΤΣΑΡΟΥ" userId="3d7c3f3ab11cf231" providerId="LiveId" clId="{44695AAA-976B-459C-B6F4-897E977BD8BB}" dt="2023-02-10T14:01:55.229" v="9574" actId="20577"/>
          <ac:spMkLst>
            <pc:docMk/>
            <pc:sldMk cId="3203468257" sldId="361"/>
            <ac:spMk id="8" creationId="{5CF5BDA4-10C7-46A6-AC30-523A3FC438AC}"/>
          </ac:spMkLst>
        </pc:spChg>
      </pc:sldChg>
      <pc:sldChg chg="delSp modSp add mod">
        <pc:chgData name="ΕΙΡΗΝΗ ΚΑΤΣΑΡΟΥ" userId="3d7c3f3ab11cf231" providerId="LiveId" clId="{44695AAA-976B-459C-B6F4-897E977BD8BB}" dt="2023-02-10T14:11:32.930" v="10508" actId="12"/>
        <pc:sldMkLst>
          <pc:docMk/>
          <pc:sldMk cId="190924434" sldId="362"/>
        </pc:sldMkLst>
        <pc:spChg chg="mod">
          <ac:chgData name="ΕΙΡΗΝΗ ΚΑΤΣΑΡΟΥ" userId="3d7c3f3ab11cf231" providerId="LiveId" clId="{44695AAA-976B-459C-B6F4-897E977BD8BB}" dt="2023-02-10T14:11:32.930" v="10508" actId="12"/>
          <ac:spMkLst>
            <pc:docMk/>
            <pc:sldMk cId="190924434" sldId="362"/>
            <ac:spMk id="5" creationId="{347C8284-E213-48BC-B9A2-36341C433E41}"/>
          </ac:spMkLst>
        </pc:spChg>
        <pc:spChg chg="mod">
          <ac:chgData name="ΕΙΡΗΝΗ ΚΑΤΣΑΡΟΥ" userId="3d7c3f3ab11cf231" providerId="LiveId" clId="{44695AAA-976B-459C-B6F4-897E977BD8BB}" dt="2023-02-10T14:03:17.486" v="9619" actId="20577"/>
          <ac:spMkLst>
            <pc:docMk/>
            <pc:sldMk cId="190924434" sldId="362"/>
            <ac:spMk id="7" creationId="{88841097-2ABE-41E5-B9B3-0BED9FF5E18F}"/>
          </ac:spMkLst>
        </pc:spChg>
        <pc:grpChg chg="mod">
          <ac:chgData name="ΕΙΡΗΝΗ ΚΑΤΣΑΡΟΥ" userId="3d7c3f3ab11cf231" providerId="LiveId" clId="{44695AAA-976B-459C-B6F4-897E977BD8BB}" dt="2023-02-10T14:06:14.044" v="9763" actId="14100"/>
          <ac:grpSpMkLst>
            <pc:docMk/>
            <pc:sldMk cId="190924434" sldId="362"/>
            <ac:grpSpMk id="4" creationId="{F94AC462-760F-4059-9BF8-2EAFFDE1E32F}"/>
          </ac:grpSpMkLst>
        </pc:grpChg>
        <pc:picChg chg="del">
          <ac:chgData name="ΕΙΡΗΝΗ ΚΑΤΣΑΡΟΥ" userId="3d7c3f3ab11cf231" providerId="LiveId" clId="{44695AAA-976B-459C-B6F4-897E977BD8BB}" dt="2023-02-10T14:03:03.200" v="9576" actId="21"/>
          <ac:picMkLst>
            <pc:docMk/>
            <pc:sldMk cId="190924434" sldId="362"/>
            <ac:picMk id="38" creationId="{84EC308B-9D4A-78AC-E80A-FE998F6712A3}"/>
          </ac:picMkLst>
        </pc:picChg>
      </pc:sldChg>
      <pc:sldChg chg="addSp delSp modSp add mod">
        <pc:chgData name="ΕΙΡΗΝΗ ΚΑΤΣΑΡΟΥ" userId="3d7c3f3ab11cf231" providerId="LiveId" clId="{44695AAA-976B-459C-B6F4-897E977BD8BB}" dt="2023-02-10T14:24:47.502" v="11422" actId="113"/>
        <pc:sldMkLst>
          <pc:docMk/>
          <pc:sldMk cId="2197986951" sldId="363"/>
        </pc:sldMkLst>
        <pc:spChg chg="add del mod">
          <ac:chgData name="ΕΙΡΗΝΗ ΚΑΤΣΑΡΟΥ" userId="3d7c3f3ab11cf231" providerId="LiveId" clId="{44695AAA-976B-459C-B6F4-897E977BD8BB}" dt="2023-02-10T14:22:48.072" v="11124" actId="21"/>
          <ac:spMkLst>
            <pc:docMk/>
            <pc:sldMk cId="2197986951" sldId="363"/>
            <ac:spMk id="3" creationId="{855C2DE5-025B-5D68-3C24-78989F6637A7}"/>
          </ac:spMkLst>
        </pc:spChg>
        <pc:spChg chg="mod">
          <ac:chgData name="ΕΙΡΗΝΗ ΚΑΤΣΑΡΟΥ" userId="3d7c3f3ab11cf231" providerId="LiveId" clId="{44695AAA-976B-459C-B6F4-897E977BD8BB}" dt="2023-02-10T14:24:47.502" v="11422" actId="113"/>
          <ac:spMkLst>
            <pc:docMk/>
            <pc:sldMk cId="2197986951" sldId="363"/>
            <ac:spMk id="5" creationId="{347C8284-E213-48BC-B9A2-36341C433E41}"/>
          </ac:spMkLst>
        </pc:spChg>
      </pc:sldChg>
      <pc:sldChg chg="modSp add mod">
        <pc:chgData name="ΕΙΡΗΝΗ ΚΑΤΣΑΡΟΥ" userId="3d7c3f3ab11cf231" providerId="LiveId" clId="{44695AAA-976B-459C-B6F4-897E977BD8BB}" dt="2023-02-10T14:35:31.737" v="12680" actId="20577"/>
        <pc:sldMkLst>
          <pc:docMk/>
          <pc:sldMk cId="1210145706" sldId="364"/>
        </pc:sldMkLst>
        <pc:spChg chg="mod">
          <ac:chgData name="ΕΙΡΗΝΗ ΚΑΤΣΑΡΟΥ" userId="3d7c3f3ab11cf231" providerId="LiveId" clId="{44695AAA-976B-459C-B6F4-897E977BD8BB}" dt="2023-02-10T14:33:44.984" v="12653" actId="20577"/>
          <ac:spMkLst>
            <pc:docMk/>
            <pc:sldMk cId="1210145706" sldId="364"/>
            <ac:spMk id="5" creationId="{347C8284-E213-48BC-B9A2-36341C433E41}"/>
          </ac:spMkLst>
        </pc:spChg>
        <pc:spChg chg="mod">
          <ac:chgData name="ΕΙΡΗΝΗ ΚΑΤΣΑΡΟΥ" userId="3d7c3f3ab11cf231" providerId="LiveId" clId="{44695AAA-976B-459C-B6F4-897E977BD8BB}" dt="2023-02-10T14:35:31.737" v="12680" actId="20577"/>
          <ac:spMkLst>
            <pc:docMk/>
            <pc:sldMk cId="1210145706" sldId="364"/>
            <ac:spMk id="7" creationId="{88841097-2ABE-41E5-B9B3-0BED9FF5E18F}"/>
          </ac:spMkLst>
        </pc:spChg>
      </pc:sldChg>
      <pc:sldChg chg="modSp add mod">
        <pc:chgData name="ΕΙΡΗΝΗ ΚΑΤΣΑΡΟΥ" userId="3d7c3f3ab11cf231" providerId="LiveId" clId="{44695AAA-976B-459C-B6F4-897E977BD8BB}" dt="2023-02-10T15:05:56.790" v="14351" actId="20577"/>
        <pc:sldMkLst>
          <pc:docMk/>
          <pc:sldMk cId="1550207988" sldId="365"/>
        </pc:sldMkLst>
        <pc:spChg chg="mod">
          <ac:chgData name="ΕΙΡΗΝΗ ΚΑΤΣΑΡΟΥ" userId="3d7c3f3ab11cf231" providerId="LiveId" clId="{44695AAA-976B-459C-B6F4-897E977BD8BB}" dt="2023-02-10T14:52:48.222" v="13281" actId="1076"/>
          <ac:spMkLst>
            <pc:docMk/>
            <pc:sldMk cId="1550207988" sldId="365"/>
            <ac:spMk id="5" creationId="{347C8284-E213-48BC-B9A2-36341C433E41}"/>
          </ac:spMkLst>
        </pc:spChg>
        <pc:spChg chg="mod">
          <ac:chgData name="ΕΙΡΗΝΗ ΚΑΤΣΑΡΟΥ" userId="3d7c3f3ab11cf231" providerId="LiveId" clId="{44695AAA-976B-459C-B6F4-897E977BD8BB}" dt="2023-02-10T15:05:56.790" v="14351" actId="20577"/>
          <ac:spMkLst>
            <pc:docMk/>
            <pc:sldMk cId="1550207988" sldId="365"/>
            <ac:spMk id="7" creationId="{88841097-2ABE-41E5-B9B3-0BED9FF5E18F}"/>
          </ac:spMkLst>
        </pc:spChg>
      </pc:sldChg>
      <pc:sldChg chg="modSp add mod">
        <pc:chgData name="ΕΙΡΗΝΗ ΚΑΤΣΑΡΟΥ" userId="3d7c3f3ab11cf231" providerId="LiveId" clId="{44695AAA-976B-459C-B6F4-897E977BD8BB}" dt="2023-02-10T15:03:19.062" v="14304" actId="20577"/>
        <pc:sldMkLst>
          <pc:docMk/>
          <pc:sldMk cId="2313944003" sldId="366"/>
        </pc:sldMkLst>
        <pc:spChg chg="mod">
          <ac:chgData name="ΕΙΡΗΝΗ ΚΑΤΣΑΡΟΥ" userId="3d7c3f3ab11cf231" providerId="LiveId" clId="{44695AAA-976B-459C-B6F4-897E977BD8BB}" dt="2023-02-10T15:03:19.062" v="14304" actId="20577"/>
          <ac:spMkLst>
            <pc:docMk/>
            <pc:sldMk cId="2313944003" sldId="366"/>
            <ac:spMk id="5" creationId="{347C8284-E213-48BC-B9A2-36341C433E41}"/>
          </ac:spMkLst>
        </pc:spChg>
        <pc:spChg chg="mod">
          <ac:chgData name="ΕΙΡΗΝΗ ΚΑΤΣΑΡΟΥ" userId="3d7c3f3ab11cf231" providerId="LiveId" clId="{44695AAA-976B-459C-B6F4-897E977BD8BB}" dt="2023-02-10T14:53:12.786" v="13323" actId="313"/>
          <ac:spMkLst>
            <pc:docMk/>
            <pc:sldMk cId="2313944003" sldId="366"/>
            <ac:spMk id="7" creationId="{88841097-2ABE-41E5-B9B3-0BED9FF5E18F}"/>
          </ac:spMkLst>
        </pc:spChg>
      </pc:sldChg>
      <pc:sldChg chg="addSp modSp add mod">
        <pc:chgData name="ΕΙΡΗΝΗ ΚΑΤΣΑΡΟΥ" userId="3d7c3f3ab11cf231" providerId="LiveId" clId="{44695AAA-976B-459C-B6F4-897E977BD8BB}" dt="2023-02-10T15:27:52.234" v="14666" actId="14100"/>
        <pc:sldMkLst>
          <pc:docMk/>
          <pc:sldMk cId="1118210148" sldId="367"/>
        </pc:sldMkLst>
        <pc:spChg chg="mod">
          <ac:chgData name="ΕΙΡΗΝΗ ΚΑΤΣΑΡΟΥ" userId="3d7c3f3ab11cf231" providerId="LiveId" clId="{44695AAA-976B-459C-B6F4-897E977BD8BB}" dt="2023-02-10T15:27:46.627" v="14664" actId="1076"/>
          <ac:spMkLst>
            <pc:docMk/>
            <pc:sldMk cId="1118210148" sldId="367"/>
            <ac:spMk id="5" creationId="{347C8284-E213-48BC-B9A2-36341C433E41}"/>
          </ac:spMkLst>
        </pc:spChg>
        <pc:spChg chg="mod">
          <ac:chgData name="ΕΙΡΗΝΗ ΚΑΤΣΑΡΟΥ" userId="3d7c3f3ab11cf231" providerId="LiveId" clId="{44695AAA-976B-459C-B6F4-897E977BD8BB}" dt="2023-02-10T15:27:44.027" v="14663" actId="1076"/>
          <ac:spMkLst>
            <pc:docMk/>
            <pc:sldMk cId="1118210148" sldId="367"/>
            <ac:spMk id="7" creationId="{88841097-2ABE-41E5-B9B3-0BED9FF5E18F}"/>
          </ac:spMkLst>
        </pc:spChg>
        <pc:spChg chg="add mod">
          <ac:chgData name="ΕΙΡΗΝΗ ΚΑΤΣΑΡΟΥ" userId="3d7c3f3ab11cf231" providerId="LiveId" clId="{44695AAA-976B-459C-B6F4-897E977BD8BB}" dt="2023-02-10T15:18:55.531" v="14662" actId="1076"/>
          <ac:spMkLst>
            <pc:docMk/>
            <pc:sldMk cId="1118210148" sldId="367"/>
            <ac:spMk id="37" creationId="{25105B77-43BD-F8C8-225F-53C92FAD2AF3}"/>
          </ac:spMkLst>
        </pc:spChg>
        <pc:grpChg chg="mod">
          <ac:chgData name="ΕΙΡΗΝΗ ΚΑΤΣΑΡΟΥ" userId="3d7c3f3ab11cf231" providerId="LiveId" clId="{44695AAA-976B-459C-B6F4-897E977BD8BB}" dt="2023-02-10T15:14:32.694" v="14601" actId="1076"/>
          <ac:grpSpMkLst>
            <pc:docMk/>
            <pc:sldMk cId="1118210148" sldId="367"/>
            <ac:grpSpMk id="2" creationId="{4354176C-DF2C-D1C4-E84D-4586114B2D6F}"/>
          </ac:grpSpMkLst>
        </pc:grpChg>
        <pc:grpChg chg="mod">
          <ac:chgData name="ΕΙΡΗΝΗ ΚΑΤΣΑΡΟΥ" userId="3d7c3f3ab11cf231" providerId="LiveId" clId="{44695AAA-976B-459C-B6F4-897E977BD8BB}" dt="2023-02-10T15:17:19.268" v="14617" actId="1076"/>
          <ac:grpSpMkLst>
            <pc:docMk/>
            <pc:sldMk cId="1118210148" sldId="367"/>
            <ac:grpSpMk id="4" creationId="{F94AC462-760F-4059-9BF8-2EAFFDE1E32F}"/>
          </ac:grpSpMkLst>
        </pc:grpChg>
        <pc:picChg chg="add mod">
          <ac:chgData name="ΕΙΡΗΝΗ ΚΑΤΣΑΡΟΥ" userId="3d7c3f3ab11cf231" providerId="LiveId" clId="{44695AAA-976B-459C-B6F4-897E977BD8BB}" dt="2023-02-10T15:27:52.234" v="14666" actId="14100"/>
          <ac:picMkLst>
            <pc:docMk/>
            <pc:sldMk cId="1118210148" sldId="367"/>
            <ac:picMk id="8" creationId="{B376A2C8-4AA6-E335-B035-3CAD7313D086}"/>
          </ac:picMkLst>
        </pc:picChg>
      </pc:sldChg>
      <pc:sldChg chg="addSp delSp modSp add mod">
        <pc:chgData name="ΕΙΡΗΝΗ ΚΑΤΣΑΡΟΥ" userId="3d7c3f3ab11cf231" providerId="LiveId" clId="{44695AAA-976B-459C-B6F4-897E977BD8BB}" dt="2023-02-10T16:19:59.755" v="18428" actId="179"/>
        <pc:sldMkLst>
          <pc:docMk/>
          <pc:sldMk cId="390914455" sldId="368"/>
        </pc:sldMkLst>
        <pc:spChg chg="add del mod">
          <ac:chgData name="ΕΙΡΗΝΗ ΚΑΤΣΑΡΟΥ" userId="3d7c3f3ab11cf231" providerId="LiveId" clId="{44695AAA-976B-459C-B6F4-897E977BD8BB}" dt="2023-02-10T16:00:18.999" v="16503" actId="931"/>
          <ac:spMkLst>
            <pc:docMk/>
            <pc:sldMk cId="390914455" sldId="368"/>
            <ac:spMk id="3" creationId="{8EADE5F0-4CA8-1BA9-C3B1-FB471DD43487}"/>
          </ac:spMkLst>
        </pc:spChg>
        <pc:spChg chg="mod">
          <ac:chgData name="ΕΙΡΗΝΗ ΚΑΤΣΑΡΟΥ" userId="3d7c3f3ab11cf231" providerId="LiveId" clId="{44695AAA-976B-459C-B6F4-897E977BD8BB}" dt="2023-02-10T16:07:37.830" v="17176" actId="1076"/>
          <ac:spMkLst>
            <pc:docMk/>
            <pc:sldMk cId="390914455" sldId="368"/>
            <ac:spMk id="5" creationId="{ABD7D3E9-194D-4A3D-9826-F2458533B950}"/>
          </ac:spMkLst>
        </pc:spChg>
        <pc:spChg chg="mod">
          <ac:chgData name="ΕΙΡΗΝΗ ΚΑΤΣΑΡΟΥ" userId="3d7c3f3ab11cf231" providerId="LiveId" clId="{44695AAA-976B-459C-B6F4-897E977BD8BB}" dt="2023-02-10T16:09:39.831" v="17449" actId="14100"/>
          <ac:spMkLst>
            <pc:docMk/>
            <pc:sldMk cId="390914455" sldId="368"/>
            <ac:spMk id="6" creationId="{5AF42BF0-0B17-4E57-940A-6CE81C90668D}"/>
          </ac:spMkLst>
        </pc:spChg>
        <pc:spChg chg="mod">
          <ac:chgData name="ΕΙΡΗΝΗ ΚΑΤΣΑΡΟΥ" userId="3d7c3f3ab11cf231" providerId="LiveId" clId="{44695AAA-976B-459C-B6F4-897E977BD8BB}" dt="2023-02-10T16:19:30.861" v="18394" actId="1076"/>
          <ac:spMkLst>
            <pc:docMk/>
            <pc:sldMk cId="390914455" sldId="368"/>
            <ac:spMk id="13" creationId="{6BCE96E8-653C-2C6C-CF3E-7634C8C89F26}"/>
          </ac:spMkLst>
        </pc:spChg>
        <pc:spChg chg="mod">
          <ac:chgData name="ΕΙΡΗΝΗ ΚΑΤΣΑΡΟΥ" userId="3d7c3f3ab11cf231" providerId="LiveId" clId="{44695AAA-976B-459C-B6F4-897E977BD8BB}" dt="2023-02-10T16:19:59.755" v="18428" actId="179"/>
          <ac:spMkLst>
            <pc:docMk/>
            <pc:sldMk cId="390914455" sldId="368"/>
            <ac:spMk id="14" creationId="{1AFF987F-44C1-B47A-F5A0-D34A05AFAD2A}"/>
          </ac:spMkLst>
        </pc:spChg>
        <pc:picChg chg="add mod">
          <ac:chgData name="ΕΙΡΗΝΗ ΚΑΤΣΑΡΟΥ" userId="3d7c3f3ab11cf231" providerId="LiveId" clId="{44695AAA-976B-459C-B6F4-897E977BD8BB}" dt="2023-02-10T16:00:18.999" v="16503" actId="931"/>
          <ac:picMkLst>
            <pc:docMk/>
            <pc:sldMk cId="390914455" sldId="368"/>
            <ac:picMk id="8" creationId="{C06B626E-6A6E-C390-D23E-F087748C86A1}"/>
          </ac:picMkLst>
        </pc:picChg>
        <pc:picChg chg="del">
          <ac:chgData name="ΕΙΡΗΝΗ ΚΑΤΣΑΡΟΥ" userId="3d7c3f3ab11cf231" providerId="LiveId" clId="{44695AAA-976B-459C-B6F4-897E977BD8BB}" dt="2023-02-10T16:00:14.753" v="16502" actId="21"/>
          <ac:picMkLst>
            <pc:docMk/>
            <pc:sldMk cId="390914455" sldId="368"/>
            <ac:picMk id="10" creationId="{64ACEE07-9E41-217C-15E2-B56B0A1D0BEF}"/>
          </ac:picMkLst>
        </pc:picChg>
      </pc:sldChg>
      <pc:sldChg chg="addSp delSp modSp add mod">
        <pc:chgData name="ΕΙΡΗΝΗ ΚΑΤΣΑΡΟΥ" userId="3d7c3f3ab11cf231" providerId="LiveId" clId="{44695AAA-976B-459C-B6F4-897E977BD8BB}" dt="2023-02-10T16:28:53.139" v="18992" actId="20577"/>
        <pc:sldMkLst>
          <pc:docMk/>
          <pc:sldMk cId="1070330473" sldId="369"/>
        </pc:sldMkLst>
        <pc:spChg chg="add del mod">
          <ac:chgData name="ΕΙΡΗΝΗ ΚΑΤΣΑΡΟΥ" userId="3d7c3f3ab11cf231" providerId="LiveId" clId="{44695AAA-976B-459C-B6F4-897E977BD8BB}" dt="2023-02-10T16:20:17.816" v="18431" actId="931"/>
          <ac:spMkLst>
            <pc:docMk/>
            <pc:sldMk cId="1070330473" sldId="369"/>
            <ac:spMk id="3" creationId="{AD7D3B32-A9E6-E079-ACF3-2302CF4AB6B3}"/>
          </ac:spMkLst>
        </pc:spChg>
        <pc:spChg chg="mod">
          <ac:chgData name="ΕΙΡΗΝΗ ΚΑΤΣΑΡΟΥ" userId="3d7c3f3ab11cf231" providerId="LiveId" clId="{44695AAA-976B-459C-B6F4-897E977BD8BB}" dt="2023-02-10T16:25:28.020" v="18543" actId="1076"/>
          <ac:spMkLst>
            <pc:docMk/>
            <pc:sldMk cId="1070330473" sldId="369"/>
            <ac:spMk id="4" creationId="{2C831749-47ED-4B1D-822C-821C2833F86A}"/>
          </ac:spMkLst>
        </pc:spChg>
        <pc:spChg chg="mod">
          <ac:chgData name="ΕΙΡΗΝΗ ΚΑΤΣΑΡΟΥ" userId="3d7c3f3ab11cf231" providerId="LiveId" clId="{44695AAA-976B-459C-B6F4-897E977BD8BB}" dt="2023-02-10T16:25:34.364" v="18544" actId="1076"/>
          <ac:spMkLst>
            <pc:docMk/>
            <pc:sldMk cId="1070330473" sldId="369"/>
            <ac:spMk id="5" creationId="{ABD7D3E9-194D-4A3D-9826-F2458533B950}"/>
          </ac:spMkLst>
        </pc:spChg>
        <pc:spChg chg="mod">
          <ac:chgData name="ΕΙΡΗΝΗ ΚΑΤΣΑΡΟΥ" userId="3d7c3f3ab11cf231" providerId="LiveId" clId="{44695AAA-976B-459C-B6F4-897E977BD8BB}" dt="2023-02-10T16:28:53.139" v="18992" actId="20577"/>
          <ac:spMkLst>
            <pc:docMk/>
            <pc:sldMk cId="1070330473" sldId="369"/>
            <ac:spMk id="6" creationId="{5AF42BF0-0B17-4E57-940A-6CE81C90668D}"/>
          </ac:spMkLst>
        </pc:spChg>
        <pc:spChg chg="del">
          <ac:chgData name="ΕΙΡΗΝΗ ΚΑΤΣΑΡΟΥ" userId="3d7c3f3ab11cf231" providerId="LiveId" clId="{44695AAA-976B-459C-B6F4-897E977BD8BB}" dt="2023-02-10T16:24:29.814" v="18530" actId="21"/>
          <ac:spMkLst>
            <pc:docMk/>
            <pc:sldMk cId="1070330473" sldId="369"/>
            <ac:spMk id="12" creationId="{CA4B76B6-CF1E-7559-6EB3-436435EF8F24}"/>
          </ac:spMkLst>
        </pc:spChg>
        <pc:spChg chg="del">
          <ac:chgData name="ΕΙΡΗΝΗ ΚΑΤΣΑΡΟΥ" userId="3d7c3f3ab11cf231" providerId="LiveId" clId="{44695AAA-976B-459C-B6F4-897E977BD8BB}" dt="2023-02-10T16:24:33.805" v="18531" actId="21"/>
          <ac:spMkLst>
            <pc:docMk/>
            <pc:sldMk cId="1070330473" sldId="369"/>
            <ac:spMk id="13" creationId="{6BCE96E8-653C-2C6C-CF3E-7634C8C89F26}"/>
          </ac:spMkLst>
        </pc:spChg>
        <pc:spChg chg="del">
          <ac:chgData name="ΕΙΡΗΝΗ ΚΑΤΣΑΡΟΥ" userId="3d7c3f3ab11cf231" providerId="LiveId" clId="{44695AAA-976B-459C-B6F4-897E977BD8BB}" dt="2023-02-10T16:24:37.454" v="18532" actId="21"/>
          <ac:spMkLst>
            <pc:docMk/>
            <pc:sldMk cId="1070330473" sldId="369"/>
            <ac:spMk id="14" creationId="{1AFF987F-44C1-B47A-F5A0-D34A05AFAD2A}"/>
          </ac:spMkLst>
        </pc:spChg>
        <pc:picChg chg="del">
          <ac:chgData name="ΕΙΡΗΝΗ ΚΑΤΣΑΡΟΥ" userId="3d7c3f3ab11cf231" providerId="LiveId" clId="{44695AAA-976B-459C-B6F4-897E977BD8BB}" dt="2023-02-10T16:20:13.241" v="18430" actId="21"/>
          <ac:picMkLst>
            <pc:docMk/>
            <pc:sldMk cId="1070330473" sldId="369"/>
            <ac:picMk id="8" creationId="{C06B626E-6A6E-C390-D23E-F087748C86A1}"/>
          </ac:picMkLst>
        </pc:picChg>
        <pc:picChg chg="add mod">
          <ac:chgData name="ΕΙΡΗΝΗ ΚΑΤΣΑΡΟΥ" userId="3d7c3f3ab11cf231" providerId="LiveId" clId="{44695AAA-976B-459C-B6F4-897E977BD8BB}" dt="2023-02-10T16:25:22.492" v="18541" actId="14100"/>
          <ac:picMkLst>
            <pc:docMk/>
            <pc:sldMk cId="1070330473" sldId="369"/>
            <ac:picMk id="9" creationId="{435CC421-B207-36EC-67D8-30D7CFBB90A8}"/>
          </ac:picMkLst>
        </pc:picChg>
        <pc:picChg chg="add del mod">
          <ac:chgData name="ΕΙΡΗΝΗ ΚΑΤΣΑΡΟΥ" userId="3d7c3f3ab11cf231" providerId="LiveId" clId="{44695AAA-976B-459C-B6F4-897E977BD8BB}" dt="2023-02-10T16:24:51.966" v="18535" actId="21"/>
          <ac:picMkLst>
            <pc:docMk/>
            <pc:sldMk cId="1070330473" sldId="369"/>
            <ac:picMk id="10" creationId="{ECE702BF-DA92-964F-ECB0-84D9538DC988}"/>
          </ac:picMkLst>
        </pc:picChg>
        <pc:picChg chg="add mod">
          <ac:chgData name="ΕΙΡΗΝΗ ΚΑΤΣΑΡΟΥ" userId="3d7c3f3ab11cf231" providerId="LiveId" clId="{44695AAA-976B-459C-B6F4-897E977BD8BB}" dt="2023-02-10T16:25:59.668" v="18551" actId="1076"/>
          <ac:picMkLst>
            <pc:docMk/>
            <pc:sldMk cId="1070330473" sldId="369"/>
            <ac:picMk id="15" creationId="{8F143212-EDBD-E4EA-1E37-F9BA257EA881}"/>
          </ac:picMkLst>
        </pc:picChg>
      </pc:sldChg>
    </pc:docChg>
  </pc:docChgLst>
  <pc:docChgLst>
    <pc:chgData name="ΕΙΡΗΝΗ ΚΑΤΣΑΡΟΥ" userId="3d7c3f3ab11cf231" providerId="LiveId" clId="{58D3516E-C68E-4816-BB91-0168A74178CB}"/>
    <pc:docChg chg="undo redo custSel addSld delSld modSld sldOrd">
      <pc:chgData name="ΕΙΡΗΝΗ ΚΑΤΣΑΡΟΥ" userId="3d7c3f3ab11cf231" providerId="LiveId" clId="{58D3516E-C68E-4816-BB91-0168A74178CB}" dt="2023-02-12T15:56:38.922" v="32414" actId="20577"/>
      <pc:docMkLst>
        <pc:docMk/>
      </pc:docMkLst>
      <pc:sldChg chg="modSp mod">
        <pc:chgData name="ΕΙΡΗΝΗ ΚΑΤΣΑΡΟΥ" userId="3d7c3f3ab11cf231" providerId="LiveId" clId="{58D3516E-C68E-4816-BB91-0168A74178CB}" dt="2023-02-12T14:10:45.548" v="27341" actId="20577"/>
        <pc:sldMkLst>
          <pc:docMk/>
          <pc:sldMk cId="141078548" sldId="260"/>
        </pc:sldMkLst>
        <pc:spChg chg="mod">
          <ac:chgData name="ΕΙΡΗΝΗ ΚΑΤΣΑΡΟΥ" userId="3d7c3f3ab11cf231" providerId="LiveId" clId="{58D3516E-C68E-4816-BB91-0168A74178CB}" dt="2023-02-12T14:10:45.548" v="27341" actId="20577"/>
          <ac:spMkLst>
            <pc:docMk/>
            <pc:sldMk cId="141078548" sldId="260"/>
            <ac:spMk id="2" creationId="{21BB3ACD-39D6-4B07-B165-F979837486AA}"/>
          </ac:spMkLst>
        </pc:spChg>
      </pc:sldChg>
      <pc:sldChg chg="modSp mod modAnim">
        <pc:chgData name="ΕΙΡΗΝΗ ΚΑΤΣΑΡΟΥ" userId="3d7c3f3ab11cf231" providerId="LiveId" clId="{58D3516E-C68E-4816-BB91-0168A74178CB}" dt="2023-02-11T19:55:01.400" v="19125" actId="255"/>
        <pc:sldMkLst>
          <pc:docMk/>
          <pc:sldMk cId="4179153492" sldId="299"/>
        </pc:sldMkLst>
        <pc:spChg chg="mod">
          <ac:chgData name="ΕΙΡΗΝΗ ΚΑΤΣΑΡΟΥ" userId="3d7c3f3ab11cf231" providerId="LiveId" clId="{58D3516E-C68E-4816-BB91-0168A74178CB}" dt="2023-02-11T19:44:13.533" v="19051" actId="14100"/>
          <ac:spMkLst>
            <pc:docMk/>
            <pc:sldMk cId="4179153492" sldId="299"/>
            <ac:spMk id="5" creationId="{347C8284-E213-48BC-B9A2-36341C433E41}"/>
          </ac:spMkLst>
        </pc:spChg>
        <pc:spChg chg="mod">
          <ac:chgData name="ΕΙΡΗΝΗ ΚΑΤΣΑΡΟΥ" userId="3d7c3f3ab11cf231" providerId="LiveId" clId="{58D3516E-C68E-4816-BB91-0168A74178CB}" dt="2023-02-11T19:55:01.400" v="19125" actId="255"/>
          <ac:spMkLst>
            <pc:docMk/>
            <pc:sldMk cId="4179153492" sldId="299"/>
            <ac:spMk id="7" creationId="{88841097-2ABE-41E5-B9B3-0BED9FF5E18F}"/>
          </ac:spMkLst>
        </pc:spChg>
      </pc:sldChg>
      <pc:sldChg chg="delSp modSp mod">
        <pc:chgData name="ΕΙΡΗΝΗ ΚΑΤΣΑΡΟΥ" userId="3d7c3f3ab11cf231" providerId="LiveId" clId="{58D3516E-C68E-4816-BB91-0168A74178CB}" dt="2023-02-11T20:00:33.503" v="19190" actId="1076"/>
        <pc:sldMkLst>
          <pc:docMk/>
          <pc:sldMk cId="689816630" sldId="300"/>
        </pc:sldMkLst>
        <pc:spChg chg="del">
          <ac:chgData name="ΕΙΡΗΝΗ ΚΑΤΣΑΡΟΥ" userId="3d7c3f3ab11cf231" providerId="LiveId" clId="{58D3516E-C68E-4816-BB91-0168A74178CB}" dt="2023-02-11T20:00:31.128" v="19189" actId="21"/>
          <ac:spMkLst>
            <pc:docMk/>
            <pc:sldMk cId="689816630" sldId="300"/>
            <ac:spMk id="2" creationId="{AE955CE0-2927-DFBC-552F-5D9BC64026B3}"/>
          </ac:spMkLst>
        </pc:spChg>
        <pc:spChg chg="mod">
          <ac:chgData name="ΕΙΡΗΝΗ ΚΑΤΣΑΡΟΥ" userId="3d7c3f3ab11cf231" providerId="LiveId" clId="{58D3516E-C68E-4816-BB91-0168A74178CB}" dt="2023-02-11T19:59:53.511" v="19182" actId="2711"/>
          <ac:spMkLst>
            <pc:docMk/>
            <pc:sldMk cId="689816630" sldId="300"/>
            <ac:spMk id="6" creationId="{7AE64934-A18B-4BDF-9BF1-7A04174B43B6}"/>
          </ac:spMkLst>
        </pc:spChg>
        <pc:spChg chg="mod">
          <ac:chgData name="ΕΙΡΗΝΗ ΚΑΤΣΑΡΟΥ" userId="3d7c3f3ab11cf231" providerId="LiveId" clId="{58D3516E-C68E-4816-BB91-0168A74178CB}" dt="2023-02-11T19:59:45.363" v="19180" actId="255"/>
          <ac:spMkLst>
            <pc:docMk/>
            <pc:sldMk cId="689816630" sldId="300"/>
            <ac:spMk id="7" creationId="{D1E612BF-D87D-44D0-833A-3DE485FBFBE8}"/>
          </ac:spMkLst>
        </pc:spChg>
        <pc:spChg chg="mod">
          <ac:chgData name="ΕΙΡΗΝΗ ΚΑΤΣΑΡΟΥ" userId="3d7c3f3ab11cf231" providerId="LiveId" clId="{58D3516E-C68E-4816-BB91-0168A74178CB}" dt="2023-02-11T20:00:20.390" v="19188" actId="1076"/>
          <ac:spMkLst>
            <pc:docMk/>
            <pc:sldMk cId="689816630" sldId="300"/>
            <ac:spMk id="10" creationId="{2E689932-DC62-4756-BBDA-80E255944F8B}"/>
          </ac:spMkLst>
        </pc:spChg>
        <pc:spChg chg="mod">
          <ac:chgData name="ΕΙΡΗΝΗ ΚΑΤΣΑΡΟΥ" userId="3d7c3f3ab11cf231" providerId="LiveId" clId="{58D3516E-C68E-4816-BB91-0168A74178CB}" dt="2023-02-11T20:00:15.971" v="19187" actId="2711"/>
          <ac:spMkLst>
            <pc:docMk/>
            <pc:sldMk cId="689816630" sldId="300"/>
            <ac:spMk id="11" creationId="{B8459C8F-015D-4D91-B377-BA037331FFB6}"/>
          </ac:spMkLst>
        </pc:spChg>
        <pc:picChg chg="mod">
          <ac:chgData name="ΕΙΡΗΝΗ ΚΑΤΣΑΡΟΥ" userId="3d7c3f3ab11cf231" providerId="LiveId" clId="{58D3516E-C68E-4816-BB91-0168A74178CB}" dt="2023-02-11T20:00:33.503" v="19190" actId="1076"/>
          <ac:picMkLst>
            <pc:docMk/>
            <pc:sldMk cId="689816630" sldId="300"/>
            <ac:picMk id="14" creationId="{FEAAC253-592E-A49F-5BAB-771380ECE77A}"/>
          </ac:picMkLst>
        </pc:picChg>
      </pc:sldChg>
      <pc:sldChg chg="modSp mod">
        <pc:chgData name="ΕΙΡΗΝΗ ΚΑΤΣΑΡΟΥ" userId="3d7c3f3ab11cf231" providerId="LiveId" clId="{58D3516E-C68E-4816-BB91-0168A74178CB}" dt="2023-02-11T19:53:15.622" v="19121" actId="2711"/>
        <pc:sldMkLst>
          <pc:docMk/>
          <pc:sldMk cId="3827296069" sldId="313"/>
        </pc:sldMkLst>
        <pc:spChg chg="mod">
          <ac:chgData name="ΕΙΡΗΝΗ ΚΑΤΣΑΡΟΥ" userId="3d7c3f3ab11cf231" providerId="LiveId" clId="{58D3516E-C68E-4816-BB91-0168A74178CB}" dt="2023-02-11T19:50:56.919" v="19094" actId="2711"/>
          <ac:spMkLst>
            <pc:docMk/>
            <pc:sldMk cId="3827296069" sldId="313"/>
            <ac:spMk id="2" creationId="{D735F7F3-C1B5-4B60-A00A-4EB618DDFB5A}"/>
          </ac:spMkLst>
        </pc:spChg>
        <pc:spChg chg="mod">
          <ac:chgData name="ΕΙΡΗΝΗ ΚΑΤΣΑΡΟΥ" userId="3d7c3f3ab11cf231" providerId="LiveId" clId="{58D3516E-C68E-4816-BB91-0168A74178CB}" dt="2023-02-11T19:51:10.177" v="19096" actId="255"/>
          <ac:spMkLst>
            <pc:docMk/>
            <pc:sldMk cId="3827296069" sldId="313"/>
            <ac:spMk id="5" creationId="{D607E7B1-879B-41F5-9A03-064A639DE10C}"/>
          </ac:spMkLst>
        </pc:spChg>
        <pc:spChg chg="mod">
          <ac:chgData name="ΕΙΡΗΝΗ ΚΑΤΣΑΡΟΥ" userId="3d7c3f3ab11cf231" providerId="LiveId" clId="{58D3516E-C68E-4816-BB91-0168A74178CB}" dt="2023-02-11T19:51:28.732" v="19099" actId="255"/>
          <ac:spMkLst>
            <pc:docMk/>
            <pc:sldMk cId="3827296069" sldId="313"/>
            <ac:spMk id="6" creationId="{3F396320-498B-4CE6-AEE5-D2C437C28381}"/>
          </ac:spMkLst>
        </pc:spChg>
        <pc:spChg chg="mod">
          <ac:chgData name="ΕΙΡΗΝΗ ΚΑΤΣΑΡΟΥ" userId="3d7c3f3ab11cf231" providerId="LiveId" clId="{58D3516E-C68E-4816-BB91-0168A74178CB}" dt="2023-02-11T19:51:36.576" v="19101" actId="2711"/>
          <ac:spMkLst>
            <pc:docMk/>
            <pc:sldMk cId="3827296069" sldId="313"/>
            <ac:spMk id="8" creationId="{118FBB3D-3471-4A49-B05F-FF39D760829B}"/>
          </ac:spMkLst>
        </pc:spChg>
        <pc:spChg chg="mod">
          <ac:chgData name="ΕΙΡΗΝΗ ΚΑΤΣΑΡΟΥ" userId="3d7c3f3ab11cf231" providerId="LiveId" clId="{58D3516E-C68E-4816-BB91-0168A74178CB}" dt="2023-02-11T19:51:44.726" v="19103" actId="2711"/>
          <ac:spMkLst>
            <pc:docMk/>
            <pc:sldMk cId="3827296069" sldId="313"/>
            <ac:spMk id="9" creationId="{DC53FC56-36C0-48BA-A9F6-3CDAAC6C03DA}"/>
          </ac:spMkLst>
        </pc:spChg>
        <pc:spChg chg="mod">
          <ac:chgData name="ΕΙΡΗΝΗ ΚΑΤΣΑΡΟΥ" userId="3d7c3f3ab11cf231" providerId="LiveId" clId="{58D3516E-C68E-4816-BB91-0168A74178CB}" dt="2023-02-11T19:52:07.654" v="19106" actId="2711"/>
          <ac:spMkLst>
            <pc:docMk/>
            <pc:sldMk cId="3827296069" sldId="313"/>
            <ac:spMk id="11" creationId="{0847FD02-B908-45C2-AD37-17B00E235B89}"/>
          </ac:spMkLst>
        </pc:spChg>
        <pc:spChg chg="mod">
          <ac:chgData name="ΕΙΡΗΝΗ ΚΑΤΣΑΡΟΥ" userId="3d7c3f3ab11cf231" providerId="LiveId" clId="{58D3516E-C68E-4816-BB91-0168A74178CB}" dt="2023-02-11T19:52:15.709" v="19108" actId="2711"/>
          <ac:spMkLst>
            <pc:docMk/>
            <pc:sldMk cId="3827296069" sldId="313"/>
            <ac:spMk id="12" creationId="{F9BFE937-4AFB-4521-91D8-998E85D6765D}"/>
          </ac:spMkLst>
        </pc:spChg>
        <pc:spChg chg="mod">
          <ac:chgData name="ΕΙΡΗΝΗ ΚΑΤΣΑΡΟΥ" userId="3d7c3f3ab11cf231" providerId="LiveId" clId="{58D3516E-C68E-4816-BB91-0168A74178CB}" dt="2023-02-11T19:52:24.809" v="19110" actId="2711"/>
          <ac:spMkLst>
            <pc:docMk/>
            <pc:sldMk cId="3827296069" sldId="313"/>
            <ac:spMk id="14" creationId="{A1203F3F-51F8-4594-A340-C5A962F73B79}"/>
          </ac:spMkLst>
        </pc:spChg>
        <pc:spChg chg="mod">
          <ac:chgData name="ΕΙΡΗΝΗ ΚΑΤΣΑΡΟΥ" userId="3d7c3f3ab11cf231" providerId="LiveId" clId="{58D3516E-C68E-4816-BB91-0168A74178CB}" dt="2023-02-11T19:52:37.319" v="19113" actId="14100"/>
          <ac:spMkLst>
            <pc:docMk/>
            <pc:sldMk cId="3827296069" sldId="313"/>
            <ac:spMk id="15" creationId="{055BEC2C-9B1D-4521-89BC-9D48B4CBAEF2}"/>
          </ac:spMkLst>
        </pc:spChg>
        <pc:spChg chg="mod">
          <ac:chgData name="ΕΙΡΗΝΗ ΚΑΤΣΑΡΟΥ" userId="3d7c3f3ab11cf231" providerId="LiveId" clId="{58D3516E-C68E-4816-BB91-0168A74178CB}" dt="2023-02-11T19:52:50.640" v="19115" actId="255"/>
          <ac:spMkLst>
            <pc:docMk/>
            <pc:sldMk cId="3827296069" sldId="313"/>
            <ac:spMk id="23" creationId="{6B5F550D-5B90-4E01-84B8-C2CCD5AE1448}"/>
          </ac:spMkLst>
        </pc:spChg>
        <pc:spChg chg="mod">
          <ac:chgData name="ΕΙΡΗΝΗ ΚΑΤΣΑΡΟΥ" userId="3d7c3f3ab11cf231" providerId="LiveId" clId="{58D3516E-C68E-4816-BB91-0168A74178CB}" dt="2023-02-11T19:52:59.270" v="19117" actId="2711"/>
          <ac:spMkLst>
            <pc:docMk/>
            <pc:sldMk cId="3827296069" sldId="313"/>
            <ac:spMk id="24" creationId="{C2C53517-DD9E-4372-9D9A-FDDCDBC133EE}"/>
          </ac:spMkLst>
        </pc:spChg>
        <pc:spChg chg="mod">
          <ac:chgData name="ΕΙΡΗΝΗ ΚΑΤΣΑΡΟΥ" userId="3d7c3f3ab11cf231" providerId="LiveId" clId="{58D3516E-C68E-4816-BB91-0168A74178CB}" dt="2023-02-11T19:53:06.995" v="19119" actId="2711"/>
          <ac:spMkLst>
            <pc:docMk/>
            <pc:sldMk cId="3827296069" sldId="313"/>
            <ac:spMk id="25" creationId="{4913A163-F930-4727-B536-151F4DCEF110}"/>
          </ac:spMkLst>
        </pc:spChg>
        <pc:spChg chg="mod">
          <ac:chgData name="ΕΙΡΗΝΗ ΚΑΤΣΑΡΟΥ" userId="3d7c3f3ab11cf231" providerId="LiveId" clId="{58D3516E-C68E-4816-BB91-0168A74178CB}" dt="2023-02-11T19:53:15.622" v="19121" actId="2711"/>
          <ac:spMkLst>
            <pc:docMk/>
            <pc:sldMk cId="3827296069" sldId="313"/>
            <ac:spMk id="26" creationId="{A8C2BA50-BB9C-411E-B519-A5537FF9D52E}"/>
          </ac:spMkLst>
        </pc:spChg>
        <pc:grpChg chg="mod">
          <ac:chgData name="ΕΙΡΗΝΗ ΚΑΤΣΑΡΟΥ" userId="3d7c3f3ab11cf231" providerId="LiveId" clId="{58D3516E-C68E-4816-BB91-0168A74178CB}" dt="2023-02-11T19:51:59.824" v="19104" actId="14100"/>
          <ac:grpSpMkLst>
            <pc:docMk/>
            <pc:sldMk cId="3827296069" sldId="313"/>
            <ac:grpSpMk id="7" creationId="{9EB2ECC7-651F-4348-B378-80D491AB2C47}"/>
          </ac:grpSpMkLst>
        </pc:grpChg>
      </pc:sldChg>
      <pc:sldChg chg="del">
        <pc:chgData name="ΕΙΡΗΝΗ ΚΑΤΣΑΡΟΥ" userId="3d7c3f3ab11cf231" providerId="LiveId" clId="{58D3516E-C68E-4816-BB91-0168A74178CB}" dt="2023-02-11T10:58:15.884" v="1010" actId="2696"/>
        <pc:sldMkLst>
          <pc:docMk/>
          <pc:sldMk cId="608993516" sldId="320"/>
        </pc:sldMkLst>
      </pc:sldChg>
      <pc:sldChg chg="del">
        <pc:chgData name="ΕΙΡΗΝΗ ΚΑΤΣΑΡΟΥ" userId="3d7c3f3ab11cf231" providerId="LiveId" clId="{58D3516E-C68E-4816-BB91-0168A74178CB}" dt="2023-02-11T10:58:19" v="1011" actId="2696"/>
        <pc:sldMkLst>
          <pc:docMk/>
          <pc:sldMk cId="2473585384" sldId="326"/>
        </pc:sldMkLst>
      </pc:sldChg>
      <pc:sldChg chg="del">
        <pc:chgData name="ΕΙΡΗΝΗ ΚΑΤΣΑΡΟΥ" userId="3d7c3f3ab11cf231" providerId="LiveId" clId="{58D3516E-C68E-4816-BB91-0168A74178CB}" dt="2023-02-11T10:58:04.339" v="1009" actId="2696"/>
        <pc:sldMkLst>
          <pc:docMk/>
          <pc:sldMk cId="2237534520" sldId="331"/>
        </pc:sldMkLst>
      </pc:sldChg>
      <pc:sldChg chg="del">
        <pc:chgData name="ΕΙΡΗΝΗ ΚΑΤΣΑΡΟΥ" userId="3d7c3f3ab11cf231" providerId="LiveId" clId="{58D3516E-C68E-4816-BB91-0168A74178CB}" dt="2023-02-11T10:58:20.290" v="1012" actId="2696"/>
        <pc:sldMkLst>
          <pc:docMk/>
          <pc:sldMk cId="3883369230" sldId="335"/>
        </pc:sldMkLst>
      </pc:sldChg>
      <pc:sldChg chg="addSp delSp modSp mod">
        <pc:chgData name="ΕΙΡΗΝΗ ΚΑΤΣΑΡΟΥ" userId="3d7c3f3ab11cf231" providerId="LiveId" clId="{58D3516E-C68E-4816-BB91-0168A74178CB}" dt="2023-02-11T19:48:59.858" v="19077" actId="14100"/>
        <pc:sldMkLst>
          <pc:docMk/>
          <pc:sldMk cId="3253058185" sldId="338"/>
        </pc:sldMkLst>
        <pc:spChg chg="add del mod">
          <ac:chgData name="ΕΙΡΗΝΗ ΚΑΤΣΑΡΟΥ" userId="3d7c3f3ab11cf231" providerId="LiveId" clId="{58D3516E-C68E-4816-BB91-0168A74178CB}" dt="2023-02-11T10:18:59.275" v="1" actId="931"/>
          <ac:spMkLst>
            <pc:docMk/>
            <pc:sldMk cId="3253058185" sldId="338"/>
            <ac:spMk id="3" creationId="{D0A82CDA-74D3-8242-9E55-D6A528367C7A}"/>
          </ac:spMkLst>
        </pc:spChg>
        <pc:spChg chg="mod">
          <ac:chgData name="ΕΙΡΗΝΗ ΚΑΤΣΑΡΟΥ" userId="3d7c3f3ab11cf231" providerId="LiveId" clId="{58D3516E-C68E-4816-BB91-0168A74178CB}" dt="2023-02-11T19:48:59.858" v="19077" actId="14100"/>
          <ac:spMkLst>
            <pc:docMk/>
            <pc:sldMk cId="3253058185" sldId="338"/>
            <ac:spMk id="7" creationId="{99A83BA2-06F7-43B1-BA30-3956D3B6017C}"/>
          </ac:spMkLst>
        </pc:spChg>
        <pc:spChg chg="mod">
          <ac:chgData name="ΕΙΡΗΝΗ ΚΑΤΣΑΡΟΥ" userId="3d7c3f3ab11cf231" providerId="LiveId" clId="{58D3516E-C68E-4816-BB91-0168A74178CB}" dt="2023-02-11T19:48:40.501" v="19073" actId="255"/>
          <ac:spMkLst>
            <pc:docMk/>
            <pc:sldMk cId="3253058185" sldId="338"/>
            <ac:spMk id="9" creationId="{697DDB08-3F3C-41B7-888C-C668AA23F17A}"/>
          </ac:spMkLst>
        </pc:spChg>
        <pc:picChg chg="del">
          <ac:chgData name="ΕΙΡΗΝΗ ΚΑΤΣΑΡΟΥ" userId="3d7c3f3ab11cf231" providerId="LiveId" clId="{58D3516E-C68E-4816-BB91-0168A74178CB}" dt="2023-02-11T10:16:41.292" v="0" actId="21"/>
          <ac:picMkLst>
            <pc:docMk/>
            <pc:sldMk cId="3253058185" sldId="338"/>
            <ac:picMk id="4" creationId="{DA581CCA-B2FE-8D91-94CE-5DC6C7B653EA}"/>
          </ac:picMkLst>
        </pc:picChg>
        <pc:picChg chg="add mod">
          <ac:chgData name="ΕΙΡΗΝΗ ΚΑΤΣΑΡΟΥ" userId="3d7c3f3ab11cf231" providerId="LiveId" clId="{58D3516E-C68E-4816-BB91-0168A74178CB}" dt="2023-02-11T10:19:02.962" v="2" actId="27614"/>
          <ac:picMkLst>
            <pc:docMk/>
            <pc:sldMk cId="3253058185" sldId="338"/>
            <ac:picMk id="6" creationId="{D2224FDF-613C-1958-F337-22136B370BAB}"/>
          </ac:picMkLst>
        </pc:picChg>
      </pc:sldChg>
      <pc:sldChg chg="addSp modSp mod">
        <pc:chgData name="ΕΙΡΗΝΗ ΚΑΤΣΑΡΟΥ" userId="3d7c3f3ab11cf231" providerId="LiveId" clId="{58D3516E-C68E-4816-BB91-0168A74178CB}" dt="2023-02-11T19:45:44.888" v="19057" actId="255"/>
        <pc:sldMkLst>
          <pc:docMk/>
          <pc:sldMk cId="3148822504" sldId="347"/>
        </pc:sldMkLst>
        <pc:spChg chg="add mod">
          <ac:chgData name="ΕΙΡΗΝΗ ΚΑΤΣΑΡΟΥ" userId="3d7c3f3ab11cf231" providerId="LiveId" clId="{58D3516E-C68E-4816-BB91-0168A74178CB}" dt="2023-02-11T17:31:00.241" v="11055" actId="1076"/>
          <ac:spMkLst>
            <pc:docMk/>
            <pc:sldMk cId="3148822504" sldId="347"/>
            <ac:spMk id="2" creationId="{D6994617-B159-23D2-F81A-3C8E6CB367BA}"/>
          </ac:spMkLst>
        </pc:spChg>
        <pc:spChg chg="add mod">
          <ac:chgData name="ΕΙΡΗΝΗ ΚΑΤΣΑΡΟΥ" userId="3d7c3f3ab11cf231" providerId="LiveId" clId="{58D3516E-C68E-4816-BB91-0168A74178CB}" dt="2023-02-11T17:31:09.385" v="11056" actId="1076"/>
          <ac:spMkLst>
            <pc:docMk/>
            <pc:sldMk cId="3148822504" sldId="347"/>
            <ac:spMk id="3" creationId="{238781E8-39E0-7ED7-802B-0E8E0E9B55A8}"/>
          </ac:spMkLst>
        </pc:spChg>
        <pc:spChg chg="add mod">
          <ac:chgData name="ΕΙΡΗΝΗ ΚΑΤΣΑΡΟΥ" userId="3d7c3f3ab11cf231" providerId="LiveId" clId="{58D3516E-C68E-4816-BB91-0168A74178CB}" dt="2023-02-11T17:32:04.474" v="11089" actId="20577"/>
          <ac:spMkLst>
            <pc:docMk/>
            <pc:sldMk cId="3148822504" sldId="347"/>
            <ac:spMk id="6" creationId="{FC8CD7E6-2BAC-74A1-5DBD-3ABD4492A7EF}"/>
          </ac:spMkLst>
        </pc:spChg>
        <pc:spChg chg="mod">
          <ac:chgData name="ΕΙΡΗΝΗ ΚΑΤΣΑΡΟΥ" userId="3d7c3f3ab11cf231" providerId="LiveId" clId="{58D3516E-C68E-4816-BB91-0168A74178CB}" dt="2023-02-11T19:45:44.888" v="19057" actId="255"/>
          <ac:spMkLst>
            <pc:docMk/>
            <pc:sldMk cId="3148822504" sldId="347"/>
            <ac:spMk id="10" creationId="{E6EBADF0-7B67-466E-97AF-CAA93FEB7DC6}"/>
          </ac:spMkLst>
        </pc:spChg>
        <pc:spChg chg="mod">
          <ac:chgData name="ΕΙΡΗΝΗ ΚΑΤΣΑΡΟΥ" userId="3d7c3f3ab11cf231" providerId="LiveId" clId="{58D3516E-C68E-4816-BB91-0168A74178CB}" dt="2023-02-11T19:35:18.207" v="19038" actId="20577"/>
          <ac:spMkLst>
            <pc:docMk/>
            <pc:sldMk cId="3148822504" sldId="347"/>
            <ac:spMk id="25" creationId="{83F348DA-2905-40BE-BD83-B536C04DE678}"/>
          </ac:spMkLst>
        </pc:spChg>
      </pc:sldChg>
      <pc:sldChg chg="modSp mod">
        <pc:chgData name="ΕΙΡΗΝΗ ΚΑΤΣΑΡΟΥ" userId="3d7c3f3ab11cf231" providerId="LiveId" clId="{58D3516E-C68E-4816-BB91-0168A74178CB}" dt="2023-02-11T19:54:07.824" v="19123" actId="255"/>
        <pc:sldMkLst>
          <pc:docMk/>
          <pc:sldMk cId="4177696379" sldId="353"/>
        </pc:sldMkLst>
        <pc:spChg chg="mod">
          <ac:chgData name="ΕΙΡΗΝΗ ΚΑΤΣΑΡΟΥ" userId="3d7c3f3ab11cf231" providerId="LiveId" clId="{58D3516E-C68E-4816-BB91-0168A74178CB}" dt="2023-02-11T19:54:07.824" v="19123" actId="255"/>
          <ac:spMkLst>
            <pc:docMk/>
            <pc:sldMk cId="4177696379" sldId="353"/>
            <ac:spMk id="8" creationId="{5CF5BDA4-10C7-46A6-AC30-523A3FC438AC}"/>
          </ac:spMkLst>
        </pc:spChg>
      </pc:sldChg>
      <pc:sldChg chg="modSp mod">
        <pc:chgData name="ΕΙΡΗΝΗ ΚΑΤΣΑΡΟΥ" userId="3d7c3f3ab11cf231" providerId="LiveId" clId="{58D3516E-C68E-4816-BB91-0168A74178CB}" dt="2023-02-11T19:55:09.820" v="19126" actId="255"/>
        <pc:sldMkLst>
          <pc:docMk/>
          <pc:sldMk cId="685291171" sldId="356"/>
        </pc:sldMkLst>
        <pc:spChg chg="mod">
          <ac:chgData name="ΕΙΡΗΝΗ ΚΑΤΣΑΡΟΥ" userId="3d7c3f3ab11cf231" providerId="LiveId" clId="{58D3516E-C68E-4816-BB91-0168A74178CB}" dt="2023-02-11T19:48:01.041" v="19071" actId="20577"/>
          <ac:spMkLst>
            <pc:docMk/>
            <pc:sldMk cId="685291171" sldId="356"/>
            <ac:spMk id="5" creationId="{347C8284-E213-48BC-B9A2-36341C433E41}"/>
          </ac:spMkLst>
        </pc:spChg>
        <pc:spChg chg="mod">
          <ac:chgData name="ΕΙΡΗΝΗ ΚΑΤΣΑΡΟΥ" userId="3d7c3f3ab11cf231" providerId="LiveId" clId="{58D3516E-C68E-4816-BB91-0168A74178CB}" dt="2023-02-11T19:55:09.820" v="19126" actId="255"/>
          <ac:spMkLst>
            <pc:docMk/>
            <pc:sldMk cId="685291171" sldId="356"/>
            <ac:spMk id="7" creationId="{88841097-2ABE-41E5-B9B3-0BED9FF5E18F}"/>
          </ac:spMkLst>
        </pc:spChg>
        <pc:grpChg chg="mod">
          <ac:chgData name="ΕΙΡΗΝΗ ΚΑΤΣΑΡΟΥ" userId="3d7c3f3ab11cf231" providerId="LiveId" clId="{58D3516E-C68E-4816-BB91-0168A74178CB}" dt="2023-02-11T19:47:42.460" v="19070" actId="1076"/>
          <ac:grpSpMkLst>
            <pc:docMk/>
            <pc:sldMk cId="685291171" sldId="356"/>
            <ac:grpSpMk id="2" creationId="{4354176C-DF2C-D1C4-E84D-4586114B2D6F}"/>
          </ac:grpSpMkLst>
        </pc:grpChg>
        <pc:grpChg chg="mod">
          <ac:chgData name="ΕΙΡΗΝΗ ΚΑΤΣΑΡΟΥ" userId="3d7c3f3ab11cf231" providerId="LiveId" clId="{58D3516E-C68E-4816-BB91-0168A74178CB}" dt="2023-02-11T19:46:59.029" v="19062" actId="14100"/>
          <ac:grpSpMkLst>
            <pc:docMk/>
            <pc:sldMk cId="685291171" sldId="356"/>
            <ac:grpSpMk id="4" creationId="{F94AC462-760F-4059-9BF8-2EAFFDE1E32F}"/>
          </ac:grpSpMkLst>
        </pc:grpChg>
      </pc:sldChg>
      <pc:sldChg chg="modSp mod">
        <pc:chgData name="ΕΙΡΗΝΗ ΚΑΤΣΑΡΟΥ" userId="3d7c3f3ab11cf231" providerId="LiveId" clId="{58D3516E-C68E-4816-BB91-0168A74178CB}" dt="2023-02-11T19:55:28.837" v="19127" actId="255"/>
        <pc:sldMkLst>
          <pc:docMk/>
          <pc:sldMk cId="1832831389" sldId="357"/>
        </pc:sldMkLst>
        <pc:spChg chg="mod">
          <ac:chgData name="ΕΙΡΗΝΗ ΚΑΤΣΑΡΟΥ" userId="3d7c3f3ab11cf231" providerId="LiveId" clId="{58D3516E-C68E-4816-BB91-0168A74178CB}" dt="2023-02-11T19:49:50.316" v="19085" actId="1076"/>
          <ac:spMkLst>
            <pc:docMk/>
            <pc:sldMk cId="1832831389" sldId="357"/>
            <ac:spMk id="5" creationId="{347C8284-E213-48BC-B9A2-36341C433E41}"/>
          </ac:spMkLst>
        </pc:spChg>
        <pc:spChg chg="mod">
          <ac:chgData name="ΕΙΡΗΝΗ ΚΑΤΣΑΡΟΥ" userId="3d7c3f3ab11cf231" providerId="LiveId" clId="{58D3516E-C68E-4816-BB91-0168A74178CB}" dt="2023-02-11T19:55:28.837" v="19127" actId="255"/>
          <ac:spMkLst>
            <pc:docMk/>
            <pc:sldMk cId="1832831389" sldId="357"/>
            <ac:spMk id="7" creationId="{88841097-2ABE-41E5-B9B3-0BED9FF5E18F}"/>
          </ac:spMkLst>
        </pc:spChg>
        <pc:grpChg chg="mod">
          <ac:chgData name="ΕΙΡΗΝΗ ΚΑΤΣΑΡΟΥ" userId="3d7c3f3ab11cf231" providerId="LiveId" clId="{58D3516E-C68E-4816-BB91-0168A74178CB}" dt="2023-02-11T19:49:45.287" v="19083" actId="1076"/>
          <ac:grpSpMkLst>
            <pc:docMk/>
            <pc:sldMk cId="1832831389" sldId="357"/>
            <ac:grpSpMk id="2" creationId="{4354176C-DF2C-D1C4-E84D-4586114B2D6F}"/>
          </ac:grpSpMkLst>
        </pc:grpChg>
        <pc:grpChg chg="mod">
          <ac:chgData name="ΕΙΡΗΝΗ ΚΑΤΣΑΡΟΥ" userId="3d7c3f3ab11cf231" providerId="LiveId" clId="{58D3516E-C68E-4816-BB91-0168A74178CB}" dt="2023-02-11T19:49:40.723" v="19082" actId="14100"/>
          <ac:grpSpMkLst>
            <pc:docMk/>
            <pc:sldMk cId="1832831389" sldId="357"/>
            <ac:grpSpMk id="4" creationId="{F94AC462-760F-4059-9BF8-2EAFFDE1E32F}"/>
          </ac:grpSpMkLst>
        </pc:grpChg>
      </pc:sldChg>
      <pc:sldChg chg="modSp mod">
        <pc:chgData name="ΕΙΡΗΝΗ ΚΑΤΣΑΡΟΥ" userId="3d7c3f3ab11cf231" providerId="LiveId" clId="{58D3516E-C68E-4816-BB91-0168A74178CB}" dt="2023-02-11T19:55:36.811" v="19128" actId="255"/>
        <pc:sldMkLst>
          <pc:docMk/>
          <pc:sldMk cId="3739294403" sldId="358"/>
        </pc:sldMkLst>
        <pc:spChg chg="mod">
          <ac:chgData name="ΕΙΡΗΝΗ ΚΑΤΣΑΡΟΥ" userId="3d7c3f3ab11cf231" providerId="LiveId" clId="{58D3516E-C68E-4816-BB91-0168A74178CB}" dt="2023-02-11T19:50:14.274" v="19087" actId="2711"/>
          <ac:spMkLst>
            <pc:docMk/>
            <pc:sldMk cId="3739294403" sldId="358"/>
            <ac:spMk id="5" creationId="{347C8284-E213-48BC-B9A2-36341C433E41}"/>
          </ac:spMkLst>
        </pc:spChg>
        <pc:spChg chg="mod">
          <ac:chgData name="ΕΙΡΗΝΗ ΚΑΤΣΑΡΟΥ" userId="3d7c3f3ab11cf231" providerId="LiveId" clId="{58D3516E-C68E-4816-BB91-0168A74178CB}" dt="2023-02-11T19:55:36.811" v="19128" actId="255"/>
          <ac:spMkLst>
            <pc:docMk/>
            <pc:sldMk cId="3739294403" sldId="358"/>
            <ac:spMk id="7" creationId="{88841097-2ABE-41E5-B9B3-0BED9FF5E18F}"/>
          </ac:spMkLst>
        </pc:spChg>
        <pc:spChg chg="mod">
          <ac:chgData name="ΕΙΡΗΝΗ ΚΑΤΣΑΡΟΥ" userId="3d7c3f3ab11cf231" providerId="LiveId" clId="{58D3516E-C68E-4816-BB91-0168A74178CB}" dt="2023-02-11T19:50:37.190" v="19093" actId="255"/>
          <ac:spMkLst>
            <pc:docMk/>
            <pc:sldMk cId="3739294403" sldId="358"/>
            <ac:spMk id="37" creationId="{8E41B022-DE6B-0942-E740-A60AB6B4EB5B}"/>
          </ac:spMkLst>
        </pc:spChg>
        <pc:grpChg chg="mod">
          <ac:chgData name="ΕΙΡΗΝΗ ΚΑΤΣΑΡΟΥ" userId="3d7c3f3ab11cf231" providerId="LiveId" clId="{58D3516E-C68E-4816-BB91-0168A74178CB}" dt="2023-02-11T19:33:47.551" v="19011" actId="1076"/>
          <ac:grpSpMkLst>
            <pc:docMk/>
            <pc:sldMk cId="3739294403" sldId="358"/>
            <ac:grpSpMk id="2" creationId="{4354176C-DF2C-D1C4-E84D-4586114B2D6F}"/>
          </ac:grpSpMkLst>
        </pc:grpChg>
        <pc:graphicFrameChg chg="mod modGraphic">
          <ac:chgData name="ΕΙΡΗΝΗ ΚΑΤΣΑΡΟΥ" userId="3d7c3f3ab11cf231" providerId="LiveId" clId="{58D3516E-C68E-4816-BB91-0168A74178CB}" dt="2023-02-11T19:50:26.709" v="19090" actId="1076"/>
          <ac:graphicFrameMkLst>
            <pc:docMk/>
            <pc:sldMk cId="3739294403" sldId="358"/>
            <ac:graphicFrameMk id="8" creationId="{B8FE7042-7C0B-1C53-A0EF-5DF074416B0C}"/>
          </ac:graphicFrameMkLst>
        </pc:graphicFrameChg>
      </pc:sldChg>
      <pc:sldChg chg="modSp mod">
        <pc:chgData name="ΕΙΡΗΝΗ ΚΑΤΣΑΡΟΥ" userId="3d7c3f3ab11cf231" providerId="LiveId" clId="{58D3516E-C68E-4816-BB91-0168A74178CB}" dt="2023-02-11T19:58:10.681" v="19166" actId="14100"/>
        <pc:sldMkLst>
          <pc:docMk/>
          <pc:sldMk cId="2570380322" sldId="359"/>
        </pc:sldMkLst>
        <pc:spChg chg="mod">
          <ac:chgData name="ΕΙΡΗΝΗ ΚΑΤΣΑΡΟΥ" userId="3d7c3f3ab11cf231" providerId="LiveId" clId="{58D3516E-C68E-4816-BB91-0168A74178CB}" dt="2023-02-11T19:57:43.604" v="19163" actId="121"/>
          <ac:spMkLst>
            <pc:docMk/>
            <pc:sldMk cId="2570380322" sldId="359"/>
            <ac:spMk id="5" creationId="{347C8284-E213-48BC-B9A2-36341C433E41}"/>
          </ac:spMkLst>
        </pc:spChg>
        <pc:spChg chg="mod">
          <ac:chgData name="ΕΙΡΗΝΗ ΚΑΤΣΑΡΟΥ" userId="3d7c3f3ab11cf231" providerId="LiveId" clId="{58D3516E-C68E-4816-BB91-0168A74178CB}" dt="2023-02-11T19:58:10.681" v="19166" actId="14100"/>
          <ac:spMkLst>
            <pc:docMk/>
            <pc:sldMk cId="2570380322" sldId="359"/>
            <ac:spMk id="7" creationId="{88841097-2ABE-41E5-B9B3-0BED9FF5E18F}"/>
          </ac:spMkLst>
        </pc:spChg>
        <pc:grpChg chg="mod">
          <ac:chgData name="ΕΙΡΗΝΗ ΚΑΤΣΑΡΟΥ" userId="3d7c3f3ab11cf231" providerId="LiveId" clId="{58D3516E-C68E-4816-BB91-0168A74178CB}" dt="2023-02-11T19:56:24.373" v="19131" actId="1076"/>
          <ac:grpSpMkLst>
            <pc:docMk/>
            <pc:sldMk cId="2570380322" sldId="359"/>
            <ac:grpSpMk id="2" creationId="{4354176C-DF2C-D1C4-E84D-4586114B2D6F}"/>
          </ac:grpSpMkLst>
        </pc:grpChg>
      </pc:sldChg>
      <pc:sldChg chg="modSp mod">
        <pc:chgData name="ΕΙΡΗΝΗ ΚΑΤΣΑΡΟΥ" userId="3d7c3f3ab11cf231" providerId="LiveId" clId="{58D3516E-C68E-4816-BB91-0168A74178CB}" dt="2023-02-11T19:59:14.143" v="19178" actId="14100"/>
        <pc:sldMkLst>
          <pc:docMk/>
          <pc:sldMk cId="4082610853" sldId="360"/>
        </pc:sldMkLst>
        <pc:spChg chg="mod">
          <ac:chgData name="ΕΙΡΗΝΗ ΚΑΤΣΑΡΟΥ" userId="3d7c3f3ab11cf231" providerId="LiveId" clId="{58D3516E-C68E-4816-BB91-0168A74178CB}" dt="2023-02-11T19:59:14.143" v="19178" actId="14100"/>
          <ac:spMkLst>
            <pc:docMk/>
            <pc:sldMk cId="4082610853" sldId="360"/>
            <ac:spMk id="5" creationId="{347C8284-E213-48BC-B9A2-36341C433E41}"/>
          </ac:spMkLst>
        </pc:spChg>
        <pc:spChg chg="mod">
          <ac:chgData name="ΕΙΡΗΝΗ ΚΑΤΣΑΡΟΥ" userId="3d7c3f3ab11cf231" providerId="LiveId" clId="{58D3516E-C68E-4816-BB91-0168A74178CB}" dt="2023-02-11T19:58:35.647" v="19170" actId="1076"/>
          <ac:spMkLst>
            <pc:docMk/>
            <pc:sldMk cId="4082610853" sldId="360"/>
            <ac:spMk id="7" creationId="{88841097-2ABE-41E5-B9B3-0BED9FF5E18F}"/>
          </ac:spMkLst>
        </pc:spChg>
        <pc:grpChg chg="mod">
          <ac:chgData name="ΕΙΡΗΝΗ ΚΑΤΣΑΡΟΥ" userId="3d7c3f3ab11cf231" providerId="LiveId" clId="{58D3516E-C68E-4816-BB91-0168A74178CB}" dt="2023-02-11T19:58:32.824" v="19169" actId="14100"/>
          <ac:grpSpMkLst>
            <pc:docMk/>
            <pc:sldMk cId="4082610853" sldId="360"/>
            <ac:grpSpMk id="2" creationId="{4354176C-DF2C-D1C4-E84D-4586114B2D6F}"/>
          </ac:grpSpMkLst>
        </pc:grpChg>
      </pc:sldChg>
      <pc:sldChg chg="addSp delSp modSp mod setBg">
        <pc:chgData name="ΕΙΡΗΝΗ ΚΑΤΣΑΡΟΥ" userId="3d7c3f3ab11cf231" providerId="LiveId" clId="{58D3516E-C68E-4816-BB91-0168A74178CB}" dt="2023-02-12T13:52:34.283" v="27243" actId="21"/>
        <pc:sldMkLst>
          <pc:docMk/>
          <pc:sldMk cId="1118210148" sldId="367"/>
        </pc:sldMkLst>
        <pc:spChg chg="mod">
          <ac:chgData name="ΕΙΡΗΝΗ ΚΑΤΣΑΡΟΥ" userId="3d7c3f3ab11cf231" providerId="LiveId" clId="{58D3516E-C68E-4816-BB91-0168A74178CB}" dt="2023-02-11T17:21:03.660" v="10410" actId="1076"/>
          <ac:spMkLst>
            <pc:docMk/>
            <pc:sldMk cId="1118210148" sldId="367"/>
            <ac:spMk id="37" creationId="{25105B77-43BD-F8C8-225F-53C92FAD2AF3}"/>
          </ac:spMkLst>
        </pc:spChg>
        <pc:grpChg chg="mod">
          <ac:chgData name="ΕΙΡΗΝΗ ΚΑΤΣΑΡΟΥ" userId="3d7c3f3ab11cf231" providerId="LiveId" clId="{58D3516E-C68E-4816-BB91-0168A74178CB}" dt="2023-02-11T17:20:22.522" v="10403" actId="1076"/>
          <ac:grpSpMkLst>
            <pc:docMk/>
            <pc:sldMk cId="1118210148" sldId="367"/>
            <ac:grpSpMk id="2" creationId="{4354176C-DF2C-D1C4-E84D-4586114B2D6F}"/>
          </ac:grpSpMkLst>
        </pc:grpChg>
        <pc:grpChg chg="mod">
          <ac:chgData name="ΕΙΡΗΝΗ ΚΑΤΣΑΡΟΥ" userId="3d7c3f3ab11cf231" providerId="LiveId" clId="{58D3516E-C68E-4816-BB91-0168A74178CB}" dt="2023-02-11T17:20:25.772" v="10404" actId="1076"/>
          <ac:grpSpMkLst>
            <pc:docMk/>
            <pc:sldMk cId="1118210148" sldId="367"/>
            <ac:grpSpMk id="4" creationId="{F94AC462-760F-4059-9BF8-2EAFFDE1E32F}"/>
          </ac:grpSpMkLst>
        </pc:grpChg>
        <pc:graphicFrameChg chg="add del mod">
          <ac:chgData name="ΕΙΡΗΝΗ ΚΑΤΣΑΡΟΥ" userId="3d7c3f3ab11cf231" providerId="LiveId" clId="{58D3516E-C68E-4816-BB91-0168A74178CB}" dt="2023-02-12T13:52:34.283" v="27243" actId="21"/>
          <ac:graphicFrameMkLst>
            <pc:docMk/>
            <pc:sldMk cId="1118210148" sldId="367"/>
            <ac:graphicFrameMk id="3" creationId="{AA5AE4A5-5CCF-3398-452D-63FA12D86EC5}"/>
          </ac:graphicFrameMkLst>
        </pc:graphicFrameChg>
        <pc:picChg chg="mod">
          <ac:chgData name="ΕΙΡΗΝΗ ΚΑΤΣΑΡΟΥ" userId="3d7c3f3ab11cf231" providerId="LiveId" clId="{58D3516E-C68E-4816-BB91-0168A74178CB}" dt="2023-02-11T17:20:50.055" v="10409" actId="14100"/>
          <ac:picMkLst>
            <pc:docMk/>
            <pc:sldMk cId="1118210148" sldId="367"/>
            <ac:picMk id="8" creationId="{B376A2C8-4AA6-E335-B035-3CAD7313D086}"/>
          </ac:picMkLst>
        </pc:picChg>
      </pc:sldChg>
      <pc:sldChg chg="new del">
        <pc:chgData name="ΕΙΡΗΝΗ ΚΑΤΣΑΡΟΥ" userId="3d7c3f3ab11cf231" providerId="LiveId" clId="{58D3516E-C68E-4816-BB91-0168A74178CB}" dt="2023-02-11T10:23:20.256" v="5" actId="2696"/>
        <pc:sldMkLst>
          <pc:docMk/>
          <pc:sldMk cId="241103457" sldId="370"/>
        </pc:sldMkLst>
      </pc:sldChg>
      <pc:sldChg chg="addSp delSp modSp add mod ord setBg modClrScheme chgLayout">
        <pc:chgData name="ΕΙΡΗΝΗ ΚΑΤΣΑΡΟΥ" userId="3d7c3f3ab11cf231" providerId="LiveId" clId="{58D3516E-C68E-4816-BB91-0168A74178CB}" dt="2023-02-11T11:14:58.427" v="1580" actId="20577"/>
        <pc:sldMkLst>
          <pc:docMk/>
          <pc:sldMk cId="1152159172" sldId="371"/>
        </pc:sldMkLst>
        <pc:spChg chg="add del mod">
          <ac:chgData name="ΕΙΡΗΝΗ ΚΑΤΣΑΡΟΥ" userId="3d7c3f3ab11cf231" providerId="LiveId" clId="{58D3516E-C68E-4816-BB91-0168A74178CB}" dt="2023-02-11T10:41:16.084" v="924" actId="931"/>
          <ac:spMkLst>
            <pc:docMk/>
            <pc:sldMk cId="1152159172" sldId="371"/>
            <ac:spMk id="3" creationId="{BD237B00-C4F7-49FA-2850-77EF51059DB6}"/>
          </ac:spMkLst>
        </pc:spChg>
        <pc:spChg chg="add del mod ord">
          <ac:chgData name="ΕΙΡΗΝΗ ΚΑΤΣΑΡΟΥ" userId="3d7c3f3ab11cf231" providerId="LiveId" clId="{58D3516E-C68E-4816-BB91-0168A74178CB}" dt="2023-02-11T10:51:05.468" v="979" actId="26606"/>
          <ac:spMkLst>
            <pc:docMk/>
            <pc:sldMk cId="1152159172" sldId="371"/>
            <ac:spMk id="7" creationId="{99A83BA2-06F7-43B1-BA30-3956D3B6017C}"/>
          </ac:spMkLst>
        </pc:spChg>
        <pc:spChg chg="mod ord">
          <ac:chgData name="ΕΙΡΗΝΗ ΚΑΤΣΑΡΟΥ" userId="3d7c3f3ab11cf231" providerId="LiveId" clId="{58D3516E-C68E-4816-BB91-0168A74178CB}" dt="2023-02-11T11:14:58.427" v="1580" actId="20577"/>
          <ac:spMkLst>
            <pc:docMk/>
            <pc:sldMk cId="1152159172" sldId="371"/>
            <ac:spMk id="9" creationId="{697DDB08-3F3C-41B7-888C-C668AA23F17A}"/>
          </ac:spMkLst>
        </pc:spChg>
        <pc:spChg chg="add del mod">
          <ac:chgData name="ΕΙΡΗΝΗ ΚΑΤΣΑΡΟΥ" userId="3d7c3f3ab11cf231" providerId="LiveId" clId="{58D3516E-C68E-4816-BB91-0168A74178CB}" dt="2023-02-11T10:43:05.450" v="930" actId="931"/>
          <ac:spMkLst>
            <pc:docMk/>
            <pc:sldMk cId="1152159172" sldId="371"/>
            <ac:spMk id="10" creationId="{1C65EA3A-9893-B36B-78B2-D47F0102DA50}"/>
          </ac:spMkLst>
        </pc:spChg>
        <pc:spChg chg="del">
          <ac:chgData name="ΕΙΡΗΝΗ ΚΑΤΣΑΡΟΥ" userId="3d7c3f3ab11cf231" providerId="LiveId" clId="{58D3516E-C68E-4816-BB91-0168A74178CB}" dt="2023-02-11T10:47:05.186" v="955" actId="21"/>
          <ac:spMkLst>
            <pc:docMk/>
            <pc:sldMk cId="1152159172" sldId="371"/>
            <ac:spMk id="11" creationId="{B47DB712-0C91-BADA-02E0-5CDDB16673FC}"/>
          </ac:spMkLst>
        </pc:spChg>
        <pc:spChg chg="add del mod">
          <ac:chgData name="ΕΙΡΗΝΗ ΚΑΤΣΑΡΟΥ" userId="3d7c3f3ab11cf231" providerId="LiveId" clId="{58D3516E-C68E-4816-BB91-0168A74178CB}" dt="2023-02-11T10:44:05.330" v="936" actId="931"/>
          <ac:spMkLst>
            <pc:docMk/>
            <pc:sldMk cId="1152159172" sldId="371"/>
            <ac:spMk id="15" creationId="{B91A8CE5-9368-311A-6243-F16D6DEB9BD1}"/>
          </ac:spMkLst>
        </pc:spChg>
        <pc:spChg chg="add del mod">
          <ac:chgData name="ΕΙΡΗΝΗ ΚΑΤΣΑΡΟΥ" userId="3d7c3f3ab11cf231" providerId="LiveId" clId="{58D3516E-C68E-4816-BB91-0168A74178CB}" dt="2023-02-11T10:45:20.113" v="942" actId="931"/>
          <ac:spMkLst>
            <pc:docMk/>
            <pc:sldMk cId="1152159172" sldId="371"/>
            <ac:spMk id="19" creationId="{1F753B1B-32DF-09E4-BCB1-C1C212CC37C6}"/>
          </ac:spMkLst>
        </pc:spChg>
        <pc:spChg chg="add del mod">
          <ac:chgData name="ΕΙΡΗΝΗ ΚΑΤΣΑΡΟΥ" userId="3d7c3f3ab11cf231" providerId="LiveId" clId="{58D3516E-C68E-4816-BB91-0168A74178CB}" dt="2023-02-11T10:46:06.052" v="946" actId="931"/>
          <ac:spMkLst>
            <pc:docMk/>
            <pc:sldMk cId="1152159172" sldId="371"/>
            <ac:spMk id="23" creationId="{ACD92E11-E690-20B3-D857-839364CDEB13}"/>
          </ac:spMkLst>
        </pc:spChg>
        <pc:spChg chg="add del mod">
          <ac:chgData name="ΕΙΡΗΝΗ ΚΑΤΣΑΡΟΥ" userId="3d7c3f3ab11cf231" providerId="LiveId" clId="{58D3516E-C68E-4816-BB91-0168A74178CB}" dt="2023-02-11T10:47:29.833" v="957" actId="21"/>
          <ac:spMkLst>
            <pc:docMk/>
            <pc:sldMk cId="1152159172" sldId="371"/>
            <ac:spMk id="27" creationId="{7A5DCE2D-5646-4074-7D9D-F81CE656E4F0}"/>
          </ac:spMkLst>
        </pc:spChg>
        <pc:spChg chg="add del mod ord">
          <ac:chgData name="ΕΙΡΗΝΗ ΚΑΤΣΑΡΟΥ" userId="3d7c3f3ab11cf231" providerId="LiveId" clId="{58D3516E-C68E-4816-BB91-0168A74178CB}" dt="2023-02-11T10:48:45.060" v="963" actId="26606"/>
          <ac:spMkLst>
            <pc:docMk/>
            <pc:sldMk cId="1152159172" sldId="371"/>
            <ac:spMk id="28" creationId="{2D291F90-A749-991A-220C-554925398F7D}"/>
          </ac:spMkLst>
        </pc:spChg>
        <pc:spChg chg="add del mod ord">
          <ac:chgData name="ΕΙΡΗΝΗ ΚΑΤΣΑΡΟΥ" userId="3d7c3f3ab11cf231" providerId="LiveId" clId="{58D3516E-C68E-4816-BB91-0168A74178CB}" dt="2023-02-11T10:50:11.192" v="972" actId="931"/>
          <ac:spMkLst>
            <pc:docMk/>
            <pc:sldMk cId="1152159172" sldId="371"/>
            <ac:spMk id="29" creationId="{FA28F031-4B7D-2E91-78EE-9D8FA9DC97D4}"/>
          </ac:spMkLst>
        </pc:spChg>
        <pc:spChg chg="add del mod">
          <ac:chgData name="ΕΙΡΗΝΗ ΚΑΤΣΑΡΟΥ" userId="3d7c3f3ab11cf231" providerId="LiveId" clId="{58D3516E-C68E-4816-BB91-0168A74178CB}" dt="2023-02-11T10:52:56.385" v="989" actId="26606"/>
          <ac:spMkLst>
            <pc:docMk/>
            <pc:sldMk cId="1152159172" sldId="371"/>
            <ac:spMk id="34" creationId="{8EE6B5FC-F3E7-AC89-3E81-05B48BF55A83}"/>
          </ac:spMkLst>
        </pc:spChg>
        <pc:spChg chg="add del">
          <ac:chgData name="ΕΙΡΗΝΗ ΚΑΤΣΑΡΟΥ" userId="3d7c3f3ab11cf231" providerId="LiveId" clId="{58D3516E-C68E-4816-BB91-0168A74178CB}" dt="2023-02-11T10:48:38.865" v="960" actId="26606"/>
          <ac:spMkLst>
            <pc:docMk/>
            <pc:sldMk cId="1152159172" sldId="371"/>
            <ac:spMk id="35" creationId="{F13C74B1-5B17-4795-BED0-7140497B445A}"/>
          </ac:spMkLst>
        </pc:spChg>
        <pc:spChg chg="add del">
          <ac:chgData name="ΕΙΡΗΝΗ ΚΑΤΣΑΡΟΥ" userId="3d7c3f3ab11cf231" providerId="LiveId" clId="{58D3516E-C68E-4816-BB91-0168A74178CB}" dt="2023-02-11T10:48:38.865" v="960" actId="26606"/>
          <ac:spMkLst>
            <pc:docMk/>
            <pc:sldMk cId="1152159172" sldId="371"/>
            <ac:spMk id="37" creationId="{D4974D33-8DC5-464E-8C6D-BE58F0669C17}"/>
          </ac:spMkLst>
        </pc:spChg>
        <pc:spChg chg="add del">
          <ac:chgData name="ΕΙΡΗΝΗ ΚΑΤΣΑΡΟΥ" userId="3d7c3f3ab11cf231" providerId="LiveId" clId="{58D3516E-C68E-4816-BB91-0168A74178CB}" dt="2023-02-11T10:52:56.385" v="989" actId="26606"/>
          <ac:spMkLst>
            <pc:docMk/>
            <pc:sldMk cId="1152159172" sldId="371"/>
            <ac:spMk id="42" creationId="{F13C74B1-5B17-4795-BED0-7140497B445A}"/>
          </ac:spMkLst>
        </pc:spChg>
        <pc:spChg chg="add del">
          <ac:chgData name="ΕΙΡΗΝΗ ΚΑΤΣΑΡΟΥ" userId="3d7c3f3ab11cf231" providerId="LiveId" clId="{58D3516E-C68E-4816-BB91-0168A74178CB}" dt="2023-02-11T10:52:56.385" v="989" actId="26606"/>
          <ac:spMkLst>
            <pc:docMk/>
            <pc:sldMk cId="1152159172" sldId="371"/>
            <ac:spMk id="43" creationId="{D4974D33-8DC5-464E-8C6D-BE58F0669C17}"/>
          </ac:spMkLst>
        </pc:spChg>
        <pc:spChg chg="add del">
          <ac:chgData name="ΕΙΡΗΝΗ ΚΑΤΣΑΡΟΥ" userId="3d7c3f3ab11cf231" providerId="LiveId" clId="{58D3516E-C68E-4816-BB91-0168A74178CB}" dt="2023-02-11T10:53:54.326" v="998" actId="26606"/>
          <ac:spMkLst>
            <pc:docMk/>
            <pc:sldMk cId="1152159172" sldId="371"/>
            <ac:spMk id="53" creationId="{B4147794-66B7-4CDE-BC75-BBDC48B2FCEB}"/>
          </ac:spMkLst>
        </pc:spChg>
        <pc:spChg chg="add del">
          <ac:chgData name="ΕΙΡΗΝΗ ΚΑΤΣΑΡΟΥ" userId="3d7c3f3ab11cf231" providerId="LiveId" clId="{58D3516E-C68E-4816-BB91-0168A74178CB}" dt="2023-02-11T10:53:54.326" v="998" actId="26606"/>
          <ac:spMkLst>
            <pc:docMk/>
            <pc:sldMk cId="1152159172" sldId="371"/>
            <ac:spMk id="55" creationId="{41202E79-1236-4DF8-9921-F47A0B079C13}"/>
          </ac:spMkLst>
        </pc:spChg>
        <pc:spChg chg="add">
          <ac:chgData name="ΕΙΡΗΝΗ ΚΑΤΣΑΡΟΥ" userId="3d7c3f3ab11cf231" providerId="LiveId" clId="{58D3516E-C68E-4816-BB91-0168A74178CB}" dt="2023-02-11T10:53:54.326" v="998" actId="26606"/>
          <ac:spMkLst>
            <pc:docMk/>
            <pc:sldMk cId="1152159172" sldId="371"/>
            <ac:spMk id="60" creationId="{B50AB553-2A96-4A92-96F2-93548E096954}"/>
          </ac:spMkLst>
        </pc:spChg>
        <pc:graphicFrameChg chg="add del">
          <ac:chgData name="ΕΙΡΗΝΗ ΚΑΤΣΑΡΟΥ" userId="3d7c3f3ab11cf231" providerId="LiveId" clId="{58D3516E-C68E-4816-BB91-0168A74178CB}" dt="2023-02-11T10:51:05.058" v="978" actId="26606"/>
          <ac:graphicFrameMkLst>
            <pc:docMk/>
            <pc:sldMk cId="1152159172" sldId="371"/>
            <ac:graphicFrameMk id="46" creationId="{FB1B12D0-30A2-9C95-811B-63A40BCDA6EB}"/>
          </ac:graphicFrameMkLst>
        </pc:graphicFrameChg>
        <pc:graphicFrameChg chg="add mod modGraphic">
          <ac:chgData name="ΕΙΡΗΝΗ ΚΑΤΣΑΡΟΥ" userId="3d7c3f3ab11cf231" providerId="LiveId" clId="{58D3516E-C68E-4816-BB91-0168A74178CB}" dt="2023-02-11T10:54:13.274" v="999" actId="2711"/>
          <ac:graphicFrameMkLst>
            <pc:docMk/>
            <pc:sldMk cId="1152159172" sldId="371"/>
            <ac:graphicFrameMk id="48" creationId="{9CBC7B31-95DB-C321-00C6-68469E84A90C}"/>
          </ac:graphicFrameMkLst>
        </pc:graphicFrameChg>
        <pc:picChg chg="add del mod">
          <ac:chgData name="ΕΙΡΗΝΗ ΚΑΤΣΑΡΟΥ" userId="3d7c3f3ab11cf231" providerId="LiveId" clId="{58D3516E-C68E-4816-BB91-0168A74178CB}" dt="2023-02-11T10:41:55.645" v="929" actId="21"/>
          <ac:picMkLst>
            <pc:docMk/>
            <pc:sldMk cId="1152159172" sldId="371"/>
            <ac:picMk id="5" creationId="{0F82A3F3-E551-7B07-6F20-DB4B374ADC3E}"/>
          </ac:picMkLst>
        </pc:picChg>
        <pc:picChg chg="del">
          <ac:chgData name="ΕΙΡΗΝΗ ΚΑΤΣΑΡΟΥ" userId="3d7c3f3ab11cf231" providerId="LiveId" clId="{58D3516E-C68E-4816-BB91-0168A74178CB}" dt="2023-02-11T10:23:27.699" v="6" actId="21"/>
          <ac:picMkLst>
            <pc:docMk/>
            <pc:sldMk cId="1152159172" sldId="371"/>
            <ac:picMk id="6" creationId="{D2224FDF-613C-1958-F337-22136B370BAB}"/>
          </ac:picMkLst>
        </pc:picChg>
        <pc:picChg chg="add del mod">
          <ac:chgData name="ΕΙΡΗΝΗ ΚΑΤΣΑΡΟΥ" userId="3d7c3f3ab11cf231" providerId="LiveId" clId="{58D3516E-C68E-4816-BB91-0168A74178CB}" dt="2023-02-11T10:43:23.810" v="935" actId="21"/>
          <ac:picMkLst>
            <pc:docMk/>
            <pc:sldMk cId="1152159172" sldId="371"/>
            <ac:picMk id="13" creationId="{FA341E7A-B418-0FC8-8284-11C9C0241AF5}"/>
          </ac:picMkLst>
        </pc:picChg>
        <pc:picChg chg="add del mod">
          <ac:chgData name="ΕΙΡΗΝΗ ΚΑΤΣΑΡΟΥ" userId="3d7c3f3ab11cf231" providerId="LiveId" clId="{58D3516E-C68E-4816-BB91-0168A74178CB}" dt="2023-02-11T10:45:14.590" v="941" actId="21"/>
          <ac:picMkLst>
            <pc:docMk/>
            <pc:sldMk cId="1152159172" sldId="371"/>
            <ac:picMk id="17" creationId="{02646314-726D-91D4-B70A-6426D181C944}"/>
          </ac:picMkLst>
        </pc:picChg>
        <pc:picChg chg="add del mod">
          <ac:chgData name="ΕΙΡΗΝΗ ΚΑΤΣΑΡΟΥ" userId="3d7c3f3ab11cf231" providerId="LiveId" clId="{58D3516E-C68E-4816-BB91-0168A74178CB}" dt="2023-02-11T10:45:34.873" v="945" actId="21"/>
          <ac:picMkLst>
            <pc:docMk/>
            <pc:sldMk cId="1152159172" sldId="371"/>
            <ac:picMk id="21" creationId="{588C6B21-B6CE-D174-BD09-8D7F94299065}"/>
          </ac:picMkLst>
        </pc:picChg>
        <pc:picChg chg="add del mod">
          <ac:chgData name="ΕΙΡΗΝΗ ΚΑΤΣΑΡΟΥ" userId="3d7c3f3ab11cf231" providerId="LiveId" clId="{58D3516E-C68E-4816-BB91-0168A74178CB}" dt="2023-02-11T10:47:25.040" v="956" actId="21"/>
          <ac:picMkLst>
            <pc:docMk/>
            <pc:sldMk cId="1152159172" sldId="371"/>
            <ac:picMk id="25" creationId="{E080050A-BB78-9382-C4BA-5C9D8738528F}"/>
          </ac:picMkLst>
        </pc:picChg>
        <pc:picChg chg="add del">
          <ac:chgData name="ΕΙΡΗΝΗ ΚΑΤΣΑΡΟΥ" userId="3d7c3f3ab11cf231" providerId="LiveId" clId="{58D3516E-C68E-4816-BB91-0168A74178CB}" dt="2023-02-11T10:48:38.865" v="960" actId="26606"/>
          <ac:picMkLst>
            <pc:docMk/>
            <pc:sldMk cId="1152159172" sldId="371"/>
            <ac:picMk id="31" creationId="{D675BD8C-DACB-8DBC-C834-39A5C8BB9D82}"/>
          </ac:picMkLst>
        </pc:picChg>
        <pc:picChg chg="add del mod">
          <ac:chgData name="ΕΙΡΗΝΗ ΚΑΤΣΑΡΟΥ" userId="3d7c3f3ab11cf231" providerId="LiveId" clId="{58D3516E-C68E-4816-BB91-0168A74178CB}" dt="2023-02-11T10:50:32.275" v="976" actId="21"/>
          <ac:picMkLst>
            <pc:docMk/>
            <pc:sldMk cId="1152159172" sldId="371"/>
            <ac:picMk id="32" creationId="{BA283AC6-4F53-AC46-5BA6-698EF11B0210}"/>
          </ac:picMkLst>
        </pc:picChg>
        <pc:picChg chg="add del">
          <ac:chgData name="ΕΙΡΗΝΗ ΚΑΤΣΑΡΟΥ" userId="3d7c3f3ab11cf231" providerId="LiveId" clId="{58D3516E-C68E-4816-BB91-0168A74178CB}" dt="2023-02-11T10:48:44.949" v="962" actId="26606"/>
          <ac:picMkLst>
            <pc:docMk/>
            <pc:sldMk cId="1152159172" sldId="371"/>
            <ac:picMk id="39" creationId="{A17CFA13-996C-1986-825A-4D07817EA1B5}"/>
          </ac:picMkLst>
        </pc:picChg>
        <pc:picChg chg="add mod">
          <ac:chgData name="ΕΙΡΗΝΗ ΚΑΤΣΑΡΟΥ" userId="3d7c3f3ab11cf231" providerId="LiveId" clId="{58D3516E-C68E-4816-BB91-0168A74178CB}" dt="2023-02-11T10:53:54.326" v="998" actId="26606"/>
          <ac:picMkLst>
            <pc:docMk/>
            <pc:sldMk cId="1152159172" sldId="371"/>
            <ac:picMk id="44" creationId="{D675BD8C-DACB-8DBC-C834-39A5C8BB9D82}"/>
          </ac:picMkLst>
        </pc:picChg>
        <pc:cxnChg chg="add del">
          <ac:chgData name="ΕΙΡΗΝΗ ΚΑΤΣΑΡΟΥ" userId="3d7c3f3ab11cf231" providerId="LiveId" clId="{58D3516E-C68E-4816-BB91-0168A74178CB}" dt="2023-02-11T10:48:44.949" v="962" actId="26606"/>
          <ac:cxnSpMkLst>
            <pc:docMk/>
            <pc:sldMk cId="1152159172" sldId="371"/>
            <ac:cxnSpMk id="40" creationId="{A7F400EE-A8A5-48AF-B4D6-291B52C6F0B0}"/>
          </ac:cxnSpMkLst>
        </pc:cxnChg>
      </pc:sldChg>
      <pc:sldChg chg="new del">
        <pc:chgData name="ΕΙΡΗΝΗ ΚΑΤΣΑΡΟΥ" userId="3d7c3f3ab11cf231" providerId="LiveId" clId="{58D3516E-C68E-4816-BB91-0168A74178CB}" dt="2023-02-11T10:54:56.921" v="1001" actId="2696"/>
        <pc:sldMkLst>
          <pc:docMk/>
          <pc:sldMk cId="96662614" sldId="372"/>
        </pc:sldMkLst>
      </pc:sldChg>
      <pc:sldChg chg="addSp delSp modSp new del mod">
        <pc:chgData name="ΕΙΡΗΝΗ ΚΑΤΣΑΡΟΥ" userId="3d7c3f3ab11cf231" providerId="LiveId" clId="{58D3516E-C68E-4816-BB91-0168A74178CB}" dt="2023-02-11T11:02:37.878" v="1024" actId="2696"/>
        <pc:sldMkLst>
          <pc:docMk/>
          <pc:sldMk cId="443715112" sldId="372"/>
        </pc:sldMkLst>
        <pc:spChg chg="del">
          <ac:chgData name="ΕΙΡΗΝΗ ΚΑΤΣΑΡΟΥ" userId="3d7c3f3ab11cf231" providerId="LiveId" clId="{58D3516E-C68E-4816-BB91-0168A74178CB}" dt="2023-02-11T11:02:07.815" v="1017" actId="931"/>
          <ac:spMkLst>
            <pc:docMk/>
            <pc:sldMk cId="443715112" sldId="372"/>
            <ac:spMk id="2" creationId="{1786BF94-5087-8DBF-5F60-65408A836D8A}"/>
          </ac:spMkLst>
        </pc:spChg>
        <pc:spChg chg="add del mod">
          <ac:chgData name="ΕΙΡΗΝΗ ΚΑΤΣΑΡΟΥ" userId="3d7c3f3ab11cf231" providerId="LiveId" clId="{58D3516E-C68E-4816-BB91-0168A74178CB}" dt="2023-02-11T11:02:21.269" v="1019" actId="931"/>
          <ac:spMkLst>
            <pc:docMk/>
            <pc:sldMk cId="443715112" sldId="372"/>
            <ac:spMk id="7" creationId="{818E3013-8696-6C67-503C-5E6465718533}"/>
          </ac:spMkLst>
        </pc:spChg>
        <pc:spChg chg="add mod">
          <ac:chgData name="ΕΙΡΗΝΗ ΚΑΤΣΑΡΟΥ" userId="3d7c3f3ab11cf231" providerId="LiveId" clId="{58D3516E-C68E-4816-BB91-0168A74178CB}" dt="2023-02-11T11:02:29.996" v="1023" actId="21"/>
          <ac:spMkLst>
            <pc:docMk/>
            <pc:sldMk cId="443715112" sldId="372"/>
            <ac:spMk id="11" creationId="{0DC2C452-8E23-0FAC-0555-BD72B611711D}"/>
          </ac:spMkLst>
        </pc:spChg>
        <pc:picChg chg="add del mod">
          <ac:chgData name="ΕΙΡΗΝΗ ΚΑΤΣΑΡΟΥ" userId="3d7c3f3ab11cf231" providerId="LiveId" clId="{58D3516E-C68E-4816-BB91-0168A74178CB}" dt="2023-02-11T11:02:14.506" v="1018" actId="21"/>
          <ac:picMkLst>
            <pc:docMk/>
            <pc:sldMk cId="443715112" sldId="372"/>
            <ac:picMk id="5" creationId="{27B36580-CF68-12CC-4F74-D2BC7FB64DAD}"/>
          </ac:picMkLst>
        </pc:picChg>
        <pc:picChg chg="add del mod">
          <ac:chgData name="ΕΙΡΗΝΗ ΚΑΤΣΑΡΟΥ" userId="3d7c3f3ab11cf231" providerId="LiveId" clId="{58D3516E-C68E-4816-BB91-0168A74178CB}" dt="2023-02-11T11:02:29.996" v="1023" actId="21"/>
          <ac:picMkLst>
            <pc:docMk/>
            <pc:sldMk cId="443715112" sldId="372"/>
            <ac:picMk id="9" creationId="{34BB8F21-3E40-DC13-88A8-F666A67479EC}"/>
          </ac:picMkLst>
        </pc:picChg>
      </pc:sldChg>
      <pc:sldChg chg="addSp modSp new del mod modClrScheme chgLayout">
        <pc:chgData name="ΕΙΡΗΝΗ ΚΑΤΣΑΡΟΥ" userId="3d7c3f3ab11cf231" providerId="LiveId" clId="{58D3516E-C68E-4816-BB91-0168A74178CB}" dt="2023-02-11T10:57:24.703" v="1008" actId="2696"/>
        <pc:sldMkLst>
          <pc:docMk/>
          <pc:sldMk cId="1004272759" sldId="372"/>
        </pc:sldMkLst>
        <pc:spChg chg="add mod">
          <ac:chgData name="ΕΙΡΗΝΗ ΚΑΤΣΑΡΟΥ" userId="3d7c3f3ab11cf231" providerId="LiveId" clId="{58D3516E-C68E-4816-BB91-0168A74178CB}" dt="2023-02-11T10:57:16.985" v="1007" actId="700"/>
          <ac:spMkLst>
            <pc:docMk/>
            <pc:sldMk cId="1004272759" sldId="372"/>
            <ac:spMk id="2" creationId="{A4A4017B-1C01-022B-F045-329D999AC7A9}"/>
          </ac:spMkLst>
        </pc:spChg>
      </pc:sldChg>
      <pc:sldChg chg="new del">
        <pc:chgData name="ΕΙΡΗΝΗ ΚΑΤΣΑΡΟΥ" userId="3d7c3f3ab11cf231" providerId="LiveId" clId="{58D3516E-C68E-4816-BB91-0168A74178CB}" dt="2023-02-11T10:56:48.074" v="1005" actId="2696"/>
        <pc:sldMkLst>
          <pc:docMk/>
          <pc:sldMk cId="2389195943" sldId="372"/>
        </pc:sldMkLst>
      </pc:sldChg>
      <pc:sldChg chg="addSp delSp modSp new mod ord setBg">
        <pc:chgData name="ΕΙΡΗΝΗ ΚΑΤΣΑΡΟΥ" userId="3d7c3f3ab11cf231" providerId="LiveId" clId="{58D3516E-C68E-4816-BB91-0168A74178CB}" dt="2023-02-11T13:41:25.414" v="3892" actId="1076"/>
        <pc:sldMkLst>
          <pc:docMk/>
          <pc:sldMk cId="2559004841" sldId="372"/>
        </pc:sldMkLst>
        <pc:spChg chg="del">
          <ac:chgData name="ΕΙΡΗΝΗ ΚΑΤΣΑΡΟΥ" userId="3d7c3f3ab11cf231" providerId="LiveId" clId="{58D3516E-C68E-4816-BB91-0168A74178CB}" dt="2023-02-11T11:03:53.489" v="1029" actId="21"/>
          <ac:spMkLst>
            <pc:docMk/>
            <pc:sldMk cId="2559004841" sldId="372"/>
            <ac:spMk id="2" creationId="{6F20484A-B677-5561-EC1B-49EC39A3537B}"/>
          </ac:spMkLst>
        </pc:spChg>
        <pc:spChg chg="del">
          <ac:chgData name="ΕΙΡΗΝΗ ΚΑΤΣΑΡΟΥ" userId="3d7c3f3ab11cf231" providerId="LiveId" clId="{58D3516E-C68E-4816-BB91-0168A74178CB}" dt="2023-02-11T11:03:14.172" v="1026" actId="931"/>
          <ac:spMkLst>
            <pc:docMk/>
            <pc:sldMk cId="2559004841" sldId="372"/>
            <ac:spMk id="3" creationId="{CE5159BB-ED60-36E7-BE85-F0DCC9B87B54}"/>
          </ac:spMkLst>
        </pc:spChg>
        <pc:spChg chg="add del mod">
          <ac:chgData name="ΕΙΡΗΝΗ ΚΑΤΣΑΡΟΥ" userId="3d7c3f3ab11cf231" providerId="LiveId" clId="{58D3516E-C68E-4816-BB91-0168A74178CB}" dt="2023-02-11T11:03:34.584" v="1028" actId="931"/>
          <ac:spMkLst>
            <pc:docMk/>
            <pc:sldMk cId="2559004841" sldId="372"/>
            <ac:spMk id="7" creationId="{76544BDD-0B88-C412-C284-BC6BADA99F6E}"/>
          </ac:spMkLst>
        </pc:spChg>
        <pc:spChg chg="add mod">
          <ac:chgData name="ΕΙΡΗΝΗ ΚΑΤΣΑΡΟΥ" userId="3d7c3f3ab11cf231" providerId="LiveId" clId="{58D3516E-C68E-4816-BB91-0168A74178CB}" dt="2023-02-11T11:13:13.649" v="1567" actId="26606"/>
          <ac:spMkLst>
            <pc:docMk/>
            <pc:sldMk cId="2559004841" sldId="372"/>
            <ac:spMk id="10" creationId="{47CB9539-9C1D-C1B1-41FF-32292F994CC7}"/>
          </ac:spMkLst>
        </pc:spChg>
        <pc:spChg chg="add del mod">
          <ac:chgData name="ΕΙΡΗΝΗ ΚΑΤΣΑΡΟΥ" userId="3d7c3f3ab11cf231" providerId="LiveId" clId="{58D3516E-C68E-4816-BB91-0168A74178CB}" dt="2023-02-11T11:07:52.055" v="1075" actId="21"/>
          <ac:spMkLst>
            <pc:docMk/>
            <pc:sldMk cId="2559004841" sldId="372"/>
            <ac:spMk id="11" creationId="{8A87167E-5ADD-6F5E-8825-0C4E09016782}"/>
          </ac:spMkLst>
        </pc:spChg>
        <pc:spChg chg="add mod">
          <ac:chgData name="ΕΙΡΗΝΗ ΚΑΤΣΑΡΟΥ" userId="3d7c3f3ab11cf231" providerId="LiveId" clId="{58D3516E-C68E-4816-BB91-0168A74178CB}" dt="2023-02-11T11:14:28.105" v="1578" actId="113"/>
          <ac:spMkLst>
            <pc:docMk/>
            <pc:sldMk cId="2559004841" sldId="372"/>
            <ac:spMk id="12" creationId="{71EA3740-303A-E435-BD11-6ECE78E37653}"/>
          </ac:spMkLst>
        </pc:spChg>
        <pc:spChg chg="add mod">
          <ac:chgData name="ΕΙΡΗΝΗ ΚΑΤΣΑΡΟΥ" userId="3d7c3f3ab11cf231" providerId="LiveId" clId="{58D3516E-C68E-4816-BB91-0168A74178CB}" dt="2023-02-11T13:41:25.414" v="3892" actId="1076"/>
          <ac:spMkLst>
            <pc:docMk/>
            <pc:sldMk cId="2559004841" sldId="372"/>
            <ac:spMk id="13" creationId="{6BF71E6F-E9EB-1AFE-2837-1FB1A126303C}"/>
          </ac:spMkLst>
        </pc:spChg>
        <pc:spChg chg="add del">
          <ac:chgData name="ΕΙΡΗΝΗ ΚΑΤΣΑΡΟΥ" userId="3d7c3f3ab11cf231" providerId="LiveId" clId="{58D3516E-C68E-4816-BB91-0168A74178CB}" dt="2023-02-11T11:13:13.649" v="1567" actId="26606"/>
          <ac:spMkLst>
            <pc:docMk/>
            <pc:sldMk cId="2559004841" sldId="372"/>
            <ac:spMk id="16" creationId="{6753252F-4873-4F63-801D-CC719279A7D5}"/>
          </ac:spMkLst>
        </pc:spChg>
        <pc:spChg chg="add del">
          <ac:chgData name="ΕΙΡΗΝΗ ΚΑΤΣΑΡΟΥ" userId="3d7c3f3ab11cf231" providerId="LiveId" clId="{58D3516E-C68E-4816-BB91-0168A74178CB}" dt="2023-02-11T11:13:13.649" v="1567" actId="26606"/>
          <ac:spMkLst>
            <pc:docMk/>
            <pc:sldMk cId="2559004841" sldId="372"/>
            <ac:spMk id="18" creationId="{047C8CCB-F95D-4249-92DD-651249D3535A}"/>
          </ac:spMkLst>
        </pc:spChg>
        <pc:spChg chg="add">
          <ac:chgData name="ΕΙΡΗΝΗ ΚΑΤΣΑΡΟΥ" userId="3d7c3f3ab11cf231" providerId="LiveId" clId="{58D3516E-C68E-4816-BB91-0168A74178CB}" dt="2023-02-11T11:13:13.649" v="1567" actId="26606"/>
          <ac:spMkLst>
            <pc:docMk/>
            <pc:sldMk cId="2559004841" sldId="372"/>
            <ac:spMk id="23" creationId="{2EB492CD-616E-47F8-933B-5E2D952A0593}"/>
          </ac:spMkLst>
        </pc:spChg>
        <pc:spChg chg="add">
          <ac:chgData name="ΕΙΡΗΝΗ ΚΑΤΣΑΡΟΥ" userId="3d7c3f3ab11cf231" providerId="LiveId" clId="{58D3516E-C68E-4816-BB91-0168A74178CB}" dt="2023-02-11T11:13:13.649" v="1567" actId="26606"/>
          <ac:spMkLst>
            <pc:docMk/>
            <pc:sldMk cId="2559004841" sldId="372"/>
            <ac:spMk id="25" creationId="{59383CF9-23B5-4335-9B21-1791C4CF1C75}"/>
          </ac:spMkLst>
        </pc:spChg>
        <pc:spChg chg="add">
          <ac:chgData name="ΕΙΡΗΝΗ ΚΑΤΣΑΡΟΥ" userId="3d7c3f3ab11cf231" providerId="LiveId" clId="{58D3516E-C68E-4816-BB91-0168A74178CB}" dt="2023-02-11T11:13:13.649" v="1567" actId="26606"/>
          <ac:spMkLst>
            <pc:docMk/>
            <pc:sldMk cId="2559004841" sldId="372"/>
            <ac:spMk id="27" creationId="{0007FE00-9498-4706-B255-6437B0252C02}"/>
          </ac:spMkLst>
        </pc:spChg>
        <pc:picChg chg="add del mod">
          <ac:chgData name="ΕΙΡΗΝΗ ΚΑΤΣΑΡΟΥ" userId="3d7c3f3ab11cf231" providerId="LiveId" clId="{58D3516E-C68E-4816-BB91-0168A74178CB}" dt="2023-02-11T11:03:27.944" v="1027" actId="21"/>
          <ac:picMkLst>
            <pc:docMk/>
            <pc:sldMk cId="2559004841" sldId="372"/>
            <ac:picMk id="5" creationId="{16E3FAF7-B81A-5F6B-E190-17F2AFD5DFF3}"/>
          </ac:picMkLst>
        </pc:picChg>
        <pc:picChg chg="add mod ord">
          <ac:chgData name="ΕΙΡΗΝΗ ΚΑΤΣΑΡΟΥ" userId="3d7c3f3ab11cf231" providerId="LiveId" clId="{58D3516E-C68E-4816-BB91-0168A74178CB}" dt="2023-02-11T11:14:50.616" v="1579" actId="14100"/>
          <ac:picMkLst>
            <pc:docMk/>
            <pc:sldMk cId="2559004841" sldId="372"/>
            <ac:picMk id="9" creationId="{A997B24A-C68B-8897-22F8-C3A6553A0A8E}"/>
          </ac:picMkLst>
        </pc:picChg>
      </pc:sldChg>
      <pc:sldChg chg="delSp add del setBg delDesignElem">
        <pc:chgData name="ΕΙΡΗΝΗ ΚΑΤΣΑΡΟΥ" userId="3d7c3f3ab11cf231" providerId="LiveId" clId="{58D3516E-C68E-4816-BB91-0168A74178CB}" dt="2023-02-11T11:00:03.513" v="1015" actId="2696"/>
        <pc:sldMkLst>
          <pc:docMk/>
          <pc:sldMk cId="2980035550" sldId="372"/>
        </pc:sldMkLst>
        <pc:spChg chg="del">
          <ac:chgData name="ΕΙΡΗΝΗ ΚΑΤΣΑΡΟΥ" userId="3d7c3f3ab11cf231" providerId="LiveId" clId="{58D3516E-C68E-4816-BB91-0168A74178CB}" dt="2023-02-11T10:58:45.105" v="1014"/>
          <ac:spMkLst>
            <pc:docMk/>
            <pc:sldMk cId="2980035550" sldId="372"/>
            <ac:spMk id="60" creationId="{B50AB553-2A96-4A92-96F2-93548E096954}"/>
          </ac:spMkLst>
        </pc:spChg>
      </pc:sldChg>
      <pc:sldChg chg="addSp delSp modSp add mod setBg delDesignElem">
        <pc:chgData name="ΕΙΡΗΝΗ ΚΑΤΣΑΡΟΥ" userId="3d7c3f3ab11cf231" providerId="LiveId" clId="{58D3516E-C68E-4816-BB91-0168A74178CB}" dt="2023-02-11T11:27:01.939" v="1683" actId="20577"/>
        <pc:sldMkLst>
          <pc:docMk/>
          <pc:sldMk cId="746530484" sldId="373"/>
        </pc:sldMkLst>
        <pc:spChg chg="add del mod">
          <ac:chgData name="ΕΙΡΗΝΗ ΚΑΤΣΑΡΟΥ" userId="3d7c3f3ab11cf231" providerId="LiveId" clId="{58D3516E-C68E-4816-BB91-0168A74178CB}" dt="2023-02-11T11:18:31.346" v="1659" actId="21"/>
          <ac:spMkLst>
            <pc:docMk/>
            <pc:sldMk cId="746530484" sldId="373"/>
            <ac:spMk id="3" creationId="{7BB3AFD2-22CF-7A15-B2BE-68B6768FCCA0}"/>
          </ac:spMkLst>
        </pc:spChg>
        <pc:spChg chg="mod">
          <ac:chgData name="ΕΙΡΗΝΗ ΚΑΤΣΑΡΟΥ" userId="3d7c3f3ab11cf231" providerId="LiveId" clId="{58D3516E-C68E-4816-BB91-0168A74178CB}" dt="2023-02-11T11:27:01.939" v="1683" actId="20577"/>
          <ac:spMkLst>
            <pc:docMk/>
            <pc:sldMk cId="746530484" sldId="373"/>
            <ac:spMk id="10" creationId="{47CB9539-9C1D-C1B1-41FF-32292F994CC7}"/>
          </ac:spMkLst>
        </pc:spChg>
        <pc:spChg chg="mod">
          <ac:chgData name="ΕΙΡΗΝΗ ΚΑΤΣΑΡΟΥ" userId="3d7c3f3ab11cf231" providerId="LiveId" clId="{58D3516E-C68E-4816-BB91-0168A74178CB}" dt="2023-02-11T11:20:34.600" v="1679" actId="255"/>
          <ac:spMkLst>
            <pc:docMk/>
            <pc:sldMk cId="746530484" sldId="373"/>
            <ac:spMk id="12" creationId="{71EA3740-303A-E435-BD11-6ECE78E37653}"/>
          </ac:spMkLst>
        </pc:spChg>
        <pc:spChg chg="add">
          <ac:chgData name="ΕΙΡΗΝΗ ΚΑΤΣΑΡΟΥ" userId="3d7c3f3ab11cf231" providerId="LiveId" clId="{58D3516E-C68E-4816-BB91-0168A74178CB}" dt="2023-02-11T11:19:48.464" v="1665" actId="26606"/>
          <ac:spMkLst>
            <pc:docMk/>
            <pc:sldMk cId="746530484" sldId="373"/>
            <ac:spMk id="14" creationId="{FA23A907-97FB-4A8F-880A-DD77401C4296}"/>
          </ac:spMkLst>
        </pc:spChg>
        <pc:spChg chg="add">
          <ac:chgData name="ΕΙΡΗΝΗ ΚΑΤΣΑΡΟΥ" userId="3d7c3f3ab11cf231" providerId="LiveId" clId="{58D3516E-C68E-4816-BB91-0168A74178CB}" dt="2023-02-11T11:19:48.464" v="1665" actId="26606"/>
          <ac:spMkLst>
            <pc:docMk/>
            <pc:sldMk cId="746530484" sldId="373"/>
            <ac:spMk id="17" creationId="{C2554CA6-288E-4202-BC52-2E5A8F0C0AED}"/>
          </ac:spMkLst>
        </pc:spChg>
        <pc:spChg chg="add">
          <ac:chgData name="ΕΙΡΗΝΗ ΚΑΤΣΑΡΟΥ" userId="3d7c3f3ab11cf231" providerId="LiveId" clId="{58D3516E-C68E-4816-BB91-0168A74178CB}" dt="2023-02-11T11:19:48.464" v="1665" actId="26606"/>
          <ac:spMkLst>
            <pc:docMk/>
            <pc:sldMk cId="746530484" sldId="373"/>
            <ac:spMk id="19" creationId="{B10BB131-AC8E-4A8E-A5D1-36260F720C3B}"/>
          </ac:spMkLst>
        </pc:spChg>
        <pc:spChg chg="add">
          <ac:chgData name="ΕΙΡΗΝΗ ΚΑΤΣΑΡΟΥ" userId="3d7c3f3ab11cf231" providerId="LiveId" clId="{58D3516E-C68E-4816-BB91-0168A74178CB}" dt="2023-02-11T11:19:48.464" v="1665" actId="26606"/>
          <ac:spMkLst>
            <pc:docMk/>
            <pc:sldMk cId="746530484" sldId="373"/>
            <ac:spMk id="21" creationId="{5B7778FC-632E-4DCA-A7CB-0D7731CCF970}"/>
          </ac:spMkLst>
        </pc:spChg>
        <pc:spChg chg="del">
          <ac:chgData name="ΕΙΡΗΝΗ ΚΑΤΣΑΡΟΥ" userId="3d7c3f3ab11cf231" providerId="LiveId" clId="{58D3516E-C68E-4816-BB91-0168A74178CB}" dt="2023-02-11T11:17:38.972" v="1582"/>
          <ac:spMkLst>
            <pc:docMk/>
            <pc:sldMk cId="746530484" sldId="373"/>
            <ac:spMk id="23" creationId="{2EB492CD-616E-47F8-933B-5E2D952A0593}"/>
          </ac:spMkLst>
        </pc:spChg>
        <pc:spChg chg="del">
          <ac:chgData name="ΕΙΡΗΝΗ ΚΑΤΣΑΡΟΥ" userId="3d7c3f3ab11cf231" providerId="LiveId" clId="{58D3516E-C68E-4816-BB91-0168A74178CB}" dt="2023-02-11T11:17:38.972" v="1582"/>
          <ac:spMkLst>
            <pc:docMk/>
            <pc:sldMk cId="746530484" sldId="373"/>
            <ac:spMk id="25" creationId="{59383CF9-23B5-4335-9B21-1791C4CF1C75}"/>
          </ac:spMkLst>
        </pc:spChg>
        <pc:spChg chg="del">
          <ac:chgData name="ΕΙΡΗΝΗ ΚΑΤΣΑΡΟΥ" userId="3d7c3f3ab11cf231" providerId="LiveId" clId="{58D3516E-C68E-4816-BB91-0168A74178CB}" dt="2023-02-11T11:17:38.972" v="1582"/>
          <ac:spMkLst>
            <pc:docMk/>
            <pc:sldMk cId="746530484" sldId="373"/>
            <ac:spMk id="27" creationId="{0007FE00-9498-4706-B255-6437B0252C02}"/>
          </ac:spMkLst>
        </pc:spChg>
        <pc:picChg chg="del">
          <ac:chgData name="ΕΙΡΗΝΗ ΚΑΤΣΑΡΟΥ" userId="3d7c3f3ab11cf231" providerId="LiveId" clId="{58D3516E-C68E-4816-BB91-0168A74178CB}" dt="2023-02-11T11:18:28.026" v="1658" actId="21"/>
          <ac:picMkLst>
            <pc:docMk/>
            <pc:sldMk cId="746530484" sldId="373"/>
            <ac:picMk id="9" creationId="{A997B24A-C68B-8897-22F8-C3A6553A0A8E}"/>
          </ac:picMkLst>
        </pc:picChg>
      </pc:sldChg>
      <pc:sldChg chg="addSp delSp modSp add mod">
        <pc:chgData name="ΕΙΡΗΝΗ ΚΑΤΣΑΡΟΥ" userId="3d7c3f3ab11cf231" providerId="LiveId" clId="{58D3516E-C68E-4816-BB91-0168A74178CB}" dt="2023-02-12T14:10:31.378" v="27332" actId="20577"/>
        <pc:sldMkLst>
          <pc:docMk/>
          <pc:sldMk cId="496785295" sldId="374"/>
        </pc:sldMkLst>
        <pc:spChg chg="mod">
          <ac:chgData name="ΕΙΡΗΝΗ ΚΑΤΣΑΡΟΥ" userId="3d7c3f3ab11cf231" providerId="LiveId" clId="{58D3516E-C68E-4816-BB91-0168A74178CB}" dt="2023-02-12T14:10:31.378" v="27332" actId="20577"/>
          <ac:spMkLst>
            <pc:docMk/>
            <pc:sldMk cId="496785295" sldId="374"/>
            <ac:spMk id="2" creationId="{21BB3ACD-39D6-4B07-B165-F979837486AA}"/>
          </ac:spMkLst>
        </pc:spChg>
        <pc:spChg chg="add del mod">
          <ac:chgData name="ΕΙΡΗΝΗ ΚΑΤΣΑΡΟΥ" userId="3d7c3f3ab11cf231" providerId="LiveId" clId="{58D3516E-C68E-4816-BB91-0168A74178CB}" dt="2023-02-11T11:34:08.340" v="1999" actId="931"/>
          <ac:spMkLst>
            <pc:docMk/>
            <pc:sldMk cId="496785295" sldId="374"/>
            <ac:spMk id="4" creationId="{5881783A-6713-9788-C41D-C62FC543729E}"/>
          </ac:spMkLst>
        </pc:spChg>
        <pc:spChg chg="mod">
          <ac:chgData name="ΕΙΡΗΝΗ ΚΑΤΣΑΡΟΥ" userId="3d7c3f3ab11cf231" providerId="LiveId" clId="{58D3516E-C68E-4816-BB91-0168A74178CB}" dt="2023-02-11T11:37:43.282" v="2100" actId="14100"/>
          <ac:spMkLst>
            <pc:docMk/>
            <pc:sldMk cId="496785295" sldId="374"/>
            <ac:spMk id="8" creationId="{B2E684E6-E821-4621-9B94-EFE47C9D651D}"/>
          </ac:spMkLst>
        </pc:spChg>
        <pc:spChg chg="mod">
          <ac:chgData name="ΕΙΡΗΝΗ ΚΑΤΣΑΡΟΥ" userId="3d7c3f3ab11cf231" providerId="LiveId" clId="{58D3516E-C68E-4816-BB91-0168A74178CB}" dt="2023-02-11T11:34:24.631" v="2009" actId="20577"/>
          <ac:spMkLst>
            <pc:docMk/>
            <pc:sldMk cId="496785295" sldId="374"/>
            <ac:spMk id="9" creationId="{F3547202-6B2E-4F1D-B342-8268B9E48FEB}"/>
          </ac:spMkLst>
        </pc:spChg>
        <pc:spChg chg="mod">
          <ac:chgData name="ΕΙΡΗΝΗ ΚΑΤΣΑΡΟΥ" userId="3d7c3f3ab11cf231" providerId="LiveId" clId="{58D3516E-C68E-4816-BB91-0168A74178CB}" dt="2023-02-11T11:35:51.492" v="2088" actId="20577"/>
          <ac:spMkLst>
            <pc:docMk/>
            <pc:sldMk cId="496785295" sldId="374"/>
            <ac:spMk id="10" creationId="{4FC46D3E-67F5-4E0D-982C-70E7EEF62081}"/>
          </ac:spMkLst>
        </pc:spChg>
        <pc:spChg chg="mod">
          <ac:chgData name="ΕΙΡΗΝΗ ΚΑΤΣΑΡΟΥ" userId="3d7c3f3ab11cf231" providerId="LiveId" clId="{58D3516E-C68E-4816-BB91-0168A74178CB}" dt="2023-02-11T11:37:33.821" v="2098" actId="14100"/>
          <ac:spMkLst>
            <pc:docMk/>
            <pc:sldMk cId="496785295" sldId="374"/>
            <ac:spMk id="11" creationId="{6477573B-C3C4-4238-99BD-FE259DFFBD39}"/>
          </ac:spMkLst>
        </pc:spChg>
        <pc:spChg chg="add del mod">
          <ac:chgData name="ΕΙΡΗΝΗ ΚΑΤΣΑΡΟΥ" userId="3d7c3f3ab11cf231" providerId="LiveId" clId="{58D3516E-C68E-4816-BB91-0168A74178CB}" dt="2023-02-11T11:35:58.354" v="2089" actId="931"/>
          <ac:spMkLst>
            <pc:docMk/>
            <pc:sldMk cId="496785295" sldId="374"/>
            <ac:spMk id="13" creationId="{19D2520E-5ABF-2D98-EE56-C38459A434A4}"/>
          </ac:spMkLst>
        </pc:spChg>
        <pc:spChg chg="add del mod">
          <ac:chgData name="ΕΙΡΗΝΗ ΚΑΤΣΑΡΟΥ" userId="3d7c3f3ab11cf231" providerId="LiveId" clId="{58D3516E-C68E-4816-BB91-0168A74178CB}" dt="2023-02-11T11:38:32.966" v="2101" actId="931"/>
          <ac:spMkLst>
            <pc:docMk/>
            <pc:sldMk cId="496785295" sldId="374"/>
            <ac:spMk id="16" creationId="{76C73AE3-1DF3-AC21-959E-0256CC6A8336}"/>
          </ac:spMkLst>
        </pc:spChg>
        <pc:spChg chg="mod">
          <ac:chgData name="ΕΙΡΗΝΗ ΚΑΤΣΑΡΟΥ" userId="3d7c3f3ab11cf231" providerId="LiveId" clId="{58D3516E-C68E-4816-BB91-0168A74178CB}" dt="2023-02-11T11:34:59.348" v="2080" actId="20577"/>
          <ac:spMkLst>
            <pc:docMk/>
            <pc:sldMk cId="496785295" sldId="374"/>
            <ac:spMk id="20" creationId="{A591A21E-BA81-7273-0FCC-BCFD0B8D6E9D}"/>
          </ac:spMkLst>
        </pc:spChg>
        <pc:picChg chg="del">
          <ac:chgData name="ΕΙΡΗΝΗ ΚΑΤΣΑΡΟΥ" userId="3d7c3f3ab11cf231" providerId="LiveId" clId="{58D3516E-C68E-4816-BB91-0168A74178CB}" dt="2023-02-11T11:28:41.850" v="1709" actId="21"/>
          <ac:picMkLst>
            <pc:docMk/>
            <pc:sldMk cId="496785295" sldId="374"/>
            <ac:picMk id="5" creationId="{79818918-B5DC-5DB8-6250-A930EBDAC100}"/>
          </ac:picMkLst>
        </pc:picChg>
        <pc:picChg chg="del">
          <ac:chgData name="ΕΙΡΗΝΗ ΚΑΤΣΑΡΟΥ" userId="3d7c3f3ab11cf231" providerId="LiveId" clId="{58D3516E-C68E-4816-BB91-0168A74178CB}" dt="2023-02-11T11:28:44.719" v="1710" actId="21"/>
          <ac:picMkLst>
            <pc:docMk/>
            <pc:sldMk cId="496785295" sldId="374"/>
            <ac:picMk id="14" creationId="{EDDB2F07-154E-96E2-5111-8FFE40EDD142}"/>
          </ac:picMkLst>
        </pc:picChg>
        <pc:picChg chg="del">
          <ac:chgData name="ΕΙΡΗΝΗ ΚΑΤΣΑΡΟΥ" userId="3d7c3f3ab11cf231" providerId="LiveId" clId="{58D3516E-C68E-4816-BB91-0168A74178CB}" dt="2023-02-11T11:28:47.884" v="1711" actId="21"/>
          <ac:picMkLst>
            <pc:docMk/>
            <pc:sldMk cId="496785295" sldId="374"/>
            <ac:picMk id="17" creationId="{74E65F28-23E3-9B73-C64D-4D55B42693B2}"/>
          </ac:picMkLst>
        </pc:picChg>
        <pc:picChg chg="add mod">
          <ac:chgData name="ΕΙΡΗΝΗ ΚΑΤΣΑΡΟΥ" userId="3d7c3f3ab11cf231" providerId="LiveId" clId="{58D3516E-C68E-4816-BB91-0168A74178CB}" dt="2023-02-11T11:34:10.489" v="2001" actId="962"/>
          <ac:picMkLst>
            <pc:docMk/>
            <pc:sldMk cId="496785295" sldId="374"/>
            <ac:picMk id="19" creationId="{8091D5CC-BDF6-6818-D70F-46AD424447F6}"/>
          </ac:picMkLst>
        </pc:picChg>
        <pc:picChg chg="add mod">
          <ac:chgData name="ΕΙΡΗΝΗ ΚΑΤΣΑΡΟΥ" userId="3d7c3f3ab11cf231" providerId="LiveId" clId="{58D3516E-C68E-4816-BB91-0168A74178CB}" dt="2023-02-11T11:36:00.374" v="2091" actId="962"/>
          <ac:picMkLst>
            <pc:docMk/>
            <pc:sldMk cId="496785295" sldId="374"/>
            <ac:picMk id="22" creationId="{44F50081-74CA-CE4B-6269-45C064E924C9}"/>
          </ac:picMkLst>
        </pc:picChg>
        <pc:picChg chg="add mod">
          <ac:chgData name="ΕΙΡΗΝΗ ΚΑΤΣΑΡΟΥ" userId="3d7c3f3ab11cf231" providerId="LiveId" clId="{58D3516E-C68E-4816-BB91-0168A74178CB}" dt="2023-02-11T11:38:35.077" v="2102" actId="27614"/>
          <ac:picMkLst>
            <pc:docMk/>
            <pc:sldMk cId="496785295" sldId="374"/>
            <ac:picMk id="24" creationId="{C0B08072-0CA6-EB37-76E0-C9DFBC25B04C}"/>
          </ac:picMkLst>
        </pc:picChg>
      </pc:sldChg>
      <pc:sldChg chg="addSp delSp modSp add mod">
        <pc:chgData name="ΕΙΡΗΝΗ ΚΑΤΣΑΡΟΥ" userId="3d7c3f3ab11cf231" providerId="LiveId" clId="{58D3516E-C68E-4816-BB91-0168A74178CB}" dt="2023-02-12T12:54:34.260" v="26628" actId="20577"/>
        <pc:sldMkLst>
          <pc:docMk/>
          <pc:sldMk cId="2943647911" sldId="375"/>
        </pc:sldMkLst>
        <pc:spChg chg="add del mod">
          <ac:chgData name="ΕΙΡΗΝΗ ΚΑΤΣΑΡΟΥ" userId="3d7c3f3ab11cf231" providerId="LiveId" clId="{58D3516E-C68E-4816-BB91-0168A74178CB}" dt="2023-02-11T11:40:03.557" v="2105" actId="931"/>
          <ac:spMkLst>
            <pc:docMk/>
            <pc:sldMk cId="2943647911" sldId="375"/>
            <ac:spMk id="3" creationId="{3838FDEC-AE63-8FAE-2865-8559D6FC0B9E}"/>
          </ac:spMkLst>
        </pc:spChg>
        <pc:spChg chg="mod">
          <ac:chgData name="ΕΙΡΗΝΗ ΚΑΤΣΑΡΟΥ" userId="3d7c3f3ab11cf231" providerId="LiveId" clId="{58D3516E-C68E-4816-BB91-0168A74178CB}" dt="2023-02-11T11:57:28.038" v="2426" actId="14100"/>
          <ac:spMkLst>
            <pc:docMk/>
            <pc:sldMk cId="2943647911" sldId="375"/>
            <ac:spMk id="4" creationId="{2C831749-47ED-4B1D-822C-821C2833F86A}"/>
          </ac:spMkLst>
        </pc:spChg>
        <pc:spChg chg="mod">
          <ac:chgData name="ΕΙΡΗΝΗ ΚΑΤΣΑΡΟΥ" userId="3d7c3f3ab11cf231" providerId="LiveId" clId="{58D3516E-C68E-4816-BB91-0168A74178CB}" dt="2023-02-12T12:54:34.260" v="26628" actId="20577"/>
          <ac:spMkLst>
            <pc:docMk/>
            <pc:sldMk cId="2943647911" sldId="375"/>
            <ac:spMk id="5" creationId="{ABD7D3E9-194D-4A3D-9826-F2458533B950}"/>
          </ac:spMkLst>
        </pc:spChg>
        <pc:spChg chg="add del mod">
          <ac:chgData name="ΕΙΡΗΝΗ ΚΑΤΣΑΡΟΥ" userId="3d7c3f3ab11cf231" providerId="LiveId" clId="{58D3516E-C68E-4816-BB91-0168A74178CB}" dt="2023-02-11T11:58:15.069" v="2442" actId="1076"/>
          <ac:spMkLst>
            <pc:docMk/>
            <pc:sldMk cId="2943647911" sldId="375"/>
            <ac:spMk id="6" creationId="{5AF42BF0-0B17-4E57-940A-6CE81C90668D}"/>
          </ac:spMkLst>
        </pc:spChg>
        <pc:spChg chg="mod">
          <ac:chgData name="ΕΙΡΗΝΗ ΚΑΤΣΑΡΟΥ" userId="3d7c3f3ab11cf231" providerId="LiveId" clId="{58D3516E-C68E-4816-BB91-0168A74178CB}" dt="2023-02-11T11:57:50.887" v="2428" actId="14100"/>
          <ac:spMkLst>
            <pc:docMk/>
            <pc:sldMk cId="2943647911" sldId="375"/>
            <ac:spMk id="12" creationId="{CA4B76B6-CF1E-7559-6EB3-436435EF8F24}"/>
          </ac:spMkLst>
        </pc:spChg>
        <pc:spChg chg="mod">
          <ac:chgData name="ΕΙΡΗΝΗ ΚΑΤΣΑΡΟΥ" userId="3d7c3f3ab11cf231" providerId="LiveId" clId="{58D3516E-C68E-4816-BB91-0168A74178CB}" dt="2023-02-11T11:58:03.906" v="2440" actId="5793"/>
          <ac:spMkLst>
            <pc:docMk/>
            <pc:sldMk cId="2943647911" sldId="375"/>
            <ac:spMk id="13" creationId="{6BCE96E8-653C-2C6C-CF3E-7634C8C89F26}"/>
          </ac:spMkLst>
        </pc:spChg>
        <pc:spChg chg="del mod">
          <ac:chgData name="ΕΙΡΗΝΗ ΚΑΤΣΑΡΟΥ" userId="3d7c3f3ab11cf231" providerId="LiveId" clId="{58D3516E-C68E-4816-BB91-0168A74178CB}" dt="2023-02-11T11:51:17.410" v="2350" actId="21"/>
          <ac:spMkLst>
            <pc:docMk/>
            <pc:sldMk cId="2943647911" sldId="375"/>
            <ac:spMk id="14" creationId="{1AFF987F-44C1-B47A-F5A0-D34A05AFAD2A}"/>
          </ac:spMkLst>
        </pc:spChg>
        <pc:picChg chg="add mod">
          <ac:chgData name="ΕΙΡΗΝΗ ΚΑΤΣΑΡΟΥ" userId="3d7c3f3ab11cf231" providerId="LiveId" clId="{58D3516E-C68E-4816-BB91-0168A74178CB}" dt="2023-02-11T11:57:20.758" v="2424" actId="14100"/>
          <ac:picMkLst>
            <pc:docMk/>
            <pc:sldMk cId="2943647911" sldId="375"/>
            <ac:picMk id="8" creationId="{35CA8CBA-4D8C-07BD-3D88-1421ADDB398B}"/>
          </ac:picMkLst>
        </pc:picChg>
        <pc:picChg chg="del">
          <ac:chgData name="ΕΙΡΗΝΗ ΚΑΤΣΑΡΟΥ" userId="3d7c3f3ab11cf231" providerId="LiveId" clId="{58D3516E-C68E-4816-BB91-0168A74178CB}" dt="2023-02-11T11:39:57.019" v="2104" actId="21"/>
          <ac:picMkLst>
            <pc:docMk/>
            <pc:sldMk cId="2943647911" sldId="375"/>
            <ac:picMk id="10" creationId="{64ACEE07-9E41-217C-15E2-B56B0A1D0BEF}"/>
          </ac:picMkLst>
        </pc:picChg>
      </pc:sldChg>
      <pc:sldChg chg="addSp delSp modSp add mod">
        <pc:chgData name="ΕΙΡΗΝΗ ΚΑΤΣΑΡΟΥ" userId="3d7c3f3ab11cf231" providerId="LiveId" clId="{58D3516E-C68E-4816-BB91-0168A74178CB}" dt="2023-02-12T13:42:06.636" v="27179" actId="21"/>
        <pc:sldMkLst>
          <pc:docMk/>
          <pc:sldMk cId="438606812" sldId="376"/>
        </pc:sldMkLst>
        <pc:spChg chg="add del mod">
          <ac:chgData name="ΕΙΡΗΝΗ ΚΑΤΣΑΡΟΥ" userId="3d7c3f3ab11cf231" providerId="LiveId" clId="{58D3516E-C68E-4816-BB91-0168A74178CB}" dt="2023-02-11T12:03:27.712" v="2449" actId="931"/>
          <ac:spMkLst>
            <pc:docMk/>
            <pc:sldMk cId="438606812" sldId="376"/>
            <ac:spMk id="3" creationId="{35B71CC1-17B9-ED9C-EF2E-DFDABE9652F7}"/>
          </ac:spMkLst>
        </pc:spChg>
        <pc:spChg chg="mod">
          <ac:chgData name="ΕΙΡΗΝΗ ΚΑΤΣΑΡΟΥ" userId="3d7c3f3ab11cf231" providerId="LiveId" clId="{58D3516E-C68E-4816-BB91-0168A74178CB}" dt="2023-02-12T12:54:49.620" v="26631" actId="20577"/>
          <ac:spMkLst>
            <pc:docMk/>
            <pc:sldMk cId="438606812" sldId="376"/>
            <ac:spMk id="5" creationId="{ABD7D3E9-194D-4A3D-9826-F2458533B950}"/>
          </ac:spMkLst>
        </pc:spChg>
        <pc:spChg chg="mod">
          <ac:chgData name="ΕΙΡΗΝΗ ΚΑΤΣΑΡΟΥ" userId="3d7c3f3ab11cf231" providerId="LiveId" clId="{58D3516E-C68E-4816-BB91-0168A74178CB}" dt="2023-02-11T12:59:16.461" v="2972" actId="113"/>
          <ac:spMkLst>
            <pc:docMk/>
            <pc:sldMk cId="438606812" sldId="376"/>
            <ac:spMk id="6" creationId="{5AF42BF0-0B17-4E57-940A-6CE81C90668D}"/>
          </ac:spMkLst>
        </pc:spChg>
        <pc:spChg chg="mod">
          <ac:chgData name="ΕΙΡΗΝΗ ΚΑΤΣΑΡΟΥ" userId="3d7c3f3ab11cf231" providerId="LiveId" clId="{58D3516E-C68E-4816-BB91-0168A74178CB}" dt="2023-02-11T13:31:23.187" v="3824" actId="123"/>
          <ac:spMkLst>
            <pc:docMk/>
            <pc:sldMk cId="438606812" sldId="376"/>
            <ac:spMk id="13" creationId="{6BCE96E8-653C-2C6C-CF3E-7634C8C89F26}"/>
          </ac:spMkLst>
        </pc:spChg>
        <pc:spChg chg="del">
          <ac:chgData name="ΕΙΡΗΝΗ ΚΑΤΣΑΡΟΥ" userId="3d7c3f3ab11cf231" providerId="LiveId" clId="{58D3516E-C68E-4816-BB91-0168A74178CB}" dt="2023-02-11T12:55:30.231" v="2840" actId="21"/>
          <ac:spMkLst>
            <pc:docMk/>
            <pc:sldMk cId="438606812" sldId="376"/>
            <ac:spMk id="14" creationId="{1AFF987F-44C1-B47A-F5A0-D34A05AFAD2A}"/>
          </ac:spMkLst>
        </pc:spChg>
        <pc:graphicFrameChg chg="add del mod">
          <ac:chgData name="ΕΙΡΗΝΗ ΚΑΤΣΑΡΟΥ" userId="3d7c3f3ab11cf231" providerId="LiveId" clId="{58D3516E-C68E-4816-BB91-0168A74178CB}" dt="2023-02-12T13:42:06.636" v="27179" actId="21"/>
          <ac:graphicFrameMkLst>
            <pc:docMk/>
            <pc:sldMk cId="438606812" sldId="376"/>
            <ac:graphicFrameMk id="2" creationId="{D86B25A0-E8E3-07B5-94F6-C28F14007000}"/>
          </ac:graphicFrameMkLst>
        </pc:graphicFrameChg>
        <pc:picChg chg="add mod">
          <ac:chgData name="ΕΙΡΗΝΗ ΚΑΤΣΑΡΟΥ" userId="3d7c3f3ab11cf231" providerId="LiveId" clId="{58D3516E-C68E-4816-BB91-0168A74178CB}" dt="2023-02-11T12:03:29.889" v="2450" actId="27614"/>
          <ac:picMkLst>
            <pc:docMk/>
            <pc:sldMk cId="438606812" sldId="376"/>
            <ac:picMk id="8" creationId="{DE747E49-14F8-BD39-8E28-8C6BB87924E3}"/>
          </ac:picMkLst>
        </pc:picChg>
        <pc:picChg chg="del">
          <ac:chgData name="ΕΙΡΗΝΗ ΚΑΤΣΑΡΟΥ" userId="3d7c3f3ab11cf231" providerId="LiveId" clId="{58D3516E-C68E-4816-BB91-0168A74178CB}" dt="2023-02-11T12:03:22.621" v="2448" actId="21"/>
          <ac:picMkLst>
            <pc:docMk/>
            <pc:sldMk cId="438606812" sldId="376"/>
            <ac:picMk id="10" creationId="{64ACEE07-9E41-217C-15E2-B56B0A1D0BEF}"/>
          </ac:picMkLst>
        </pc:picChg>
        <pc:cxnChg chg="add mod">
          <ac:chgData name="ΕΙΡΗΝΗ ΚΑΤΣΑΡΟΥ" userId="3d7c3f3ab11cf231" providerId="LiveId" clId="{58D3516E-C68E-4816-BB91-0168A74178CB}" dt="2023-02-11T14:07:25.426" v="4078" actId="1076"/>
          <ac:cxnSpMkLst>
            <pc:docMk/>
            <pc:sldMk cId="438606812" sldId="376"/>
            <ac:cxnSpMk id="11" creationId="{73B8A936-ECB3-AA4B-E3EC-75CCC8C9C299}"/>
          </ac:cxnSpMkLst>
        </pc:cxnChg>
      </pc:sldChg>
      <pc:sldChg chg="addSp delSp modSp new mod setBg">
        <pc:chgData name="ΕΙΡΗΝΗ ΚΑΤΣΑΡΟΥ" userId="3d7c3f3ab11cf231" providerId="LiveId" clId="{58D3516E-C68E-4816-BB91-0168A74178CB}" dt="2023-02-11T13:47:40.461" v="3948" actId="14100"/>
        <pc:sldMkLst>
          <pc:docMk/>
          <pc:sldMk cId="2780839818" sldId="377"/>
        </pc:sldMkLst>
        <pc:spChg chg="add mod">
          <ac:chgData name="ΕΙΡΗΝΗ ΚΑΤΣΑΡΟΥ" userId="3d7c3f3ab11cf231" providerId="LiveId" clId="{58D3516E-C68E-4816-BB91-0168A74178CB}" dt="2023-02-11T13:47:40.461" v="3948" actId="14100"/>
          <ac:spMkLst>
            <pc:docMk/>
            <pc:sldMk cId="2780839818" sldId="377"/>
            <ac:spMk id="5" creationId="{225AE8C7-FA19-92C5-12F1-DC1410CB0295}"/>
          </ac:spMkLst>
        </pc:spChg>
        <pc:spChg chg="add">
          <ac:chgData name="ΕΙΡΗΝΗ ΚΑΤΣΑΡΟΥ" userId="3d7c3f3ab11cf231" providerId="LiveId" clId="{58D3516E-C68E-4816-BB91-0168A74178CB}" dt="2023-02-11T13:04:07.855" v="3173" actId="26606"/>
          <ac:spMkLst>
            <pc:docMk/>
            <pc:sldMk cId="2780839818" sldId="377"/>
            <ac:spMk id="8" creationId="{F3060C83-F051-4F0E-ABAD-AA0DFC48B218}"/>
          </ac:spMkLst>
        </pc:spChg>
        <pc:spChg chg="add">
          <ac:chgData name="ΕΙΡΗΝΗ ΚΑΤΣΑΡΟΥ" userId="3d7c3f3ab11cf231" providerId="LiveId" clId="{58D3516E-C68E-4816-BB91-0168A74178CB}" dt="2023-02-11T13:04:07.855" v="3173" actId="26606"/>
          <ac:spMkLst>
            <pc:docMk/>
            <pc:sldMk cId="2780839818" sldId="377"/>
            <ac:spMk id="10" creationId="{83C98ABE-055B-441F-B07E-44F97F083C39}"/>
          </ac:spMkLst>
        </pc:spChg>
        <pc:spChg chg="add">
          <ac:chgData name="ΕΙΡΗΝΗ ΚΑΤΣΑΡΟΥ" userId="3d7c3f3ab11cf231" providerId="LiveId" clId="{58D3516E-C68E-4816-BB91-0168A74178CB}" dt="2023-02-11T13:04:07.855" v="3173" actId="26606"/>
          <ac:spMkLst>
            <pc:docMk/>
            <pc:sldMk cId="2780839818" sldId="377"/>
            <ac:spMk id="12" creationId="{29FDB030-9B49-4CED-8CCD-4D99382388AC}"/>
          </ac:spMkLst>
        </pc:spChg>
        <pc:spChg chg="add">
          <ac:chgData name="ΕΙΡΗΝΗ ΚΑΤΣΑΡΟΥ" userId="3d7c3f3ab11cf231" providerId="LiveId" clId="{58D3516E-C68E-4816-BB91-0168A74178CB}" dt="2023-02-11T13:04:07.855" v="3173" actId="26606"/>
          <ac:spMkLst>
            <pc:docMk/>
            <pc:sldMk cId="2780839818" sldId="377"/>
            <ac:spMk id="14" creationId="{3783CA14-24A1-485C-8B30-D6A5D87987AD}"/>
          </ac:spMkLst>
        </pc:spChg>
        <pc:spChg chg="add">
          <ac:chgData name="ΕΙΡΗΝΗ ΚΑΤΣΑΡΟΥ" userId="3d7c3f3ab11cf231" providerId="LiveId" clId="{58D3516E-C68E-4816-BB91-0168A74178CB}" dt="2023-02-11T13:04:07.855" v="3173" actId="26606"/>
          <ac:spMkLst>
            <pc:docMk/>
            <pc:sldMk cId="2780839818" sldId="377"/>
            <ac:spMk id="16" creationId="{9A97C86A-04D6-40F7-AE84-31AB43E6A846}"/>
          </ac:spMkLst>
        </pc:spChg>
        <pc:spChg chg="add">
          <ac:chgData name="ΕΙΡΗΝΗ ΚΑΤΣΑΡΟΥ" userId="3d7c3f3ab11cf231" providerId="LiveId" clId="{58D3516E-C68E-4816-BB91-0168A74178CB}" dt="2023-02-11T13:04:07.855" v="3173" actId="26606"/>
          <ac:spMkLst>
            <pc:docMk/>
            <pc:sldMk cId="2780839818" sldId="377"/>
            <ac:spMk id="18" creationId="{FF9F2414-84E8-453E-B1F3-389FDE8192D9}"/>
          </ac:spMkLst>
        </pc:spChg>
        <pc:spChg chg="add">
          <ac:chgData name="ΕΙΡΗΝΗ ΚΑΤΣΑΡΟΥ" userId="3d7c3f3ab11cf231" providerId="LiveId" clId="{58D3516E-C68E-4816-BB91-0168A74178CB}" dt="2023-02-11T13:04:07.855" v="3173" actId="26606"/>
          <ac:spMkLst>
            <pc:docMk/>
            <pc:sldMk cId="2780839818" sldId="377"/>
            <ac:spMk id="20" creationId="{3ECA69A1-7536-43AC-85EF-C7106179F5ED}"/>
          </ac:spMkLst>
        </pc:spChg>
        <pc:picChg chg="add mod">
          <ac:chgData name="ΕΙΡΗΝΗ ΚΑΤΣΑΡΟΥ" userId="3d7c3f3ab11cf231" providerId="LiveId" clId="{58D3516E-C68E-4816-BB91-0168A74178CB}" dt="2023-02-11T13:04:39.254" v="3175" actId="1076"/>
          <ac:picMkLst>
            <pc:docMk/>
            <pc:sldMk cId="2780839818" sldId="377"/>
            <ac:picMk id="3" creationId="{945F23EE-83CE-BAF0-7DE8-FB1AB0C62760}"/>
          </ac:picMkLst>
        </pc:picChg>
        <pc:picChg chg="add del mod">
          <ac:chgData name="ΕΙΡΗΝΗ ΚΑΤΣΑΡΟΥ" userId="3d7c3f3ab11cf231" providerId="LiveId" clId="{58D3516E-C68E-4816-BB91-0168A74178CB}" dt="2023-02-11T13:38:37.244" v="3835" actId="21"/>
          <ac:picMkLst>
            <pc:docMk/>
            <pc:sldMk cId="2780839818" sldId="377"/>
            <ac:picMk id="7" creationId="{80DD37FB-09AC-744D-D918-21F4CB822A56}"/>
          </ac:picMkLst>
        </pc:picChg>
      </pc:sldChg>
      <pc:sldChg chg="addSp delSp modSp new mod setBg">
        <pc:chgData name="ΕΙΡΗΝΗ ΚΑΤΣΑΡΟΥ" userId="3d7c3f3ab11cf231" providerId="LiveId" clId="{58D3516E-C68E-4816-BB91-0168A74178CB}" dt="2023-02-12T10:44:13.276" v="19199" actId="1076"/>
        <pc:sldMkLst>
          <pc:docMk/>
          <pc:sldMk cId="2911097897" sldId="378"/>
        </pc:sldMkLst>
        <pc:spChg chg="add mod">
          <ac:chgData name="ΕΙΡΗΝΗ ΚΑΤΣΑΡΟΥ" userId="3d7c3f3ab11cf231" providerId="LiveId" clId="{58D3516E-C68E-4816-BB91-0168A74178CB}" dt="2023-02-11T14:04:37.167" v="4077" actId="14100"/>
          <ac:spMkLst>
            <pc:docMk/>
            <pc:sldMk cId="2911097897" sldId="378"/>
            <ac:spMk id="4" creationId="{90276DB8-9550-7789-6DF8-AA2A0B318FE6}"/>
          </ac:spMkLst>
        </pc:spChg>
        <pc:spChg chg="add mod ord">
          <ac:chgData name="ΕΙΡΗΝΗ ΚΑΤΣΑΡΟΥ" userId="3d7c3f3ab11cf231" providerId="LiveId" clId="{58D3516E-C68E-4816-BB91-0168A74178CB}" dt="2023-02-12T10:44:13.276" v="19199" actId="1076"/>
          <ac:spMkLst>
            <pc:docMk/>
            <pc:sldMk cId="2911097897" sldId="378"/>
            <ac:spMk id="5" creationId="{04457D61-2F82-556B-05FC-2E655E2F7B0A}"/>
          </ac:spMkLst>
        </pc:spChg>
        <pc:spChg chg="add del">
          <ac:chgData name="ΕΙΡΗΝΗ ΚΑΤΣΑΡΟΥ" userId="3d7c3f3ab11cf231" providerId="LiveId" clId="{58D3516E-C68E-4816-BB91-0168A74178CB}" dt="2023-02-11T13:45:56.527" v="3904" actId="26606"/>
          <ac:spMkLst>
            <pc:docMk/>
            <pc:sldMk cId="2911097897" sldId="378"/>
            <ac:spMk id="8" creationId="{82A5F716-98EF-42EF-A471-87C6DFDCC799}"/>
          </ac:spMkLst>
        </pc:spChg>
        <pc:spChg chg="add del">
          <ac:chgData name="ΕΙΡΗΝΗ ΚΑΤΣΑΡΟΥ" userId="3d7c3f3ab11cf231" providerId="LiveId" clId="{58D3516E-C68E-4816-BB91-0168A74178CB}" dt="2023-02-11T13:45:56.527" v="3904" actId="26606"/>
          <ac:spMkLst>
            <pc:docMk/>
            <pc:sldMk cId="2911097897" sldId="378"/>
            <ac:spMk id="10" creationId="{B87687D8-4EF1-4EF2-BF7E-74BB4A3D1806}"/>
          </ac:spMkLst>
        </pc:spChg>
        <pc:spChg chg="add del">
          <ac:chgData name="ΕΙΡΗΝΗ ΚΑΤΣΑΡΟΥ" userId="3d7c3f3ab11cf231" providerId="LiveId" clId="{58D3516E-C68E-4816-BB91-0168A74178CB}" dt="2023-02-11T14:03:20.532" v="4059" actId="26606"/>
          <ac:spMkLst>
            <pc:docMk/>
            <pc:sldMk cId="2911097897" sldId="378"/>
            <ac:spMk id="17" creationId="{5E39A796-BE83-48B1-B33F-35C4A32AAB57}"/>
          </ac:spMkLst>
        </pc:spChg>
        <pc:spChg chg="add del">
          <ac:chgData name="ΕΙΡΗΝΗ ΚΑΤΣΑΡΟΥ" userId="3d7c3f3ab11cf231" providerId="LiveId" clId="{58D3516E-C68E-4816-BB91-0168A74178CB}" dt="2023-02-11T14:03:20.532" v="4059" actId="26606"/>
          <ac:spMkLst>
            <pc:docMk/>
            <pc:sldMk cId="2911097897" sldId="378"/>
            <ac:spMk id="19" creationId="{72F84B47-E267-4194-8194-831DB7B5547F}"/>
          </ac:spMkLst>
        </pc:spChg>
        <pc:spChg chg="add">
          <ac:chgData name="ΕΙΡΗΝΗ ΚΑΤΣΑΡΟΥ" userId="3d7c3f3ab11cf231" providerId="LiveId" clId="{58D3516E-C68E-4816-BB91-0168A74178CB}" dt="2023-02-11T14:03:20.532" v="4059" actId="26606"/>
          <ac:spMkLst>
            <pc:docMk/>
            <pc:sldMk cId="2911097897" sldId="378"/>
            <ac:spMk id="24" creationId="{42A5316D-ED2F-4F89-B4B4-8D9240B1A348}"/>
          </ac:spMkLst>
        </pc:spChg>
        <pc:picChg chg="add mod">
          <ac:chgData name="ΕΙΡΗΝΗ ΚΑΤΣΑΡΟΥ" userId="3d7c3f3ab11cf231" providerId="LiveId" clId="{58D3516E-C68E-4816-BB91-0168A74178CB}" dt="2023-02-12T10:44:09.661" v="19198" actId="1076"/>
          <ac:picMkLst>
            <pc:docMk/>
            <pc:sldMk cId="2911097897" sldId="378"/>
            <ac:picMk id="2" creationId="{D10EF92A-791B-E0F7-6910-BC69E7ACB211}"/>
          </ac:picMkLst>
        </pc:picChg>
        <pc:picChg chg="add del mod ord">
          <ac:chgData name="ΕΙΡΗΝΗ ΚΑΤΣΑΡΟΥ" userId="3d7c3f3ab11cf231" providerId="LiveId" clId="{58D3516E-C68E-4816-BB91-0168A74178CB}" dt="2023-02-12T10:42:43.051" v="19191" actId="21"/>
          <ac:picMkLst>
            <pc:docMk/>
            <pc:sldMk cId="2911097897" sldId="378"/>
            <ac:picMk id="3" creationId="{725E5540-1A57-AA4E-05CA-3BC6D258EDD2}"/>
          </ac:picMkLst>
        </pc:picChg>
        <pc:picChg chg="add del mod">
          <ac:chgData name="ΕΙΡΗΝΗ ΚΑΤΣΑΡΟΥ" userId="3d7c3f3ab11cf231" providerId="LiveId" clId="{58D3516E-C68E-4816-BB91-0168A74178CB}" dt="2023-02-11T14:02:11.342" v="4049" actId="22"/>
          <ac:picMkLst>
            <pc:docMk/>
            <pc:sldMk cId="2911097897" sldId="378"/>
            <ac:picMk id="7" creationId="{D09BAC74-A713-AD40-1B29-F038A7DEE7E2}"/>
          </ac:picMkLst>
        </pc:picChg>
        <pc:picChg chg="add del mod">
          <ac:chgData name="ΕΙΡΗΝΗ ΚΑΤΣΑΡΟΥ" userId="3d7c3f3ab11cf231" providerId="LiveId" clId="{58D3516E-C68E-4816-BB91-0168A74178CB}" dt="2023-02-11T14:02:09.607" v="4046" actId="931"/>
          <ac:picMkLst>
            <pc:docMk/>
            <pc:sldMk cId="2911097897" sldId="378"/>
            <ac:picMk id="11" creationId="{A7B4DCAC-3FBD-FBCE-908F-6726B45DC6F0}"/>
          </ac:picMkLst>
        </pc:picChg>
        <pc:cxnChg chg="add del">
          <ac:chgData name="ΕΙΡΗΝΗ ΚΑΤΣΑΡΟΥ" userId="3d7c3f3ab11cf231" providerId="LiveId" clId="{58D3516E-C68E-4816-BB91-0168A74178CB}" dt="2023-02-11T14:02:31.367" v="4051" actId="26606"/>
          <ac:cxnSpMkLst>
            <pc:docMk/>
            <pc:sldMk cId="2911097897" sldId="378"/>
            <ac:cxnSpMk id="12" creationId="{22F6364A-B358-4BEE-B158-0734D2C938D4}"/>
          </ac:cxnSpMkLst>
        </pc:cxnChg>
      </pc:sldChg>
      <pc:sldChg chg="addSp delSp modSp new del mod">
        <pc:chgData name="ΕΙΡΗΝΗ ΚΑΤΣΑΡΟΥ" userId="3d7c3f3ab11cf231" providerId="LiveId" clId="{58D3516E-C68E-4816-BB91-0168A74178CB}" dt="2023-02-11T13:45:12.729" v="3900" actId="2696"/>
        <pc:sldMkLst>
          <pc:docMk/>
          <pc:sldMk cId="3600450836" sldId="378"/>
        </pc:sldMkLst>
        <pc:spChg chg="add del mod">
          <ac:chgData name="ΕΙΡΗΝΗ ΚΑΤΣΑΡΟΥ" userId="3d7c3f3ab11cf231" providerId="LiveId" clId="{58D3516E-C68E-4816-BB91-0168A74178CB}" dt="2023-02-11T13:43:03.005" v="3895" actId="21"/>
          <ac:spMkLst>
            <pc:docMk/>
            <pc:sldMk cId="3600450836" sldId="378"/>
            <ac:spMk id="4" creationId="{0E3DA898-21A8-2EB6-D8C8-73BC38695779}"/>
          </ac:spMkLst>
        </pc:spChg>
        <pc:spChg chg="add mod">
          <ac:chgData name="ΕΙΡΗΝΗ ΚΑΤΣΑΡΟΥ" userId="3d7c3f3ab11cf231" providerId="LiveId" clId="{58D3516E-C68E-4816-BB91-0168A74178CB}" dt="2023-02-11T13:41:35.853" v="3894" actId="1076"/>
          <ac:spMkLst>
            <pc:docMk/>
            <pc:sldMk cId="3600450836" sldId="378"/>
            <ac:spMk id="5" creationId="{654C9C38-5250-AB5D-2F98-5C0367743CD3}"/>
          </ac:spMkLst>
        </pc:spChg>
        <pc:picChg chg="add del mod">
          <ac:chgData name="ΕΙΡΗΝΗ ΚΑΤΣΑΡΟΥ" userId="3d7c3f3ab11cf231" providerId="LiveId" clId="{58D3516E-C68E-4816-BB91-0168A74178CB}" dt="2023-02-11T13:44:59.981" v="3898" actId="21"/>
          <ac:picMkLst>
            <pc:docMk/>
            <pc:sldMk cId="3600450836" sldId="378"/>
            <ac:picMk id="3" creationId="{F0C90DD4-E5CE-2613-982A-0EE9FC85C9D7}"/>
          </ac:picMkLst>
        </pc:picChg>
        <pc:picChg chg="add mod">
          <ac:chgData name="ΕΙΡΗΝΗ ΚΑΤΣΑΡΟΥ" userId="3d7c3f3ab11cf231" providerId="LiveId" clId="{58D3516E-C68E-4816-BB91-0168A74178CB}" dt="2023-02-11T13:45:03.213" v="3899"/>
          <ac:picMkLst>
            <pc:docMk/>
            <pc:sldMk cId="3600450836" sldId="378"/>
            <ac:picMk id="6" creationId="{DD58DB88-608D-0932-4B2C-5C8D2AAF084C}"/>
          </ac:picMkLst>
        </pc:picChg>
      </pc:sldChg>
      <pc:sldChg chg="addSp delSp modSp add mod">
        <pc:chgData name="ΕΙΡΗΝΗ ΚΑΤΣΑΡΟΥ" userId="3d7c3f3ab11cf231" providerId="LiveId" clId="{58D3516E-C68E-4816-BB91-0168A74178CB}" dt="2023-02-12T12:54:56.085" v="26634" actId="20577"/>
        <pc:sldMkLst>
          <pc:docMk/>
          <pc:sldMk cId="2351802006" sldId="379"/>
        </pc:sldMkLst>
        <pc:spChg chg="add del mod">
          <ac:chgData name="ΕΙΡΗΝΗ ΚΑΤΣΑΡΟΥ" userId="3d7c3f3ab11cf231" providerId="LiveId" clId="{58D3516E-C68E-4816-BB91-0168A74178CB}" dt="2023-02-11T14:08:29.451" v="4081" actId="931"/>
          <ac:spMkLst>
            <pc:docMk/>
            <pc:sldMk cId="2351802006" sldId="379"/>
            <ac:spMk id="3" creationId="{D4C50B83-0231-D108-70AD-6A0B468A4939}"/>
          </ac:spMkLst>
        </pc:spChg>
        <pc:spChg chg="mod">
          <ac:chgData name="ΕΙΡΗΝΗ ΚΑΤΣΑΡΟΥ" userId="3d7c3f3ab11cf231" providerId="LiveId" clId="{58D3516E-C68E-4816-BB91-0168A74178CB}" dt="2023-02-12T10:53:08.629" v="19430" actId="14100"/>
          <ac:spMkLst>
            <pc:docMk/>
            <pc:sldMk cId="2351802006" sldId="379"/>
            <ac:spMk id="4" creationId="{2C831749-47ED-4B1D-822C-821C2833F86A}"/>
          </ac:spMkLst>
        </pc:spChg>
        <pc:spChg chg="mod">
          <ac:chgData name="ΕΙΡΗΝΗ ΚΑΤΣΑΡΟΥ" userId="3d7c3f3ab11cf231" providerId="LiveId" clId="{58D3516E-C68E-4816-BB91-0168A74178CB}" dt="2023-02-12T12:54:56.085" v="26634" actId="20577"/>
          <ac:spMkLst>
            <pc:docMk/>
            <pc:sldMk cId="2351802006" sldId="379"/>
            <ac:spMk id="5" creationId="{ABD7D3E9-194D-4A3D-9826-F2458533B950}"/>
          </ac:spMkLst>
        </pc:spChg>
        <pc:spChg chg="mod">
          <ac:chgData name="ΕΙΡΗΝΗ ΚΑΤΣΑΡΟΥ" userId="3d7c3f3ab11cf231" providerId="LiveId" clId="{58D3516E-C68E-4816-BB91-0168A74178CB}" dt="2023-02-12T10:53:04.184" v="19429" actId="14100"/>
          <ac:spMkLst>
            <pc:docMk/>
            <pc:sldMk cId="2351802006" sldId="379"/>
            <ac:spMk id="6" creationId="{5AF42BF0-0B17-4E57-940A-6CE81C90668D}"/>
          </ac:spMkLst>
        </pc:spChg>
        <pc:spChg chg="add mod">
          <ac:chgData name="ΕΙΡΗΝΗ ΚΑΤΣΑΡΟΥ" userId="3d7c3f3ab11cf231" providerId="LiveId" clId="{58D3516E-C68E-4816-BB91-0168A74178CB}" dt="2023-02-12T10:50:51.244" v="19416" actId="1076"/>
          <ac:spMkLst>
            <pc:docMk/>
            <pc:sldMk cId="2351802006" sldId="379"/>
            <ac:spMk id="10" creationId="{D6AA2E5A-6160-8974-5832-92BE725C61F3}"/>
          </ac:spMkLst>
        </pc:spChg>
        <pc:spChg chg="mod">
          <ac:chgData name="ΕΙΡΗΝΗ ΚΑΤΣΑΡΟΥ" userId="3d7c3f3ab11cf231" providerId="LiveId" clId="{58D3516E-C68E-4816-BB91-0168A74178CB}" dt="2023-02-11T14:43:20.603" v="4684" actId="14100"/>
          <ac:spMkLst>
            <pc:docMk/>
            <pc:sldMk cId="2351802006" sldId="379"/>
            <ac:spMk id="12" creationId="{CA4B76B6-CF1E-7559-6EB3-436435EF8F24}"/>
          </ac:spMkLst>
        </pc:spChg>
        <pc:spChg chg="mod">
          <ac:chgData name="ΕΙΡΗΝΗ ΚΑΤΣΑΡΟΥ" userId="3d7c3f3ab11cf231" providerId="LiveId" clId="{58D3516E-C68E-4816-BB91-0168A74178CB}" dt="2023-02-12T10:50:47.791" v="19415" actId="1076"/>
          <ac:spMkLst>
            <pc:docMk/>
            <pc:sldMk cId="2351802006" sldId="379"/>
            <ac:spMk id="13" creationId="{6BCE96E8-653C-2C6C-CF3E-7634C8C89F26}"/>
          </ac:spMkLst>
        </pc:spChg>
        <pc:picChg chg="del">
          <ac:chgData name="ΕΙΡΗΝΗ ΚΑΤΣΑΡΟΥ" userId="3d7c3f3ab11cf231" providerId="LiveId" clId="{58D3516E-C68E-4816-BB91-0168A74178CB}" dt="2023-02-11T14:07:34.335" v="4080" actId="21"/>
          <ac:picMkLst>
            <pc:docMk/>
            <pc:sldMk cId="2351802006" sldId="379"/>
            <ac:picMk id="8" creationId="{DE747E49-14F8-BD39-8E28-8C6BB87924E3}"/>
          </ac:picMkLst>
        </pc:picChg>
        <pc:picChg chg="add mod">
          <ac:chgData name="ΕΙΡΗΝΗ ΚΑΤΣΑΡΟΥ" userId="3d7c3f3ab11cf231" providerId="LiveId" clId="{58D3516E-C68E-4816-BB91-0168A74178CB}" dt="2023-02-12T10:52:17.352" v="19423" actId="14100"/>
          <ac:picMkLst>
            <pc:docMk/>
            <pc:sldMk cId="2351802006" sldId="379"/>
            <ac:picMk id="9" creationId="{9A188146-C502-FB39-5B3C-EDE6F611CCD3}"/>
          </ac:picMkLst>
        </pc:picChg>
        <pc:cxnChg chg="del">
          <ac:chgData name="ΕΙΡΗΝΗ ΚΑΤΣΑΡΟΥ" userId="3d7c3f3ab11cf231" providerId="LiveId" clId="{58D3516E-C68E-4816-BB91-0168A74178CB}" dt="2023-02-11T14:11:33.213" v="4139" actId="21"/>
          <ac:cxnSpMkLst>
            <pc:docMk/>
            <pc:sldMk cId="2351802006" sldId="379"/>
            <ac:cxnSpMk id="11" creationId="{73B8A936-ECB3-AA4B-E3EC-75CCC8C9C299}"/>
          </ac:cxnSpMkLst>
        </pc:cxnChg>
      </pc:sldChg>
      <pc:sldChg chg="addSp delSp modSp add mod">
        <pc:chgData name="ΕΙΡΗΝΗ ΚΑΤΣΑΡΟΥ" userId="3d7c3f3ab11cf231" providerId="LiveId" clId="{58D3516E-C68E-4816-BB91-0168A74178CB}" dt="2023-02-12T14:10:26.527" v="27329" actId="20577"/>
        <pc:sldMkLst>
          <pc:docMk/>
          <pc:sldMk cId="1687662710" sldId="380"/>
        </pc:sldMkLst>
        <pc:spChg chg="mod">
          <ac:chgData name="ΕΙΡΗΝΗ ΚΑΤΣΑΡΟΥ" userId="3d7c3f3ab11cf231" providerId="LiveId" clId="{58D3516E-C68E-4816-BB91-0168A74178CB}" dt="2023-02-12T14:10:26.527" v="27329" actId="20577"/>
          <ac:spMkLst>
            <pc:docMk/>
            <pc:sldMk cId="1687662710" sldId="380"/>
            <ac:spMk id="2" creationId="{21BB3ACD-39D6-4B07-B165-F979837486AA}"/>
          </ac:spMkLst>
        </pc:spChg>
        <pc:spChg chg="add del mod">
          <ac:chgData name="ΕΙΡΗΝΗ ΚΑΤΣΑΡΟΥ" userId="3d7c3f3ab11cf231" providerId="LiveId" clId="{58D3516E-C68E-4816-BB91-0168A74178CB}" dt="2023-02-11T14:57:13.614" v="5561" actId="931"/>
          <ac:spMkLst>
            <pc:docMk/>
            <pc:sldMk cId="1687662710" sldId="380"/>
            <ac:spMk id="4" creationId="{4E874E47-E9CD-0E3F-E6CA-B67C13BC64D9}"/>
          </ac:spMkLst>
        </pc:spChg>
        <pc:spChg chg="mod">
          <ac:chgData name="ΕΙΡΗΝΗ ΚΑΤΣΑΡΟΥ" userId="3d7c3f3ab11cf231" providerId="LiveId" clId="{58D3516E-C68E-4816-BB91-0168A74178CB}" dt="2023-02-11T15:29:56.691" v="6660" actId="14100"/>
          <ac:spMkLst>
            <pc:docMk/>
            <pc:sldMk cId="1687662710" sldId="380"/>
            <ac:spMk id="8" creationId="{B2E684E6-E821-4621-9B94-EFE47C9D651D}"/>
          </ac:spMkLst>
        </pc:spChg>
        <pc:spChg chg="mod">
          <ac:chgData name="ΕΙΡΗΝΗ ΚΑΤΣΑΡΟΥ" userId="3d7c3f3ab11cf231" providerId="LiveId" clId="{58D3516E-C68E-4816-BB91-0168A74178CB}" dt="2023-02-11T14:57:04.853" v="5560" actId="20577"/>
          <ac:spMkLst>
            <pc:docMk/>
            <pc:sldMk cId="1687662710" sldId="380"/>
            <ac:spMk id="9" creationId="{F3547202-6B2E-4F1D-B342-8268B9E48FEB}"/>
          </ac:spMkLst>
        </pc:spChg>
        <pc:spChg chg="mod">
          <ac:chgData name="ΕΙΡΗΝΗ ΚΑΤΣΑΡΟΥ" userId="3d7c3f3ab11cf231" providerId="LiveId" clId="{58D3516E-C68E-4816-BB91-0168A74178CB}" dt="2023-02-11T15:22:08.107" v="6621" actId="20577"/>
          <ac:spMkLst>
            <pc:docMk/>
            <pc:sldMk cId="1687662710" sldId="380"/>
            <ac:spMk id="10" creationId="{4FC46D3E-67F5-4E0D-982C-70E7EEF62081}"/>
          </ac:spMkLst>
        </pc:spChg>
        <pc:spChg chg="mod">
          <ac:chgData name="ΕΙΡΗΝΗ ΚΑΤΣΑΡΟΥ" userId="3d7c3f3ab11cf231" providerId="LiveId" clId="{58D3516E-C68E-4816-BB91-0168A74178CB}" dt="2023-02-11T15:29:51.883" v="6659" actId="1076"/>
          <ac:spMkLst>
            <pc:docMk/>
            <pc:sldMk cId="1687662710" sldId="380"/>
            <ac:spMk id="11" creationId="{6477573B-C3C4-4238-99BD-FE259DFFBD39}"/>
          </ac:spMkLst>
        </pc:spChg>
        <pc:spChg chg="add del mod">
          <ac:chgData name="ΕΙΡΗΝΗ ΚΑΤΣΑΡΟΥ" userId="3d7c3f3ab11cf231" providerId="LiveId" clId="{58D3516E-C68E-4816-BB91-0168A74178CB}" dt="2023-02-11T15:28:20.847" v="6648" actId="931"/>
          <ac:spMkLst>
            <pc:docMk/>
            <pc:sldMk cId="1687662710" sldId="380"/>
            <ac:spMk id="12" creationId="{B2E045E1-AD5C-665A-8811-33F8D52396B4}"/>
          </ac:spMkLst>
        </pc:spChg>
        <pc:spChg chg="add del mod">
          <ac:chgData name="ΕΙΡΗΝΗ ΚΑΤΣΑΡΟΥ" userId="3d7c3f3ab11cf231" providerId="LiveId" clId="{58D3516E-C68E-4816-BB91-0168A74178CB}" dt="2023-02-11T15:29:25.772" v="6651" actId="931"/>
          <ac:spMkLst>
            <pc:docMk/>
            <pc:sldMk cId="1687662710" sldId="380"/>
            <ac:spMk id="14" creationId="{7CDA37A6-E56B-8E5C-A39E-376506DF8EB8}"/>
          </ac:spMkLst>
        </pc:spChg>
        <pc:spChg chg="mod">
          <ac:chgData name="ΕΙΡΗΝΗ ΚΑΤΣΑΡΟΥ" userId="3d7c3f3ab11cf231" providerId="LiveId" clId="{58D3516E-C68E-4816-BB91-0168A74178CB}" dt="2023-02-12T12:46:55.463" v="26564" actId="255"/>
          <ac:spMkLst>
            <pc:docMk/>
            <pc:sldMk cId="1687662710" sldId="380"/>
            <ac:spMk id="20" creationId="{A591A21E-BA81-7273-0FCC-BCFD0B8D6E9D}"/>
          </ac:spMkLst>
        </pc:spChg>
        <pc:spChg chg="add del mod">
          <ac:chgData name="ΕΙΡΗΝΗ ΚΑΤΣΑΡΟΥ" userId="3d7c3f3ab11cf231" providerId="LiveId" clId="{58D3516E-C68E-4816-BB91-0168A74178CB}" dt="2023-02-11T15:29:40.558" v="6655" actId="931"/>
          <ac:spMkLst>
            <pc:docMk/>
            <pc:sldMk cId="1687662710" sldId="380"/>
            <ac:spMk id="26" creationId="{AA52D0BF-9274-54EE-758F-891703765ECB}"/>
          </ac:spMkLst>
        </pc:spChg>
        <pc:picChg chg="add mod">
          <ac:chgData name="ΕΙΡΗΝΗ ΚΑΤΣΑΡΟΥ" userId="3d7c3f3ab11cf231" providerId="LiveId" clId="{58D3516E-C68E-4816-BB91-0168A74178CB}" dt="2023-02-11T14:57:15.651" v="5562" actId="27614"/>
          <ac:picMkLst>
            <pc:docMk/>
            <pc:sldMk cId="1687662710" sldId="380"/>
            <ac:picMk id="16" creationId="{E5A858DB-CAA7-2C5C-BA73-7E19440F4363}"/>
          </ac:picMkLst>
        </pc:picChg>
        <pc:picChg chg="add mod">
          <ac:chgData name="ΕΙΡΗΝΗ ΚΑΤΣΑΡΟΥ" userId="3d7c3f3ab11cf231" providerId="LiveId" clId="{58D3516E-C68E-4816-BB91-0168A74178CB}" dt="2023-02-11T15:28:23.950" v="6650" actId="962"/>
          <ac:picMkLst>
            <pc:docMk/>
            <pc:sldMk cId="1687662710" sldId="380"/>
            <ac:picMk id="18" creationId="{03D9BDAB-A279-5911-5D9B-88A6AE9C8368}"/>
          </ac:picMkLst>
        </pc:picChg>
        <pc:picChg chg="del">
          <ac:chgData name="ΕΙΡΗΝΗ ΚΑΤΣΑΡΟΥ" userId="3d7c3f3ab11cf231" providerId="LiveId" clId="{58D3516E-C68E-4816-BB91-0168A74178CB}" dt="2023-02-11T14:54:19.145" v="5355" actId="21"/>
          <ac:picMkLst>
            <pc:docMk/>
            <pc:sldMk cId="1687662710" sldId="380"/>
            <ac:picMk id="19" creationId="{8091D5CC-BDF6-6818-D70F-46AD424447F6}"/>
          </ac:picMkLst>
        </pc:picChg>
        <pc:picChg chg="del">
          <ac:chgData name="ΕΙΡΗΝΗ ΚΑΤΣΑΡΟΥ" userId="3d7c3f3ab11cf231" providerId="LiveId" clId="{58D3516E-C68E-4816-BB91-0168A74178CB}" dt="2023-02-11T14:54:38.534" v="5376" actId="21"/>
          <ac:picMkLst>
            <pc:docMk/>
            <pc:sldMk cId="1687662710" sldId="380"/>
            <ac:picMk id="22" creationId="{44F50081-74CA-CE4B-6269-45C064E924C9}"/>
          </ac:picMkLst>
        </pc:picChg>
        <pc:picChg chg="add del mod">
          <ac:chgData name="ΕΙΡΗΝΗ ΚΑΤΣΑΡΟΥ" userId="3d7c3f3ab11cf231" providerId="LiveId" clId="{58D3516E-C68E-4816-BB91-0168A74178CB}" dt="2023-02-11T15:29:29.530" v="6654" actId="21"/>
          <ac:picMkLst>
            <pc:docMk/>
            <pc:sldMk cId="1687662710" sldId="380"/>
            <ac:picMk id="23" creationId="{351BABA2-271E-D610-0D9A-DD94A0142075}"/>
          </ac:picMkLst>
        </pc:picChg>
        <pc:picChg chg="del">
          <ac:chgData name="ΕΙΡΗΝΗ ΚΑΤΣΑΡΟΥ" userId="3d7c3f3ab11cf231" providerId="LiveId" clId="{58D3516E-C68E-4816-BB91-0168A74178CB}" dt="2023-02-11T14:54:40.726" v="5377" actId="21"/>
          <ac:picMkLst>
            <pc:docMk/>
            <pc:sldMk cId="1687662710" sldId="380"/>
            <ac:picMk id="24" creationId="{C0B08072-0CA6-EB37-76E0-C9DFBC25B04C}"/>
          </ac:picMkLst>
        </pc:picChg>
        <pc:picChg chg="add mod">
          <ac:chgData name="ΕΙΡΗΝΗ ΚΑΤΣΑΡΟΥ" userId="3d7c3f3ab11cf231" providerId="LiveId" clId="{58D3516E-C68E-4816-BB91-0168A74178CB}" dt="2023-02-11T15:29:42.078" v="6657" actId="962"/>
          <ac:picMkLst>
            <pc:docMk/>
            <pc:sldMk cId="1687662710" sldId="380"/>
            <ac:picMk id="28" creationId="{3FB504F6-5449-E5BC-47DD-3598C759E9DB}"/>
          </ac:picMkLst>
        </pc:picChg>
      </pc:sldChg>
      <pc:sldChg chg="addSp delSp modSp add mod setBg delDesignElem">
        <pc:chgData name="ΕΙΡΗΝΗ ΚΑΤΣΑΡΟΥ" userId="3d7c3f3ab11cf231" providerId="LiveId" clId="{58D3516E-C68E-4816-BB91-0168A74178CB}" dt="2023-02-12T13:04:50.118" v="26668" actId="947"/>
        <pc:sldMkLst>
          <pc:docMk/>
          <pc:sldMk cId="2538949729" sldId="381"/>
        </pc:sldMkLst>
        <pc:spChg chg="mod">
          <ac:chgData name="ΕΙΡΗΝΗ ΚΑΤΣΑΡΟΥ" userId="3d7c3f3ab11cf231" providerId="LiveId" clId="{58D3516E-C68E-4816-BB91-0168A74178CB}" dt="2023-02-12T13:04:50.118" v="26668" actId="947"/>
          <ac:spMkLst>
            <pc:docMk/>
            <pc:sldMk cId="2538949729" sldId="381"/>
            <ac:spMk id="10" creationId="{47CB9539-9C1D-C1B1-41FF-32292F994CC7}"/>
          </ac:spMkLst>
        </pc:spChg>
        <pc:spChg chg="mod">
          <ac:chgData name="ΕΙΡΗΝΗ ΚΑΤΣΑΡΟΥ" userId="3d7c3f3ab11cf231" providerId="LiveId" clId="{58D3516E-C68E-4816-BB91-0168A74178CB}" dt="2023-02-11T15:07:44.759" v="5868" actId="14100"/>
          <ac:spMkLst>
            <pc:docMk/>
            <pc:sldMk cId="2538949729" sldId="381"/>
            <ac:spMk id="12" creationId="{71EA3740-303A-E435-BD11-6ECE78E37653}"/>
          </ac:spMkLst>
        </pc:spChg>
        <pc:spChg chg="del">
          <ac:chgData name="ΕΙΡΗΝΗ ΚΑΤΣΑΡΟΥ" userId="3d7c3f3ab11cf231" providerId="LiveId" clId="{58D3516E-C68E-4816-BB91-0168A74178CB}" dt="2023-02-11T15:02:07.512" v="5799"/>
          <ac:spMkLst>
            <pc:docMk/>
            <pc:sldMk cId="2538949729" sldId="381"/>
            <ac:spMk id="14" creationId="{FA23A907-97FB-4A8F-880A-DD77401C4296}"/>
          </ac:spMkLst>
        </pc:spChg>
        <pc:spChg chg="add del">
          <ac:chgData name="ΕΙΡΗΝΗ ΚΑΤΣΑΡΟΥ" userId="3d7c3f3ab11cf231" providerId="LiveId" clId="{58D3516E-C68E-4816-BB91-0168A74178CB}" dt="2023-02-11T15:05:54.921" v="5834" actId="26606"/>
          <ac:spMkLst>
            <pc:docMk/>
            <pc:sldMk cId="2538949729" sldId="381"/>
            <ac:spMk id="15" creationId="{907EF6B7-1338-4443-8C46-6A318D952DFD}"/>
          </ac:spMkLst>
        </pc:spChg>
        <pc:spChg chg="add del">
          <ac:chgData name="ΕΙΡΗΝΗ ΚΑΤΣΑΡΟΥ" userId="3d7c3f3ab11cf231" providerId="LiveId" clId="{58D3516E-C68E-4816-BB91-0168A74178CB}" dt="2023-02-11T15:05:54.921" v="5834" actId="26606"/>
          <ac:spMkLst>
            <pc:docMk/>
            <pc:sldMk cId="2538949729" sldId="381"/>
            <ac:spMk id="16" creationId="{DAAE4CDD-124C-4DCF-9584-B6033B545DD5}"/>
          </ac:spMkLst>
        </pc:spChg>
        <pc:spChg chg="del">
          <ac:chgData name="ΕΙΡΗΝΗ ΚΑΤΣΑΡΟΥ" userId="3d7c3f3ab11cf231" providerId="LiveId" clId="{58D3516E-C68E-4816-BB91-0168A74178CB}" dt="2023-02-11T15:02:07.512" v="5799"/>
          <ac:spMkLst>
            <pc:docMk/>
            <pc:sldMk cId="2538949729" sldId="381"/>
            <ac:spMk id="17" creationId="{C2554CA6-288E-4202-BC52-2E5A8F0C0AED}"/>
          </ac:spMkLst>
        </pc:spChg>
        <pc:spChg chg="add del">
          <ac:chgData name="ΕΙΡΗΝΗ ΚΑΤΣΑΡΟΥ" userId="3d7c3f3ab11cf231" providerId="LiveId" clId="{58D3516E-C68E-4816-BB91-0168A74178CB}" dt="2023-02-11T15:05:54.921" v="5834" actId="26606"/>
          <ac:spMkLst>
            <pc:docMk/>
            <pc:sldMk cId="2538949729" sldId="381"/>
            <ac:spMk id="18" creationId="{081E4A58-353D-44AE-B2FC-2A74E2E400F7}"/>
          </ac:spMkLst>
        </pc:spChg>
        <pc:spChg chg="del">
          <ac:chgData name="ΕΙΡΗΝΗ ΚΑΤΣΑΡΟΥ" userId="3d7c3f3ab11cf231" providerId="LiveId" clId="{58D3516E-C68E-4816-BB91-0168A74178CB}" dt="2023-02-11T15:02:07.512" v="5799"/>
          <ac:spMkLst>
            <pc:docMk/>
            <pc:sldMk cId="2538949729" sldId="381"/>
            <ac:spMk id="19" creationId="{B10BB131-AC8E-4A8E-A5D1-36260F720C3B}"/>
          </ac:spMkLst>
        </pc:spChg>
        <pc:spChg chg="del">
          <ac:chgData name="ΕΙΡΗΝΗ ΚΑΤΣΑΡΟΥ" userId="3d7c3f3ab11cf231" providerId="LiveId" clId="{58D3516E-C68E-4816-BB91-0168A74178CB}" dt="2023-02-11T15:02:07.512" v="5799"/>
          <ac:spMkLst>
            <pc:docMk/>
            <pc:sldMk cId="2538949729" sldId="381"/>
            <ac:spMk id="21"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3" creationId="{C2554CA6-288E-4202-BC52-2E5A8F0C0AED}"/>
          </ac:spMkLst>
        </pc:spChg>
        <pc:spChg chg="add">
          <ac:chgData name="ΕΙΡΗΝΗ ΚΑΤΣΑΡΟΥ" userId="3d7c3f3ab11cf231" providerId="LiveId" clId="{58D3516E-C68E-4816-BB91-0168A74178CB}" dt="2023-02-11T15:05:54.921" v="5834" actId="26606"/>
          <ac:spMkLst>
            <pc:docMk/>
            <pc:sldMk cId="2538949729" sldId="381"/>
            <ac:spMk id="25" creationId="{B10BB131-AC8E-4A8E-A5D1-36260F720C3B}"/>
          </ac:spMkLst>
        </pc:spChg>
        <pc:spChg chg="add">
          <ac:chgData name="ΕΙΡΗΝΗ ΚΑΤΣΑΡΟΥ" userId="3d7c3f3ab11cf231" providerId="LiveId" clId="{58D3516E-C68E-4816-BB91-0168A74178CB}" dt="2023-02-11T15:05:54.921" v="5834" actId="26606"/>
          <ac:spMkLst>
            <pc:docMk/>
            <pc:sldMk cId="2538949729" sldId="381"/>
            <ac:spMk id="27" creationId="{5B7778FC-632E-4DCA-A7CB-0D7731CCF970}"/>
          </ac:spMkLst>
        </pc:spChg>
        <pc:spChg chg="add">
          <ac:chgData name="ΕΙΡΗΝΗ ΚΑΤΣΑΡΟΥ" userId="3d7c3f3ab11cf231" providerId="LiveId" clId="{58D3516E-C68E-4816-BB91-0168A74178CB}" dt="2023-02-11T15:05:54.921" v="5834" actId="26606"/>
          <ac:spMkLst>
            <pc:docMk/>
            <pc:sldMk cId="2538949729" sldId="381"/>
            <ac:spMk id="29" creationId="{FA23A907-97FB-4A8F-880A-DD77401C4296}"/>
          </ac:spMkLst>
        </pc:spChg>
      </pc:sldChg>
      <pc:sldChg chg="addSp delSp modSp add mod">
        <pc:chgData name="ΕΙΡΗΝΗ ΚΑΤΣΑΡΟΥ" userId="3d7c3f3ab11cf231" providerId="LiveId" clId="{58D3516E-C68E-4816-BB91-0168A74178CB}" dt="2023-02-12T13:06:14.135" v="26673" actId="1076"/>
        <pc:sldMkLst>
          <pc:docMk/>
          <pc:sldMk cId="3003058801" sldId="382"/>
        </pc:sldMkLst>
        <pc:spChg chg="add del mod">
          <ac:chgData name="ΕΙΡΗΝΗ ΚΑΤΣΑΡΟΥ" userId="3d7c3f3ab11cf231" providerId="LiveId" clId="{58D3516E-C68E-4816-BB91-0168A74178CB}" dt="2023-02-11T15:11:14.498" v="5871" actId="931"/>
          <ac:spMkLst>
            <pc:docMk/>
            <pc:sldMk cId="3003058801" sldId="382"/>
            <ac:spMk id="3" creationId="{424349F6-67AC-006B-37F2-BE8BFAEBCBFB}"/>
          </ac:spMkLst>
        </pc:spChg>
        <pc:spChg chg="mod">
          <ac:chgData name="ΕΙΡΗΝΗ ΚΑΤΣΑΡΟΥ" userId="3d7c3f3ab11cf231" providerId="LiveId" clId="{58D3516E-C68E-4816-BB91-0168A74178CB}" dt="2023-02-12T13:05:50.156" v="26669" actId="2711"/>
          <ac:spMkLst>
            <pc:docMk/>
            <pc:sldMk cId="3003058801" sldId="382"/>
            <ac:spMk id="5" creationId="{ABD7D3E9-194D-4A3D-9826-F2458533B950}"/>
          </ac:spMkLst>
        </pc:spChg>
        <pc:spChg chg="mod">
          <ac:chgData name="ΕΙΡΗΝΗ ΚΑΤΣΑΡΟΥ" userId="3d7c3f3ab11cf231" providerId="LiveId" clId="{58D3516E-C68E-4816-BB91-0168A74178CB}" dt="2023-02-12T13:06:14.135" v="26673" actId="1076"/>
          <ac:spMkLst>
            <pc:docMk/>
            <pc:sldMk cId="3003058801" sldId="382"/>
            <ac:spMk id="6" creationId="{5AF42BF0-0B17-4E57-940A-6CE81C90668D}"/>
          </ac:spMkLst>
        </pc:spChg>
        <pc:spChg chg="del">
          <ac:chgData name="ΕΙΡΗΝΗ ΚΑΤΣΑΡΟΥ" userId="3d7c3f3ab11cf231" providerId="LiveId" clId="{58D3516E-C68E-4816-BB91-0168A74178CB}" dt="2023-02-11T15:12:02.173" v="5955" actId="21"/>
          <ac:spMkLst>
            <pc:docMk/>
            <pc:sldMk cId="3003058801" sldId="382"/>
            <ac:spMk id="10" creationId="{D6AA2E5A-6160-8974-5832-92BE725C61F3}"/>
          </ac:spMkLst>
        </pc:spChg>
        <pc:spChg chg="del">
          <ac:chgData name="ΕΙΡΗΝΗ ΚΑΤΣΑΡΟΥ" userId="3d7c3f3ab11cf231" providerId="LiveId" clId="{58D3516E-C68E-4816-BB91-0168A74178CB}" dt="2023-02-11T15:12:42.541" v="5957" actId="21"/>
          <ac:spMkLst>
            <pc:docMk/>
            <pc:sldMk cId="3003058801" sldId="382"/>
            <ac:spMk id="13" creationId="{6BCE96E8-653C-2C6C-CF3E-7634C8C89F26}"/>
          </ac:spMkLst>
        </pc:spChg>
        <pc:picChg chg="add mod">
          <ac:chgData name="ΕΙΡΗΝΗ ΚΑΤΣΑΡΟΥ" userId="3d7c3f3ab11cf231" providerId="LiveId" clId="{58D3516E-C68E-4816-BB91-0168A74178CB}" dt="2023-02-11T15:15:31.722" v="5984" actId="14100"/>
          <ac:picMkLst>
            <pc:docMk/>
            <pc:sldMk cId="3003058801" sldId="382"/>
            <ac:picMk id="8" creationId="{A1BDA2A2-7909-3D6D-178F-2F4C4A37FC19}"/>
          </ac:picMkLst>
        </pc:picChg>
        <pc:picChg chg="del">
          <ac:chgData name="ΕΙΡΗΝΗ ΚΑΤΣΑΡΟΥ" userId="3d7c3f3ab11cf231" providerId="LiveId" clId="{58D3516E-C68E-4816-BB91-0168A74178CB}" dt="2023-02-11T15:11:08.700" v="5870" actId="21"/>
          <ac:picMkLst>
            <pc:docMk/>
            <pc:sldMk cId="3003058801" sldId="382"/>
            <ac:picMk id="9" creationId="{9A188146-C502-FB39-5B3C-EDE6F611CCD3}"/>
          </ac:picMkLst>
        </pc:picChg>
        <pc:picChg chg="add mod">
          <ac:chgData name="ΕΙΡΗΝΗ ΚΑΤΣΑΡΟΥ" userId="3d7c3f3ab11cf231" providerId="LiveId" clId="{58D3516E-C68E-4816-BB91-0168A74178CB}" dt="2023-02-11T15:16:48.440" v="5998" actId="1440"/>
          <ac:picMkLst>
            <pc:docMk/>
            <pc:sldMk cId="3003058801" sldId="382"/>
            <ac:picMk id="14" creationId="{7C5569F0-D72A-80C0-2708-929B921A4778}"/>
          </ac:picMkLst>
        </pc:picChg>
      </pc:sldChg>
      <pc:sldChg chg="addSp delSp modSp add mod">
        <pc:chgData name="ΕΙΡΗΝΗ ΚΑΤΣΑΡΟΥ" userId="3d7c3f3ab11cf231" providerId="LiveId" clId="{58D3516E-C68E-4816-BB91-0168A74178CB}" dt="2023-02-12T13:06:47.031" v="26678" actId="14100"/>
        <pc:sldMkLst>
          <pc:docMk/>
          <pc:sldMk cId="4221354589" sldId="383"/>
        </pc:sldMkLst>
        <pc:spChg chg="add del mod">
          <ac:chgData name="ΕΙΡΗΝΗ ΚΑΤΣΑΡΟΥ" userId="3d7c3f3ab11cf231" providerId="LiveId" clId="{58D3516E-C68E-4816-BB91-0168A74178CB}" dt="2023-02-11T16:01:36.743" v="6663" actId="931"/>
          <ac:spMkLst>
            <pc:docMk/>
            <pc:sldMk cId="4221354589" sldId="383"/>
            <ac:spMk id="3" creationId="{0E7569DD-2D71-766B-0AC8-BFC6F042D6AB}"/>
          </ac:spMkLst>
        </pc:spChg>
        <pc:spChg chg="mod">
          <ac:chgData name="ΕΙΡΗΝΗ ΚΑΤΣΑΡΟΥ" userId="3d7c3f3ab11cf231" providerId="LiveId" clId="{58D3516E-C68E-4816-BB91-0168A74178CB}" dt="2023-02-12T13:06:47.031" v="26678" actId="14100"/>
          <ac:spMkLst>
            <pc:docMk/>
            <pc:sldMk cId="4221354589" sldId="383"/>
            <ac:spMk id="5" creationId="{ABD7D3E9-194D-4A3D-9826-F2458533B950}"/>
          </ac:spMkLst>
        </pc:spChg>
        <pc:spChg chg="mod">
          <ac:chgData name="ΕΙΡΗΝΗ ΚΑΤΣΑΡΟΥ" userId="3d7c3f3ab11cf231" providerId="LiveId" clId="{58D3516E-C68E-4816-BB91-0168A74178CB}" dt="2023-02-12T13:06:31.171" v="26675" actId="255"/>
          <ac:spMkLst>
            <pc:docMk/>
            <pc:sldMk cId="4221354589" sldId="383"/>
            <ac:spMk id="6" creationId="{5AF42BF0-0B17-4E57-940A-6CE81C90668D}"/>
          </ac:spMkLst>
        </pc:spChg>
        <pc:picChg chg="del">
          <ac:chgData name="ΕΙΡΗΝΗ ΚΑΤΣΑΡΟΥ" userId="3d7c3f3ab11cf231" providerId="LiveId" clId="{58D3516E-C68E-4816-BB91-0168A74178CB}" dt="2023-02-11T16:01:23.268" v="6662" actId="21"/>
          <ac:picMkLst>
            <pc:docMk/>
            <pc:sldMk cId="4221354589" sldId="383"/>
            <ac:picMk id="8" creationId="{A1BDA2A2-7909-3D6D-178F-2F4C4A37FC19}"/>
          </ac:picMkLst>
        </pc:picChg>
        <pc:picChg chg="add mod">
          <ac:chgData name="ΕΙΡΗΝΗ ΚΑΤΣΑΡΟΥ" userId="3d7c3f3ab11cf231" providerId="LiveId" clId="{58D3516E-C68E-4816-BB91-0168A74178CB}" dt="2023-02-11T16:02:24.014" v="6679" actId="14100"/>
          <ac:picMkLst>
            <pc:docMk/>
            <pc:sldMk cId="4221354589" sldId="383"/>
            <ac:picMk id="9" creationId="{90ACA753-5FF8-475F-2AE5-4C926999E416}"/>
          </ac:picMkLst>
        </pc:picChg>
        <pc:picChg chg="add mod">
          <ac:chgData name="ΕΙΡΗΝΗ ΚΑΤΣΑΡΟΥ" userId="3d7c3f3ab11cf231" providerId="LiveId" clId="{58D3516E-C68E-4816-BB91-0168A74178CB}" dt="2023-02-11T16:02:20.542" v="6678" actId="14100"/>
          <ac:picMkLst>
            <pc:docMk/>
            <pc:sldMk cId="4221354589" sldId="383"/>
            <ac:picMk id="11" creationId="{4C3C6D39-19E9-AB54-0E33-80B2E9882039}"/>
          </ac:picMkLst>
        </pc:picChg>
        <pc:picChg chg="del">
          <ac:chgData name="ΕΙΡΗΝΗ ΚΑΤΣΑΡΟΥ" userId="3d7c3f3ab11cf231" providerId="LiveId" clId="{58D3516E-C68E-4816-BB91-0168A74178CB}" dt="2023-02-11T16:02:11.339" v="6675" actId="21"/>
          <ac:picMkLst>
            <pc:docMk/>
            <pc:sldMk cId="4221354589" sldId="383"/>
            <ac:picMk id="14" creationId="{7C5569F0-D72A-80C0-2708-929B921A4778}"/>
          </ac:picMkLst>
        </pc:picChg>
        <pc:picChg chg="add mod">
          <ac:chgData name="ΕΙΡΗΝΗ ΚΑΤΣΑΡΟΥ" userId="3d7c3f3ab11cf231" providerId="LiveId" clId="{58D3516E-C68E-4816-BB91-0168A74178CB}" dt="2023-02-11T16:12:44.904" v="7211" actId="1076"/>
          <ac:picMkLst>
            <pc:docMk/>
            <pc:sldMk cId="4221354589" sldId="383"/>
            <ac:picMk id="15" creationId="{EF957864-0EFB-FD56-4EA3-E4E798019E79}"/>
          </ac:picMkLst>
        </pc:picChg>
      </pc:sldChg>
      <pc:sldChg chg="addSp delSp modSp add mod">
        <pc:chgData name="ΕΙΡΗΝΗ ΚΑΤΣΑΡΟΥ" userId="3d7c3f3ab11cf231" providerId="LiveId" clId="{58D3516E-C68E-4816-BB91-0168A74178CB}" dt="2023-02-12T13:07:16.176" v="26683" actId="20577"/>
        <pc:sldMkLst>
          <pc:docMk/>
          <pc:sldMk cId="168693031" sldId="384"/>
        </pc:sldMkLst>
        <pc:spChg chg="mod">
          <ac:chgData name="ΕΙΡΗΝΗ ΚΑΤΣΑΡΟΥ" userId="3d7c3f3ab11cf231" providerId="LiveId" clId="{58D3516E-C68E-4816-BB91-0168A74178CB}" dt="2023-02-12T13:07:16.176" v="26683" actId="20577"/>
          <ac:spMkLst>
            <pc:docMk/>
            <pc:sldMk cId="168693031" sldId="384"/>
            <ac:spMk id="5" creationId="{ABD7D3E9-194D-4A3D-9826-F2458533B950}"/>
          </ac:spMkLst>
        </pc:spChg>
        <pc:spChg chg="mod">
          <ac:chgData name="ΕΙΡΗΝΗ ΚΑΤΣΑΡΟΥ" userId="3d7c3f3ab11cf231" providerId="LiveId" clId="{58D3516E-C68E-4816-BB91-0168A74178CB}" dt="2023-02-11T16:34:56.150" v="8576" actId="255"/>
          <ac:spMkLst>
            <pc:docMk/>
            <pc:sldMk cId="168693031" sldId="384"/>
            <ac:spMk id="6" creationId="{5AF42BF0-0B17-4E57-940A-6CE81C90668D}"/>
          </ac:spMkLst>
        </pc:spChg>
        <pc:spChg chg="mod">
          <ac:chgData name="ΕΙΡΗΝΗ ΚΑΤΣΑΡΟΥ" userId="3d7c3f3ab11cf231" providerId="LiveId" clId="{58D3516E-C68E-4816-BB91-0168A74178CB}" dt="2023-02-11T16:21:36.095" v="7856" actId="14100"/>
          <ac:spMkLst>
            <pc:docMk/>
            <pc:sldMk cId="168693031" sldId="384"/>
            <ac:spMk id="12" creationId="{CA4B76B6-CF1E-7559-6EB3-436435EF8F24}"/>
          </ac:spMkLst>
        </pc:spChg>
        <pc:picChg chg="add mod">
          <ac:chgData name="ΕΙΡΗΝΗ ΚΑΤΣΑΡΟΥ" userId="3d7c3f3ab11cf231" providerId="LiveId" clId="{58D3516E-C68E-4816-BB91-0168A74178CB}" dt="2023-02-11T16:21:43.054" v="7858" actId="1440"/>
          <ac:picMkLst>
            <pc:docMk/>
            <pc:sldMk cId="168693031" sldId="384"/>
            <ac:picMk id="3" creationId="{D176934A-1DDD-EDEF-34BE-508E1B2304A9}"/>
          </ac:picMkLst>
        </pc:picChg>
        <pc:picChg chg="del">
          <ac:chgData name="ΕΙΡΗΝΗ ΚΑΤΣΑΡΟΥ" userId="3d7c3f3ab11cf231" providerId="LiveId" clId="{58D3516E-C68E-4816-BB91-0168A74178CB}" dt="2023-02-11T16:14:48.331" v="7370" actId="21"/>
          <ac:picMkLst>
            <pc:docMk/>
            <pc:sldMk cId="168693031" sldId="384"/>
            <ac:picMk id="15" creationId="{EF957864-0EFB-FD56-4EA3-E4E798019E79}"/>
          </ac:picMkLst>
        </pc:picChg>
      </pc:sldChg>
      <pc:sldChg chg="addSp delSp modSp add mod">
        <pc:chgData name="ΕΙΡΗΝΗ ΚΑΤΣΑΡΟΥ" userId="3d7c3f3ab11cf231" providerId="LiveId" clId="{58D3516E-C68E-4816-BB91-0168A74178CB}" dt="2023-02-11T16:33:35.301" v="8573" actId="14100"/>
        <pc:sldMkLst>
          <pc:docMk/>
          <pc:sldMk cId="1002518666" sldId="385"/>
        </pc:sldMkLst>
        <pc:spChg chg="mod">
          <ac:chgData name="ΕΙΡΗΝΗ ΚΑΤΣΑΡΟΥ" userId="3d7c3f3ab11cf231" providerId="LiveId" clId="{58D3516E-C68E-4816-BB91-0168A74178CB}" dt="2023-02-11T16:33:35.301" v="8573" actId="14100"/>
          <ac:spMkLst>
            <pc:docMk/>
            <pc:sldMk cId="1002518666" sldId="385"/>
            <ac:spMk id="4" creationId="{2C831749-47ED-4B1D-822C-821C2833F86A}"/>
          </ac:spMkLst>
        </pc:spChg>
        <pc:spChg chg="mod">
          <ac:chgData name="ΕΙΡΗΝΗ ΚΑΤΣΑΡΟΥ" userId="3d7c3f3ab11cf231" providerId="LiveId" clId="{58D3516E-C68E-4816-BB91-0168A74178CB}" dt="2023-02-11T16:33:17.870" v="8567" actId="2711"/>
          <ac:spMkLst>
            <pc:docMk/>
            <pc:sldMk cId="1002518666" sldId="385"/>
            <ac:spMk id="5" creationId="{ABD7D3E9-194D-4A3D-9826-F2458533B950}"/>
          </ac:spMkLst>
        </pc:spChg>
        <pc:spChg chg="mod">
          <ac:chgData name="ΕΙΡΗΝΗ ΚΑΤΣΑΡΟΥ" userId="3d7c3f3ab11cf231" providerId="LiveId" clId="{58D3516E-C68E-4816-BB91-0168A74178CB}" dt="2023-02-11T16:33:12.237" v="8566" actId="2711"/>
          <ac:spMkLst>
            <pc:docMk/>
            <pc:sldMk cId="1002518666" sldId="385"/>
            <ac:spMk id="6" creationId="{5AF42BF0-0B17-4E57-940A-6CE81C90668D}"/>
          </ac:spMkLst>
        </pc:spChg>
        <pc:spChg chg="mod">
          <ac:chgData name="ΕΙΡΗΝΗ ΚΑΤΣΑΡΟΥ" userId="3d7c3f3ab11cf231" providerId="LiveId" clId="{58D3516E-C68E-4816-BB91-0168A74178CB}" dt="2023-02-11T16:32:41.033" v="8565" actId="14100"/>
          <ac:spMkLst>
            <pc:docMk/>
            <pc:sldMk cId="1002518666" sldId="385"/>
            <ac:spMk id="12" creationId="{CA4B76B6-CF1E-7559-6EB3-436435EF8F24}"/>
          </ac:spMkLst>
        </pc:spChg>
        <pc:picChg chg="del">
          <ac:chgData name="ΕΙΡΗΝΗ ΚΑΤΣΑΡΟΥ" userId="3d7c3f3ab11cf231" providerId="LiveId" clId="{58D3516E-C68E-4816-BB91-0168A74178CB}" dt="2023-02-11T16:24:29.269" v="7877" actId="21"/>
          <ac:picMkLst>
            <pc:docMk/>
            <pc:sldMk cId="1002518666" sldId="385"/>
            <ac:picMk id="3" creationId="{D176934A-1DDD-EDEF-34BE-508E1B2304A9}"/>
          </ac:picMkLst>
        </pc:picChg>
        <pc:picChg chg="add mod">
          <ac:chgData name="ΕΙΡΗΝΗ ΚΑΤΣΑΡΟΥ" userId="3d7c3f3ab11cf231" providerId="LiveId" clId="{58D3516E-C68E-4816-BB91-0168A74178CB}" dt="2023-02-11T16:31:22.369" v="8563" actId="1440"/>
          <ac:picMkLst>
            <pc:docMk/>
            <pc:sldMk cId="1002518666" sldId="385"/>
            <ac:picMk id="7" creationId="{711B7235-4D45-D07B-05AD-68B395D0B815}"/>
          </ac:picMkLst>
        </pc:picChg>
        <pc:picChg chg="mod">
          <ac:chgData name="ΕΙΡΗΝΗ ΚΑΤΣΑΡΟΥ" userId="3d7c3f3ab11cf231" providerId="LiveId" clId="{58D3516E-C68E-4816-BB91-0168A74178CB}" dt="2023-02-11T16:33:23.590" v="8568" actId="14100"/>
          <ac:picMkLst>
            <pc:docMk/>
            <pc:sldMk cId="1002518666" sldId="385"/>
            <ac:picMk id="9" creationId="{90ACA753-5FF8-475F-2AE5-4C926999E416}"/>
          </ac:picMkLst>
        </pc:picChg>
        <pc:picChg chg="mod">
          <ac:chgData name="ΕΙΡΗΝΗ ΚΑΤΣΑΡΟΥ" userId="3d7c3f3ab11cf231" providerId="LiveId" clId="{58D3516E-C68E-4816-BB91-0168A74178CB}" dt="2023-02-11T16:33:30.327" v="8572" actId="14100"/>
          <ac:picMkLst>
            <pc:docMk/>
            <pc:sldMk cId="1002518666" sldId="385"/>
            <ac:picMk id="11" creationId="{4C3C6D39-19E9-AB54-0E33-80B2E9882039}"/>
          </ac:picMkLst>
        </pc:picChg>
      </pc:sldChg>
      <pc:sldChg chg="addSp delSp modSp new mod ord setBg">
        <pc:chgData name="ΕΙΡΗΝΗ ΚΑΤΣΑΡΟΥ" userId="3d7c3f3ab11cf231" providerId="LiveId" clId="{58D3516E-C68E-4816-BB91-0168A74178CB}" dt="2023-02-12T12:57:05.803" v="26660"/>
        <pc:sldMkLst>
          <pc:docMk/>
          <pc:sldMk cId="2300749688" sldId="386"/>
        </pc:sldMkLst>
        <pc:spChg chg="add del mod">
          <ac:chgData name="ΕΙΡΗΝΗ ΚΑΤΣΑΡΟΥ" userId="3d7c3f3ab11cf231" providerId="LiveId" clId="{58D3516E-C68E-4816-BB91-0168A74178CB}" dt="2023-02-11T16:47:46.706" v="9189" actId="931"/>
          <ac:spMkLst>
            <pc:docMk/>
            <pc:sldMk cId="2300749688" sldId="386"/>
            <ac:spMk id="2" creationId="{9803D8F0-BEB0-88B1-D5FF-85A6FD51DCB8}"/>
          </ac:spMkLst>
        </pc:spChg>
        <pc:spChg chg="add mod">
          <ac:chgData name="ΕΙΡΗΝΗ ΚΑΤΣΑΡΟΥ" userId="3d7c3f3ab11cf231" providerId="LiveId" clId="{58D3516E-C68E-4816-BB91-0168A74178CB}" dt="2023-02-11T16:39:22.837" v="8755" actId="14100"/>
          <ac:spMkLst>
            <pc:docMk/>
            <pc:sldMk cId="2300749688" sldId="386"/>
            <ac:spMk id="3" creationId="{6794504A-4241-5FB5-A20D-2DD537775C46}"/>
          </ac:spMkLst>
        </pc:spChg>
        <pc:spChg chg="add del mod">
          <ac:chgData name="ΕΙΡΗΝΗ ΚΑΤΣΑΡΟΥ" userId="3d7c3f3ab11cf231" providerId="LiveId" clId="{58D3516E-C68E-4816-BB91-0168A74178CB}" dt="2023-02-11T16:50:51.123" v="9372" actId="1076"/>
          <ac:spMkLst>
            <pc:docMk/>
            <pc:sldMk cId="2300749688" sldId="386"/>
            <ac:spMk id="5" creationId="{BBCDB0AE-58AF-AB2E-C8BB-2BE857322670}"/>
          </ac:spMkLst>
        </pc:spChg>
        <pc:spChg chg="add del">
          <ac:chgData name="ΕΙΡΗΝΗ ΚΑΤΣΑΡΟΥ" userId="3d7c3f3ab11cf231" providerId="LiveId" clId="{58D3516E-C68E-4816-BB91-0168A74178CB}" dt="2023-02-11T16:36:00.697" v="8579" actId="26606"/>
          <ac:spMkLst>
            <pc:docMk/>
            <pc:sldMk cId="2300749688" sldId="386"/>
            <ac:spMk id="8" creationId="{8B089790-F4B6-46A7-BB28-7B74A9A9EFDC}"/>
          </ac:spMkLst>
        </pc:spChg>
        <pc:spChg chg="add mod">
          <ac:chgData name="ΕΙΡΗΝΗ ΚΑΤΣΑΡΟΥ" userId="3d7c3f3ab11cf231" providerId="LiveId" clId="{58D3516E-C68E-4816-BB91-0168A74178CB}" dt="2023-02-11T16:51:10.099" v="9378" actId="1076"/>
          <ac:spMkLst>
            <pc:docMk/>
            <pc:sldMk cId="2300749688" sldId="386"/>
            <ac:spMk id="9" creationId="{1CE3B298-4F91-8C9E-D86F-5484C0D1B4A2}"/>
          </ac:spMkLst>
        </pc:spChg>
        <pc:spChg chg="add del mod">
          <ac:chgData name="ΕΙΡΗΝΗ ΚΑΤΣΑΡΟΥ" userId="3d7c3f3ab11cf231" providerId="LiveId" clId="{58D3516E-C68E-4816-BB91-0168A74178CB}" dt="2023-02-11T16:50:32.709" v="9369" actId="931"/>
          <ac:spMkLst>
            <pc:docMk/>
            <pc:sldMk cId="2300749688" sldId="386"/>
            <ac:spMk id="16" creationId="{5E534CC2-8C61-4C0B-7ECE-DCAFA2EA3167}"/>
          </ac:spMkLst>
        </pc:spChg>
        <pc:spChg chg="add mod">
          <ac:chgData name="ΕΙΡΗΝΗ ΚΑΤΣΑΡΟΥ" userId="3d7c3f3ab11cf231" providerId="LiveId" clId="{58D3516E-C68E-4816-BB91-0168A74178CB}" dt="2023-02-11T16:52:43.346" v="9579" actId="20577"/>
          <ac:spMkLst>
            <pc:docMk/>
            <pc:sldMk cId="2300749688" sldId="386"/>
            <ac:spMk id="19" creationId="{DED7D019-9BFE-59E5-DC5D-A0E941D42A0F}"/>
          </ac:spMkLst>
        </pc:spChg>
        <pc:spChg chg="add del mod">
          <ac:chgData name="ΕΙΡΗΝΗ ΚΑΤΣΑΡΟΥ" userId="3d7c3f3ab11cf231" providerId="LiveId" clId="{58D3516E-C68E-4816-BB91-0168A74178CB}" dt="2023-02-11T16:53:42.607" v="9582" actId="931"/>
          <ac:spMkLst>
            <pc:docMk/>
            <pc:sldMk cId="2300749688" sldId="386"/>
            <ac:spMk id="21" creationId="{E78F77F3-4409-51A2-B625-E51F22023FB9}"/>
          </ac:spMkLst>
        </pc:spChg>
        <pc:spChg chg="add del mod">
          <ac:chgData name="ΕΙΡΗΝΗ ΚΑΤΣΑΡΟΥ" userId="3d7c3f3ab11cf231" providerId="LiveId" clId="{58D3516E-C68E-4816-BB91-0168A74178CB}" dt="2023-02-11T16:56:05.844" v="9584" actId="931"/>
          <ac:spMkLst>
            <pc:docMk/>
            <pc:sldMk cId="2300749688" sldId="386"/>
            <ac:spMk id="25" creationId="{C19CB7EC-8764-2EDC-023E-9D2029F5FC96}"/>
          </ac:spMkLst>
        </pc:spChg>
        <pc:grpChg chg="add del">
          <ac:chgData name="ΕΙΡΗΝΗ ΚΑΤΣΑΡΟΥ" userId="3d7c3f3ab11cf231" providerId="LiveId" clId="{58D3516E-C68E-4816-BB91-0168A74178CB}" dt="2023-02-11T16:36:00.697" v="8579" actId="26606"/>
          <ac:grpSpMkLst>
            <pc:docMk/>
            <pc:sldMk cId="2300749688" sldId="386"/>
            <ac:grpSpMk id="10" creationId="{9DE3F54D-33BC-4382-A2AB-5E002F0F1166}"/>
          </ac:grpSpMkLst>
        </pc:grpChg>
        <pc:picChg chg="add del">
          <ac:chgData name="ΕΙΡΗΝΗ ΚΑΤΣΑΡΟΥ" userId="3d7c3f3ab11cf231" providerId="LiveId" clId="{58D3516E-C68E-4816-BB91-0168A74178CB}" dt="2023-02-11T16:36:00.697" v="8579" actId="26606"/>
          <ac:picMkLst>
            <pc:docMk/>
            <pc:sldMk cId="2300749688" sldId="386"/>
            <ac:picMk id="4" creationId="{7FE2616D-BA4B-ECCC-BF52-769F0F49DBCA}"/>
          </ac:picMkLst>
        </pc:picChg>
        <pc:picChg chg="add del mod">
          <ac:chgData name="ΕΙΡΗΝΗ ΚΑΤΣΑΡΟΥ" userId="3d7c3f3ab11cf231" providerId="LiveId" clId="{58D3516E-C68E-4816-BB91-0168A74178CB}" dt="2023-02-11T16:50:25.154" v="9368" actId="21"/>
          <ac:picMkLst>
            <pc:docMk/>
            <pc:sldMk cId="2300749688" sldId="386"/>
            <ac:picMk id="7" creationId="{1E3E9081-6AEC-E048-5878-1AE8774EBDAC}"/>
          </ac:picMkLst>
        </pc:picChg>
        <pc:picChg chg="add del mod">
          <ac:chgData name="ΕΙΡΗΝΗ ΚΑΤΣΑΡΟΥ" userId="3d7c3f3ab11cf231" providerId="LiveId" clId="{58D3516E-C68E-4816-BB91-0168A74178CB}" dt="2023-02-11T16:52:47.606" v="9580" actId="21"/>
          <ac:picMkLst>
            <pc:docMk/>
            <pc:sldMk cId="2300749688" sldId="386"/>
            <ac:picMk id="18" creationId="{1FC6EED1-388A-9111-BDC9-ECAA3195B998}"/>
          </ac:picMkLst>
        </pc:picChg>
        <pc:picChg chg="add del mod">
          <ac:chgData name="ΕΙΡΗΝΗ ΚΑΤΣΑΡΟΥ" userId="3d7c3f3ab11cf231" providerId="LiveId" clId="{58D3516E-C68E-4816-BB91-0168A74178CB}" dt="2023-02-11T16:53:46.785" v="9583" actId="21"/>
          <ac:picMkLst>
            <pc:docMk/>
            <pc:sldMk cId="2300749688" sldId="386"/>
            <ac:picMk id="23" creationId="{4A58B25E-5D86-DF74-2570-6F73F30959B9}"/>
          </ac:picMkLst>
        </pc:picChg>
        <pc:picChg chg="add mod">
          <ac:chgData name="ΕΙΡΗΝΗ ΚΑΤΣΑΡΟΥ" userId="3d7c3f3ab11cf231" providerId="LiveId" clId="{58D3516E-C68E-4816-BB91-0168A74178CB}" dt="2023-02-11T16:56:22.264" v="9589" actId="14100"/>
          <ac:picMkLst>
            <pc:docMk/>
            <pc:sldMk cId="2300749688" sldId="386"/>
            <ac:picMk id="27" creationId="{5C3B6C9F-ECB3-D360-BDD0-929F37F2A939}"/>
          </ac:picMkLst>
        </pc:picChg>
      </pc:sldChg>
      <pc:sldChg chg="addSp delSp modSp add mod setBg delDesignElem">
        <pc:chgData name="ΕΙΡΗΝΗ ΚΑΤΣΑΡΟΥ" userId="3d7c3f3ab11cf231" providerId="LiveId" clId="{58D3516E-C68E-4816-BB91-0168A74178CB}" dt="2023-02-11T17:28:14.165" v="10997" actId="14100"/>
        <pc:sldMkLst>
          <pc:docMk/>
          <pc:sldMk cId="1069551800" sldId="387"/>
        </pc:sldMkLst>
        <pc:spChg chg="add del mod">
          <ac:chgData name="ΕΙΡΗΝΗ ΚΑΤΣΑΡΟΥ" userId="3d7c3f3ab11cf231" providerId="LiveId" clId="{58D3516E-C68E-4816-BB91-0168A74178CB}" dt="2023-02-11T17:02:46.821" v="9674"/>
          <ac:spMkLst>
            <pc:docMk/>
            <pc:sldMk cId="1069551800" sldId="387"/>
            <ac:spMk id="2" creationId="{A167318D-923F-577D-B121-64A18AE95A62}"/>
          </ac:spMkLst>
        </pc:spChg>
        <pc:spChg chg="mod">
          <ac:chgData name="ΕΙΡΗΝΗ ΚΑΤΣΑΡΟΥ" userId="3d7c3f3ab11cf231" providerId="LiveId" clId="{58D3516E-C68E-4816-BB91-0168A74178CB}" dt="2023-02-11T17:07:12.072" v="9735" actId="122"/>
          <ac:spMkLst>
            <pc:docMk/>
            <pc:sldMk cId="1069551800" sldId="387"/>
            <ac:spMk id="4" creationId="{90276DB8-9550-7789-6DF8-AA2A0B318FE6}"/>
          </ac:spMkLst>
        </pc:spChg>
        <pc:spChg chg="del mod ord">
          <ac:chgData name="ΕΙΡΗΝΗ ΚΑΤΣΑΡΟΥ" userId="3d7c3f3ab11cf231" providerId="LiveId" clId="{58D3516E-C68E-4816-BB91-0168A74178CB}" dt="2023-02-11T17:07:46.414" v="9736" actId="26606"/>
          <ac:spMkLst>
            <pc:docMk/>
            <pc:sldMk cId="1069551800" sldId="387"/>
            <ac:spMk id="5" creationId="{04457D61-2F82-556B-05FC-2E655E2F7B0A}"/>
          </ac:spMkLst>
        </pc:spChg>
        <pc:spChg chg="add mod">
          <ac:chgData name="ΕΙΡΗΝΗ ΚΑΤΣΑΡΟΥ" userId="3d7c3f3ab11cf231" providerId="LiveId" clId="{58D3516E-C68E-4816-BB91-0168A74178CB}" dt="2023-02-11T17:07:52.338" v="9737" actId="122"/>
          <ac:spMkLst>
            <pc:docMk/>
            <pc:sldMk cId="1069551800" sldId="387"/>
            <ac:spMk id="6" creationId="{9C8869CB-1908-2A84-3D37-ACE5A33F10A9}"/>
          </ac:spMkLst>
        </pc:spChg>
        <pc:spChg chg="add mod">
          <ac:chgData name="ΕΙΡΗΝΗ ΚΑΤΣΑΡΟΥ" userId="3d7c3f3ab11cf231" providerId="LiveId" clId="{58D3516E-C68E-4816-BB91-0168A74178CB}" dt="2023-02-11T17:28:14.165" v="10997" actId="14100"/>
          <ac:spMkLst>
            <pc:docMk/>
            <pc:sldMk cId="1069551800" sldId="387"/>
            <ac:spMk id="8" creationId="{B7892747-4F99-3A82-E487-EB20F5B29311}"/>
          </ac:spMkLst>
        </pc:spChg>
        <pc:spChg chg="add">
          <ac:chgData name="ΕΙΡΗΝΗ ΚΑΤΣΑΡΟΥ" userId="3d7c3f3ab11cf231" providerId="LiveId" clId="{58D3516E-C68E-4816-BB91-0168A74178CB}" dt="2023-02-11T17:04:13.517" v="9695" actId="26606"/>
          <ac:spMkLst>
            <pc:docMk/>
            <pc:sldMk cId="1069551800" sldId="387"/>
            <ac:spMk id="16" creationId="{2EB492CD-616E-47F8-933B-5E2D952A0593}"/>
          </ac:spMkLst>
        </pc:spChg>
        <pc:spChg chg="add">
          <ac:chgData name="ΕΙΡΗΝΗ ΚΑΤΣΑΡΟΥ" userId="3d7c3f3ab11cf231" providerId="LiveId" clId="{58D3516E-C68E-4816-BB91-0168A74178CB}" dt="2023-02-11T17:04:13.517" v="9695" actId="26606"/>
          <ac:spMkLst>
            <pc:docMk/>
            <pc:sldMk cId="1069551800" sldId="387"/>
            <ac:spMk id="18" creationId="{59383CF9-23B5-4335-9B21-1791C4CF1C75}"/>
          </ac:spMkLst>
        </pc:spChg>
        <pc:spChg chg="add">
          <ac:chgData name="ΕΙΡΗΝΗ ΚΑΤΣΑΡΟΥ" userId="3d7c3f3ab11cf231" providerId="LiveId" clId="{58D3516E-C68E-4816-BB91-0168A74178CB}" dt="2023-02-11T17:04:13.517" v="9695" actId="26606"/>
          <ac:spMkLst>
            <pc:docMk/>
            <pc:sldMk cId="1069551800" sldId="387"/>
            <ac:spMk id="20" creationId="{0007FE00-9498-4706-B255-6437B0252C02}"/>
          </ac:spMkLst>
        </pc:spChg>
        <pc:spChg chg="del">
          <ac:chgData name="ΕΙΡΗΝΗ ΚΑΤΣΑΡΟΥ" userId="3d7c3f3ab11cf231" providerId="LiveId" clId="{58D3516E-C68E-4816-BB91-0168A74178CB}" dt="2023-02-11T17:00:05.956" v="9591"/>
          <ac:spMkLst>
            <pc:docMk/>
            <pc:sldMk cId="1069551800" sldId="387"/>
            <ac:spMk id="24" creationId="{42A5316D-ED2F-4F89-B4B4-8D9240B1A348}"/>
          </ac:spMkLst>
        </pc:spChg>
        <pc:graphicFrameChg chg="add mod">
          <ac:chgData name="ΕΙΡΗΝΗ ΚΑΤΣΑΡΟΥ" userId="3d7c3f3ab11cf231" providerId="LiveId" clId="{58D3516E-C68E-4816-BB91-0168A74178CB}" dt="2023-02-11T17:10:42.951" v="9987" actId="108"/>
          <ac:graphicFrameMkLst>
            <pc:docMk/>
            <pc:sldMk cId="1069551800" sldId="387"/>
            <ac:graphicFrameMk id="22" creationId="{571D5E63-0FEA-9EEB-C7E5-724AF4C302F6}"/>
          </ac:graphicFrameMkLst>
        </pc:graphicFrameChg>
        <pc:picChg chg="del">
          <ac:chgData name="ΕΙΡΗΝΗ ΚΑΤΣΑΡΟΥ" userId="3d7c3f3ab11cf231" providerId="LiveId" clId="{58D3516E-C68E-4816-BB91-0168A74178CB}" dt="2023-02-11T17:00:17.523" v="9592" actId="21"/>
          <ac:picMkLst>
            <pc:docMk/>
            <pc:sldMk cId="1069551800" sldId="387"/>
            <ac:picMk id="3" creationId="{725E5540-1A57-AA4E-05CA-3BC6D258EDD2}"/>
          </ac:picMkLst>
        </pc:picChg>
        <pc:picChg chg="add del mod">
          <ac:chgData name="ΕΙΡΗΝΗ ΚΑΤΣΑΡΟΥ" userId="3d7c3f3ab11cf231" providerId="LiveId" clId="{58D3516E-C68E-4816-BB91-0168A74178CB}" dt="2023-02-11T17:04:59.496" v="9700" actId="21"/>
          <ac:picMkLst>
            <pc:docMk/>
            <pc:sldMk cId="1069551800" sldId="387"/>
            <ac:picMk id="7" creationId="{D7377BCA-048F-0206-3D71-220081D59E74}"/>
          </ac:picMkLst>
        </pc:picChg>
        <pc:cxnChg chg="add del">
          <ac:chgData name="ΕΙΡΗΝΗ ΚΑΤΣΑΡΟΥ" userId="3d7c3f3ab11cf231" providerId="LiveId" clId="{58D3516E-C68E-4816-BB91-0168A74178CB}" dt="2023-02-11T17:04:13.517" v="9695" actId="26606"/>
          <ac:cxnSpMkLst>
            <pc:docMk/>
            <pc:sldMk cId="1069551800" sldId="387"/>
            <ac:cxnSpMk id="11" creationId="{A7F400EE-A8A5-48AF-B4D6-291B52C6F0B0}"/>
          </ac:cxnSpMkLst>
        </pc:cxnChg>
      </pc:sldChg>
      <pc:sldChg chg="addSp delSp modSp add del mod">
        <pc:chgData name="ΕΙΡΗΝΗ ΚΑΤΣΑΡΟΥ" userId="3d7c3f3ab11cf231" providerId="LiveId" clId="{58D3516E-C68E-4816-BB91-0168A74178CB}" dt="2023-02-11T16:52:50.940" v="9581" actId="2696"/>
        <pc:sldMkLst>
          <pc:docMk/>
          <pc:sldMk cId="2791603564" sldId="387"/>
        </pc:sldMkLst>
        <pc:spChg chg="add mod">
          <ac:chgData name="ΕΙΡΗΝΗ ΚΑΤΣΑΡΟΥ" userId="3d7c3f3ab11cf231" providerId="LiveId" clId="{58D3516E-C68E-4816-BB91-0168A74178CB}" dt="2023-02-11T16:48:26.342" v="9192" actId="21"/>
          <ac:spMkLst>
            <pc:docMk/>
            <pc:sldMk cId="2791603564" sldId="387"/>
            <ac:spMk id="4" creationId="{7323C39F-0A9E-932B-35CB-1DEBCBD19FBA}"/>
          </ac:spMkLst>
        </pc:spChg>
        <pc:spChg chg="mod">
          <ac:chgData name="ΕΙΡΗΝΗ ΚΑΤΣΑΡΟΥ" userId="3d7c3f3ab11cf231" providerId="LiveId" clId="{58D3516E-C68E-4816-BB91-0168A74178CB}" dt="2023-02-11T16:49:48.272" v="9365" actId="20577"/>
          <ac:spMkLst>
            <pc:docMk/>
            <pc:sldMk cId="2791603564" sldId="387"/>
            <ac:spMk id="5" creationId="{BBCDB0AE-58AF-AB2E-C8BB-2BE857322670}"/>
          </ac:spMkLst>
        </pc:spChg>
        <pc:picChg chg="del">
          <ac:chgData name="ΕΙΡΗΝΗ ΚΑΤΣΑΡΟΥ" userId="3d7c3f3ab11cf231" providerId="LiveId" clId="{58D3516E-C68E-4816-BB91-0168A74178CB}" dt="2023-02-11T16:48:26.342" v="9192" actId="21"/>
          <ac:picMkLst>
            <pc:docMk/>
            <pc:sldMk cId="2791603564" sldId="387"/>
            <ac:picMk id="7" creationId="{1E3E9081-6AEC-E048-5878-1AE8774EBDAC}"/>
          </ac:picMkLst>
        </pc:picChg>
      </pc:sldChg>
      <pc:sldChg chg="modSp add mod">
        <pc:chgData name="ΕΙΡΗΝΗ ΚΑΤΣΑΡΟΥ" userId="3d7c3f3ab11cf231" providerId="LiveId" clId="{58D3516E-C68E-4816-BB91-0168A74178CB}" dt="2023-02-11T19:35:06.782" v="19027" actId="14100"/>
        <pc:sldMkLst>
          <pc:docMk/>
          <pc:sldMk cId="3874870829" sldId="388"/>
        </pc:sldMkLst>
        <pc:spChg chg="mod">
          <ac:chgData name="ΕΙΡΗΝΗ ΚΑΤΣΑΡΟΥ" userId="3d7c3f3ab11cf231" providerId="LiveId" clId="{58D3516E-C68E-4816-BB91-0168A74178CB}" dt="2023-02-11T19:35:06.782" v="19027" actId="14100"/>
          <ac:spMkLst>
            <pc:docMk/>
            <pc:sldMk cId="3874870829" sldId="388"/>
            <ac:spMk id="8" creationId="{5CF5BDA4-10C7-46A6-AC30-523A3FC438AC}"/>
          </ac:spMkLst>
        </pc:spChg>
      </pc:sldChg>
      <pc:sldChg chg="modSp add mod">
        <pc:chgData name="ΕΙΡΗΝΗ ΚΑΤΣΑΡΟΥ" userId="3d7c3f3ab11cf231" providerId="LiveId" clId="{58D3516E-C68E-4816-BB91-0168A74178CB}" dt="2023-02-11T17:32:21.964" v="11104" actId="20577"/>
        <pc:sldMkLst>
          <pc:docMk/>
          <pc:sldMk cId="1976079553" sldId="389"/>
        </pc:sldMkLst>
        <pc:spChg chg="mod">
          <ac:chgData name="ΕΙΡΗΝΗ ΚΑΤΣΑΡΟΥ" userId="3d7c3f3ab11cf231" providerId="LiveId" clId="{58D3516E-C68E-4816-BB91-0168A74178CB}" dt="2023-02-11T17:32:21.964" v="11104" actId="20577"/>
          <ac:spMkLst>
            <pc:docMk/>
            <pc:sldMk cId="1976079553" sldId="389"/>
            <ac:spMk id="8" creationId="{5CF5BDA4-10C7-46A6-AC30-523A3FC438AC}"/>
          </ac:spMkLst>
        </pc:spChg>
      </pc:sldChg>
      <pc:sldChg chg="addSp delSp modSp new del mod">
        <pc:chgData name="ΕΙΡΗΝΗ ΚΑΤΣΑΡΟΥ" userId="3d7c3f3ab11cf231" providerId="LiveId" clId="{58D3516E-C68E-4816-BB91-0168A74178CB}" dt="2023-02-11T17:36:31.316" v="11110" actId="2696"/>
        <pc:sldMkLst>
          <pc:docMk/>
          <pc:sldMk cId="108442742" sldId="390"/>
        </pc:sldMkLst>
        <pc:spChg chg="del">
          <ac:chgData name="ΕΙΡΗΝΗ ΚΑΤΣΑΡΟΥ" userId="3d7c3f3ab11cf231" providerId="LiveId" clId="{58D3516E-C68E-4816-BB91-0168A74178CB}" dt="2023-02-11T17:36:14.749" v="11106" actId="21"/>
          <ac:spMkLst>
            <pc:docMk/>
            <pc:sldMk cId="108442742" sldId="390"/>
            <ac:spMk id="2" creationId="{6EC3BF89-080B-804F-3F4B-82C6F12EFBB4}"/>
          </ac:spMkLst>
        </pc:spChg>
        <pc:spChg chg="add del mod">
          <ac:chgData name="ΕΙΡΗΝΗ ΚΑΤΣΑΡΟΥ" userId="3d7c3f3ab11cf231" providerId="LiveId" clId="{58D3516E-C68E-4816-BB91-0168A74178CB}" dt="2023-02-11T17:36:26.708" v="11109"/>
          <ac:spMkLst>
            <pc:docMk/>
            <pc:sldMk cId="108442742" sldId="390"/>
            <ac:spMk id="4" creationId="{1353C0E1-2FB5-2EA5-505A-9E47322A6E02}"/>
          </ac:spMkLst>
        </pc:spChg>
      </pc:sldChg>
      <pc:sldChg chg="addSp delSp modSp new del mod">
        <pc:chgData name="ΕΙΡΗΝΗ ΚΑΤΣΑΡΟΥ" userId="3d7c3f3ab11cf231" providerId="LiveId" clId="{58D3516E-C68E-4816-BB91-0168A74178CB}" dt="2023-02-11T17:43:47.535" v="11169" actId="2696"/>
        <pc:sldMkLst>
          <pc:docMk/>
          <pc:sldMk cId="337942255" sldId="390"/>
        </pc:sldMkLst>
        <pc:spChg chg="del">
          <ac:chgData name="ΕΙΡΗΝΗ ΚΑΤΣΑΡΟΥ" userId="3d7c3f3ab11cf231" providerId="LiveId" clId="{58D3516E-C68E-4816-BB91-0168A74178CB}" dt="2023-02-11T17:42:34.563" v="11141" actId="931"/>
          <ac:spMkLst>
            <pc:docMk/>
            <pc:sldMk cId="337942255" sldId="390"/>
            <ac:spMk id="2" creationId="{4A58C5EE-EE36-FC4E-7AC7-3CCDFFC35E6C}"/>
          </ac:spMkLst>
        </pc:spChg>
        <pc:spChg chg="add mod">
          <ac:chgData name="ΕΙΡΗΝΗ ΚΑΤΣΑΡΟΥ" userId="3d7c3f3ab11cf231" providerId="LiveId" clId="{58D3516E-C68E-4816-BB91-0168A74178CB}" dt="2023-02-11T17:43:13.980" v="11168" actId="20577"/>
          <ac:spMkLst>
            <pc:docMk/>
            <pc:sldMk cId="337942255" sldId="390"/>
            <ac:spMk id="5" creationId="{68CF4316-B932-F9CA-1666-4DCCCF36243B}"/>
          </ac:spMkLst>
        </pc:spChg>
        <pc:picChg chg="add mod">
          <ac:chgData name="ΕΙΡΗΝΗ ΚΑΤΣΑΡΟΥ" userId="3d7c3f3ab11cf231" providerId="LiveId" clId="{58D3516E-C68E-4816-BB91-0168A74178CB}" dt="2023-02-11T17:42:37.028" v="11143" actId="962"/>
          <ac:picMkLst>
            <pc:docMk/>
            <pc:sldMk cId="337942255" sldId="390"/>
            <ac:picMk id="4" creationId="{84DB19D1-30CF-6C56-9EF5-E2B24FDE0243}"/>
          </ac:picMkLst>
        </pc:picChg>
      </pc:sldChg>
      <pc:sldChg chg="addSp delSp modSp add del mod">
        <pc:chgData name="ΕΙΡΗΝΗ ΚΑΤΣΑΡΟΥ" userId="3d7c3f3ab11cf231" providerId="LiveId" clId="{58D3516E-C68E-4816-BB91-0168A74178CB}" dt="2023-02-11T17:42:06.698" v="11139" actId="2696"/>
        <pc:sldMkLst>
          <pc:docMk/>
          <pc:sldMk cId="599225385" sldId="390"/>
        </pc:sldMkLst>
        <pc:spChg chg="add del mod">
          <ac:chgData name="ΕΙΡΗΝΗ ΚΑΤΣΑΡΟΥ" userId="3d7c3f3ab11cf231" providerId="LiveId" clId="{58D3516E-C68E-4816-BB91-0168A74178CB}" dt="2023-02-11T17:38:57.939" v="11118" actId="21"/>
          <ac:spMkLst>
            <pc:docMk/>
            <pc:sldMk cId="599225385" sldId="390"/>
            <ac:spMk id="3" creationId="{76420592-B829-5564-3591-C1CAB8F71515}"/>
          </ac:spMkLst>
        </pc:spChg>
        <pc:spChg chg="mod">
          <ac:chgData name="ΕΙΡΗΝΗ ΚΑΤΣΑΡΟΥ" userId="3d7c3f3ab11cf231" providerId="LiveId" clId="{58D3516E-C68E-4816-BB91-0168A74178CB}" dt="2023-02-11T17:40:05.558" v="11127" actId="14100"/>
          <ac:spMkLst>
            <pc:docMk/>
            <pc:sldMk cId="599225385" sldId="390"/>
            <ac:spMk id="4" creationId="{2C831749-47ED-4B1D-822C-821C2833F86A}"/>
          </ac:spMkLst>
        </pc:spChg>
        <pc:spChg chg="add del mod">
          <ac:chgData name="ΕΙΡΗΝΗ ΚΑΤΣΑΡΟΥ" userId="3d7c3f3ab11cf231" providerId="LiveId" clId="{58D3516E-C68E-4816-BB91-0168A74178CB}" dt="2023-02-11T17:39:59.658" v="11126" actId="478"/>
          <ac:spMkLst>
            <pc:docMk/>
            <pc:sldMk cId="599225385" sldId="390"/>
            <ac:spMk id="8" creationId="{5390DDC0-7104-BCC3-0471-E713018CCAD3}"/>
          </ac:spMkLst>
        </pc:spChg>
        <pc:spChg chg="add mod">
          <ac:chgData name="ΕΙΡΗΝΗ ΚΑΤΣΑΡΟΥ" userId="3d7c3f3ab11cf231" providerId="LiveId" clId="{58D3516E-C68E-4816-BB91-0168A74178CB}" dt="2023-02-11T17:41:04.907" v="11133" actId="207"/>
          <ac:spMkLst>
            <pc:docMk/>
            <pc:sldMk cId="599225385" sldId="390"/>
            <ac:spMk id="10" creationId="{D7BD035A-2DBE-9931-9A70-73DF80A64C05}"/>
          </ac:spMkLst>
        </pc:spChg>
        <pc:spChg chg="mod">
          <ac:chgData name="ΕΙΡΗΝΗ ΚΑΤΣΑΡΟΥ" userId="3d7c3f3ab11cf231" providerId="LiveId" clId="{58D3516E-C68E-4816-BB91-0168A74178CB}" dt="2023-02-11T17:41:46.275" v="11136" actId="207"/>
          <ac:spMkLst>
            <pc:docMk/>
            <pc:sldMk cId="599225385" sldId="390"/>
            <ac:spMk id="12" creationId="{CA4B76B6-CF1E-7559-6EB3-436435EF8F24}"/>
          </ac:spMkLst>
        </pc:spChg>
        <pc:spChg chg="add mod">
          <ac:chgData name="ΕΙΡΗΝΗ ΚΑΤΣΑΡΟΥ" userId="3d7c3f3ab11cf231" providerId="LiveId" clId="{58D3516E-C68E-4816-BB91-0168A74178CB}" dt="2023-02-11T17:41:18.824" v="11135" actId="1076"/>
          <ac:spMkLst>
            <pc:docMk/>
            <pc:sldMk cId="599225385" sldId="390"/>
            <ac:spMk id="13" creationId="{444760DC-898B-CE92-20F2-191947080250}"/>
          </ac:spMkLst>
        </pc:spChg>
        <pc:spChg chg="add mod">
          <ac:chgData name="ΕΙΡΗΝΗ ΚΑΤΣΑΡΟΥ" userId="3d7c3f3ab11cf231" providerId="LiveId" clId="{58D3516E-C68E-4816-BB91-0168A74178CB}" dt="2023-02-11T17:41:57.262" v="11138" actId="1076"/>
          <ac:spMkLst>
            <pc:docMk/>
            <pc:sldMk cId="599225385" sldId="390"/>
            <ac:spMk id="14" creationId="{40341855-5879-EEBD-39CA-F1CEC773A32A}"/>
          </ac:spMkLst>
        </pc:spChg>
        <pc:picChg chg="del">
          <ac:chgData name="ΕΙΡΗΝΗ ΚΑΤΣΑΡΟΥ" userId="3d7c3f3ab11cf231" providerId="LiveId" clId="{58D3516E-C68E-4816-BB91-0168A74178CB}" dt="2023-02-11T17:38:47.970" v="11116" actId="21"/>
          <ac:picMkLst>
            <pc:docMk/>
            <pc:sldMk cId="599225385" sldId="390"/>
            <ac:picMk id="7" creationId="{711B7235-4D45-D07B-05AD-68B395D0B815}"/>
          </ac:picMkLst>
        </pc:picChg>
        <pc:picChg chg="del">
          <ac:chgData name="ΕΙΡΗΝΗ ΚΑΤΣΑΡΟΥ" userId="3d7c3f3ab11cf231" providerId="LiveId" clId="{58D3516E-C68E-4816-BB91-0168A74178CB}" dt="2023-02-11T17:38:51.086" v="11117" actId="21"/>
          <ac:picMkLst>
            <pc:docMk/>
            <pc:sldMk cId="599225385" sldId="390"/>
            <ac:picMk id="9" creationId="{90ACA753-5FF8-475F-2AE5-4C926999E416}"/>
          </ac:picMkLst>
        </pc:picChg>
        <pc:picChg chg="del">
          <ac:chgData name="ΕΙΡΗΝΗ ΚΑΤΣΑΡΟΥ" userId="3d7c3f3ab11cf231" providerId="LiveId" clId="{58D3516E-C68E-4816-BB91-0168A74178CB}" dt="2023-02-11T17:39:01.671" v="11119" actId="21"/>
          <ac:picMkLst>
            <pc:docMk/>
            <pc:sldMk cId="599225385" sldId="390"/>
            <ac:picMk id="11" creationId="{4C3C6D39-19E9-AB54-0E33-80B2E9882039}"/>
          </ac:picMkLst>
        </pc:picChg>
      </pc:sldChg>
      <pc:sldChg chg="addSp delSp new del mod">
        <pc:chgData name="ΕΙΡΗΝΗ ΚΑΤΣΑΡΟΥ" userId="3d7c3f3ab11cf231" providerId="LiveId" clId="{58D3516E-C68E-4816-BB91-0168A74178CB}" dt="2023-02-11T17:37:27.268" v="11114" actId="2696"/>
        <pc:sldMkLst>
          <pc:docMk/>
          <pc:sldMk cId="1521762346" sldId="390"/>
        </pc:sldMkLst>
        <pc:spChg chg="add del">
          <ac:chgData name="ΕΙΡΗΝΗ ΚΑΤΣΑΡΟΥ" userId="3d7c3f3ab11cf231" providerId="LiveId" clId="{58D3516E-C68E-4816-BB91-0168A74178CB}" dt="2023-02-11T17:36:58.224" v="11113" actId="21"/>
          <ac:spMkLst>
            <pc:docMk/>
            <pc:sldMk cId="1521762346" sldId="390"/>
            <ac:spMk id="3" creationId="{3382F01F-5156-20AC-7875-AADD35146F6A}"/>
          </ac:spMkLst>
        </pc:spChg>
      </pc:sldChg>
      <pc:sldChg chg="new del">
        <pc:chgData name="ΕΙΡΗΝΗ ΚΑΤΣΑΡΟΥ" userId="3d7c3f3ab11cf231" providerId="LiveId" clId="{58D3516E-C68E-4816-BB91-0168A74178CB}" dt="2023-02-11T17:45:16.521" v="11171" actId="2696"/>
        <pc:sldMkLst>
          <pc:docMk/>
          <pc:sldMk cId="2905011149" sldId="390"/>
        </pc:sldMkLst>
      </pc:sldChg>
      <pc:sldChg chg="addSp delSp modSp new mod setBg">
        <pc:chgData name="ΕΙΡΗΝΗ ΚΑΤΣΑΡΟΥ" userId="3d7c3f3ab11cf231" providerId="LiveId" clId="{58D3516E-C68E-4816-BB91-0168A74178CB}" dt="2023-02-11T19:14:50.561" v="17141" actId="14100"/>
        <pc:sldMkLst>
          <pc:docMk/>
          <pc:sldMk cId="3188244214" sldId="390"/>
        </pc:sldMkLst>
        <pc:spChg chg="add del mod">
          <ac:chgData name="ΕΙΡΗΝΗ ΚΑΤΣΑΡΟΥ" userId="3d7c3f3ab11cf231" providerId="LiveId" clId="{58D3516E-C68E-4816-BB91-0168A74178CB}" dt="2023-02-11T17:45:52.583" v="11175"/>
          <ac:spMkLst>
            <pc:docMk/>
            <pc:sldMk cId="3188244214" sldId="390"/>
            <ac:spMk id="2" creationId="{E0EB9021-72F7-2D76-F56F-3D834B9BC06E}"/>
          </ac:spMkLst>
        </pc:spChg>
        <pc:spChg chg="add del mod">
          <ac:chgData name="ΕΙΡΗΝΗ ΚΑΤΣΑΡΟΥ" userId="3d7c3f3ab11cf231" providerId="LiveId" clId="{58D3516E-C68E-4816-BB91-0168A74178CB}" dt="2023-02-11T17:46:05.548" v="11178"/>
          <ac:spMkLst>
            <pc:docMk/>
            <pc:sldMk cId="3188244214" sldId="390"/>
            <ac:spMk id="3" creationId="{6A4F9483-D783-1814-034E-D5164E59874F}"/>
          </ac:spMkLst>
        </pc:spChg>
        <pc:spChg chg="add mod">
          <ac:chgData name="ΕΙΡΗΝΗ ΚΑΤΣΑΡΟΥ" userId="3d7c3f3ab11cf231" providerId="LiveId" clId="{58D3516E-C68E-4816-BB91-0168A74178CB}" dt="2023-02-11T18:44:07.491" v="14232" actId="20577"/>
          <ac:spMkLst>
            <pc:docMk/>
            <pc:sldMk cId="3188244214" sldId="390"/>
            <ac:spMk id="4" creationId="{D7F42822-2B8F-B894-3E5E-C27228EC345D}"/>
          </ac:spMkLst>
        </pc:spChg>
        <pc:spChg chg="add mod">
          <ac:chgData name="ΕΙΡΗΝΗ ΚΑΤΣΑΡΟΥ" userId="3d7c3f3ab11cf231" providerId="LiveId" clId="{58D3516E-C68E-4816-BB91-0168A74178CB}" dt="2023-02-11T19:14:50.561" v="17141" actId="14100"/>
          <ac:spMkLst>
            <pc:docMk/>
            <pc:sldMk cId="3188244214" sldId="390"/>
            <ac:spMk id="5" creationId="{35DF4799-A56B-05CE-FC3B-1826326BA490}"/>
          </ac:spMkLst>
        </pc:spChg>
        <pc:spChg chg="add del">
          <ac:chgData name="ΕΙΡΗΝΗ ΚΑΤΣΑΡΟΥ" userId="3d7c3f3ab11cf231" providerId="LiveId" clId="{58D3516E-C68E-4816-BB91-0168A74178CB}" dt="2023-02-11T18:21:36.893" v="13845" actId="26606"/>
          <ac:spMkLst>
            <pc:docMk/>
            <pc:sldMk cId="3188244214" sldId="390"/>
            <ac:spMk id="10" creationId="{6D6CDB20-394C-4D51-9C5B-8751E21338DC}"/>
          </ac:spMkLst>
        </pc:spChg>
        <pc:spChg chg="add del">
          <ac:chgData name="ΕΙΡΗΝΗ ΚΑΤΣΑΡΟΥ" userId="3d7c3f3ab11cf231" providerId="LiveId" clId="{58D3516E-C68E-4816-BB91-0168A74178CB}" dt="2023-02-11T18:21:36.893" v="13845" actId="26606"/>
          <ac:spMkLst>
            <pc:docMk/>
            <pc:sldMk cId="3188244214" sldId="390"/>
            <ac:spMk id="12" creationId="{46DFD1E0-DCA7-47E6-B78B-6ECDDF873DD6}"/>
          </ac:spMkLst>
        </pc:spChg>
        <pc:spChg chg="add del">
          <ac:chgData name="ΕΙΡΗΝΗ ΚΑΤΣΑΡΟΥ" userId="3d7c3f3ab11cf231" providerId="LiveId" clId="{58D3516E-C68E-4816-BB91-0168A74178CB}" dt="2023-02-11T18:21:36.893" v="13845" actId="26606"/>
          <ac:spMkLst>
            <pc:docMk/>
            <pc:sldMk cId="3188244214" sldId="390"/>
            <ac:spMk id="14" creationId="{8AAB0B1E-BB97-40E0-8DCD-D1197A0E1D6A}"/>
          </ac:spMkLst>
        </pc:spChg>
        <pc:spChg chg="add">
          <ac:chgData name="ΕΙΡΗΝΗ ΚΑΤΣΑΡΟΥ" userId="3d7c3f3ab11cf231" providerId="LiveId" clId="{58D3516E-C68E-4816-BB91-0168A74178CB}" dt="2023-02-11T18:21:36.893" v="13845" actId="26606"/>
          <ac:spMkLst>
            <pc:docMk/>
            <pc:sldMk cId="3188244214" sldId="390"/>
            <ac:spMk id="21" creationId="{17718681-A12E-49D6-9925-DD7C68176D61}"/>
          </ac:spMkLst>
        </pc:spChg>
        <pc:spChg chg="add">
          <ac:chgData name="ΕΙΡΗΝΗ ΚΑΤΣΑΡΟΥ" userId="3d7c3f3ab11cf231" providerId="LiveId" clId="{58D3516E-C68E-4816-BB91-0168A74178CB}" dt="2023-02-11T18:21:36.893" v="13845" actId="26606"/>
          <ac:spMkLst>
            <pc:docMk/>
            <pc:sldMk cId="3188244214" sldId="390"/>
            <ac:spMk id="23" creationId="{FBD77573-9EF2-4C35-8285-A1CF6FBB0EA5}"/>
          </ac:spMkLst>
        </pc:spChg>
        <pc:cxnChg chg="add del">
          <ac:chgData name="ΕΙΡΗΝΗ ΚΑΤΣΑΡΟΥ" userId="3d7c3f3ab11cf231" providerId="LiveId" clId="{58D3516E-C68E-4816-BB91-0168A74178CB}" dt="2023-02-11T18:21:36.893" v="13845" actId="26606"/>
          <ac:cxnSpMkLst>
            <pc:docMk/>
            <pc:sldMk cId="3188244214" sldId="390"/>
            <ac:cxnSpMk id="16" creationId="{F492F8DF-EE34-4FC5-9FFE-76EB2E3BBA95}"/>
          </ac:cxnSpMkLst>
        </pc:cxnChg>
      </pc:sldChg>
      <pc:sldChg chg="addSp delSp modSp add del mod setBg delDesignElem">
        <pc:chgData name="ΕΙΡΗΝΗ ΚΑΤΣΑΡΟΥ" userId="3d7c3f3ab11cf231" providerId="LiveId" clId="{58D3516E-C68E-4816-BB91-0168A74178CB}" dt="2023-02-11T18:21:50.102" v="13846" actId="2696"/>
        <pc:sldMkLst>
          <pc:docMk/>
          <pc:sldMk cId="998609997" sldId="391"/>
        </pc:sldMkLst>
        <pc:spChg chg="mod">
          <ac:chgData name="ΕΙΡΗΝΗ ΚΑΤΣΑΡΟΥ" userId="3d7c3f3ab11cf231" providerId="LiveId" clId="{58D3516E-C68E-4816-BB91-0168A74178CB}" dt="2023-02-11T18:15:46.566" v="13594" actId="108"/>
          <ac:spMkLst>
            <pc:docMk/>
            <pc:sldMk cId="998609997" sldId="391"/>
            <ac:spMk id="4" creationId="{D7F42822-2B8F-B894-3E5E-C27228EC345D}"/>
          </ac:spMkLst>
        </pc:spChg>
        <pc:spChg chg="mod">
          <ac:chgData name="ΕΙΡΗΝΗ ΚΑΤΣΑΡΟΥ" userId="3d7c3f3ab11cf231" providerId="LiveId" clId="{58D3516E-C68E-4816-BB91-0168A74178CB}" dt="2023-02-11T18:17:48.419" v="13607" actId="14100"/>
          <ac:spMkLst>
            <pc:docMk/>
            <pc:sldMk cId="998609997" sldId="391"/>
            <ac:spMk id="5" creationId="{35DF4799-A56B-05CE-FC3B-1826326BA490}"/>
          </ac:spMkLst>
        </pc:spChg>
        <pc:spChg chg="add">
          <ac:chgData name="ΕΙΡΗΝΗ ΚΑΤΣΑΡΟΥ" userId="3d7c3f3ab11cf231" providerId="LiveId" clId="{58D3516E-C68E-4816-BB91-0168A74178CB}" dt="2023-02-11T18:11:12.303" v="13539" actId="26606"/>
          <ac:spMkLst>
            <pc:docMk/>
            <pc:sldMk cId="998609997" sldId="391"/>
            <ac:spMk id="7" creationId="{6D6CDB20-394C-4D51-9C5B-8751E21338DC}"/>
          </ac:spMkLst>
        </pc:spChg>
        <pc:spChg chg="add">
          <ac:chgData name="ΕΙΡΗΝΗ ΚΑΤΣΑΡΟΥ" userId="3d7c3f3ab11cf231" providerId="LiveId" clId="{58D3516E-C68E-4816-BB91-0168A74178CB}" dt="2023-02-11T18:11:12.303" v="13539" actId="26606"/>
          <ac:spMkLst>
            <pc:docMk/>
            <pc:sldMk cId="998609997" sldId="391"/>
            <ac:spMk id="8" creationId="{46DFD1E0-DCA7-47E6-B78B-6ECDDF873DD6}"/>
          </ac:spMkLst>
        </pc:spChg>
        <pc:spChg chg="add">
          <ac:chgData name="ΕΙΡΗΝΗ ΚΑΤΣΑΡΟΥ" userId="3d7c3f3ab11cf231" providerId="LiveId" clId="{58D3516E-C68E-4816-BB91-0168A74178CB}" dt="2023-02-11T18:11:12.303" v="13539" actId="26606"/>
          <ac:spMkLst>
            <pc:docMk/>
            <pc:sldMk cId="998609997" sldId="391"/>
            <ac:spMk id="9" creationId="{8AAB0B1E-BB97-40E0-8DCD-D1197A0E1D6A}"/>
          </ac:spMkLst>
        </pc:spChg>
        <pc:spChg chg="del">
          <ac:chgData name="ΕΙΡΗΝΗ ΚΑΤΣΑΡΟΥ" userId="3d7c3f3ab11cf231" providerId="LiveId" clId="{58D3516E-C68E-4816-BB91-0168A74178CB}" dt="2023-02-11T18:11:07.050" v="13538"/>
          <ac:spMkLst>
            <pc:docMk/>
            <pc:sldMk cId="998609997" sldId="391"/>
            <ac:spMk id="10" creationId="{6D6CDB20-394C-4D51-9C5B-8751E21338DC}"/>
          </ac:spMkLst>
        </pc:spChg>
        <pc:spChg chg="del">
          <ac:chgData name="ΕΙΡΗΝΗ ΚΑΤΣΑΡΟΥ" userId="3d7c3f3ab11cf231" providerId="LiveId" clId="{58D3516E-C68E-4816-BB91-0168A74178CB}" dt="2023-02-11T18:11:07.050" v="13538"/>
          <ac:spMkLst>
            <pc:docMk/>
            <pc:sldMk cId="998609997" sldId="391"/>
            <ac:spMk id="12" creationId="{46DFD1E0-DCA7-47E6-B78B-6ECDDF873DD6}"/>
          </ac:spMkLst>
        </pc:spChg>
        <pc:spChg chg="del">
          <ac:chgData name="ΕΙΡΗΝΗ ΚΑΤΣΑΡΟΥ" userId="3d7c3f3ab11cf231" providerId="LiveId" clId="{58D3516E-C68E-4816-BB91-0168A74178CB}" dt="2023-02-11T18:11:07.050" v="13538"/>
          <ac:spMkLst>
            <pc:docMk/>
            <pc:sldMk cId="998609997" sldId="391"/>
            <ac:spMk id="14" creationId="{8AAB0B1E-BB97-40E0-8DCD-D1197A0E1D6A}"/>
          </ac:spMkLst>
        </pc:spChg>
        <pc:cxnChg chg="add">
          <ac:chgData name="ΕΙΡΗΝΗ ΚΑΤΣΑΡΟΥ" userId="3d7c3f3ab11cf231" providerId="LiveId" clId="{58D3516E-C68E-4816-BB91-0168A74178CB}" dt="2023-02-11T18:11:12.303" v="13539" actId="26606"/>
          <ac:cxnSpMkLst>
            <pc:docMk/>
            <pc:sldMk cId="998609997" sldId="391"/>
            <ac:cxnSpMk id="11" creationId="{F492F8DF-EE34-4FC5-9FFE-76EB2E3BBA95}"/>
          </ac:cxnSpMkLst>
        </pc:cxnChg>
        <pc:cxnChg chg="del">
          <ac:chgData name="ΕΙΡΗΝΗ ΚΑΤΣΑΡΟΥ" userId="3d7c3f3ab11cf231" providerId="LiveId" clId="{58D3516E-C68E-4816-BB91-0168A74178CB}" dt="2023-02-11T18:11:07.050" v="13538"/>
          <ac:cxnSpMkLst>
            <pc:docMk/>
            <pc:sldMk cId="998609997" sldId="391"/>
            <ac:cxnSpMk id="16" creationId="{F492F8DF-EE34-4FC5-9FFE-76EB2E3BBA95}"/>
          </ac:cxnSpMkLst>
        </pc:cxnChg>
      </pc:sldChg>
      <pc:sldChg chg="addSp modSp new del mod">
        <pc:chgData name="ΕΙΡΗΝΗ ΚΑΤΣΑΡΟΥ" userId="3d7c3f3ab11cf231" providerId="LiveId" clId="{58D3516E-C68E-4816-BB91-0168A74178CB}" dt="2023-02-11T18:25:36.167" v="13890" actId="2696"/>
        <pc:sldMkLst>
          <pc:docMk/>
          <pc:sldMk cId="1171391713" sldId="392"/>
        </pc:sldMkLst>
        <pc:spChg chg="add mod">
          <ac:chgData name="ΕΙΡΗΝΗ ΚΑΤΣΑΡΟΥ" userId="3d7c3f3ab11cf231" providerId="LiveId" clId="{58D3516E-C68E-4816-BB91-0168A74178CB}" dt="2023-02-11T18:20:26.457" v="13841" actId="20577"/>
          <ac:spMkLst>
            <pc:docMk/>
            <pc:sldMk cId="1171391713" sldId="392"/>
            <ac:spMk id="2" creationId="{ABDE3250-A001-F114-DC70-F8A99E30A339}"/>
          </ac:spMkLst>
        </pc:spChg>
      </pc:sldChg>
      <pc:sldChg chg="addSp delSp modSp add mod setBg delDesignElem">
        <pc:chgData name="ΕΙΡΗΝΗ ΚΑΤΣΑΡΟΥ" userId="3d7c3f3ab11cf231" providerId="LiveId" clId="{58D3516E-C68E-4816-BB91-0168A74178CB}" dt="2023-02-12T10:59:45.659" v="19648" actId="27636"/>
        <pc:sldMkLst>
          <pc:docMk/>
          <pc:sldMk cId="3369519981" sldId="393"/>
        </pc:sldMkLst>
        <pc:spChg chg="mod">
          <ac:chgData name="ΕΙΡΗΝΗ ΚΑΤΣΑΡΟΥ" userId="3d7c3f3ab11cf231" providerId="LiveId" clId="{58D3516E-C68E-4816-BB91-0168A74178CB}" dt="2023-02-11T18:23:00.324" v="13865" actId="1076"/>
          <ac:spMkLst>
            <pc:docMk/>
            <pc:sldMk cId="3369519981" sldId="393"/>
            <ac:spMk id="4" creationId="{D7F42822-2B8F-B894-3E5E-C27228EC345D}"/>
          </ac:spMkLst>
        </pc:spChg>
        <pc:spChg chg="mod">
          <ac:chgData name="ΕΙΡΗΝΗ ΚΑΤΣΑΡΟΥ" userId="3d7c3f3ab11cf231" providerId="LiveId" clId="{58D3516E-C68E-4816-BB91-0168A74178CB}" dt="2023-02-12T10:59:45.659" v="19648" actId="27636"/>
          <ac:spMkLst>
            <pc:docMk/>
            <pc:sldMk cId="3369519981" sldId="393"/>
            <ac:spMk id="5" creationId="{35DF4799-A56B-05CE-FC3B-1826326BA490}"/>
          </ac:spMkLst>
        </pc:spChg>
        <pc:spChg chg="del">
          <ac:chgData name="ΕΙΡΗΝΗ ΚΑΤΣΑΡΟΥ" userId="3d7c3f3ab11cf231" providerId="LiveId" clId="{58D3516E-C68E-4816-BB91-0168A74178CB}" dt="2023-02-11T18:20:54.532" v="13843"/>
          <ac:spMkLst>
            <pc:docMk/>
            <pc:sldMk cId="3369519981" sldId="393"/>
            <ac:spMk id="7" creationId="{6D6CDB20-394C-4D51-9C5B-8751E21338DC}"/>
          </ac:spMkLst>
        </pc:spChg>
        <pc:spChg chg="del">
          <ac:chgData name="ΕΙΡΗΝΗ ΚΑΤΣΑΡΟΥ" userId="3d7c3f3ab11cf231" providerId="LiveId" clId="{58D3516E-C68E-4816-BB91-0168A74178CB}" dt="2023-02-11T18:20:54.532" v="13843"/>
          <ac:spMkLst>
            <pc:docMk/>
            <pc:sldMk cId="3369519981" sldId="393"/>
            <ac:spMk id="8" creationId="{46DFD1E0-DCA7-47E6-B78B-6ECDDF873DD6}"/>
          </ac:spMkLst>
        </pc:spChg>
        <pc:spChg chg="del">
          <ac:chgData name="ΕΙΡΗΝΗ ΚΑΤΣΑΡΟΥ" userId="3d7c3f3ab11cf231" providerId="LiveId" clId="{58D3516E-C68E-4816-BB91-0168A74178CB}" dt="2023-02-11T18:20:54.532" v="13843"/>
          <ac:spMkLst>
            <pc:docMk/>
            <pc:sldMk cId="3369519981" sldId="393"/>
            <ac:spMk id="9" creationId="{8AAB0B1E-BB97-40E0-8DCD-D1197A0E1D6A}"/>
          </ac:spMkLst>
        </pc:spChg>
        <pc:spChg chg="add">
          <ac:chgData name="ΕΙΡΗΝΗ ΚΑΤΣΑΡΟΥ" userId="3d7c3f3ab11cf231" providerId="LiveId" clId="{58D3516E-C68E-4816-BB91-0168A74178CB}" dt="2023-02-11T18:21:18.437" v="13844" actId="26606"/>
          <ac:spMkLst>
            <pc:docMk/>
            <pc:sldMk cId="3369519981" sldId="393"/>
            <ac:spMk id="10" creationId="{17718681-A12E-49D6-9925-DD7C68176D61}"/>
          </ac:spMkLst>
        </pc:spChg>
        <pc:spChg chg="add">
          <ac:chgData name="ΕΙΡΗΝΗ ΚΑΤΣΑΡΟΥ" userId="3d7c3f3ab11cf231" providerId="LiveId" clId="{58D3516E-C68E-4816-BB91-0168A74178CB}" dt="2023-02-11T18:21:18.437" v="13844" actId="26606"/>
          <ac:spMkLst>
            <pc:docMk/>
            <pc:sldMk cId="3369519981" sldId="393"/>
            <ac:spMk id="12" creationId="{FBD77573-9EF2-4C35-8285-A1CF6FBB0EA5}"/>
          </ac:spMkLst>
        </pc:spChg>
        <pc:cxnChg chg="del">
          <ac:chgData name="ΕΙΡΗΝΗ ΚΑΤΣΑΡΟΥ" userId="3d7c3f3ab11cf231" providerId="LiveId" clId="{58D3516E-C68E-4816-BB91-0168A74178CB}" dt="2023-02-11T18:20:54.532" v="13843"/>
          <ac:cxnSpMkLst>
            <pc:docMk/>
            <pc:sldMk cId="3369519981" sldId="393"/>
            <ac:cxnSpMk id="11" creationId="{F492F8DF-EE34-4FC5-9FFE-76EB2E3BBA95}"/>
          </ac:cxnSpMkLst>
        </pc:cxnChg>
      </pc:sldChg>
      <pc:sldChg chg="addSp delSp modSp add mod setBg delDesignElem">
        <pc:chgData name="ΕΙΡΗΝΗ ΚΑΤΣΑΡΟΥ" userId="3d7c3f3ab11cf231" providerId="LiveId" clId="{58D3516E-C68E-4816-BB91-0168A74178CB}" dt="2023-02-11T18:42:17.460" v="14227" actId="2711"/>
        <pc:sldMkLst>
          <pc:docMk/>
          <pc:sldMk cId="3866629391" sldId="394"/>
        </pc:sldMkLst>
        <pc:spChg chg="add del mod">
          <ac:chgData name="ΕΙΡΗΝΗ ΚΑΤΣΑΡΟΥ" userId="3d7c3f3ab11cf231" providerId="LiveId" clId="{58D3516E-C68E-4816-BB91-0168A74178CB}" dt="2023-02-11T18:39:51.410" v="14211" actId="21"/>
          <ac:spMkLst>
            <pc:docMk/>
            <pc:sldMk cId="3866629391" sldId="394"/>
            <ac:spMk id="2" creationId="{9A7A6D70-9E92-B99C-7DE0-654553C08C38}"/>
          </ac:spMkLst>
        </pc:spChg>
        <pc:spChg chg="add del mod">
          <ac:chgData name="ΕΙΡΗΝΗ ΚΑΤΣΑΡΟΥ" userId="3d7c3f3ab11cf231" providerId="LiveId" clId="{58D3516E-C68E-4816-BB91-0168A74178CB}" dt="2023-02-11T18:39:59.693" v="14213" actId="21"/>
          <ac:spMkLst>
            <pc:docMk/>
            <pc:sldMk cId="3866629391" sldId="394"/>
            <ac:spMk id="3" creationId="{CA343D6D-FC53-9484-3E37-E067E82CEE44}"/>
          </ac:spMkLst>
        </pc:spChg>
        <pc:spChg chg="mod">
          <ac:chgData name="ΕΙΡΗΝΗ ΚΑΤΣΑΡΟΥ" userId="3d7c3f3ab11cf231" providerId="LiveId" clId="{58D3516E-C68E-4816-BB91-0168A74178CB}" dt="2023-02-11T18:41:07.601" v="14223" actId="20577"/>
          <ac:spMkLst>
            <pc:docMk/>
            <pc:sldMk cId="3866629391" sldId="394"/>
            <ac:spMk id="4" creationId="{D7F42822-2B8F-B894-3E5E-C27228EC345D}"/>
          </ac:spMkLst>
        </pc:spChg>
        <pc:spChg chg="add del mod">
          <ac:chgData name="ΕΙΡΗΝΗ ΚΑΤΣΑΡΟΥ" userId="3d7c3f3ab11cf231" providerId="LiveId" clId="{58D3516E-C68E-4816-BB91-0168A74178CB}" dt="2023-02-11T18:34:26.520" v="14194" actId="26606"/>
          <ac:spMkLst>
            <pc:docMk/>
            <pc:sldMk cId="3866629391" sldId="394"/>
            <ac:spMk id="5" creationId="{35DF4799-A56B-05CE-FC3B-1826326BA490}"/>
          </ac:spMkLst>
        </pc:spChg>
        <pc:spChg chg="add del">
          <ac:chgData name="ΕΙΡΗΝΗ ΚΑΤΣΑΡΟΥ" userId="3d7c3f3ab11cf231" providerId="LiveId" clId="{58D3516E-C68E-4816-BB91-0168A74178CB}" dt="2023-02-11T18:33:56.604" v="14190" actId="26606"/>
          <ac:spMkLst>
            <pc:docMk/>
            <pc:sldMk cId="3866629391" sldId="394"/>
            <ac:spMk id="7" creationId="{12FB12AE-71D1-47FD-9AC3-EE2C07424534}"/>
          </ac:spMkLst>
        </pc:spChg>
        <pc:spChg chg="add del">
          <ac:chgData name="ΕΙΡΗΝΗ ΚΑΤΣΑΡΟΥ" userId="3d7c3f3ab11cf231" providerId="LiveId" clId="{58D3516E-C68E-4816-BB91-0168A74178CB}" dt="2023-02-11T18:33:56.604" v="14190" actId="26606"/>
          <ac:spMkLst>
            <pc:docMk/>
            <pc:sldMk cId="3866629391" sldId="394"/>
            <ac:spMk id="8" creationId="{64853C7E-3CBA-4464-865F-6044D94B1BE9}"/>
          </ac:spMkLst>
        </pc:spChg>
        <pc:spChg chg="del">
          <ac:chgData name="ΕΙΡΗΝΗ ΚΑΤΣΑΡΟΥ" userId="3d7c3f3ab11cf231" providerId="LiveId" clId="{58D3516E-C68E-4816-BB91-0168A74178CB}" dt="2023-02-11T18:24:18.965" v="13883"/>
          <ac:spMkLst>
            <pc:docMk/>
            <pc:sldMk cId="3866629391" sldId="394"/>
            <ac:spMk id="10" creationId="{17718681-A12E-49D6-9925-DD7C68176D61}"/>
          </ac:spMkLst>
        </pc:spChg>
        <pc:spChg chg="del">
          <ac:chgData name="ΕΙΡΗΝΗ ΚΑΤΣΑΡΟΥ" userId="3d7c3f3ab11cf231" providerId="LiveId" clId="{58D3516E-C68E-4816-BB91-0168A74178CB}" dt="2023-02-11T18:24:18.965" v="13883"/>
          <ac:spMkLst>
            <pc:docMk/>
            <pc:sldMk cId="3866629391" sldId="394"/>
            <ac:spMk id="12" creationId="{FBD77573-9EF2-4C35-8285-A1CF6FBB0EA5}"/>
          </ac:spMkLst>
        </pc:spChg>
        <pc:spChg chg="add del">
          <ac:chgData name="ΕΙΡΗΝΗ ΚΑΤΣΑΡΟΥ" userId="3d7c3f3ab11cf231" providerId="LiveId" clId="{58D3516E-C68E-4816-BB91-0168A74178CB}" dt="2023-02-11T18:33:56.604" v="14190" actId="26606"/>
          <ac:spMkLst>
            <pc:docMk/>
            <pc:sldMk cId="3866629391" sldId="394"/>
            <ac:spMk id="14" creationId="{55EFEC59-B929-4851-9DEF-9106F27979A9}"/>
          </ac:spMkLst>
        </pc:spChg>
        <pc:spChg chg="add del">
          <ac:chgData name="ΕΙΡΗΝΗ ΚΑΤΣΑΡΟΥ" userId="3d7c3f3ab11cf231" providerId="LiveId" clId="{58D3516E-C68E-4816-BB91-0168A74178CB}" dt="2023-02-11T18:33:56.604" v="14190" actId="26606"/>
          <ac:spMkLst>
            <pc:docMk/>
            <pc:sldMk cId="3866629391" sldId="394"/>
            <ac:spMk id="16" creationId="{6C132392-D5FF-4588-8FA1-5BAD77BF6464}"/>
          </ac:spMkLst>
        </pc:spChg>
        <pc:spChg chg="add del">
          <ac:chgData name="ΕΙΡΗΝΗ ΚΑΤΣΑΡΟΥ" userId="3d7c3f3ab11cf231" providerId="LiveId" clId="{58D3516E-C68E-4816-BB91-0168A74178CB}" dt="2023-02-11T18:33:56.604" v="14190" actId="26606"/>
          <ac:spMkLst>
            <pc:docMk/>
            <pc:sldMk cId="3866629391" sldId="394"/>
            <ac:spMk id="18" creationId="{C7EAC045-695C-4E73-9B7C-AFD6FB22DA20}"/>
          </ac:spMkLst>
        </pc:spChg>
        <pc:spChg chg="add del">
          <ac:chgData name="ΕΙΡΗΝΗ ΚΑΤΣΑΡΟΥ" userId="3d7c3f3ab11cf231" providerId="LiveId" clId="{58D3516E-C68E-4816-BB91-0168A74178CB}" dt="2023-02-11T18:33:56.604" v="14190" actId="26606"/>
          <ac:spMkLst>
            <pc:docMk/>
            <pc:sldMk cId="3866629391" sldId="394"/>
            <ac:spMk id="20" creationId="{404A7A3A-BEAE-4BC6-A163-5D0E5F8C4669}"/>
          </ac:spMkLst>
        </pc:spChg>
        <pc:spChg chg="add del">
          <ac:chgData name="ΕΙΡΗΝΗ ΚΑΤΣΑΡΟΥ" userId="3d7c3f3ab11cf231" providerId="LiveId" clId="{58D3516E-C68E-4816-BB91-0168A74178CB}" dt="2023-02-11T18:33:56.604" v="14190" actId="26606"/>
          <ac:spMkLst>
            <pc:docMk/>
            <pc:sldMk cId="3866629391" sldId="394"/>
            <ac:spMk id="22" creationId="{12ED3B7D-405D-4DFA-8608-B6DE7467183E}"/>
          </ac:spMkLst>
        </pc:spChg>
        <pc:spChg chg="add del">
          <ac:chgData name="ΕΙΡΗΝΗ ΚΑΤΣΑΡΟΥ" userId="3d7c3f3ab11cf231" providerId="LiveId" clId="{58D3516E-C68E-4816-BB91-0168A74178CB}" dt="2023-02-11T18:33:11.905" v="14187" actId="26606"/>
          <ac:spMkLst>
            <pc:docMk/>
            <pc:sldMk cId="3866629391" sldId="394"/>
            <ac:spMk id="27" creationId="{327D73B4-9F5C-4A64-A179-51B9500CB8B5}"/>
          </ac:spMkLst>
        </pc:spChg>
        <pc:spChg chg="add del">
          <ac:chgData name="ΕΙΡΗΝΗ ΚΑΤΣΑΡΟΥ" userId="3d7c3f3ab11cf231" providerId="LiveId" clId="{58D3516E-C68E-4816-BB91-0168A74178CB}" dt="2023-02-11T18:34:26.520" v="14194" actId="26606"/>
          <ac:spMkLst>
            <pc:docMk/>
            <pc:sldMk cId="3866629391" sldId="394"/>
            <ac:spMk id="28" creationId="{460B0EFB-53ED-4F35-B05D-F658EA021C65}"/>
          </ac:spMkLst>
        </pc:spChg>
        <pc:spChg chg="add del">
          <ac:chgData name="ΕΙΡΗΝΗ ΚΑΤΣΑΡΟΥ" userId="3d7c3f3ab11cf231" providerId="LiveId" clId="{58D3516E-C68E-4816-BB91-0168A74178CB}" dt="2023-02-11T18:33:11.905" v="14187" actId="26606"/>
          <ac:spMkLst>
            <pc:docMk/>
            <pc:sldMk cId="3866629391" sldId="394"/>
            <ac:spMk id="29" creationId="{C1F06963-6374-4B48-844F-071A9BAAAE02}"/>
          </ac:spMkLst>
        </pc:spChg>
        <pc:spChg chg="add del">
          <ac:chgData name="ΕΙΡΗΝΗ ΚΑΤΣΑΡΟΥ" userId="3d7c3f3ab11cf231" providerId="LiveId" clId="{58D3516E-C68E-4816-BB91-0168A74178CB}" dt="2023-02-11T18:34:26.520" v="14194" actId="26606"/>
          <ac:spMkLst>
            <pc:docMk/>
            <pc:sldMk cId="3866629391" sldId="394"/>
            <ac:spMk id="30" creationId="{835EF3DD-7D43-4A27-8967-A92FD8CC9365}"/>
          </ac:spMkLst>
        </pc:spChg>
        <pc:spChg chg="add del">
          <ac:chgData name="ΕΙΡΗΝΗ ΚΑΤΣΑΡΟΥ" userId="3d7c3f3ab11cf231" providerId="LiveId" clId="{58D3516E-C68E-4816-BB91-0168A74178CB}" dt="2023-02-11T18:33:11.905" v="14187" actId="26606"/>
          <ac:spMkLst>
            <pc:docMk/>
            <pc:sldMk cId="3866629391" sldId="394"/>
            <ac:spMk id="31" creationId="{6CB927A4-E432-4310-9CD5-E89FF5063179}"/>
          </ac:spMkLst>
        </pc:spChg>
        <pc:spChg chg="add del">
          <ac:chgData name="ΕΙΡΗΝΗ ΚΑΤΣΑΡΟΥ" userId="3d7c3f3ab11cf231" providerId="LiveId" clId="{58D3516E-C68E-4816-BB91-0168A74178CB}" dt="2023-02-11T18:34:26.405" v="14193" actId="26606"/>
          <ac:spMkLst>
            <pc:docMk/>
            <pc:sldMk cId="3866629391" sldId="394"/>
            <ac:spMk id="32" creationId="{4F7EBAE4-9945-4473-9E34-B2C66EA0F03D}"/>
          </ac:spMkLst>
        </pc:spChg>
        <pc:spChg chg="add del">
          <ac:chgData name="ΕΙΡΗΝΗ ΚΑΤΣΑΡΟΥ" userId="3d7c3f3ab11cf231" providerId="LiveId" clId="{58D3516E-C68E-4816-BB91-0168A74178CB}" dt="2023-02-11T18:33:11.905" v="14187" actId="26606"/>
          <ac:spMkLst>
            <pc:docMk/>
            <pc:sldMk cId="3866629391" sldId="394"/>
            <ac:spMk id="33" creationId="{1453BF6C-B012-48B7-B4E8-6D7AC7C27D02}"/>
          </ac:spMkLst>
        </pc:spChg>
        <pc:spChg chg="add del">
          <ac:chgData name="ΕΙΡΗΝΗ ΚΑΤΣΑΡΟΥ" userId="3d7c3f3ab11cf231" providerId="LiveId" clId="{58D3516E-C68E-4816-BB91-0168A74178CB}" dt="2023-02-11T18:34:26.405" v="14193" actId="26606"/>
          <ac:spMkLst>
            <pc:docMk/>
            <pc:sldMk cId="3866629391" sldId="394"/>
            <ac:spMk id="34" creationId="{70BEB1E7-2F88-40BC-B73D-42E5B6F80BFC}"/>
          </ac:spMkLst>
        </pc:spChg>
        <pc:spChg chg="add del">
          <ac:chgData name="ΕΙΡΗΝΗ ΚΑΤΣΑΡΟΥ" userId="3d7c3f3ab11cf231" providerId="LiveId" clId="{58D3516E-C68E-4816-BB91-0168A74178CB}" dt="2023-02-11T18:33:11.905" v="14187" actId="26606"/>
          <ac:spMkLst>
            <pc:docMk/>
            <pc:sldMk cId="3866629391" sldId="394"/>
            <ac:spMk id="35" creationId="{E3020543-B24B-4EC4-8FFC-8DD88EEA91A8}"/>
          </ac:spMkLst>
        </pc:spChg>
        <pc:spChg chg="add del">
          <ac:chgData name="ΕΙΡΗΝΗ ΚΑΤΣΑΡΟΥ" userId="3d7c3f3ab11cf231" providerId="LiveId" clId="{58D3516E-C68E-4816-BB91-0168A74178CB}" dt="2023-02-11T18:34:26.405" v="14193" actId="26606"/>
          <ac:spMkLst>
            <pc:docMk/>
            <pc:sldMk cId="3866629391" sldId="394"/>
            <ac:spMk id="36" creationId="{A7B99495-F43F-4D80-A44F-2CB4764EB90B}"/>
          </ac:spMkLst>
        </pc:spChg>
        <pc:spChg chg="add">
          <ac:chgData name="ΕΙΡΗΝΗ ΚΑΤΣΑΡΟΥ" userId="3d7c3f3ab11cf231" providerId="LiveId" clId="{58D3516E-C68E-4816-BB91-0168A74178CB}" dt="2023-02-11T18:34:26.520" v="14194" actId="26606"/>
          <ac:spMkLst>
            <pc:docMk/>
            <pc:sldMk cId="3866629391" sldId="394"/>
            <ac:spMk id="38" creationId="{460B0EFB-53ED-4F35-B05D-F658EA021C65}"/>
          </ac:spMkLst>
        </pc:spChg>
        <pc:spChg chg="add del">
          <ac:chgData name="ΕΙΡΗΝΗ ΚΑΤΣΑΡΟΥ" userId="3d7c3f3ab11cf231" providerId="LiveId" clId="{58D3516E-C68E-4816-BB91-0168A74178CB}" dt="2023-02-11T18:33:56.571" v="14189" actId="26606"/>
          <ac:spMkLst>
            <pc:docMk/>
            <pc:sldMk cId="3866629391" sldId="394"/>
            <ac:spMk id="39" creationId="{889C5E17-24D0-4696-A3C5-A2261FB455FA}"/>
          </ac:spMkLst>
        </pc:spChg>
        <pc:spChg chg="add del">
          <ac:chgData name="ΕΙΡΗΝΗ ΚΑΤΣΑΡΟΥ" userId="3d7c3f3ab11cf231" providerId="LiveId" clId="{58D3516E-C68E-4816-BB91-0168A74178CB}" dt="2023-02-11T18:33:56.571" v="14189" actId="26606"/>
          <ac:spMkLst>
            <pc:docMk/>
            <pc:sldMk cId="3866629391" sldId="394"/>
            <ac:spMk id="40" creationId="{6929B58F-2358-44CC-ACE5-EF1BD3C6C824}"/>
          </ac:spMkLst>
        </pc:spChg>
        <pc:spChg chg="add">
          <ac:chgData name="ΕΙΡΗΝΗ ΚΑΤΣΑΡΟΥ" userId="3d7c3f3ab11cf231" providerId="LiveId" clId="{58D3516E-C68E-4816-BB91-0168A74178CB}" dt="2023-02-11T18:34:26.520" v="14194" actId="26606"/>
          <ac:spMkLst>
            <pc:docMk/>
            <pc:sldMk cId="3866629391" sldId="394"/>
            <ac:spMk id="42" creationId="{835EF3DD-7D43-4A27-8967-A92FD8CC9365}"/>
          </ac:spMkLst>
        </pc:spChg>
        <pc:grpChg chg="add del">
          <ac:chgData name="ΕΙΡΗΝΗ ΚΑΤΣΑΡΟΥ" userId="3d7c3f3ab11cf231" providerId="LiveId" clId="{58D3516E-C68E-4816-BB91-0168A74178CB}" dt="2023-02-11T18:33:56.571" v="14189" actId="26606"/>
          <ac:grpSpMkLst>
            <pc:docMk/>
            <pc:sldMk cId="3866629391" sldId="394"/>
            <ac:grpSpMk id="41" creationId="{09DA5303-A1AF-4830-806C-51FCD96188B7}"/>
          </ac:grpSpMkLst>
        </pc:grpChg>
        <pc:graphicFrameChg chg="add mod">
          <ac:chgData name="ΕΙΡΗΝΗ ΚΑΤΣΑΡΟΥ" userId="3d7c3f3ab11cf231" providerId="LiveId" clId="{58D3516E-C68E-4816-BB91-0168A74178CB}" dt="2023-02-11T18:42:17.460" v="14227" actId="2711"/>
          <ac:graphicFrameMkLst>
            <pc:docMk/>
            <pc:sldMk cId="3866629391" sldId="394"/>
            <ac:graphicFrameMk id="43" creationId="{8840C080-C466-4E3C-9859-A35C5FCF346F}"/>
          </ac:graphicFrameMkLst>
        </pc:graphicFrameChg>
        <pc:picChg chg="add mod ord">
          <ac:chgData name="ΕΙΡΗΝΗ ΚΑΤΣΑΡΟΥ" userId="3d7c3f3ab11cf231" providerId="LiveId" clId="{58D3516E-C68E-4816-BB91-0168A74178CB}" dt="2023-02-11T18:34:35.380" v="14196" actId="27614"/>
          <ac:picMkLst>
            <pc:docMk/>
            <pc:sldMk cId="3866629391" sldId="394"/>
            <ac:picMk id="24" creationId="{951A1249-051C-29CB-1087-1CC7D3046261}"/>
          </ac:picMkLst>
        </pc:picChg>
        <pc:cxnChg chg="add del">
          <ac:chgData name="ΕΙΡΗΝΗ ΚΑΤΣΑΡΟΥ" userId="3d7c3f3ab11cf231" providerId="LiveId" clId="{58D3516E-C68E-4816-BB91-0168A74178CB}" dt="2023-02-11T18:33:11.905" v="14187" actId="26606"/>
          <ac:cxnSpMkLst>
            <pc:docMk/>
            <pc:sldMk cId="3866629391" sldId="394"/>
            <ac:cxnSpMk id="37" creationId="{C49DA8F6-BCC1-4447-B54C-57856834B94B}"/>
          </ac:cxnSpMkLst>
        </pc:cxnChg>
      </pc:sldChg>
      <pc:sldChg chg="addSp delSp modSp add mod setBg delDesignElem">
        <pc:chgData name="ΕΙΡΗΝΗ ΚΑΤΣΑΡΟΥ" userId="3d7c3f3ab11cf231" providerId="LiveId" clId="{58D3516E-C68E-4816-BB91-0168A74178CB}" dt="2023-02-11T19:14:39.807" v="17139" actId="27636"/>
        <pc:sldMkLst>
          <pc:docMk/>
          <pc:sldMk cId="1794487027" sldId="395"/>
        </pc:sldMkLst>
        <pc:spChg chg="mod">
          <ac:chgData name="ΕΙΡΗΝΗ ΚΑΤΣΑΡΟΥ" userId="3d7c3f3ab11cf231" providerId="LiveId" clId="{58D3516E-C68E-4816-BB91-0168A74178CB}" dt="2023-02-11T18:51:39.119" v="14959" actId="14100"/>
          <ac:spMkLst>
            <pc:docMk/>
            <pc:sldMk cId="1794487027" sldId="395"/>
            <ac:spMk id="4" creationId="{D7F42822-2B8F-B894-3E5E-C27228EC345D}"/>
          </ac:spMkLst>
        </pc:spChg>
        <pc:spChg chg="mod">
          <ac:chgData name="ΕΙΡΗΝΗ ΚΑΤΣΑΡΟΥ" userId="3d7c3f3ab11cf231" providerId="LiveId" clId="{58D3516E-C68E-4816-BB91-0168A74178CB}" dt="2023-02-11T19:14:39.807" v="17139" actId="27636"/>
          <ac:spMkLst>
            <pc:docMk/>
            <pc:sldMk cId="1794487027" sldId="395"/>
            <ac:spMk id="5" creationId="{35DF4799-A56B-05CE-FC3B-1826326BA490}"/>
          </ac:spMkLst>
        </pc:spChg>
        <pc:spChg chg="add">
          <ac:chgData name="ΕΙΡΗΝΗ ΚΑΤΣΑΡΟΥ" userId="3d7c3f3ab11cf231" providerId="LiveId" clId="{58D3516E-C68E-4816-BB91-0168A74178CB}" dt="2023-02-11T18:43:55.441" v="14230" actId="26606"/>
          <ac:spMkLst>
            <pc:docMk/>
            <pc:sldMk cId="1794487027" sldId="395"/>
            <ac:spMk id="10" creationId="{17718681-A12E-49D6-9925-DD7C68176D61}"/>
          </ac:spMkLst>
        </pc:spChg>
        <pc:spChg chg="add">
          <ac:chgData name="ΕΙΡΗΝΗ ΚΑΤΣΑΡΟΥ" userId="3d7c3f3ab11cf231" providerId="LiveId" clId="{58D3516E-C68E-4816-BB91-0168A74178CB}" dt="2023-02-11T18:43:55.441" v="14230" actId="26606"/>
          <ac:spMkLst>
            <pc:docMk/>
            <pc:sldMk cId="1794487027" sldId="395"/>
            <ac:spMk id="12" creationId="{FBD77573-9EF2-4C35-8285-A1CF6FBB0EA5}"/>
          </ac:spMkLst>
        </pc:spChg>
        <pc:spChg chg="del">
          <ac:chgData name="ΕΙΡΗΝΗ ΚΑΤΣΑΡΟΥ" userId="3d7c3f3ab11cf231" providerId="LiveId" clId="{58D3516E-C68E-4816-BB91-0168A74178CB}" dt="2023-02-11T18:43:25.719" v="14229"/>
          <ac:spMkLst>
            <pc:docMk/>
            <pc:sldMk cId="1794487027" sldId="395"/>
            <ac:spMk id="21" creationId="{17718681-A12E-49D6-9925-DD7C68176D61}"/>
          </ac:spMkLst>
        </pc:spChg>
        <pc:spChg chg="del">
          <ac:chgData name="ΕΙΡΗΝΗ ΚΑΤΣΑΡΟΥ" userId="3d7c3f3ab11cf231" providerId="LiveId" clId="{58D3516E-C68E-4816-BB91-0168A74178CB}" dt="2023-02-11T18:43:25.719" v="14229"/>
          <ac:spMkLst>
            <pc:docMk/>
            <pc:sldMk cId="1794487027" sldId="395"/>
            <ac:spMk id="23" creationId="{FBD77573-9EF2-4C35-8285-A1CF6FBB0EA5}"/>
          </ac:spMkLst>
        </pc:spChg>
      </pc:sldChg>
      <pc:sldChg chg="delSp modSp add mod setBg delDesignElem">
        <pc:chgData name="ΕΙΡΗΝΗ ΚΑΤΣΑΡΟΥ" userId="3d7c3f3ab11cf231" providerId="LiveId" clId="{58D3516E-C68E-4816-BB91-0168A74178CB}" dt="2023-02-11T18:59:44.570" v="15736" actId="123"/>
        <pc:sldMkLst>
          <pc:docMk/>
          <pc:sldMk cId="53863415" sldId="396"/>
        </pc:sldMkLst>
        <pc:spChg chg="mod">
          <ac:chgData name="ΕΙΡΗΝΗ ΚΑΤΣΑΡΟΥ" userId="3d7c3f3ab11cf231" providerId="LiveId" clId="{58D3516E-C68E-4816-BB91-0168A74178CB}" dt="2023-02-11T18:55:44.619" v="15322" actId="20577"/>
          <ac:spMkLst>
            <pc:docMk/>
            <pc:sldMk cId="53863415" sldId="396"/>
            <ac:spMk id="4" creationId="{D7F42822-2B8F-B894-3E5E-C27228EC345D}"/>
          </ac:spMkLst>
        </pc:spChg>
        <pc:spChg chg="del">
          <ac:chgData name="ΕΙΡΗΝΗ ΚΑΤΣΑΡΟΥ" userId="3d7c3f3ab11cf231" providerId="LiveId" clId="{58D3516E-C68E-4816-BB91-0168A74178CB}" dt="2023-02-11T18:55:23.545" v="15295"/>
          <ac:spMkLst>
            <pc:docMk/>
            <pc:sldMk cId="53863415" sldId="396"/>
            <ac:spMk id="38" creationId="{460B0EFB-53ED-4F35-B05D-F658EA021C65}"/>
          </ac:spMkLst>
        </pc:spChg>
        <pc:spChg chg="del">
          <ac:chgData name="ΕΙΡΗΝΗ ΚΑΤΣΑΡΟΥ" userId="3d7c3f3ab11cf231" providerId="LiveId" clId="{58D3516E-C68E-4816-BB91-0168A74178CB}" dt="2023-02-11T18:55:23.545" v="15295"/>
          <ac:spMkLst>
            <pc:docMk/>
            <pc:sldMk cId="53863415" sldId="396"/>
            <ac:spMk id="42" creationId="{835EF3DD-7D43-4A27-8967-A92FD8CC9365}"/>
          </ac:spMkLst>
        </pc:spChg>
        <pc:graphicFrameChg chg="mod">
          <ac:chgData name="ΕΙΡΗΝΗ ΚΑΤΣΑΡΟΥ" userId="3d7c3f3ab11cf231" providerId="LiveId" clId="{58D3516E-C68E-4816-BB91-0168A74178CB}" dt="2023-02-11T18:59:44.570" v="15736" actId="123"/>
          <ac:graphicFrameMkLst>
            <pc:docMk/>
            <pc:sldMk cId="53863415" sldId="396"/>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14:31.330" v="17137" actId="255"/>
        <pc:sldMkLst>
          <pc:docMk/>
          <pc:sldMk cId="2617637311" sldId="397"/>
        </pc:sldMkLst>
        <pc:spChg chg="mod">
          <ac:chgData name="ΕΙΡΗΝΗ ΚΑΤΣΑΡΟΥ" userId="3d7c3f3ab11cf231" providerId="LiveId" clId="{58D3516E-C68E-4816-BB91-0168A74178CB}" dt="2023-02-11T19:01:00.878" v="15777" actId="20577"/>
          <ac:spMkLst>
            <pc:docMk/>
            <pc:sldMk cId="2617637311" sldId="397"/>
            <ac:spMk id="4" creationId="{D7F42822-2B8F-B894-3E5E-C27228EC345D}"/>
          </ac:spMkLst>
        </pc:spChg>
        <pc:spChg chg="mod">
          <ac:chgData name="ΕΙΡΗΝΗ ΚΑΤΣΑΡΟΥ" userId="3d7c3f3ab11cf231" providerId="LiveId" clId="{58D3516E-C68E-4816-BB91-0168A74178CB}" dt="2023-02-11T19:14:31.330" v="17137" actId="255"/>
          <ac:spMkLst>
            <pc:docMk/>
            <pc:sldMk cId="2617637311" sldId="397"/>
            <ac:spMk id="5" creationId="{35DF4799-A56B-05CE-FC3B-1826326BA490}"/>
          </ac:spMkLst>
        </pc:spChg>
        <pc:spChg chg="add">
          <ac:chgData name="ΕΙΡΗΝΗ ΚΑΤΣΑΡΟΥ" userId="3d7c3f3ab11cf231" providerId="LiveId" clId="{58D3516E-C68E-4816-BB91-0168A74178CB}" dt="2023-02-11T19:00:18.945" v="15739" actId="26606"/>
          <ac:spMkLst>
            <pc:docMk/>
            <pc:sldMk cId="2617637311" sldId="397"/>
            <ac:spMk id="7" creationId="{17718681-A12E-49D6-9925-DD7C68176D61}"/>
          </ac:spMkLst>
        </pc:spChg>
        <pc:spChg chg="add">
          <ac:chgData name="ΕΙΡΗΝΗ ΚΑΤΣΑΡΟΥ" userId="3d7c3f3ab11cf231" providerId="LiveId" clId="{58D3516E-C68E-4816-BB91-0168A74178CB}" dt="2023-02-11T19:00:18.945" v="15739" actId="26606"/>
          <ac:spMkLst>
            <pc:docMk/>
            <pc:sldMk cId="2617637311" sldId="397"/>
            <ac:spMk id="8" creationId="{FBD77573-9EF2-4C35-8285-A1CF6FBB0EA5}"/>
          </ac:spMkLst>
        </pc:spChg>
        <pc:spChg chg="del">
          <ac:chgData name="ΕΙΡΗΝΗ ΚΑΤΣΑΡΟΥ" userId="3d7c3f3ab11cf231" providerId="LiveId" clId="{58D3516E-C68E-4816-BB91-0168A74178CB}" dt="2023-02-11T19:00:05.935" v="15738"/>
          <ac:spMkLst>
            <pc:docMk/>
            <pc:sldMk cId="2617637311" sldId="397"/>
            <ac:spMk id="10" creationId="{17718681-A12E-49D6-9925-DD7C68176D61}"/>
          </ac:spMkLst>
        </pc:spChg>
        <pc:spChg chg="del">
          <ac:chgData name="ΕΙΡΗΝΗ ΚΑΤΣΑΡΟΥ" userId="3d7c3f3ab11cf231" providerId="LiveId" clId="{58D3516E-C68E-4816-BB91-0168A74178CB}" dt="2023-02-11T19:00:05.935" v="15738"/>
          <ac:spMkLst>
            <pc:docMk/>
            <pc:sldMk cId="2617637311" sldId="397"/>
            <ac:spMk id="12" creationId="{FBD77573-9EF2-4C35-8285-A1CF6FBB0EA5}"/>
          </ac:spMkLst>
        </pc:spChg>
      </pc:sldChg>
      <pc:sldChg chg="addSp delSp modSp add mod setBg delDesignElem">
        <pc:chgData name="ΕΙΡΗΝΗ ΚΑΤΣΑΡΟΥ" userId="3d7c3f3ab11cf231" providerId="LiveId" clId="{58D3516E-C68E-4816-BB91-0168A74178CB}" dt="2023-02-11T19:39:52.422" v="19045" actId="20577"/>
        <pc:sldMkLst>
          <pc:docMk/>
          <pc:sldMk cId="1523429770" sldId="398"/>
        </pc:sldMkLst>
        <pc:spChg chg="mod">
          <ac:chgData name="ΕΙΡΗΝΗ ΚΑΤΣΑΡΟΥ" userId="3d7c3f3ab11cf231" providerId="LiveId" clId="{58D3516E-C68E-4816-BB91-0168A74178CB}" dt="2023-02-11T19:17:25.799" v="17479" actId="1076"/>
          <ac:spMkLst>
            <pc:docMk/>
            <pc:sldMk cId="1523429770" sldId="398"/>
            <ac:spMk id="4" creationId="{D7F42822-2B8F-B894-3E5E-C27228EC345D}"/>
          </ac:spMkLst>
        </pc:spChg>
        <pc:spChg chg="mod">
          <ac:chgData name="ΕΙΡΗΝΗ ΚΑΤΣΑΡΟΥ" userId="3d7c3f3ab11cf231" providerId="LiveId" clId="{58D3516E-C68E-4816-BB91-0168A74178CB}" dt="2023-02-11T19:39:52.422" v="19045" actId="20577"/>
          <ac:spMkLst>
            <pc:docMk/>
            <pc:sldMk cId="1523429770" sldId="398"/>
            <ac:spMk id="5" creationId="{35DF4799-A56B-05CE-FC3B-1826326BA490}"/>
          </ac:spMkLst>
        </pc:spChg>
        <pc:spChg chg="del">
          <ac:chgData name="ΕΙΡΗΝΗ ΚΑΤΣΑΡΟΥ" userId="3d7c3f3ab11cf231" providerId="LiveId" clId="{58D3516E-C68E-4816-BB91-0168A74178CB}" dt="2023-02-11T19:07:21.780" v="16431"/>
          <ac:spMkLst>
            <pc:docMk/>
            <pc:sldMk cId="1523429770" sldId="398"/>
            <ac:spMk id="7" creationId="{17718681-A12E-49D6-9925-DD7C68176D61}"/>
          </ac:spMkLst>
        </pc:spChg>
        <pc:spChg chg="del">
          <ac:chgData name="ΕΙΡΗΝΗ ΚΑΤΣΑΡΟΥ" userId="3d7c3f3ab11cf231" providerId="LiveId" clId="{58D3516E-C68E-4816-BB91-0168A74178CB}" dt="2023-02-11T19:07:21.780" v="16431"/>
          <ac:spMkLst>
            <pc:docMk/>
            <pc:sldMk cId="1523429770" sldId="398"/>
            <ac:spMk id="8" creationId="{FBD77573-9EF2-4C35-8285-A1CF6FBB0EA5}"/>
          </ac:spMkLst>
        </pc:spChg>
        <pc:spChg chg="add">
          <ac:chgData name="ΕΙΡΗΝΗ ΚΑΤΣΑΡΟΥ" userId="3d7c3f3ab11cf231" providerId="LiveId" clId="{58D3516E-C68E-4816-BB91-0168A74178CB}" dt="2023-02-11T19:07:33.402" v="16432" actId="26606"/>
          <ac:spMkLst>
            <pc:docMk/>
            <pc:sldMk cId="1523429770" sldId="398"/>
            <ac:spMk id="10" creationId="{17718681-A12E-49D6-9925-DD7C68176D61}"/>
          </ac:spMkLst>
        </pc:spChg>
        <pc:spChg chg="add">
          <ac:chgData name="ΕΙΡΗΝΗ ΚΑΤΣΑΡΟΥ" userId="3d7c3f3ab11cf231" providerId="LiveId" clId="{58D3516E-C68E-4816-BB91-0168A74178CB}" dt="2023-02-11T19:07:33.402" v="16432" actId="26606"/>
          <ac:spMkLst>
            <pc:docMk/>
            <pc:sldMk cId="1523429770" sldId="398"/>
            <ac:spMk id="12" creationId="{FBD77573-9EF2-4C35-8285-A1CF6FBB0EA5}"/>
          </ac:spMkLst>
        </pc:spChg>
      </pc:sldChg>
      <pc:sldChg chg="modSp add mod">
        <pc:chgData name="ΕΙΡΗΝΗ ΚΑΤΣΑΡΟΥ" userId="3d7c3f3ab11cf231" providerId="LiveId" clId="{58D3516E-C68E-4816-BB91-0168A74178CB}" dt="2023-02-11T19:20:41.609" v="17784"/>
        <pc:sldMkLst>
          <pc:docMk/>
          <pc:sldMk cId="2557422253" sldId="399"/>
        </pc:sldMkLst>
        <pc:spChg chg="mod">
          <ac:chgData name="ΕΙΡΗΝΗ ΚΑΤΣΑΡΟΥ" userId="3d7c3f3ab11cf231" providerId="LiveId" clId="{58D3516E-C68E-4816-BB91-0168A74178CB}" dt="2023-02-11T19:19:02.633" v="17622" actId="20577"/>
          <ac:spMkLst>
            <pc:docMk/>
            <pc:sldMk cId="2557422253" sldId="399"/>
            <ac:spMk id="4" creationId="{D7F42822-2B8F-B894-3E5E-C27228EC345D}"/>
          </ac:spMkLst>
        </pc:spChg>
        <pc:graphicFrameChg chg="mod">
          <ac:chgData name="ΕΙΡΗΝΗ ΚΑΤΣΑΡΟΥ" userId="3d7c3f3ab11cf231" providerId="LiveId" clId="{58D3516E-C68E-4816-BB91-0168A74178CB}" dt="2023-02-11T19:20:41.609" v="17784"/>
          <ac:graphicFrameMkLst>
            <pc:docMk/>
            <pc:sldMk cId="2557422253" sldId="399"/>
            <ac:graphicFrameMk id="43" creationId="{8840C080-C466-4E3C-9859-A35C5FCF346F}"/>
          </ac:graphicFrameMkLst>
        </pc:graphicFrameChg>
      </pc:sldChg>
      <pc:sldChg chg="addSp delSp modSp add mod setBg delDesignElem">
        <pc:chgData name="ΕΙΡΗΝΗ ΚΑΤΣΑΡΟΥ" userId="3d7c3f3ab11cf231" providerId="LiveId" clId="{58D3516E-C68E-4816-BB91-0168A74178CB}" dt="2023-02-11T19:28:34.123" v="18633" actId="14100"/>
        <pc:sldMkLst>
          <pc:docMk/>
          <pc:sldMk cId="2735003332" sldId="400"/>
        </pc:sldMkLst>
        <pc:spChg chg="mod">
          <ac:chgData name="ΕΙΡΗΝΗ ΚΑΤΣΑΡΟΥ" userId="3d7c3f3ab11cf231" providerId="LiveId" clId="{58D3516E-C68E-4816-BB91-0168A74178CB}" dt="2023-02-11T19:23:34.783" v="17992" actId="14100"/>
          <ac:spMkLst>
            <pc:docMk/>
            <pc:sldMk cId="2735003332" sldId="400"/>
            <ac:spMk id="4" creationId="{D7F42822-2B8F-B894-3E5E-C27228EC345D}"/>
          </ac:spMkLst>
        </pc:spChg>
        <pc:spChg chg="mod">
          <ac:chgData name="ΕΙΡΗΝΗ ΚΑΤΣΑΡΟΥ" userId="3d7c3f3ab11cf231" providerId="LiveId" clId="{58D3516E-C68E-4816-BB91-0168A74178CB}" dt="2023-02-11T19:28:34.123" v="18633" actId="14100"/>
          <ac:spMkLst>
            <pc:docMk/>
            <pc:sldMk cId="2735003332" sldId="400"/>
            <ac:spMk id="5" creationId="{35DF4799-A56B-05CE-FC3B-1826326BA490}"/>
          </ac:spMkLst>
        </pc:spChg>
        <pc:spChg chg="del">
          <ac:chgData name="ΕΙΡΗΝΗ ΚΑΤΣΑΡΟΥ" userId="3d7c3f3ab11cf231" providerId="LiveId" clId="{58D3516E-C68E-4816-BB91-0168A74178CB}" dt="2023-02-11T19:20:56.843" v="17786"/>
          <ac:spMkLst>
            <pc:docMk/>
            <pc:sldMk cId="2735003332" sldId="400"/>
            <ac:spMk id="7" creationId="{17718681-A12E-49D6-9925-DD7C68176D61}"/>
          </ac:spMkLst>
        </pc:spChg>
        <pc:spChg chg="del">
          <ac:chgData name="ΕΙΡΗΝΗ ΚΑΤΣΑΡΟΥ" userId="3d7c3f3ab11cf231" providerId="LiveId" clId="{58D3516E-C68E-4816-BB91-0168A74178CB}" dt="2023-02-11T19:20:56.843" v="17786"/>
          <ac:spMkLst>
            <pc:docMk/>
            <pc:sldMk cId="2735003332" sldId="400"/>
            <ac:spMk id="8" creationId="{FBD77573-9EF2-4C35-8285-A1CF6FBB0EA5}"/>
          </ac:spMkLst>
        </pc:spChg>
        <pc:spChg chg="add">
          <ac:chgData name="ΕΙΡΗΝΗ ΚΑΤΣΑΡΟΥ" userId="3d7c3f3ab11cf231" providerId="LiveId" clId="{58D3516E-C68E-4816-BB91-0168A74178CB}" dt="2023-02-11T19:21:02.464" v="17787" actId="26606"/>
          <ac:spMkLst>
            <pc:docMk/>
            <pc:sldMk cId="2735003332" sldId="400"/>
            <ac:spMk id="10" creationId="{17718681-A12E-49D6-9925-DD7C68176D61}"/>
          </ac:spMkLst>
        </pc:spChg>
        <pc:spChg chg="add">
          <ac:chgData name="ΕΙΡΗΝΗ ΚΑΤΣΑΡΟΥ" userId="3d7c3f3ab11cf231" providerId="LiveId" clId="{58D3516E-C68E-4816-BB91-0168A74178CB}" dt="2023-02-11T19:21:02.464" v="17787" actId="26606"/>
          <ac:spMkLst>
            <pc:docMk/>
            <pc:sldMk cId="2735003332" sldId="400"/>
            <ac:spMk id="12" creationId="{FBD77573-9EF2-4C35-8285-A1CF6FBB0EA5}"/>
          </ac:spMkLst>
        </pc:spChg>
      </pc:sldChg>
      <pc:sldChg chg="modSp add">
        <pc:chgData name="ΕΙΡΗΝΗ ΚΑΤΣΑΡΟΥ" userId="3d7c3f3ab11cf231" providerId="LiveId" clId="{58D3516E-C68E-4816-BB91-0168A74178CB}" dt="2023-02-11T19:31:38.324" v="19007" actId="20577"/>
        <pc:sldMkLst>
          <pc:docMk/>
          <pc:sldMk cId="2389998789" sldId="401"/>
        </pc:sldMkLst>
        <pc:graphicFrameChg chg="mod">
          <ac:chgData name="ΕΙΡΗΝΗ ΚΑΤΣΑΡΟΥ" userId="3d7c3f3ab11cf231" providerId="LiveId" clId="{58D3516E-C68E-4816-BB91-0168A74178CB}" dt="2023-02-11T19:31:38.324" v="19007" actId="20577"/>
          <ac:graphicFrameMkLst>
            <pc:docMk/>
            <pc:sldMk cId="2389998789" sldId="401"/>
            <ac:graphicFrameMk id="43" creationId="{8840C080-C466-4E3C-9859-A35C5FCF346F}"/>
          </ac:graphicFrameMkLst>
        </pc:graphicFrameChg>
      </pc:sldChg>
      <pc:sldChg chg="addSp modSp new del mod">
        <pc:chgData name="ΕΙΡΗΝΗ ΚΑΤΣΑΡΟΥ" userId="3d7c3f3ab11cf231" providerId="LiveId" clId="{58D3516E-C68E-4816-BB91-0168A74178CB}" dt="2023-02-12T10:59:27.776" v="19639" actId="2696"/>
        <pc:sldMkLst>
          <pc:docMk/>
          <pc:sldMk cId="1271415752" sldId="402"/>
        </pc:sldMkLst>
        <pc:spChg chg="add mod">
          <ac:chgData name="ΕΙΡΗΝΗ ΚΑΤΣΑΡΟΥ" userId="3d7c3f3ab11cf231" providerId="LiveId" clId="{58D3516E-C68E-4816-BB91-0168A74178CB}" dt="2023-02-12T10:57:27.891" v="19632" actId="20577"/>
          <ac:spMkLst>
            <pc:docMk/>
            <pc:sldMk cId="1271415752" sldId="402"/>
            <ac:spMk id="2" creationId="{01A492C5-6A37-9A1A-56FD-FCCBA61BC3CB}"/>
          </ac:spMkLst>
        </pc:spChg>
      </pc:sldChg>
      <pc:sldChg chg="addSp delSp modSp add mod setBg delDesignElem">
        <pc:chgData name="ΕΙΡΗΝΗ ΚΑΤΣΑΡΟΥ" userId="3d7c3f3ab11cf231" providerId="LiveId" clId="{58D3516E-C68E-4816-BB91-0168A74178CB}" dt="2023-02-12T11:27:04.020" v="21981" actId="948"/>
        <pc:sldMkLst>
          <pc:docMk/>
          <pc:sldMk cId="442878631" sldId="403"/>
        </pc:sldMkLst>
        <pc:spChg chg="mod">
          <ac:chgData name="ΕΙΡΗΝΗ ΚΑΤΣΑΡΟΥ" userId="3d7c3f3ab11cf231" providerId="LiveId" clId="{58D3516E-C68E-4816-BB91-0168A74178CB}" dt="2023-02-12T11:06:01.293" v="20106" actId="1076"/>
          <ac:spMkLst>
            <pc:docMk/>
            <pc:sldMk cId="442878631" sldId="403"/>
            <ac:spMk id="4" creationId="{D7F42822-2B8F-B894-3E5E-C27228EC345D}"/>
          </ac:spMkLst>
        </pc:spChg>
        <pc:spChg chg="mod">
          <ac:chgData name="ΕΙΡΗΝΗ ΚΑΤΣΑΡΟΥ" userId="3d7c3f3ab11cf231" providerId="LiveId" clId="{58D3516E-C68E-4816-BB91-0168A74178CB}" dt="2023-02-12T11:27:04.020" v="21981" actId="948"/>
          <ac:spMkLst>
            <pc:docMk/>
            <pc:sldMk cId="442878631" sldId="403"/>
            <ac:spMk id="5" creationId="{35DF4799-A56B-05CE-FC3B-1826326BA490}"/>
          </ac:spMkLst>
        </pc:spChg>
        <pc:spChg chg="del">
          <ac:chgData name="ΕΙΡΗΝΗ ΚΑΤΣΑΡΟΥ" userId="3d7c3f3ab11cf231" providerId="LiveId" clId="{58D3516E-C68E-4816-BB91-0168A74178CB}" dt="2023-02-12T10:57:59.677" v="19634"/>
          <ac:spMkLst>
            <pc:docMk/>
            <pc:sldMk cId="442878631" sldId="403"/>
            <ac:spMk id="10" creationId="{17718681-A12E-49D6-9925-DD7C68176D61}"/>
          </ac:spMkLst>
        </pc:spChg>
        <pc:spChg chg="add">
          <ac:chgData name="ΕΙΡΗΝΗ ΚΑΤΣΑΡΟΥ" userId="3d7c3f3ab11cf231" providerId="LiveId" clId="{58D3516E-C68E-4816-BB91-0168A74178CB}" dt="2023-02-12T10:59:19.122" v="19637" actId="26606"/>
          <ac:spMkLst>
            <pc:docMk/>
            <pc:sldMk cId="442878631" sldId="403"/>
            <ac:spMk id="11" creationId="{460B0EFB-53ED-4F35-B05D-F658EA021C65}"/>
          </ac:spMkLst>
        </pc:spChg>
        <pc:spChg chg="del">
          <ac:chgData name="ΕΙΡΗΝΗ ΚΑΤΣΑΡΟΥ" userId="3d7c3f3ab11cf231" providerId="LiveId" clId="{58D3516E-C68E-4816-BB91-0168A74178CB}" dt="2023-02-12T10:57:59.677" v="19634"/>
          <ac:spMkLst>
            <pc:docMk/>
            <pc:sldMk cId="442878631" sldId="403"/>
            <ac:spMk id="12" creationId="{FBD77573-9EF2-4C35-8285-A1CF6FBB0EA5}"/>
          </ac:spMkLst>
        </pc:spChg>
        <pc:spChg chg="add">
          <ac:chgData name="ΕΙΡΗΝΗ ΚΑΤΣΑΡΟΥ" userId="3d7c3f3ab11cf231" providerId="LiveId" clId="{58D3516E-C68E-4816-BB91-0168A74178CB}" dt="2023-02-12T10:59:19.122" v="19637" actId="26606"/>
          <ac:spMkLst>
            <pc:docMk/>
            <pc:sldMk cId="442878631" sldId="403"/>
            <ac:spMk id="13" creationId="{835EF3DD-7D43-4A27-8967-A92FD8CC9365}"/>
          </ac:spMkLst>
        </pc:spChg>
        <pc:picChg chg="add mod">
          <ac:chgData name="ΕΙΡΗΝΗ ΚΑΤΣΑΡΟΥ" userId="3d7c3f3ab11cf231" providerId="LiveId" clId="{58D3516E-C68E-4816-BB91-0168A74178CB}" dt="2023-02-12T11:15:37.110" v="20989" actId="14100"/>
          <ac:picMkLst>
            <pc:docMk/>
            <pc:sldMk cId="442878631" sldId="403"/>
            <ac:picMk id="7" creationId="{81FFDA69-140E-E30A-A43B-82E4770D0A1E}"/>
          </ac:picMkLst>
        </pc:picChg>
      </pc:sldChg>
      <pc:sldChg chg="addSp delSp modSp add mod setBg delDesignElem">
        <pc:chgData name="ΕΙΡΗΝΗ ΚΑΤΣΑΡΟΥ" userId="3d7c3f3ab11cf231" providerId="LiveId" clId="{58D3516E-C68E-4816-BB91-0168A74178CB}" dt="2023-02-12T11:37:48.082" v="22804" actId="21"/>
        <pc:sldMkLst>
          <pc:docMk/>
          <pc:sldMk cId="2496167333" sldId="404"/>
        </pc:sldMkLst>
        <pc:spChg chg="del mod">
          <ac:chgData name="ΕΙΡΗΝΗ ΚΑΤΣΑΡΟΥ" userId="3d7c3f3ab11cf231" providerId="LiveId" clId="{58D3516E-C68E-4816-BB91-0168A74178CB}" dt="2023-02-12T11:37:48.082" v="22804" actId="21"/>
          <ac:spMkLst>
            <pc:docMk/>
            <pc:sldMk cId="2496167333" sldId="404"/>
            <ac:spMk id="4" creationId="{D7F42822-2B8F-B894-3E5E-C27228EC345D}"/>
          </ac:spMkLst>
        </pc:spChg>
        <pc:spChg chg="mod">
          <ac:chgData name="ΕΙΡΗΝΗ ΚΑΤΣΑΡΟΥ" userId="3d7c3f3ab11cf231" providerId="LiveId" clId="{58D3516E-C68E-4816-BB91-0168A74178CB}" dt="2023-02-12T11:26:42.624" v="21978" actId="1076"/>
          <ac:spMkLst>
            <pc:docMk/>
            <pc:sldMk cId="2496167333" sldId="404"/>
            <ac:spMk id="5" creationId="{35DF4799-A56B-05CE-FC3B-1826326BA490}"/>
          </ac:spMkLst>
        </pc:spChg>
        <pc:spChg chg="del">
          <ac:chgData name="ΕΙΡΗΝΗ ΚΑΤΣΑΡΟΥ" userId="3d7c3f3ab11cf231" providerId="LiveId" clId="{58D3516E-C68E-4816-BB91-0168A74178CB}" dt="2023-02-12T11:08:50.584" v="20459"/>
          <ac:spMkLst>
            <pc:docMk/>
            <pc:sldMk cId="2496167333" sldId="404"/>
            <ac:spMk id="11" creationId="{460B0EFB-53ED-4F35-B05D-F658EA021C65}"/>
          </ac:spMkLst>
        </pc:spChg>
        <pc:spChg chg="add">
          <ac:chgData name="ΕΙΡΗΝΗ ΚΑΤΣΑΡΟΥ" userId="3d7c3f3ab11cf231" providerId="LiveId" clId="{58D3516E-C68E-4816-BB91-0168A74178CB}" dt="2023-02-12T11:14:10.621" v="20971" actId="26606"/>
          <ac:spMkLst>
            <pc:docMk/>
            <pc:sldMk cId="2496167333" sldId="404"/>
            <ac:spMk id="12" creationId="{460B0EFB-53ED-4F35-B05D-F658EA021C65}"/>
          </ac:spMkLst>
        </pc:spChg>
        <pc:spChg chg="del">
          <ac:chgData name="ΕΙΡΗΝΗ ΚΑΤΣΑΡΟΥ" userId="3d7c3f3ab11cf231" providerId="LiveId" clId="{58D3516E-C68E-4816-BB91-0168A74178CB}" dt="2023-02-12T11:08:50.584" v="20459"/>
          <ac:spMkLst>
            <pc:docMk/>
            <pc:sldMk cId="2496167333" sldId="404"/>
            <ac:spMk id="13" creationId="{835EF3DD-7D43-4A27-8967-A92FD8CC9365}"/>
          </ac:spMkLst>
        </pc:spChg>
        <pc:spChg chg="add">
          <ac:chgData name="ΕΙΡΗΝΗ ΚΑΤΣΑΡΟΥ" userId="3d7c3f3ab11cf231" providerId="LiveId" clId="{58D3516E-C68E-4816-BB91-0168A74178CB}" dt="2023-02-12T11:14:10.621" v="20971" actId="26606"/>
          <ac:spMkLst>
            <pc:docMk/>
            <pc:sldMk cId="2496167333" sldId="404"/>
            <ac:spMk id="14" creationId="{835EF3DD-7D43-4A27-8967-A92FD8CC9365}"/>
          </ac:spMkLst>
        </pc:spChg>
        <pc:picChg chg="mod">
          <ac:chgData name="ΕΙΡΗΝΗ ΚΑΤΣΑΡΟΥ" userId="3d7c3f3ab11cf231" providerId="LiveId" clId="{58D3516E-C68E-4816-BB91-0168A74178CB}" dt="2023-02-12T11:16:31.308" v="21000" actId="14100"/>
          <ac:picMkLst>
            <pc:docMk/>
            <pc:sldMk cId="2496167333" sldId="404"/>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8.941" v="23418" actId="14100"/>
        <pc:sldMkLst>
          <pc:docMk/>
          <pc:sldMk cId="4042102321" sldId="405"/>
        </pc:sldMkLst>
        <pc:spChg chg="mod">
          <ac:chgData name="ΕΙΡΗΝΗ ΚΑΤΣΑΡΟΥ" userId="3d7c3f3ab11cf231" providerId="LiveId" clId="{58D3516E-C68E-4816-BB91-0168A74178CB}" dt="2023-02-12T11:27:53.800" v="21987" actId="14100"/>
          <ac:spMkLst>
            <pc:docMk/>
            <pc:sldMk cId="4042102321" sldId="405"/>
            <ac:spMk id="4" creationId="{D7F42822-2B8F-B894-3E5E-C27228EC345D}"/>
          </ac:spMkLst>
        </pc:spChg>
        <pc:spChg chg="mod">
          <ac:chgData name="ΕΙΡΗΝΗ ΚΑΤΣΑΡΟΥ" userId="3d7c3f3ab11cf231" providerId="LiveId" clId="{58D3516E-C68E-4816-BB91-0168A74178CB}" dt="2023-02-12T11:44:58.941" v="23418" actId="14100"/>
          <ac:spMkLst>
            <pc:docMk/>
            <pc:sldMk cId="4042102321" sldId="405"/>
            <ac:spMk id="5" creationId="{35DF4799-A56B-05CE-FC3B-1826326BA490}"/>
          </ac:spMkLst>
        </pc:spChg>
        <pc:spChg chg="add">
          <ac:chgData name="ΕΙΡΗΝΗ ΚΑΤΣΑΡΟΥ" userId="3d7c3f3ab11cf231" providerId="LiveId" clId="{58D3516E-C68E-4816-BB91-0168A74178CB}" dt="2023-02-12T11:27:26.732" v="21984" actId="26606"/>
          <ac:spMkLst>
            <pc:docMk/>
            <pc:sldMk cId="4042102321" sldId="405"/>
            <ac:spMk id="9" creationId="{460B0EFB-53ED-4F35-B05D-F658EA021C65}"/>
          </ac:spMkLst>
        </pc:spChg>
        <pc:spChg chg="add">
          <ac:chgData name="ΕΙΡΗΝΗ ΚΑΤΣΑΡΟΥ" userId="3d7c3f3ab11cf231" providerId="LiveId" clId="{58D3516E-C68E-4816-BB91-0168A74178CB}" dt="2023-02-12T11:27:26.732" v="21984" actId="26606"/>
          <ac:spMkLst>
            <pc:docMk/>
            <pc:sldMk cId="4042102321" sldId="405"/>
            <ac:spMk id="10" creationId="{835EF3DD-7D43-4A27-8967-A92FD8CC9365}"/>
          </ac:spMkLst>
        </pc:spChg>
        <pc:spChg chg="del">
          <ac:chgData name="ΕΙΡΗΝΗ ΚΑΤΣΑΡΟΥ" userId="3d7c3f3ab11cf231" providerId="LiveId" clId="{58D3516E-C68E-4816-BB91-0168A74178CB}" dt="2023-02-12T11:27:14.365" v="21983"/>
          <ac:spMkLst>
            <pc:docMk/>
            <pc:sldMk cId="4042102321" sldId="405"/>
            <ac:spMk id="12" creationId="{460B0EFB-53ED-4F35-B05D-F658EA021C65}"/>
          </ac:spMkLst>
        </pc:spChg>
        <pc:spChg chg="del">
          <ac:chgData name="ΕΙΡΗΝΗ ΚΑΤΣΑΡΟΥ" userId="3d7c3f3ab11cf231" providerId="LiveId" clId="{58D3516E-C68E-4816-BB91-0168A74178CB}" dt="2023-02-12T11:27:14.365" v="21983"/>
          <ac:spMkLst>
            <pc:docMk/>
            <pc:sldMk cId="4042102321" sldId="405"/>
            <ac:spMk id="14" creationId="{835EF3DD-7D43-4A27-8967-A92FD8CC9365}"/>
          </ac:spMkLst>
        </pc:spChg>
        <pc:picChg chg="mod">
          <ac:chgData name="ΕΙΡΗΝΗ ΚΑΤΣΑΡΟΥ" userId="3d7c3f3ab11cf231" providerId="LiveId" clId="{58D3516E-C68E-4816-BB91-0168A74178CB}" dt="2023-02-12T11:28:39.532" v="21999" actId="14100"/>
          <ac:picMkLst>
            <pc:docMk/>
            <pc:sldMk cId="4042102321" sldId="405"/>
            <ac:picMk id="7" creationId="{81FFDA69-140E-E30A-A43B-82E4770D0A1E}"/>
          </ac:picMkLst>
        </pc:picChg>
      </pc:sldChg>
      <pc:sldChg chg="addSp delSp modSp add mod setBg delDesignElem">
        <pc:chgData name="ΕΙΡΗΝΗ ΚΑΤΣΑΡΟΥ" userId="3d7c3f3ab11cf231" providerId="LiveId" clId="{58D3516E-C68E-4816-BB91-0168A74178CB}" dt="2023-02-12T11:44:51.989" v="23417" actId="14100"/>
        <pc:sldMkLst>
          <pc:docMk/>
          <pc:sldMk cId="2045838646" sldId="406"/>
        </pc:sldMkLst>
        <pc:spChg chg="del mod">
          <ac:chgData name="ΕΙΡΗΝΗ ΚΑΤΣΑΡΟΥ" userId="3d7c3f3ab11cf231" providerId="LiveId" clId="{58D3516E-C68E-4816-BB91-0168A74178CB}" dt="2023-02-12T11:38:02.363" v="22806" actId="21"/>
          <ac:spMkLst>
            <pc:docMk/>
            <pc:sldMk cId="2045838646" sldId="406"/>
            <ac:spMk id="4" creationId="{D7F42822-2B8F-B894-3E5E-C27228EC345D}"/>
          </ac:spMkLst>
        </pc:spChg>
        <pc:spChg chg="mod">
          <ac:chgData name="ΕΙΡΗΝΗ ΚΑΤΣΑΡΟΥ" userId="3d7c3f3ab11cf231" providerId="LiveId" clId="{58D3516E-C68E-4816-BB91-0168A74178CB}" dt="2023-02-12T11:44:51.989" v="23417" actId="14100"/>
          <ac:spMkLst>
            <pc:docMk/>
            <pc:sldMk cId="2045838646" sldId="406"/>
            <ac:spMk id="5" creationId="{35DF4799-A56B-05CE-FC3B-1826326BA490}"/>
          </ac:spMkLst>
        </pc:spChg>
        <pc:spChg chg="del">
          <ac:chgData name="ΕΙΡΗΝΗ ΚΑΤΣΑΡΟΥ" userId="3d7c3f3ab11cf231" providerId="LiveId" clId="{58D3516E-C68E-4816-BB91-0168A74178CB}" dt="2023-02-12T11:37:27.127" v="22802"/>
          <ac:spMkLst>
            <pc:docMk/>
            <pc:sldMk cId="2045838646" sldId="406"/>
            <ac:spMk id="9" creationId="{460B0EFB-53ED-4F35-B05D-F658EA021C65}"/>
          </ac:spMkLst>
        </pc:spChg>
        <pc:spChg chg="del">
          <ac:chgData name="ΕΙΡΗΝΗ ΚΑΤΣΑΡΟΥ" userId="3d7c3f3ab11cf231" providerId="LiveId" clId="{58D3516E-C68E-4816-BB91-0168A74178CB}" dt="2023-02-12T11:37:27.127" v="22802"/>
          <ac:spMkLst>
            <pc:docMk/>
            <pc:sldMk cId="2045838646" sldId="406"/>
            <ac:spMk id="10" creationId="{835EF3DD-7D43-4A27-8967-A92FD8CC9365}"/>
          </ac:spMkLst>
        </pc:spChg>
        <pc:spChg chg="add">
          <ac:chgData name="ΕΙΡΗΝΗ ΚΑΤΣΑΡΟΥ" userId="3d7c3f3ab11cf231" providerId="LiveId" clId="{58D3516E-C68E-4816-BB91-0168A74178CB}" dt="2023-02-12T11:37:32.613" v="22803" actId="26606"/>
          <ac:spMkLst>
            <pc:docMk/>
            <pc:sldMk cId="2045838646" sldId="406"/>
            <ac:spMk id="12" creationId="{460B0EFB-53ED-4F35-B05D-F658EA021C65}"/>
          </ac:spMkLst>
        </pc:spChg>
        <pc:spChg chg="add">
          <ac:chgData name="ΕΙΡΗΝΗ ΚΑΤΣΑΡΟΥ" userId="3d7c3f3ab11cf231" providerId="LiveId" clId="{58D3516E-C68E-4816-BB91-0168A74178CB}" dt="2023-02-12T11:37:32.613" v="22803" actId="26606"/>
          <ac:spMkLst>
            <pc:docMk/>
            <pc:sldMk cId="2045838646" sldId="406"/>
            <ac:spMk id="14" creationId="{835EF3DD-7D43-4A27-8967-A92FD8CC9365}"/>
          </ac:spMkLst>
        </pc:spChg>
        <pc:picChg chg="mod">
          <ac:chgData name="ΕΙΡΗΝΗ ΚΑΤΣΑΡΟΥ" userId="3d7c3f3ab11cf231" providerId="LiveId" clId="{58D3516E-C68E-4816-BB91-0168A74178CB}" dt="2023-02-12T11:38:36.916" v="22813" actId="14100"/>
          <ac:picMkLst>
            <pc:docMk/>
            <pc:sldMk cId="2045838646" sldId="406"/>
            <ac:picMk id="7" creationId="{81FFDA69-140E-E30A-A43B-82E4770D0A1E}"/>
          </ac:picMkLst>
        </pc:picChg>
      </pc:sldChg>
      <pc:sldChg chg="addSp delSp modSp add mod setBg delDesignElem">
        <pc:chgData name="ΕΙΡΗΝΗ ΚΑΤΣΑΡΟΥ" userId="3d7c3f3ab11cf231" providerId="LiveId" clId="{58D3516E-C68E-4816-BB91-0168A74178CB}" dt="2023-02-12T11:52:57.441" v="24180" actId="313"/>
        <pc:sldMkLst>
          <pc:docMk/>
          <pc:sldMk cId="3196860781" sldId="407"/>
        </pc:sldMkLst>
        <pc:spChg chg="mod">
          <ac:chgData name="ΕΙΡΗΝΗ ΚΑΤΣΑΡΟΥ" userId="3d7c3f3ab11cf231" providerId="LiveId" clId="{58D3516E-C68E-4816-BB91-0168A74178CB}" dt="2023-02-12T11:49:02.206" v="23586" actId="122"/>
          <ac:spMkLst>
            <pc:docMk/>
            <pc:sldMk cId="3196860781" sldId="407"/>
            <ac:spMk id="4" creationId="{D7F42822-2B8F-B894-3E5E-C27228EC345D}"/>
          </ac:spMkLst>
        </pc:spChg>
        <pc:spChg chg="mod">
          <ac:chgData name="ΕΙΡΗΝΗ ΚΑΤΣΑΡΟΥ" userId="3d7c3f3ab11cf231" providerId="LiveId" clId="{58D3516E-C68E-4816-BB91-0168A74178CB}" dt="2023-02-12T11:52:57.441" v="24180" actId="313"/>
          <ac:spMkLst>
            <pc:docMk/>
            <pc:sldMk cId="3196860781" sldId="407"/>
            <ac:spMk id="5" creationId="{35DF4799-A56B-05CE-FC3B-1826326BA490}"/>
          </ac:spMkLst>
        </pc:spChg>
        <pc:spChg chg="del">
          <ac:chgData name="ΕΙΡΗΝΗ ΚΑΤΣΑΡΟΥ" userId="3d7c3f3ab11cf231" providerId="LiveId" clId="{58D3516E-C68E-4816-BB91-0168A74178CB}" dt="2023-02-12T11:45:14.467" v="23420"/>
          <ac:spMkLst>
            <pc:docMk/>
            <pc:sldMk cId="3196860781" sldId="407"/>
            <ac:spMk id="9" creationId="{460B0EFB-53ED-4F35-B05D-F658EA021C65}"/>
          </ac:spMkLst>
        </pc:spChg>
        <pc:spChg chg="del">
          <ac:chgData name="ΕΙΡΗΝΗ ΚΑΤΣΑΡΟΥ" userId="3d7c3f3ab11cf231" providerId="LiveId" clId="{58D3516E-C68E-4816-BB91-0168A74178CB}" dt="2023-02-12T11:45:14.467" v="23420"/>
          <ac:spMkLst>
            <pc:docMk/>
            <pc:sldMk cId="3196860781" sldId="407"/>
            <ac:spMk id="10" creationId="{835EF3DD-7D43-4A27-8967-A92FD8CC9365}"/>
          </ac:spMkLst>
        </pc:spChg>
        <pc:spChg chg="add">
          <ac:chgData name="ΕΙΡΗΝΗ ΚΑΤΣΑΡΟΥ" userId="3d7c3f3ab11cf231" providerId="LiveId" clId="{58D3516E-C68E-4816-BB91-0168A74178CB}" dt="2023-02-12T11:45:23.505" v="23421" actId="26606"/>
          <ac:spMkLst>
            <pc:docMk/>
            <pc:sldMk cId="3196860781" sldId="407"/>
            <ac:spMk id="12" creationId="{460B0EFB-53ED-4F35-B05D-F658EA021C65}"/>
          </ac:spMkLst>
        </pc:spChg>
        <pc:spChg chg="add">
          <ac:chgData name="ΕΙΡΗΝΗ ΚΑΤΣΑΡΟΥ" userId="3d7c3f3ab11cf231" providerId="LiveId" clId="{58D3516E-C68E-4816-BB91-0168A74178CB}" dt="2023-02-12T11:45:23.505" v="23421" actId="26606"/>
          <ac:spMkLst>
            <pc:docMk/>
            <pc:sldMk cId="3196860781" sldId="407"/>
            <ac:spMk id="14" creationId="{835EF3DD-7D43-4A27-8967-A92FD8CC9365}"/>
          </ac:spMkLst>
        </pc:spChg>
        <pc:picChg chg="mod">
          <ac:chgData name="ΕΙΡΗΝΗ ΚΑΤΣΑΡΟΥ" userId="3d7c3f3ab11cf231" providerId="LiveId" clId="{58D3516E-C68E-4816-BB91-0168A74178CB}" dt="2023-02-12T11:46:08.512" v="23437" actId="14100"/>
          <ac:picMkLst>
            <pc:docMk/>
            <pc:sldMk cId="3196860781" sldId="407"/>
            <ac:picMk id="7" creationId="{81FFDA69-140E-E30A-A43B-82E4770D0A1E}"/>
          </ac:picMkLst>
        </pc:picChg>
      </pc:sldChg>
      <pc:sldChg chg="addSp delSp modSp add mod setBg delDesignElem">
        <pc:chgData name="ΕΙΡΗΝΗ ΚΑΤΣΑΡΟΥ" userId="3d7c3f3ab11cf231" providerId="LiveId" clId="{58D3516E-C68E-4816-BB91-0168A74178CB}" dt="2023-02-12T12:25:47.154" v="25229" actId="20577"/>
        <pc:sldMkLst>
          <pc:docMk/>
          <pc:sldMk cId="2687914328" sldId="408"/>
        </pc:sldMkLst>
        <pc:spChg chg="mod">
          <ac:chgData name="ΕΙΡΗΝΗ ΚΑΤΣΑΡΟΥ" userId="3d7c3f3ab11cf231" providerId="LiveId" clId="{58D3516E-C68E-4816-BB91-0168A74178CB}" dt="2023-02-12T11:54:20.542" v="24207" actId="20577"/>
          <ac:spMkLst>
            <pc:docMk/>
            <pc:sldMk cId="2687914328" sldId="408"/>
            <ac:spMk id="4" creationId="{D7F42822-2B8F-B894-3E5E-C27228EC345D}"/>
          </ac:spMkLst>
        </pc:spChg>
        <pc:spChg chg="mod">
          <ac:chgData name="ΕΙΡΗΝΗ ΚΑΤΣΑΡΟΥ" userId="3d7c3f3ab11cf231" providerId="LiveId" clId="{58D3516E-C68E-4816-BB91-0168A74178CB}" dt="2023-02-12T12:25:47.154" v="25229" actId="20577"/>
          <ac:spMkLst>
            <pc:docMk/>
            <pc:sldMk cId="2687914328" sldId="408"/>
            <ac:spMk id="5" creationId="{35DF4799-A56B-05CE-FC3B-1826326BA490}"/>
          </ac:spMkLst>
        </pc:spChg>
        <pc:spChg chg="add">
          <ac:chgData name="ΕΙΡΗΝΗ ΚΑΤΣΑΡΟΥ" userId="3d7c3f3ab11cf231" providerId="LiveId" clId="{58D3516E-C68E-4816-BB91-0168A74178CB}" dt="2023-02-12T11:53:19.143" v="24183" actId="26606"/>
          <ac:spMkLst>
            <pc:docMk/>
            <pc:sldMk cId="2687914328" sldId="408"/>
            <ac:spMk id="9" creationId="{460B0EFB-53ED-4F35-B05D-F658EA021C65}"/>
          </ac:spMkLst>
        </pc:spChg>
        <pc:spChg chg="add">
          <ac:chgData name="ΕΙΡΗΝΗ ΚΑΤΣΑΡΟΥ" userId="3d7c3f3ab11cf231" providerId="LiveId" clId="{58D3516E-C68E-4816-BB91-0168A74178CB}" dt="2023-02-12T11:53:19.143" v="24183" actId="26606"/>
          <ac:spMkLst>
            <pc:docMk/>
            <pc:sldMk cId="2687914328" sldId="408"/>
            <ac:spMk id="10" creationId="{835EF3DD-7D43-4A27-8967-A92FD8CC9365}"/>
          </ac:spMkLst>
        </pc:spChg>
        <pc:spChg chg="del">
          <ac:chgData name="ΕΙΡΗΝΗ ΚΑΤΣΑΡΟΥ" userId="3d7c3f3ab11cf231" providerId="LiveId" clId="{58D3516E-C68E-4816-BB91-0168A74178CB}" dt="2023-02-12T11:53:13.032" v="24182"/>
          <ac:spMkLst>
            <pc:docMk/>
            <pc:sldMk cId="2687914328" sldId="408"/>
            <ac:spMk id="12" creationId="{460B0EFB-53ED-4F35-B05D-F658EA021C65}"/>
          </ac:spMkLst>
        </pc:spChg>
        <pc:spChg chg="del">
          <ac:chgData name="ΕΙΡΗΝΗ ΚΑΤΣΑΡΟΥ" userId="3d7c3f3ab11cf231" providerId="LiveId" clId="{58D3516E-C68E-4816-BB91-0168A74178CB}" dt="2023-02-12T11:53:13.032" v="24182"/>
          <ac:spMkLst>
            <pc:docMk/>
            <pc:sldMk cId="2687914328" sldId="408"/>
            <ac:spMk id="14" creationId="{835EF3DD-7D43-4A27-8967-A92FD8CC9365}"/>
          </ac:spMkLst>
        </pc:spChg>
        <pc:picChg chg="mod">
          <ac:chgData name="ΕΙΡΗΝΗ ΚΑΤΣΑΡΟΥ" userId="3d7c3f3ab11cf231" providerId="LiveId" clId="{58D3516E-C68E-4816-BB91-0168A74178CB}" dt="2023-02-12T11:53:19.143" v="24183" actId="26606"/>
          <ac:picMkLst>
            <pc:docMk/>
            <pc:sldMk cId="2687914328" sldId="408"/>
            <ac:picMk id="7" creationId="{81FFDA69-140E-E30A-A43B-82E4770D0A1E}"/>
          </ac:picMkLst>
        </pc:picChg>
      </pc:sldChg>
      <pc:sldChg chg="addSp delSp modSp add mod setBg delDesignElem">
        <pc:chgData name="ΕΙΡΗΝΗ ΚΑΤΣΑΡΟΥ" userId="3d7c3f3ab11cf231" providerId="LiveId" clId="{58D3516E-C68E-4816-BB91-0168A74178CB}" dt="2023-02-12T12:38:45.685" v="26561" actId="14100"/>
        <pc:sldMkLst>
          <pc:docMk/>
          <pc:sldMk cId="2578867730" sldId="409"/>
        </pc:sldMkLst>
        <pc:spChg chg="mod">
          <ac:chgData name="ΕΙΡΗΝΗ ΚΑΤΣΑΡΟΥ" userId="3d7c3f3ab11cf231" providerId="LiveId" clId="{58D3516E-C68E-4816-BB91-0168A74178CB}" dt="2023-02-12T12:26:19.932" v="25235" actId="14100"/>
          <ac:spMkLst>
            <pc:docMk/>
            <pc:sldMk cId="2578867730" sldId="409"/>
            <ac:spMk id="4" creationId="{D7F42822-2B8F-B894-3E5E-C27228EC345D}"/>
          </ac:spMkLst>
        </pc:spChg>
        <pc:spChg chg="mod">
          <ac:chgData name="ΕΙΡΗΝΗ ΚΑΤΣΑΡΟΥ" userId="3d7c3f3ab11cf231" providerId="LiveId" clId="{58D3516E-C68E-4816-BB91-0168A74178CB}" dt="2023-02-12T12:38:45.685" v="26561" actId="14100"/>
          <ac:spMkLst>
            <pc:docMk/>
            <pc:sldMk cId="2578867730" sldId="409"/>
            <ac:spMk id="5" creationId="{35DF4799-A56B-05CE-FC3B-1826326BA490}"/>
          </ac:spMkLst>
        </pc:spChg>
        <pc:spChg chg="del">
          <ac:chgData name="ΕΙΡΗΝΗ ΚΑΤΣΑΡΟΥ" userId="3d7c3f3ab11cf231" providerId="LiveId" clId="{58D3516E-C68E-4816-BB91-0168A74178CB}" dt="2023-02-12T11:53:25.101" v="24185"/>
          <ac:spMkLst>
            <pc:docMk/>
            <pc:sldMk cId="2578867730" sldId="409"/>
            <ac:spMk id="9" creationId="{460B0EFB-53ED-4F35-B05D-F658EA021C65}"/>
          </ac:spMkLst>
        </pc:spChg>
        <pc:spChg chg="del">
          <ac:chgData name="ΕΙΡΗΝΗ ΚΑΤΣΑΡΟΥ" userId="3d7c3f3ab11cf231" providerId="LiveId" clId="{58D3516E-C68E-4816-BB91-0168A74178CB}" dt="2023-02-12T11:53:25.101" v="24185"/>
          <ac:spMkLst>
            <pc:docMk/>
            <pc:sldMk cId="2578867730" sldId="409"/>
            <ac:spMk id="10" creationId="{835EF3DD-7D43-4A27-8967-A92FD8CC9365}"/>
          </ac:spMkLst>
        </pc:spChg>
        <pc:spChg chg="add">
          <ac:chgData name="ΕΙΡΗΝΗ ΚΑΤΣΑΡΟΥ" userId="3d7c3f3ab11cf231" providerId="LiveId" clId="{58D3516E-C68E-4816-BB91-0168A74178CB}" dt="2023-02-12T11:53:28.136" v="24186" actId="26606"/>
          <ac:spMkLst>
            <pc:docMk/>
            <pc:sldMk cId="2578867730" sldId="409"/>
            <ac:spMk id="12" creationId="{460B0EFB-53ED-4F35-B05D-F658EA021C65}"/>
          </ac:spMkLst>
        </pc:spChg>
        <pc:spChg chg="add">
          <ac:chgData name="ΕΙΡΗΝΗ ΚΑΤΣΑΡΟΥ" userId="3d7c3f3ab11cf231" providerId="LiveId" clId="{58D3516E-C68E-4816-BB91-0168A74178CB}" dt="2023-02-12T11:53:28.136" v="24186" actId="26606"/>
          <ac:spMkLst>
            <pc:docMk/>
            <pc:sldMk cId="2578867730" sldId="409"/>
            <ac:spMk id="14" creationId="{835EF3DD-7D43-4A27-8967-A92FD8CC9365}"/>
          </ac:spMkLst>
        </pc:spChg>
        <pc:picChg chg="mod">
          <ac:chgData name="ΕΙΡΗΝΗ ΚΑΤΣΑΡΟΥ" userId="3d7c3f3ab11cf231" providerId="LiveId" clId="{58D3516E-C68E-4816-BB91-0168A74178CB}" dt="2023-02-12T12:26:00.928" v="25231" actId="14100"/>
          <ac:picMkLst>
            <pc:docMk/>
            <pc:sldMk cId="2578867730" sldId="409"/>
            <ac:picMk id="7" creationId="{81FFDA69-140E-E30A-A43B-82E4770D0A1E}"/>
          </ac:picMkLst>
        </pc:picChg>
      </pc:sldChg>
      <pc:sldChg chg="addSp delSp modSp add mod setBg delDesignElem">
        <pc:chgData name="ΕΙΡΗΝΗ ΚΑΤΣΑΡΟΥ" userId="3d7c3f3ab11cf231" providerId="LiveId" clId="{58D3516E-C68E-4816-BB91-0168A74178CB}" dt="2023-02-12T14:10:11.584" v="27320" actId="20577"/>
        <pc:sldMkLst>
          <pc:docMk/>
          <pc:sldMk cId="2796159391" sldId="410"/>
        </pc:sldMkLst>
        <pc:spChg chg="mod">
          <ac:chgData name="ΕΙΡΗΝΗ ΚΑΤΣΑΡΟΥ" userId="3d7c3f3ab11cf231" providerId="LiveId" clId="{58D3516E-C68E-4816-BB91-0168A74178CB}" dt="2023-02-12T14:10:11.584" v="27320" actId="20577"/>
          <ac:spMkLst>
            <pc:docMk/>
            <pc:sldMk cId="2796159391" sldId="410"/>
            <ac:spMk id="4" creationId="{90276DB8-9550-7789-6DF8-AA2A0B318FE6}"/>
          </ac:spMkLst>
        </pc:spChg>
        <pc:spChg chg="mod">
          <ac:chgData name="ΕΙΡΗΝΗ ΚΑΤΣΑΡΟΥ" userId="3d7c3f3ab11cf231" providerId="LiveId" clId="{58D3516E-C68E-4816-BB91-0168A74178CB}" dt="2023-02-12T12:53:34.471" v="26610" actId="12"/>
          <ac:spMkLst>
            <pc:docMk/>
            <pc:sldMk cId="2796159391" sldId="410"/>
            <ac:spMk id="5" creationId="{04457D61-2F82-556B-05FC-2E655E2F7B0A}"/>
          </ac:spMkLst>
        </pc:spChg>
        <pc:spChg chg="add del">
          <ac:chgData name="ΕΙΡΗΝΗ ΚΑΤΣΑΡΟΥ" userId="3d7c3f3ab11cf231" providerId="LiveId" clId="{58D3516E-C68E-4816-BB91-0168A74178CB}" dt="2023-02-12T12:51:52.074" v="26592" actId="26606"/>
          <ac:spMkLst>
            <pc:docMk/>
            <pc:sldMk cId="2796159391" sldId="410"/>
            <ac:spMk id="10" creationId="{827B839B-9ADE-406B-8590-F1CAEDED45A1}"/>
          </ac:spMkLst>
        </pc:spChg>
        <pc:spChg chg="add del">
          <ac:chgData name="ΕΙΡΗΝΗ ΚΑΤΣΑΡΟΥ" userId="3d7c3f3ab11cf231" providerId="LiveId" clId="{58D3516E-C68E-4816-BB91-0168A74178CB}" dt="2023-02-12T12:51:52.074" v="26592" actId="26606"/>
          <ac:spMkLst>
            <pc:docMk/>
            <pc:sldMk cId="2796159391" sldId="410"/>
            <ac:spMk id="12" creationId="{CFE45BF0-46DB-408C-B5F7-7B11716805D4}"/>
          </ac:spMkLst>
        </pc:spChg>
        <pc:spChg chg="add del">
          <ac:chgData name="ΕΙΡΗΝΗ ΚΑΤΣΑΡΟΥ" userId="3d7c3f3ab11cf231" providerId="LiveId" clId="{58D3516E-C68E-4816-BB91-0168A74178CB}" dt="2023-02-12T12:51:52.074" v="26592" actId="26606"/>
          <ac:spMkLst>
            <pc:docMk/>
            <pc:sldMk cId="2796159391" sldId="410"/>
            <ac:spMk id="14" creationId="{2AEBC8F2-97B1-41B4-93F1-2D289E197FBA}"/>
          </ac:spMkLst>
        </pc:spChg>
        <pc:spChg chg="add del">
          <ac:chgData name="ΕΙΡΗΝΗ ΚΑΤΣΑΡΟΥ" userId="3d7c3f3ab11cf231" providerId="LiveId" clId="{58D3516E-C68E-4816-BB91-0168A74178CB}" dt="2023-02-12T12:51:52.074" v="26592" actId="26606"/>
          <ac:spMkLst>
            <pc:docMk/>
            <pc:sldMk cId="2796159391" sldId="410"/>
            <ac:spMk id="16" creationId="{472E3A19-F5D5-48FC-BB9C-48C2F68F598B}"/>
          </ac:spMkLst>
        </pc:spChg>
        <pc:spChg chg="add del">
          <ac:chgData name="ΕΙΡΗΝΗ ΚΑΤΣΑΡΟΥ" userId="3d7c3f3ab11cf231" providerId="LiveId" clId="{58D3516E-C68E-4816-BB91-0168A74178CB}" dt="2023-02-12T12:51:52.074" v="26592" actId="26606"/>
          <ac:spMkLst>
            <pc:docMk/>
            <pc:sldMk cId="2796159391" sldId="410"/>
            <ac:spMk id="18" creationId="{7A62E32F-BB65-43A8-8EB5-92346890E549}"/>
          </ac:spMkLst>
        </pc:spChg>
        <pc:spChg chg="add del">
          <ac:chgData name="ΕΙΡΗΝΗ ΚΑΤΣΑΡΟΥ" userId="3d7c3f3ab11cf231" providerId="LiveId" clId="{58D3516E-C68E-4816-BB91-0168A74178CB}" dt="2023-02-12T12:51:52.074" v="26592" actId="26606"/>
          <ac:spMkLst>
            <pc:docMk/>
            <pc:sldMk cId="2796159391" sldId="410"/>
            <ac:spMk id="20" creationId="{14E91B64-9FCC-451E-AFB4-A827D6329367}"/>
          </ac:spMkLst>
        </pc:spChg>
        <pc:spChg chg="del">
          <ac:chgData name="ΕΙΡΗΝΗ ΚΑΤΣΑΡΟΥ" userId="3d7c3f3ab11cf231" providerId="LiveId" clId="{58D3516E-C68E-4816-BB91-0168A74178CB}" dt="2023-02-12T12:49:22.425" v="26566"/>
          <ac:spMkLst>
            <pc:docMk/>
            <pc:sldMk cId="2796159391" sldId="410"/>
            <ac:spMk id="24" creationId="{42A5316D-ED2F-4F89-B4B4-8D9240B1A348}"/>
          </ac:spMkLst>
        </pc:spChg>
        <pc:spChg chg="add">
          <ac:chgData name="ΕΙΡΗΝΗ ΚΑΤΣΑΡΟΥ" userId="3d7c3f3ab11cf231" providerId="LiveId" clId="{58D3516E-C68E-4816-BB91-0168A74178CB}" dt="2023-02-12T12:51:52.074" v="26592" actId="26606"/>
          <ac:spMkLst>
            <pc:docMk/>
            <pc:sldMk cId="2796159391" sldId="410"/>
            <ac:spMk id="25" creationId="{AC17DE74-01C9-4859-B65A-85CF999E8580}"/>
          </ac:spMkLst>
        </pc:spChg>
        <pc:spChg chg="add">
          <ac:chgData name="ΕΙΡΗΝΗ ΚΑΤΣΑΡΟΥ" userId="3d7c3f3ab11cf231" providerId="LiveId" clId="{58D3516E-C68E-4816-BB91-0168A74178CB}" dt="2023-02-12T12:51:52.074" v="26592" actId="26606"/>
          <ac:spMkLst>
            <pc:docMk/>
            <pc:sldMk cId="2796159391" sldId="410"/>
            <ac:spMk id="27" creationId="{068C0432-0E90-4CC1-8CD3-D44A90DF07EF}"/>
          </ac:spMkLst>
        </pc:spChg>
        <pc:picChg chg="del">
          <ac:chgData name="ΕΙΡΗΝΗ ΚΑΤΣΑΡΟΥ" userId="3d7c3f3ab11cf231" providerId="LiveId" clId="{58D3516E-C68E-4816-BB91-0168A74178CB}" dt="2023-02-12T12:49:48.313" v="26567" actId="21"/>
          <ac:picMkLst>
            <pc:docMk/>
            <pc:sldMk cId="2796159391" sldId="410"/>
            <ac:picMk id="2" creationId="{D10EF92A-791B-E0F7-6910-BC69E7ACB211}"/>
          </ac:picMkLst>
        </pc:picChg>
      </pc:sldChg>
      <pc:sldChg chg="delSp new del mod">
        <pc:chgData name="ΕΙΡΗΝΗ ΚΑΤΣΑΡΟΥ" userId="3d7c3f3ab11cf231" providerId="LiveId" clId="{58D3516E-C68E-4816-BB91-0168A74178CB}" dt="2023-02-12T13:08:24.887" v="26686" actId="2696"/>
        <pc:sldMkLst>
          <pc:docMk/>
          <pc:sldMk cId="2402479242" sldId="411"/>
        </pc:sldMkLst>
        <pc:spChg chg="del">
          <ac:chgData name="ΕΙΡΗΝΗ ΚΑΤΣΑΡΟΥ" userId="3d7c3f3ab11cf231" providerId="LiveId" clId="{58D3516E-C68E-4816-BB91-0168A74178CB}" dt="2023-02-12T13:08:16.497" v="26685" actId="21"/>
          <ac:spMkLst>
            <pc:docMk/>
            <pc:sldMk cId="2402479242" sldId="411"/>
            <ac:spMk id="3" creationId="{6EE8665E-6289-7071-346B-12D101FCAFB7}"/>
          </ac:spMkLst>
        </pc:spChg>
      </pc:sldChg>
      <pc:sldChg chg="addSp delSp modSp add mod ord setBg delDesignElem">
        <pc:chgData name="ΕΙΡΗΝΗ ΚΑΤΣΑΡΟΥ" userId="3d7c3f3ab11cf231" providerId="LiveId" clId="{58D3516E-C68E-4816-BB91-0168A74178CB}" dt="2023-02-12T13:15:37.479" v="26805" actId="20577"/>
        <pc:sldMkLst>
          <pc:docMk/>
          <pc:sldMk cId="2771275169" sldId="411"/>
        </pc:sldMkLst>
        <pc:spChg chg="mod">
          <ac:chgData name="ΕΙΡΗΝΗ ΚΑΤΣΑΡΟΥ" userId="3d7c3f3ab11cf231" providerId="LiveId" clId="{58D3516E-C68E-4816-BB91-0168A74178CB}" dt="2023-02-12T13:15:37.479" v="26805" actId="20577"/>
          <ac:spMkLst>
            <pc:docMk/>
            <pc:sldMk cId="2771275169" sldId="411"/>
            <ac:spMk id="4" creationId="{90276DB8-9550-7789-6DF8-AA2A0B318FE6}"/>
          </ac:spMkLst>
        </pc:spChg>
        <pc:spChg chg="mod ord">
          <ac:chgData name="ΕΙΡΗΝΗ ΚΑΤΣΑΡΟΥ" userId="3d7c3f3ab11cf231" providerId="LiveId" clId="{58D3516E-C68E-4816-BB91-0168A74178CB}" dt="2023-02-12T13:14:55.447" v="26792" actId="12"/>
          <ac:spMkLst>
            <pc:docMk/>
            <pc:sldMk cId="2771275169" sldId="411"/>
            <ac:spMk id="5" creationId="{04457D61-2F82-556B-05FC-2E655E2F7B0A}"/>
          </ac:spMkLst>
        </pc:spChg>
        <pc:spChg chg="add del">
          <ac:chgData name="ΕΙΡΗΝΗ ΚΑΤΣΑΡΟΥ" userId="3d7c3f3ab11cf231" providerId="LiveId" clId="{58D3516E-C68E-4816-BB91-0168A74178CB}" dt="2023-02-12T13:14:14.286" v="26770" actId="26606"/>
          <ac:spMkLst>
            <pc:docMk/>
            <pc:sldMk cId="2771275169" sldId="411"/>
            <ac:spMk id="10" creationId="{3AD318CC-E2A8-4E27-9548-A047A78999B1}"/>
          </ac:spMkLst>
        </pc:spChg>
        <pc:spChg chg="add del">
          <ac:chgData name="ΕΙΡΗΝΗ ΚΑΤΣΑΡΟΥ" userId="3d7c3f3ab11cf231" providerId="LiveId" clId="{58D3516E-C68E-4816-BB91-0168A74178CB}" dt="2023-02-12T13:14:14.286" v="26770" actId="26606"/>
          <ac:spMkLst>
            <pc:docMk/>
            <pc:sldMk cId="2771275169" sldId="411"/>
            <ac:spMk id="16" creationId="{2C1BBA94-3F40-40AA-8BB9-E69E25E537C1}"/>
          </ac:spMkLst>
        </pc:spChg>
        <pc:spChg chg="add">
          <ac:chgData name="ΕΙΡΗΝΗ ΚΑΤΣΑΡΟΥ" userId="3d7c3f3ab11cf231" providerId="LiveId" clId="{58D3516E-C68E-4816-BB91-0168A74178CB}" dt="2023-02-12T13:14:14.286" v="26770" actId="26606"/>
          <ac:spMkLst>
            <pc:docMk/>
            <pc:sldMk cId="2771275169" sldId="411"/>
            <ac:spMk id="21" creationId="{2B566528-1B12-4246-9431-5C2D7D081168}"/>
          </ac:spMkLst>
        </pc:spChg>
        <pc:spChg chg="del">
          <ac:chgData name="ΕΙΡΗΝΗ ΚΑΤΣΑΡΟΥ" userId="3d7c3f3ab11cf231" providerId="LiveId" clId="{58D3516E-C68E-4816-BB91-0168A74178CB}" dt="2023-02-12T13:08:39.157" v="26688"/>
          <ac:spMkLst>
            <pc:docMk/>
            <pc:sldMk cId="2771275169" sldId="411"/>
            <ac:spMk id="25" creationId="{AC17DE74-01C9-4859-B65A-85CF999E8580}"/>
          </ac:spMkLst>
        </pc:spChg>
        <pc:spChg chg="del">
          <ac:chgData name="ΕΙΡΗΝΗ ΚΑΤΣΑΡΟΥ" userId="3d7c3f3ab11cf231" providerId="LiveId" clId="{58D3516E-C68E-4816-BB91-0168A74178CB}" dt="2023-02-12T13:08:39.157" v="26688"/>
          <ac:spMkLst>
            <pc:docMk/>
            <pc:sldMk cId="2771275169" sldId="411"/>
            <ac:spMk id="27" creationId="{068C0432-0E90-4CC1-8CD3-D44A90DF07EF}"/>
          </ac:spMkLst>
        </pc:spChg>
        <pc:grpChg chg="add del">
          <ac:chgData name="ΕΙΡΗΝΗ ΚΑΤΣΑΡΟΥ" userId="3d7c3f3ab11cf231" providerId="LiveId" clId="{58D3516E-C68E-4816-BB91-0168A74178CB}" dt="2023-02-12T13:14:14.286" v="26770" actId="26606"/>
          <ac:grpSpMkLst>
            <pc:docMk/>
            <pc:sldMk cId="2771275169" sldId="411"/>
            <ac:grpSpMk id="12" creationId="{B14B560F-9DD7-4302-A60B-EBD3EF59B073}"/>
          </ac:grpSpMkLst>
        </pc:grpChg>
        <pc:grpChg chg="add">
          <ac:chgData name="ΕΙΡΗΝΗ ΚΑΤΣΑΡΟΥ" userId="3d7c3f3ab11cf231" providerId="LiveId" clId="{58D3516E-C68E-4816-BB91-0168A74178CB}" dt="2023-02-12T13:14:14.286" v="26770" actId="26606"/>
          <ac:grpSpMkLst>
            <pc:docMk/>
            <pc:sldMk cId="2771275169" sldId="411"/>
            <ac:grpSpMk id="19" creationId="{3EA7D759-6BEF-4CBD-A325-BCFA77832B3F}"/>
          </ac:grpSpMkLst>
        </pc:grpChg>
        <pc:grpChg chg="add">
          <ac:chgData name="ΕΙΡΗΝΗ ΚΑΤΣΑΡΟΥ" userId="3d7c3f3ab11cf231" providerId="LiveId" clId="{58D3516E-C68E-4816-BB91-0168A74178CB}" dt="2023-02-12T13:14:14.286" v="26770" actId="26606"/>
          <ac:grpSpMkLst>
            <pc:docMk/>
            <pc:sldMk cId="2771275169" sldId="411"/>
            <ac:grpSpMk id="23" creationId="{287F69AB-2350-44E3-9076-00265B93F313}"/>
          </ac:grpSpMkLst>
        </pc:grpChg>
        <pc:picChg chg="add mod">
          <ac:chgData name="ΕΙΡΗΝΗ ΚΑΤΣΑΡΟΥ" userId="3d7c3f3ab11cf231" providerId="LiveId" clId="{58D3516E-C68E-4816-BB91-0168A74178CB}" dt="2023-02-12T13:14:58.971" v="26793" actId="14100"/>
          <ac:picMkLst>
            <pc:docMk/>
            <pc:sldMk cId="2771275169" sldId="411"/>
            <ac:picMk id="3" creationId="{46C217FA-027F-F364-E801-AA4024408436}"/>
          </ac:picMkLst>
        </pc:picChg>
      </pc:sldChg>
      <pc:sldChg chg="addSp delSp modSp add mod setBg delDesignElem">
        <pc:chgData name="ΕΙΡΗΝΗ ΚΑΤΣΑΡΟΥ" userId="3d7c3f3ab11cf231" providerId="LiveId" clId="{58D3516E-C68E-4816-BB91-0168A74178CB}" dt="2023-02-12T13:27:51.806" v="26999" actId="20577"/>
        <pc:sldMkLst>
          <pc:docMk/>
          <pc:sldMk cId="1119917368" sldId="412"/>
        </pc:sldMkLst>
        <pc:spChg chg="mod">
          <ac:chgData name="ΕΙΡΗΝΗ ΚΑΤΣΑΡΟΥ" userId="3d7c3f3ab11cf231" providerId="LiveId" clId="{58D3516E-C68E-4816-BB91-0168A74178CB}" dt="2023-02-12T13:27:51.806" v="26999" actId="20577"/>
          <ac:spMkLst>
            <pc:docMk/>
            <pc:sldMk cId="1119917368" sldId="412"/>
            <ac:spMk id="4" creationId="{90276DB8-9550-7789-6DF8-AA2A0B318FE6}"/>
          </ac:spMkLst>
        </pc:spChg>
        <pc:spChg chg="mod ord">
          <ac:chgData name="ΕΙΡΗΝΗ ΚΑΤΣΑΡΟΥ" userId="3d7c3f3ab11cf231" providerId="LiveId" clId="{58D3516E-C68E-4816-BB91-0168A74178CB}" dt="2023-02-12T13:26:09.501" v="26939" actId="20577"/>
          <ac:spMkLst>
            <pc:docMk/>
            <pc:sldMk cId="1119917368" sldId="412"/>
            <ac:spMk id="5" creationId="{04457D61-2F82-556B-05FC-2E655E2F7B0A}"/>
          </ac:spMkLst>
        </pc:spChg>
        <pc:spChg chg="add mod">
          <ac:chgData name="ΕΙΡΗΝΗ ΚΑΤΣΑΡΟΥ" userId="3d7c3f3ab11cf231" providerId="LiveId" clId="{58D3516E-C68E-4816-BB91-0168A74178CB}" dt="2023-02-12T13:27:04.235" v="26952" actId="1076"/>
          <ac:spMkLst>
            <pc:docMk/>
            <pc:sldMk cId="1119917368" sldId="412"/>
            <ac:spMk id="7" creationId="{2E42FA13-C175-A377-FC68-E41B546489E3}"/>
          </ac:spMkLst>
        </pc:spChg>
        <pc:spChg chg="add">
          <ac:chgData name="ΕΙΡΗΝΗ ΚΑΤΣΑΡΟΥ" userId="3d7c3f3ab11cf231" providerId="LiveId" clId="{58D3516E-C68E-4816-BB91-0168A74178CB}" dt="2023-02-12T13:24:54.910" v="26859" actId="26606"/>
          <ac:spMkLst>
            <pc:docMk/>
            <pc:sldMk cId="1119917368" sldId="412"/>
            <ac:spMk id="11" creationId="{2EB492CD-616E-47F8-933B-5E2D952A0593}"/>
          </ac:spMkLst>
        </pc:spChg>
        <pc:spChg chg="add">
          <ac:chgData name="ΕΙΡΗΝΗ ΚΑΤΣΑΡΟΥ" userId="3d7c3f3ab11cf231" providerId="LiveId" clId="{58D3516E-C68E-4816-BB91-0168A74178CB}" dt="2023-02-12T13:24:54.910" v="26859" actId="26606"/>
          <ac:spMkLst>
            <pc:docMk/>
            <pc:sldMk cId="1119917368" sldId="412"/>
            <ac:spMk id="13" creationId="{59383CF9-23B5-4335-9B21-1791C4CF1C75}"/>
          </ac:spMkLst>
        </pc:spChg>
        <pc:spChg chg="add">
          <ac:chgData name="ΕΙΡΗΝΗ ΚΑΤΣΑΡΟΥ" userId="3d7c3f3ab11cf231" providerId="LiveId" clId="{58D3516E-C68E-4816-BB91-0168A74178CB}" dt="2023-02-12T13:24:54.910" v="26859" actId="26606"/>
          <ac:spMkLst>
            <pc:docMk/>
            <pc:sldMk cId="1119917368" sldId="412"/>
            <ac:spMk id="15" creationId="{0007FE00-9498-4706-B255-6437B0252C02}"/>
          </ac:spMkLst>
        </pc:spChg>
        <pc:spChg chg="del">
          <ac:chgData name="ΕΙΡΗΝΗ ΚΑΤΣΑΡΟΥ" userId="3d7c3f3ab11cf231" providerId="LiveId" clId="{58D3516E-C68E-4816-BB91-0168A74178CB}" dt="2023-02-12T13:17:10.508" v="26807"/>
          <ac:spMkLst>
            <pc:docMk/>
            <pc:sldMk cId="1119917368" sldId="412"/>
            <ac:spMk id="21" creationId="{2B566528-1B12-4246-9431-5C2D7D081168}"/>
          </ac:spMkLst>
        </pc:spChg>
        <pc:grpChg chg="del">
          <ac:chgData name="ΕΙΡΗΝΗ ΚΑΤΣΑΡΟΥ" userId="3d7c3f3ab11cf231" providerId="LiveId" clId="{58D3516E-C68E-4816-BB91-0168A74178CB}" dt="2023-02-12T13:17:10.508" v="26807"/>
          <ac:grpSpMkLst>
            <pc:docMk/>
            <pc:sldMk cId="1119917368" sldId="412"/>
            <ac:grpSpMk id="19" creationId="{3EA7D759-6BEF-4CBD-A325-BCFA77832B3F}"/>
          </ac:grpSpMkLst>
        </pc:grpChg>
        <pc:grpChg chg="del">
          <ac:chgData name="ΕΙΡΗΝΗ ΚΑΤΣΑΡΟΥ" userId="3d7c3f3ab11cf231" providerId="LiveId" clId="{58D3516E-C68E-4816-BB91-0168A74178CB}" dt="2023-02-12T13:17:10.508" v="26807"/>
          <ac:grpSpMkLst>
            <pc:docMk/>
            <pc:sldMk cId="1119917368" sldId="412"/>
            <ac:grpSpMk id="23" creationId="{287F69AB-2350-44E3-9076-00265B93F313}"/>
          </ac:grpSpMkLst>
        </pc:grpChg>
        <pc:picChg chg="del">
          <ac:chgData name="ΕΙΡΗΝΗ ΚΑΤΣΑΡΟΥ" userId="3d7c3f3ab11cf231" providerId="LiveId" clId="{58D3516E-C68E-4816-BB91-0168A74178CB}" dt="2023-02-12T13:18:28.519" v="26845" actId="21"/>
          <ac:picMkLst>
            <pc:docMk/>
            <pc:sldMk cId="1119917368" sldId="412"/>
            <ac:picMk id="3" creationId="{46C217FA-027F-F364-E801-AA4024408436}"/>
          </ac:picMkLst>
        </pc:picChg>
        <pc:picChg chg="add mod">
          <ac:chgData name="ΕΙΡΗΝΗ ΚΑΤΣΑΡΟΥ" userId="3d7c3f3ab11cf231" providerId="LiveId" clId="{58D3516E-C68E-4816-BB91-0168A74178CB}" dt="2023-02-12T13:27:06.436" v="26953" actId="1076"/>
          <ac:picMkLst>
            <pc:docMk/>
            <pc:sldMk cId="1119917368" sldId="412"/>
            <ac:picMk id="6" creationId="{A2913804-DF20-41D2-2D83-3543C55BCEA5}"/>
          </ac:picMkLst>
        </pc:picChg>
      </pc:sldChg>
      <pc:sldChg chg="addSp delSp modSp add mod setBg delDesignElem">
        <pc:chgData name="ΕΙΡΗΝΗ ΚΑΤΣΑΡΟΥ" userId="3d7c3f3ab11cf231" providerId="LiveId" clId="{58D3516E-C68E-4816-BB91-0168A74178CB}" dt="2023-02-12T13:36:22.107" v="27106" actId="1076"/>
        <pc:sldMkLst>
          <pc:docMk/>
          <pc:sldMk cId="233305434" sldId="413"/>
        </pc:sldMkLst>
        <pc:spChg chg="mod">
          <ac:chgData name="ΕΙΡΗΝΗ ΚΑΤΣΑΡΟΥ" userId="3d7c3f3ab11cf231" providerId="LiveId" clId="{58D3516E-C68E-4816-BB91-0168A74178CB}" dt="2023-02-12T13:36:22.107" v="27106" actId="1076"/>
          <ac:spMkLst>
            <pc:docMk/>
            <pc:sldMk cId="233305434" sldId="413"/>
            <ac:spMk id="4" creationId="{90276DB8-9550-7789-6DF8-AA2A0B318FE6}"/>
          </ac:spMkLst>
        </pc:spChg>
        <pc:spChg chg="mod ord">
          <ac:chgData name="ΕΙΡΗΝΗ ΚΑΤΣΑΡΟΥ" userId="3d7c3f3ab11cf231" providerId="LiveId" clId="{58D3516E-C68E-4816-BB91-0168A74178CB}" dt="2023-02-12T13:36:15.551" v="27105" actId="14100"/>
          <ac:spMkLst>
            <pc:docMk/>
            <pc:sldMk cId="233305434" sldId="413"/>
            <ac:spMk id="5" creationId="{04457D61-2F82-556B-05FC-2E655E2F7B0A}"/>
          </ac:spMkLst>
        </pc:spChg>
        <pc:spChg chg="del">
          <ac:chgData name="ΕΙΡΗΝΗ ΚΑΤΣΑΡΟΥ" userId="3d7c3f3ab11cf231" providerId="LiveId" clId="{58D3516E-C68E-4816-BB91-0168A74178CB}" dt="2023-02-12T13:33:32.148" v="27080" actId="21"/>
          <ac:spMkLst>
            <pc:docMk/>
            <pc:sldMk cId="233305434" sldId="413"/>
            <ac:spMk id="7" creationId="{2E42FA13-C175-A377-FC68-E41B546489E3}"/>
          </ac:spMkLst>
        </pc:spChg>
        <pc:spChg chg="del">
          <ac:chgData name="ΕΙΡΗΝΗ ΚΑΤΣΑΡΟΥ" userId="3d7c3f3ab11cf231" providerId="LiveId" clId="{58D3516E-C68E-4816-BB91-0168A74178CB}" dt="2023-02-12T13:28:43.340" v="27001"/>
          <ac:spMkLst>
            <pc:docMk/>
            <pc:sldMk cId="233305434" sldId="413"/>
            <ac:spMk id="11" creationId="{2EB492CD-616E-47F8-933B-5E2D952A0593}"/>
          </ac:spMkLst>
        </pc:spChg>
        <pc:spChg chg="del">
          <ac:chgData name="ΕΙΡΗΝΗ ΚΑΤΣΑΡΟΥ" userId="3d7c3f3ab11cf231" providerId="LiveId" clId="{58D3516E-C68E-4816-BB91-0168A74178CB}" dt="2023-02-12T13:28:43.340" v="27001"/>
          <ac:spMkLst>
            <pc:docMk/>
            <pc:sldMk cId="233305434" sldId="413"/>
            <ac:spMk id="13" creationId="{59383CF9-23B5-4335-9B21-1791C4CF1C75}"/>
          </ac:spMkLst>
        </pc:spChg>
        <pc:spChg chg="del">
          <ac:chgData name="ΕΙΡΗΝΗ ΚΑΤΣΑΡΟΥ" userId="3d7c3f3ab11cf231" providerId="LiveId" clId="{58D3516E-C68E-4816-BB91-0168A74178CB}" dt="2023-02-12T13:28:43.340" v="27001"/>
          <ac:spMkLst>
            <pc:docMk/>
            <pc:sldMk cId="233305434" sldId="413"/>
            <ac:spMk id="15" creationId="{0007FE00-9498-4706-B255-6437B0252C02}"/>
          </ac:spMkLst>
        </pc:spChg>
        <pc:spChg chg="add">
          <ac:chgData name="ΕΙΡΗΝΗ ΚΑΤΣΑΡΟΥ" userId="3d7c3f3ab11cf231" providerId="LiveId" clId="{58D3516E-C68E-4816-BB91-0168A74178CB}" dt="2023-02-12T13:34:30.196" v="27083" actId="26606"/>
          <ac:spMkLst>
            <pc:docMk/>
            <pc:sldMk cId="233305434" sldId="413"/>
            <ac:spMk id="1031" creationId="{2B566528-1B12-4246-9431-5C2D7D081168}"/>
          </ac:spMkLst>
        </pc:spChg>
        <pc:grpChg chg="add">
          <ac:chgData name="ΕΙΡΗΝΗ ΚΑΤΣΑΡΟΥ" userId="3d7c3f3ab11cf231" providerId="LiveId" clId="{58D3516E-C68E-4816-BB91-0168A74178CB}" dt="2023-02-12T13:34:30.196" v="27083" actId="26606"/>
          <ac:grpSpMkLst>
            <pc:docMk/>
            <pc:sldMk cId="233305434" sldId="413"/>
            <ac:grpSpMk id="1033" creationId="{4724F874-E407-41A5-918C-1CF5DF5269E1}"/>
          </ac:grpSpMkLst>
        </pc:grpChg>
        <pc:grpChg chg="add">
          <ac:chgData name="ΕΙΡΗΝΗ ΚΑΤΣΑΡΟΥ" userId="3d7c3f3ab11cf231" providerId="LiveId" clId="{58D3516E-C68E-4816-BB91-0168A74178CB}" dt="2023-02-12T13:34:30.196" v="27083" actId="26606"/>
          <ac:grpSpMkLst>
            <pc:docMk/>
            <pc:sldMk cId="233305434" sldId="413"/>
            <ac:grpSpMk id="1037" creationId="{DC8D6E3B-FFED-480F-941D-FE376375B8B7}"/>
          </ac:grpSpMkLst>
        </pc:grpChg>
        <pc:picChg chg="del">
          <ac:chgData name="ΕΙΡΗΝΗ ΚΑΤΣΑΡΟΥ" userId="3d7c3f3ab11cf231" providerId="LiveId" clId="{58D3516E-C68E-4816-BB91-0168A74178CB}" dt="2023-02-12T13:28:46.836" v="27002" actId="21"/>
          <ac:picMkLst>
            <pc:docMk/>
            <pc:sldMk cId="233305434" sldId="413"/>
            <ac:picMk id="6" creationId="{A2913804-DF20-41D2-2D83-3543C55BCEA5}"/>
          </ac:picMkLst>
        </pc:picChg>
        <pc:picChg chg="add mod">
          <ac:chgData name="ΕΙΡΗΝΗ ΚΑΤΣΑΡΟΥ" userId="3d7c3f3ab11cf231" providerId="LiveId" clId="{58D3516E-C68E-4816-BB91-0168A74178CB}" dt="2023-02-12T13:34:53.934" v="27092" actId="1076"/>
          <ac:picMkLst>
            <pc:docMk/>
            <pc:sldMk cId="233305434" sldId="413"/>
            <ac:picMk id="1026" creationId="{30BE7AA1-7620-F5A9-FE52-9850B172AC7E}"/>
          </ac:picMkLst>
        </pc:picChg>
      </pc:sldChg>
      <pc:sldChg chg="addSp delSp modSp add mod setBg delDesignElem">
        <pc:chgData name="ΕΙΡΗΝΗ ΚΑΤΣΑΡΟΥ" userId="3d7c3f3ab11cf231" providerId="LiveId" clId="{58D3516E-C68E-4816-BB91-0168A74178CB}" dt="2023-02-12T14:19:44.411" v="27383" actId="1076"/>
        <pc:sldMkLst>
          <pc:docMk/>
          <pc:sldMk cId="408072485" sldId="414"/>
        </pc:sldMkLst>
        <pc:spChg chg="mod">
          <ac:chgData name="ΕΙΡΗΝΗ ΚΑΤΣΑΡΟΥ" userId="3d7c3f3ab11cf231" providerId="LiveId" clId="{58D3516E-C68E-4816-BB91-0168A74178CB}" dt="2023-02-12T14:19:09.802" v="27382" actId="1076"/>
          <ac:spMkLst>
            <pc:docMk/>
            <pc:sldMk cId="408072485" sldId="414"/>
            <ac:spMk id="4" creationId="{90276DB8-9550-7789-6DF8-AA2A0B318FE6}"/>
          </ac:spMkLst>
        </pc:spChg>
        <pc:spChg chg="mod ord">
          <ac:chgData name="ΕΙΡΗΝΗ ΚΑΤΣΑΡΟΥ" userId="3d7c3f3ab11cf231" providerId="LiveId" clId="{58D3516E-C68E-4816-BB91-0168A74178CB}" dt="2023-02-12T14:19:01.874" v="27381" actId="14100"/>
          <ac:spMkLst>
            <pc:docMk/>
            <pc:sldMk cId="408072485" sldId="414"/>
            <ac:spMk id="5" creationId="{04457D61-2F82-556B-05FC-2E655E2F7B0A}"/>
          </ac:spMkLst>
        </pc:spChg>
        <pc:spChg chg="add del">
          <ac:chgData name="ΕΙΡΗΝΗ ΚΑΤΣΑΡΟΥ" userId="3d7c3f3ab11cf231" providerId="LiveId" clId="{58D3516E-C68E-4816-BB91-0168A74178CB}" dt="2023-02-12T14:17:50.098" v="27361" actId="26606"/>
          <ac:spMkLst>
            <pc:docMk/>
            <pc:sldMk cId="408072485" sldId="414"/>
            <ac:spMk id="10" creationId="{CEB41C5C-0F34-4DDA-9D7C-5E717F35F60C}"/>
          </ac:spMkLst>
        </pc:spChg>
        <pc:spChg chg="add">
          <ac:chgData name="ΕΙΡΗΝΗ ΚΑΤΣΑΡΟΥ" userId="3d7c3f3ab11cf231" providerId="LiveId" clId="{58D3516E-C68E-4816-BB91-0168A74178CB}" dt="2023-02-12T14:17:50.098" v="27361" actId="26606"/>
          <ac:spMkLst>
            <pc:docMk/>
            <pc:sldMk cId="408072485" sldId="414"/>
            <ac:spMk id="17" creationId="{2EB492CD-616E-47F8-933B-5E2D952A0593}"/>
          </ac:spMkLst>
        </pc:spChg>
        <pc:spChg chg="add">
          <ac:chgData name="ΕΙΡΗΝΗ ΚΑΤΣΑΡΟΥ" userId="3d7c3f3ab11cf231" providerId="LiveId" clId="{58D3516E-C68E-4816-BB91-0168A74178CB}" dt="2023-02-12T14:17:50.098" v="27361" actId="26606"/>
          <ac:spMkLst>
            <pc:docMk/>
            <pc:sldMk cId="408072485" sldId="414"/>
            <ac:spMk id="19" creationId="{59383CF9-23B5-4335-9B21-1791C4CF1C75}"/>
          </ac:spMkLst>
        </pc:spChg>
        <pc:spChg chg="add">
          <ac:chgData name="ΕΙΡΗΝΗ ΚΑΤΣΑΡΟΥ" userId="3d7c3f3ab11cf231" providerId="LiveId" clId="{58D3516E-C68E-4816-BB91-0168A74178CB}" dt="2023-02-12T14:17:50.098" v="27361" actId="26606"/>
          <ac:spMkLst>
            <pc:docMk/>
            <pc:sldMk cId="408072485" sldId="414"/>
            <ac:spMk id="21" creationId="{0007FE00-9498-4706-B255-6437B0252C02}"/>
          </ac:spMkLst>
        </pc:spChg>
        <pc:spChg chg="del">
          <ac:chgData name="ΕΙΡΗΝΗ ΚΑΤΣΑΡΟΥ" userId="3d7c3f3ab11cf231" providerId="LiveId" clId="{58D3516E-C68E-4816-BB91-0168A74178CB}" dt="2023-02-12T13:36:42.116" v="27108"/>
          <ac:spMkLst>
            <pc:docMk/>
            <pc:sldMk cId="408072485" sldId="414"/>
            <ac:spMk id="1031" creationId="{2B566528-1B12-4246-9431-5C2D7D081168}"/>
          </ac:spMkLst>
        </pc:spChg>
        <pc:grpChg chg="del">
          <ac:chgData name="ΕΙΡΗΝΗ ΚΑΤΣΑΡΟΥ" userId="3d7c3f3ab11cf231" providerId="LiveId" clId="{58D3516E-C68E-4816-BB91-0168A74178CB}" dt="2023-02-12T13:36:42.116" v="27108"/>
          <ac:grpSpMkLst>
            <pc:docMk/>
            <pc:sldMk cId="408072485" sldId="414"/>
            <ac:grpSpMk id="1033" creationId="{4724F874-E407-41A5-918C-1CF5DF5269E1}"/>
          </ac:grpSpMkLst>
        </pc:grpChg>
        <pc:grpChg chg="del">
          <ac:chgData name="ΕΙΡΗΝΗ ΚΑΤΣΑΡΟΥ" userId="3d7c3f3ab11cf231" providerId="LiveId" clId="{58D3516E-C68E-4816-BB91-0168A74178CB}" dt="2023-02-12T13:36:42.116" v="27108"/>
          <ac:grpSpMkLst>
            <pc:docMk/>
            <pc:sldMk cId="408072485" sldId="414"/>
            <ac:grpSpMk id="1037" creationId="{DC8D6E3B-FFED-480F-941D-FE376375B8B7}"/>
          </ac:grpSpMkLst>
        </pc:grpChg>
        <pc:picChg chg="add mod">
          <ac:chgData name="ΕΙΡΗΝΗ ΚΑΤΣΑΡΟΥ" userId="3d7c3f3ab11cf231" providerId="LiveId" clId="{58D3516E-C68E-4816-BB91-0168A74178CB}" dt="2023-02-12T14:19:44.411" v="27383" actId="1076"/>
          <ac:picMkLst>
            <pc:docMk/>
            <pc:sldMk cId="408072485" sldId="414"/>
            <ac:picMk id="3" creationId="{A6528B65-4AFC-939C-77B1-1C5A43F53B1E}"/>
          </ac:picMkLst>
        </pc:picChg>
        <pc:picChg chg="del">
          <ac:chgData name="ΕΙΡΗΝΗ ΚΑΤΣΑΡΟΥ" userId="3d7c3f3ab11cf231" providerId="LiveId" clId="{58D3516E-C68E-4816-BB91-0168A74178CB}" dt="2023-02-12T13:36:45.631" v="27109" actId="21"/>
          <ac:picMkLst>
            <pc:docMk/>
            <pc:sldMk cId="408072485" sldId="414"/>
            <ac:picMk id="1026" creationId="{30BE7AA1-7620-F5A9-FE52-9850B172AC7E}"/>
          </ac:picMkLst>
        </pc:picChg>
        <pc:cxnChg chg="add del">
          <ac:chgData name="ΕΙΡΗΝΗ ΚΑΤΣΑΡΟΥ" userId="3d7c3f3ab11cf231" providerId="LiveId" clId="{58D3516E-C68E-4816-BB91-0168A74178CB}" dt="2023-02-12T14:17:50.098" v="27361" actId="26606"/>
          <ac:cxnSpMkLst>
            <pc:docMk/>
            <pc:sldMk cId="408072485" sldId="414"/>
            <ac:cxnSpMk id="12" creationId="{57E1E5E6-F385-4E9C-B201-BA5BDE5CAD52}"/>
          </ac:cxnSpMkLst>
        </pc:cxnChg>
      </pc:sldChg>
      <pc:sldChg chg="addSp delSp modSp new mod setBg">
        <pc:chgData name="ΕΙΡΗΝΗ ΚΑΤΣΑΡΟΥ" userId="3d7c3f3ab11cf231" providerId="LiveId" clId="{58D3516E-C68E-4816-BB91-0168A74178CB}" dt="2023-02-12T13:50:57.323" v="27241" actId="255"/>
        <pc:sldMkLst>
          <pc:docMk/>
          <pc:sldMk cId="1527641046" sldId="415"/>
        </pc:sldMkLst>
        <pc:spChg chg="add del mod">
          <ac:chgData name="ΕΙΡΗΝΗ ΚΑΤΣΑΡΟΥ" userId="3d7c3f3ab11cf231" providerId="LiveId" clId="{58D3516E-C68E-4816-BB91-0168A74178CB}" dt="2023-02-12T13:43:44.479" v="27187" actId="26606"/>
          <ac:spMkLst>
            <pc:docMk/>
            <pc:sldMk cId="1527641046" sldId="415"/>
            <ac:spMk id="4" creationId="{56B1E190-C6DD-E598-EBF4-97267496AF82}"/>
          </ac:spMkLst>
        </pc:spChg>
        <pc:spChg chg="add del">
          <ac:chgData name="ΕΙΡΗΝΗ ΚΑΤΣΑΡΟΥ" userId="3d7c3f3ab11cf231" providerId="LiveId" clId="{58D3516E-C68E-4816-BB91-0168A74178CB}" dt="2023-02-12T13:49:56.337" v="27233" actId="26606"/>
          <ac:spMkLst>
            <pc:docMk/>
            <pc:sldMk cId="1527641046" sldId="415"/>
            <ac:spMk id="11" creationId="{2B566528-1B12-4246-9431-5C2D7D081168}"/>
          </ac:spMkLst>
        </pc:spChg>
        <pc:spChg chg="add del">
          <ac:chgData name="ΕΙΡΗΝΗ ΚΑΤΣΑΡΟΥ" userId="3d7c3f3ab11cf231" providerId="LiveId" clId="{58D3516E-C68E-4816-BB91-0168A74178CB}" dt="2023-02-12T13:49:56.337" v="27233" actId="26606"/>
          <ac:spMkLst>
            <pc:docMk/>
            <pc:sldMk cId="1527641046" sldId="415"/>
            <ac:spMk id="13" creationId="{2E80C965-DB6D-4F81-9E9E-B027384D0BD6}"/>
          </ac:spMkLst>
        </pc:spChg>
        <pc:spChg chg="add del">
          <ac:chgData name="ΕΙΡΗΝΗ ΚΑΤΣΑΡΟΥ" userId="3d7c3f3ab11cf231" providerId="LiveId" clId="{58D3516E-C68E-4816-BB91-0168A74178CB}" dt="2023-02-12T13:49:56.337" v="27233" actId="26606"/>
          <ac:spMkLst>
            <pc:docMk/>
            <pc:sldMk cId="1527641046" sldId="415"/>
            <ac:spMk id="15" creationId="{A580F890-B085-4E95-96AA-55AEBEC5CE6E}"/>
          </ac:spMkLst>
        </pc:spChg>
        <pc:spChg chg="add del">
          <ac:chgData name="ΕΙΡΗΝΗ ΚΑΤΣΑΡΟΥ" userId="3d7c3f3ab11cf231" providerId="LiveId" clId="{58D3516E-C68E-4816-BB91-0168A74178CB}" dt="2023-02-12T13:49:56.337" v="27233" actId="26606"/>
          <ac:spMkLst>
            <pc:docMk/>
            <pc:sldMk cId="1527641046" sldId="415"/>
            <ac:spMk id="17" creationId="{D3F51FEB-38FB-4F6C-9F7B-2F2AFAB65463}"/>
          </ac:spMkLst>
        </pc:spChg>
        <pc:spChg chg="add del">
          <ac:chgData name="ΕΙΡΗΝΗ ΚΑΤΣΑΡΟΥ" userId="3d7c3f3ab11cf231" providerId="LiveId" clId="{58D3516E-C68E-4816-BB91-0168A74178CB}" dt="2023-02-12T13:49:56.337" v="27233" actId="26606"/>
          <ac:spMkLst>
            <pc:docMk/>
            <pc:sldMk cId="1527641046" sldId="415"/>
            <ac:spMk id="19" creationId="{1E547BA6-BAE0-43BB-A7CA-60F69CE252F0}"/>
          </ac:spMkLst>
        </pc:spChg>
        <pc:spChg chg="add">
          <ac:chgData name="ΕΙΡΗΝΗ ΚΑΤΣΑΡΟΥ" userId="3d7c3f3ab11cf231" providerId="LiveId" clId="{58D3516E-C68E-4816-BB91-0168A74178CB}" dt="2023-02-12T13:49:56.337" v="27233" actId="26606"/>
          <ac:spMkLst>
            <pc:docMk/>
            <pc:sldMk cId="1527641046" sldId="415"/>
            <ac:spMk id="24" creationId="{7D144591-E9E9-4209-8701-3BB48A917D51}"/>
          </ac:spMkLst>
        </pc:spChg>
        <pc:graphicFrameChg chg="add del mod">
          <ac:chgData name="ΕΙΡΗΝΗ ΚΑΤΣΑΡΟΥ" userId="3d7c3f3ab11cf231" providerId="LiveId" clId="{58D3516E-C68E-4816-BB91-0168A74178CB}" dt="2023-02-12T13:42:30.181" v="27182" actId="21"/>
          <ac:graphicFrameMkLst>
            <pc:docMk/>
            <pc:sldMk cId="1527641046" sldId="415"/>
            <ac:graphicFrameMk id="2" creationId="{C42ADADF-8DEA-D331-A0BB-35C8825CFEDB}"/>
          </ac:graphicFrameMkLst>
        </pc:graphicFrameChg>
        <pc:graphicFrameChg chg="add mod modGraphic">
          <ac:chgData name="ΕΙΡΗΝΗ ΚΑΤΣΑΡΟΥ" userId="3d7c3f3ab11cf231" providerId="LiveId" clId="{58D3516E-C68E-4816-BB91-0168A74178CB}" dt="2023-02-12T13:50:57.323" v="27241" actId="255"/>
          <ac:graphicFrameMkLst>
            <pc:docMk/>
            <pc:sldMk cId="1527641046" sldId="415"/>
            <ac:graphicFrameMk id="6" creationId="{44C26834-0E03-DC42-1DCA-AAC93B1B3819}"/>
          </ac:graphicFrameMkLst>
        </pc:graphicFrameChg>
      </pc:sldChg>
      <pc:sldChg chg="addSp modSp new mod">
        <pc:chgData name="ΕΙΡΗΝΗ ΚΑΤΣΑΡΟΥ" userId="3d7c3f3ab11cf231" providerId="LiveId" clId="{58D3516E-C68E-4816-BB91-0168A74178CB}" dt="2023-02-12T14:11:01.342" v="27343" actId="14100"/>
        <pc:sldMkLst>
          <pc:docMk/>
          <pc:sldMk cId="2156917374" sldId="416"/>
        </pc:sldMkLst>
        <pc:spChg chg="add mod">
          <ac:chgData name="ΕΙΡΗΝΗ ΚΑΤΣΑΡΟΥ" userId="3d7c3f3ab11cf231" providerId="LiveId" clId="{58D3516E-C68E-4816-BB91-0168A74178CB}" dt="2023-02-12T14:11:01.342" v="27343" actId="14100"/>
          <ac:spMkLst>
            <pc:docMk/>
            <pc:sldMk cId="2156917374" sldId="416"/>
            <ac:spMk id="2" creationId="{7E753268-B1A0-4647-A39E-051A73A5DF2E}"/>
          </ac:spMkLst>
        </pc:spChg>
        <pc:spChg chg="add mod">
          <ac:chgData name="ΕΙΡΗΝΗ ΚΑΤΣΑΡΟΥ" userId="3d7c3f3ab11cf231" providerId="LiveId" clId="{58D3516E-C68E-4816-BB91-0168A74178CB}" dt="2023-02-12T14:10:42.119" v="27338" actId="20577"/>
          <ac:spMkLst>
            <pc:docMk/>
            <pc:sldMk cId="2156917374" sldId="416"/>
            <ac:spMk id="3" creationId="{DB767AAC-D353-62DB-8CEB-CB082DC16DB9}"/>
          </ac:spMkLst>
        </pc:spChg>
      </pc:sldChg>
      <pc:sldChg chg="modSp add mod">
        <pc:chgData name="ΕΙΡΗΝΗ ΚΑΤΣΑΡΟΥ" userId="3d7c3f3ab11cf231" providerId="LiveId" clId="{58D3516E-C68E-4816-BB91-0168A74178CB}" dt="2023-02-12T14:11:13.126" v="27345" actId="14100"/>
        <pc:sldMkLst>
          <pc:docMk/>
          <pc:sldMk cId="3508601769" sldId="417"/>
        </pc:sldMkLst>
        <pc:spChg chg="mod">
          <ac:chgData name="ΕΙΡΗΝΗ ΚΑΤΣΑΡΟΥ" userId="3d7c3f3ab11cf231" providerId="LiveId" clId="{58D3516E-C68E-4816-BB91-0168A74178CB}" dt="2023-02-12T14:11:13.126" v="27345" actId="14100"/>
          <ac:spMkLst>
            <pc:docMk/>
            <pc:sldMk cId="3508601769" sldId="417"/>
            <ac:spMk id="2" creationId="{7E753268-B1A0-4647-A39E-051A73A5DF2E}"/>
          </ac:spMkLst>
        </pc:spChg>
        <pc:spChg chg="mod">
          <ac:chgData name="ΕΙΡΗΝΗ ΚΑΤΣΑΡΟΥ" userId="3d7c3f3ab11cf231" providerId="LiveId" clId="{58D3516E-C68E-4816-BB91-0168A74178CB}" dt="2023-02-12T14:10:35.826" v="27335" actId="20577"/>
          <ac:spMkLst>
            <pc:docMk/>
            <pc:sldMk cId="3508601769" sldId="417"/>
            <ac:spMk id="3" creationId="{DB767AAC-D353-62DB-8CEB-CB082DC16DB9}"/>
          </ac:spMkLst>
        </pc:spChg>
      </pc:sldChg>
      <pc:sldChg chg="modSp add mod">
        <pc:chgData name="ΕΙΡΗΝΗ ΚΑΤΣΑΡΟΥ" userId="3d7c3f3ab11cf231" providerId="LiveId" clId="{58D3516E-C68E-4816-BB91-0168A74178CB}" dt="2023-02-12T14:11:19.477" v="27347" actId="14100"/>
        <pc:sldMkLst>
          <pc:docMk/>
          <pc:sldMk cId="101679480" sldId="418"/>
        </pc:sldMkLst>
        <pc:spChg chg="mod">
          <ac:chgData name="ΕΙΡΗΝΗ ΚΑΤΣΑΡΟΥ" userId="3d7c3f3ab11cf231" providerId="LiveId" clId="{58D3516E-C68E-4816-BB91-0168A74178CB}" dt="2023-02-12T14:11:19.477" v="27347" actId="14100"/>
          <ac:spMkLst>
            <pc:docMk/>
            <pc:sldMk cId="101679480" sldId="418"/>
            <ac:spMk id="2" creationId="{7E753268-B1A0-4647-A39E-051A73A5DF2E}"/>
          </ac:spMkLst>
        </pc:spChg>
        <pc:spChg chg="mod">
          <ac:chgData name="ΕΙΡΗΝΗ ΚΑΤΣΑΡΟΥ" userId="3d7c3f3ab11cf231" providerId="LiveId" clId="{58D3516E-C68E-4816-BB91-0168A74178CB}" dt="2023-02-12T14:10:22.454" v="27326" actId="20577"/>
          <ac:spMkLst>
            <pc:docMk/>
            <pc:sldMk cId="101679480" sldId="418"/>
            <ac:spMk id="3" creationId="{DB767AAC-D353-62DB-8CEB-CB082DC16DB9}"/>
          </ac:spMkLst>
        </pc:spChg>
      </pc:sldChg>
      <pc:sldChg chg="modSp add mod">
        <pc:chgData name="ΕΙΡΗΝΗ ΚΑΤΣΑΡΟΥ" userId="3d7c3f3ab11cf231" providerId="LiveId" clId="{58D3516E-C68E-4816-BB91-0168A74178CB}" dt="2023-02-12T14:11:28.485" v="27349" actId="14100"/>
        <pc:sldMkLst>
          <pc:docMk/>
          <pc:sldMk cId="363749296" sldId="419"/>
        </pc:sldMkLst>
        <pc:spChg chg="mod">
          <ac:chgData name="ΕΙΡΗΝΗ ΚΑΤΣΑΡΟΥ" userId="3d7c3f3ab11cf231" providerId="LiveId" clId="{58D3516E-C68E-4816-BB91-0168A74178CB}" dt="2023-02-12T14:11:28.485" v="27349" actId="14100"/>
          <ac:spMkLst>
            <pc:docMk/>
            <pc:sldMk cId="363749296" sldId="419"/>
            <ac:spMk id="2" creationId="{7E753268-B1A0-4647-A39E-051A73A5DF2E}"/>
          </ac:spMkLst>
        </pc:spChg>
        <pc:spChg chg="mod">
          <ac:chgData name="ΕΙΡΗΝΗ ΚΑΤΣΑΡΟΥ" userId="3d7c3f3ab11cf231" providerId="LiveId" clId="{58D3516E-C68E-4816-BB91-0168A74178CB}" dt="2023-02-12T14:10:15.736" v="27323" actId="20577"/>
          <ac:spMkLst>
            <pc:docMk/>
            <pc:sldMk cId="363749296" sldId="419"/>
            <ac:spMk id="3" creationId="{DB767AAC-D353-62DB-8CEB-CB082DC16DB9}"/>
          </ac:spMkLst>
        </pc:spChg>
      </pc:sldChg>
      <pc:sldChg chg="addSp delSp modSp add mod setBg delDesignElem">
        <pc:chgData name="ΕΙΡΗΝΗ ΚΑΤΣΑΡΟΥ" userId="3d7c3f3ab11cf231" providerId="LiveId" clId="{58D3516E-C68E-4816-BB91-0168A74178CB}" dt="2023-02-12T14:38:18.514" v="28057" actId="1076"/>
        <pc:sldMkLst>
          <pc:docMk/>
          <pc:sldMk cId="3538796565" sldId="420"/>
        </pc:sldMkLst>
        <pc:spChg chg="mod">
          <ac:chgData name="ΕΙΡΗΝΗ ΚΑΤΣΑΡΟΥ" userId="3d7c3f3ab11cf231" providerId="LiveId" clId="{58D3516E-C68E-4816-BB91-0168A74178CB}" dt="2023-02-12T14:36:48.206" v="28042" actId="14100"/>
          <ac:spMkLst>
            <pc:docMk/>
            <pc:sldMk cId="3538796565" sldId="420"/>
            <ac:spMk id="4" creationId="{90276DB8-9550-7789-6DF8-AA2A0B318FE6}"/>
          </ac:spMkLst>
        </pc:spChg>
        <pc:spChg chg="mod">
          <ac:chgData name="ΕΙΡΗΝΗ ΚΑΤΣΑΡΟΥ" userId="3d7c3f3ab11cf231" providerId="LiveId" clId="{58D3516E-C68E-4816-BB91-0168A74178CB}" dt="2023-02-12T14:38:18.514" v="28057" actId="1076"/>
          <ac:spMkLst>
            <pc:docMk/>
            <pc:sldMk cId="3538796565" sldId="420"/>
            <ac:spMk id="5" creationId="{04457D61-2F82-556B-05FC-2E655E2F7B0A}"/>
          </ac:spMkLst>
        </pc:spChg>
        <pc:spChg chg="add">
          <ac:chgData name="ΕΙΡΗΝΗ ΚΑΤΣΑΡΟΥ" userId="3d7c3f3ab11cf231" providerId="LiveId" clId="{58D3516E-C68E-4816-BB91-0168A74178CB}" dt="2023-02-12T14:36:25.321" v="28036" actId="26606"/>
          <ac:spMkLst>
            <pc:docMk/>
            <pc:sldMk cId="3538796565" sldId="420"/>
            <ac:spMk id="10" creationId="{081EA652-8C6A-4E69-BEB9-170809474553}"/>
          </ac:spMkLst>
        </pc:spChg>
        <pc:spChg chg="add">
          <ac:chgData name="ΕΙΡΗΝΗ ΚΑΤΣΑΡΟΥ" userId="3d7c3f3ab11cf231" providerId="LiveId" clId="{58D3516E-C68E-4816-BB91-0168A74178CB}" dt="2023-02-12T14:36:25.321" v="28036" actId="26606"/>
          <ac:spMkLst>
            <pc:docMk/>
            <pc:sldMk cId="3538796565" sldId="420"/>
            <ac:spMk id="12" creationId="{5298780A-33B9-4EA2-8F67-DE68AD62841B}"/>
          </ac:spMkLst>
        </pc:spChg>
        <pc:spChg chg="add">
          <ac:chgData name="ΕΙΡΗΝΗ ΚΑΤΣΑΡΟΥ" userId="3d7c3f3ab11cf231" providerId="LiveId" clId="{58D3516E-C68E-4816-BB91-0168A74178CB}" dt="2023-02-12T14:36:25.321" v="28036" actId="26606"/>
          <ac:spMkLst>
            <pc:docMk/>
            <pc:sldMk cId="3538796565" sldId="420"/>
            <ac:spMk id="14" creationId="{7F488E8B-4E1E-4402-8935-D4E6C02615C7}"/>
          </ac:spMkLst>
        </pc:spChg>
        <pc:spChg chg="del">
          <ac:chgData name="ΕΙΡΗΝΗ ΚΑΤΣΑΡΟΥ" userId="3d7c3f3ab11cf231" providerId="LiveId" clId="{58D3516E-C68E-4816-BB91-0168A74178CB}" dt="2023-02-12T14:23:34.359" v="27385"/>
          <ac:spMkLst>
            <pc:docMk/>
            <pc:sldMk cId="3538796565" sldId="420"/>
            <ac:spMk id="25" creationId="{AC17DE74-01C9-4859-B65A-85CF999E8580}"/>
          </ac:spMkLst>
        </pc:spChg>
        <pc:spChg chg="del">
          <ac:chgData name="ΕΙΡΗΝΗ ΚΑΤΣΑΡΟΥ" userId="3d7c3f3ab11cf231" providerId="LiveId" clId="{58D3516E-C68E-4816-BB91-0168A74178CB}" dt="2023-02-12T14:23:34.359" v="27385"/>
          <ac:spMkLst>
            <pc:docMk/>
            <pc:sldMk cId="3538796565" sldId="420"/>
            <ac:spMk id="27" creationId="{068C0432-0E90-4CC1-8CD3-D44A90DF07EF}"/>
          </ac:spMkLst>
        </pc:spChg>
        <pc:cxnChg chg="add">
          <ac:chgData name="ΕΙΡΗΝΗ ΚΑΤΣΑΡΟΥ" userId="3d7c3f3ab11cf231" providerId="LiveId" clId="{58D3516E-C68E-4816-BB91-0168A74178CB}" dt="2023-02-12T14:36:25.321" v="28036" actId="26606"/>
          <ac:cxnSpMkLst>
            <pc:docMk/>
            <pc:sldMk cId="3538796565" sldId="420"/>
            <ac:cxnSpMk id="16" creationId="{23AAC9B5-8015-485C-ACF9-A750390E9A56}"/>
          </ac:cxnSpMkLst>
        </pc:cxnChg>
      </pc:sldChg>
      <pc:sldChg chg="delSp add del setBg delDesignElem">
        <pc:chgData name="ΕΙΡΗΝΗ ΚΑΤΣΑΡΟΥ" userId="3d7c3f3ab11cf231" providerId="LiveId" clId="{58D3516E-C68E-4816-BB91-0168A74178CB}" dt="2023-02-12T14:40:56.173" v="28063" actId="2696"/>
        <pc:sldMkLst>
          <pc:docMk/>
          <pc:sldMk cId="982228246" sldId="421"/>
        </pc:sldMkLst>
        <pc:spChg chg="del">
          <ac:chgData name="ΕΙΡΗΝΗ ΚΑΤΣΑΡΟΥ" userId="3d7c3f3ab11cf231" providerId="LiveId" clId="{58D3516E-C68E-4816-BB91-0168A74178CB}" dt="2023-02-12T14:40:30.678" v="28062"/>
          <ac:spMkLst>
            <pc:docMk/>
            <pc:sldMk cId="982228246" sldId="421"/>
            <ac:spMk id="10" creationId="{081EA652-8C6A-4E69-BEB9-170809474553}"/>
          </ac:spMkLst>
        </pc:spChg>
        <pc:spChg chg="del">
          <ac:chgData name="ΕΙΡΗΝΗ ΚΑΤΣΑΡΟΥ" userId="3d7c3f3ab11cf231" providerId="LiveId" clId="{58D3516E-C68E-4816-BB91-0168A74178CB}" dt="2023-02-12T14:40:30.678" v="28062"/>
          <ac:spMkLst>
            <pc:docMk/>
            <pc:sldMk cId="982228246" sldId="421"/>
            <ac:spMk id="12" creationId="{5298780A-33B9-4EA2-8F67-DE68AD62841B}"/>
          </ac:spMkLst>
        </pc:spChg>
        <pc:spChg chg="del">
          <ac:chgData name="ΕΙΡΗΝΗ ΚΑΤΣΑΡΟΥ" userId="3d7c3f3ab11cf231" providerId="LiveId" clId="{58D3516E-C68E-4816-BB91-0168A74178CB}" dt="2023-02-12T14:40:30.678" v="28062"/>
          <ac:spMkLst>
            <pc:docMk/>
            <pc:sldMk cId="982228246" sldId="421"/>
            <ac:spMk id="14" creationId="{7F488E8B-4E1E-4402-8935-D4E6C02615C7}"/>
          </ac:spMkLst>
        </pc:spChg>
        <pc:cxnChg chg="del">
          <ac:chgData name="ΕΙΡΗΝΗ ΚΑΤΣΑΡΟΥ" userId="3d7c3f3ab11cf231" providerId="LiveId" clId="{58D3516E-C68E-4816-BB91-0168A74178CB}" dt="2023-02-12T14:40:30.678" v="28062"/>
          <ac:cxnSpMkLst>
            <pc:docMk/>
            <pc:sldMk cId="982228246" sldId="421"/>
            <ac:cxnSpMk id="16" creationId="{23AAC9B5-8015-485C-ACF9-A750390E9A56}"/>
          </ac:cxnSpMkLst>
        </pc:cxnChg>
      </pc:sldChg>
      <pc:sldChg chg="addSp delSp modSp new mod">
        <pc:chgData name="ΕΙΡΗΝΗ ΚΑΤΣΑΡΟΥ" userId="3d7c3f3ab11cf231" providerId="LiveId" clId="{58D3516E-C68E-4816-BB91-0168A74178CB}" dt="2023-02-12T14:51:19.617" v="28961" actId="113"/>
        <pc:sldMkLst>
          <pc:docMk/>
          <pc:sldMk cId="2135957450" sldId="421"/>
        </pc:sldMkLst>
        <pc:spChg chg="del">
          <ac:chgData name="ΕΙΡΗΝΗ ΚΑΤΣΑΡΟΥ" userId="3d7c3f3ab11cf231" providerId="LiveId" clId="{58D3516E-C68E-4816-BB91-0168A74178CB}" dt="2023-02-12T14:42:13.031" v="28065" actId="931"/>
          <ac:spMkLst>
            <pc:docMk/>
            <pc:sldMk cId="2135957450" sldId="421"/>
            <ac:spMk id="2" creationId="{CA7E7FBB-46D8-74C2-6D32-E509472D6528}"/>
          </ac:spMkLst>
        </pc:spChg>
        <pc:spChg chg="add mod">
          <ac:chgData name="ΕΙΡΗΝΗ ΚΑΤΣΑΡΟΥ" userId="3d7c3f3ab11cf231" providerId="LiveId" clId="{58D3516E-C68E-4816-BB91-0168A74178CB}" dt="2023-02-12T14:50:33.211" v="28956" actId="1076"/>
          <ac:spMkLst>
            <pc:docMk/>
            <pc:sldMk cId="2135957450" sldId="421"/>
            <ac:spMk id="5" creationId="{7A3A385F-A5C1-6263-2238-6FF282EA08BA}"/>
          </ac:spMkLst>
        </pc:spChg>
        <pc:spChg chg="add mod">
          <ac:chgData name="ΕΙΡΗΝΗ ΚΑΤΣΑΡΟΥ" userId="3d7c3f3ab11cf231" providerId="LiveId" clId="{58D3516E-C68E-4816-BB91-0168A74178CB}" dt="2023-02-12T14:51:19.617" v="28961" actId="113"/>
          <ac:spMkLst>
            <pc:docMk/>
            <pc:sldMk cId="2135957450" sldId="421"/>
            <ac:spMk id="6" creationId="{8EB5D653-A52B-01B8-12A7-AFBEE9459572}"/>
          </ac:spMkLst>
        </pc:spChg>
        <pc:picChg chg="add mod">
          <ac:chgData name="ΕΙΡΗΝΗ ΚΑΤΣΑΡΟΥ" userId="3d7c3f3ab11cf231" providerId="LiveId" clId="{58D3516E-C68E-4816-BB91-0168A74178CB}" dt="2023-02-12T14:42:13.031" v="28065" actId="931"/>
          <ac:picMkLst>
            <pc:docMk/>
            <pc:sldMk cId="2135957450" sldId="421"/>
            <ac:picMk id="4" creationId="{986F72EE-DEA8-0950-29C1-908A0A732E1D}"/>
          </ac:picMkLst>
        </pc:picChg>
      </pc:sldChg>
      <pc:sldChg chg="delSp add del setBg delDesignElem">
        <pc:chgData name="ΕΙΡΗΝΗ ΚΑΤΣΑΡΟΥ" userId="3d7c3f3ab11cf231" providerId="LiveId" clId="{58D3516E-C68E-4816-BB91-0168A74178CB}" dt="2023-02-12T14:40:27.934" v="28060" actId="2696"/>
        <pc:sldMkLst>
          <pc:docMk/>
          <pc:sldMk cId="3099333387" sldId="421"/>
        </pc:sldMkLst>
        <pc:spChg chg="del">
          <ac:chgData name="ΕΙΡΗΝΗ ΚΑΤΣΑΡΟΥ" userId="3d7c3f3ab11cf231" providerId="LiveId" clId="{58D3516E-C68E-4816-BB91-0168A74178CB}" dt="2023-02-12T14:39:59.785" v="28059"/>
          <ac:spMkLst>
            <pc:docMk/>
            <pc:sldMk cId="3099333387" sldId="421"/>
            <ac:spMk id="23" creationId="{C2554CA6-288E-4202-BC52-2E5A8F0C0AED}"/>
          </ac:spMkLst>
        </pc:spChg>
        <pc:spChg chg="del">
          <ac:chgData name="ΕΙΡΗΝΗ ΚΑΤΣΑΡΟΥ" userId="3d7c3f3ab11cf231" providerId="LiveId" clId="{58D3516E-C68E-4816-BB91-0168A74178CB}" dt="2023-02-12T14:39:59.785" v="28059"/>
          <ac:spMkLst>
            <pc:docMk/>
            <pc:sldMk cId="3099333387" sldId="421"/>
            <ac:spMk id="25" creationId="{B10BB131-AC8E-4A8E-A5D1-36260F720C3B}"/>
          </ac:spMkLst>
        </pc:spChg>
        <pc:spChg chg="del">
          <ac:chgData name="ΕΙΡΗΝΗ ΚΑΤΣΑΡΟΥ" userId="3d7c3f3ab11cf231" providerId="LiveId" clId="{58D3516E-C68E-4816-BB91-0168A74178CB}" dt="2023-02-12T14:39:59.785" v="28059"/>
          <ac:spMkLst>
            <pc:docMk/>
            <pc:sldMk cId="3099333387" sldId="421"/>
            <ac:spMk id="27" creationId="{5B7778FC-632E-4DCA-A7CB-0D7731CCF970}"/>
          </ac:spMkLst>
        </pc:spChg>
        <pc:spChg chg="del">
          <ac:chgData name="ΕΙΡΗΝΗ ΚΑΤΣΑΡΟΥ" userId="3d7c3f3ab11cf231" providerId="LiveId" clId="{58D3516E-C68E-4816-BB91-0168A74178CB}" dt="2023-02-12T14:39:59.785" v="28059"/>
          <ac:spMkLst>
            <pc:docMk/>
            <pc:sldMk cId="3099333387" sldId="421"/>
            <ac:spMk id="29" creationId="{FA23A907-97FB-4A8F-880A-DD77401C4296}"/>
          </ac:spMkLst>
        </pc:spChg>
      </pc:sldChg>
      <pc:sldChg chg="addSp delSp modSp add mod setBg">
        <pc:chgData name="ΕΙΡΗΝΗ ΚΑΤΣΑΡΟΥ" userId="3d7c3f3ab11cf231" providerId="LiveId" clId="{58D3516E-C68E-4816-BB91-0168A74178CB}" dt="2023-02-12T15:08:11.480" v="29883" actId="113"/>
        <pc:sldMkLst>
          <pc:docMk/>
          <pc:sldMk cId="954203662" sldId="422"/>
        </pc:sldMkLst>
        <pc:spChg chg="add del mod">
          <ac:chgData name="ΕΙΡΗΝΗ ΚΑΤΣΑΡΟΥ" userId="3d7c3f3ab11cf231" providerId="LiveId" clId="{58D3516E-C68E-4816-BB91-0168A74178CB}" dt="2023-02-12T14:54:47.672" v="28979" actId="931"/>
          <ac:spMkLst>
            <pc:docMk/>
            <pc:sldMk cId="954203662" sldId="422"/>
            <ac:spMk id="3" creationId="{91E493A7-3D33-8C74-1B4B-4841507302FF}"/>
          </ac:spMkLst>
        </pc:spChg>
        <pc:spChg chg="mod">
          <ac:chgData name="ΕΙΡΗΝΗ ΚΑΤΣΑΡΟΥ" userId="3d7c3f3ab11cf231" providerId="LiveId" clId="{58D3516E-C68E-4816-BB91-0168A74178CB}" dt="2023-02-12T15:05:18.867" v="29637" actId="27636"/>
          <ac:spMkLst>
            <pc:docMk/>
            <pc:sldMk cId="954203662" sldId="422"/>
            <ac:spMk id="5" creationId="{7A3A385F-A5C1-6263-2238-6FF282EA08BA}"/>
          </ac:spMkLst>
        </pc:spChg>
        <pc:spChg chg="mod ord">
          <ac:chgData name="ΕΙΡΗΝΗ ΚΑΤΣΑΡΟΥ" userId="3d7c3f3ab11cf231" providerId="LiveId" clId="{58D3516E-C68E-4816-BB91-0168A74178CB}" dt="2023-02-12T15:08:11.480" v="29883" actId="113"/>
          <ac:spMkLst>
            <pc:docMk/>
            <pc:sldMk cId="954203662" sldId="422"/>
            <ac:spMk id="6" creationId="{8EB5D653-A52B-01B8-12A7-AFBEE9459572}"/>
          </ac:spMkLst>
        </pc:spChg>
        <pc:spChg chg="add del mod">
          <ac:chgData name="ΕΙΡΗΝΗ ΚΑΤΣΑΡΟΥ" userId="3d7c3f3ab11cf231" providerId="LiveId" clId="{58D3516E-C68E-4816-BB91-0168A74178CB}" dt="2023-02-12T14:56:15.602" v="28990" actId="931"/>
          <ac:spMkLst>
            <pc:docMk/>
            <pc:sldMk cId="954203662" sldId="422"/>
            <ac:spMk id="10" creationId="{F03D3FB7-F868-3972-36AC-295A2BD3145A}"/>
          </ac:spMkLst>
        </pc:spChg>
        <pc:spChg chg="add del">
          <ac:chgData name="ΕΙΡΗΝΗ ΚΑΤΣΑΡΟΥ" userId="3d7c3f3ab11cf231" providerId="LiveId" clId="{58D3516E-C68E-4816-BB91-0168A74178CB}" dt="2023-02-12T14:55:17.911" v="28982" actId="26606"/>
          <ac:spMkLst>
            <pc:docMk/>
            <pc:sldMk cId="954203662" sldId="422"/>
            <ac:spMk id="13" creationId="{4F7EBAE4-9945-4473-9E34-B2C66EA0F03D}"/>
          </ac:spMkLst>
        </pc:spChg>
        <pc:spChg chg="add del">
          <ac:chgData name="ΕΙΡΗΝΗ ΚΑΤΣΑΡΟΥ" userId="3d7c3f3ab11cf231" providerId="LiveId" clId="{58D3516E-C68E-4816-BB91-0168A74178CB}" dt="2023-02-12T14:57:51.943" v="28997" actId="26606"/>
          <ac:spMkLst>
            <pc:docMk/>
            <pc:sldMk cId="954203662" sldId="422"/>
            <ac:spMk id="14" creationId="{2B566528-1B12-4246-9431-5C2D7D081168}"/>
          </ac:spMkLst>
        </pc:spChg>
        <pc:spChg chg="add del">
          <ac:chgData name="ΕΙΡΗΝΗ ΚΑΤΣΑΡΟΥ" userId="3d7c3f3ab11cf231" providerId="LiveId" clId="{58D3516E-C68E-4816-BB91-0168A74178CB}" dt="2023-02-12T14:55:17.911" v="28982" actId="26606"/>
          <ac:spMkLst>
            <pc:docMk/>
            <pc:sldMk cId="954203662" sldId="422"/>
            <ac:spMk id="15" creationId="{70BEB1E7-2F88-40BC-B73D-42E5B6F80BFC}"/>
          </ac:spMkLst>
        </pc:spChg>
        <pc:spChg chg="add del">
          <ac:chgData name="ΕΙΡΗΝΗ ΚΑΤΣΑΡΟΥ" userId="3d7c3f3ab11cf231" providerId="LiveId" clId="{58D3516E-C68E-4816-BB91-0168A74178CB}" dt="2023-02-12T14:55:17.911" v="28982" actId="26606"/>
          <ac:spMkLst>
            <pc:docMk/>
            <pc:sldMk cId="954203662" sldId="422"/>
            <ac:spMk id="17" creationId="{A7B99495-F43F-4D80-A44F-2CB4764EB90B}"/>
          </ac:spMkLst>
        </pc:spChg>
        <pc:spChg chg="add del">
          <ac:chgData name="ΕΙΡΗΝΗ ΚΑΤΣΑΡΟΥ" userId="3d7c3f3ab11cf231" providerId="LiveId" clId="{58D3516E-C68E-4816-BB91-0168A74178CB}" dt="2023-02-12T14:55:26.483" v="28986" actId="26606"/>
          <ac:spMkLst>
            <pc:docMk/>
            <pc:sldMk cId="954203662" sldId="422"/>
            <ac:spMk id="22" creationId="{2B566528-1B12-4246-9431-5C2D7D081168}"/>
          </ac:spMkLst>
        </pc:spChg>
        <pc:spChg chg="add del mod">
          <ac:chgData name="ΕΙΡΗΝΗ ΚΑΤΣΑΡΟΥ" userId="3d7c3f3ab11cf231" providerId="LiveId" clId="{58D3516E-C68E-4816-BB91-0168A74178CB}" dt="2023-02-12T14:57:10.595" v="28993" actId="21"/>
          <ac:spMkLst>
            <pc:docMk/>
            <pc:sldMk cId="954203662" sldId="422"/>
            <ac:spMk id="27" creationId="{70014001-13BB-6800-91B1-9D4F6EBFE232}"/>
          </ac:spMkLst>
        </pc:spChg>
        <pc:spChg chg="add">
          <ac:chgData name="ΕΙΡΗΝΗ ΚΑΤΣΑΡΟΥ" userId="3d7c3f3ab11cf231" providerId="LiveId" clId="{58D3516E-C68E-4816-BB91-0168A74178CB}" dt="2023-02-12T14:57:51.943" v="28997" actId="26606"/>
          <ac:spMkLst>
            <pc:docMk/>
            <pc:sldMk cId="954203662" sldId="422"/>
            <ac:spMk id="34" creationId="{5E39A796-BE83-48B1-B33F-35C4A32AAB57}"/>
          </ac:spMkLst>
        </pc:spChg>
        <pc:spChg chg="add">
          <ac:chgData name="ΕΙΡΗΝΗ ΚΑΤΣΑΡΟΥ" userId="3d7c3f3ab11cf231" providerId="LiveId" clId="{58D3516E-C68E-4816-BB91-0168A74178CB}" dt="2023-02-12T14:57:51.943" v="28997" actId="26606"/>
          <ac:spMkLst>
            <pc:docMk/>
            <pc:sldMk cId="954203662" sldId="422"/>
            <ac:spMk id="36" creationId="{72F84B47-E267-4194-8194-831DB7B5547F}"/>
          </ac:spMkLst>
        </pc:spChg>
        <pc:grpChg chg="add del">
          <ac:chgData name="ΕΙΡΗΝΗ ΚΑΤΣΑΡΟΥ" userId="3d7c3f3ab11cf231" providerId="LiveId" clId="{58D3516E-C68E-4816-BB91-0168A74178CB}" dt="2023-02-12T14:57:51.943" v="28997" actId="26606"/>
          <ac:grpSpMkLst>
            <pc:docMk/>
            <pc:sldMk cId="954203662" sldId="422"/>
            <ac:grpSpMk id="16" creationId="{4724F874-E407-41A5-918C-1CF5DF5269E1}"/>
          </ac:grpSpMkLst>
        </pc:grpChg>
        <pc:grpChg chg="add del">
          <ac:chgData name="ΕΙΡΗΝΗ ΚΑΤΣΑΡΟΥ" userId="3d7c3f3ab11cf231" providerId="LiveId" clId="{58D3516E-C68E-4816-BB91-0168A74178CB}" dt="2023-02-12T14:57:51.943" v="28997" actId="26606"/>
          <ac:grpSpMkLst>
            <pc:docMk/>
            <pc:sldMk cId="954203662" sldId="422"/>
            <ac:grpSpMk id="18"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19" creationId="{DC8D6E3B-FFED-480F-941D-FE376375B8B7}"/>
          </ac:grpSpMkLst>
        </pc:grpChg>
        <pc:grpChg chg="add del">
          <ac:chgData name="ΕΙΡΗΝΗ ΚΑΤΣΑΡΟΥ" userId="3d7c3f3ab11cf231" providerId="LiveId" clId="{58D3516E-C68E-4816-BB91-0168A74178CB}" dt="2023-02-12T14:55:26.483" v="28986" actId="26606"/>
          <ac:grpSpMkLst>
            <pc:docMk/>
            <pc:sldMk cId="954203662" sldId="422"/>
            <ac:grpSpMk id="23" creationId="{4724F874-E407-41A5-918C-1CF5DF5269E1}"/>
          </ac:grpSpMkLst>
        </pc:grpChg>
        <pc:picChg chg="del">
          <ac:chgData name="ΕΙΡΗΝΗ ΚΑΤΣΑΡΟΥ" userId="3d7c3f3ab11cf231" providerId="LiveId" clId="{58D3516E-C68E-4816-BB91-0168A74178CB}" dt="2023-02-12T14:52:27.678" v="28978" actId="21"/>
          <ac:picMkLst>
            <pc:docMk/>
            <pc:sldMk cId="954203662" sldId="422"/>
            <ac:picMk id="4" creationId="{986F72EE-DEA8-0950-29C1-908A0A732E1D}"/>
          </ac:picMkLst>
        </pc:picChg>
        <pc:picChg chg="add del mod">
          <ac:chgData name="ΕΙΡΗΝΗ ΚΑΤΣΑΡΟΥ" userId="3d7c3f3ab11cf231" providerId="LiveId" clId="{58D3516E-C68E-4816-BB91-0168A74178CB}" dt="2023-02-12T14:55:40.414" v="28989" actId="21"/>
          <ac:picMkLst>
            <pc:docMk/>
            <pc:sldMk cId="954203662" sldId="422"/>
            <ac:picMk id="8" creationId="{031B88A1-370E-776D-C3D3-7FD2B94827D7}"/>
          </ac:picMkLst>
        </pc:picChg>
        <pc:picChg chg="add del mod">
          <ac:chgData name="ΕΙΡΗΝΗ ΚΑΤΣΑΡΟΥ" userId="3d7c3f3ab11cf231" providerId="LiveId" clId="{58D3516E-C68E-4816-BB91-0168A74178CB}" dt="2023-02-12T14:57:07.805" v="28992" actId="21"/>
          <ac:picMkLst>
            <pc:docMk/>
            <pc:sldMk cId="954203662" sldId="422"/>
            <ac:picMk id="12" creationId="{AD65B771-4904-71F0-364C-7C12D38AA460}"/>
          </ac:picMkLst>
        </pc:picChg>
        <pc:picChg chg="add mod">
          <ac:chgData name="ΕΙΡΗΝΗ ΚΑΤΣΑΡΟΥ" userId="3d7c3f3ab11cf231" providerId="LiveId" clId="{58D3516E-C68E-4816-BB91-0168A74178CB}" dt="2023-02-12T14:57:51.943" v="28997" actId="26606"/>
          <ac:picMkLst>
            <pc:docMk/>
            <pc:sldMk cId="954203662" sldId="422"/>
            <ac:picMk id="29" creationId="{A7DE4585-92EB-AA67-12A9-EE068DC37478}"/>
          </ac:picMkLst>
        </pc:picChg>
      </pc:sldChg>
      <pc:sldChg chg="addSp delSp modSp add mod setBg">
        <pc:chgData name="ΕΙΡΗΝΗ ΚΑΤΣΑΡΟΥ" userId="3d7c3f3ab11cf231" providerId="LiveId" clId="{58D3516E-C68E-4816-BB91-0168A74178CB}" dt="2023-02-12T15:22:36.238" v="30806" actId="113"/>
        <pc:sldMkLst>
          <pc:docMk/>
          <pc:sldMk cId="2997787583" sldId="423"/>
        </pc:sldMkLst>
        <pc:spChg chg="add del mod">
          <ac:chgData name="ΕΙΡΗΝΗ ΚΑΤΣΑΡΟΥ" userId="3d7c3f3ab11cf231" providerId="LiveId" clId="{58D3516E-C68E-4816-BB91-0168A74178CB}" dt="2023-02-12T15:09:33.643" v="29901" actId="931"/>
          <ac:spMkLst>
            <pc:docMk/>
            <pc:sldMk cId="2997787583" sldId="423"/>
            <ac:spMk id="3" creationId="{54C7C6EB-DDE5-B17B-E373-0AD47DD410F6}"/>
          </ac:spMkLst>
        </pc:spChg>
        <pc:spChg chg="mod">
          <ac:chgData name="ΕΙΡΗΝΗ ΚΑΤΣΑΡΟΥ" userId="3d7c3f3ab11cf231" providerId="LiveId" clId="{58D3516E-C68E-4816-BB91-0168A74178CB}" dt="2023-02-12T15:22:20.321" v="30802" actId="1076"/>
          <ac:spMkLst>
            <pc:docMk/>
            <pc:sldMk cId="2997787583" sldId="423"/>
            <ac:spMk id="5" creationId="{7A3A385F-A5C1-6263-2238-6FF282EA08BA}"/>
          </ac:spMkLst>
        </pc:spChg>
        <pc:spChg chg="mod ord">
          <ac:chgData name="ΕΙΡΗΝΗ ΚΑΤΣΑΡΟΥ" userId="3d7c3f3ab11cf231" providerId="LiveId" clId="{58D3516E-C68E-4816-BB91-0168A74178CB}" dt="2023-02-12T15:22:36.238" v="30806" actId="113"/>
          <ac:spMkLst>
            <pc:docMk/>
            <pc:sldMk cId="2997787583" sldId="423"/>
            <ac:spMk id="6" creationId="{8EB5D653-A52B-01B8-12A7-AFBEE9459572}"/>
          </ac:spMkLst>
        </pc:spChg>
        <pc:spChg chg="add">
          <ac:chgData name="ΕΙΡΗΝΗ ΚΑΤΣΑΡΟΥ" userId="3d7c3f3ab11cf231" providerId="LiveId" clId="{58D3516E-C68E-4816-BB91-0168A74178CB}" dt="2023-02-12T15:09:42.379" v="29902" actId="26606"/>
          <ac:spMkLst>
            <pc:docMk/>
            <pc:sldMk cId="2997787583" sldId="423"/>
            <ac:spMk id="13" creationId="{2EB492CD-616E-47F8-933B-5E2D952A0593}"/>
          </ac:spMkLst>
        </pc:spChg>
        <pc:spChg chg="add">
          <ac:chgData name="ΕΙΡΗΝΗ ΚΑΤΣΑΡΟΥ" userId="3d7c3f3ab11cf231" providerId="LiveId" clId="{58D3516E-C68E-4816-BB91-0168A74178CB}" dt="2023-02-12T15:09:42.379" v="29902" actId="26606"/>
          <ac:spMkLst>
            <pc:docMk/>
            <pc:sldMk cId="2997787583" sldId="423"/>
            <ac:spMk id="15" creationId="{59383CF9-23B5-4335-9B21-1791C4CF1C75}"/>
          </ac:spMkLst>
        </pc:spChg>
        <pc:spChg chg="add">
          <ac:chgData name="ΕΙΡΗΝΗ ΚΑΤΣΑΡΟΥ" userId="3d7c3f3ab11cf231" providerId="LiveId" clId="{58D3516E-C68E-4816-BB91-0168A74178CB}" dt="2023-02-12T15:09:42.379" v="29902" actId="26606"/>
          <ac:spMkLst>
            <pc:docMk/>
            <pc:sldMk cId="2997787583" sldId="423"/>
            <ac:spMk id="17" creationId="{0007FE00-9498-4706-B255-6437B0252C02}"/>
          </ac:spMkLst>
        </pc:spChg>
        <pc:picChg chg="del">
          <ac:chgData name="ΕΙΡΗΝΗ ΚΑΤΣΑΡΟΥ" userId="3d7c3f3ab11cf231" providerId="LiveId" clId="{58D3516E-C68E-4816-BB91-0168A74178CB}" dt="2023-02-12T15:08:32.074" v="29885" actId="21"/>
          <ac:picMkLst>
            <pc:docMk/>
            <pc:sldMk cId="2997787583" sldId="423"/>
            <ac:picMk id="4" creationId="{986F72EE-DEA8-0950-29C1-908A0A732E1D}"/>
          </ac:picMkLst>
        </pc:picChg>
        <pc:picChg chg="add mod">
          <ac:chgData name="ΕΙΡΗΝΗ ΚΑΤΣΑΡΟΥ" userId="3d7c3f3ab11cf231" providerId="LiveId" clId="{58D3516E-C68E-4816-BB91-0168A74178CB}" dt="2023-02-12T15:09:52.197" v="29905"/>
          <ac:picMkLst>
            <pc:docMk/>
            <pc:sldMk cId="2997787583" sldId="423"/>
            <ac:picMk id="8" creationId="{DB81C1C1-8430-0DE2-2DF1-FED46D43854F}"/>
          </ac:picMkLst>
        </pc:picChg>
      </pc:sldChg>
      <pc:sldChg chg="addSp delSp modSp add mod setBg">
        <pc:chgData name="ΕΙΡΗΝΗ ΚΑΤΣΑΡΟΥ" userId="3d7c3f3ab11cf231" providerId="LiveId" clId="{58D3516E-C68E-4816-BB91-0168A74178CB}" dt="2023-02-12T15:44:53.514" v="31746" actId="1076"/>
        <pc:sldMkLst>
          <pc:docMk/>
          <pc:sldMk cId="890936354" sldId="424"/>
        </pc:sldMkLst>
        <pc:spChg chg="add del mod">
          <ac:chgData name="ΕΙΡΗΝΗ ΚΑΤΣΑΡΟΥ" userId="3d7c3f3ab11cf231" providerId="LiveId" clId="{58D3516E-C68E-4816-BB91-0168A74178CB}" dt="2023-02-12T15:29:31.971" v="30831" actId="931"/>
          <ac:spMkLst>
            <pc:docMk/>
            <pc:sldMk cId="890936354" sldId="424"/>
            <ac:spMk id="3" creationId="{33620F35-4418-DB98-D5AE-C1AD3478F959}"/>
          </ac:spMkLst>
        </pc:spChg>
        <pc:spChg chg="mod">
          <ac:chgData name="ΕΙΡΗΝΗ ΚΑΤΣΑΡΟΥ" userId="3d7c3f3ab11cf231" providerId="LiveId" clId="{58D3516E-C68E-4816-BB91-0168A74178CB}" dt="2023-02-12T15:44:50.752" v="31745" actId="1076"/>
          <ac:spMkLst>
            <pc:docMk/>
            <pc:sldMk cId="890936354" sldId="424"/>
            <ac:spMk id="5" creationId="{7A3A385F-A5C1-6263-2238-6FF282EA08BA}"/>
          </ac:spMkLst>
        </pc:spChg>
        <pc:spChg chg="mod">
          <ac:chgData name="ΕΙΡΗΝΗ ΚΑΤΣΑΡΟΥ" userId="3d7c3f3ab11cf231" providerId="LiveId" clId="{58D3516E-C68E-4816-BB91-0168A74178CB}" dt="2023-02-12T15:44:53.514" v="31746" actId="1076"/>
          <ac:spMkLst>
            <pc:docMk/>
            <pc:sldMk cId="890936354" sldId="424"/>
            <ac:spMk id="6" creationId="{8EB5D653-A52B-01B8-12A7-AFBEE9459572}"/>
          </ac:spMkLst>
        </pc:spChg>
        <pc:spChg chg="add del mod">
          <ac:chgData name="ΕΙΡΗΝΗ ΚΑΤΣΑΡΟΥ" userId="3d7c3f3ab11cf231" providerId="LiveId" clId="{58D3516E-C68E-4816-BB91-0168A74178CB}" dt="2023-02-12T15:29:54.379" v="30834" actId="931"/>
          <ac:spMkLst>
            <pc:docMk/>
            <pc:sldMk cId="890936354" sldId="424"/>
            <ac:spMk id="10" creationId="{A2AB05A2-F547-3E0E-BDD4-D4480F723103}"/>
          </ac:spMkLst>
        </pc:spChg>
        <pc:spChg chg="add del mod">
          <ac:chgData name="ΕΙΡΗΝΗ ΚΑΤΣΑΡΟΥ" userId="3d7c3f3ab11cf231" providerId="LiveId" clId="{58D3516E-C68E-4816-BB91-0168A74178CB}" dt="2023-02-12T15:30:07.956" v="30836" actId="21"/>
          <ac:spMkLst>
            <pc:docMk/>
            <pc:sldMk cId="890936354" sldId="424"/>
            <ac:spMk id="14" creationId="{8618955C-EAD2-8CDE-3C48-CC752D3F0B0F}"/>
          </ac:spMkLst>
        </pc:spChg>
        <pc:spChg chg="add">
          <ac:chgData name="ΕΙΡΗΝΗ ΚΑΤΣΑΡΟΥ" userId="3d7c3f3ab11cf231" providerId="LiveId" clId="{58D3516E-C68E-4816-BB91-0168A74178CB}" dt="2023-02-12T15:30:26.768" v="30838" actId="26606"/>
          <ac:spMkLst>
            <pc:docMk/>
            <pc:sldMk cId="890936354" sldId="424"/>
            <ac:spMk id="21" creationId="{5E39A796-BE83-48B1-B33F-35C4A32AAB57}"/>
          </ac:spMkLst>
        </pc:spChg>
        <pc:spChg chg="add">
          <ac:chgData name="ΕΙΡΗΝΗ ΚΑΤΣΑΡΟΥ" userId="3d7c3f3ab11cf231" providerId="LiveId" clId="{58D3516E-C68E-4816-BB91-0168A74178CB}" dt="2023-02-12T15:30:26.768" v="30838" actId="26606"/>
          <ac:spMkLst>
            <pc:docMk/>
            <pc:sldMk cId="890936354" sldId="424"/>
            <ac:spMk id="23" creationId="{72F84B47-E267-4194-8194-831DB7B5547F}"/>
          </ac:spMkLst>
        </pc:spChg>
        <pc:picChg chg="del">
          <ac:chgData name="ΕΙΡΗΝΗ ΚΑΤΣΑΡΟΥ" userId="3d7c3f3ab11cf231" providerId="LiveId" clId="{58D3516E-C68E-4816-BB91-0168A74178CB}" dt="2023-02-12T15:27:53.474" v="30830" actId="21"/>
          <ac:picMkLst>
            <pc:docMk/>
            <pc:sldMk cId="890936354" sldId="424"/>
            <ac:picMk id="4" creationId="{986F72EE-DEA8-0950-29C1-908A0A732E1D}"/>
          </ac:picMkLst>
        </pc:picChg>
        <pc:picChg chg="add del mod">
          <ac:chgData name="ΕΙΡΗΝΗ ΚΑΤΣΑΡΟΥ" userId="3d7c3f3ab11cf231" providerId="LiveId" clId="{58D3516E-C68E-4816-BB91-0168A74178CB}" dt="2023-02-12T15:29:44.402" v="30833" actId="21"/>
          <ac:picMkLst>
            <pc:docMk/>
            <pc:sldMk cId="890936354" sldId="424"/>
            <ac:picMk id="8" creationId="{2749D4EE-3F2A-BE79-4433-5111B59C40D3}"/>
          </ac:picMkLst>
        </pc:picChg>
        <pc:picChg chg="add del mod">
          <ac:chgData name="ΕΙΡΗΝΗ ΚΑΤΣΑΡΟΥ" userId="3d7c3f3ab11cf231" providerId="LiveId" clId="{58D3516E-C68E-4816-BB91-0168A74178CB}" dt="2023-02-12T15:30:03.708" v="30835" actId="21"/>
          <ac:picMkLst>
            <pc:docMk/>
            <pc:sldMk cId="890936354" sldId="424"/>
            <ac:picMk id="12" creationId="{363C3D01-95B3-2118-D6F0-77F8837960F7}"/>
          </ac:picMkLst>
        </pc:picChg>
        <pc:picChg chg="add mod">
          <ac:chgData name="ΕΙΡΗΝΗ ΚΑΤΣΑΡΟΥ" userId="3d7c3f3ab11cf231" providerId="LiveId" clId="{58D3516E-C68E-4816-BB91-0168A74178CB}" dt="2023-02-12T15:33:01.196" v="30876" actId="1440"/>
          <ac:picMkLst>
            <pc:docMk/>
            <pc:sldMk cId="890936354" sldId="424"/>
            <ac:picMk id="16" creationId="{9935EEC7-6D8A-466C-BB81-077D20ECBF35}"/>
          </ac:picMkLst>
        </pc:picChg>
      </pc:sldChg>
      <pc:sldChg chg="addSp delSp modSp add mod">
        <pc:chgData name="ΕΙΡΗΝΗ ΚΑΤΣΑΡΟΥ" userId="3d7c3f3ab11cf231" providerId="LiveId" clId="{58D3516E-C68E-4816-BB91-0168A74178CB}" dt="2023-02-12T15:56:38.922" v="32414" actId="20577"/>
        <pc:sldMkLst>
          <pc:docMk/>
          <pc:sldMk cId="4054908595" sldId="425"/>
        </pc:sldMkLst>
        <pc:spChg chg="add del mod">
          <ac:chgData name="ΕΙΡΗΝΗ ΚΑΤΣΑΡΟΥ" userId="3d7c3f3ab11cf231" providerId="LiveId" clId="{58D3516E-C68E-4816-BB91-0168A74178CB}" dt="2023-02-12T15:50:58.447" v="31757" actId="931"/>
          <ac:spMkLst>
            <pc:docMk/>
            <pc:sldMk cId="4054908595" sldId="425"/>
            <ac:spMk id="3" creationId="{71A6B0E8-2C88-C91C-4232-C0014F48D2D7}"/>
          </ac:spMkLst>
        </pc:spChg>
        <pc:spChg chg="mod">
          <ac:chgData name="ΕΙΡΗΝΗ ΚΑΤΣΑΡΟΥ" userId="3d7c3f3ab11cf231" providerId="LiveId" clId="{58D3516E-C68E-4816-BB91-0168A74178CB}" dt="2023-02-12T15:49:15.156" v="31755" actId="20577"/>
          <ac:spMkLst>
            <pc:docMk/>
            <pc:sldMk cId="4054908595" sldId="425"/>
            <ac:spMk id="5" creationId="{7A3A385F-A5C1-6263-2238-6FF282EA08BA}"/>
          </ac:spMkLst>
        </pc:spChg>
        <pc:spChg chg="mod">
          <ac:chgData name="ΕΙΡΗΝΗ ΚΑΤΣΑΡΟΥ" userId="3d7c3f3ab11cf231" providerId="LiveId" clId="{58D3516E-C68E-4816-BB91-0168A74178CB}" dt="2023-02-12T15:56:38.922" v="32414" actId="20577"/>
          <ac:spMkLst>
            <pc:docMk/>
            <pc:sldMk cId="4054908595" sldId="425"/>
            <ac:spMk id="6" creationId="{8EB5D653-A52B-01B8-12A7-AFBEE9459572}"/>
          </ac:spMkLst>
        </pc:spChg>
        <pc:picChg chg="del">
          <ac:chgData name="ΕΙΡΗΝΗ ΚΑΤΣΑΡΟΥ" userId="3d7c3f3ab11cf231" providerId="LiveId" clId="{58D3516E-C68E-4816-BB91-0168A74178CB}" dt="2023-02-12T15:49:19.241" v="31756" actId="21"/>
          <ac:picMkLst>
            <pc:docMk/>
            <pc:sldMk cId="4054908595" sldId="425"/>
            <ac:picMk id="4" creationId="{986F72EE-DEA8-0950-29C1-908A0A732E1D}"/>
          </ac:picMkLst>
        </pc:picChg>
        <pc:picChg chg="add mod">
          <ac:chgData name="ΕΙΡΗΝΗ ΚΑΤΣΑΡΟΥ" userId="3d7c3f3ab11cf231" providerId="LiveId" clId="{58D3516E-C68E-4816-BB91-0168A74178CB}" dt="2023-02-12T15:50:58.447" v="31757" actId="931"/>
          <ac:picMkLst>
            <pc:docMk/>
            <pc:sldMk cId="4054908595" sldId="425"/>
            <ac:picMk id="8" creationId="{5E4B38A2-4B69-4B2A-2BBB-08339CB0F44D}"/>
          </ac:picMkLst>
        </pc:picChg>
      </pc:sldChg>
    </pc:docChg>
  </pc:docChgLst>
  <pc:docChgLst>
    <pc:chgData name="ΕΙΡΗΝΗ ΚΑΤΣΑΡΟΥ" userId="3d7c3f3ab11cf231" providerId="LiveId" clId="{47B58239-09E4-42F6-8B6E-62EBED4F423C}"/>
    <pc:docChg chg="undo custSel addSld delSld modSld sldOrd">
      <pc:chgData name="ΕΙΡΗΝΗ ΚΑΤΣΑΡΟΥ" userId="3d7c3f3ab11cf231" providerId="LiveId" clId="{47B58239-09E4-42F6-8B6E-62EBED4F423C}" dt="2023-03-13T12:05:33.698" v="17818" actId="20577"/>
      <pc:docMkLst>
        <pc:docMk/>
      </pc:docMkLst>
      <pc:sldChg chg="addSp delSp modSp mod">
        <pc:chgData name="ΕΙΡΗΝΗ ΚΑΤΣΑΡΟΥ" userId="3d7c3f3ab11cf231" providerId="LiveId" clId="{47B58239-09E4-42F6-8B6E-62EBED4F423C}" dt="2023-03-13T07:24:15.121" v="1588" actId="113"/>
        <pc:sldMkLst>
          <pc:docMk/>
          <pc:sldMk cId="2559004841" sldId="372"/>
        </pc:sldMkLst>
        <pc:spChg chg="mod">
          <ac:chgData name="ΕΙΡΗΝΗ ΚΑΤΣΑΡΟΥ" userId="3d7c3f3ab11cf231" providerId="LiveId" clId="{47B58239-09E4-42F6-8B6E-62EBED4F423C}" dt="2023-03-13T07:24:15.121" v="1588" actId="113"/>
          <ac:spMkLst>
            <pc:docMk/>
            <pc:sldMk cId="2559004841" sldId="372"/>
            <ac:spMk id="3" creationId="{6CF1D2B4-0875-8288-2D05-1C8D85224D2E}"/>
          </ac:spMkLst>
        </pc:spChg>
        <pc:spChg chg="del">
          <ac:chgData name="ΕΙΡΗΝΗ ΚΑΤΣΑΡΟΥ" userId="3d7c3f3ab11cf231" providerId="LiveId" clId="{47B58239-09E4-42F6-8B6E-62EBED4F423C}" dt="2023-03-13T07:12:22.493" v="629" actId="21"/>
          <ac:spMkLst>
            <pc:docMk/>
            <pc:sldMk cId="2559004841" sldId="372"/>
            <ac:spMk id="10" creationId="{47CB9539-9C1D-C1B1-41FF-32292F994CC7}"/>
          </ac:spMkLst>
        </pc:spChg>
        <pc:spChg chg="mod">
          <ac:chgData name="ΕΙΡΗΝΗ ΚΑΤΣΑΡΟΥ" userId="3d7c3f3ab11cf231" providerId="LiveId" clId="{47B58239-09E4-42F6-8B6E-62EBED4F423C}" dt="2023-03-13T07:21:04.830" v="1268" actId="1076"/>
          <ac:spMkLst>
            <pc:docMk/>
            <pc:sldMk cId="2559004841" sldId="372"/>
            <ac:spMk id="12" creationId="{71EA3740-303A-E435-BD11-6ECE78E37653}"/>
          </ac:spMkLst>
        </pc:spChg>
        <pc:picChg chg="add mod">
          <ac:chgData name="ΕΙΡΗΝΗ ΚΑΤΣΑΡΟΥ" userId="3d7c3f3ab11cf231" providerId="LiveId" clId="{47B58239-09E4-42F6-8B6E-62EBED4F423C}" dt="2023-03-13T07:14:40.670" v="634" actId="1440"/>
          <ac:picMkLst>
            <pc:docMk/>
            <pc:sldMk cId="2559004841" sldId="372"/>
            <ac:picMk id="4" creationId="{9DAC404B-88BC-D911-1E1D-1BEFC1451C0F}"/>
          </ac:picMkLst>
        </pc:picChg>
        <pc:picChg chg="del">
          <ac:chgData name="ΕΙΡΗΝΗ ΚΑΤΣΑΡΟΥ" userId="3d7c3f3ab11cf231" providerId="LiveId" clId="{47B58239-09E4-42F6-8B6E-62EBED4F423C}" dt="2023-03-13T07:12:13.854" v="628" actId="21"/>
          <ac:picMkLst>
            <pc:docMk/>
            <pc:sldMk cId="2559004841" sldId="372"/>
            <ac:picMk id="5" creationId="{0390DF74-ED41-6924-9315-3A0DD4C97C8D}"/>
          </ac:picMkLst>
        </pc:picChg>
      </pc:sldChg>
      <pc:sldChg chg="modSp mod">
        <pc:chgData name="ΕΙΡΗΝΗ ΚΑΤΣΑΡΟΥ" userId="3d7c3f3ab11cf231" providerId="LiveId" clId="{47B58239-09E4-42F6-8B6E-62EBED4F423C}" dt="2023-03-13T07:36:06.445" v="2656" actId="20577"/>
        <pc:sldMkLst>
          <pc:docMk/>
          <pc:sldMk cId="2356654742" sldId="426"/>
        </pc:sldMkLst>
        <pc:spChg chg="mod">
          <ac:chgData name="ΕΙΡΗΝΗ ΚΑΤΣΑΡΟΥ" userId="3d7c3f3ab11cf231" providerId="LiveId" clId="{47B58239-09E4-42F6-8B6E-62EBED4F423C}" dt="2023-03-13T07:36:06.445" v="2656" actId="20577"/>
          <ac:spMkLst>
            <pc:docMk/>
            <pc:sldMk cId="2356654742" sldId="426"/>
            <ac:spMk id="3" creationId="{DB767AAC-D353-62DB-8CEB-CB082DC16DB9}"/>
          </ac:spMkLst>
        </pc:spChg>
      </pc:sldChg>
      <pc:sldChg chg="modSp mod">
        <pc:chgData name="ΕΙΡΗΝΗ ΚΑΤΣΑΡΟΥ" userId="3d7c3f3ab11cf231" providerId="LiveId" clId="{47B58239-09E4-42F6-8B6E-62EBED4F423C}" dt="2023-03-13T09:10:17.225" v="5143" actId="20577"/>
        <pc:sldMkLst>
          <pc:docMk/>
          <pc:sldMk cId="2547873648" sldId="427"/>
        </pc:sldMkLst>
        <pc:spChg chg="mod">
          <ac:chgData name="ΕΙΡΗΝΗ ΚΑΤΣΑΡΟΥ" userId="3d7c3f3ab11cf231" providerId="LiveId" clId="{47B58239-09E4-42F6-8B6E-62EBED4F423C}" dt="2023-03-13T09:10:17.225" v="5143" actId="20577"/>
          <ac:spMkLst>
            <pc:docMk/>
            <pc:sldMk cId="2547873648" sldId="427"/>
            <ac:spMk id="3" creationId="{DB767AAC-D353-62DB-8CEB-CB082DC16DB9}"/>
          </ac:spMkLst>
        </pc:spChg>
      </pc:sldChg>
      <pc:sldChg chg="modSp mod">
        <pc:chgData name="ΕΙΡΗΝΗ ΚΑΤΣΑΡΟΥ" userId="3d7c3f3ab11cf231" providerId="LiveId" clId="{47B58239-09E4-42F6-8B6E-62EBED4F423C}" dt="2023-03-13T10:45:51.703" v="12055" actId="313"/>
        <pc:sldMkLst>
          <pc:docMk/>
          <pc:sldMk cId="3124689645" sldId="428"/>
        </pc:sldMkLst>
        <pc:spChg chg="mod">
          <ac:chgData name="ΕΙΡΗΝΗ ΚΑΤΣΑΡΟΥ" userId="3d7c3f3ab11cf231" providerId="LiveId" clId="{47B58239-09E4-42F6-8B6E-62EBED4F423C}" dt="2023-03-13T10:45:51.703" v="12055" actId="313"/>
          <ac:spMkLst>
            <pc:docMk/>
            <pc:sldMk cId="3124689645" sldId="428"/>
            <ac:spMk id="3" creationId="{DB767AAC-D353-62DB-8CEB-CB082DC16DB9}"/>
          </ac:spMkLst>
        </pc:spChg>
      </pc:sldChg>
      <pc:sldChg chg="addSp delSp modSp mod">
        <pc:chgData name="ΕΙΡΗΝΗ ΚΑΤΣΑΡΟΥ" userId="3d7c3f3ab11cf231" providerId="LiveId" clId="{47B58239-09E4-42F6-8B6E-62EBED4F423C}" dt="2023-03-13T07:12:05.396" v="627" actId="20577"/>
        <pc:sldMkLst>
          <pc:docMk/>
          <pc:sldMk cId="1791065687" sldId="429"/>
        </pc:sldMkLst>
        <pc:spChg chg="mod">
          <ac:chgData name="ΕΙΡΗΝΗ ΚΑΤΣΑΡΟΥ" userId="3d7c3f3ab11cf231" providerId="LiveId" clId="{47B58239-09E4-42F6-8B6E-62EBED4F423C}" dt="2023-03-13T07:06:04.707" v="37" actId="20577"/>
          <ac:spMkLst>
            <pc:docMk/>
            <pc:sldMk cId="1791065687" sldId="429"/>
            <ac:spMk id="5" creationId="{DA634718-FC1A-A724-73B0-4EEF6F7ED9E0}"/>
          </ac:spMkLst>
        </pc:spChg>
        <pc:spChg chg="mod">
          <ac:chgData name="ΕΙΡΗΝΗ ΚΑΤΣΑΡΟΥ" userId="3d7c3f3ab11cf231" providerId="LiveId" clId="{47B58239-09E4-42F6-8B6E-62EBED4F423C}" dt="2023-03-13T07:12:05.396" v="627" actId="20577"/>
          <ac:spMkLst>
            <pc:docMk/>
            <pc:sldMk cId="1791065687" sldId="429"/>
            <ac:spMk id="8" creationId="{22111064-B4A0-039C-C34E-ED1CFD314C38}"/>
          </ac:spMkLst>
        </pc:spChg>
        <pc:picChg chg="add mod">
          <ac:chgData name="ΕΙΡΗΝΗ ΚΑΤΣΑΡΟΥ" userId="3d7c3f3ab11cf231" providerId="LiveId" clId="{47B58239-09E4-42F6-8B6E-62EBED4F423C}" dt="2023-03-13T07:07:21.887" v="44" actId="1076"/>
          <ac:picMkLst>
            <pc:docMk/>
            <pc:sldMk cId="1791065687" sldId="429"/>
            <ac:picMk id="3" creationId="{350642CD-8B65-CFBE-1C2A-8D149F9DA6E3}"/>
          </ac:picMkLst>
        </pc:picChg>
        <pc:picChg chg="del">
          <ac:chgData name="ΕΙΡΗΝΗ ΚΑΤΣΑΡΟΥ" userId="3d7c3f3ab11cf231" providerId="LiveId" clId="{47B58239-09E4-42F6-8B6E-62EBED4F423C}" dt="2023-03-13T07:05:39.682" v="0" actId="21"/>
          <ac:picMkLst>
            <pc:docMk/>
            <pc:sldMk cId="1791065687" sldId="429"/>
            <ac:picMk id="22" creationId="{E7C4C2E7-6284-62A1-0F48-F311E47C668A}"/>
          </ac:picMkLst>
        </pc:picChg>
      </pc:sldChg>
      <pc:sldChg chg="addSp delSp modSp mod">
        <pc:chgData name="ΕΙΡΗΝΗ ΚΑΤΣΑΡΟΥ" userId="3d7c3f3ab11cf231" providerId="LiveId" clId="{47B58239-09E4-42F6-8B6E-62EBED4F423C}" dt="2023-03-13T07:34:19.935" v="2636" actId="20577"/>
        <pc:sldMkLst>
          <pc:docMk/>
          <pc:sldMk cId="1726678399" sldId="430"/>
        </pc:sldMkLst>
        <pc:spChg chg="del mod">
          <ac:chgData name="ΕΙΡΗΝΗ ΚΑΤΣΑΡΟΥ" userId="3d7c3f3ab11cf231" providerId="LiveId" clId="{47B58239-09E4-42F6-8B6E-62EBED4F423C}" dt="2023-03-13T07:26:46.945" v="1646"/>
          <ac:spMkLst>
            <pc:docMk/>
            <pc:sldMk cId="1726678399" sldId="430"/>
            <ac:spMk id="2" creationId="{433578DF-8BC5-BE66-6547-BD3F6B31D2E0}"/>
          </ac:spMkLst>
        </pc:spChg>
        <pc:spChg chg="mod">
          <ac:chgData name="ΕΙΡΗΝΗ ΚΑΤΣΑΡΟΥ" userId="3d7c3f3ab11cf231" providerId="LiveId" clId="{47B58239-09E4-42F6-8B6E-62EBED4F423C}" dt="2023-03-13T07:25:41.809" v="1635" actId="20577"/>
          <ac:spMkLst>
            <pc:docMk/>
            <pc:sldMk cId="1726678399" sldId="430"/>
            <ac:spMk id="5" creationId="{DA634718-FC1A-A724-73B0-4EEF6F7ED9E0}"/>
          </ac:spMkLst>
        </pc:spChg>
        <pc:spChg chg="mod">
          <ac:chgData name="ΕΙΡΗΝΗ ΚΑΤΣΑΡΟΥ" userId="3d7c3f3ab11cf231" providerId="LiveId" clId="{47B58239-09E4-42F6-8B6E-62EBED4F423C}" dt="2023-03-13T07:34:19.935" v="2636" actId="20577"/>
          <ac:spMkLst>
            <pc:docMk/>
            <pc:sldMk cId="1726678399" sldId="430"/>
            <ac:spMk id="8" creationId="{22111064-B4A0-039C-C34E-ED1CFD314C38}"/>
          </ac:spMkLst>
        </pc:spChg>
        <pc:picChg chg="add mod">
          <ac:chgData name="ΕΙΡΗΝΗ ΚΑΤΣΑΡΟΥ" userId="3d7c3f3ab11cf231" providerId="LiveId" clId="{47B58239-09E4-42F6-8B6E-62EBED4F423C}" dt="2023-03-13T07:26:51.285" v="1647" actId="14100"/>
          <ac:picMkLst>
            <pc:docMk/>
            <pc:sldMk cId="1726678399" sldId="430"/>
            <ac:picMk id="6" creationId="{2469385F-047B-197D-D79F-BAEE957B283A}"/>
          </ac:picMkLst>
        </pc:picChg>
      </pc:sldChg>
      <pc:sldChg chg="modSp mod">
        <pc:chgData name="ΕΙΡΗΝΗ ΚΑΤΣΑΡΟΥ" userId="3d7c3f3ab11cf231" providerId="LiveId" clId="{47B58239-09E4-42F6-8B6E-62EBED4F423C}" dt="2023-03-13T07:51:35.101" v="3706" actId="20577"/>
        <pc:sldMkLst>
          <pc:docMk/>
          <pc:sldMk cId="3781921144" sldId="442"/>
        </pc:sldMkLst>
        <pc:spChg chg="mod">
          <ac:chgData name="ΕΙΡΗΝΗ ΚΑΤΣΑΡΟΥ" userId="3d7c3f3ab11cf231" providerId="LiveId" clId="{47B58239-09E4-42F6-8B6E-62EBED4F423C}" dt="2023-03-13T07:51:35.101" v="3706" actId="20577"/>
          <ac:spMkLst>
            <pc:docMk/>
            <pc:sldMk cId="3781921144" sldId="442"/>
            <ac:spMk id="2" creationId="{C2127059-2E59-CD50-7947-6D5D6EED328D}"/>
          </ac:spMkLst>
        </pc:spChg>
        <pc:spChg chg="mod">
          <ac:chgData name="ΕΙΡΗΝΗ ΚΑΤΣΑΡΟΥ" userId="3d7c3f3ab11cf231" providerId="LiveId" clId="{47B58239-09E4-42F6-8B6E-62EBED4F423C}" dt="2023-03-13T07:36:44.189" v="2672" actId="20577"/>
          <ac:spMkLst>
            <pc:docMk/>
            <pc:sldMk cId="3781921144" sldId="442"/>
            <ac:spMk id="5" creationId="{DA634718-FC1A-A724-73B0-4EEF6F7ED9E0}"/>
          </ac:spMkLst>
        </pc:spChg>
      </pc:sldChg>
      <pc:sldChg chg="del">
        <pc:chgData name="ΕΙΡΗΝΗ ΚΑΤΣΑΡΟΥ" userId="3d7c3f3ab11cf231" providerId="LiveId" clId="{47B58239-09E4-42F6-8B6E-62EBED4F423C}" dt="2023-03-13T09:07:05.400" v="4768" actId="2696"/>
        <pc:sldMkLst>
          <pc:docMk/>
          <pc:sldMk cId="77803661" sldId="443"/>
        </pc:sldMkLst>
      </pc:sldChg>
      <pc:sldChg chg="del">
        <pc:chgData name="ΕΙΡΗΝΗ ΚΑΤΣΑΡΟΥ" userId="3d7c3f3ab11cf231" providerId="LiveId" clId="{47B58239-09E4-42F6-8B6E-62EBED4F423C}" dt="2023-03-13T09:07:08.784" v="4772" actId="2696"/>
        <pc:sldMkLst>
          <pc:docMk/>
          <pc:sldMk cId="1574521708" sldId="444"/>
        </pc:sldMkLst>
      </pc:sldChg>
      <pc:sldChg chg="del">
        <pc:chgData name="ΕΙΡΗΝΗ ΚΑΤΣΑΡΟΥ" userId="3d7c3f3ab11cf231" providerId="LiveId" clId="{47B58239-09E4-42F6-8B6E-62EBED4F423C}" dt="2023-03-13T09:07:09.263" v="4773" actId="2696"/>
        <pc:sldMkLst>
          <pc:docMk/>
          <pc:sldMk cId="3926468456" sldId="445"/>
        </pc:sldMkLst>
      </pc:sldChg>
      <pc:sldChg chg="del">
        <pc:chgData name="ΕΙΡΗΝΗ ΚΑΤΣΑΡΟΥ" userId="3d7c3f3ab11cf231" providerId="LiveId" clId="{47B58239-09E4-42F6-8B6E-62EBED4F423C}" dt="2023-03-13T09:07:10.230" v="4774" actId="2696"/>
        <pc:sldMkLst>
          <pc:docMk/>
          <pc:sldMk cId="2673239073" sldId="446"/>
        </pc:sldMkLst>
      </pc:sldChg>
      <pc:sldChg chg="del">
        <pc:chgData name="ΕΙΡΗΝΗ ΚΑΤΣΑΡΟΥ" userId="3d7c3f3ab11cf231" providerId="LiveId" clId="{47B58239-09E4-42F6-8B6E-62EBED4F423C}" dt="2023-03-13T09:07:10.684" v="4775" actId="2696"/>
        <pc:sldMkLst>
          <pc:docMk/>
          <pc:sldMk cId="1722738709" sldId="447"/>
        </pc:sldMkLst>
      </pc:sldChg>
      <pc:sldChg chg="del">
        <pc:chgData name="ΕΙΡΗΝΗ ΚΑΤΣΑΡΟΥ" userId="3d7c3f3ab11cf231" providerId="LiveId" clId="{47B58239-09E4-42F6-8B6E-62EBED4F423C}" dt="2023-03-13T09:07:11.394" v="4776" actId="2696"/>
        <pc:sldMkLst>
          <pc:docMk/>
          <pc:sldMk cId="423378704" sldId="448"/>
        </pc:sldMkLst>
      </pc:sldChg>
      <pc:sldChg chg="del">
        <pc:chgData name="ΕΙΡΗΝΗ ΚΑΤΣΑΡΟΥ" userId="3d7c3f3ab11cf231" providerId="LiveId" clId="{47B58239-09E4-42F6-8B6E-62EBED4F423C}" dt="2023-03-13T09:07:11.852" v="4777" actId="2696"/>
        <pc:sldMkLst>
          <pc:docMk/>
          <pc:sldMk cId="3681737643" sldId="449"/>
        </pc:sldMkLst>
      </pc:sldChg>
      <pc:sldChg chg="del">
        <pc:chgData name="ΕΙΡΗΝΗ ΚΑΤΣΑΡΟΥ" userId="3d7c3f3ab11cf231" providerId="LiveId" clId="{47B58239-09E4-42F6-8B6E-62EBED4F423C}" dt="2023-03-13T09:07:12.334" v="4778" actId="2696"/>
        <pc:sldMkLst>
          <pc:docMk/>
          <pc:sldMk cId="3975090431" sldId="450"/>
        </pc:sldMkLst>
      </pc:sldChg>
      <pc:sldChg chg="del">
        <pc:chgData name="ΕΙΡΗΝΗ ΚΑΤΣΑΡΟΥ" userId="3d7c3f3ab11cf231" providerId="LiveId" clId="{47B58239-09E4-42F6-8B6E-62EBED4F423C}" dt="2023-03-13T09:07:13.017" v="4779" actId="2696"/>
        <pc:sldMkLst>
          <pc:docMk/>
          <pc:sldMk cId="1085783299" sldId="451"/>
        </pc:sldMkLst>
      </pc:sldChg>
      <pc:sldChg chg="del">
        <pc:chgData name="ΕΙΡΗΝΗ ΚΑΤΣΑΡΟΥ" userId="3d7c3f3ab11cf231" providerId="LiveId" clId="{47B58239-09E4-42F6-8B6E-62EBED4F423C}" dt="2023-03-13T09:07:13.508" v="4780" actId="2696"/>
        <pc:sldMkLst>
          <pc:docMk/>
          <pc:sldMk cId="2974609695" sldId="452"/>
        </pc:sldMkLst>
      </pc:sldChg>
      <pc:sldChg chg="del">
        <pc:chgData name="ΕΙΡΗΝΗ ΚΑΤΣΑΡΟΥ" userId="3d7c3f3ab11cf231" providerId="LiveId" clId="{47B58239-09E4-42F6-8B6E-62EBED4F423C}" dt="2023-03-13T09:07:14.010" v="4781" actId="2696"/>
        <pc:sldMkLst>
          <pc:docMk/>
          <pc:sldMk cId="3704386865" sldId="454"/>
        </pc:sldMkLst>
      </pc:sldChg>
      <pc:sldChg chg="del">
        <pc:chgData name="ΕΙΡΗΝΗ ΚΑΤΣΑΡΟΥ" userId="3d7c3f3ab11cf231" providerId="LiveId" clId="{47B58239-09E4-42F6-8B6E-62EBED4F423C}" dt="2023-03-13T09:07:14.498" v="4782" actId="2696"/>
        <pc:sldMkLst>
          <pc:docMk/>
          <pc:sldMk cId="1465105445" sldId="456"/>
        </pc:sldMkLst>
      </pc:sldChg>
      <pc:sldChg chg="del">
        <pc:chgData name="ΕΙΡΗΝΗ ΚΑΤΣΑΡΟΥ" userId="3d7c3f3ab11cf231" providerId="LiveId" clId="{47B58239-09E4-42F6-8B6E-62EBED4F423C}" dt="2023-03-13T09:07:15.174" v="4783" actId="2696"/>
        <pc:sldMkLst>
          <pc:docMk/>
          <pc:sldMk cId="3103075963" sldId="457"/>
        </pc:sldMkLst>
      </pc:sldChg>
      <pc:sldChg chg="del">
        <pc:chgData name="ΕΙΡΗΝΗ ΚΑΤΣΑΡΟΥ" userId="3d7c3f3ab11cf231" providerId="LiveId" clId="{47B58239-09E4-42F6-8B6E-62EBED4F423C}" dt="2023-03-13T09:07:16.178" v="4784" actId="2696"/>
        <pc:sldMkLst>
          <pc:docMk/>
          <pc:sldMk cId="1243422133" sldId="458"/>
        </pc:sldMkLst>
      </pc:sldChg>
      <pc:sldChg chg="del">
        <pc:chgData name="ΕΙΡΗΝΗ ΚΑΤΣΑΡΟΥ" userId="3d7c3f3ab11cf231" providerId="LiveId" clId="{47B58239-09E4-42F6-8B6E-62EBED4F423C}" dt="2023-03-13T09:07:16.920" v="4785" actId="2696"/>
        <pc:sldMkLst>
          <pc:docMk/>
          <pc:sldMk cId="271401028" sldId="459"/>
        </pc:sldMkLst>
      </pc:sldChg>
      <pc:sldChg chg="del">
        <pc:chgData name="ΕΙΡΗΝΗ ΚΑΤΣΑΡΟΥ" userId="3d7c3f3ab11cf231" providerId="LiveId" clId="{47B58239-09E4-42F6-8B6E-62EBED4F423C}" dt="2023-03-13T09:07:17.702" v="4786" actId="2696"/>
        <pc:sldMkLst>
          <pc:docMk/>
          <pc:sldMk cId="3262745221" sldId="460"/>
        </pc:sldMkLst>
      </pc:sldChg>
      <pc:sldChg chg="addSp delSp modSp mod">
        <pc:chgData name="ΕΙΡΗΝΗ ΚΑΤΣΑΡΟΥ" userId="3d7c3f3ab11cf231" providerId="LiveId" clId="{47B58239-09E4-42F6-8B6E-62EBED4F423C}" dt="2023-03-13T09:15:56.518" v="5624" actId="12"/>
        <pc:sldMkLst>
          <pc:docMk/>
          <pc:sldMk cId="1993691305" sldId="461"/>
        </pc:sldMkLst>
        <pc:spChg chg="del">
          <ac:chgData name="ΕΙΡΗΝΗ ΚΑΤΣΑΡΟΥ" userId="3d7c3f3ab11cf231" providerId="LiveId" clId="{47B58239-09E4-42F6-8B6E-62EBED4F423C}" dt="2023-03-13T09:11:29.928" v="5182" actId="21"/>
          <ac:spMkLst>
            <pc:docMk/>
            <pc:sldMk cId="1993691305" sldId="461"/>
            <ac:spMk id="2" creationId="{C2127059-2E59-CD50-7947-6D5D6EED328D}"/>
          </ac:spMkLst>
        </pc:spChg>
        <pc:spChg chg="add del mod">
          <ac:chgData name="ΕΙΡΗΝΗ ΚΑΤΣΑΡΟΥ" userId="3d7c3f3ab11cf231" providerId="LiveId" clId="{47B58239-09E4-42F6-8B6E-62EBED4F423C}" dt="2023-03-13T09:12:03.160" v="5186"/>
          <ac:spMkLst>
            <pc:docMk/>
            <pc:sldMk cId="1993691305" sldId="461"/>
            <ac:spMk id="3" creationId="{10BDFA9B-0EBA-99DD-91B7-9E598A136CDA}"/>
          </ac:spMkLst>
        </pc:spChg>
        <pc:spChg chg="mod">
          <ac:chgData name="ΕΙΡΗΝΗ ΚΑΤΣΑΡΟΥ" userId="3d7c3f3ab11cf231" providerId="LiveId" clId="{47B58239-09E4-42F6-8B6E-62EBED4F423C}" dt="2023-03-13T09:11:25.993" v="5181" actId="20577"/>
          <ac:spMkLst>
            <pc:docMk/>
            <pc:sldMk cId="1993691305" sldId="461"/>
            <ac:spMk id="5" creationId="{DA634718-FC1A-A724-73B0-4EEF6F7ED9E0}"/>
          </ac:spMkLst>
        </pc:spChg>
        <pc:spChg chg="add del mod">
          <ac:chgData name="ΕΙΡΗΝΗ ΚΑΤΣΑΡΟΥ" userId="3d7c3f3ab11cf231" providerId="LiveId" clId="{47B58239-09E4-42F6-8B6E-62EBED4F423C}" dt="2023-03-13T09:12:37.180" v="5195"/>
          <ac:spMkLst>
            <pc:docMk/>
            <pc:sldMk cId="1993691305" sldId="461"/>
            <ac:spMk id="8" creationId="{06D5C643-79DD-0FBD-0660-D66DA4374D99}"/>
          </ac:spMkLst>
        </pc:spChg>
        <pc:spChg chg="add mod">
          <ac:chgData name="ΕΙΡΗΝΗ ΚΑΤΣΑΡΟΥ" userId="3d7c3f3ab11cf231" providerId="LiveId" clId="{47B58239-09E4-42F6-8B6E-62EBED4F423C}" dt="2023-03-13T09:15:56.518" v="5624" actId="12"/>
          <ac:spMkLst>
            <pc:docMk/>
            <pc:sldMk cId="1993691305" sldId="461"/>
            <ac:spMk id="9" creationId="{5D0B72C4-F69E-8659-8C95-A627B7703B41}"/>
          </ac:spMkLst>
        </pc:spChg>
        <pc:picChg chg="add mod">
          <ac:chgData name="ΕΙΡΗΝΗ ΚΑΤΣΑΡΟΥ" userId="3d7c3f3ab11cf231" providerId="LiveId" clId="{47B58239-09E4-42F6-8B6E-62EBED4F423C}" dt="2023-03-13T09:12:09.928" v="5189" actId="14100"/>
          <ac:picMkLst>
            <pc:docMk/>
            <pc:sldMk cId="1993691305" sldId="461"/>
            <ac:picMk id="7" creationId="{B4CCB57B-4BE7-3D58-096B-BA0E5E35DC7D}"/>
          </ac:picMkLst>
        </pc:picChg>
      </pc:sldChg>
      <pc:sldChg chg="del">
        <pc:chgData name="ΕΙΡΗΝΗ ΚΑΤΣΑΡΟΥ" userId="3d7c3f3ab11cf231" providerId="LiveId" clId="{47B58239-09E4-42F6-8B6E-62EBED4F423C}" dt="2023-03-13T09:11:09.187" v="5144" actId="2696"/>
        <pc:sldMkLst>
          <pc:docMk/>
          <pc:sldMk cId="1211570210" sldId="462"/>
        </pc:sldMkLst>
      </pc:sldChg>
      <pc:sldChg chg="del">
        <pc:chgData name="ΕΙΡΗΝΗ ΚΑΤΣΑΡΟΥ" userId="3d7c3f3ab11cf231" providerId="LiveId" clId="{47B58239-09E4-42F6-8B6E-62EBED4F423C}" dt="2023-03-13T09:16:01.231" v="5625" actId="2696"/>
        <pc:sldMkLst>
          <pc:docMk/>
          <pc:sldMk cId="1036517272" sldId="463"/>
        </pc:sldMkLst>
      </pc:sldChg>
      <pc:sldChg chg="del">
        <pc:chgData name="ΕΙΡΗΝΗ ΚΑΤΣΑΡΟΥ" userId="3d7c3f3ab11cf231" providerId="LiveId" clId="{47B58239-09E4-42F6-8B6E-62EBED4F423C}" dt="2023-03-13T09:16:10.302" v="5627" actId="2696"/>
        <pc:sldMkLst>
          <pc:docMk/>
          <pc:sldMk cId="436000496" sldId="464"/>
        </pc:sldMkLst>
      </pc:sldChg>
      <pc:sldChg chg="modSp mod">
        <pc:chgData name="ΕΙΡΗΝΗ ΚΑΤΣΑΡΟΥ" userId="3d7c3f3ab11cf231" providerId="LiveId" clId="{47B58239-09E4-42F6-8B6E-62EBED4F423C}" dt="2023-03-13T09:27:42.179" v="6631" actId="113"/>
        <pc:sldMkLst>
          <pc:docMk/>
          <pc:sldMk cId="1923581680" sldId="465"/>
        </pc:sldMkLst>
        <pc:spChg chg="mod">
          <ac:chgData name="ΕΙΡΗΝΗ ΚΑΤΣΑΡΟΥ" userId="3d7c3f3ab11cf231" providerId="LiveId" clId="{47B58239-09E4-42F6-8B6E-62EBED4F423C}" dt="2023-03-13T09:27:42.179" v="6631" actId="113"/>
          <ac:spMkLst>
            <pc:docMk/>
            <pc:sldMk cId="1923581680" sldId="465"/>
            <ac:spMk id="2" creationId="{C2127059-2E59-CD50-7947-6D5D6EED328D}"/>
          </ac:spMkLst>
        </pc:spChg>
        <pc:spChg chg="mod">
          <ac:chgData name="ΕΙΡΗΝΗ ΚΑΤΣΑΡΟΥ" userId="3d7c3f3ab11cf231" providerId="LiveId" clId="{47B58239-09E4-42F6-8B6E-62EBED4F423C}" dt="2023-03-13T09:16:35.307" v="5668" actId="20577"/>
          <ac:spMkLst>
            <pc:docMk/>
            <pc:sldMk cId="1923581680" sldId="465"/>
            <ac:spMk id="5" creationId="{DA634718-FC1A-A724-73B0-4EEF6F7ED9E0}"/>
          </ac:spMkLst>
        </pc:spChg>
      </pc:sldChg>
      <pc:sldChg chg="del">
        <pc:chgData name="ΕΙΡΗΝΗ ΚΑΤΣΑΡΟΥ" userId="3d7c3f3ab11cf231" providerId="LiveId" clId="{47B58239-09E4-42F6-8B6E-62EBED4F423C}" dt="2023-03-13T09:16:05.460" v="5626" actId="2696"/>
        <pc:sldMkLst>
          <pc:docMk/>
          <pc:sldMk cId="1979130558" sldId="466"/>
        </pc:sldMkLst>
      </pc:sldChg>
      <pc:sldChg chg="del">
        <pc:chgData name="ΕΙΡΗΝΗ ΚΑΤΣΑΡΟΥ" userId="3d7c3f3ab11cf231" providerId="LiveId" clId="{47B58239-09E4-42F6-8B6E-62EBED4F423C}" dt="2023-03-13T09:07:02.012" v="4766" actId="2696"/>
        <pc:sldMkLst>
          <pc:docMk/>
          <pc:sldMk cId="3532072235" sldId="468"/>
        </pc:sldMkLst>
      </pc:sldChg>
      <pc:sldChg chg="del">
        <pc:chgData name="ΕΙΡΗΝΗ ΚΑΤΣΑΡΟΥ" userId="3d7c3f3ab11cf231" providerId="LiveId" clId="{47B58239-09E4-42F6-8B6E-62EBED4F423C}" dt="2023-03-13T09:07:03.252" v="4767" actId="2696"/>
        <pc:sldMkLst>
          <pc:docMk/>
          <pc:sldMk cId="2436522076" sldId="469"/>
        </pc:sldMkLst>
      </pc:sldChg>
      <pc:sldChg chg="del">
        <pc:chgData name="ΕΙΡΗΝΗ ΚΑΤΣΑΡΟΥ" userId="3d7c3f3ab11cf231" providerId="LiveId" clId="{47B58239-09E4-42F6-8B6E-62EBED4F423C}" dt="2023-03-13T09:07:07.462" v="4770" actId="2696"/>
        <pc:sldMkLst>
          <pc:docMk/>
          <pc:sldMk cId="3986254049" sldId="470"/>
        </pc:sldMkLst>
      </pc:sldChg>
      <pc:sldChg chg="del">
        <pc:chgData name="ΕΙΡΗΝΗ ΚΑΤΣΑΡΟΥ" userId="3d7c3f3ab11cf231" providerId="LiveId" clId="{47B58239-09E4-42F6-8B6E-62EBED4F423C}" dt="2023-03-13T09:07:08.217" v="4771" actId="2696"/>
        <pc:sldMkLst>
          <pc:docMk/>
          <pc:sldMk cId="2529200085" sldId="471"/>
        </pc:sldMkLst>
      </pc:sldChg>
      <pc:sldChg chg="del">
        <pc:chgData name="ΕΙΡΗΝΗ ΚΑΤΣΑΡΟΥ" userId="3d7c3f3ab11cf231" providerId="LiveId" clId="{47B58239-09E4-42F6-8B6E-62EBED4F423C}" dt="2023-03-13T09:07:06.767" v="4769" actId="2696"/>
        <pc:sldMkLst>
          <pc:docMk/>
          <pc:sldMk cId="3716808452" sldId="472"/>
        </pc:sldMkLst>
      </pc:sldChg>
      <pc:sldChg chg="addSp delSp modSp del mod">
        <pc:chgData name="ΕΙΡΗΝΗ ΚΑΤΣΑΡΟΥ" userId="3d7c3f3ab11cf231" providerId="LiveId" clId="{47B58239-09E4-42F6-8B6E-62EBED4F423C}" dt="2023-03-13T11:00:20.421" v="13193" actId="2696"/>
        <pc:sldMkLst>
          <pc:docMk/>
          <pc:sldMk cId="1629043516" sldId="474"/>
        </pc:sldMkLst>
        <pc:spChg chg="mod">
          <ac:chgData name="ΕΙΡΗΝΗ ΚΑΤΣΑΡΟΥ" userId="3d7c3f3ab11cf231" providerId="LiveId" clId="{47B58239-09E4-42F6-8B6E-62EBED4F423C}" dt="2023-03-13T10:58:35.266" v="13121" actId="1076"/>
          <ac:spMkLst>
            <pc:docMk/>
            <pc:sldMk cId="1629043516" sldId="474"/>
            <ac:spMk id="2" creationId="{C2127059-2E59-CD50-7947-6D5D6EED328D}"/>
          </ac:spMkLst>
        </pc:spChg>
        <pc:spChg chg="add del mod">
          <ac:chgData name="ΕΙΡΗΝΗ ΚΑΤΣΑΡΟΥ" userId="3d7c3f3ab11cf231" providerId="LiveId" clId="{47B58239-09E4-42F6-8B6E-62EBED4F423C}" dt="2023-03-13T10:59:12.550" v="13123" actId="21"/>
          <ac:spMkLst>
            <pc:docMk/>
            <pc:sldMk cId="1629043516" sldId="474"/>
            <ac:spMk id="3" creationId="{A8A4DAD3-DB46-DADE-36DE-A972159D1822}"/>
          </ac:spMkLst>
        </pc:spChg>
      </pc:sldChg>
      <pc:sldChg chg="del">
        <pc:chgData name="ΕΙΡΗΝΗ ΚΑΤΣΑΡΟΥ" userId="3d7c3f3ab11cf231" providerId="LiveId" clId="{47B58239-09E4-42F6-8B6E-62EBED4F423C}" dt="2023-03-13T11:00:24.311" v="13194" actId="2696"/>
        <pc:sldMkLst>
          <pc:docMk/>
          <pc:sldMk cId="4192812579" sldId="475"/>
        </pc:sldMkLst>
      </pc:sldChg>
      <pc:sldChg chg="del">
        <pc:chgData name="ΕΙΡΗΝΗ ΚΑΤΣΑΡΟΥ" userId="3d7c3f3ab11cf231" providerId="LiveId" clId="{47B58239-09E4-42F6-8B6E-62EBED4F423C}" dt="2023-03-13T11:00:25.543" v="13195" actId="2696"/>
        <pc:sldMkLst>
          <pc:docMk/>
          <pc:sldMk cId="1908341750" sldId="476"/>
        </pc:sldMkLst>
      </pc:sldChg>
      <pc:sldChg chg="modSp add mod">
        <pc:chgData name="ΕΙΡΗΝΗ ΚΑΤΣΑΡΟΥ" userId="3d7c3f3ab11cf231" providerId="LiveId" clId="{47B58239-09E4-42F6-8B6E-62EBED4F423C}" dt="2023-03-13T09:06:53.386" v="4765" actId="20577"/>
        <pc:sldMkLst>
          <pc:docMk/>
          <pc:sldMk cId="1451620512" sldId="487"/>
        </pc:sldMkLst>
        <pc:spChg chg="mod">
          <ac:chgData name="ΕΙΡΗΝΗ ΚΑΤΣΑΡΟΥ" userId="3d7c3f3ab11cf231" providerId="LiveId" clId="{47B58239-09E4-42F6-8B6E-62EBED4F423C}" dt="2023-03-13T09:06:53.386" v="4765" actId="20577"/>
          <ac:spMkLst>
            <pc:docMk/>
            <pc:sldMk cId="1451620512" sldId="487"/>
            <ac:spMk id="2" creationId="{C2127059-2E59-CD50-7947-6D5D6EED328D}"/>
          </ac:spMkLst>
        </pc:spChg>
      </pc:sldChg>
      <pc:sldChg chg="modSp add mod">
        <pc:chgData name="ΕΙΡΗΝΗ ΚΑΤΣΑΡΟΥ" userId="3d7c3f3ab11cf231" providerId="LiveId" clId="{47B58239-09E4-42F6-8B6E-62EBED4F423C}" dt="2023-03-13T09:09:48.402" v="5115" actId="20577"/>
        <pc:sldMkLst>
          <pc:docMk/>
          <pc:sldMk cId="2085925459" sldId="488"/>
        </pc:sldMkLst>
        <pc:spChg chg="mod">
          <ac:chgData name="ΕΙΡΗΝΗ ΚΑΤΣΑΡΟΥ" userId="3d7c3f3ab11cf231" providerId="LiveId" clId="{47B58239-09E4-42F6-8B6E-62EBED4F423C}" dt="2023-03-13T09:09:48.402" v="5115" actId="20577"/>
          <ac:spMkLst>
            <pc:docMk/>
            <pc:sldMk cId="2085925459" sldId="488"/>
            <ac:spMk id="2" creationId="{C2127059-2E59-CD50-7947-6D5D6EED328D}"/>
          </ac:spMkLst>
        </pc:spChg>
      </pc:sldChg>
      <pc:sldChg chg="addSp delSp modSp add mod">
        <pc:chgData name="ΕΙΡΗΝΗ ΚΑΤΣΑΡΟΥ" userId="3d7c3f3ab11cf231" providerId="LiveId" clId="{47B58239-09E4-42F6-8B6E-62EBED4F423C}" dt="2023-03-13T09:25:29.887" v="6625" actId="1076"/>
        <pc:sldMkLst>
          <pc:docMk/>
          <pc:sldMk cId="968228906" sldId="489"/>
        </pc:sldMkLst>
        <pc:spChg chg="mod">
          <ac:chgData name="ΕΙΡΗΝΗ ΚΑΤΣΑΡΟΥ" userId="3d7c3f3ab11cf231" providerId="LiveId" clId="{47B58239-09E4-42F6-8B6E-62EBED4F423C}" dt="2023-03-13T09:25:29.887" v="6625" actId="1076"/>
          <ac:spMkLst>
            <pc:docMk/>
            <pc:sldMk cId="968228906" sldId="489"/>
            <ac:spMk id="9" creationId="{5D0B72C4-F69E-8659-8C95-A627B7703B41}"/>
          </ac:spMkLst>
        </pc:spChg>
        <pc:picChg chg="add mod">
          <ac:chgData name="ΕΙΡΗΝΗ ΚΑΤΣΑΡΟΥ" userId="3d7c3f3ab11cf231" providerId="LiveId" clId="{47B58239-09E4-42F6-8B6E-62EBED4F423C}" dt="2023-03-13T09:23:54.623" v="6364" actId="14100"/>
          <ac:picMkLst>
            <pc:docMk/>
            <pc:sldMk cId="968228906" sldId="489"/>
            <ac:picMk id="3" creationId="{41DCCE75-E5AD-11B2-F63B-30DBB586A163}"/>
          </ac:picMkLst>
        </pc:picChg>
        <pc:picChg chg="del mod">
          <ac:chgData name="ΕΙΡΗΝΗ ΚΑΤΣΑΡΟΥ" userId="3d7c3f3ab11cf231" providerId="LiveId" clId="{47B58239-09E4-42F6-8B6E-62EBED4F423C}" dt="2023-03-13T09:23:30.631" v="6358" actId="21"/>
          <ac:picMkLst>
            <pc:docMk/>
            <pc:sldMk cId="968228906" sldId="489"/>
            <ac:picMk id="7" creationId="{B4CCB57B-4BE7-3D58-096B-BA0E5E35DC7D}"/>
          </ac:picMkLst>
        </pc:picChg>
      </pc:sldChg>
      <pc:sldChg chg="modSp add mod">
        <pc:chgData name="ΕΙΡΗΝΗ ΚΑΤΣΑΡΟΥ" userId="3d7c3f3ab11cf231" providerId="LiveId" clId="{47B58239-09E4-42F6-8B6E-62EBED4F423C}" dt="2023-03-13T09:46:58.610" v="8402" actId="20577"/>
        <pc:sldMkLst>
          <pc:docMk/>
          <pc:sldMk cId="458056268" sldId="490"/>
        </pc:sldMkLst>
        <pc:spChg chg="mod">
          <ac:chgData name="ΕΙΡΗΝΗ ΚΑΤΣΑΡΟΥ" userId="3d7c3f3ab11cf231" providerId="LiveId" clId="{47B58239-09E4-42F6-8B6E-62EBED4F423C}" dt="2023-03-13T09:46:58.610" v="8402" actId="20577"/>
          <ac:spMkLst>
            <pc:docMk/>
            <pc:sldMk cId="458056268" sldId="490"/>
            <ac:spMk id="2" creationId="{C2127059-2E59-CD50-7947-6D5D6EED328D}"/>
          </ac:spMkLst>
        </pc:spChg>
        <pc:spChg chg="mod">
          <ac:chgData name="ΕΙΡΗΝΗ ΚΑΤΣΑΡΟΥ" userId="3d7c3f3ab11cf231" providerId="LiveId" clId="{47B58239-09E4-42F6-8B6E-62EBED4F423C}" dt="2023-03-13T09:27:53.866" v="6658" actId="20577"/>
          <ac:spMkLst>
            <pc:docMk/>
            <pc:sldMk cId="458056268" sldId="490"/>
            <ac:spMk id="5" creationId="{DA634718-FC1A-A724-73B0-4EEF6F7ED9E0}"/>
          </ac:spMkLst>
        </pc:spChg>
      </pc:sldChg>
      <pc:sldChg chg="modSp add mod ord">
        <pc:chgData name="ΕΙΡΗΝΗ ΚΑΤΣΑΡΟΥ" userId="3d7c3f3ab11cf231" providerId="LiveId" clId="{47B58239-09E4-42F6-8B6E-62EBED4F423C}" dt="2023-03-13T10:14:47.911" v="9728" actId="20577"/>
        <pc:sldMkLst>
          <pc:docMk/>
          <pc:sldMk cId="1643910143" sldId="491"/>
        </pc:sldMkLst>
        <pc:spChg chg="mod">
          <ac:chgData name="ΕΙΡΗΝΗ ΚΑΤΣΑΡΟΥ" userId="3d7c3f3ab11cf231" providerId="LiveId" clId="{47B58239-09E4-42F6-8B6E-62EBED4F423C}" dt="2023-03-13T10:14:47.911" v="9728" actId="20577"/>
          <ac:spMkLst>
            <pc:docMk/>
            <pc:sldMk cId="1643910143" sldId="491"/>
            <ac:spMk id="2" creationId="{C2127059-2E59-CD50-7947-6D5D6EED328D}"/>
          </ac:spMkLst>
        </pc:spChg>
        <pc:spChg chg="mod">
          <ac:chgData name="ΕΙΡΗΝΗ ΚΑΤΣΑΡΟΥ" userId="3d7c3f3ab11cf231" providerId="LiveId" clId="{47B58239-09E4-42F6-8B6E-62EBED4F423C}" dt="2023-03-13T09:47:16.461" v="8440" actId="20577"/>
          <ac:spMkLst>
            <pc:docMk/>
            <pc:sldMk cId="1643910143" sldId="491"/>
            <ac:spMk id="5" creationId="{DA634718-FC1A-A724-73B0-4EEF6F7ED9E0}"/>
          </ac:spMkLst>
        </pc:spChg>
      </pc:sldChg>
      <pc:sldChg chg="modSp add mod">
        <pc:chgData name="ΕΙΡΗΝΗ ΚΑΤΣΑΡΟΥ" userId="3d7c3f3ab11cf231" providerId="LiveId" clId="{47B58239-09E4-42F6-8B6E-62EBED4F423C}" dt="2023-03-13T10:28:20.396" v="11039" actId="20577"/>
        <pc:sldMkLst>
          <pc:docMk/>
          <pc:sldMk cId="620010434" sldId="492"/>
        </pc:sldMkLst>
        <pc:spChg chg="mod">
          <ac:chgData name="ΕΙΡΗΝΗ ΚΑΤΣΑΡΟΥ" userId="3d7c3f3ab11cf231" providerId="LiveId" clId="{47B58239-09E4-42F6-8B6E-62EBED4F423C}" dt="2023-03-13T10:28:20.396" v="11039" actId="20577"/>
          <ac:spMkLst>
            <pc:docMk/>
            <pc:sldMk cId="620010434" sldId="492"/>
            <ac:spMk id="2" creationId="{C2127059-2E59-CD50-7947-6D5D6EED328D}"/>
          </ac:spMkLst>
        </pc:spChg>
        <pc:spChg chg="mod">
          <ac:chgData name="ΕΙΡΗΝΗ ΚΑΤΣΑΡΟΥ" userId="3d7c3f3ab11cf231" providerId="LiveId" clId="{47B58239-09E4-42F6-8B6E-62EBED4F423C}" dt="2023-03-13T10:15:13.159" v="9762" actId="20577"/>
          <ac:spMkLst>
            <pc:docMk/>
            <pc:sldMk cId="620010434" sldId="492"/>
            <ac:spMk id="5" creationId="{DA634718-FC1A-A724-73B0-4EEF6F7ED9E0}"/>
          </ac:spMkLst>
        </pc:spChg>
      </pc:sldChg>
      <pc:sldChg chg="modSp add mod">
        <pc:chgData name="ΕΙΡΗΝΗ ΚΑΤΣΑΡΟΥ" userId="3d7c3f3ab11cf231" providerId="LiveId" clId="{47B58239-09E4-42F6-8B6E-62EBED4F423C}" dt="2023-03-13T10:36:19.161" v="12019" actId="12"/>
        <pc:sldMkLst>
          <pc:docMk/>
          <pc:sldMk cId="3094573742" sldId="493"/>
        </pc:sldMkLst>
        <pc:spChg chg="mod">
          <ac:chgData name="ΕΙΡΗΝΗ ΚΑΤΣΑΡΟΥ" userId="3d7c3f3ab11cf231" providerId="LiveId" clId="{47B58239-09E4-42F6-8B6E-62EBED4F423C}" dt="2023-03-13T10:36:19.161" v="12019" actId="12"/>
          <ac:spMkLst>
            <pc:docMk/>
            <pc:sldMk cId="3094573742" sldId="493"/>
            <ac:spMk id="2" creationId="{C2127059-2E59-CD50-7947-6D5D6EED328D}"/>
          </ac:spMkLst>
        </pc:spChg>
        <pc:spChg chg="mod">
          <ac:chgData name="ΕΙΡΗΝΗ ΚΑΤΣΑΡΟΥ" userId="3d7c3f3ab11cf231" providerId="LiveId" clId="{47B58239-09E4-42F6-8B6E-62EBED4F423C}" dt="2023-03-13T10:28:42.507" v="11070" actId="20577"/>
          <ac:spMkLst>
            <pc:docMk/>
            <pc:sldMk cId="3094573742" sldId="493"/>
            <ac:spMk id="5" creationId="{DA634718-FC1A-A724-73B0-4EEF6F7ED9E0}"/>
          </ac:spMkLst>
        </pc:spChg>
      </pc:sldChg>
      <pc:sldChg chg="delSp add del setBg delDesignElem">
        <pc:chgData name="ΕΙΡΗΝΗ ΚΑΤΣΑΡΟΥ" userId="3d7c3f3ab11cf231" providerId="LiveId" clId="{47B58239-09E4-42F6-8B6E-62EBED4F423C}" dt="2023-03-13T10:59:33.664" v="13126" actId="2696"/>
        <pc:sldMkLst>
          <pc:docMk/>
          <pc:sldMk cId="480985183" sldId="494"/>
        </pc:sldMkLst>
        <pc:spChg chg="del">
          <ac:chgData name="ΕΙΡΗΝΗ ΚΑΤΣΑΡΟΥ" userId="3d7c3f3ab11cf231" providerId="LiveId" clId="{47B58239-09E4-42F6-8B6E-62EBED4F423C}" dt="2023-03-13T10:59:18.244" v="13125"/>
          <ac:spMkLst>
            <pc:docMk/>
            <pc:sldMk cId="480985183" sldId="494"/>
            <ac:spMk id="24" creationId="{4DA718D0-4865-4629-8134-44F68D41D574}"/>
          </ac:spMkLst>
        </pc:spChg>
        <pc:spChg chg="del">
          <ac:chgData name="ΕΙΡΗΝΗ ΚΑΤΣΑΡΟΥ" userId="3d7c3f3ab11cf231" providerId="LiveId" clId="{47B58239-09E4-42F6-8B6E-62EBED4F423C}" dt="2023-03-13T10:59:18.244" v="13125"/>
          <ac:spMkLst>
            <pc:docMk/>
            <pc:sldMk cId="480985183" sldId="494"/>
            <ac:spMk id="30" creationId="{CBC4F608-B4B8-48C3-9572-C0F061B1CD99}"/>
          </ac:spMkLst>
        </pc:spChg>
        <pc:grpChg chg="del">
          <ac:chgData name="ΕΙΡΗΝΗ ΚΑΤΣΑΡΟΥ" userId="3d7c3f3ab11cf231" providerId="LiveId" clId="{47B58239-09E4-42F6-8B6E-62EBED4F423C}" dt="2023-03-13T10:59:18.244" v="13125"/>
          <ac:grpSpMkLst>
            <pc:docMk/>
            <pc:sldMk cId="480985183" sldId="494"/>
            <ac:grpSpMk id="26" creationId="{65167ED7-6315-43AB-B1B6-C326D5FD8F84}"/>
          </ac:grpSpMkLst>
        </pc:grpChg>
      </pc:sldChg>
      <pc:sldChg chg="modSp add mod ord">
        <pc:chgData name="ΕΙΡΗΝΗ ΚΑΤΣΑΡΟΥ" userId="3d7c3f3ab11cf231" providerId="LiveId" clId="{47B58239-09E4-42F6-8B6E-62EBED4F423C}" dt="2023-03-13T11:00:16.856" v="13192" actId="6549"/>
        <pc:sldMkLst>
          <pc:docMk/>
          <pc:sldMk cId="708851034" sldId="494"/>
        </pc:sldMkLst>
        <pc:spChg chg="mod">
          <ac:chgData name="ΕΙΡΗΝΗ ΚΑΤΣΑΡΟΥ" userId="3d7c3f3ab11cf231" providerId="LiveId" clId="{47B58239-09E4-42F6-8B6E-62EBED4F423C}" dt="2023-03-13T10:59:53.642" v="13130"/>
          <ac:spMkLst>
            <pc:docMk/>
            <pc:sldMk cId="708851034" sldId="494"/>
            <ac:spMk id="2" creationId="{C2127059-2E59-CD50-7947-6D5D6EED328D}"/>
          </ac:spMkLst>
        </pc:spChg>
        <pc:spChg chg="mod">
          <ac:chgData name="ΕΙΡΗΝΗ ΚΑΤΣΑΡΟΥ" userId="3d7c3f3ab11cf231" providerId="LiveId" clId="{47B58239-09E4-42F6-8B6E-62EBED4F423C}" dt="2023-03-13T11:00:16.856" v="13192" actId="6549"/>
          <ac:spMkLst>
            <pc:docMk/>
            <pc:sldMk cId="708851034" sldId="494"/>
            <ac:spMk id="5" creationId="{DA634718-FC1A-A724-73B0-4EEF6F7ED9E0}"/>
          </ac:spMkLst>
        </pc:spChg>
      </pc:sldChg>
      <pc:sldChg chg="modSp add mod">
        <pc:chgData name="ΕΙΡΗΝΗ ΚΑΤΣΑΡΟΥ" userId="3d7c3f3ab11cf231" providerId="LiveId" clId="{47B58239-09E4-42F6-8B6E-62EBED4F423C}" dt="2023-03-13T11:17:14.545" v="14849" actId="14100"/>
        <pc:sldMkLst>
          <pc:docMk/>
          <pc:sldMk cId="2653391918" sldId="495"/>
        </pc:sldMkLst>
        <pc:spChg chg="mod">
          <ac:chgData name="ΕΙΡΗΝΗ ΚΑΤΣΑΡΟΥ" userId="3d7c3f3ab11cf231" providerId="LiveId" clId="{47B58239-09E4-42F6-8B6E-62EBED4F423C}" dt="2023-03-13T11:17:14.545" v="14849" actId="14100"/>
          <ac:spMkLst>
            <pc:docMk/>
            <pc:sldMk cId="2653391918" sldId="495"/>
            <ac:spMk id="2" creationId="{C2127059-2E59-CD50-7947-6D5D6EED328D}"/>
          </ac:spMkLst>
        </pc:spChg>
        <pc:spChg chg="mod">
          <ac:chgData name="ΕΙΡΗΝΗ ΚΑΤΣΑΡΟΥ" userId="3d7c3f3ab11cf231" providerId="LiveId" clId="{47B58239-09E4-42F6-8B6E-62EBED4F423C}" dt="2023-03-13T11:01:17.235" v="13298" actId="20577"/>
          <ac:spMkLst>
            <pc:docMk/>
            <pc:sldMk cId="2653391918" sldId="495"/>
            <ac:spMk id="5" creationId="{DA634718-FC1A-A724-73B0-4EEF6F7ED9E0}"/>
          </ac:spMkLst>
        </pc:spChg>
      </pc:sldChg>
      <pc:sldChg chg="modSp add mod">
        <pc:chgData name="ΕΙΡΗΝΗ ΚΑΤΣΑΡΟΥ" userId="3d7c3f3ab11cf231" providerId="LiveId" clId="{47B58239-09E4-42F6-8B6E-62EBED4F423C}" dt="2023-03-13T11:36:37.318" v="15804" actId="113"/>
        <pc:sldMkLst>
          <pc:docMk/>
          <pc:sldMk cId="1232246323" sldId="496"/>
        </pc:sldMkLst>
        <pc:spChg chg="mod">
          <ac:chgData name="ΕΙΡΗΝΗ ΚΑΤΣΑΡΟΥ" userId="3d7c3f3ab11cf231" providerId="LiveId" clId="{47B58239-09E4-42F6-8B6E-62EBED4F423C}" dt="2023-03-13T11:36:37.318" v="15804" actId="113"/>
          <ac:spMkLst>
            <pc:docMk/>
            <pc:sldMk cId="1232246323" sldId="496"/>
            <ac:spMk id="2" creationId="{C2127059-2E59-CD50-7947-6D5D6EED328D}"/>
          </ac:spMkLst>
        </pc:spChg>
        <pc:spChg chg="mod">
          <ac:chgData name="ΕΙΡΗΝΗ ΚΑΤΣΑΡΟΥ" userId="3d7c3f3ab11cf231" providerId="LiveId" clId="{47B58239-09E4-42F6-8B6E-62EBED4F423C}" dt="2023-03-13T11:18:20.022" v="14852" actId="20577"/>
          <ac:spMkLst>
            <pc:docMk/>
            <pc:sldMk cId="1232246323" sldId="496"/>
            <ac:spMk id="5" creationId="{DA634718-FC1A-A724-73B0-4EEF6F7ED9E0}"/>
          </ac:spMkLst>
        </pc:spChg>
      </pc:sldChg>
      <pc:sldChg chg="modSp add mod">
        <pc:chgData name="ΕΙΡΗΝΗ ΚΑΤΣΑΡΟΥ" userId="3d7c3f3ab11cf231" providerId="LiveId" clId="{47B58239-09E4-42F6-8B6E-62EBED4F423C}" dt="2023-03-13T11:46:40.371" v="16488" actId="20577"/>
        <pc:sldMkLst>
          <pc:docMk/>
          <pc:sldMk cId="49628979" sldId="497"/>
        </pc:sldMkLst>
        <pc:spChg chg="mod">
          <ac:chgData name="ΕΙΡΗΝΗ ΚΑΤΣΑΡΟΥ" userId="3d7c3f3ab11cf231" providerId="LiveId" clId="{47B58239-09E4-42F6-8B6E-62EBED4F423C}" dt="2023-03-13T11:46:40.371" v="16488" actId="20577"/>
          <ac:spMkLst>
            <pc:docMk/>
            <pc:sldMk cId="49628979" sldId="497"/>
            <ac:spMk id="2" creationId="{C2127059-2E59-CD50-7947-6D5D6EED328D}"/>
          </ac:spMkLst>
        </pc:spChg>
      </pc:sldChg>
      <pc:sldChg chg="modSp add mod">
        <pc:chgData name="ΕΙΡΗΝΗ ΚΑΤΣΑΡΟΥ" userId="3d7c3f3ab11cf231" providerId="LiveId" clId="{47B58239-09E4-42F6-8B6E-62EBED4F423C}" dt="2023-03-13T12:05:33.698" v="17818" actId="20577"/>
        <pc:sldMkLst>
          <pc:docMk/>
          <pc:sldMk cId="49345215" sldId="498"/>
        </pc:sldMkLst>
        <pc:spChg chg="mod">
          <ac:chgData name="ΕΙΡΗΝΗ ΚΑΤΣΑΡΟΥ" userId="3d7c3f3ab11cf231" providerId="LiveId" clId="{47B58239-09E4-42F6-8B6E-62EBED4F423C}" dt="2023-03-13T12:05:33.698" v="17818" actId="20577"/>
          <ac:spMkLst>
            <pc:docMk/>
            <pc:sldMk cId="49345215" sldId="498"/>
            <ac:spMk id="2" creationId="{C2127059-2E59-CD50-7947-6D5D6EED328D}"/>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Να εξετάσετε το βασικό αίτιο για το οποίο ο κ. Γ. βρίσκεται «σε συνεχή πίεση εργασίας».</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Να σκιαγραφηθεί το διοικητικό στυλ του κ. Π.</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Y="-15978" custLinFactNeighborX="-35055"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1702" custLinFactNeighborX="-504" custLinFactNeighborY="-53646">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292" custLinFactNeighborY="-50725"/>
      <dgm:spPr/>
    </dgm:pt>
    <dgm:pt modelId="{88A357E1-7AAC-4C25-8DE9-3807B6B6F983}" type="pres">
      <dgm:prSet presAssocID="{93A0817C-782F-4DA6-B516-60EA28BD65B5}" presName="iconRect" presStyleLbl="node1" presStyleIdx="1" presStyleCnt="2" custScaleY="96707" custLinFactNeighborX="-15529" custLinFactNeighborY="-9457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72" custLinFactNeighborY="-64801">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Να εξετάσετε εάν «γραμμικά» και «επιτελικά» στελέχη είναι έννοιες ταυτόσημες.</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Να εξετάσετε τους λόγους για τους οποίους ο κ. Θανάσης δεν ανταποκρίθηκε με επιτυχία στα καθήκοντά του.</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Y="-15978" custLinFactNeighborX="-35055"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1702" custLinFactNeighborX="-504" custLinFactNeighborY="-53646">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292" custLinFactNeighborY="-50725"/>
      <dgm:spPr/>
    </dgm:pt>
    <dgm:pt modelId="{88A357E1-7AAC-4C25-8DE9-3807B6B6F983}" type="pres">
      <dgm:prSet presAssocID="{93A0817C-782F-4DA6-B516-60EA28BD65B5}" presName="iconRect" presStyleLbl="node1" presStyleIdx="1" presStyleCnt="2" custScaleY="96707" custLinFactNeighborX="-15529" custLinFactNeighborY="-9457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27" custLinFactNeighborY="-39831">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pPr>
          <a:r>
            <a:rPr lang="en-US" sz="1800" b="1" dirty="0">
              <a:latin typeface="Garamond" panose="02020404030301010803" pitchFamily="18" charset="0"/>
            </a:rPr>
            <a:t>α) </a:t>
          </a:r>
          <a:r>
            <a:rPr lang="el-GR" sz="1800" dirty="0">
              <a:latin typeface="Garamond" panose="02020404030301010803" pitchFamily="18" charset="0"/>
            </a:rPr>
            <a:t>Η απόφαση του παραπάνω συλλόγου διδασκόντων, η οποία είναι αποτέλεσμα δημοκρατικής διαδικασίας, είναι αποτελεσματική;</a:t>
          </a: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Αν η </a:t>
          </a:r>
          <a:r>
            <a:rPr lang="el-GR" sz="1800" dirty="0" err="1">
              <a:latin typeface="Garamond" panose="02020404030301010803" pitchFamily="18" charset="0"/>
            </a:rPr>
            <a:t>ληφθείσα</a:t>
          </a:r>
          <a:r>
            <a:rPr lang="el-GR" sz="1800" dirty="0">
              <a:latin typeface="Garamond" panose="02020404030301010803" pitchFamily="18" charset="0"/>
            </a:rPr>
            <a:t> απόφαση δεν είναι αποτελεσματική βάσει ποιας διοικητικής αρχής θα μπορούσε ο σύλλογος αυτός να λάβει πιο συμφέρουσα απόφαση για τους μαθητές;</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30" custLinFactNeighborY="-69481"/>
      <dgm:spPr/>
    </dgm:pt>
    <dgm:pt modelId="{CA1E0CEF-EF3E-4AC9-A0BE-8C563E9BAB8B}" type="pres">
      <dgm:prSet presAssocID="{3F455DC6-F172-418A-B865-41FBC2222DF5}" presName="iconRect" presStyleLbl="node1" presStyleIdx="0" presStyleCnt="2" custLinFactY="-15978" custLinFactNeighborX="-35055"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1702" custLinFactNeighborX="-504" custLinFactNeighborY="-53646">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292" custLinFactNeighborY="-50725"/>
      <dgm:spPr/>
    </dgm:pt>
    <dgm:pt modelId="{88A357E1-7AAC-4C25-8DE9-3807B6B6F983}" type="pres">
      <dgm:prSet presAssocID="{93A0817C-782F-4DA6-B516-60EA28BD65B5}" presName="iconRect" presStyleLbl="node1" presStyleIdx="1" presStyleCnt="2" custScaleY="96707" custLinFactNeighborX="-15529" custLinFactNeighborY="-9457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2427" custLinFactNeighborY="-39831">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F9C2E-D4FF-4D62-BF9E-D28B2D75D1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455DC6-F172-418A-B865-41FBC2222DF5}">
      <dgm:prSet custT="1"/>
      <dgm:spPr/>
      <dgm:t>
        <a:bodyPr/>
        <a:lstStyle/>
        <a:p>
          <a:pPr>
            <a:lnSpc>
              <a:spcPct val="100000"/>
            </a:lnSpc>
            <a:spcAft>
              <a:spcPts val="0"/>
            </a:spcAft>
          </a:pPr>
          <a:r>
            <a:rPr lang="en-US" sz="1800" b="1" dirty="0">
              <a:latin typeface="Garamond" panose="02020404030301010803" pitchFamily="18" charset="0"/>
            </a:rPr>
            <a:t>α) </a:t>
          </a:r>
          <a:r>
            <a:rPr lang="el-GR" sz="1800" dirty="0">
              <a:latin typeface="Garamond" panose="02020404030301010803" pitchFamily="18" charset="0"/>
            </a:rPr>
            <a:t>Ως διευθυντής του σχολείου θα εφαρμόσετε την απόφαση του συλλόγου διδασκόντων;</a:t>
          </a:r>
        </a:p>
        <a:p>
          <a:pPr>
            <a:lnSpc>
              <a:spcPct val="100000"/>
            </a:lnSpc>
            <a:spcAft>
              <a:spcPts val="0"/>
            </a:spcAft>
          </a:pPr>
          <a:endParaRPr lang="en-US" sz="1800" dirty="0">
            <a:latin typeface="Garamond" panose="02020404030301010803" pitchFamily="18" charset="0"/>
          </a:endParaRPr>
        </a:p>
      </dgm:t>
    </dgm:pt>
    <dgm:pt modelId="{A16E0808-23F8-4881-9E0C-E4D7A21D1091}" type="parTrans" cxnId="{D0C6E238-A174-4021-87A5-1F9C8A0C3C74}">
      <dgm:prSet/>
      <dgm:spPr/>
      <dgm:t>
        <a:bodyPr/>
        <a:lstStyle/>
        <a:p>
          <a:endParaRPr lang="en-US"/>
        </a:p>
      </dgm:t>
    </dgm:pt>
    <dgm:pt modelId="{08CA567B-3186-4153-868B-F5CEFCFC0735}" type="sibTrans" cxnId="{D0C6E238-A174-4021-87A5-1F9C8A0C3C74}">
      <dgm:prSet/>
      <dgm:spPr/>
      <dgm:t>
        <a:bodyPr/>
        <a:lstStyle/>
        <a:p>
          <a:endParaRPr lang="en-US"/>
        </a:p>
      </dgm:t>
    </dgm:pt>
    <dgm:pt modelId="{93A0817C-782F-4DA6-B516-60EA28BD65B5}">
      <dgm:prSet custT="1"/>
      <dgm:spPr/>
      <dgm:t>
        <a:bodyPr/>
        <a:lstStyle/>
        <a:p>
          <a:pPr algn="just">
            <a:lnSpc>
              <a:spcPct val="100000"/>
            </a:lnSpc>
            <a:spcAft>
              <a:spcPts val="0"/>
            </a:spcAft>
          </a:pPr>
          <a:r>
            <a:rPr lang="en-US" sz="1800" b="1" dirty="0">
              <a:latin typeface="Garamond" panose="02020404030301010803" pitchFamily="18" charset="0"/>
            </a:rPr>
            <a:t>β) </a:t>
          </a:r>
          <a:r>
            <a:rPr lang="el-GR" sz="1800" dirty="0">
              <a:latin typeface="Garamond" panose="02020404030301010803" pitchFamily="18" charset="0"/>
            </a:rPr>
            <a:t>Αν ήσαστε διευθυντής και ήσαστε παρών στις 12 Μαΐου, πως θα χειριζόσαστε την πρόταση του υποδιευθυντή για έκτακτη συνεδρίαση;</a:t>
          </a:r>
          <a:endParaRPr lang="en-US" sz="1800" dirty="0">
            <a:latin typeface="Garamond" panose="02020404030301010803" pitchFamily="18" charset="0"/>
          </a:endParaRPr>
        </a:p>
      </dgm:t>
    </dgm:pt>
    <dgm:pt modelId="{9B31EFA5-4F3D-4353-A0BC-10569F9D84F5}" type="parTrans" cxnId="{E032570C-1438-4761-BE30-22E63CA29D45}">
      <dgm:prSet/>
      <dgm:spPr/>
      <dgm:t>
        <a:bodyPr/>
        <a:lstStyle/>
        <a:p>
          <a:endParaRPr lang="en-US"/>
        </a:p>
      </dgm:t>
    </dgm:pt>
    <dgm:pt modelId="{A07C82F7-5474-48A8-AD76-4D13F6570262}" type="sibTrans" cxnId="{E032570C-1438-4761-BE30-22E63CA29D45}">
      <dgm:prSet/>
      <dgm:spPr/>
      <dgm:t>
        <a:bodyPr/>
        <a:lstStyle/>
        <a:p>
          <a:endParaRPr lang="en-US"/>
        </a:p>
      </dgm:t>
    </dgm:pt>
    <dgm:pt modelId="{4AB2496D-5FC5-4159-B30C-F36728E3A515}" type="pres">
      <dgm:prSet presAssocID="{14FF9C2E-D4FF-4D62-BF9E-D28B2D75D1C8}" presName="root" presStyleCnt="0">
        <dgm:presLayoutVars>
          <dgm:dir/>
          <dgm:resizeHandles val="exact"/>
        </dgm:presLayoutVars>
      </dgm:prSet>
      <dgm:spPr/>
    </dgm:pt>
    <dgm:pt modelId="{5BE8360F-6C6E-4160-9E9A-C28E4D17DC28}" type="pres">
      <dgm:prSet presAssocID="{3F455DC6-F172-418A-B865-41FBC2222DF5}" presName="compNode" presStyleCnt="0"/>
      <dgm:spPr/>
    </dgm:pt>
    <dgm:pt modelId="{0AD2574A-2FA5-4DD8-B7A3-9B28501BEBA2}" type="pres">
      <dgm:prSet presAssocID="{3F455DC6-F172-418A-B865-41FBC2222DF5}" presName="bgRect" presStyleLbl="bgShp" presStyleIdx="0" presStyleCnt="2" custScaleX="100000" custLinFactNeighborX="525" custLinFactNeighborY="-28680"/>
      <dgm:spPr/>
    </dgm:pt>
    <dgm:pt modelId="{CA1E0CEF-EF3E-4AC9-A0BE-8C563E9BAB8B}" type="pres">
      <dgm:prSet presAssocID="{3F455DC6-F172-418A-B865-41FBC2222DF5}" presName="iconRect" presStyleLbl="node1" presStyleIdx="0" presStyleCnt="2" custLinFactNeighborX="-35968" custLinFactNeighborY="-1144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Εξαιρετικό με συμπαγές γέμισμα"/>
        </a:ext>
      </dgm:extLst>
    </dgm:pt>
    <dgm:pt modelId="{CC2ABDD5-1EA1-433A-AE7D-02EFDFFCB97C}" type="pres">
      <dgm:prSet presAssocID="{3F455DC6-F172-418A-B865-41FBC2222DF5}" presName="spaceRect" presStyleCnt="0"/>
      <dgm:spPr/>
    </dgm:pt>
    <dgm:pt modelId="{58CDC794-3E9C-4720-9DD9-399FF29010A3}" type="pres">
      <dgm:prSet presAssocID="{3F455DC6-F172-418A-B865-41FBC2222DF5}" presName="parTx" presStyleLbl="revTx" presStyleIdx="0" presStyleCnt="2" custScaleX="118260" custLinFactNeighborX="-197" custLinFactNeighborY="-23463">
        <dgm:presLayoutVars>
          <dgm:chMax val="0"/>
          <dgm:chPref val="0"/>
        </dgm:presLayoutVars>
      </dgm:prSet>
      <dgm:spPr/>
    </dgm:pt>
    <dgm:pt modelId="{3F9C5CDE-3F26-4B7F-8A6E-BD11165208AC}" type="pres">
      <dgm:prSet presAssocID="{08CA567B-3186-4153-868B-F5CEFCFC0735}" presName="sibTrans" presStyleCnt="0"/>
      <dgm:spPr/>
    </dgm:pt>
    <dgm:pt modelId="{D8C0989B-4935-4700-B474-64C2F694BA4F}" type="pres">
      <dgm:prSet presAssocID="{93A0817C-782F-4DA6-B516-60EA28BD65B5}" presName="compNode" presStyleCnt="0"/>
      <dgm:spPr/>
    </dgm:pt>
    <dgm:pt modelId="{6B2D7397-E64A-4085-8DE4-4DAFDC3FCB03}" type="pres">
      <dgm:prSet presAssocID="{93A0817C-782F-4DA6-B516-60EA28BD65B5}" presName="bgRect" presStyleLbl="bgShp" presStyleIdx="1" presStyleCnt="2" custLinFactNeighborX="1944" custLinFactNeighborY="1569"/>
      <dgm:spPr/>
    </dgm:pt>
    <dgm:pt modelId="{88A357E1-7AAC-4C25-8DE9-3807B6B6F983}" type="pres">
      <dgm:prSet presAssocID="{93A0817C-782F-4DA6-B516-60EA28BD65B5}" presName="iconRect" presStyleLbl="node1" presStyleIdx="1" presStyleCnt="2" custScaleY="96707" custLinFactNeighborX="-13898" custLinFactNeighborY="1369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5687CB2-DF6B-41E4-A3E1-359AF5A9B71F}" type="pres">
      <dgm:prSet presAssocID="{93A0817C-782F-4DA6-B516-60EA28BD65B5}" presName="spaceRect" presStyleCnt="0"/>
      <dgm:spPr/>
    </dgm:pt>
    <dgm:pt modelId="{00276C85-D90A-4F31-B333-D310A484F32C}" type="pres">
      <dgm:prSet presAssocID="{93A0817C-782F-4DA6-B516-60EA28BD65B5}" presName="parTx" presStyleLbl="revTx" presStyleIdx="1" presStyleCnt="2" custScaleX="107226" custLinFactNeighborX="-3578" custLinFactNeighborY="1569">
        <dgm:presLayoutVars>
          <dgm:chMax val="0"/>
          <dgm:chPref val="0"/>
        </dgm:presLayoutVars>
      </dgm:prSet>
      <dgm:spPr/>
    </dgm:pt>
  </dgm:ptLst>
  <dgm:cxnLst>
    <dgm:cxn modelId="{E032570C-1438-4761-BE30-22E63CA29D45}" srcId="{14FF9C2E-D4FF-4D62-BF9E-D28B2D75D1C8}" destId="{93A0817C-782F-4DA6-B516-60EA28BD65B5}" srcOrd="1" destOrd="0" parTransId="{9B31EFA5-4F3D-4353-A0BC-10569F9D84F5}" sibTransId="{A07C82F7-5474-48A8-AD76-4D13F6570262}"/>
    <dgm:cxn modelId="{D0C6E238-A174-4021-87A5-1F9C8A0C3C74}" srcId="{14FF9C2E-D4FF-4D62-BF9E-D28B2D75D1C8}" destId="{3F455DC6-F172-418A-B865-41FBC2222DF5}" srcOrd="0" destOrd="0" parTransId="{A16E0808-23F8-4881-9E0C-E4D7A21D1091}" sibTransId="{08CA567B-3186-4153-868B-F5CEFCFC0735}"/>
    <dgm:cxn modelId="{85DE5F4F-4A87-4A11-9F51-8C15DB5B5C11}" type="presOf" srcId="{93A0817C-782F-4DA6-B516-60EA28BD65B5}" destId="{00276C85-D90A-4F31-B333-D310A484F32C}" srcOrd="0" destOrd="0" presId="urn:microsoft.com/office/officeart/2018/2/layout/IconVerticalSolidList"/>
    <dgm:cxn modelId="{5FDD78C9-C4EB-49D8-8C31-9B8AABCA1E8C}" type="presOf" srcId="{14FF9C2E-D4FF-4D62-BF9E-D28B2D75D1C8}" destId="{4AB2496D-5FC5-4159-B30C-F36728E3A515}" srcOrd="0" destOrd="0" presId="urn:microsoft.com/office/officeart/2018/2/layout/IconVerticalSolidList"/>
    <dgm:cxn modelId="{41C1EBD5-EB80-472F-BDDB-43D524158AE2}" type="presOf" srcId="{3F455DC6-F172-418A-B865-41FBC2222DF5}" destId="{58CDC794-3E9C-4720-9DD9-399FF29010A3}" srcOrd="0" destOrd="0" presId="urn:microsoft.com/office/officeart/2018/2/layout/IconVerticalSolidList"/>
    <dgm:cxn modelId="{2205977C-7946-4AC1-B3F2-E839FA4F36EC}" type="presParOf" srcId="{4AB2496D-5FC5-4159-B30C-F36728E3A515}" destId="{5BE8360F-6C6E-4160-9E9A-C28E4D17DC28}" srcOrd="0" destOrd="0" presId="urn:microsoft.com/office/officeart/2018/2/layout/IconVerticalSolidList"/>
    <dgm:cxn modelId="{61153593-048F-45DF-9E42-A7DC7AF82D86}" type="presParOf" srcId="{5BE8360F-6C6E-4160-9E9A-C28E4D17DC28}" destId="{0AD2574A-2FA5-4DD8-B7A3-9B28501BEBA2}" srcOrd="0" destOrd="0" presId="urn:microsoft.com/office/officeart/2018/2/layout/IconVerticalSolidList"/>
    <dgm:cxn modelId="{589FD0FD-2C7E-49E9-AB40-8AF3C1FAC7A3}" type="presParOf" srcId="{5BE8360F-6C6E-4160-9E9A-C28E4D17DC28}" destId="{CA1E0CEF-EF3E-4AC9-A0BE-8C563E9BAB8B}" srcOrd="1" destOrd="0" presId="urn:microsoft.com/office/officeart/2018/2/layout/IconVerticalSolidList"/>
    <dgm:cxn modelId="{76FDA337-30FE-4D4F-B4CD-7AE9D80053E6}" type="presParOf" srcId="{5BE8360F-6C6E-4160-9E9A-C28E4D17DC28}" destId="{CC2ABDD5-1EA1-433A-AE7D-02EFDFFCB97C}" srcOrd="2" destOrd="0" presId="urn:microsoft.com/office/officeart/2018/2/layout/IconVerticalSolidList"/>
    <dgm:cxn modelId="{A775FCA0-E232-4463-BFFF-623F0545990C}" type="presParOf" srcId="{5BE8360F-6C6E-4160-9E9A-C28E4D17DC28}" destId="{58CDC794-3E9C-4720-9DD9-399FF29010A3}" srcOrd="3" destOrd="0" presId="urn:microsoft.com/office/officeart/2018/2/layout/IconVerticalSolidList"/>
    <dgm:cxn modelId="{D4DB0403-ED98-4488-B213-A399DCAFEC3D}" type="presParOf" srcId="{4AB2496D-5FC5-4159-B30C-F36728E3A515}" destId="{3F9C5CDE-3F26-4B7F-8A6E-BD11165208AC}" srcOrd="1" destOrd="0" presId="urn:microsoft.com/office/officeart/2018/2/layout/IconVerticalSolidList"/>
    <dgm:cxn modelId="{D28FA6DD-D19C-41C9-93B2-B5D9F97004A5}" type="presParOf" srcId="{4AB2496D-5FC5-4159-B30C-F36728E3A515}" destId="{D8C0989B-4935-4700-B474-64C2F694BA4F}" srcOrd="2" destOrd="0" presId="urn:microsoft.com/office/officeart/2018/2/layout/IconVerticalSolidList"/>
    <dgm:cxn modelId="{59863301-2BC8-484D-B31F-6F0D1C72D0C2}" type="presParOf" srcId="{D8C0989B-4935-4700-B474-64C2F694BA4F}" destId="{6B2D7397-E64A-4085-8DE4-4DAFDC3FCB03}" srcOrd="0" destOrd="0" presId="urn:microsoft.com/office/officeart/2018/2/layout/IconVerticalSolidList"/>
    <dgm:cxn modelId="{3AEB5062-C827-4CA3-8E15-A5F28419BF92}" type="presParOf" srcId="{D8C0989B-4935-4700-B474-64C2F694BA4F}" destId="{88A357E1-7AAC-4C25-8DE9-3807B6B6F983}" srcOrd="1" destOrd="0" presId="urn:microsoft.com/office/officeart/2018/2/layout/IconVerticalSolidList"/>
    <dgm:cxn modelId="{E99DD437-C2B4-42D7-B9C5-730349B1D37E}" type="presParOf" srcId="{D8C0989B-4935-4700-B474-64C2F694BA4F}" destId="{25687CB2-DF6B-41E4-A3E1-359AF5A9B71F}" srcOrd="2" destOrd="0" presId="urn:microsoft.com/office/officeart/2018/2/layout/IconVerticalSolidList"/>
    <dgm:cxn modelId="{2F05C52E-3F33-4FB3-AC17-1C0A1480FFC5}" type="presParOf" srcId="{D8C0989B-4935-4700-B474-64C2F694BA4F}" destId="{00276C85-D90A-4F31-B333-D310A484F3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25196" y="0"/>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175950"/>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981711" y="15256"/>
          <a:ext cx="6278268"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Να εξετάσετε το βασικό αίτιο για το οποίο ο κ. Γ. βρίσκεται «σε συνεχή πίεση εργασίας».</a:t>
          </a:r>
          <a:endParaRPr lang="en-US" sz="1800" kern="1200" dirty="0">
            <a:latin typeface="Garamond" panose="02020404030301010803" pitchFamily="18" charset="0"/>
          </a:endParaRPr>
        </a:p>
      </dsp:txBody>
      <dsp:txXfrm>
        <a:off x="981711" y="15256"/>
        <a:ext cx="6278268" cy="1300309"/>
      </dsp:txXfrm>
    </dsp:sp>
    <dsp:sp modelId="{6B2D7397-E64A-4085-8DE4-4DAFDC3FCB03}">
      <dsp:nvSpPr>
        <dsp:cNvPr id="0" name=""/>
        <dsp:cNvSpPr/>
      </dsp:nvSpPr>
      <dsp:spPr>
        <a:xfrm>
          <a:off x="-142154" y="1678625"/>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107115" y="1997886"/>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972469" y="1495594"/>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Να σκιαγραφηθεί το διοικητικό στυλ του κ. Π.</a:t>
          </a:r>
          <a:endParaRPr lang="en-US" sz="1800" kern="1200" dirty="0">
            <a:latin typeface="Garamond" panose="02020404030301010803" pitchFamily="18" charset="0"/>
          </a:endParaRPr>
        </a:p>
      </dsp:txBody>
      <dsp:txXfrm>
        <a:off x="972469" y="1495594"/>
        <a:ext cx="6026692" cy="1300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25196" y="0"/>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175950"/>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981711" y="15256"/>
          <a:ext cx="6278268"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Να εξετάσετε εάν «γραμμικά» και «επιτελικά» στελέχη είναι έννοιες ταυτόσημες.</a:t>
          </a:r>
          <a:endParaRPr lang="en-US" sz="1800" kern="1200" dirty="0">
            <a:latin typeface="Garamond" panose="02020404030301010803" pitchFamily="18" charset="0"/>
          </a:endParaRPr>
        </a:p>
      </dsp:txBody>
      <dsp:txXfrm>
        <a:off x="981711" y="15256"/>
        <a:ext cx="6278268" cy="1300309"/>
      </dsp:txXfrm>
    </dsp:sp>
    <dsp:sp modelId="{6B2D7397-E64A-4085-8DE4-4DAFDC3FCB03}">
      <dsp:nvSpPr>
        <dsp:cNvPr id="0" name=""/>
        <dsp:cNvSpPr/>
      </dsp:nvSpPr>
      <dsp:spPr>
        <a:xfrm>
          <a:off x="-142154" y="1678625"/>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107115" y="1997886"/>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974998" y="1820281"/>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Να εξετάσετε τους λόγους για τους οποίους ο κ. Θανάσης δεν ανταποκρίθηκε με επιτυχία στα καθήκοντά του.</a:t>
          </a:r>
          <a:endParaRPr lang="en-US" sz="1800" kern="1200" dirty="0">
            <a:latin typeface="Garamond" panose="02020404030301010803" pitchFamily="18" charset="0"/>
          </a:endParaRPr>
        </a:p>
      </dsp:txBody>
      <dsp:txXfrm>
        <a:off x="974998" y="1820281"/>
        <a:ext cx="6026692" cy="1300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125196" y="0"/>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175950"/>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981711" y="15256"/>
          <a:ext cx="6278268"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Garamond" panose="02020404030301010803" pitchFamily="18" charset="0"/>
            </a:rPr>
            <a:t>α) </a:t>
          </a:r>
          <a:r>
            <a:rPr lang="el-GR" sz="1800" kern="1200" dirty="0">
              <a:latin typeface="Garamond" panose="02020404030301010803" pitchFamily="18" charset="0"/>
            </a:rPr>
            <a:t>Η απόφαση του παραπάνω συλλόγου διδασκόντων, η οποία είναι αποτέλεσμα δημοκρατικής διαδικασίας, είναι αποτελεσματική;</a:t>
          </a:r>
          <a:endParaRPr lang="en-US" sz="1800" kern="1200" dirty="0">
            <a:latin typeface="Garamond" panose="02020404030301010803" pitchFamily="18" charset="0"/>
          </a:endParaRPr>
        </a:p>
      </dsp:txBody>
      <dsp:txXfrm>
        <a:off x="981711" y="15256"/>
        <a:ext cx="6278268" cy="1300309"/>
      </dsp:txXfrm>
    </dsp:sp>
    <dsp:sp modelId="{6B2D7397-E64A-4085-8DE4-4DAFDC3FCB03}">
      <dsp:nvSpPr>
        <dsp:cNvPr id="0" name=""/>
        <dsp:cNvSpPr/>
      </dsp:nvSpPr>
      <dsp:spPr>
        <a:xfrm>
          <a:off x="-142154" y="1678625"/>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107115" y="1997886"/>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974998" y="1820281"/>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Αν η </a:t>
          </a:r>
          <a:r>
            <a:rPr lang="el-GR" sz="1800" kern="1200" dirty="0" err="1">
              <a:latin typeface="Garamond" panose="02020404030301010803" pitchFamily="18" charset="0"/>
            </a:rPr>
            <a:t>ληφθείσα</a:t>
          </a:r>
          <a:r>
            <a:rPr lang="el-GR" sz="1800" kern="1200" dirty="0">
              <a:latin typeface="Garamond" panose="02020404030301010803" pitchFamily="18" charset="0"/>
            </a:rPr>
            <a:t> απόφαση δεν είναι αποτελεσματική βάσει ποιας διοικητικής αρχής θα μπορούσε ο σύλλογος αυτός να λάβει πιο συμφέρουσα απόφαση για τους μαθητές;</a:t>
          </a:r>
          <a:endParaRPr lang="en-US" sz="1800" kern="1200" dirty="0">
            <a:latin typeface="Garamond" panose="02020404030301010803" pitchFamily="18" charset="0"/>
          </a:endParaRPr>
        </a:p>
      </dsp:txBody>
      <dsp:txXfrm>
        <a:off x="974998" y="1820281"/>
        <a:ext cx="6026692" cy="1300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74A-2FA5-4DD8-B7A3-9B28501BEBA2}">
      <dsp:nvSpPr>
        <dsp:cNvPr id="0" name=""/>
        <dsp:cNvSpPr/>
      </dsp:nvSpPr>
      <dsp:spPr>
        <a:xfrm>
          <a:off x="-217701" y="339891"/>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E0CEF-EF3E-4AC9-A0BE-8C563E9BAB8B}">
      <dsp:nvSpPr>
        <dsp:cNvPr id="0" name=""/>
        <dsp:cNvSpPr/>
      </dsp:nvSpPr>
      <dsp:spPr>
        <a:xfrm>
          <a:off x="0" y="923531"/>
          <a:ext cx="715170" cy="7151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DC794-3E9C-4720-9DD9-399FF29010A3}">
      <dsp:nvSpPr>
        <dsp:cNvPr id="0" name=""/>
        <dsp:cNvSpPr/>
      </dsp:nvSpPr>
      <dsp:spPr>
        <a:xfrm>
          <a:off x="722519" y="407729"/>
          <a:ext cx="6646864"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l" defTabSz="800100">
            <a:lnSpc>
              <a:spcPct val="100000"/>
            </a:lnSpc>
            <a:spcBef>
              <a:spcPct val="0"/>
            </a:spcBef>
            <a:spcAft>
              <a:spcPts val="0"/>
            </a:spcAft>
            <a:buNone/>
          </a:pPr>
          <a:r>
            <a:rPr lang="en-US" sz="1800" b="1" kern="1200" dirty="0">
              <a:latin typeface="Garamond" panose="02020404030301010803" pitchFamily="18" charset="0"/>
            </a:rPr>
            <a:t>α) </a:t>
          </a:r>
          <a:r>
            <a:rPr lang="el-GR" sz="1800" kern="1200" dirty="0">
              <a:latin typeface="Garamond" panose="02020404030301010803" pitchFamily="18" charset="0"/>
            </a:rPr>
            <a:t>Ως διευθυντής του σχολείου θα εφαρμόσετε την απόφαση του συλλόγου διδασκόντων;</a:t>
          </a:r>
        </a:p>
        <a:p>
          <a:pPr marL="0" lvl="0" indent="0" algn="l" defTabSz="800100">
            <a:lnSpc>
              <a:spcPct val="100000"/>
            </a:lnSpc>
            <a:spcBef>
              <a:spcPct val="0"/>
            </a:spcBef>
            <a:spcAft>
              <a:spcPts val="0"/>
            </a:spcAft>
            <a:buNone/>
          </a:pPr>
          <a:endParaRPr lang="en-US" sz="1800" kern="1200" dirty="0">
            <a:latin typeface="Garamond" panose="02020404030301010803" pitchFamily="18" charset="0"/>
          </a:endParaRPr>
        </a:p>
      </dsp:txBody>
      <dsp:txXfrm>
        <a:off x="722519" y="407729"/>
        <a:ext cx="6646864" cy="1300309"/>
      </dsp:txXfrm>
    </dsp:sp>
    <dsp:sp modelId="{6B2D7397-E64A-4085-8DE4-4DAFDC3FCB03}">
      <dsp:nvSpPr>
        <dsp:cNvPr id="0" name=""/>
        <dsp:cNvSpPr/>
      </dsp:nvSpPr>
      <dsp:spPr>
        <a:xfrm>
          <a:off x="-116592" y="2358609"/>
          <a:ext cx="7125347" cy="1300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57E1-7AAC-4C25-8DE9-3807B6B6F983}">
      <dsp:nvSpPr>
        <dsp:cNvPr id="0" name=""/>
        <dsp:cNvSpPr/>
      </dsp:nvSpPr>
      <dsp:spPr>
        <a:xfrm>
          <a:off x="26631" y="2748202"/>
          <a:ext cx="715170" cy="670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6C85-D90A-4F31-B333-D310A484F32C}">
      <dsp:nvSpPr>
        <dsp:cNvPr id="0" name=""/>
        <dsp:cNvSpPr/>
      </dsp:nvSpPr>
      <dsp:spPr>
        <a:xfrm>
          <a:off x="818156" y="2358609"/>
          <a:ext cx="6026692" cy="130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6" tIns="137616" rIns="137616" bIns="137616" numCol="1" spcCol="1270" anchor="ctr" anchorCtr="0">
          <a:noAutofit/>
        </a:bodyPr>
        <a:lstStyle/>
        <a:p>
          <a:pPr marL="0" lvl="0" indent="0" algn="just" defTabSz="800100">
            <a:lnSpc>
              <a:spcPct val="100000"/>
            </a:lnSpc>
            <a:spcBef>
              <a:spcPct val="0"/>
            </a:spcBef>
            <a:spcAft>
              <a:spcPts val="0"/>
            </a:spcAft>
            <a:buNone/>
          </a:pPr>
          <a:r>
            <a:rPr lang="en-US" sz="1800" b="1" kern="1200" dirty="0">
              <a:latin typeface="Garamond" panose="02020404030301010803" pitchFamily="18" charset="0"/>
            </a:rPr>
            <a:t>β) </a:t>
          </a:r>
          <a:r>
            <a:rPr lang="el-GR" sz="1800" kern="1200" dirty="0">
              <a:latin typeface="Garamond" panose="02020404030301010803" pitchFamily="18" charset="0"/>
            </a:rPr>
            <a:t>Αν ήσαστε διευθυντής και ήσαστε παρών στις 12 Μαΐου, πως θα χειριζόσαστε την πρόταση του υποδιευθυντή για έκτακτη συνεδρίαση;</a:t>
          </a:r>
          <a:endParaRPr lang="en-US" sz="1800" kern="1200" dirty="0">
            <a:latin typeface="Garamond" panose="02020404030301010803" pitchFamily="18" charset="0"/>
          </a:endParaRPr>
        </a:p>
      </dsp:txBody>
      <dsp:txXfrm>
        <a:off x="818156" y="2358609"/>
        <a:ext cx="6026692" cy="1300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E0178A45-E1F2-4219-82A5-06E071535503}"/>
              </a:ext>
            </a:extLst>
          </p:cNvPr>
          <p:cNvGrpSpPr/>
          <p:nvPr userDrawn="1"/>
        </p:nvGrpSpPr>
        <p:grpSpPr>
          <a:xfrm>
            <a:off x="637723" y="3059055"/>
            <a:ext cx="4156177" cy="3268904"/>
            <a:chOff x="2444748" y="555045"/>
            <a:chExt cx="7282048" cy="5727454"/>
          </a:xfrm>
        </p:grpSpPr>
        <p:sp>
          <p:nvSpPr>
            <p:cNvPr id="3" name="Freeform: Shape 2">
              <a:extLst>
                <a:ext uri="{FF2B5EF4-FFF2-40B4-BE49-F238E27FC236}">
                  <a16:creationId xmlns:a16="http://schemas.microsoft.com/office/drawing/2014/main" id="{85E309B5-D35D-4C95-A09A-4E2C8B12E33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3A4C29C0-CEE1-45B8-A0C3-402E9D4A7C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3DAF51F6-CAE6-497C-8F0E-AC4008FDE6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DE4362C-E294-4C51-947C-C72C712BDF9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848B4B1-766D-4432-9FDC-F940B1A061D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B5855D06-FC93-4234-A8B0-C678B458F67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04C8F15-E1BE-4C55-9E32-90AE37C3647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BF5B835-A302-44A2-A60F-1F12E64F4EE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E32D52F7-8EF1-4FD1-9F8E-0108B46380D2}"/>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5CF05A6B-CDF0-4EC5-9C70-296EED51DE50}"/>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3B867E3-38AB-4476-8632-34EDFC59DB87}"/>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2">
            <a:extLst>
              <a:ext uri="{FF2B5EF4-FFF2-40B4-BE49-F238E27FC236}">
                <a16:creationId xmlns:a16="http://schemas.microsoft.com/office/drawing/2014/main" id="{94A74E82-B34D-4C4B-B00A-63C2E0C1481F}"/>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42695E7-0C1B-46BA-A458-9D37FBA5911A}"/>
              </a:ext>
            </a:extLst>
          </p:cNvPr>
          <p:cNvSpPr>
            <a:spLocks noGrp="1"/>
          </p:cNvSpPr>
          <p:nvPr>
            <p:ph type="pic" idx="10" hasCustomPrompt="1"/>
          </p:nvPr>
        </p:nvSpPr>
        <p:spPr>
          <a:xfrm>
            <a:off x="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2A4CA258-6152-46AF-8FC9-428779C9219B}"/>
              </a:ext>
            </a:extLst>
          </p:cNvPr>
          <p:cNvSpPr>
            <a:spLocks noGrp="1"/>
          </p:cNvSpPr>
          <p:nvPr>
            <p:ph type="pic" idx="11" hasCustomPrompt="1"/>
          </p:nvPr>
        </p:nvSpPr>
        <p:spPr>
          <a:xfrm>
            <a:off x="816000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svg"/></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svg"/></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svg"/></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964810" y="1509563"/>
            <a:ext cx="6248516" cy="1323439"/>
          </a:xfrm>
          <a:prstGeom prst="rect">
            <a:avLst/>
          </a:prstGeom>
          <a:noFill/>
        </p:spPr>
        <p:txBody>
          <a:bodyPr wrap="square" rtlCol="0" anchor="ctr">
            <a:spAutoFit/>
          </a:bodyPr>
          <a:lstStyle/>
          <a:p>
            <a:pPr algn="ctr"/>
            <a:r>
              <a:rPr lang="el-GR" sz="4000" dirty="0">
                <a:solidFill>
                  <a:schemeClr val="bg1"/>
                </a:solidFill>
                <a:latin typeface="+mj-lt"/>
              </a:rPr>
              <a:t>Πιστοποιητικό Παιδαγωγικής Επάρκειας</a:t>
            </a:r>
            <a:endParaRPr lang="ko-KR" altLang="en-US" sz="40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925169" y="2833002"/>
            <a:ext cx="5808569" cy="666977"/>
          </a:xfrm>
          <a:prstGeom prst="rect">
            <a:avLst/>
          </a:prstGeom>
          <a:noFill/>
        </p:spPr>
        <p:txBody>
          <a:bodyPr wrap="square" rtlCol="0" anchor="ctr">
            <a:spAutoFit/>
          </a:bodyPr>
          <a:lstStyle/>
          <a:p>
            <a:pPr algn="ctr"/>
            <a:r>
              <a:rPr lang="el-GR" altLang="ko-KR" sz="1867" dirty="0">
                <a:solidFill>
                  <a:schemeClr val="bg1"/>
                </a:solidFill>
                <a:cs typeface="Arial" pitchFamily="34" charset="0"/>
              </a:rPr>
              <a:t>Τμήμα Δασολογίας και Διαχείρισης Περιβάλλοντος &amp; Φυσικών Πόρων, ΔΠΘ</a:t>
            </a:r>
            <a:endParaRPr lang="ko-KR" altLang="en-US" sz="1867" dirty="0">
              <a:solidFill>
                <a:schemeClr val="bg1"/>
              </a:solidFill>
              <a:cs typeface="Arial" pitchFamily="34" charset="0"/>
            </a:endParaRPr>
          </a:p>
        </p:txBody>
      </p:sp>
      <p:pic>
        <p:nvPicPr>
          <p:cNvPr id="5" name="Εικόνα 4">
            <a:extLst>
              <a:ext uri="{FF2B5EF4-FFF2-40B4-BE49-F238E27FC236}">
                <a16:creationId xmlns:a16="http://schemas.microsoft.com/office/drawing/2014/main" id="{6920CC7A-D2BA-ADC0-E5A8-75FF416EBC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5711" y="145626"/>
            <a:ext cx="1538197" cy="1127630"/>
          </a:xfrm>
          <a:prstGeom prst="ellipse">
            <a:avLst/>
          </a:prstGeom>
          <a:ln>
            <a:noFill/>
          </a:ln>
          <a:effectLst>
            <a:softEdge rad="112500"/>
          </a:effectLst>
        </p:spPr>
      </p:pic>
      <p:sp>
        <p:nvSpPr>
          <p:cNvPr id="6" name="TextBox 5">
            <a:extLst>
              <a:ext uri="{FF2B5EF4-FFF2-40B4-BE49-F238E27FC236}">
                <a16:creationId xmlns:a16="http://schemas.microsoft.com/office/drawing/2014/main" id="{1CD4A43C-BAAB-20EB-332D-616C6A2A8810}"/>
              </a:ext>
            </a:extLst>
          </p:cNvPr>
          <p:cNvSpPr txBox="1"/>
          <p:nvPr/>
        </p:nvSpPr>
        <p:spPr>
          <a:xfrm>
            <a:off x="112144" y="4156441"/>
            <a:ext cx="6104010" cy="666977"/>
          </a:xfrm>
          <a:prstGeom prst="rect">
            <a:avLst/>
          </a:prstGeom>
          <a:noFill/>
        </p:spPr>
        <p:txBody>
          <a:bodyPr wrap="square" rtlCol="0" anchor="ctr">
            <a:spAutoFit/>
          </a:bodyPr>
          <a:lstStyle/>
          <a:p>
            <a:r>
              <a:rPr lang="el-GR" altLang="ko-KR" sz="1867" b="1" cap="small" dirty="0">
                <a:solidFill>
                  <a:schemeClr val="bg1"/>
                </a:solidFill>
                <a:effectLst>
                  <a:outerShdw blurRad="38100" dist="38100" dir="2700000" algn="tl">
                    <a:srgbClr val="000000">
                      <a:alpha val="43137"/>
                    </a:srgbClr>
                  </a:outerShdw>
                </a:effectLst>
                <a:cs typeface="Arial" pitchFamily="34" charset="0"/>
              </a:rPr>
              <a:t>Οργανωση και Διοικηση Εκπαιδευτικων Μοναδων</a:t>
            </a:r>
          </a:p>
          <a:p>
            <a:r>
              <a:rPr lang="el-GR" altLang="ko-KR" sz="1867" b="1" dirty="0">
                <a:solidFill>
                  <a:srgbClr val="00B050"/>
                </a:solidFill>
                <a:cs typeface="Arial" pitchFamily="34" charset="0"/>
              </a:rPr>
              <a:t>Ενότητα 4</a:t>
            </a:r>
            <a:r>
              <a:rPr lang="el-GR" altLang="ko-KR" sz="1867" b="1" baseline="30000" dirty="0">
                <a:solidFill>
                  <a:srgbClr val="00B050"/>
                </a:solidFill>
                <a:cs typeface="Arial" pitchFamily="34" charset="0"/>
              </a:rPr>
              <a:t>η </a:t>
            </a:r>
            <a:r>
              <a:rPr lang="el-GR" altLang="ko-KR" sz="1867" b="1" dirty="0">
                <a:solidFill>
                  <a:srgbClr val="00B050"/>
                </a:solidFill>
                <a:cs typeface="Arial" pitchFamily="34" charset="0"/>
              </a:rPr>
              <a:t>: </a:t>
            </a:r>
            <a:r>
              <a:rPr lang="el-GR" altLang="ko-KR" sz="1867" dirty="0">
                <a:solidFill>
                  <a:schemeClr val="bg1"/>
                </a:solidFill>
                <a:cs typeface="Arial" pitchFamily="34" charset="0"/>
              </a:rPr>
              <a:t>Οργανωτική Θεωρία και Σχεδιασμός</a:t>
            </a:r>
            <a:endParaRPr lang="ko-KR" altLang="en-US" sz="1867" dirty="0">
              <a:solidFill>
                <a:schemeClr val="bg1"/>
              </a:solidFill>
              <a:cs typeface="Arial" pitchFamily="34" charset="0"/>
            </a:endParaRPr>
          </a:p>
        </p:txBody>
      </p:sp>
      <p:sp>
        <p:nvSpPr>
          <p:cNvPr id="10" name="TextBox 9">
            <a:extLst>
              <a:ext uri="{FF2B5EF4-FFF2-40B4-BE49-F238E27FC236}">
                <a16:creationId xmlns:a16="http://schemas.microsoft.com/office/drawing/2014/main" id="{86F87994-9317-7811-8774-9296AA79511A}"/>
              </a:ext>
            </a:extLst>
          </p:cNvPr>
          <p:cNvSpPr txBox="1"/>
          <p:nvPr/>
        </p:nvSpPr>
        <p:spPr>
          <a:xfrm>
            <a:off x="238845" y="5100224"/>
            <a:ext cx="6104010" cy="379656"/>
          </a:xfrm>
          <a:prstGeom prst="rect">
            <a:avLst/>
          </a:prstGeom>
          <a:noFill/>
        </p:spPr>
        <p:txBody>
          <a:bodyPr wrap="square" rtlCol="0" anchor="ctr">
            <a:spAutoFit/>
          </a:bodyPr>
          <a:lstStyle/>
          <a:p>
            <a:r>
              <a:rPr lang="el-GR" altLang="ko-KR" sz="1867" dirty="0">
                <a:solidFill>
                  <a:schemeClr val="bg1"/>
                </a:solidFill>
                <a:effectLst>
                  <a:outerShdw blurRad="38100" dist="38100" dir="2700000" algn="tl">
                    <a:srgbClr val="000000">
                      <a:alpha val="43137"/>
                    </a:srgbClr>
                  </a:outerShdw>
                </a:effectLst>
                <a:cs typeface="Arial" pitchFamily="34" charset="0"/>
              </a:rPr>
              <a:t>Διδάσκουσα: Δρ. Ειρήνη Κατσαρού</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58186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Συνοπτικά, ομάδα είναι ένα σύνολο ανθρώπων το οποίο αλληλοεπηρεάζεται, επικοινωνεί και λειτουργεί με συλλογική συνείδηση για την επίτευξη ενός κοινού στόχου. Μια </a:t>
            </a:r>
            <a:r>
              <a:rPr lang="el-GR" sz="2000" b="1" dirty="0">
                <a:latin typeface="Garamond" panose="02020404030301010803" pitchFamily="18" charset="0"/>
              </a:rPr>
              <a:t>κοινωνική ομάδα </a:t>
            </a:r>
            <a:r>
              <a:rPr lang="el-GR" sz="2000" dirty="0">
                <a:latin typeface="Garamond" panose="02020404030301010803" pitchFamily="18" charset="0"/>
              </a:rPr>
              <a:t>διαφέρει από ένα «σύνολο ατόμων» καθώς η πρώτη συγκεντρώνει ορισμένες ιδιότητες που κατά τους </a:t>
            </a:r>
            <a:r>
              <a:rPr lang="en-US" sz="2000" dirty="0">
                <a:latin typeface="Garamond" panose="02020404030301010803" pitchFamily="18" charset="0"/>
              </a:rPr>
              <a:t>Hogg &amp; Vaughan (1998)</a:t>
            </a:r>
            <a:r>
              <a:rPr lang="el-GR" sz="2000" dirty="0">
                <a:latin typeface="Garamond" panose="02020404030301010803" pitchFamily="18" charset="0"/>
              </a:rPr>
              <a:t> είναι οι εξής:</a:t>
            </a:r>
          </a:p>
          <a:p>
            <a:pPr indent="180000" algn="just"/>
            <a:r>
              <a:rPr lang="el-GR" sz="2000" dirty="0">
                <a:latin typeface="Garamond" panose="02020404030301010803" pitchFamily="18" charset="0"/>
              </a:rPr>
              <a:t>Τα μέλη μια κοινωνικής ομάδας:</a:t>
            </a:r>
          </a:p>
          <a:p>
            <a:pPr marL="342900" indent="-342900" algn="just">
              <a:buFont typeface="Wingdings" panose="05000000000000000000" pitchFamily="2" charset="2"/>
              <a:buChar char="Ø"/>
            </a:pPr>
            <a:r>
              <a:rPr lang="el-GR" sz="2000" dirty="0">
                <a:latin typeface="Garamond" panose="02020404030301010803" pitchFamily="18" charset="0"/>
              </a:rPr>
              <a:t>αλληλεπιδρούν μεταξύ τους</a:t>
            </a:r>
          </a:p>
          <a:p>
            <a:pPr marL="342900" indent="-342900" algn="just">
              <a:buFont typeface="Wingdings" panose="05000000000000000000" pitchFamily="2" charset="2"/>
              <a:buChar char="Ø"/>
            </a:pPr>
            <a:r>
              <a:rPr lang="el-GR" sz="2000" dirty="0">
                <a:latin typeface="Garamond" panose="02020404030301010803" pitchFamily="18" charset="0"/>
              </a:rPr>
              <a:t>έχουν αυτό-αντίληψη της συμμετοχής τους</a:t>
            </a:r>
          </a:p>
          <a:p>
            <a:pPr marL="342900" indent="-342900" algn="just">
              <a:buFont typeface="Wingdings" panose="05000000000000000000" pitchFamily="2" charset="2"/>
              <a:buChar char="Ø"/>
            </a:pPr>
            <a:r>
              <a:rPr lang="el-GR" sz="2000" dirty="0">
                <a:latin typeface="Garamond" panose="02020404030301010803" pitchFamily="18" charset="0"/>
              </a:rPr>
              <a:t>επιδιώκουν να επιτύχουν κάποιους κοινούς στόχους</a:t>
            </a:r>
          </a:p>
          <a:p>
            <a:pPr marL="342900" indent="-342900" algn="just">
              <a:buFont typeface="Wingdings" panose="05000000000000000000" pitchFamily="2" charset="2"/>
              <a:buChar char="Ø"/>
            </a:pPr>
            <a:r>
              <a:rPr lang="el-GR" sz="2000" dirty="0">
                <a:latin typeface="Garamond" panose="02020404030301010803" pitchFamily="18" charset="0"/>
              </a:rPr>
              <a:t>η συμπεριφορά κάθε μέλους της ομάδας δεν είναι αυθαίρετη, αλλά καθορίζεται από κανόνες</a:t>
            </a:r>
          </a:p>
          <a:p>
            <a:pPr marL="342900" indent="-342900" algn="just">
              <a:buFont typeface="Wingdings" panose="05000000000000000000" pitchFamily="2" charset="2"/>
              <a:buChar char="Ø"/>
            </a:pPr>
            <a:r>
              <a:rPr lang="el-GR" sz="2000" dirty="0">
                <a:latin typeface="Garamond" panose="02020404030301010803" pitchFamily="18" charset="0"/>
              </a:rPr>
              <a:t>οι στόχοι της ομάδας αποβλέπουν στην ικανοποίηση συγκεκριμένων αναγκών των μελών της</a:t>
            </a:r>
            <a:r>
              <a:rPr lang="en-US" sz="2000" dirty="0">
                <a:latin typeface="Garamond" panose="02020404030301010803" pitchFamily="18" charset="0"/>
              </a:rPr>
              <a:t> </a:t>
            </a:r>
          </a:p>
        </p:txBody>
      </p:sp>
    </p:spTree>
    <p:extLst>
      <p:ext uri="{BB962C8B-B14F-4D97-AF65-F5344CB8AC3E}">
        <p14:creationId xmlns:p14="http://schemas.microsoft.com/office/powerpoint/2010/main" val="208592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2.2. Η αναγκαιότητα και η σπουδαιότητα των ομάδων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Οι λόγοι για τους οποίους οι άνθρωποι σχηματίζουν ομάδες είναι πολλοί:</a:t>
            </a:r>
          </a:p>
          <a:p>
            <a:pPr marL="342900" indent="-342900" algn="just">
              <a:buFont typeface="Wingdings" panose="05000000000000000000" pitchFamily="2" charset="2"/>
              <a:buChar char="§"/>
            </a:pPr>
            <a:r>
              <a:rPr lang="el-GR" sz="2000" dirty="0">
                <a:latin typeface="Garamond" panose="02020404030301010803" pitchFamily="18" charset="0"/>
              </a:rPr>
              <a:t>Η ικανοποίηση των αναγκών, αφού τα μέλη μιας οργάνωσης παρακινούνται, για να ικανοποιήσουν διάφορες ανάγκες τους.</a:t>
            </a:r>
          </a:p>
          <a:p>
            <a:pPr marL="342900" indent="-342900" algn="just">
              <a:buFont typeface="Wingdings" panose="05000000000000000000" pitchFamily="2" charset="2"/>
              <a:buChar char="§"/>
            </a:pPr>
            <a:r>
              <a:rPr lang="el-GR" sz="2000" dirty="0">
                <a:latin typeface="Garamond" panose="02020404030301010803" pitchFamily="18" charset="0"/>
              </a:rPr>
              <a:t>Η παραμονή στο ίδιο χώρο εργασίας ή στην ίδια γειτονιά οδηγεί τους ανθρώπους στη δημιουργία ομάδων</a:t>
            </a:r>
          </a:p>
          <a:p>
            <a:pPr marL="342900" indent="-342900" algn="just">
              <a:buFont typeface="Wingdings" panose="05000000000000000000" pitchFamily="2" charset="2"/>
              <a:buChar char="§"/>
            </a:pPr>
            <a:r>
              <a:rPr lang="el-GR" sz="2000" dirty="0">
                <a:latin typeface="Garamond" panose="02020404030301010803" pitchFamily="18" charset="0"/>
              </a:rPr>
              <a:t>Οι κοινές δραστηριότητες και τα κοινά ενδιαφέροντα των ατόμων συντελούν επίσης στο σχηματισμό ομάδων. Τα μέλη των ομάδων καταβάλλουν κάθε προσπάθεια για να επιτύχουν όσα αποτελέσματα είναι επιθυμητά από το σύνολο των μελών.</a:t>
            </a:r>
          </a:p>
          <a:p>
            <a:pPr algn="just"/>
            <a:endParaRPr lang="el-GR" sz="2000" dirty="0">
              <a:latin typeface="Garamond" panose="02020404030301010803" pitchFamily="18" charset="0"/>
            </a:endParaRPr>
          </a:p>
          <a:p>
            <a:pPr indent="180000" algn="just"/>
            <a:r>
              <a:rPr lang="el-GR" sz="2000" dirty="0">
                <a:latin typeface="Garamond" panose="02020404030301010803" pitchFamily="18" charset="0"/>
              </a:rPr>
              <a:t>Η σπουδαιότητα των ομάδων στον εργασιακό χώρο προκύπτει από το γεγονός ότι το αποτέλεσμα που επιτυγχάνει μια ομάδα είναι </a:t>
            </a:r>
            <a:r>
              <a:rPr lang="el-GR" sz="2000" b="1" dirty="0">
                <a:latin typeface="Garamond" panose="02020404030301010803" pitchFamily="18" charset="0"/>
              </a:rPr>
              <a:t>μεγαλύτερο σε ποσότητα και καλύτερο σε ποιότητα </a:t>
            </a:r>
            <a:r>
              <a:rPr lang="el-GR" sz="2000" dirty="0">
                <a:latin typeface="Garamond" panose="02020404030301010803" pitchFamily="18" charset="0"/>
              </a:rPr>
              <a:t>σε σχέση με το άθροισμα των αποτελεσμάτων όσων ατόμων την αποτελούν, αν δούλευαν ανεξάρτητα. </a:t>
            </a:r>
          </a:p>
          <a:p>
            <a:pPr indent="180000" algn="just"/>
            <a:r>
              <a:rPr lang="el-GR" sz="2000" dirty="0">
                <a:latin typeface="Garamond" panose="02020404030301010803" pitchFamily="18" charset="0"/>
              </a:rPr>
              <a:t>Οι κυριότεροι λόγοι για τους οποίους οι ομάδες είναι </a:t>
            </a:r>
            <a:r>
              <a:rPr lang="el-GR" sz="2000" b="1" dirty="0">
                <a:latin typeface="Garamond" panose="02020404030301010803" pitchFamily="18" charset="0"/>
              </a:rPr>
              <a:t>πιο αποτελεσματικές </a:t>
            </a:r>
            <a:r>
              <a:rPr lang="el-GR" sz="2000" dirty="0">
                <a:latin typeface="Garamond" panose="02020404030301010803" pitchFamily="18" charset="0"/>
              </a:rPr>
              <a:t>από τα άτομα είναι οι εξής:</a:t>
            </a:r>
          </a:p>
          <a:p>
            <a:pPr algn="just"/>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marL="342900" indent="-342900" algn="just">
              <a:buFont typeface="Wingdings" panose="05000000000000000000" pitchFamily="2" charset="2"/>
              <a:buChar char="§"/>
            </a:pPr>
            <a:r>
              <a:rPr lang="el-GR" sz="2000" b="1" dirty="0">
                <a:latin typeface="Garamond" panose="02020404030301010803" pitchFamily="18" charset="0"/>
              </a:rPr>
              <a:t>Το φαινόμενο της συνέργειας</a:t>
            </a:r>
            <a:r>
              <a:rPr lang="el-GR" sz="2000" dirty="0">
                <a:latin typeface="Garamond" panose="02020404030301010803" pitchFamily="18" charset="0"/>
              </a:rPr>
              <a:t>: όταν λέμε ότι οι ομάδες έχουν ένα αποτέλεσμα συνέργειας εννοούμε ότι οι προσπάθειες των ατόμων μπορούν να συνδυαστούν αποτελεσματικά στο πλαίσιο της ομάδας και να οδηγήσουν σε αποτέλεσμα, όπου το σύνολο είναι μεγαλύτερο από το άθροισμα των μερών του.</a:t>
            </a:r>
          </a:p>
          <a:p>
            <a:pPr marL="342900" indent="-342900" algn="just">
              <a:buFont typeface="Wingdings" panose="05000000000000000000" pitchFamily="2" charset="2"/>
              <a:buChar char="§"/>
            </a:pPr>
            <a:r>
              <a:rPr lang="el-GR" sz="2000" b="1" dirty="0">
                <a:latin typeface="Garamond" panose="02020404030301010803" pitchFamily="18" charset="0"/>
              </a:rPr>
              <a:t>Η ύπαρξη ομαδικής παρακίνησης</a:t>
            </a:r>
            <a:r>
              <a:rPr lang="el-GR" sz="2000" dirty="0">
                <a:latin typeface="Garamond" panose="02020404030301010803" pitchFamily="18" charset="0"/>
              </a:rPr>
              <a:t>: είναι η συμβολή της ομάδας στην ικανοποίηση των μελών της, πράγμα απαραίτητο για τη βελτίωση της διάθεσής τους για μεγαλύτερη προσπάθεια. Η ομάδα δημιουργεί σημαντικές προϋποθέσεις και θετικό κλίμα για την ικανοποίηση των κοινωνικών αναγκών καθώς και αναγκών αυτοπραγμάτωσης.</a:t>
            </a:r>
          </a:p>
          <a:p>
            <a:pPr marL="342900" indent="-342900" algn="just">
              <a:buFont typeface="Wingdings" panose="05000000000000000000" pitchFamily="2" charset="2"/>
              <a:buChar char="§"/>
            </a:pPr>
            <a:r>
              <a:rPr lang="el-GR" sz="2000" b="1" dirty="0">
                <a:latin typeface="Garamond" panose="02020404030301010803" pitchFamily="18" charset="0"/>
              </a:rPr>
              <a:t>Η εκπαιδευτική λειτουργία της ομάδας</a:t>
            </a:r>
            <a:r>
              <a:rPr lang="el-GR" sz="2000" dirty="0">
                <a:latin typeface="Garamond" panose="02020404030301010803" pitchFamily="18" charset="0"/>
              </a:rPr>
              <a:t>: η συμμετοχή σε μια ομάδα μπορεί να θεωρηθεί ως μαθησιακή διαδικασία καθώς κάθε μέλος δέχεται από τα υπόλοιπα γνώσεις, πληροφορίες, κ.α. έστω και μέσω απλής παρατήρησης.</a:t>
            </a:r>
          </a:p>
          <a:p>
            <a:pPr marL="342900" indent="-342900" algn="just">
              <a:buFont typeface="Wingdings" panose="05000000000000000000" pitchFamily="2" charset="2"/>
              <a:buChar char="§"/>
            </a:pPr>
            <a:r>
              <a:rPr lang="el-GR" sz="2000" b="1" dirty="0">
                <a:latin typeface="Garamond" panose="02020404030301010803" pitchFamily="18" charset="0"/>
              </a:rPr>
              <a:t>Η εφαρμογή της συμμετοχικής διοίκησης</a:t>
            </a:r>
            <a:r>
              <a:rPr lang="el-GR" sz="2000" dirty="0">
                <a:latin typeface="Garamond" panose="02020404030301010803" pitchFamily="18" charset="0"/>
              </a:rPr>
              <a:t>: η συμμετοχή των μελών μιας ομάδας στη διατύπωση των στόχων της τους επιτρέπει να μην αισθάνονται ότι υπηρετούν την ομάδα αλλά ότι ανήκουν σε αυτή. </a:t>
            </a:r>
          </a:p>
          <a:p>
            <a:pPr algn="just"/>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spTree>
    <p:extLst>
      <p:ext uri="{BB962C8B-B14F-4D97-AF65-F5344CB8AC3E}">
        <p14:creationId xmlns:p14="http://schemas.microsoft.com/office/powerpoint/2010/main" val="168284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Προβλήματα στη λειτουργία των ομάδων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9256" y="1439132"/>
            <a:ext cx="11032944" cy="5002591"/>
          </a:xfrm>
          <a:prstGeom prst="rect">
            <a:avLst/>
          </a:prstGeom>
        </p:spPr>
        <p:txBody>
          <a:bodyPr vert="horz" lIns="91440" tIns="45720" rIns="91440" bIns="45720" rtlCol="0" anchor="ctr">
            <a:noAutofit/>
          </a:bodyPr>
          <a:lstStyle/>
          <a:p>
            <a:pPr marL="342900" indent="-342900" algn="just">
              <a:buFont typeface="Wingdings" panose="05000000000000000000" pitchFamily="2" charset="2"/>
              <a:buChar char="§"/>
            </a:pPr>
            <a:r>
              <a:rPr lang="el-GR" sz="2000" dirty="0">
                <a:latin typeface="Garamond" panose="02020404030301010803" pitchFamily="18" charset="0"/>
              </a:rPr>
              <a:t>σπατάλη χρόνου για επικοινωνία και συντονισμό.</a:t>
            </a:r>
          </a:p>
          <a:p>
            <a:pPr marL="342900" indent="-342900" algn="just">
              <a:buFont typeface="Wingdings" panose="05000000000000000000" pitchFamily="2" charset="2"/>
              <a:buChar char="§"/>
            </a:pPr>
            <a:r>
              <a:rPr lang="el-GR" sz="2000" dirty="0">
                <a:latin typeface="Garamond" panose="02020404030301010803" pitchFamily="18" charset="0"/>
              </a:rPr>
              <a:t>η αναποφασιστικότητα λόγω διαφωνιών και διαφορετικών αντιλήψεων των μελών τους</a:t>
            </a:r>
          </a:p>
          <a:p>
            <a:pPr marL="342900" indent="-342900" algn="just">
              <a:buFont typeface="Wingdings" panose="05000000000000000000" pitchFamily="2" charset="2"/>
              <a:buChar char="§"/>
            </a:pPr>
            <a:r>
              <a:rPr lang="el-GR" sz="2000" dirty="0">
                <a:latin typeface="Garamond" panose="02020404030301010803" pitchFamily="18" charset="0"/>
              </a:rPr>
              <a:t>η μη αξιοποίηση των καλών ιδεών των μελών τους</a:t>
            </a:r>
          </a:p>
          <a:p>
            <a:pPr marL="342900" indent="-342900" algn="just">
              <a:buFont typeface="Wingdings" panose="05000000000000000000" pitchFamily="2" charset="2"/>
              <a:buChar char="§"/>
            </a:pPr>
            <a:r>
              <a:rPr lang="el-GR" sz="2000" dirty="0">
                <a:latin typeface="Garamond" panose="02020404030301010803" pitchFamily="18" charset="0"/>
              </a:rPr>
              <a:t>η ανάπτυξη της ανευθυνότητας και του συμβιβασμού</a:t>
            </a:r>
          </a:p>
          <a:p>
            <a:pPr marL="342900" indent="-342900" algn="just">
              <a:buFont typeface="Wingdings" panose="05000000000000000000" pitchFamily="2" charset="2"/>
              <a:buChar char="§"/>
            </a:pPr>
            <a:r>
              <a:rPr lang="el-GR" sz="2000" dirty="0">
                <a:latin typeface="Garamond" panose="02020404030301010803" pitchFamily="18" charset="0"/>
              </a:rPr>
              <a:t>η ανάπτυξη του φαινομένου της «</a:t>
            </a:r>
            <a:r>
              <a:rPr lang="el-GR" sz="2000" b="1" dirty="0">
                <a:latin typeface="Garamond" panose="02020404030301010803" pitchFamily="18" charset="0"/>
              </a:rPr>
              <a:t>κοινωνικής οκνηρίας</a:t>
            </a:r>
            <a:r>
              <a:rPr lang="el-GR" sz="2000" dirty="0">
                <a:latin typeface="Garamond" panose="02020404030301010803" pitchFamily="18" charset="0"/>
              </a:rPr>
              <a:t>», δηλ. της μείωσης της ατομικής προσπάθειας κατά την εκτέλεση ενός συλλογικού έργου, που μπορεί να </a:t>
            </a:r>
            <a:r>
              <a:rPr lang="el-GR" sz="2000" b="1" dirty="0">
                <a:latin typeface="Garamond" panose="02020404030301010803" pitchFamily="18" charset="0"/>
              </a:rPr>
              <a:t>ελαττωθεί</a:t>
            </a:r>
            <a:r>
              <a:rPr lang="el-GR" sz="2000" dirty="0">
                <a:latin typeface="Garamond" panose="02020404030301010803" pitchFamily="18" charset="0"/>
              </a:rPr>
              <a:t> όταν:</a:t>
            </a:r>
          </a:p>
          <a:p>
            <a:pPr algn="just"/>
            <a:endParaRPr lang="el-GR" sz="2000" dirty="0">
              <a:latin typeface="Garamond" panose="02020404030301010803" pitchFamily="18" charset="0"/>
            </a:endParaRPr>
          </a:p>
          <a:p>
            <a:pPr marL="342900" indent="-342900" algn="just">
              <a:buFont typeface="Courier New" panose="02070309020205020404" pitchFamily="49" charset="0"/>
              <a:buChar char="o"/>
            </a:pPr>
            <a:r>
              <a:rPr lang="el-GR" sz="2000" dirty="0">
                <a:latin typeface="Garamond" panose="02020404030301010803" pitchFamily="18" charset="0"/>
              </a:rPr>
              <a:t>υπάρχει η δυνατότητα εντοπισμού της ατομικής απόδοσης κάθε μέλους της ομάδας</a:t>
            </a:r>
          </a:p>
          <a:p>
            <a:pPr marL="342900" indent="-342900" algn="just">
              <a:buFont typeface="Courier New" panose="02070309020205020404" pitchFamily="49" charset="0"/>
              <a:buChar char="o"/>
            </a:pPr>
            <a:r>
              <a:rPr lang="el-GR" sz="2000" dirty="0">
                <a:latin typeface="Garamond" panose="02020404030301010803" pitchFamily="18" charset="0"/>
              </a:rPr>
              <a:t>αυξήσουμε τα κίνητρα ενός μέλους για την εκτέλεση του έργου</a:t>
            </a:r>
          </a:p>
          <a:p>
            <a:pPr marL="342900" indent="-342900" algn="just">
              <a:buFont typeface="Courier New" panose="02070309020205020404" pitchFamily="49" charset="0"/>
              <a:buChar char="o"/>
            </a:pPr>
            <a:r>
              <a:rPr lang="el-GR" sz="2000" dirty="0">
                <a:latin typeface="Garamond" panose="02020404030301010803" pitchFamily="18" charset="0"/>
              </a:rPr>
              <a:t>υπάρχουν συνθήκες </a:t>
            </a:r>
            <a:r>
              <a:rPr lang="el-GR" sz="2000" dirty="0" err="1">
                <a:latin typeface="Garamond" panose="02020404030301010803" pitchFamily="18" charset="0"/>
              </a:rPr>
              <a:t>διομαδικής</a:t>
            </a:r>
            <a:r>
              <a:rPr lang="el-GR" sz="2000" dirty="0">
                <a:latin typeface="Garamond" panose="02020404030301010803" pitchFamily="18" charset="0"/>
              </a:rPr>
              <a:t> σύγκρισης, όπου η επίδοσης της ομάδας συγκρίνεται με την απόδοση άλλων ανταγωνιστικών ομάδων</a:t>
            </a:r>
          </a:p>
          <a:p>
            <a:pPr marL="342900" indent="-342900" algn="just">
              <a:buFont typeface="Courier New" panose="02070309020205020404" pitchFamily="49" charset="0"/>
              <a:buChar char="o"/>
            </a:pPr>
            <a:endParaRPr lang="el-GR" sz="2000" dirty="0">
              <a:latin typeface="Garamond" panose="02020404030301010803" pitchFamily="18" charset="0"/>
            </a:endParaRPr>
          </a:p>
          <a:p>
            <a:pPr indent="180000" algn="just"/>
            <a:r>
              <a:rPr lang="el-GR" sz="2000" dirty="0">
                <a:latin typeface="Garamond" panose="02020404030301010803" pitchFamily="18" charset="0"/>
              </a:rPr>
              <a:t>Η </a:t>
            </a:r>
            <a:r>
              <a:rPr lang="el-GR" sz="2000" b="1" dirty="0">
                <a:latin typeface="Garamond" panose="02020404030301010803" pitchFamily="18" charset="0"/>
              </a:rPr>
              <a:t>αποτελεσματικότητα</a:t>
            </a:r>
            <a:r>
              <a:rPr lang="el-GR" sz="2000" dirty="0">
                <a:latin typeface="Garamond" panose="02020404030301010803" pitchFamily="18" charset="0"/>
              </a:rPr>
              <a:t> των οργανισμών άρα και των σχολικών μονάδων προσδιορίζεται σε μεγάλο βαθμό από την ύπαρξη και την καλή λειτουργία των ομάδων. Τα διευθυντικά στελέχη οφείλουν να βοηθούν τους συνεργάτες τους να λειτουργούν αποτελεσματικά ως μέλη ώριμων ομάδων, </a:t>
            </a:r>
            <a:r>
              <a:rPr lang="el-GR" sz="2000" b="1" dirty="0">
                <a:latin typeface="Garamond" panose="02020404030301010803" pitchFamily="18" charset="0"/>
              </a:rPr>
              <a:t>υπεύθυνα</a:t>
            </a:r>
            <a:r>
              <a:rPr lang="el-GR" sz="2000" dirty="0">
                <a:latin typeface="Garamond" panose="02020404030301010803" pitchFamily="18" charset="0"/>
              </a:rPr>
              <a:t>, </a:t>
            </a:r>
            <a:r>
              <a:rPr lang="el-GR" sz="2000" b="1" dirty="0">
                <a:latin typeface="Garamond" panose="02020404030301010803" pitchFamily="18" charset="0"/>
              </a:rPr>
              <a:t>συντονισμένα</a:t>
            </a:r>
            <a:r>
              <a:rPr lang="el-GR" sz="2000" dirty="0">
                <a:latin typeface="Garamond" panose="02020404030301010803" pitchFamily="18" charset="0"/>
              </a:rPr>
              <a:t> και </a:t>
            </a:r>
            <a:r>
              <a:rPr lang="el-GR" sz="2000" b="1" dirty="0">
                <a:latin typeface="Garamond" panose="02020404030301010803" pitchFamily="18" charset="0"/>
              </a:rPr>
              <a:t>συνεργατικά</a:t>
            </a:r>
            <a:r>
              <a:rPr lang="el-GR" sz="2000" dirty="0">
                <a:latin typeface="Garamond" panose="02020404030301010803" pitchFamily="18" charset="0"/>
              </a:rPr>
              <a:t> για να επιτευχθούν τα φαινόμενα της συνέργειας, η ικανοποίηση και η ανάπτυξή τους. </a:t>
            </a:r>
          </a:p>
          <a:p>
            <a:pPr algn="just"/>
            <a:endParaRPr lang="el-GR" sz="2000" dirty="0">
              <a:latin typeface="Garamond" panose="02020404030301010803" pitchFamily="18" charset="0"/>
            </a:endParaRPr>
          </a:p>
          <a:p>
            <a:pPr algn="just"/>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994992" y="796565"/>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5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2.3. Τύποι Ομάδων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2352583"/>
            <a:ext cx="11032944" cy="3708852"/>
          </a:xfrm>
          <a:prstGeom prst="rect">
            <a:avLst/>
          </a:prstGeom>
        </p:spPr>
        <p:txBody>
          <a:bodyPr vert="horz" lIns="91440" tIns="45720" rIns="91440" bIns="45720" rtlCol="0" anchor="ctr">
            <a:noAutofit/>
          </a:bodyPr>
          <a:lstStyle/>
          <a:p>
            <a:pPr indent="180000" algn="just"/>
            <a:r>
              <a:rPr lang="el-GR" sz="2000" b="1" dirty="0">
                <a:latin typeface="Garamond" panose="02020404030301010803" pitchFamily="18" charset="0"/>
              </a:rPr>
              <a:t>Α. Τυπική (ή επίσημη ομάδα)</a:t>
            </a:r>
            <a:r>
              <a:rPr lang="el-GR" sz="2000" dirty="0">
                <a:latin typeface="Garamond" panose="02020404030301010803" pitchFamily="18" charset="0"/>
              </a:rPr>
              <a:t>: τη συγκροτούν τα άτομα που η διοίκηση συνειδητά ομαδοποιεί και στα οποία επιβάλλει συγκεκριμένο τρόπο δράσης και συμπεριφοράς. Ο σκοπός της τυπικής ομάδας είναι να εκτελέσει το έργο που της έχει ανατεθεί κατά τον καλύτερο δυνατό τρόπο.</a:t>
            </a:r>
          </a:p>
          <a:p>
            <a:pPr indent="180000" algn="just"/>
            <a:r>
              <a:rPr lang="el-GR" sz="2000" dirty="0">
                <a:latin typeface="Garamond" panose="02020404030301010803" pitchFamily="18" charset="0"/>
              </a:rPr>
              <a:t>Ανάλογα με τη χρονική διάρκεια για την οποία σχηματίζονται οι επίσημες ομάδες μπορούν να είναι </a:t>
            </a:r>
            <a:r>
              <a:rPr lang="el-GR" sz="2000" b="1" dirty="0">
                <a:latin typeface="Garamond" panose="02020404030301010803" pitchFamily="18" charset="0"/>
              </a:rPr>
              <a:t>μόνιμες</a:t>
            </a:r>
            <a:r>
              <a:rPr lang="el-GR" sz="2000" dirty="0">
                <a:latin typeface="Garamond" panose="02020404030301010803" pitchFamily="18" charset="0"/>
              </a:rPr>
              <a:t> (π.χ. ο σύλλογος διδασκόντων Α/</a:t>
            </a:r>
            <a:r>
              <a:rPr lang="el-GR" sz="2000" dirty="0" err="1">
                <a:latin typeface="Garamond" panose="02020404030301010803" pitchFamily="18" charset="0"/>
              </a:rPr>
              <a:t>θμιας</a:t>
            </a:r>
            <a:r>
              <a:rPr lang="el-GR" sz="2000" dirty="0">
                <a:latin typeface="Garamond" panose="02020404030301010803" pitchFamily="18" charset="0"/>
              </a:rPr>
              <a:t> και Β/</a:t>
            </a:r>
            <a:r>
              <a:rPr lang="el-GR" sz="2000" dirty="0" err="1">
                <a:latin typeface="Garamond" panose="02020404030301010803" pitchFamily="18" charset="0"/>
              </a:rPr>
              <a:t>θμιας</a:t>
            </a:r>
            <a:r>
              <a:rPr lang="el-GR" sz="2000" dirty="0">
                <a:latin typeface="Garamond" panose="02020404030301010803" pitchFamily="18" charset="0"/>
              </a:rPr>
              <a:t> εκπαίδευσης) ή παροδικές (π.χ. ομάδα 3-4 εκπαιδευτικών που αναλαμβάνει την πραγματοποίηση κάποιας σχολικής εκδήλωσης). </a:t>
            </a:r>
            <a:r>
              <a:rPr lang="el-GR" sz="2000" b="1" dirty="0">
                <a:latin typeface="Garamond" panose="02020404030301010803" pitchFamily="18" charset="0"/>
              </a:rPr>
              <a:t>Ο υπεύθυνος της ομάδας διορίζεται συνήθως από τη διοίκηση και εγγυάται την πειθαρχία και τη συνοχή των μελών της</a:t>
            </a:r>
            <a:r>
              <a:rPr lang="el-GR" sz="2000" dirty="0">
                <a:latin typeface="Garamond" panose="02020404030301010803" pitchFamily="18" charset="0"/>
              </a:rPr>
              <a:t>.</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Β. Άτυπη (ανεπίσημη ομάδα)</a:t>
            </a:r>
            <a:r>
              <a:rPr lang="el-GR" sz="2000" dirty="0">
                <a:latin typeface="Garamond" panose="02020404030301010803" pitchFamily="18" charset="0"/>
              </a:rPr>
              <a:t>: σχηματίζονται αυθόρμητα ως αποτέλεσμα των κοινωνικών σχέσεων που δημιουργούνται μεταξύ των μελών ενός οργανισμού. Οι συγκεκριμένες ομάδες δεν εμφανίζονται στο επίσημο οργανόγραμμα του οργανισμού και συνθέτουν μια άτυπη οργάνωση που δραστηριοποιείται παράλληλα με την τυπική, με δικά της δίκτυα επικοινωνίας και δικές λειτουργικές δυνάμεις μέσα στην επίσημη οργάνωση.  </a:t>
            </a:r>
            <a:r>
              <a:rPr lang="el-GR" sz="2000" b="1" dirty="0">
                <a:latin typeface="Garamond" panose="02020404030301010803" pitchFamily="18" charset="0"/>
              </a:rPr>
              <a:t>Ο ηγέτης της ομάδας αναδύεται από την ίδια την ομάδα και δε διορίζεται από τη διοίκηση του οργανισμού. </a:t>
            </a:r>
          </a:p>
          <a:p>
            <a:pPr indent="180000" algn="just"/>
            <a:r>
              <a:rPr lang="el-GR" sz="2000" dirty="0">
                <a:latin typeface="Garamond" panose="02020404030301010803" pitchFamily="18" charset="0"/>
              </a:rPr>
              <a:t>Οι λειτουργίες της άτυπης ομάδας είναι </a:t>
            </a:r>
            <a:r>
              <a:rPr lang="en-US" sz="2000" dirty="0">
                <a:latin typeface="Garamond" panose="02020404030301010803" pitchFamily="18" charset="0"/>
              </a:rPr>
              <a:t>(Barnard)</a:t>
            </a:r>
            <a:r>
              <a:rPr lang="el-GR" sz="2000" dirty="0">
                <a:latin typeface="Garamond" panose="02020404030301010803" pitchFamily="18" charset="0"/>
              </a:rPr>
              <a:t>:</a:t>
            </a:r>
            <a:endParaRPr lang="en-US" sz="2000" dirty="0">
              <a:latin typeface="Garamond" panose="02020404030301010803" pitchFamily="18" charset="0"/>
            </a:endParaRPr>
          </a:p>
          <a:p>
            <a:pPr marL="342900" indent="-342900" algn="just">
              <a:buFont typeface="Arial" panose="020B0604020202020204" pitchFamily="34" charset="0"/>
              <a:buChar char="•"/>
            </a:pPr>
            <a:r>
              <a:rPr lang="el-GR" sz="2000" dirty="0">
                <a:latin typeface="Garamond" panose="02020404030301010803" pitchFamily="18" charset="0"/>
              </a:rPr>
              <a:t>να διευκολύνουν την επικοινωνία</a:t>
            </a:r>
          </a:p>
          <a:p>
            <a:pPr marL="342900" indent="-342900" algn="just">
              <a:buFont typeface="Arial" panose="020B0604020202020204" pitchFamily="34" charset="0"/>
              <a:buChar char="•"/>
            </a:pPr>
            <a:r>
              <a:rPr lang="el-GR" sz="2000" dirty="0">
                <a:latin typeface="Garamond" panose="02020404030301010803" pitchFamily="18" charset="0"/>
              </a:rPr>
              <a:t>να διατηρούν τη συνεκτικότητα της ομάδας</a:t>
            </a:r>
          </a:p>
          <a:p>
            <a:pPr marL="342900" indent="-342900" algn="just">
              <a:buFont typeface="Arial" panose="020B0604020202020204" pitchFamily="34" charset="0"/>
              <a:buChar char="•"/>
            </a:pPr>
            <a:r>
              <a:rPr lang="el-GR" sz="2000" dirty="0">
                <a:latin typeface="Garamond" panose="02020404030301010803" pitchFamily="18" charset="0"/>
              </a:rPr>
              <a:t>να βοηθούν το άτομο να διατηρεί την αίσθηση της προσωπικής ακεραιότητας μέσα στην ομάδα</a:t>
            </a:r>
          </a:p>
          <a:p>
            <a:pPr marL="342900" indent="-342900" algn="just">
              <a:buFont typeface="Arial" panose="020B0604020202020204" pitchFamily="34" charset="0"/>
              <a:buChar char="•"/>
            </a:pPr>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3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2352583"/>
            <a:ext cx="11032944" cy="370885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Οι μορφές των άτυπων ομάδων που συναντάμε σε έναν οργανισμό διακρίνονται σε:</a:t>
            </a:r>
          </a:p>
          <a:p>
            <a:pPr marL="342900" indent="-342900" algn="just">
              <a:buFont typeface="Wingdings" panose="05000000000000000000" pitchFamily="2" charset="2"/>
              <a:buChar char="ü"/>
            </a:pPr>
            <a:r>
              <a:rPr lang="el-GR" sz="2000" b="1" dirty="0">
                <a:latin typeface="Garamond" panose="02020404030301010803" pitchFamily="18" charset="0"/>
              </a:rPr>
              <a:t>φιλικές ομάδες </a:t>
            </a:r>
            <a:r>
              <a:rPr lang="el-GR" sz="2000" dirty="0">
                <a:latin typeface="Garamond" panose="02020404030301010803" pitchFamily="18" charset="0"/>
              </a:rPr>
              <a:t>που σχηματίζονται από άτομα με κοινό χαρακτηριστικό την επιθυμία της επικοινωνίας για θέματα </a:t>
            </a:r>
            <a:r>
              <a:rPr lang="el-GR" sz="2000" dirty="0" err="1">
                <a:latin typeface="Garamond" panose="02020404030301010803" pitchFamily="18" charset="0"/>
              </a:rPr>
              <a:t>εξω-οργανωσιακού</a:t>
            </a:r>
            <a:r>
              <a:rPr lang="el-GR" sz="2000" dirty="0">
                <a:latin typeface="Garamond" panose="02020404030301010803" pitchFamily="18" charset="0"/>
              </a:rPr>
              <a:t> ενδιαφέροντος</a:t>
            </a:r>
          </a:p>
          <a:p>
            <a:pPr marL="342900" indent="-342900" algn="just">
              <a:buFont typeface="Wingdings" panose="05000000000000000000" pitchFamily="2" charset="2"/>
              <a:buChar char="ü"/>
            </a:pPr>
            <a:r>
              <a:rPr lang="el-GR" sz="2000" b="1" dirty="0">
                <a:latin typeface="Garamond" panose="02020404030301010803" pitchFamily="18" charset="0"/>
              </a:rPr>
              <a:t>ομάδες κοινού συμφέροντος </a:t>
            </a:r>
            <a:r>
              <a:rPr lang="el-GR" sz="2000" dirty="0">
                <a:latin typeface="Garamond" panose="02020404030301010803" pitchFamily="18" charset="0"/>
              </a:rPr>
              <a:t>που συγκροτούνται από άτομα με κοινούς στόχους</a:t>
            </a:r>
          </a:p>
          <a:p>
            <a:pPr marL="342900" indent="-342900" algn="just">
              <a:buFont typeface="Wingdings" panose="05000000000000000000" pitchFamily="2" charset="2"/>
              <a:buChar char="ü"/>
            </a:pPr>
            <a:r>
              <a:rPr lang="el-GR" sz="2000" b="1" dirty="0">
                <a:latin typeface="Garamond" panose="02020404030301010803" pitchFamily="18" charset="0"/>
              </a:rPr>
              <a:t>ομάδες κοινού ενδιαφέροντος </a:t>
            </a:r>
            <a:r>
              <a:rPr lang="el-GR" sz="2000" dirty="0">
                <a:latin typeface="Garamond" panose="02020404030301010803" pitchFamily="18" charset="0"/>
              </a:rPr>
              <a:t>που συγκροτούνται από άτομα που έχουν κοινά ενδιαφέροντα που συνδέονται τόσο με το εσωτερικό όσο και με το εξωτερικό περιβάλλον του οργανισμού</a:t>
            </a:r>
          </a:p>
          <a:p>
            <a:pPr algn="just"/>
            <a:endParaRPr lang="el-GR" sz="2000" dirty="0">
              <a:latin typeface="Garamond" panose="02020404030301010803" pitchFamily="18" charset="0"/>
            </a:endParaRPr>
          </a:p>
          <a:p>
            <a:pPr marL="342900" indent="-342900" algn="just">
              <a:buFont typeface="Arial" panose="020B0604020202020204" pitchFamily="34" charset="0"/>
              <a:buChar char="•"/>
            </a:pPr>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1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2.4. Παράγοντες που επηρεάζουν την αποτελεσματικότητα της ομάδας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2352583"/>
            <a:ext cx="11032944" cy="370885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Οι ομάδες όπως και τα άτομα έχουν χαρακτηριστικά τα οποία συνεισφέρουν στη μοναδικότητα και αποτελεσματικότητά τους. Η κατανόηση τους από τα διευθυντικά στελέχη μπορεί να μεταβάλλει τη διαδικασία εξέλιξης των φάσεων όσο και την επιτυχή κατάληξη της ομάδα στη φάση της ωριμότητας.</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1. Το μέγεθος της ομάδας</a:t>
            </a:r>
            <a:r>
              <a:rPr lang="el-GR" sz="2000" dirty="0">
                <a:latin typeface="Garamond" panose="02020404030301010803" pitchFamily="18" charset="0"/>
              </a:rPr>
              <a:t>: Οι μικρές ομάδες (</a:t>
            </a:r>
            <a:r>
              <a:rPr lang="el-GR" sz="2000" b="1" dirty="0">
                <a:latin typeface="Garamond" panose="02020404030301010803" pitchFamily="18" charset="0"/>
              </a:rPr>
              <a:t>5-7 μέλη</a:t>
            </a:r>
            <a:r>
              <a:rPr lang="el-GR" sz="2000" dirty="0">
                <a:latin typeface="Garamond" panose="02020404030301010803" pitchFamily="18" charset="0"/>
              </a:rPr>
              <a:t>) έχουν ευελιξία στη λήψη αποφάσεων και μεγαλύτερη συνοχή γιατί διευκολύνουν την πρόσωπο με πρόσωπο επικοινωνία και γνωριμία των μελών τους αλλά </a:t>
            </a:r>
            <a:r>
              <a:rPr lang="el-GR" sz="2000" b="1" dirty="0">
                <a:latin typeface="Garamond" panose="02020404030301010803" pitchFamily="18" charset="0"/>
              </a:rPr>
              <a:t>μειονεκτούν</a:t>
            </a:r>
            <a:r>
              <a:rPr lang="el-GR" sz="2000" dirty="0">
                <a:latin typeface="Garamond" panose="02020404030301010803" pitchFamily="18" charset="0"/>
              </a:rPr>
              <a:t> στη διάθεση γνώσεων, ικανοτήτων και πληροφοριών. Μια μεγάλη ομάδα (</a:t>
            </a:r>
            <a:r>
              <a:rPr lang="el-GR" sz="2000" b="1" dirty="0">
                <a:latin typeface="Garamond" panose="02020404030301010803" pitchFamily="18" charset="0"/>
              </a:rPr>
              <a:t>10-30 μέλη</a:t>
            </a:r>
            <a:r>
              <a:rPr lang="el-GR" sz="2000" dirty="0">
                <a:latin typeface="Garamond" panose="02020404030301010803" pitchFamily="18" charset="0"/>
              </a:rPr>
              <a:t>) διαθέτει περισσότερες γνώσεις, απόψεις και πληροφορίες για να ληφθούν σωστά οι αποφάσεις και να πραγματοποιηθούν αποτελεσματικά αλλά παρουσιάζει </a:t>
            </a:r>
            <a:r>
              <a:rPr lang="el-GR" sz="2000" b="1" dirty="0">
                <a:latin typeface="Garamond" panose="02020404030301010803" pitchFamily="18" charset="0"/>
              </a:rPr>
              <a:t>δυσκαμψία στη λειτουργία της</a:t>
            </a:r>
            <a:r>
              <a:rPr lang="el-GR" sz="2000" dirty="0">
                <a:latin typeface="Garamond" panose="02020404030301010803" pitchFamily="18" charset="0"/>
              </a:rPr>
              <a:t>, </a:t>
            </a:r>
            <a:r>
              <a:rPr lang="el-GR" sz="2000" b="1" dirty="0">
                <a:latin typeface="Garamond" panose="02020404030301010803" pitchFamily="18" charset="0"/>
              </a:rPr>
              <a:t>μείωση της φιλικής ατμόσφαιρας </a:t>
            </a:r>
            <a:r>
              <a:rPr lang="el-GR" sz="2000" dirty="0">
                <a:latin typeface="Garamond" panose="02020404030301010803" pitchFamily="18" charset="0"/>
              </a:rPr>
              <a:t>και </a:t>
            </a:r>
            <a:r>
              <a:rPr lang="el-GR" sz="2000" b="1" dirty="0">
                <a:latin typeface="Garamond" panose="02020404030301010803" pitchFamily="18" charset="0"/>
              </a:rPr>
              <a:t>λιγότερη ικανοποίηση των μελών της ομάδας</a:t>
            </a:r>
            <a:r>
              <a:rPr lang="el-GR" sz="2000" dirty="0">
                <a:latin typeface="Garamond" panose="02020404030301010803" pitchFamily="18" charset="0"/>
              </a:rPr>
              <a:t>.</a:t>
            </a:r>
          </a:p>
          <a:p>
            <a:pPr indent="180000" algn="just"/>
            <a:r>
              <a:rPr lang="el-GR" sz="2000" dirty="0">
                <a:latin typeface="Garamond" panose="02020404030301010803" pitchFamily="18" charset="0"/>
              </a:rPr>
              <a:t>Το «άριστο» μέγεθος μιας ομάδας εξαρτάται από μια σειρά κατά περίπτωση παραγόντων όπως, η διάθεση, οι ικανότητες των μελών που την αποτελούν, το είδος του έργου που έχει να επιτελέσει, η ικανότητα των ηγετών, κ.α.</a:t>
            </a:r>
          </a:p>
          <a:p>
            <a:pPr indent="180000" algn="just"/>
            <a:endParaRPr lang="el-GR" sz="2000" dirty="0">
              <a:latin typeface="Garamond" panose="02020404030301010803" pitchFamily="18" charset="0"/>
            </a:endParaRPr>
          </a:p>
          <a:p>
            <a:pPr marL="342900" indent="-342900" algn="just">
              <a:buFont typeface="Arial" panose="020B0604020202020204" pitchFamily="34" charset="0"/>
              <a:buChar char="•"/>
            </a:pPr>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2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1526959"/>
            <a:ext cx="11032944" cy="4534476"/>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2. Τα χαρακτηριστικά των μελών</a:t>
            </a:r>
            <a:r>
              <a:rPr lang="el-GR" sz="2000" dirty="0">
                <a:latin typeface="Garamond" panose="02020404030301010803" pitchFamily="18" charset="0"/>
              </a:rPr>
              <a:t>: όταν τα μέλη μιας ομάδας έχουν συμβατά χαρακτηριστικά προσωπικότητας, φαίνεται να επικρατεί πνεύμα συνεργασίας το κλίμα της ομάδας είναι θετικό και επομένως η ομάδα λειτουργεί πιο αποτελεσματικά. Αν τα μέλη της ομάδας έχουν ασύμβατα χαρακτηριστικά προσωπικότητας, τότε μέσα στην ομάδα επικρατεί κλίμα ανταγωνισμού που οδηγεί σε διαφωνίες και χαμηλή απόδοση της ομάδας.</a:t>
            </a:r>
          </a:p>
          <a:p>
            <a:pPr indent="180000" algn="just"/>
            <a:r>
              <a:rPr lang="el-GR" sz="2000" b="1" dirty="0">
                <a:latin typeface="Garamond" panose="02020404030301010803" pitchFamily="18" charset="0"/>
              </a:rPr>
              <a:t>3. Η συνοχή της ομάδας: </a:t>
            </a:r>
            <a:r>
              <a:rPr lang="el-GR" sz="2000" dirty="0">
                <a:latin typeface="Garamond" panose="02020404030301010803" pitchFamily="18" charset="0"/>
              </a:rPr>
              <a:t>Μια ομάδα μπορεί να θεωρηθεί συνεκτική, όταν στο εσωτερικό περιβάλλον της υπάρχουν και αναπτύσσονται δυνάμεις που έλκουν και ενισχύουν τα μέλη να μείνουν μαζί. Σε μια ομάδα, με υψηλή συνεκτικότητα ελαχιστοποιούνται οι συγκρούσεις και οι τριβές μεταξύ των μελών της, εξασφαλίζεται καλύτερη επικοινωνία και εφαρμόζονται ευκολότερα οι κανόνες της.</a:t>
            </a:r>
            <a:endParaRPr lang="el-GR" sz="2000" b="1" dirty="0">
              <a:latin typeface="Garamond" panose="02020404030301010803" pitchFamily="18" charset="0"/>
            </a:endParaRPr>
          </a:p>
          <a:p>
            <a:pPr indent="180000" algn="just"/>
            <a:r>
              <a:rPr lang="el-GR" sz="2000" b="1" dirty="0">
                <a:latin typeface="Garamond" panose="02020404030301010803" pitchFamily="18" charset="0"/>
              </a:rPr>
              <a:t>4. Οι κανόνες και διαδικασίες:  </a:t>
            </a:r>
            <a:r>
              <a:rPr lang="el-GR" sz="2000" dirty="0">
                <a:latin typeface="Garamond" panose="02020404030301010803" pitchFamily="18" charset="0"/>
              </a:rPr>
              <a:t>Η διοίκηση του οργανισμού θέτει κανόνες στην ομάδα και πλαίσιο συμπεριφοράς, παράλληλα δημιουργεί το κλίμα μέσα στο οποίο δραστηριοποιείται η ομάδα. Οι κανόνες αυτοί αποτελούν πρότυπα σύμφωνα με τα οποία τα μέλη της ομάδας πρέπει να προσαρμόζουν τη συμπεριφορά τους για να είναι αποδεκτή από την ομάδα.</a:t>
            </a:r>
            <a:endParaRPr lang="en-US" sz="2000" b="1"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8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00743" y="1248988"/>
            <a:ext cx="11032944" cy="4534476"/>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5. Η ηγεσία της ομάδας</a:t>
            </a:r>
            <a:r>
              <a:rPr lang="el-GR" sz="2000" dirty="0">
                <a:latin typeface="Garamond" panose="02020404030301010803" pitchFamily="18" charset="0"/>
              </a:rPr>
              <a:t>: η κύρια αποστολή του ηγέτη συνδέεται με τον προσανατολισμό της συμπεριφοράς των μελών της ομάδας του προς την επίτευξη των στόχων και φέρνει ακέραια την ευθύνη γι’ αυτό. Κατά πόσο ένας ηγέτης είναι αποτελεσματικός εξαρτάται από τις ικανότητες και δεξιότητες που διαθέτει ώστε να καθοδηγεί, να παρακινεί, να συντονίζει και να εμψυχώνει τα μέλη της ομάδας του και λιγότερο από την εξουσία που του παρέχει η θέση του.</a:t>
            </a:r>
          </a:p>
          <a:p>
            <a:pPr indent="180000" algn="just"/>
            <a:r>
              <a:rPr lang="el-GR" sz="2000" b="1" dirty="0">
                <a:latin typeface="Garamond" panose="02020404030301010803" pitchFamily="18" charset="0"/>
              </a:rPr>
              <a:t>6. Οι στόχοι της ομάδας</a:t>
            </a:r>
            <a:r>
              <a:rPr lang="el-GR" sz="2000" dirty="0">
                <a:latin typeface="Garamond" panose="02020404030301010803" pitchFamily="18" charset="0"/>
              </a:rPr>
              <a:t>:</a:t>
            </a:r>
            <a:r>
              <a:rPr lang="el-GR" sz="2000" b="1" dirty="0">
                <a:latin typeface="Garamond" panose="02020404030301010803" pitchFamily="18" charset="0"/>
              </a:rPr>
              <a:t> </a:t>
            </a:r>
            <a:r>
              <a:rPr lang="el-GR" sz="2000" dirty="0">
                <a:latin typeface="Garamond" panose="02020404030301010803" pitchFamily="18" charset="0"/>
              </a:rPr>
              <a:t>όταν όλα τα μέλη της ομάδας κατανοούν ότι έχουν κοινούς στόχους και συνεπώς «κοινό συμφέρον», συνειδητοποιούν την αλληλεξάρτησή τους, αισθάνονται ως μια ολότητα και αναπτύσσουν το ομαδικό πνεύμα. Απαραίτητο είναι τα καθήκοντα της ομάδας να είναι πλήρως αποσαφηνισμένα και αντιληπτά από τα μέλη της και η κατανομή τους πρέπει να γίνεται με τρόπο που να μεγιστοποιείται η αξιοποίηση των γνώσεων, των ικανοτήτων, των εμπειριών, των διαθέσεων και του χρόνου όλων των μελών της.</a:t>
            </a:r>
          </a:p>
          <a:p>
            <a:pPr indent="180000" algn="just"/>
            <a:r>
              <a:rPr lang="el-GR" sz="2000" b="1" dirty="0">
                <a:latin typeface="Garamond" panose="02020404030301010803" pitchFamily="18" charset="0"/>
              </a:rPr>
              <a:t>7. Οι ρόλοι των μελών της ομάδας</a:t>
            </a:r>
            <a:r>
              <a:rPr lang="el-GR" sz="2000" dirty="0">
                <a:latin typeface="Garamond" panose="02020404030301010803" pitchFamily="18" charset="0"/>
              </a:rPr>
              <a:t>: Οι ρόλοι των μελών κάθε ομάδας ταξινομούνται σε 3 κύριες κατηγορίες:</a:t>
            </a:r>
          </a:p>
          <a:p>
            <a:pPr marL="342900" indent="-342900" algn="just">
              <a:buFont typeface="Wingdings" panose="05000000000000000000" pitchFamily="2" charset="2"/>
              <a:buChar char="§"/>
            </a:pPr>
            <a:r>
              <a:rPr lang="el-GR" sz="2000" dirty="0">
                <a:latin typeface="Garamond" panose="02020404030301010803" pitchFamily="18" charset="0"/>
              </a:rPr>
              <a:t>στους ρόλους των μελών που είναι προσανατολισμένοι προς την εκτέλεση των καθηκόντων και την επίτευξη των στόχων της ομάδας (π.χ. ανάπτυξη πρωτοβουλιών, αναζήτηση πληροφοριών, </a:t>
            </a:r>
            <a:r>
              <a:rPr lang="el-GR" sz="2000" dirty="0" err="1">
                <a:latin typeface="Garamond" panose="02020404030301010803" pitchFamily="18" charset="0"/>
              </a:rPr>
              <a:t>κτλ</a:t>
            </a:r>
            <a:r>
              <a:rPr lang="el-GR" sz="2000" dirty="0">
                <a:latin typeface="Garamond" panose="02020404030301010803" pitchFamily="18" charset="0"/>
              </a:rPr>
              <a:t>)</a:t>
            </a:r>
          </a:p>
          <a:p>
            <a:pPr marL="342900" indent="-342900" algn="just">
              <a:buFont typeface="Wingdings" panose="05000000000000000000" pitchFamily="2" charset="2"/>
              <a:buChar char="§"/>
            </a:pPr>
            <a:r>
              <a:rPr lang="el-GR" sz="2000" dirty="0">
                <a:latin typeface="Garamond" panose="02020404030301010803" pitchFamily="18" charset="0"/>
              </a:rPr>
              <a:t>στους ρόλους που συνδέονται με τη συντήρηση, την αποτελεσματική λειτουργία και την ανάπτυξη της ομάδας (π.χ. ενθάρρυνση, επίτευξη συναίνεσης, κα.)</a:t>
            </a:r>
          </a:p>
          <a:p>
            <a:pPr marL="342900" indent="-342900" algn="just">
              <a:buFont typeface="Wingdings" panose="05000000000000000000" pitchFamily="2" charset="2"/>
              <a:buChar char="§"/>
            </a:pPr>
            <a:r>
              <a:rPr lang="el-GR" sz="2000" dirty="0">
                <a:latin typeface="Garamond" panose="02020404030301010803" pitchFamily="18" charset="0"/>
              </a:rPr>
              <a:t>στους προσωπικούς ρόλους, εκείνους που εξυπηρετούν αποκλειστικά το άτομο. </a:t>
            </a:r>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02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474345"/>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3. Οργανωτικός Σχεδιασμός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25478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099151" y="674437"/>
            <a:ext cx="4748080" cy="707886"/>
          </a:xfrm>
          <a:prstGeom prst="rect">
            <a:avLst/>
          </a:prstGeom>
          <a:noFill/>
        </p:spPr>
        <p:txBody>
          <a:bodyPr wrap="square" rtlCol="0" anchor="ctr">
            <a:spAutoFit/>
          </a:bodyPr>
          <a:lstStyle/>
          <a:p>
            <a:pPr algn="ctr"/>
            <a:r>
              <a:rPr lang="el-GR" altLang="ko-KR" sz="4000" b="1" dirty="0">
                <a:solidFill>
                  <a:schemeClr val="accent4">
                    <a:lumMod val="50000"/>
                  </a:schemeClr>
                </a:solidFill>
                <a:effectLst>
                  <a:outerShdw blurRad="38100" dist="38100" dir="2700000" algn="tl">
                    <a:srgbClr val="000000">
                      <a:alpha val="43137"/>
                    </a:srgbClr>
                  </a:outerShdw>
                </a:effectLst>
                <a:latin typeface="Garamond" pitchFamily="18" charset="0"/>
                <a:cs typeface="Arial" pitchFamily="34" charset="0"/>
              </a:rPr>
              <a:t>Στόχοι της Ενότητας</a:t>
            </a:r>
            <a:endParaRPr lang="ko-KR" altLang="en-US" sz="4000" b="1" dirty="0">
              <a:solidFill>
                <a:schemeClr val="accent4">
                  <a:lumMod val="50000"/>
                </a:schemeClr>
              </a:solidFill>
              <a:effectLst>
                <a:outerShdw blurRad="38100" dist="38100" dir="2700000" algn="tl">
                  <a:srgbClr val="000000">
                    <a:alpha val="43137"/>
                  </a:srgbClr>
                </a:outerShdw>
              </a:effectLst>
              <a:latin typeface="Algerian" pitchFamily="82" charset="0"/>
              <a:cs typeface="Arial" pitchFamily="34" charset="0"/>
            </a:endParaRPr>
          </a:p>
        </p:txBody>
      </p:sp>
      <p:grpSp>
        <p:nvGrpSpPr>
          <p:cNvPr id="5" name="Group 4">
            <a:extLst>
              <a:ext uri="{FF2B5EF4-FFF2-40B4-BE49-F238E27FC236}">
                <a16:creationId xmlns:a16="http://schemas.microsoft.com/office/drawing/2014/main" id="{17C092FA-D178-4441-94AF-863F91E5D912}"/>
              </a:ext>
            </a:extLst>
          </p:cNvPr>
          <p:cNvGrpSpPr/>
          <p:nvPr/>
        </p:nvGrpSpPr>
        <p:grpSpPr>
          <a:xfrm>
            <a:off x="826662" y="672189"/>
            <a:ext cx="6203866" cy="834820"/>
            <a:chOff x="5511873" y="994406"/>
            <a:chExt cx="6203866" cy="834820"/>
          </a:xfrm>
        </p:grpSpPr>
        <p:sp>
          <p:nvSpPr>
            <p:cNvPr id="7" name="Oval 6">
              <a:extLst>
                <a:ext uri="{FF2B5EF4-FFF2-40B4-BE49-F238E27FC236}">
                  <a16:creationId xmlns:a16="http://schemas.microsoft.com/office/drawing/2014/main" id="{A69585AF-56CD-4D2C-81A5-0845A599F70D}"/>
                </a:ext>
              </a:extLst>
            </p:cNvPr>
            <p:cNvSpPr/>
            <p:nvPr/>
          </p:nvSpPr>
          <p:spPr>
            <a:xfrm>
              <a:off x="5595679" y="994406"/>
              <a:ext cx="813495" cy="8134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165B8408-DF83-4102-9CE6-165CC54D8F30}"/>
                </a:ext>
              </a:extLst>
            </p:cNvPr>
            <p:cNvSpPr txBox="1"/>
            <p:nvPr/>
          </p:nvSpPr>
          <p:spPr>
            <a:xfrm>
              <a:off x="6575881" y="998229"/>
              <a:ext cx="5139858" cy="830997"/>
            </a:xfrm>
            <a:prstGeom prst="rect">
              <a:avLst/>
            </a:prstGeom>
            <a:noFill/>
          </p:spPr>
          <p:txBody>
            <a:bodyPr wrap="square" lIns="108000" rIns="108000" rtlCol="0" anchor="ctr">
              <a:spAutoFit/>
            </a:bodyPr>
            <a:lstStyle/>
            <a:p>
              <a:pPr lvl="1" indent="-457200" algn="ctr"/>
              <a:r>
                <a:rPr lang="el-GR" altLang="ko-KR" sz="2400" b="1" dirty="0">
                  <a:solidFill>
                    <a:schemeClr val="bg1"/>
                  </a:solidFill>
                  <a:latin typeface="Garamond" pitchFamily="18" charset="0"/>
                  <a:cs typeface="Arial" pitchFamily="34" charset="0"/>
                </a:rPr>
                <a:t>Εννοιολογική Προσέγγιση του όρου «οργάνωση»</a:t>
              </a:r>
              <a:endParaRPr lang="ko-KR" altLang="en-US" sz="2400" b="1" dirty="0">
                <a:solidFill>
                  <a:schemeClr val="bg1"/>
                </a:solidFill>
                <a:latin typeface="Garamond" pitchFamily="18" charset="0"/>
                <a:cs typeface="Arial" pitchFamily="34" charset="0"/>
              </a:endParaRPr>
            </a:p>
          </p:txBody>
        </p:sp>
        <p:sp>
          <p:nvSpPr>
            <p:cNvPr id="9" name="TextBox 8">
              <a:extLst>
                <a:ext uri="{FF2B5EF4-FFF2-40B4-BE49-F238E27FC236}">
                  <a16:creationId xmlns:a16="http://schemas.microsoft.com/office/drawing/2014/main" id="{7AAA6D9E-C75A-4D81-8EAD-A847114B8528}"/>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id="{FD49D2C0-5951-4E76-AE78-FEBD174179B9}"/>
              </a:ext>
            </a:extLst>
          </p:cNvPr>
          <p:cNvGrpSpPr/>
          <p:nvPr/>
        </p:nvGrpSpPr>
        <p:grpSpPr>
          <a:xfrm>
            <a:off x="826662" y="1795338"/>
            <a:ext cx="5642043" cy="813495"/>
            <a:chOff x="5511873" y="994406"/>
            <a:chExt cx="5642043" cy="813495"/>
          </a:xfrm>
        </p:grpSpPr>
        <p:sp>
          <p:nvSpPr>
            <p:cNvPr id="14" name="Oval 13">
              <a:extLst>
                <a:ext uri="{FF2B5EF4-FFF2-40B4-BE49-F238E27FC236}">
                  <a16:creationId xmlns:a16="http://schemas.microsoft.com/office/drawing/2014/main" id="{B3B07BD2-F092-4366-9E18-05201737AD7F}"/>
                </a:ext>
              </a:extLst>
            </p:cNvPr>
            <p:cNvSpPr/>
            <p:nvPr/>
          </p:nvSpPr>
          <p:spPr>
            <a:xfrm>
              <a:off x="5595679" y="994406"/>
              <a:ext cx="813495" cy="813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0BA65369-09F1-438D-BA4F-EB6DB36C23ED}"/>
                </a:ext>
              </a:extLst>
            </p:cNvPr>
            <p:cNvSpPr txBox="1"/>
            <p:nvPr/>
          </p:nvSpPr>
          <p:spPr>
            <a:xfrm>
              <a:off x="6492076" y="1091591"/>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Κοινωνικές Ομάδες</a:t>
              </a:r>
              <a:endParaRPr lang="ko-KR" altLang="en-US" sz="2400" b="1" dirty="0">
                <a:solidFill>
                  <a:schemeClr val="bg1"/>
                </a:solidFill>
                <a:latin typeface="Garamond" pitchFamily="18" charset="0"/>
                <a:cs typeface="Arial" pitchFamily="34" charset="0"/>
              </a:endParaRPr>
            </a:p>
          </p:txBody>
        </p:sp>
        <p:sp>
          <p:nvSpPr>
            <p:cNvPr id="16" name="TextBox 15">
              <a:extLst>
                <a:ext uri="{FF2B5EF4-FFF2-40B4-BE49-F238E27FC236}">
                  <a16:creationId xmlns:a16="http://schemas.microsoft.com/office/drawing/2014/main" id="{E47AA6F6-09CD-4C59-86C0-A96973D2185A}"/>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19" name="Group 18">
            <a:extLst>
              <a:ext uri="{FF2B5EF4-FFF2-40B4-BE49-F238E27FC236}">
                <a16:creationId xmlns:a16="http://schemas.microsoft.com/office/drawing/2014/main" id="{724DF2F2-F6FA-4A1B-9581-10F070613814}"/>
              </a:ext>
            </a:extLst>
          </p:cNvPr>
          <p:cNvGrpSpPr/>
          <p:nvPr/>
        </p:nvGrpSpPr>
        <p:grpSpPr>
          <a:xfrm>
            <a:off x="801724" y="3041150"/>
            <a:ext cx="5989795" cy="813495"/>
            <a:chOff x="5511873" y="994406"/>
            <a:chExt cx="5989795" cy="813495"/>
          </a:xfrm>
        </p:grpSpPr>
        <p:sp>
          <p:nvSpPr>
            <p:cNvPr id="21" name="Oval 20">
              <a:extLst>
                <a:ext uri="{FF2B5EF4-FFF2-40B4-BE49-F238E27FC236}">
                  <a16:creationId xmlns:a16="http://schemas.microsoft.com/office/drawing/2014/main" id="{039D01F5-D1E6-410C-AFB4-BCFE46173AC9}"/>
                </a:ext>
              </a:extLst>
            </p:cNvPr>
            <p:cNvSpPr/>
            <p:nvPr/>
          </p:nvSpPr>
          <p:spPr>
            <a:xfrm>
              <a:off x="5595679" y="994406"/>
              <a:ext cx="813495" cy="813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83F348DA-2905-40BE-BD83-B536C04DE678}"/>
                </a:ext>
              </a:extLst>
            </p:cNvPr>
            <p:cNvSpPr txBox="1"/>
            <p:nvPr/>
          </p:nvSpPr>
          <p:spPr>
            <a:xfrm>
              <a:off x="6839828" y="1074097"/>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Οργανωτικός Σχεδιασμός</a:t>
              </a:r>
              <a:endParaRPr lang="ko-KR" altLang="en-US" sz="2400" b="1" dirty="0">
                <a:solidFill>
                  <a:schemeClr val="bg1"/>
                </a:solidFill>
                <a:latin typeface="Garamond" pitchFamily="18" charset="0"/>
                <a:cs typeface="Arial" pitchFamily="34" charset="0"/>
              </a:endParaRPr>
            </a:p>
          </p:txBody>
        </p:sp>
        <p:sp>
          <p:nvSpPr>
            <p:cNvPr id="23" name="TextBox 22">
              <a:extLst>
                <a:ext uri="{FF2B5EF4-FFF2-40B4-BE49-F238E27FC236}">
                  <a16:creationId xmlns:a16="http://schemas.microsoft.com/office/drawing/2014/main" id="{8DEF2864-50F1-4B9C-BFFD-B4F94CC5EAE5}"/>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sp>
        <p:nvSpPr>
          <p:cNvPr id="2" name="Oval 20">
            <a:extLst>
              <a:ext uri="{FF2B5EF4-FFF2-40B4-BE49-F238E27FC236}">
                <a16:creationId xmlns:a16="http://schemas.microsoft.com/office/drawing/2014/main" id="{D6994617-B159-23D2-F81A-3C8E6CB367BA}"/>
              </a:ext>
            </a:extLst>
          </p:cNvPr>
          <p:cNvSpPr/>
          <p:nvPr/>
        </p:nvSpPr>
        <p:spPr>
          <a:xfrm>
            <a:off x="910468" y="4124197"/>
            <a:ext cx="813495" cy="81349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238781E8-39E0-7ED7-802B-0E8E0E9B55A8}"/>
              </a:ext>
            </a:extLst>
          </p:cNvPr>
          <p:cNvSpPr txBox="1"/>
          <p:nvPr/>
        </p:nvSpPr>
        <p:spPr>
          <a:xfrm>
            <a:off x="801724" y="4184354"/>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4</a:t>
            </a:r>
            <a:endParaRPr lang="ko-KR" altLang="en-US" sz="3600" b="1" dirty="0">
              <a:solidFill>
                <a:schemeClr val="bg1"/>
              </a:solidFill>
              <a:cs typeface="Arial" pitchFamily="34" charset="0"/>
            </a:endParaRPr>
          </a:p>
        </p:txBody>
      </p:sp>
      <p:sp>
        <p:nvSpPr>
          <p:cNvPr id="6" name="TextBox 5">
            <a:extLst>
              <a:ext uri="{FF2B5EF4-FFF2-40B4-BE49-F238E27FC236}">
                <a16:creationId xmlns:a16="http://schemas.microsoft.com/office/drawing/2014/main" id="{FC8CD7E6-2BAC-74A1-5DBD-3ABD4492A7EF}"/>
              </a:ext>
            </a:extLst>
          </p:cNvPr>
          <p:cNvSpPr txBox="1"/>
          <p:nvPr/>
        </p:nvSpPr>
        <p:spPr>
          <a:xfrm>
            <a:off x="1963084" y="4270914"/>
            <a:ext cx="5520792" cy="830997"/>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Συστήματα Οργάνωσης &amp; Οργανωτικής Δομής</a:t>
            </a:r>
            <a:endParaRPr lang="ko-KR" altLang="en-US" sz="2400" b="1" dirty="0">
              <a:solidFill>
                <a:schemeClr val="bg1"/>
              </a:solidFill>
              <a:latin typeface="Garamond" pitchFamily="18" charset="0"/>
              <a:cs typeface="Arial" pitchFamily="34" charset="0"/>
            </a:endParaRPr>
          </a:p>
        </p:txBody>
      </p:sp>
      <p:grpSp>
        <p:nvGrpSpPr>
          <p:cNvPr id="8" name="Group 18">
            <a:extLst>
              <a:ext uri="{FF2B5EF4-FFF2-40B4-BE49-F238E27FC236}">
                <a16:creationId xmlns:a16="http://schemas.microsoft.com/office/drawing/2014/main" id="{6CAD808A-6FBB-F8BA-464E-FE7CC447B3E1}"/>
              </a:ext>
            </a:extLst>
          </p:cNvPr>
          <p:cNvGrpSpPr/>
          <p:nvPr/>
        </p:nvGrpSpPr>
        <p:grpSpPr>
          <a:xfrm>
            <a:off x="801724" y="5290826"/>
            <a:ext cx="5714456" cy="914579"/>
            <a:chOff x="5511873" y="994406"/>
            <a:chExt cx="5714456" cy="914579"/>
          </a:xfrm>
        </p:grpSpPr>
        <p:sp>
          <p:nvSpPr>
            <p:cNvPr id="10" name="Oval 20">
              <a:extLst>
                <a:ext uri="{FF2B5EF4-FFF2-40B4-BE49-F238E27FC236}">
                  <a16:creationId xmlns:a16="http://schemas.microsoft.com/office/drawing/2014/main" id="{A959A2A3-9DB2-BCC9-5631-02DC6B62DFA5}"/>
                </a:ext>
              </a:extLst>
            </p:cNvPr>
            <p:cNvSpPr/>
            <p:nvPr/>
          </p:nvSpPr>
          <p:spPr>
            <a:xfrm>
              <a:off x="5595679" y="994406"/>
              <a:ext cx="813495" cy="8134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1899F43-47F4-A937-AC79-E682C40A565B}"/>
                </a:ext>
              </a:extLst>
            </p:cNvPr>
            <p:cNvSpPr txBox="1"/>
            <p:nvPr/>
          </p:nvSpPr>
          <p:spPr>
            <a:xfrm>
              <a:off x="6564489" y="1077988"/>
              <a:ext cx="4661840" cy="830997"/>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Διοικητική Οργάνωση της Εκπαίδευσης</a:t>
              </a:r>
              <a:endParaRPr lang="ko-KR" altLang="en-US" sz="2400" b="1" dirty="0">
                <a:solidFill>
                  <a:schemeClr val="bg1"/>
                </a:solidFill>
                <a:latin typeface="Garamond" pitchFamily="18" charset="0"/>
                <a:cs typeface="Arial" pitchFamily="34" charset="0"/>
              </a:endParaRPr>
            </a:p>
          </p:txBody>
        </p:sp>
        <p:sp>
          <p:nvSpPr>
            <p:cNvPr id="15" name="TextBox 14">
              <a:extLst>
                <a:ext uri="{FF2B5EF4-FFF2-40B4-BE49-F238E27FC236}">
                  <a16:creationId xmlns:a16="http://schemas.microsoft.com/office/drawing/2014/main" id="{8ABBE7AB-64AC-7E7A-F867-4DA84377A940}"/>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5</a:t>
              </a:r>
              <a:endParaRPr lang="ko-KR" altLang="en-US" sz="3600" b="1" dirty="0">
                <a:solidFill>
                  <a:schemeClr val="bg1"/>
                </a:solidFill>
                <a:cs typeface="Arial" pitchFamily="34" charset="0"/>
              </a:endParaRPr>
            </a:p>
          </p:txBody>
        </p:sp>
      </p:grpSp>
      <p:grpSp>
        <p:nvGrpSpPr>
          <p:cNvPr id="22" name="Group 18">
            <a:extLst>
              <a:ext uri="{FF2B5EF4-FFF2-40B4-BE49-F238E27FC236}">
                <a16:creationId xmlns:a16="http://schemas.microsoft.com/office/drawing/2014/main" id="{6CAD808A-6FBB-F8BA-464E-FE7CC447B3E1}"/>
              </a:ext>
            </a:extLst>
          </p:cNvPr>
          <p:cNvGrpSpPr/>
          <p:nvPr/>
        </p:nvGrpSpPr>
        <p:grpSpPr>
          <a:xfrm>
            <a:off x="6189064" y="1518926"/>
            <a:ext cx="5714456" cy="813495"/>
            <a:chOff x="5511873" y="994406"/>
            <a:chExt cx="5714456" cy="813495"/>
          </a:xfrm>
        </p:grpSpPr>
        <p:sp>
          <p:nvSpPr>
            <p:cNvPr id="24" name="Oval 20">
              <a:extLst>
                <a:ext uri="{FF2B5EF4-FFF2-40B4-BE49-F238E27FC236}">
                  <a16:creationId xmlns:a16="http://schemas.microsoft.com/office/drawing/2014/main" id="{A959A2A3-9DB2-BCC9-5631-02DC6B62DFA5}"/>
                </a:ext>
              </a:extLst>
            </p:cNvPr>
            <p:cNvSpPr/>
            <p:nvPr/>
          </p:nvSpPr>
          <p:spPr>
            <a:xfrm>
              <a:off x="5595679" y="994406"/>
              <a:ext cx="813495" cy="81349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12">
              <a:extLst>
                <a:ext uri="{FF2B5EF4-FFF2-40B4-BE49-F238E27FC236}">
                  <a16:creationId xmlns:a16="http://schemas.microsoft.com/office/drawing/2014/main" id="{F1899F43-47F4-A937-AC79-E682C40A565B}"/>
                </a:ext>
              </a:extLst>
            </p:cNvPr>
            <p:cNvSpPr txBox="1"/>
            <p:nvPr/>
          </p:nvSpPr>
          <p:spPr>
            <a:xfrm>
              <a:off x="6564489" y="1077988"/>
              <a:ext cx="4661840" cy="461665"/>
            </a:xfrm>
            <a:prstGeom prst="rect">
              <a:avLst/>
            </a:prstGeom>
            <a:noFill/>
          </p:spPr>
          <p:txBody>
            <a:bodyPr wrap="square" lIns="108000" rIns="108000" rtlCol="0" anchor="ctr">
              <a:spAutoFit/>
            </a:bodyPr>
            <a:lstStyle/>
            <a:p>
              <a:pPr algn="ctr"/>
              <a:r>
                <a:rPr lang="el-GR" altLang="ko-KR" sz="2400" b="1" dirty="0">
                  <a:solidFill>
                    <a:schemeClr val="bg1"/>
                  </a:solidFill>
                  <a:latin typeface="Garamond" pitchFamily="18" charset="0"/>
                  <a:cs typeface="Arial" pitchFamily="34" charset="0"/>
                </a:rPr>
                <a:t>Μελέτες Περίπτωσης</a:t>
              </a:r>
              <a:endParaRPr lang="ko-KR" altLang="en-US" sz="2400" b="1" dirty="0">
                <a:solidFill>
                  <a:schemeClr val="bg1"/>
                </a:solidFill>
                <a:latin typeface="Garamond" pitchFamily="18" charset="0"/>
                <a:cs typeface="Arial" pitchFamily="34" charset="0"/>
              </a:endParaRPr>
            </a:p>
          </p:txBody>
        </p:sp>
        <p:sp>
          <p:nvSpPr>
            <p:cNvPr id="27" name="TextBox 14">
              <a:extLst>
                <a:ext uri="{FF2B5EF4-FFF2-40B4-BE49-F238E27FC236}">
                  <a16:creationId xmlns:a16="http://schemas.microsoft.com/office/drawing/2014/main" id="{8ABBE7AB-64AC-7E7A-F867-4DA84377A940}"/>
                </a:ext>
              </a:extLst>
            </p:cNvPr>
            <p:cNvSpPr txBox="1"/>
            <p:nvPr/>
          </p:nvSpPr>
          <p:spPr>
            <a:xfrm>
              <a:off x="5511873" y="1077988"/>
              <a:ext cx="981106" cy="646331"/>
            </a:xfrm>
            <a:prstGeom prst="rect">
              <a:avLst/>
            </a:prstGeom>
            <a:noFill/>
          </p:spPr>
          <p:txBody>
            <a:bodyPr wrap="square" lIns="108000" rIns="108000" rtlCol="0" anchor="ctr">
              <a:spAutoFit/>
            </a:bodyPr>
            <a:lstStyle/>
            <a:p>
              <a:pPr algn="ctr"/>
              <a:r>
                <a:rPr lang="en-US" altLang="ko-KR" sz="3600" b="1" dirty="0">
                  <a:solidFill>
                    <a:schemeClr val="bg1"/>
                  </a:solidFill>
                  <a:cs typeface="Arial" pitchFamily="34" charset="0"/>
                </a:rPr>
                <a:t>0</a:t>
              </a:r>
              <a:r>
                <a:rPr lang="el-GR" altLang="ko-KR" sz="3600" b="1" dirty="0">
                  <a:solidFill>
                    <a:schemeClr val="bg1"/>
                  </a:solidFill>
                  <a:cs typeface="Arial" pitchFamily="34" charset="0"/>
                </a:rPr>
                <a:t>6</a:t>
              </a:r>
              <a:endParaRPr lang="ko-KR" altLang="en-US" sz="36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3.1. Οργανωτικός Σχεδιασμός: Έννοια και Περιεχόμενο</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2095129"/>
            <a:ext cx="11032944" cy="3966305"/>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Η έννοια του οργανωτικού σχεδιασμού συνίσταται στον καθορισμό της δομής και των διαδικασιών που πρέπει να ακολουθεί ένας οργανισμός, δημόσιος ή ιδιωτικός ώστε μέσω της συντονισμένης δράσης να επιτυγχάνει τους στόχους του (</a:t>
            </a:r>
            <a:r>
              <a:rPr lang="en-US" sz="2000" dirty="0" err="1">
                <a:latin typeface="Garamond" panose="02020404030301010803" pitchFamily="18" charset="0"/>
              </a:rPr>
              <a:t>Dubrin</a:t>
            </a:r>
            <a:r>
              <a:rPr lang="en-US" sz="2000" dirty="0">
                <a:latin typeface="Garamond" panose="02020404030301010803" pitchFamily="18" charset="0"/>
              </a:rPr>
              <a:t>, 1998; </a:t>
            </a:r>
            <a:r>
              <a:rPr lang="el-GR" sz="2000" dirty="0" err="1">
                <a:latin typeface="Garamond" panose="02020404030301010803" pitchFamily="18" charset="0"/>
              </a:rPr>
              <a:t>Μπουραντάς</a:t>
            </a:r>
            <a:r>
              <a:rPr lang="el-GR" sz="2000" dirty="0">
                <a:latin typeface="Garamond" panose="02020404030301010803" pitchFamily="18" charset="0"/>
              </a:rPr>
              <a:t>, 2001). Περιλαμβάνει τις εξής βασικές ενέργειες της ανώτατης διοίκησης:</a:t>
            </a:r>
          </a:p>
          <a:p>
            <a:pPr indent="180000" algn="just"/>
            <a:r>
              <a:rPr lang="el-GR" sz="2000" b="1" dirty="0">
                <a:latin typeface="Garamond" panose="02020404030301010803" pitchFamily="18" charset="0"/>
              </a:rPr>
              <a:t>Το σχεδιασμό των θέσεων εργασίας</a:t>
            </a:r>
            <a:r>
              <a:rPr lang="el-GR" sz="2000" dirty="0">
                <a:latin typeface="Garamond" panose="02020404030301010803" pitchFamily="18" charset="0"/>
              </a:rPr>
              <a:t>: πρόκειται για την οριζόντια διαίρεση του συνολικού έργου ενός οργανισμού σε επιμέρους συγκεκριμένες εργασίες ή καθήκοντα από όπου προκύπτουν και οι θέσεις εργασίας. Ο καταμερισμός της εργασίας είναι απαραίτητος διότι: (α) ένα άτομο δεν έχει την ικανότητα, τις γνώσεις και τις επιδεξιότητες να εκτελέσει αποτελεσματικά όλες τις ενέργειες, (β) είναι δυνατή η εύκολή αντικατάσταση του ατόμου και (γ) είναι ευκολότερη η εποπτεία και ο έλεγχος των εργαζομένων.</a:t>
            </a:r>
          </a:p>
          <a:p>
            <a:pPr indent="180000" algn="just"/>
            <a:r>
              <a:rPr lang="el-GR" sz="2000" b="1" dirty="0">
                <a:latin typeface="Garamond" panose="02020404030301010803" pitchFamily="18" charset="0"/>
              </a:rPr>
              <a:t>Την </a:t>
            </a:r>
            <a:r>
              <a:rPr lang="el-GR" sz="2000" b="1" dirty="0" err="1">
                <a:latin typeface="Garamond" panose="02020404030301010803" pitchFamily="18" charset="0"/>
              </a:rPr>
              <a:t>τμηματοποίηση</a:t>
            </a:r>
            <a:r>
              <a:rPr lang="el-GR" sz="2000" b="1" dirty="0">
                <a:latin typeface="Garamond" panose="02020404030301010803" pitchFamily="18" charset="0"/>
              </a:rPr>
              <a:t> των θέσεων εργασίας</a:t>
            </a:r>
            <a:r>
              <a:rPr lang="el-GR" sz="2000" dirty="0">
                <a:latin typeface="Garamond" panose="02020404030301010803" pitchFamily="18" charset="0"/>
              </a:rPr>
              <a:t>: συνίσταται στη δημιουργία εξειδικευμένων ή συγγενών δραστηριοτήτων του οργανισμού σε λειτουργικές οργανωτικές μονάδες με σκοπό την επίτευξη του καλύτερου δυνατού αποτελέσματος.</a:t>
            </a:r>
          </a:p>
          <a:p>
            <a:pPr indent="180000" algn="just"/>
            <a:r>
              <a:rPr lang="el-GR" sz="2000" b="1" dirty="0">
                <a:latin typeface="Garamond" panose="02020404030301010803" pitchFamily="18" charset="0"/>
              </a:rPr>
              <a:t>Τον καθορισμό του εύρους της διοίκησης (</a:t>
            </a:r>
            <a:r>
              <a:rPr lang="en-US" sz="2000" b="1" dirty="0">
                <a:latin typeface="Garamond" panose="02020404030301010803" pitchFamily="18" charset="0"/>
              </a:rPr>
              <a:t>span of control</a:t>
            </a:r>
            <a:r>
              <a:rPr lang="el-GR" sz="2000" b="1" dirty="0">
                <a:latin typeface="Garamond" panose="02020404030301010803" pitchFamily="18" charset="0"/>
              </a:rPr>
              <a:t>)</a:t>
            </a:r>
            <a:r>
              <a:rPr lang="el-GR" sz="2000" dirty="0">
                <a:latin typeface="Garamond" panose="02020404030301010803" pitchFamily="18" charset="0"/>
              </a:rPr>
              <a:t>:</a:t>
            </a:r>
            <a:r>
              <a:rPr lang="en-US" sz="2000" dirty="0">
                <a:latin typeface="Garamond" panose="02020404030301010803" pitchFamily="18" charset="0"/>
              </a:rPr>
              <a:t> </a:t>
            </a:r>
            <a:r>
              <a:rPr lang="el-GR" sz="2000" dirty="0">
                <a:latin typeface="Garamond" panose="02020404030301010803" pitchFamily="18" charset="0"/>
              </a:rPr>
              <a:t>Η οριζόντια διαίρεση του συνολικού έργου δημιουργεί αναντίρρητα ανάγκες συντονισμού των θέσεων εργασίας του οργανισμού και αποτελεί τον πρώτο λόγο σύστασης διευθυντικών θέσεων. Η κάθετη διαίρεση της εργασίας σημαίνει και τη δημιουργία διοικητικών θέσεων με σκοπό τον προγραμματισμό, την οργάνωση και τον έλεγχο των ατόμων που συμμετέχουν στην «παραγωγική» διαδικασία.</a:t>
            </a: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8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755717" y="1532084"/>
            <a:ext cx="11032944" cy="3966305"/>
          </a:xfrm>
          <a:prstGeom prst="rect">
            <a:avLst/>
          </a:prstGeom>
        </p:spPr>
        <p:txBody>
          <a:bodyPr vert="horz" lIns="91440" tIns="45720" rIns="91440" bIns="45720" rtlCol="0" anchor="ctr">
            <a:noAutofit/>
          </a:bodyPr>
          <a:lstStyle/>
          <a:p>
            <a:pPr indent="180000" algn="just"/>
            <a:r>
              <a:rPr lang="el-GR" sz="2000" b="1" dirty="0">
                <a:latin typeface="Garamond" panose="02020404030301010803" pitchFamily="18" charset="0"/>
              </a:rPr>
              <a:t>Τον καθορισμό των σχέσεων εξουσίας</a:t>
            </a:r>
            <a:r>
              <a:rPr lang="el-GR" sz="2000" dirty="0">
                <a:latin typeface="Garamond" panose="02020404030301010803" pitchFamily="18" charset="0"/>
              </a:rPr>
              <a:t>: η εκτέλεση των καθηκόντων που περιέχονται σε κάθε θέση εργασίας προϋποθέτει ότι το άτομο που την κατέχει διαθέτει και την αντίστοιχη εξουσία, για να εκτελεί τα καθήκοντά του.</a:t>
            </a:r>
          </a:p>
          <a:p>
            <a:pPr indent="180000" algn="just"/>
            <a:r>
              <a:rPr lang="el-GR" sz="2000" b="1" dirty="0">
                <a:latin typeface="Garamond" panose="02020404030301010803" pitchFamily="18" charset="0"/>
              </a:rPr>
              <a:t>Τη συστηματική μελέτη της εργασίας</a:t>
            </a:r>
            <a:r>
              <a:rPr lang="el-GR" sz="2000" dirty="0">
                <a:latin typeface="Garamond" panose="02020404030301010803" pitchFamily="18" charset="0"/>
              </a:rPr>
              <a:t>: η ενέργεια αυτή σχετίζεται με το σχεδιασμό των διαδικασιών, των λειτουργιών και της ροής των πληροφοριών που θα λαμβάνουν χώρα στο πλαίσιο της λειτουργίας ενός οργανισμού.</a:t>
            </a: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spTree>
    <p:extLst>
      <p:ext uri="{BB962C8B-B14F-4D97-AF65-F5344CB8AC3E}">
        <p14:creationId xmlns:p14="http://schemas.microsoft.com/office/powerpoint/2010/main" val="332080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 Εκχώρηση Αρμοδιοτήτων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Η επιστήμη της διοίκησης διδάσκει ότι ο σωστός ηγέτης είναι αυτός που ξέρει να κατανείμει τις αρμοδιότητές του σ’ άλλους και να κρατά για τον εαυτό του αυτές που δε θα μπορούσε να εκτελέσει άλλος πιο ικανοποιητικά.</a:t>
            </a:r>
          </a:p>
          <a:p>
            <a:pPr indent="180000" algn="just"/>
            <a:r>
              <a:rPr lang="el-GR" sz="2000" dirty="0">
                <a:latin typeface="Garamond" panose="02020404030301010803" pitchFamily="18" charset="0"/>
              </a:rPr>
              <a:t>Εξουσιοδότηση ορίζεται ως η εκχώρηση μέρους των αρμοδιοτήτων και της εξουσίας του προϊσταμένου σε υφισταμένους του για εκτέλεση ορισμένων καθηκόντων. Η εκχώρηση της εξουσίας είναι μερική και αυτό γιατί η ολοκληρωτική μεταβίβαση αρμοδιοτήτων και εξουσίας σημαίνει πλήρη κατάργηση της θέσης του ηγέτη που μεταβίβασε όλα τα καθήκοντά του. Τα στοιχεία που συνθέτουν την έννοια της «εξουσιοδότησης» είναι τα εξής:</a:t>
            </a:r>
          </a:p>
          <a:p>
            <a:pPr indent="180000" algn="just"/>
            <a:r>
              <a:rPr lang="el-GR" sz="2000" b="1" dirty="0">
                <a:latin typeface="Garamond" panose="02020404030301010803" pitchFamily="18" charset="0"/>
              </a:rPr>
              <a:t>η αρμοδιότητα</a:t>
            </a:r>
            <a:r>
              <a:rPr lang="el-GR" sz="2000" dirty="0">
                <a:latin typeface="Garamond" panose="02020404030301010803" pitchFamily="18" charset="0"/>
              </a:rPr>
              <a:t>: το σύνολο των καθηκόντων που παραχωρούνται σε κατώτερα ιεραρχικά κλιμάκια</a:t>
            </a:r>
          </a:p>
          <a:p>
            <a:pPr indent="180000" algn="just"/>
            <a:r>
              <a:rPr lang="el-GR" sz="2000" b="1" dirty="0">
                <a:latin typeface="Garamond" panose="02020404030301010803" pitchFamily="18" charset="0"/>
              </a:rPr>
              <a:t>η εξουσία</a:t>
            </a:r>
            <a:r>
              <a:rPr lang="el-GR" sz="2000" dirty="0">
                <a:latin typeface="Garamond" panose="02020404030301010803" pitchFamily="18" charset="0"/>
              </a:rPr>
              <a:t>: το νόμιμο δικαίωμα να ασκήσει ένα άτομο την επιρροή του (ή το δικαίωμα να διατάξει κάποιος τους άλλους). Η εξουσία που έχει ένα άτομο οφείλεται στη θέση που κατέχει νόμιμα σε μια οργάνωση.</a:t>
            </a:r>
          </a:p>
          <a:p>
            <a:pPr indent="180000" algn="just"/>
            <a:r>
              <a:rPr lang="el-GR" sz="2000" b="1" dirty="0">
                <a:latin typeface="Garamond" panose="02020404030301010803" pitchFamily="18" charset="0"/>
              </a:rPr>
              <a:t>η ευθύνη</a:t>
            </a:r>
            <a:r>
              <a:rPr lang="el-GR" sz="2000" dirty="0">
                <a:latin typeface="Garamond" panose="02020404030301010803" pitchFamily="18" charset="0"/>
              </a:rPr>
              <a:t>: το σύνολο των υποχρεώσεων που έχει ο υφιστάμενος για την αναγκαία άσκηση της εξουσίας που του ανατέθηκε από τον προϊστάμενό του. Όταν μεταβιβάζουμε εξουσία, πρέπει να προσδιορίζουμε με σαφήνεια τα όρια της εξουσίας και της ευθύνης, ώστε να γίνεται σαφής προσδιορισμός του ρόλου κάθε εργαζόμενου και συνεπώς αποτελεσματικός έλεγχος. </a:t>
            </a: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05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Όσο ένας οργανισμός επεκτείνει τις δραστηριότητές του, τόσο οι διευθύνοντες τον οργανισμό αντιμετωπίζουν αυξανόμενες δυσχέρειες κατά την άσκηση των καθηκόντων τους και ανακαλύπτουν ότι είναι υποχρεωμένοι να εκχωρούν ένα μέρος του έργου τους σε άμεσα υφισταμένους τους, για να λειτουργήσει αποτελεσματικά ο οργανισμός. Η αποτελεσματική εξουσιοδότηση παρέχει τη δυνατότητα στον οργανισμό να επιβιώσει και να αναπτυχθεί, είναι ενέργεια δύσκολη, πολύπλοκη και απαιτεί κατά την προπαρασκευή της τη μελέτη των εξής στοιχείων:</a:t>
            </a:r>
          </a:p>
          <a:p>
            <a:pPr indent="180000" algn="just"/>
            <a:r>
              <a:rPr lang="el-GR" sz="2000" b="1" dirty="0">
                <a:latin typeface="Garamond" panose="02020404030301010803" pitchFamily="18" charset="0"/>
              </a:rPr>
              <a:t>ιεράρχηση αρμοδιοτήτων </a:t>
            </a:r>
            <a:r>
              <a:rPr lang="el-GR" sz="2000" dirty="0">
                <a:latin typeface="Garamond" panose="02020404030301010803" pitchFamily="18" charset="0"/>
              </a:rPr>
              <a:t>που μπορούν να μεταβιβαστούν σε κατώτερα κλιμάκια</a:t>
            </a:r>
          </a:p>
          <a:p>
            <a:pPr indent="180000" algn="just"/>
            <a:r>
              <a:rPr lang="el-GR" sz="2000" b="1" dirty="0">
                <a:latin typeface="Garamond" panose="02020404030301010803" pitchFamily="18" charset="0"/>
              </a:rPr>
              <a:t>επιλογή προσώπων </a:t>
            </a:r>
            <a:r>
              <a:rPr lang="el-GR" sz="2000" dirty="0">
                <a:latin typeface="Garamond" panose="02020404030301010803" pitchFamily="18" charset="0"/>
              </a:rPr>
              <a:t>στα οποία θα μεταβιβαστούν οι αρμοδιότητες</a:t>
            </a:r>
          </a:p>
          <a:p>
            <a:pPr indent="180000" algn="just"/>
            <a:r>
              <a:rPr lang="el-GR" sz="2000" b="1" dirty="0">
                <a:latin typeface="Garamond" panose="02020404030301010803" pitchFamily="18" charset="0"/>
              </a:rPr>
              <a:t>εξέταση των τρόπων εκχώρησης των αρμοδιοτήτων </a:t>
            </a:r>
            <a:r>
              <a:rPr lang="el-GR" sz="2000" dirty="0">
                <a:latin typeface="Garamond" panose="02020404030301010803" pitchFamily="18" charset="0"/>
              </a:rPr>
              <a:t>(π.χ. η εξουσιοδότηση αρμοδιοτήτων και ευθύνης πρέπει να καθορίζεται μα σαφήνεια και εγγράφως</a:t>
            </a:r>
          </a:p>
          <a:p>
            <a:pPr indent="180000" algn="just"/>
            <a:r>
              <a:rPr lang="el-GR" sz="2000" b="1" dirty="0">
                <a:latin typeface="Garamond" panose="02020404030301010803" pitchFamily="18" charset="0"/>
              </a:rPr>
              <a:t>εξέταση της σχέσης «εξουσία-ευθύνη»</a:t>
            </a:r>
            <a:r>
              <a:rPr lang="el-GR" sz="2000" dirty="0">
                <a:latin typeface="Garamond" panose="02020404030301010803" pitchFamily="18" charset="0"/>
              </a:rPr>
              <a:t> επειδή η τελική ευθύνη βαραίνει το διευθυντικό στέλεχος που εκχώρησε τις αρμοδιότητες</a:t>
            </a:r>
          </a:p>
          <a:p>
            <a:pPr indent="180000" algn="just"/>
            <a:endParaRPr lang="el-GR" sz="2000" dirty="0">
              <a:latin typeface="Garamond" panose="02020404030301010803" pitchFamily="18" charset="0"/>
            </a:endParaRPr>
          </a:p>
        </p:txBody>
      </p:sp>
    </p:spTree>
    <p:extLst>
      <p:ext uri="{BB962C8B-B14F-4D97-AF65-F5344CB8AC3E}">
        <p14:creationId xmlns:p14="http://schemas.microsoft.com/office/powerpoint/2010/main" val="2819406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761060"/>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4. Συστήματα Οργάνωσης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312468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Συστήματα Οργάνωσης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b="1" dirty="0">
                <a:latin typeface="Garamond" panose="02020404030301010803" pitchFamily="18" charset="0"/>
              </a:rPr>
              <a:t>Σύστημα οργάνωσης </a:t>
            </a:r>
            <a:r>
              <a:rPr lang="el-GR" sz="2000" dirty="0">
                <a:latin typeface="Garamond" panose="02020404030301010803" pitchFamily="18" charset="0"/>
              </a:rPr>
              <a:t>είναι το σύνολο των μέτρων, τα οποία λαμβάνει ο υπεύθυνος του οργανωτικού σχεδιασμού (οργανωτής) προκειμένου να συγκροτήσει τη δομή μιας τυπικής οργάνωσης.</a:t>
            </a:r>
          </a:p>
          <a:p>
            <a:pPr indent="180000" algn="just"/>
            <a:r>
              <a:rPr lang="el-GR" sz="2000" dirty="0">
                <a:latin typeface="Garamond" panose="02020404030301010803" pitchFamily="18" charset="0"/>
              </a:rPr>
              <a:t>Πρόκειται για την υιοθέτηση και εφαρμογή των επιστημονικών αρχών της οργανωτικής επιστήμης (π.χ. ένα νοσοκομείο, ένα υπουργείο, κ.α.) για να οδηγηθεί μια οργάνωση στην αριστοποίηση και μεγιστοποίηση της αποτελεσματικότητας της. Το σύστημα περιλαμβάνει τόσο το βασικό σχήμα της συγκρότησης όσο και το πλέγμα των εσωτερικών σχέσεων και λειτουργιών (διαδικασία λήψης απόφασης, μηχανισμοί ελέγχου δραστηριότητας κ.α.). </a:t>
            </a:r>
          </a:p>
          <a:p>
            <a:pPr indent="180000" algn="just"/>
            <a:r>
              <a:rPr lang="el-GR" sz="2000" dirty="0">
                <a:latin typeface="Garamond" panose="02020404030301010803" pitchFamily="18" charset="0"/>
              </a:rPr>
              <a:t>Η υιοθέτηση και η εφαρμογή ενός οργανωτικού συστήματος εξαρτάται από πολλούς παράγοντες ανάμεσα στο οποίους είναι το </a:t>
            </a:r>
            <a:r>
              <a:rPr lang="el-GR" sz="2000" b="1" dirty="0">
                <a:latin typeface="Garamond" panose="02020404030301010803" pitchFamily="18" charset="0"/>
              </a:rPr>
              <a:t>είδος</a:t>
            </a:r>
            <a:r>
              <a:rPr lang="el-GR" sz="2000" dirty="0">
                <a:latin typeface="Garamond" panose="02020404030301010803" pitchFamily="18" charset="0"/>
              </a:rPr>
              <a:t>, το </a:t>
            </a:r>
            <a:r>
              <a:rPr lang="el-GR" sz="2000" b="1" dirty="0">
                <a:latin typeface="Garamond" panose="02020404030301010803" pitchFamily="18" charset="0"/>
              </a:rPr>
              <a:t>μέγεθος</a:t>
            </a:r>
            <a:r>
              <a:rPr lang="el-GR" sz="2000" dirty="0">
                <a:latin typeface="Garamond" panose="02020404030301010803" pitchFamily="18" charset="0"/>
              </a:rPr>
              <a:t>, ο </a:t>
            </a:r>
            <a:r>
              <a:rPr lang="el-GR" sz="2000" b="1" dirty="0">
                <a:latin typeface="Garamond" panose="02020404030301010803" pitchFamily="18" charset="0"/>
              </a:rPr>
              <a:t>σκοπός</a:t>
            </a:r>
            <a:r>
              <a:rPr lang="el-GR" sz="2000" dirty="0">
                <a:latin typeface="Garamond" panose="02020404030301010803" pitchFamily="18" charset="0"/>
              </a:rPr>
              <a:t> και η </a:t>
            </a:r>
            <a:r>
              <a:rPr lang="el-GR" sz="2000" b="1" dirty="0">
                <a:latin typeface="Garamond" panose="02020404030301010803" pitchFamily="18" charset="0"/>
              </a:rPr>
              <a:t>νομική μορφή της οργάνωσης</a:t>
            </a:r>
            <a:r>
              <a:rPr lang="el-GR" sz="2000" dirty="0">
                <a:latin typeface="Garamond" panose="02020404030301010803" pitchFamily="18" charset="0"/>
              </a:rPr>
              <a:t>. </a:t>
            </a:r>
          </a:p>
          <a:p>
            <a:pPr indent="180000" algn="just"/>
            <a:r>
              <a:rPr lang="el-GR" sz="2000" dirty="0">
                <a:latin typeface="Garamond" panose="02020404030301010803" pitchFamily="18" charset="0"/>
              </a:rPr>
              <a:t>Η κρατική διοίκηση ασκείται με διάφορα οργανωτικά συστήματα όπως: το </a:t>
            </a:r>
            <a:r>
              <a:rPr lang="el-GR" sz="2000" b="1" dirty="0">
                <a:latin typeface="Garamond" panose="02020404030301010803" pitchFamily="18" charset="0"/>
              </a:rPr>
              <a:t>συγκεντρωτικό</a:t>
            </a:r>
            <a:r>
              <a:rPr lang="el-GR" sz="2000" dirty="0">
                <a:latin typeface="Garamond" panose="02020404030301010803" pitchFamily="18" charset="0"/>
              </a:rPr>
              <a:t>, το </a:t>
            </a:r>
            <a:r>
              <a:rPr lang="el-GR" sz="2000" b="1" dirty="0">
                <a:latin typeface="Garamond" panose="02020404030301010803" pitchFamily="18" charset="0"/>
              </a:rPr>
              <a:t>αποκεντρωτικό</a:t>
            </a:r>
            <a:r>
              <a:rPr lang="el-GR" sz="2000" dirty="0">
                <a:latin typeface="Garamond" panose="02020404030301010803" pitchFamily="18" charset="0"/>
              </a:rPr>
              <a:t>, το </a:t>
            </a:r>
            <a:r>
              <a:rPr lang="el-GR" sz="2000" b="1" dirty="0">
                <a:latin typeface="Garamond" panose="02020404030301010803" pitchFamily="18" charset="0"/>
              </a:rPr>
              <a:t>ομοσπονδιακό</a:t>
            </a:r>
            <a:r>
              <a:rPr lang="el-GR" sz="2000" dirty="0">
                <a:latin typeface="Garamond" panose="02020404030301010803" pitchFamily="18" charset="0"/>
              </a:rPr>
              <a:t> και το </a:t>
            </a:r>
            <a:r>
              <a:rPr lang="el-GR" sz="2000" b="1" dirty="0">
                <a:latin typeface="Garamond" panose="02020404030301010803" pitchFamily="18" charset="0"/>
              </a:rPr>
              <a:t>σύστημα αυτοδιοίκησης</a:t>
            </a:r>
            <a:r>
              <a:rPr lang="el-GR" sz="2000" dirty="0">
                <a:latin typeface="Garamond" panose="02020404030301010803" pitchFamily="18" charset="0"/>
              </a:rPr>
              <a:t>.</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5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1. Συγκεντρωτικό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r>
              <a:rPr lang="el-GR" sz="2000" dirty="0">
                <a:latin typeface="Garamond" panose="02020404030301010803" pitchFamily="18" charset="0"/>
              </a:rPr>
              <a:t>Με βάση το μοντέλο αυτό, </a:t>
            </a:r>
            <a:r>
              <a:rPr lang="el-GR" sz="2000" b="1" dirty="0">
                <a:latin typeface="Garamond" panose="02020404030301010803" pitchFamily="18" charset="0"/>
              </a:rPr>
              <a:t>η αποφασιστική αρμοδιότητα </a:t>
            </a:r>
            <a:r>
              <a:rPr lang="el-GR" sz="2000" dirty="0">
                <a:latin typeface="Garamond" panose="02020404030301010803" pitchFamily="18" charset="0"/>
              </a:rPr>
              <a:t>συγκεντρώνεται σε ένα κεντρικό σημείο στην κορυφή, το οποίο έχει τη γενική ευθύνη της διοίκησης των οργανισμών. Όλες οι υπηρεσίες του οργανισμού αποτελούν εκτελεστικά όργανα της κεντρικής εξουσίας και το έργο τους αφορά την επίβλεψη της εφαρμογής των αποφάσεων του κέντρου, τη συγκέντρωση στοιχείων και την υποβολή αναφορών και εκθέσεων προς ενημέρωση της κεντρικής εξουσίας.</a:t>
            </a: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    </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Πίνακας 5">
            <a:extLst>
              <a:ext uri="{FF2B5EF4-FFF2-40B4-BE49-F238E27FC236}">
                <a16:creationId xmlns:a16="http://schemas.microsoft.com/office/drawing/2014/main" id="{303A29B7-62FB-516C-406A-14DC538FD5FD}"/>
              </a:ext>
            </a:extLst>
          </p:cNvPr>
          <p:cNvGraphicFramePr>
            <a:graphicFrameLocks noGrp="1"/>
          </p:cNvGraphicFramePr>
          <p:nvPr>
            <p:extLst>
              <p:ext uri="{D42A27DB-BD31-4B8C-83A1-F6EECF244321}">
                <p14:modId xmlns:p14="http://schemas.microsoft.com/office/powerpoint/2010/main" val="1992007524"/>
              </p:ext>
            </p:extLst>
          </p:nvPr>
        </p:nvGraphicFramePr>
        <p:xfrm>
          <a:off x="655608" y="2708694"/>
          <a:ext cx="10956863" cy="3493697"/>
        </p:xfrm>
        <a:graphic>
          <a:graphicData uri="http://schemas.openxmlformats.org/drawingml/2006/table">
            <a:tbl>
              <a:tblPr firstRow="1" bandRow="1">
                <a:tableStyleId>{D27102A9-8310-4765-A935-A1911B00CA55}</a:tableStyleId>
              </a:tblPr>
              <a:tblGrid>
                <a:gridCol w="5798861">
                  <a:extLst>
                    <a:ext uri="{9D8B030D-6E8A-4147-A177-3AD203B41FA5}">
                      <a16:colId xmlns:a16="http://schemas.microsoft.com/office/drawing/2014/main" val="3183341981"/>
                    </a:ext>
                  </a:extLst>
                </a:gridCol>
                <a:gridCol w="5158002">
                  <a:extLst>
                    <a:ext uri="{9D8B030D-6E8A-4147-A177-3AD203B41FA5}">
                      <a16:colId xmlns:a16="http://schemas.microsoft.com/office/drawing/2014/main" val="3352460940"/>
                    </a:ext>
                  </a:extLst>
                </a:gridCol>
              </a:tblGrid>
              <a:tr h="545775">
                <a:tc>
                  <a:txBody>
                    <a:bodyPr/>
                    <a:lstStyle/>
                    <a:p>
                      <a:pPr algn="ctr"/>
                      <a:r>
                        <a:rPr lang="el-GR" sz="2400" dirty="0">
                          <a:latin typeface="Garamond" panose="02020404030301010803" pitchFamily="18" charset="0"/>
                        </a:rPr>
                        <a:t>Πλεονεκτήματα</a:t>
                      </a:r>
                    </a:p>
                  </a:txBody>
                  <a:tcPr/>
                </a:tc>
                <a:tc>
                  <a:txBody>
                    <a:bodyPr/>
                    <a:lstStyle/>
                    <a:p>
                      <a:pPr algn="ctr"/>
                      <a:r>
                        <a:rPr lang="el-GR" sz="2400" dirty="0">
                          <a:latin typeface="Garamond" panose="02020404030301010803" pitchFamily="18" charset="0"/>
                        </a:rPr>
                        <a:t>Μειονεκτήματα</a:t>
                      </a:r>
                    </a:p>
                  </a:txBody>
                  <a:tcPr/>
                </a:tc>
                <a:extLst>
                  <a:ext uri="{0D108BD9-81ED-4DB2-BD59-A6C34878D82A}">
                    <a16:rowId xmlns:a16="http://schemas.microsoft.com/office/drawing/2014/main" val="252235896"/>
                  </a:ext>
                </a:extLst>
              </a:tr>
              <a:tr h="2947922">
                <a:tc>
                  <a:txBody>
                    <a:bodyPr/>
                    <a:lstStyle/>
                    <a:p>
                      <a:pPr marL="285750" indent="-285750" algn="l">
                        <a:buFont typeface="Wingdings" panose="05000000000000000000" pitchFamily="2" charset="2"/>
                        <a:buChar char="ü"/>
                      </a:pPr>
                      <a:r>
                        <a:rPr lang="el-GR" sz="1800" dirty="0">
                          <a:latin typeface="Garamond" panose="02020404030301010803" pitchFamily="18" charset="0"/>
                        </a:rPr>
                        <a:t>η δημιουργία ενιαίας οργανωτικής σκέψης και δράσης σε όλα τα διαμερίσματα της χώρας</a:t>
                      </a:r>
                    </a:p>
                    <a:p>
                      <a:pPr marL="285750" indent="-285750" algn="l">
                        <a:buFont typeface="Wingdings" panose="05000000000000000000" pitchFamily="2" charset="2"/>
                        <a:buChar char="ü"/>
                      </a:pPr>
                      <a:r>
                        <a:rPr lang="el-GR" sz="1800" dirty="0">
                          <a:latin typeface="Garamond" panose="02020404030301010803" pitchFamily="18" charset="0"/>
                        </a:rPr>
                        <a:t>η επίτευξη ομοιόμορφου και συνεχούς ελέγχου στα περιφερειακά όργανα</a:t>
                      </a:r>
                    </a:p>
                    <a:p>
                      <a:pPr marL="285750" indent="-285750" algn="l">
                        <a:buFont typeface="Wingdings" panose="05000000000000000000" pitchFamily="2" charset="2"/>
                        <a:buChar char="ü"/>
                      </a:pPr>
                      <a:r>
                        <a:rPr lang="el-GR" sz="1800" dirty="0">
                          <a:latin typeface="Garamond" panose="02020404030301010803" pitchFamily="18" charset="0"/>
                        </a:rPr>
                        <a:t>η εξοικονόμηση εργατικού δυναμικού και υλικών πόρων</a:t>
                      </a:r>
                    </a:p>
                    <a:p>
                      <a:pPr marL="285750" indent="-285750" algn="l">
                        <a:buFont typeface="Wingdings" panose="05000000000000000000" pitchFamily="2" charset="2"/>
                        <a:buChar char="ü"/>
                      </a:pPr>
                      <a:r>
                        <a:rPr lang="el-GR" sz="1800" dirty="0">
                          <a:latin typeface="Garamond" panose="02020404030301010803" pitchFamily="18" charset="0"/>
                        </a:rPr>
                        <a:t>η δημιουργία ισχυρής δύναμης επιβολής του κράτους</a:t>
                      </a:r>
                    </a:p>
                  </a:txBody>
                  <a:tcPr/>
                </a:tc>
                <a:tc>
                  <a:txBody>
                    <a:bodyPr/>
                    <a:lstStyle/>
                    <a:p>
                      <a:pPr marL="285750" indent="-285750" algn="just">
                        <a:buFont typeface="Wingdings" panose="05000000000000000000" pitchFamily="2" charset="2"/>
                        <a:buChar char="ü"/>
                      </a:pPr>
                      <a:r>
                        <a:rPr lang="el-GR" sz="1800" dirty="0">
                          <a:latin typeface="Garamond" panose="02020404030301010803" pitchFamily="18" charset="0"/>
                        </a:rPr>
                        <a:t>η δημόσια διοίκηση γίνεται δύσκαμπτη και περίπλοκη, στοιχείο που συμβάλλει στην ανάπτυξη γραφειοκρατικής νοοτροπίας</a:t>
                      </a:r>
                    </a:p>
                    <a:p>
                      <a:pPr marL="285750" indent="-285750" algn="just">
                        <a:buFont typeface="Wingdings" panose="05000000000000000000" pitchFamily="2" charset="2"/>
                        <a:buChar char="ü"/>
                      </a:pPr>
                      <a:r>
                        <a:rPr lang="el-GR" sz="1800" dirty="0">
                          <a:latin typeface="Garamond" panose="02020404030301010803" pitchFamily="18" charset="0"/>
                        </a:rPr>
                        <a:t>οι πολίτες υποβάλλονται σε ταλαιπωρίες, οικονομικά έξοδα και απώλεια χρόνου λόγω μετακίνησής τους στη πρωτεύουσα για επίλυση των υποθέσεών τους</a:t>
                      </a:r>
                    </a:p>
                    <a:p>
                      <a:pPr marL="285750" indent="-285750" algn="just">
                        <a:buFont typeface="Wingdings" panose="05000000000000000000" pitchFamily="2" charset="2"/>
                        <a:buChar char="ü"/>
                      </a:pPr>
                      <a:r>
                        <a:rPr lang="el-GR" sz="1800" dirty="0">
                          <a:latin typeface="Garamond" panose="02020404030301010803" pitchFamily="18" charset="0"/>
                        </a:rPr>
                        <a:t>τα κεντρικά κρατικά όργανα αποφασίζουν για ζητήματα για τα οποία έχουν άμεση αντίληψη και η περιφέρεια στερείται του δικαιώματος των διοικητικών υποθέσεων και επίλυσης τοπικών προβλημάτων</a:t>
                      </a:r>
                    </a:p>
                  </a:txBody>
                  <a:tcPr/>
                </a:tc>
                <a:extLst>
                  <a:ext uri="{0D108BD9-81ED-4DB2-BD59-A6C34878D82A}">
                    <a16:rowId xmlns:a16="http://schemas.microsoft.com/office/drawing/2014/main" val="4221861882"/>
                  </a:ext>
                </a:extLst>
              </a:tr>
            </a:tbl>
          </a:graphicData>
        </a:graphic>
      </p:graphicFrame>
    </p:spTree>
    <p:extLst>
      <p:ext uri="{BB962C8B-B14F-4D97-AF65-F5344CB8AC3E}">
        <p14:creationId xmlns:p14="http://schemas.microsoft.com/office/powerpoint/2010/main" val="123224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 Αποκεντρωτικό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609888" y="1207162"/>
            <a:ext cx="11032944" cy="5326413"/>
          </a:xfrm>
          <a:prstGeom prst="rect">
            <a:avLst/>
          </a:prstGeom>
        </p:spPr>
        <p:txBody>
          <a:bodyPr vert="horz" lIns="91440" tIns="45720" rIns="91440" bIns="45720" rtlCol="0" anchor="ctr">
            <a:noAutofit/>
          </a:bodyPr>
          <a:lstStyle/>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b="1"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Στο αποκεντρωτικό σύστημα, όλες οι αρμοδιότητες που αφορούν σε θέματα της περιφέρειας ασκούνται από τα όργανα της περιφερειακής διοίκησης τα οποία είναι εφοδιασμένα για το σκοπό αυτό από το νόμο με το δικαίωμα λήψης αποφάσεων </a:t>
            </a:r>
            <a:r>
              <a:rPr lang="el-GR" sz="2000" dirty="0" err="1">
                <a:latin typeface="Garamond" panose="02020404030301010803" pitchFamily="18" charset="0"/>
              </a:rPr>
              <a:t>επι</a:t>
            </a:r>
            <a:r>
              <a:rPr lang="el-GR" sz="2000" dirty="0">
                <a:latin typeface="Garamond" panose="02020404030301010803" pitchFamily="18" charset="0"/>
              </a:rPr>
              <a:t> θεμάτων που αφορούν την περιοχή της ευθύνης τους. Τα περιφερειακά όργανα απολαμβάνουν έναν ουσιαστικό βαθμό ανεξαρτησίας κατά την άσκηση των καθηκόντων τους έναντι της κεντρικής διοίκησης καθώς μπορούν να ρυθμίζουν αυτόνομα θέματα που αφορούν στην περιοχή ευθύνης τους. </a:t>
            </a: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Η πολιτική κατανομή της εξουσίας και ευθύνης σε μια τυπική οργάνωση, όπως είναι η δημόσια εκπαίδευση πρέπει να στηρίζεται σε μια </a:t>
            </a:r>
            <a:r>
              <a:rPr lang="el-GR" sz="2000" b="1" dirty="0">
                <a:latin typeface="Garamond" panose="02020404030301010803" pitchFamily="18" charset="0"/>
              </a:rPr>
              <a:t>κατάσταση ισορροπίας</a:t>
            </a:r>
            <a:r>
              <a:rPr lang="el-GR" sz="2000" dirty="0">
                <a:latin typeface="Garamond" panose="02020404030301010803" pitchFamily="18" charset="0"/>
              </a:rPr>
              <a:t> μεταξύ των αρμοδιοτήτων που χρειάζεται να παραμείνουν στην κεντρική διοίκηση και αυτών που πρέπει να αποκεντρωθούν στις περιφερειακές υπηρεσίες, κάτι που δεν είναι εύκολο να επιτευχθεί.</a:t>
            </a:r>
            <a:endParaRPr lang="el-GR" sz="2000" b="1"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   </a:t>
            </a:r>
          </a:p>
          <a:p>
            <a:pPr indent="180000" algn="just"/>
            <a:endParaRPr lang="el-GR" sz="2000" dirty="0">
              <a:latin typeface="Garamond" panose="02020404030301010803" pitchFamily="18" charset="0"/>
            </a:endParaRPr>
          </a:p>
          <a:p>
            <a:pPr indent="180000" algn="just"/>
            <a:r>
              <a:rPr lang="el-GR" sz="2000" b="1" dirty="0">
                <a:latin typeface="Garamond" panose="02020404030301010803" pitchFamily="18" charset="0"/>
              </a:rPr>
              <a:t> </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Πίνακας 5">
            <a:extLst>
              <a:ext uri="{FF2B5EF4-FFF2-40B4-BE49-F238E27FC236}">
                <a16:creationId xmlns:a16="http://schemas.microsoft.com/office/drawing/2014/main" id="{E5AA9F3F-9288-E0E1-11E2-A6B09468E36F}"/>
              </a:ext>
            </a:extLst>
          </p:cNvPr>
          <p:cNvGraphicFramePr>
            <a:graphicFrameLocks noGrp="1"/>
          </p:cNvGraphicFramePr>
          <p:nvPr>
            <p:extLst>
              <p:ext uri="{D42A27DB-BD31-4B8C-83A1-F6EECF244321}">
                <p14:modId xmlns:p14="http://schemas.microsoft.com/office/powerpoint/2010/main" val="2523291550"/>
              </p:ext>
            </p:extLst>
          </p:nvPr>
        </p:nvGraphicFramePr>
        <p:xfrm>
          <a:off x="1122621" y="2516489"/>
          <a:ext cx="10331706" cy="2194560"/>
        </p:xfrm>
        <a:graphic>
          <a:graphicData uri="http://schemas.openxmlformats.org/drawingml/2006/table">
            <a:tbl>
              <a:tblPr firstRow="1" bandRow="1">
                <a:tableStyleId>{D27102A9-8310-4765-A935-A1911B00CA55}</a:tableStyleId>
              </a:tblPr>
              <a:tblGrid>
                <a:gridCol w="5165853">
                  <a:extLst>
                    <a:ext uri="{9D8B030D-6E8A-4147-A177-3AD203B41FA5}">
                      <a16:colId xmlns:a16="http://schemas.microsoft.com/office/drawing/2014/main" val="3907292865"/>
                    </a:ext>
                  </a:extLst>
                </a:gridCol>
                <a:gridCol w="5165853">
                  <a:extLst>
                    <a:ext uri="{9D8B030D-6E8A-4147-A177-3AD203B41FA5}">
                      <a16:colId xmlns:a16="http://schemas.microsoft.com/office/drawing/2014/main" val="3238956156"/>
                    </a:ext>
                  </a:extLst>
                </a:gridCol>
              </a:tblGrid>
              <a:tr h="370840">
                <a:tc>
                  <a:txBody>
                    <a:bodyPr/>
                    <a:lstStyle/>
                    <a:p>
                      <a:pPr algn="ctr"/>
                      <a:r>
                        <a:rPr lang="el-GR" sz="2400" i="0" dirty="0">
                          <a:latin typeface="Garamond" panose="02020404030301010803" pitchFamily="18" charset="0"/>
                        </a:rPr>
                        <a:t>Πλεονεκτήματα</a:t>
                      </a:r>
                    </a:p>
                  </a:txBody>
                  <a:tcPr/>
                </a:tc>
                <a:tc>
                  <a:txBody>
                    <a:bodyPr/>
                    <a:lstStyle/>
                    <a:p>
                      <a:pPr algn="ctr"/>
                      <a:r>
                        <a:rPr lang="el-GR" sz="2400" i="0" dirty="0">
                          <a:latin typeface="Garamond" panose="02020404030301010803" pitchFamily="18" charset="0"/>
                        </a:rPr>
                        <a:t>Μειονεκτήματα</a:t>
                      </a:r>
                    </a:p>
                  </a:txBody>
                  <a:tcPr/>
                </a:tc>
                <a:extLst>
                  <a:ext uri="{0D108BD9-81ED-4DB2-BD59-A6C34878D82A}">
                    <a16:rowId xmlns:a16="http://schemas.microsoft.com/office/drawing/2014/main" val="2916181401"/>
                  </a:ext>
                </a:extLst>
              </a:tr>
              <a:tr h="370840">
                <a:tc>
                  <a:txBody>
                    <a:bodyPr/>
                    <a:lstStyle/>
                    <a:p>
                      <a:pPr marL="285750" indent="-285750" algn="just">
                        <a:buFont typeface="Wingdings" panose="05000000000000000000" pitchFamily="2" charset="2"/>
                        <a:buChar char="ü"/>
                      </a:pPr>
                      <a:r>
                        <a:rPr lang="el-GR" sz="1800" i="0" dirty="0">
                          <a:latin typeface="Garamond" panose="02020404030301010803" pitchFamily="18" charset="0"/>
                        </a:rPr>
                        <a:t>απαλλάσσεται η κεντρική διοίκηση από καθήκοντα ειδικού και τοπικού ενδιαφέροντος</a:t>
                      </a:r>
                    </a:p>
                    <a:p>
                      <a:pPr marL="285750" indent="-285750" algn="just">
                        <a:buFont typeface="Wingdings" panose="05000000000000000000" pitchFamily="2" charset="2"/>
                        <a:buChar char="ü"/>
                      </a:pPr>
                      <a:r>
                        <a:rPr lang="el-GR" sz="1800" i="0" dirty="0">
                          <a:latin typeface="Garamond" panose="02020404030301010803" pitchFamily="18" charset="0"/>
                        </a:rPr>
                        <a:t>επιτυγχάνεται γρηγορότερα και με λιγότερο κόστος η επίλυση των προβλημάτων των πολιτών</a:t>
                      </a:r>
                    </a:p>
                    <a:p>
                      <a:pPr marL="285750" indent="-285750" algn="just">
                        <a:buFont typeface="Wingdings" panose="05000000000000000000" pitchFamily="2" charset="2"/>
                        <a:buChar char="ü"/>
                      </a:pPr>
                      <a:r>
                        <a:rPr lang="el-GR" sz="1800" i="0" dirty="0">
                          <a:latin typeface="Garamond" panose="02020404030301010803" pitchFamily="18" charset="0"/>
                        </a:rPr>
                        <a:t>προωθείται η ανάπτυξη της περιφέρειας</a:t>
                      </a:r>
                    </a:p>
                  </a:txBody>
                  <a:tcPr/>
                </a:tc>
                <a:tc>
                  <a:txBody>
                    <a:bodyPr/>
                    <a:lstStyle/>
                    <a:p>
                      <a:pPr marL="285750" indent="-285750" algn="l">
                        <a:buFont typeface="Wingdings" panose="05000000000000000000" pitchFamily="2" charset="2"/>
                        <a:buChar char="ü"/>
                      </a:pPr>
                      <a:r>
                        <a:rPr lang="el-GR" sz="1800" i="0" dirty="0">
                          <a:latin typeface="Garamond" panose="02020404030301010803" pitchFamily="18" charset="0"/>
                        </a:rPr>
                        <a:t>η τάση κατάχρησης της εξουσίας λόγω τοπικών και προσωπικών πιέσεων</a:t>
                      </a:r>
                    </a:p>
                    <a:p>
                      <a:pPr marL="285750" indent="-285750" algn="l">
                        <a:buFont typeface="Wingdings" panose="05000000000000000000" pitchFamily="2" charset="2"/>
                        <a:buChar char="ü"/>
                      </a:pPr>
                      <a:r>
                        <a:rPr lang="el-GR" sz="1800" i="0" dirty="0">
                          <a:latin typeface="Garamond" panose="02020404030301010803" pitchFamily="18" charset="0"/>
                        </a:rPr>
                        <a:t>η αδυναμία των περιφερειακών οργάνων να επιλύσουν θέματα που απαιτούν ειδικές γνώσεις</a:t>
                      </a:r>
                    </a:p>
                    <a:p>
                      <a:pPr marL="285750" indent="-285750" algn="l">
                        <a:buFont typeface="Wingdings" panose="05000000000000000000" pitchFamily="2" charset="2"/>
                        <a:buChar char="ü"/>
                      </a:pPr>
                      <a:r>
                        <a:rPr lang="el-GR" sz="1800" i="0" dirty="0">
                          <a:latin typeface="Garamond" panose="02020404030301010803" pitchFamily="18" charset="0"/>
                        </a:rPr>
                        <a:t>ο κίνδυνος για ανομοιομορφία των διοικητικών ενεργειών</a:t>
                      </a:r>
                    </a:p>
                  </a:txBody>
                  <a:tcPr/>
                </a:tc>
                <a:extLst>
                  <a:ext uri="{0D108BD9-81ED-4DB2-BD59-A6C34878D82A}">
                    <a16:rowId xmlns:a16="http://schemas.microsoft.com/office/drawing/2014/main" val="856356696"/>
                  </a:ext>
                </a:extLst>
              </a:tr>
            </a:tbl>
          </a:graphicData>
        </a:graphic>
      </p:graphicFrame>
    </p:spTree>
    <p:extLst>
      <p:ext uri="{BB962C8B-B14F-4D97-AF65-F5344CB8AC3E}">
        <p14:creationId xmlns:p14="http://schemas.microsoft.com/office/powerpoint/2010/main" val="413682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806856" y="4976504"/>
            <a:ext cx="5921406" cy="954107"/>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5. Ανάπτυξη Στελεχών εκπαίδευσης μέσω Εκχώρηση Αρμοδιοτήτων</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271465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Εκχώρηση Αρμοδιοτήτων στην Εκπαίδευση</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b="1" dirty="0">
                <a:latin typeface="Garamond" panose="02020404030301010803" pitchFamily="18" charset="0"/>
              </a:rPr>
              <a:t>Εκχώρηση αρμοδιοτήτων</a:t>
            </a:r>
            <a:r>
              <a:rPr lang="el-GR" sz="2000" dirty="0">
                <a:latin typeface="Garamond" panose="02020404030301010803" pitchFamily="18" charset="0"/>
              </a:rPr>
              <a:t> στην εκπαίδευση σημαίνει ότι ο διευθυντής του σχολείου δίνει σε ένα μέλος του συλλόγου διδασκόντων την ευθύνη για την εκτέλεση μιας </a:t>
            </a:r>
            <a:r>
              <a:rPr lang="el-GR" sz="2000" dirty="0" err="1">
                <a:latin typeface="Garamond" panose="02020404030301010803" pitchFamily="18" charset="0"/>
              </a:rPr>
              <a:t>εξω</a:t>
            </a:r>
            <a:r>
              <a:rPr lang="el-GR" sz="2000" dirty="0">
                <a:latin typeface="Garamond" panose="02020404030301010803" pitchFamily="18" charset="0"/>
              </a:rPr>
              <a:t>-διδακτικής εργασίας και του εκχωρεί την απαραίτητη εξουσία για τη διεκπεραίωση του συγκεκριμένου έργου, ενώ ο διευθυντής διατηρεί τον </a:t>
            </a:r>
            <a:r>
              <a:rPr lang="el-GR" sz="2000" b="1" dirty="0">
                <a:latin typeface="Garamond" panose="02020404030301010803" pitchFamily="18" charset="0"/>
              </a:rPr>
              <a:t>έλεγχο</a:t>
            </a:r>
            <a:r>
              <a:rPr lang="el-GR" sz="2000" dirty="0">
                <a:latin typeface="Garamond" panose="02020404030301010803" pitchFamily="18" charset="0"/>
              </a:rPr>
              <a:t> και την </a:t>
            </a:r>
            <a:r>
              <a:rPr lang="el-GR" sz="2000" b="1" dirty="0">
                <a:latin typeface="Garamond" panose="02020404030301010803" pitchFamily="18" charset="0"/>
              </a:rPr>
              <a:t>υπευθυνότητα</a:t>
            </a:r>
            <a:r>
              <a:rPr lang="el-GR" sz="2000" dirty="0">
                <a:latin typeface="Garamond" panose="02020404030301010803" pitchFamily="18" charset="0"/>
              </a:rPr>
              <a:t>. </a:t>
            </a:r>
          </a:p>
          <a:p>
            <a:pPr indent="180000" algn="just"/>
            <a:r>
              <a:rPr lang="el-GR" sz="2000" dirty="0">
                <a:latin typeface="Garamond" panose="02020404030301010803" pitchFamily="18" charset="0"/>
              </a:rPr>
              <a:t>Όταν ο διευθυντής </a:t>
            </a:r>
            <a:r>
              <a:rPr lang="el-GR" sz="2000" b="1" dirty="0">
                <a:latin typeface="Garamond" panose="02020404030301010803" pitchFamily="18" charset="0"/>
              </a:rPr>
              <a:t>εκχωρεί αρμοδιότητες </a:t>
            </a:r>
            <a:r>
              <a:rPr lang="el-GR" sz="2000" dirty="0">
                <a:latin typeface="Garamond" panose="02020404030301010803" pitchFamily="18" charset="0"/>
              </a:rPr>
              <a:t>πρέπει να παρακολουθεί την πρόοδο της εργασίας και να είναι διαθέσιμος να παρέχει συμβουλές και καθοδήγηση στους συνεργάτες του. Στην περίπτωση που η εργασία είναι γνωστή και ο εκπαιδευτικός-υφιστάμενος διαθέτει αρκετή εμπειρία, η εποπτεία μπορεί να είναι αραιή και η καθοδήγηση δεν κρίνεται απαραίτητη. Αντίθετα, όταν μια διοικητική αρμοδιότητα είναι καινούργια ή ο εκπαιδευτικός  δεν έχει διοικητική εμπειρία, ο διευθυντής πρέπει να εφαρμόζει στενή εποπτεία και συνεχή καθοδήγηση.</a:t>
            </a:r>
          </a:p>
          <a:p>
            <a:pPr indent="180000" algn="just"/>
            <a:r>
              <a:rPr lang="el-GR" sz="2000" dirty="0">
                <a:latin typeface="Garamond" panose="02020404030301010803" pitchFamily="18" charset="0"/>
              </a:rPr>
              <a:t>Επειδή όμως ο άνθρωπος κάνει πρόθυμα μόνο εκείνο για το οποίο ενδιαφέρεται, ο διευθυντής σχολείου οφείλει να </a:t>
            </a:r>
            <a:r>
              <a:rPr lang="el-GR" sz="2000" b="1" dirty="0">
                <a:latin typeface="Garamond" panose="02020404030301010803" pitchFamily="18" charset="0"/>
              </a:rPr>
              <a:t>διεγείρει το ενδιαφέρον </a:t>
            </a:r>
            <a:r>
              <a:rPr lang="el-GR" sz="2000" dirty="0">
                <a:latin typeface="Garamond" panose="02020404030301010803" pitchFamily="18" charset="0"/>
              </a:rPr>
              <a:t>των συνεργατών του για τα καθήκοντα που εκτελούν.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08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1384995"/>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1. Εννοιολογική Προσέγγιση του όρου «Οργάνωση»</a:t>
            </a:r>
            <a:endParaRPr lang="ko-KR" altLang="en-US" sz="2800" b="1" dirty="0">
              <a:solidFill>
                <a:schemeClr val="bg1"/>
              </a:solidFill>
              <a:latin typeface="Garamond" panose="02020404030301010803" pitchFamily="18" charset="0"/>
              <a:cs typeface="Arial" pitchFamily="34" charset="0"/>
            </a:endParaRPr>
          </a:p>
          <a:p>
            <a:pPr algn="ct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2156917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Ανάπτυξη Αισθήματος Ευθύνης στους Εκπαιδευτικούς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Ανάπτυξη του αισθήματος της ευθύνης: Ο διευθυντής σχολείου πρέπει, στο πλαίσιο της καθημερινής διοικητική πράξης να εκπαιδεύει σωστά τους συνεργάτες του για τον τρόπο άσκησης των καθηκόντων τους, να τους εμψυχώνει και να τους καθοδηγεί, προκειμένου να βρίσκουν μόνοι τους τον καλύτερο τρόπο με τον οποίο θα φθάσουν στην επίτευξη του πιο ικανοποιητικού αποτελέσματος. Ο διευθυντής παρέχει ένα πλαίσιο ελευθερίας πρωτοβουλιών στους εκπαιδευτικούς, στους οποίους δημιουργεί την αίσθηση ότι και οι ίδιοι μπορούν να αναλάβουν δράση σύμφωνα με τη δική τους κρίση.</a:t>
            </a:r>
          </a:p>
          <a:p>
            <a:pPr indent="180000" algn="just"/>
            <a:r>
              <a:rPr lang="el-GR" sz="2000" dirty="0">
                <a:latin typeface="Garamond" panose="02020404030301010803" pitchFamily="18" charset="0"/>
              </a:rPr>
              <a:t>Ένας τρόπος προς την κατεύθυνση αυτή, δηλαδή την ανάπτυξη αισθήματος της ευθύνης είναι ο διευθυντής να εκχωρήσει αρμοδιότητες-ευθύνες στους εκπαιδευτικούς του σχολείου του, μολονότι αυτό είναι δύσκολο είτε επειδή (α) θεωρούν ότι επιβαρύνουν άσκοπα το διδακτικό προσωπικό, (β) είτε επειδή θεωρούν ότι η εργασία δεν θα γίνει σωστά, (γ) είτε επειδή πιστεύουν ότι οι περισσότεροι εκπαιδευτικοί από τη φύση τους είναι φυγόποινοι και δε θέλουν να αναλάβουν ευθύνες (θεωρία </a:t>
            </a:r>
            <a:r>
              <a:rPr lang="en-US" sz="2000" dirty="0">
                <a:latin typeface="Garamond" panose="02020404030301010803" pitchFamily="18" charset="0"/>
              </a:rPr>
              <a:t>X </a:t>
            </a:r>
            <a:r>
              <a:rPr lang="el-GR" sz="2000" dirty="0">
                <a:latin typeface="Garamond" panose="02020404030301010803" pitchFamily="18" charset="0"/>
              </a:rPr>
              <a:t>του </a:t>
            </a:r>
            <a:r>
              <a:rPr lang="en-US" sz="2000" dirty="0">
                <a:latin typeface="Garamond" panose="02020404030301010803" pitchFamily="18" charset="0"/>
              </a:rPr>
              <a:t>McGregor)</a:t>
            </a:r>
            <a:r>
              <a:rPr lang="el-GR" sz="2000" dirty="0">
                <a:latin typeface="Garamond" panose="02020404030301010803" pitchFamily="18" charset="0"/>
              </a:rPr>
              <a:t>. </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3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Συμπέρασμα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1719471"/>
            <a:ext cx="11032944" cy="4341963"/>
          </a:xfrm>
          <a:prstGeom prst="rect">
            <a:avLst/>
          </a:prstGeom>
        </p:spPr>
        <p:txBody>
          <a:bodyPr vert="horz" lIns="91440" tIns="45720" rIns="91440" bIns="45720" rtlCol="0" anchor="ctr">
            <a:noAutofit/>
          </a:bodyPr>
          <a:lstStyle/>
          <a:p>
            <a:pPr algn="just"/>
            <a:r>
              <a:rPr lang="el-GR" sz="2000" b="1" dirty="0">
                <a:latin typeface="Garamond" panose="02020404030301010803" pitchFamily="18" charset="0"/>
              </a:rPr>
              <a:t>1. </a:t>
            </a:r>
            <a:r>
              <a:rPr lang="el-GR" sz="2000" dirty="0">
                <a:latin typeface="Garamond" panose="02020404030301010803" pitchFamily="18" charset="0"/>
              </a:rPr>
              <a:t>τα διευθυντικά στελέχη των σχολικών μονάδων πρέπει να μοιράζονται την ευθύνη με τους υφισταμένους-συναδέλφους τους, αφού η </a:t>
            </a:r>
            <a:r>
              <a:rPr lang="el-GR" sz="2000" b="1" dirty="0">
                <a:latin typeface="Garamond" panose="02020404030301010803" pitchFamily="18" charset="0"/>
              </a:rPr>
              <a:t>εκχώρηση αρμοδιοτήτων-ευθυνών </a:t>
            </a:r>
            <a:r>
              <a:rPr lang="el-GR" sz="2000" dirty="0">
                <a:latin typeface="Garamond" panose="02020404030301010803" pitchFamily="18" charset="0"/>
              </a:rPr>
              <a:t>συμβάλλει στην ανάπτυξη των ικανοτήτων/δεξιοτήτων τους καθώς οι εκπαιδευτικοί μαθαίνουν κάνοντας μια εργασία. </a:t>
            </a:r>
          </a:p>
          <a:p>
            <a:pPr algn="just"/>
            <a:endParaRPr lang="el-GR" sz="2000" dirty="0">
              <a:latin typeface="Garamond" panose="02020404030301010803" pitchFamily="18" charset="0"/>
            </a:endParaRPr>
          </a:p>
          <a:p>
            <a:pPr algn="just"/>
            <a:r>
              <a:rPr lang="el-GR" sz="2000" b="1" dirty="0">
                <a:latin typeface="Garamond" panose="02020404030301010803" pitchFamily="18" charset="0"/>
              </a:rPr>
              <a:t>2. </a:t>
            </a:r>
            <a:r>
              <a:rPr lang="el-GR" sz="2000" dirty="0">
                <a:latin typeface="Garamond" panose="02020404030301010803" pitchFamily="18" charset="0"/>
              </a:rPr>
              <a:t>Η εκχώρηση αρμοδιοτήτων-ευθυνών αποτελεί το μέσο με το οποίο τα διευθυντικά στελέχη εξασφαλίζουν τη μέγιστη συνεισφορά των ικανοτήτων και δεξιοτήτων των μελών της σχολικής κοινότητας. </a:t>
            </a:r>
            <a:r>
              <a:rPr lang="el-GR" sz="2000" b="1" dirty="0">
                <a:latin typeface="Garamond" panose="02020404030301010803" pitchFamily="18" charset="0"/>
              </a:rPr>
              <a:t>Οι διευθυντές-οπαδοί της θεωρίας </a:t>
            </a:r>
            <a:r>
              <a:rPr lang="en-US" sz="2000" b="1" dirty="0">
                <a:latin typeface="Garamond" panose="02020404030301010803" pitchFamily="18" charset="0"/>
              </a:rPr>
              <a:t>Y </a:t>
            </a:r>
            <a:r>
              <a:rPr lang="el-GR" sz="2000" b="1" dirty="0">
                <a:latin typeface="Garamond" panose="02020404030301010803" pitchFamily="18" charset="0"/>
              </a:rPr>
              <a:t>του </a:t>
            </a:r>
            <a:r>
              <a:rPr lang="en-US" sz="2000" b="1" dirty="0" err="1">
                <a:latin typeface="Garamond" panose="02020404030301010803" pitchFamily="18" charset="0"/>
              </a:rPr>
              <a:t>MvGregor</a:t>
            </a:r>
            <a:r>
              <a:rPr lang="el-GR" sz="2000" b="1" dirty="0">
                <a:latin typeface="Garamond" panose="02020404030301010803" pitchFamily="18" charset="0"/>
              </a:rPr>
              <a:t> </a:t>
            </a:r>
            <a:r>
              <a:rPr lang="el-GR" sz="2000" dirty="0">
                <a:latin typeface="Garamond" panose="02020404030301010803" pitchFamily="18" charset="0"/>
              </a:rPr>
              <a:t>τείνουν στη δημιουργία ενός σχολικού κλίματος μέσα στο οποίο οι εκπαιδευτικοί είναι πλήρως απασχολημένοι στην εργασία τους, συγκεντρώνει τις προσπάθειές του σε γενικούς στόχους της σχολικής μονάδας και βοηθά τους συναδέλφους του να επιτύχουν στόχους με αποτελεσματική επικοινωνία. Αντίθετα, διευθυντές-οπαδοί της θεωρίας </a:t>
            </a:r>
            <a:r>
              <a:rPr lang="en-US" sz="2000" dirty="0">
                <a:latin typeface="Garamond" panose="02020404030301010803" pitchFamily="18" charset="0"/>
              </a:rPr>
              <a:t>X </a:t>
            </a:r>
            <a:r>
              <a:rPr lang="el-GR" sz="2000" dirty="0">
                <a:latin typeface="Garamond" panose="02020404030301010803" pitchFamily="18" charset="0"/>
              </a:rPr>
              <a:t>του </a:t>
            </a:r>
            <a:r>
              <a:rPr lang="en-US" sz="2000" dirty="0">
                <a:latin typeface="Garamond" panose="02020404030301010803" pitchFamily="18" charset="0"/>
              </a:rPr>
              <a:t>McGregor</a:t>
            </a:r>
            <a:r>
              <a:rPr lang="el-GR" sz="2000" dirty="0">
                <a:latin typeface="Garamond" panose="02020404030301010803" pitchFamily="18" charset="0"/>
              </a:rPr>
              <a:t> διατηρούν αρνητική στάση απέναντι στους συνεργάτες τους, τείνουν να τους ελέγχουν από πολύ κοντά, να περιπλέκονται σε καθημερινές λεπτομέρειες και να πετυχαίνει αποτελέσματα με βάση την εξουσία και τη δύναμη.</a:t>
            </a:r>
          </a:p>
          <a:p>
            <a:pPr algn="just"/>
            <a:endParaRPr lang="el-GR" sz="2000" b="1" dirty="0">
              <a:latin typeface="Garamond" panose="02020404030301010803" pitchFamily="18" charset="0"/>
            </a:endParaRPr>
          </a:p>
          <a:p>
            <a:pPr algn="just"/>
            <a:r>
              <a:rPr lang="el-GR" sz="2000" b="1" dirty="0">
                <a:latin typeface="Garamond" panose="02020404030301010803" pitchFamily="18" charset="0"/>
              </a:rPr>
              <a:t>3. </a:t>
            </a:r>
            <a:r>
              <a:rPr lang="el-GR" sz="2000" dirty="0">
                <a:latin typeface="Garamond" panose="02020404030301010803" pitchFamily="18" charset="0"/>
              </a:rPr>
              <a:t>Η μεταβίβαση εξουσίας είναι ένα από τα κύρια εργαλεία των διευθυντικών στελεχών που πρέπει να χρησιμοποιήσουν ώστε ο χρόνος τους να αφιερώνεται στη διοίκηση και όχι στην περάτωση εκτελεστικής εργασίας.</a:t>
            </a:r>
            <a:endParaRPr lang="el-GR" sz="2000" b="1"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10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806856" y="4976504"/>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6. Συστήματα Οργανωτικής Δομής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561184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Συστήματα Οργανωτικής Δομής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Ανάλογα με την κατεύθυνση των μεταβιβασμένων αρμοδιοτήτων, η κατανομή αυτών μπορεί να διενεργηθεί:</a:t>
            </a:r>
          </a:p>
          <a:p>
            <a:pPr indent="180000" algn="just"/>
            <a:r>
              <a:rPr lang="el-GR" sz="2000" b="1" dirty="0">
                <a:latin typeface="Garamond" panose="02020404030301010803" pitchFamily="18" charset="0"/>
              </a:rPr>
              <a:t>Κάθετα</a:t>
            </a:r>
            <a:r>
              <a:rPr lang="el-GR" sz="2000" dirty="0">
                <a:latin typeface="Garamond" panose="02020404030301010803" pitchFamily="18" charset="0"/>
              </a:rPr>
              <a:t>: όταν μεταβιβάζονται αρμοδιότητες προς τα κατώτερα κλιμάκια υπηρεσιακών μονάδων (π.χ. από μια διεύθυνση προς το τμήμα Α αυτής)</a:t>
            </a:r>
          </a:p>
          <a:p>
            <a:pPr indent="180000" algn="just"/>
            <a:r>
              <a:rPr lang="el-GR" sz="2000" b="1" dirty="0">
                <a:latin typeface="Garamond" panose="02020404030301010803" pitchFamily="18" charset="0"/>
              </a:rPr>
              <a:t>Οριζόντια</a:t>
            </a:r>
            <a:r>
              <a:rPr lang="el-GR" sz="2000" dirty="0">
                <a:latin typeface="Garamond" panose="02020404030301010803" pitchFamily="18" charset="0"/>
              </a:rPr>
              <a:t>: όταν οι αρμοδιότητες κατανέμονται μεταξύ των στελεχών της αυτής ιεραρχικής βαθμίδας, που τελούν σε συντονιστική μεταξύ τους σχέση (π.χ. μεταξύ των προϊσταμένων τμημάτων μιας διεύθυνσης).</a:t>
            </a:r>
          </a:p>
          <a:p>
            <a:pPr indent="180000" algn="just"/>
            <a:r>
              <a:rPr lang="el-GR" sz="2000" dirty="0">
                <a:latin typeface="Garamond" panose="02020404030301010803" pitchFamily="18" charset="0"/>
              </a:rPr>
              <a:t> </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Η διοικητική διάρθρωση κάθε οργανισμού αποτελεί το σκελετό της διοικητικής οργάνωσής του, που θεωρείται πάντοτε στατικός. Η διάρθρωση αυτή στηρίζεται στην οργανωτική αρχή της κλιμάκωσης των επιπέδων άσκησης εξουσίας, όπου η εξουσία διοχετεύεται μέσω κατάλληλων ‘αγωγών επιβολής’.</a:t>
            </a:r>
          </a:p>
          <a:p>
            <a:pPr indent="180000" algn="just"/>
            <a:endParaRPr lang="el-GR" sz="2000" dirty="0">
              <a:latin typeface="Garamond" panose="02020404030301010803" pitchFamily="18" charset="0"/>
            </a:endParaRPr>
          </a:p>
          <a:p>
            <a:pPr indent="180000" algn="just"/>
            <a:r>
              <a:rPr lang="el-GR" sz="2000" dirty="0">
                <a:latin typeface="Garamond" panose="02020404030301010803" pitchFamily="18" charset="0"/>
              </a:rPr>
              <a:t>Ορισμένα κύρια οργανωτικά συστήματα είναι τα εξής:</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49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1. Γραμμικό ή Ιεραρχικό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676181" y="950563"/>
            <a:ext cx="5936292"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B695F4B6-4A74-9CD8-8873-17F96C58B088}"/>
              </a:ext>
            </a:extLst>
          </p:cNvPr>
          <p:cNvPicPr>
            <a:picLocks noChangeAspect="1"/>
          </p:cNvPicPr>
          <p:nvPr/>
        </p:nvPicPr>
        <p:blipFill>
          <a:blip r:embed="rId2"/>
          <a:stretch>
            <a:fillRect/>
          </a:stretch>
        </p:blipFill>
        <p:spPr>
          <a:xfrm>
            <a:off x="776379" y="2219284"/>
            <a:ext cx="5319622" cy="3158968"/>
          </a:xfrm>
          <a:prstGeom prst="rect">
            <a:avLst/>
          </a:prstGeom>
        </p:spPr>
      </p:pic>
      <p:sp>
        <p:nvSpPr>
          <p:cNvPr id="7" name="TextBox 6">
            <a:extLst>
              <a:ext uri="{FF2B5EF4-FFF2-40B4-BE49-F238E27FC236}">
                <a16:creationId xmlns:a16="http://schemas.microsoft.com/office/drawing/2014/main" id="{ACB8A89A-A2F9-D2C7-8C69-6E073F2635E1}"/>
              </a:ext>
            </a:extLst>
          </p:cNvPr>
          <p:cNvSpPr txBox="1"/>
          <p:nvPr/>
        </p:nvSpPr>
        <p:spPr>
          <a:xfrm>
            <a:off x="6253460" y="1181819"/>
            <a:ext cx="5398405" cy="3970318"/>
          </a:xfrm>
          <a:prstGeom prst="rect">
            <a:avLst/>
          </a:prstGeom>
          <a:noFill/>
        </p:spPr>
        <p:txBody>
          <a:bodyPr wrap="square" rtlCol="0">
            <a:spAutoFit/>
          </a:bodyPr>
          <a:lstStyle/>
          <a:p>
            <a:pPr indent="180000" algn="just"/>
            <a:r>
              <a:rPr lang="el-GR" dirty="0">
                <a:latin typeface="Garamond" panose="02020404030301010803" pitchFamily="18" charset="0"/>
              </a:rPr>
              <a:t>Αποκαλείται ‘πυραμιδική οργάνωση’ και έχει ως βασικό στοιχείο την οργάνωση της διοίκησης σε κλιμακωτή διάταξη (ή σε βαθμίδα) η οποία δίνει εξωτερικά στον οργανισμό την όψη μιας πυραμίδας.</a:t>
            </a:r>
          </a:p>
          <a:p>
            <a:pPr indent="180000" algn="just"/>
            <a:r>
              <a:rPr lang="el-GR" dirty="0">
                <a:latin typeface="Garamond" panose="02020404030301010803" pitchFamily="18" charset="0"/>
              </a:rPr>
              <a:t>Η εξουσία πηγάζει από τον επικεφαλής του οργανισμού (σημείο Α) και καταλήγει στην κατώτερη βαθμίδα ηγεσίας (σημείο Ε) Θεμελιώνεται πάνω στην αρχή της ‘</a:t>
            </a:r>
            <a:r>
              <a:rPr lang="el-GR" b="1" dirty="0">
                <a:latin typeface="Garamond" panose="02020404030301010803" pitchFamily="18" charset="0"/>
              </a:rPr>
              <a:t>ιεραρχικής</a:t>
            </a:r>
            <a:r>
              <a:rPr lang="el-GR" dirty="0">
                <a:latin typeface="Garamond" panose="02020404030301010803" pitchFamily="18" charset="0"/>
              </a:rPr>
              <a:t> </a:t>
            </a:r>
            <a:r>
              <a:rPr lang="el-GR" b="1" dirty="0">
                <a:latin typeface="Garamond" panose="02020404030301010803" pitchFamily="18" charset="0"/>
              </a:rPr>
              <a:t>κλίμακας</a:t>
            </a:r>
            <a:r>
              <a:rPr lang="el-GR" dirty="0">
                <a:latin typeface="Garamond" panose="02020404030301010803" pitchFamily="18" charset="0"/>
              </a:rPr>
              <a:t>’ (κάθε βαθμίδα και θέση εργασίας μπορεί να δέχεται εντολές μόνο από μια υπεράνω αυτής βαθμίδα και θέση) και πάνω στη γραμμή επικοινωνίας μεταξύ των μελών του οργανισμού. </a:t>
            </a:r>
          </a:p>
          <a:p>
            <a:pPr indent="180000" algn="just"/>
            <a:r>
              <a:rPr lang="el-GR" dirty="0">
                <a:latin typeface="Garamond" panose="02020404030301010803" pitchFamily="18" charset="0"/>
              </a:rPr>
              <a:t>Το σύστημα της γραμμικής διάρθρωσης εκφράζει την παραδοσιακή στρατιωτική οργάνωση και εφαρμόζεται με επιτυχία σε μικρού και μεσαίου μεγέθους οργανισμούς.</a:t>
            </a:r>
          </a:p>
        </p:txBody>
      </p:sp>
    </p:spTree>
    <p:extLst>
      <p:ext uri="{BB962C8B-B14F-4D97-AF65-F5344CB8AC3E}">
        <p14:creationId xmlns:p14="http://schemas.microsoft.com/office/powerpoint/2010/main" val="4132336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1. Γραμμικό ή Ιεραρχικό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676181" y="950563"/>
            <a:ext cx="5936292"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994991" y="796565"/>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B695F4B6-4A74-9CD8-8873-17F96C58B088}"/>
              </a:ext>
            </a:extLst>
          </p:cNvPr>
          <p:cNvPicPr>
            <a:picLocks noChangeAspect="1"/>
          </p:cNvPicPr>
          <p:nvPr/>
        </p:nvPicPr>
        <p:blipFill>
          <a:blip r:embed="rId2"/>
          <a:stretch>
            <a:fillRect/>
          </a:stretch>
        </p:blipFill>
        <p:spPr>
          <a:xfrm>
            <a:off x="776379" y="2219284"/>
            <a:ext cx="4658263" cy="2766231"/>
          </a:xfrm>
          <a:prstGeom prst="rect">
            <a:avLst/>
          </a:prstGeom>
        </p:spPr>
      </p:pic>
      <p:graphicFrame>
        <p:nvGraphicFramePr>
          <p:cNvPr id="3" name="Πίνακας 7">
            <a:extLst>
              <a:ext uri="{FF2B5EF4-FFF2-40B4-BE49-F238E27FC236}">
                <a16:creationId xmlns:a16="http://schemas.microsoft.com/office/drawing/2014/main" id="{FDE21CAC-4704-5FCB-C254-BF1FA413B0CE}"/>
              </a:ext>
            </a:extLst>
          </p:cNvPr>
          <p:cNvGraphicFramePr>
            <a:graphicFrameLocks noGrp="1"/>
          </p:cNvGraphicFramePr>
          <p:nvPr>
            <p:extLst>
              <p:ext uri="{D42A27DB-BD31-4B8C-83A1-F6EECF244321}">
                <p14:modId xmlns:p14="http://schemas.microsoft.com/office/powerpoint/2010/main" val="2521093874"/>
              </p:ext>
            </p:extLst>
          </p:nvPr>
        </p:nvGraphicFramePr>
        <p:xfrm>
          <a:off x="5675860" y="910345"/>
          <a:ext cx="6190091" cy="5512917"/>
        </p:xfrm>
        <a:graphic>
          <a:graphicData uri="http://schemas.openxmlformats.org/drawingml/2006/table">
            <a:tbl>
              <a:tblPr firstRow="1" bandRow="1">
                <a:tableStyleId>{D27102A9-8310-4765-A935-A1911B00CA55}</a:tableStyleId>
              </a:tblPr>
              <a:tblGrid>
                <a:gridCol w="6190091">
                  <a:extLst>
                    <a:ext uri="{9D8B030D-6E8A-4147-A177-3AD203B41FA5}">
                      <a16:colId xmlns:a16="http://schemas.microsoft.com/office/drawing/2014/main" val="433313201"/>
                    </a:ext>
                  </a:extLst>
                </a:gridCol>
              </a:tblGrid>
              <a:tr h="431368">
                <a:tc>
                  <a:txBody>
                    <a:bodyPr/>
                    <a:lstStyle/>
                    <a:p>
                      <a:pPr algn="ctr"/>
                      <a:r>
                        <a:rPr lang="el-GR" sz="2400" dirty="0">
                          <a:latin typeface="Garamond" panose="02020404030301010803" pitchFamily="18" charset="0"/>
                        </a:rPr>
                        <a:t>Πλεονεκτήματα</a:t>
                      </a:r>
                    </a:p>
                  </a:txBody>
                  <a:tcPr/>
                </a:tc>
                <a:extLst>
                  <a:ext uri="{0D108BD9-81ED-4DB2-BD59-A6C34878D82A}">
                    <a16:rowId xmlns:a16="http://schemas.microsoft.com/office/drawing/2014/main" val="2309587521"/>
                  </a:ext>
                </a:extLst>
              </a:tr>
              <a:tr h="1665213">
                <a:tc>
                  <a:txBody>
                    <a:bodyPr/>
                    <a:lstStyle/>
                    <a:p>
                      <a:pPr marL="285750" indent="-285750" algn="just">
                        <a:buFont typeface="Wingdings" panose="05000000000000000000" pitchFamily="2" charset="2"/>
                        <a:buChar char="ü"/>
                      </a:pPr>
                      <a:r>
                        <a:rPr lang="el-GR" sz="1800" dirty="0">
                          <a:latin typeface="Garamond" panose="02020404030301010803" pitchFamily="18" charset="0"/>
                        </a:rPr>
                        <a:t>απλότητα, ως αποτέλεσμα του γεγονότος ότι κάθε εργαζόμενος δέχεται οδηγίες και εντολές από ένα μόνο προϊστάμενο</a:t>
                      </a:r>
                    </a:p>
                    <a:p>
                      <a:pPr marL="285750" indent="-285750" algn="just">
                        <a:buFont typeface="Wingdings" panose="05000000000000000000" pitchFamily="2" charset="2"/>
                        <a:buChar char="ü"/>
                      </a:pPr>
                      <a:r>
                        <a:rPr lang="el-GR" sz="1800" dirty="0">
                          <a:latin typeface="Garamond" panose="02020404030301010803" pitchFamily="18" charset="0"/>
                        </a:rPr>
                        <a:t>ανάπτυξης πρωτοβουλίας από τους προϊσταμένους κάθε βαθμίδας</a:t>
                      </a:r>
                    </a:p>
                    <a:p>
                      <a:pPr marL="285750" indent="-285750" algn="just">
                        <a:buFont typeface="Wingdings" panose="05000000000000000000" pitchFamily="2" charset="2"/>
                        <a:buChar char="ü"/>
                      </a:pPr>
                      <a:r>
                        <a:rPr lang="el-GR" sz="1800" dirty="0">
                          <a:latin typeface="Garamond" panose="02020404030301010803" pitchFamily="18" charset="0"/>
                        </a:rPr>
                        <a:t>σαφής καθορισμός της εξουσίας και της υπευθυνότητας</a:t>
                      </a:r>
                    </a:p>
                    <a:p>
                      <a:pPr marL="285750" indent="-285750" algn="just">
                        <a:buFont typeface="Wingdings" panose="05000000000000000000" pitchFamily="2" charset="2"/>
                        <a:buChar char="ü"/>
                      </a:pPr>
                      <a:r>
                        <a:rPr lang="el-GR" sz="1800" dirty="0">
                          <a:latin typeface="Garamond" panose="02020404030301010803" pitchFamily="18" charset="0"/>
                        </a:rPr>
                        <a:t>εξασφάλιση πειθαρχίας</a:t>
                      </a:r>
                    </a:p>
                  </a:txBody>
                  <a:tcPr/>
                </a:tc>
                <a:extLst>
                  <a:ext uri="{0D108BD9-81ED-4DB2-BD59-A6C34878D82A}">
                    <a16:rowId xmlns:a16="http://schemas.microsoft.com/office/drawing/2014/main" val="2110743509"/>
                  </a:ext>
                </a:extLst>
              </a:tr>
              <a:tr h="431368">
                <a:tc>
                  <a:txBody>
                    <a:bodyPr/>
                    <a:lstStyle/>
                    <a:p>
                      <a:pPr marL="0" indent="0" algn="ctr">
                        <a:buFont typeface="Wingdings" panose="05000000000000000000" pitchFamily="2" charset="2"/>
                        <a:buNone/>
                      </a:pPr>
                      <a:r>
                        <a:rPr lang="el-GR" sz="2400" b="1" dirty="0">
                          <a:latin typeface="Garamond" panose="02020404030301010803" pitchFamily="18" charset="0"/>
                        </a:rPr>
                        <a:t>Μειονεκτήματα</a:t>
                      </a:r>
                    </a:p>
                  </a:txBody>
                  <a:tcPr/>
                </a:tc>
                <a:extLst>
                  <a:ext uri="{0D108BD9-81ED-4DB2-BD59-A6C34878D82A}">
                    <a16:rowId xmlns:a16="http://schemas.microsoft.com/office/drawing/2014/main" val="2569029056"/>
                  </a:ext>
                </a:extLst>
              </a:tr>
              <a:tr h="2933304">
                <a:tc>
                  <a:txBody>
                    <a:bodyPr/>
                    <a:lstStyle/>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υπερφόρτωση των ανώτερων βαθμίδων διοίκησης λόγω συγκέντρωσης της εξουσίας</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βραδύτητα και ακαμψία λόγω αυστηρής τήρησης της ιεραρχικής οδού μεταβίβασης οδηγιών και εντολών</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δυσχέρεια συνεργασίας, συντονισμού, εποπτείας, κυρίως όταν πρόκειται για ιεραρχία με πολλά κλιμάκια</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Απομόνωση των εργαζομένων από τα κέντρα λήψης αποφάσεων αφού οι αποφάσεις δε λαμβάνονται συλλογικά αλλά ατομικά.</a:t>
                      </a:r>
                    </a:p>
                  </a:txBody>
                  <a:tcPr>
                    <a:solidFill>
                      <a:schemeClr val="accent1">
                        <a:alpha val="20000"/>
                      </a:schemeClr>
                    </a:solidFill>
                  </a:tcPr>
                </a:tc>
                <a:extLst>
                  <a:ext uri="{0D108BD9-81ED-4DB2-BD59-A6C34878D82A}">
                    <a16:rowId xmlns:a16="http://schemas.microsoft.com/office/drawing/2014/main" val="3921092655"/>
                  </a:ext>
                </a:extLst>
              </a:tr>
            </a:tbl>
          </a:graphicData>
        </a:graphic>
      </p:graphicFrame>
    </p:spTree>
    <p:extLst>
      <p:ext uri="{BB962C8B-B14F-4D97-AF65-F5344CB8AC3E}">
        <p14:creationId xmlns:p14="http://schemas.microsoft.com/office/powerpoint/2010/main" val="424335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2. Λειτουργικό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27499" y="950563"/>
            <a:ext cx="568497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B8A89A-A2F9-D2C7-8C69-6E073F2635E1}"/>
              </a:ext>
            </a:extLst>
          </p:cNvPr>
          <p:cNvSpPr txBox="1"/>
          <p:nvPr/>
        </p:nvSpPr>
        <p:spPr>
          <a:xfrm>
            <a:off x="5258373" y="1702219"/>
            <a:ext cx="6432884" cy="3416320"/>
          </a:xfrm>
          <a:prstGeom prst="rect">
            <a:avLst/>
          </a:prstGeom>
          <a:noFill/>
        </p:spPr>
        <p:txBody>
          <a:bodyPr wrap="square" rtlCol="0">
            <a:spAutoFit/>
          </a:bodyPr>
          <a:lstStyle/>
          <a:p>
            <a:pPr indent="180000" algn="just"/>
            <a:r>
              <a:rPr lang="el-GR" dirty="0">
                <a:latin typeface="Garamond" panose="02020404030301010803" pitchFamily="18" charset="0"/>
              </a:rPr>
              <a:t>Συνδέεται με την αρχή της εξειδίκευσης και αποτελεί τον αντίποδα του γραμμικού συστήματος. Αντικαθιστά </a:t>
            </a:r>
            <a:r>
              <a:rPr lang="el-GR" b="1" dirty="0">
                <a:latin typeface="Garamond" panose="02020404030301010803" pitchFamily="18" charset="0"/>
              </a:rPr>
              <a:t>την αρχή της ενότητας διοίκησης </a:t>
            </a:r>
            <a:r>
              <a:rPr lang="el-GR" dirty="0">
                <a:latin typeface="Garamond" panose="02020404030301010803" pitchFamily="18" charset="0"/>
              </a:rPr>
              <a:t>με την </a:t>
            </a:r>
            <a:r>
              <a:rPr lang="el-GR" b="1" dirty="0">
                <a:latin typeface="Garamond" panose="02020404030301010803" pitchFamily="18" charset="0"/>
              </a:rPr>
              <a:t>αρχή της πολλαπλότητας</a:t>
            </a:r>
            <a:r>
              <a:rPr lang="el-GR" dirty="0">
                <a:latin typeface="Garamond" panose="02020404030301010803" pitchFamily="18" charset="0"/>
              </a:rPr>
              <a:t>, που σημαίνει ότι κάθε εργαζόμενος πρέπει να βρίσκεται υπό την εποπτεία περισσοτέρων του ενός προϊσταμένων, καθένας από τους οποίους θα επιβάλλει και θα κατευθύνει ένα μόνο ομοιογενές τμήμα του έργου, </a:t>
            </a:r>
            <a:r>
              <a:rPr lang="el-GR" dirty="0" err="1">
                <a:latin typeface="Garamond" panose="02020404030301010803" pitchFamily="18" charset="0"/>
              </a:rPr>
              <a:t>δλδ</a:t>
            </a:r>
            <a:r>
              <a:rPr lang="el-GR" dirty="0">
                <a:latin typeface="Garamond" panose="02020404030301010803" pitchFamily="18" charset="0"/>
              </a:rPr>
              <a:t> αυτό που ανήκει στην ειδικότητά του και που εκτελεί ο εργαζόμενος.</a:t>
            </a:r>
          </a:p>
          <a:p>
            <a:pPr indent="180000" algn="just"/>
            <a:r>
              <a:rPr lang="el-GR" dirty="0">
                <a:latin typeface="Garamond" panose="02020404030301010803" pitchFamily="18" charset="0"/>
              </a:rPr>
              <a:t>Στηρίζεται στη λειτουργία, η οποία είναι και το κριτήριο του οργανισμού ενώ βασικό χαρακτηριστικό της λειτουργικής διάρθρωσης είναι η ‘ειδίκευση της εξουσίας’, όπου ο προϊστάμενος μιας λειτουργίας δεν ασκεί γενική εξουσία αλλά ειδική (στα αντικείμενα της </a:t>
            </a:r>
            <a:r>
              <a:rPr lang="el-GR" dirty="0" err="1">
                <a:latin typeface="Garamond" panose="02020404030301010803" pitchFamily="18" charset="0"/>
              </a:rPr>
              <a:t>ειδικότητάς</a:t>
            </a:r>
            <a:r>
              <a:rPr lang="el-GR" dirty="0">
                <a:latin typeface="Garamond" panose="02020404030301010803" pitchFamily="18" charset="0"/>
              </a:rPr>
              <a:t> του).</a:t>
            </a:r>
          </a:p>
        </p:txBody>
      </p:sp>
      <p:pic>
        <p:nvPicPr>
          <p:cNvPr id="8" name="Εικόνα 7">
            <a:extLst>
              <a:ext uri="{FF2B5EF4-FFF2-40B4-BE49-F238E27FC236}">
                <a16:creationId xmlns:a16="http://schemas.microsoft.com/office/drawing/2014/main" id="{CB4F5634-CCB0-21D9-3563-4EA68BD5D084}"/>
              </a:ext>
            </a:extLst>
          </p:cNvPr>
          <p:cNvPicPr>
            <a:picLocks noChangeAspect="1"/>
          </p:cNvPicPr>
          <p:nvPr/>
        </p:nvPicPr>
        <p:blipFill>
          <a:blip r:embed="rId2"/>
          <a:stretch>
            <a:fillRect/>
          </a:stretch>
        </p:blipFill>
        <p:spPr>
          <a:xfrm>
            <a:off x="804301" y="1973169"/>
            <a:ext cx="4147261" cy="2677569"/>
          </a:xfrm>
          <a:prstGeom prst="rect">
            <a:avLst/>
          </a:prstGeom>
        </p:spPr>
      </p:pic>
    </p:spTree>
    <p:extLst>
      <p:ext uri="{BB962C8B-B14F-4D97-AF65-F5344CB8AC3E}">
        <p14:creationId xmlns:p14="http://schemas.microsoft.com/office/powerpoint/2010/main" val="3105352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2. Λειτουργικό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676181" y="950563"/>
            <a:ext cx="5936292"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a:t>
            </a: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994991" y="796565"/>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Πίνακας 7">
            <a:extLst>
              <a:ext uri="{FF2B5EF4-FFF2-40B4-BE49-F238E27FC236}">
                <a16:creationId xmlns:a16="http://schemas.microsoft.com/office/drawing/2014/main" id="{FDE21CAC-4704-5FCB-C254-BF1FA413B0CE}"/>
              </a:ext>
            </a:extLst>
          </p:cNvPr>
          <p:cNvGraphicFramePr>
            <a:graphicFrameLocks noGrp="1"/>
          </p:cNvGraphicFramePr>
          <p:nvPr>
            <p:extLst>
              <p:ext uri="{D42A27DB-BD31-4B8C-83A1-F6EECF244321}">
                <p14:modId xmlns:p14="http://schemas.microsoft.com/office/powerpoint/2010/main" val="3249108007"/>
              </p:ext>
            </p:extLst>
          </p:nvPr>
        </p:nvGraphicFramePr>
        <p:xfrm>
          <a:off x="5675860" y="910346"/>
          <a:ext cx="6190091" cy="5486400"/>
        </p:xfrm>
        <a:graphic>
          <a:graphicData uri="http://schemas.openxmlformats.org/drawingml/2006/table">
            <a:tbl>
              <a:tblPr firstRow="1" bandRow="1">
                <a:tableStyleId>{D27102A9-8310-4765-A935-A1911B00CA55}</a:tableStyleId>
              </a:tblPr>
              <a:tblGrid>
                <a:gridCol w="6190091">
                  <a:extLst>
                    <a:ext uri="{9D8B030D-6E8A-4147-A177-3AD203B41FA5}">
                      <a16:colId xmlns:a16="http://schemas.microsoft.com/office/drawing/2014/main" val="433313201"/>
                    </a:ext>
                  </a:extLst>
                </a:gridCol>
              </a:tblGrid>
              <a:tr h="415032">
                <a:tc>
                  <a:txBody>
                    <a:bodyPr/>
                    <a:lstStyle/>
                    <a:p>
                      <a:pPr algn="ctr"/>
                      <a:r>
                        <a:rPr lang="el-GR" sz="2400" dirty="0">
                          <a:latin typeface="Garamond" panose="02020404030301010803" pitchFamily="18" charset="0"/>
                        </a:rPr>
                        <a:t>Πλεονεκτήματα</a:t>
                      </a:r>
                    </a:p>
                  </a:txBody>
                  <a:tcPr/>
                </a:tc>
                <a:extLst>
                  <a:ext uri="{0D108BD9-81ED-4DB2-BD59-A6C34878D82A}">
                    <a16:rowId xmlns:a16="http://schemas.microsoft.com/office/drawing/2014/main" val="2309587521"/>
                  </a:ext>
                </a:extLst>
              </a:tr>
              <a:tr h="1826143">
                <a:tc>
                  <a:txBody>
                    <a:bodyPr/>
                    <a:lstStyle/>
                    <a:p>
                      <a:pPr marL="285750" indent="-285750" algn="just">
                        <a:buFont typeface="Wingdings" panose="05000000000000000000" pitchFamily="2" charset="2"/>
                        <a:buChar char="ü"/>
                      </a:pPr>
                      <a:r>
                        <a:rPr lang="el-GR" sz="1800" dirty="0">
                          <a:latin typeface="Garamond" panose="02020404030301010803" pitchFamily="18" charset="0"/>
                        </a:rPr>
                        <a:t>αποφυγή της παντοδυναμίας του ενός προϊσταμένου και επίτευξη μεγαλύτερης και καλύτερης αποκέντρωσης εξουσιών</a:t>
                      </a:r>
                    </a:p>
                    <a:p>
                      <a:pPr marL="285750" indent="-285750" algn="just">
                        <a:buFont typeface="Wingdings" panose="05000000000000000000" pitchFamily="2" charset="2"/>
                        <a:buChar char="ü"/>
                      </a:pPr>
                      <a:r>
                        <a:rPr lang="el-GR" sz="1800" dirty="0">
                          <a:latin typeface="Garamond" panose="02020404030301010803" pitchFamily="18" charset="0"/>
                        </a:rPr>
                        <a:t>καλύτερο συντονισμό σε επιμέρους θέματα (μέσα σε κάθε λειτουργία)</a:t>
                      </a:r>
                    </a:p>
                    <a:p>
                      <a:pPr marL="285750" indent="-285750" algn="just">
                        <a:buFont typeface="Wingdings" panose="05000000000000000000" pitchFamily="2" charset="2"/>
                        <a:buChar char="ü"/>
                      </a:pPr>
                      <a:r>
                        <a:rPr lang="el-GR" sz="1800" dirty="0">
                          <a:latin typeface="Garamond" panose="02020404030301010803" pitchFamily="18" charset="0"/>
                        </a:rPr>
                        <a:t>απασχόληση προσωπικού με ειδικές γνώσεις και δεξιότητες, γεγονός που βοηθά τις υπηρεσίες να δίνουν κατά τεκμήριο ορθότερες λύσεις σε ειδικά θέματα</a:t>
                      </a:r>
                    </a:p>
                  </a:txBody>
                  <a:tcPr/>
                </a:tc>
                <a:extLst>
                  <a:ext uri="{0D108BD9-81ED-4DB2-BD59-A6C34878D82A}">
                    <a16:rowId xmlns:a16="http://schemas.microsoft.com/office/drawing/2014/main" val="2110743509"/>
                  </a:ext>
                </a:extLst>
              </a:tr>
              <a:tr h="415032">
                <a:tc>
                  <a:txBody>
                    <a:bodyPr/>
                    <a:lstStyle/>
                    <a:p>
                      <a:pPr marL="0" indent="0" algn="ctr">
                        <a:buFont typeface="Wingdings" panose="05000000000000000000" pitchFamily="2" charset="2"/>
                        <a:buNone/>
                      </a:pPr>
                      <a:r>
                        <a:rPr lang="el-GR" sz="2400" b="1" dirty="0">
                          <a:latin typeface="Garamond" panose="02020404030301010803" pitchFamily="18" charset="0"/>
                        </a:rPr>
                        <a:t>Μειονεκτήματα</a:t>
                      </a:r>
                    </a:p>
                  </a:txBody>
                  <a:tcPr/>
                </a:tc>
                <a:extLst>
                  <a:ext uri="{0D108BD9-81ED-4DB2-BD59-A6C34878D82A}">
                    <a16:rowId xmlns:a16="http://schemas.microsoft.com/office/drawing/2014/main" val="2569029056"/>
                  </a:ext>
                </a:extLst>
              </a:tr>
              <a:tr h="2340884">
                <a:tc>
                  <a:txBody>
                    <a:bodyPr/>
                    <a:lstStyle/>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η δυσχέρεια συντονισμού λόγω της επέμβασης πολλών στελεχών, διαφόρων ειδικοτήτων σε κάθε επιμέρους λειτουργία</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ο κίνδυνος για μείωσης της πειθαρχίας</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ο κίνδυνος για προστριβές σχετικά με τον εντοπισμό και την έκταση των αρμοδιοτήτων κάθε προϊσταμένου</a:t>
                      </a: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0" indent="0" algn="l">
                        <a:buFont typeface="Wingdings" panose="05000000000000000000" pitchFamily="2" charset="2"/>
                        <a:buNone/>
                      </a:pPr>
                      <a:endParaRPr lang="el-GR" sz="1800" b="0" dirty="0">
                        <a:solidFill>
                          <a:schemeClr val="tx1"/>
                        </a:solidFill>
                        <a:latin typeface="Garamond" panose="02020404030301010803" pitchFamily="18" charset="0"/>
                      </a:endParaRPr>
                    </a:p>
                  </a:txBody>
                  <a:tcPr>
                    <a:solidFill>
                      <a:schemeClr val="accent1">
                        <a:alpha val="20000"/>
                      </a:schemeClr>
                    </a:solidFill>
                  </a:tcPr>
                </a:tc>
                <a:extLst>
                  <a:ext uri="{0D108BD9-81ED-4DB2-BD59-A6C34878D82A}">
                    <a16:rowId xmlns:a16="http://schemas.microsoft.com/office/drawing/2014/main" val="3921092655"/>
                  </a:ext>
                </a:extLst>
              </a:tr>
            </a:tbl>
          </a:graphicData>
        </a:graphic>
      </p:graphicFrame>
      <p:pic>
        <p:nvPicPr>
          <p:cNvPr id="7" name="Εικόνα 6">
            <a:extLst>
              <a:ext uri="{FF2B5EF4-FFF2-40B4-BE49-F238E27FC236}">
                <a16:creationId xmlns:a16="http://schemas.microsoft.com/office/drawing/2014/main" id="{91B3CF1C-75E3-BFCC-4235-AB3CBD252651}"/>
              </a:ext>
            </a:extLst>
          </p:cNvPr>
          <p:cNvPicPr>
            <a:picLocks noChangeAspect="1"/>
          </p:cNvPicPr>
          <p:nvPr/>
        </p:nvPicPr>
        <p:blipFill>
          <a:blip r:embed="rId2"/>
          <a:stretch>
            <a:fillRect/>
          </a:stretch>
        </p:blipFill>
        <p:spPr>
          <a:xfrm>
            <a:off x="804301" y="1973169"/>
            <a:ext cx="4147261" cy="2677569"/>
          </a:xfrm>
          <a:prstGeom prst="rect">
            <a:avLst/>
          </a:prstGeom>
        </p:spPr>
      </p:pic>
    </p:spTree>
    <p:extLst>
      <p:ext uri="{BB962C8B-B14F-4D97-AF65-F5344CB8AC3E}">
        <p14:creationId xmlns:p14="http://schemas.microsoft.com/office/powerpoint/2010/main" val="3344001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3. Γραμμικό-Επιτελικό Σύστημα</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27499" y="950563"/>
            <a:ext cx="568497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B8A89A-A2F9-D2C7-8C69-6E073F2635E1}"/>
              </a:ext>
            </a:extLst>
          </p:cNvPr>
          <p:cNvSpPr txBox="1"/>
          <p:nvPr/>
        </p:nvSpPr>
        <p:spPr>
          <a:xfrm>
            <a:off x="736083" y="2318856"/>
            <a:ext cx="4777281" cy="2585323"/>
          </a:xfrm>
          <a:prstGeom prst="rect">
            <a:avLst/>
          </a:prstGeom>
          <a:noFill/>
        </p:spPr>
        <p:txBody>
          <a:bodyPr wrap="square" rtlCol="0">
            <a:spAutoFit/>
          </a:bodyPr>
          <a:lstStyle/>
          <a:p>
            <a:pPr indent="180000" algn="just"/>
            <a:r>
              <a:rPr lang="el-GR" dirty="0">
                <a:latin typeface="Garamond" panose="02020404030301010803" pitchFamily="18" charset="0"/>
              </a:rPr>
              <a:t>Πρόκειται για σύνθεση των δύο παραπάνω συστημάτων όπου διατηρείται πλήρως η γραμμική διάρθρωση αλλά προστίθεται σ’ αυτή το ‘επιτελείο’ με εξειδικευμένες υπηρεσίες ή όργανα οι οποίες πλαισιώνουν τις ανώτερες βαθμίδες της διοικητικής ιεραρχίας και διευκολύνουν το έργο των διοικητικών λειτουργιών του οργανισμού. </a:t>
            </a:r>
          </a:p>
          <a:p>
            <a:pPr indent="180000" algn="just"/>
            <a:r>
              <a:rPr lang="el-GR" dirty="0">
                <a:latin typeface="Garamond" panose="02020404030301010803" pitchFamily="18" charset="0"/>
              </a:rPr>
              <a:t>Το έργο των επιτελικών υπηρεσιών ή οργάνων είναι καθαρά ερευνητικό, γνωμοδοτικό και ενημερωτικό. </a:t>
            </a:r>
          </a:p>
        </p:txBody>
      </p:sp>
      <p:graphicFrame>
        <p:nvGraphicFramePr>
          <p:cNvPr id="3" name="Πίνακας 7">
            <a:extLst>
              <a:ext uri="{FF2B5EF4-FFF2-40B4-BE49-F238E27FC236}">
                <a16:creationId xmlns:a16="http://schemas.microsoft.com/office/drawing/2014/main" id="{3F500B64-8673-C58E-7CD7-0E6EAF1D5614}"/>
              </a:ext>
            </a:extLst>
          </p:cNvPr>
          <p:cNvGraphicFramePr>
            <a:graphicFrameLocks noGrp="1"/>
          </p:cNvGraphicFramePr>
          <p:nvPr>
            <p:extLst>
              <p:ext uri="{D42A27DB-BD31-4B8C-83A1-F6EECF244321}">
                <p14:modId xmlns:p14="http://schemas.microsoft.com/office/powerpoint/2010/main" val="2806910598"/>
              </p:ext>
            </p:extLst>
          </p:nvPr>
        </p:nvGraphicFramePr>
        <p:xfrm>
          <a:off x="5675860" y="910346"/>
          <a:ext cx="6190091" cy="5575183"/>
        </p:xfrm>
        <a:graphic>
          <a:graphicData uri="http://schemas.openxmlformats.org/drawingml/2006/table">
            <a:tbl>
              <a:tblPr firstRow="1" bandRow="1">
                <a:tableStyleId>{D27102A9-8310-4765-A935-A1911B00CA55}</a:tableStyleId>
              </a:tblPr>
              <a:tblGrid>
                <a:gridCol w="6190091">
                  <a:extLst>
                    <a:ext uri="{9D8B030D-6E8A-4147-A177-3AD203B41FA5}">
                      <a16:colId xmlns:a16="http://schemas.microsoft.com/office/drawing/2014/main" val="433313201"/>
                    </a:ext>
                  </a:extLst>
                </a:gridCol>
              </a:tblGrid>
              <a:tr h="415032">
                <a:tc>
                  <a:txBody>
                    <a:bodyPr/>
                    <a:lstStyle/>
                    <a:p>
                      <a:pPr algn="ctr"/>
                      <a:r>
                        <a:rPr lang="el-GR" sz="2400" dirty="0">
                          <a:latin typeface="Garamond" panose="02020404030301010803" pitchFamily="18" charset="0"/>
                        </a:rPr>
                        <a:t>Πλεονεκτήματα</a:t>
                      </a:r>
                    </a:p>
                  </a:txBody>
                  <a:tcPr/>
                </a:tc>
                <a:extLst>
                  <a:ext uri="{0D108BD9-81ED-4DB2-BD59-A6C34878D82A}">
                    <a16:rowId xmlns:a16="http://schemas.microsoft.com/office/drawing/2014/main" val="2309587521"/>
                  </a:ext>
                </a:extLst>
              </a:tr>
              <a:tr h="1826143">
                <a:tc>
                  <a:txBody>
                    <a:bodyPr/>
                    <a:lstStyle/>
                    <a:p>
                      <a:pPr marL="285750" indent="-285750" algn="just">
                        <a:buFont typeface="Wingdings" panose="05000000000000000000" pitchFamily="2" charset="2"/>
                        <a:buChar char="ü"/>
                      </a:pPr>
                      <a:r>
                        <a:rPr lang="el-GR" sz="1800" dirty="0">
                          <a:latin typeface="Garamond" panose="02020404030301010803" pitchFamily="18" charset="0"/>
                        </a:rPr>
                        <a:t>η διατήρηση των πλεονεκτημάτων του γραμμικού και λειτουργικού συστήματος</a:t>
                      </a:r>
                    </a:p>
                    <a:p>
                      <a:pPr marL="285750" indent="-285750" algn="just">
                        <a:buFont typeface="Wingdings" panose="05000000000000000000" pitchFamily="2" charset="2"/>
                        <a:buChar char="ü"/>
                      </a:pPr>
                      <a:r>
                        <a:rPr lang="el-GR" sz="1800" dirty="0">
                          <a:latin typeface="Garamond" panose="02020404030301010803" pitchFamily="18" charset="0"/>
                        </a:rPr>
                        <a:t>Η δυνατότητα ειδίκευσης του διοικητικού προσωπικού χωρίς να </a:t>
                      </a:r>
                      <a:r>
                        <a:rPr lang="el-GR" sz="1800" dirty="0" err="1">
                          <a:latin typeface="Garamond" panose="02020404030301010803" pitchFamily="18" charset="0"/>
                        </a:rPr>
                        <a:t>παραβλέπεται</a:t>
                      </a:r>
                      <a:r>
                        <a:rPr lang="el-GR" sz="1800" dirty="0">
                          <a:latin typeface="Garamond" panose="02020404030301010803" pitchFamily="18" charset="0"/>
                        </a:rPr>
                        <a:t> η αρχή της ενότητας προγραμμάτων</a:t>
                      </a:r>
                    </a:p>
                    <a:p>
                      <a:pPr marL="285750" indent="-285750" algn="just">
                        <a:buFont typeface="Wingdings" panose="05000000000000000000" pitchFamily="2" charset="2"/>
                        <a:buChar char="ü"/>
                      </a:pPr>
                      <a:r>
                        <a:rPr lang="el-GR" sz="1800" dirty="0">
                          <a:latin typeface="Garamond" panose="02020404030301010803" pitchFamily="18" charset="0"/>
                        </a:rPr>
                        <a:t>η ανεξαρτησία του επιτελείου από την ιεραρχία, που επιτρέπει να εκδίδει γνώμες αντικειμενικές</a:t>
                      </a:r>
                    </a:p>
                  </a:txBody>
                  <a:tcPr/>
                </a:tc>
                <a:extLst>
                  <a:ext uri="{0D108BD9-81ED-4DB2-BD59-A6C34878D82A}">
                    <a16:rowId xmlns:a16="http://schemas.microsoft.com/office/drawing/2014/main" val="2110743509"/>
                  </a:ext>
                </a:extLst>
              </a:tr>
              <a:tr h="415032">
                <a:tc>
                  <a:txBody>
                    <a:bodyPr/>
                    <a:lstStyle/>
                    <a:p>
                      <a:pPr marL="0" indent="0" algn="ctr">
                        <a:buFont typeface="Wingdings" panose="05000000000000000000" pitchFamily="2" charset="2"/>
                        <a:buNone/>
                      </a:pPr>
                      <a:r>
                        <a:rPr lang="el-GR" sz="2400" b="1" dirty="0">
                          <a:latin typeface="Garamond" panose="02020404030301010803" pitchFamily="18" charset="0"/>
                        </a:rPr>
                        <a:t>Μειονεκτήματα</a:t>
                      </a:r>
                    </a:p>
                  </a:txBody>
                  <a:tcPr/>
                </a:tc>
                <a:extLst>
                  <a:ext uri="{0D108BD9-81ED-4DB2-BD59-A6C34878D82A}">
                    <a16:rowId xmlns:a16="http://schemas.microsoft.com/office/drawing/2014/main" val="2569029056"/>
                  </a:ext>
                </a:extLst>
              </a:tr>
              <a:tr h="2340884">
                <a:tc>
                  <a:txBody>
                    <a:bodyPr/>
                    <a:lstStyle/>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αντιζηλίας μεταξύ εκπροσώπων της διοικητικής ιεραρχίας και επιτελικών οργάνων</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παρανόησης των σχέσεων αυτών, δηλαδή μεταξύ διευθυντών και συμβούλων, και συνεπώς πρόκλησης προστριβών</a:t>
                      </a:r>
                    </a:p>
                    <a:p>
                      <a:pPr marL="285750" indent="-285750" algn="l">
                        <a:buFont typeface="Wingdings" panose="05000000000000000000" pitchFamily="2" charset="2"/>
                        <a:buChar char="Ø"/>
                      </a:pPr>
                      <a:r>
                        <a:rPr lang="el-GR" sz="1800" b="0" dirty="0">
                          <a:solidFill>
                            <a:schemeClr val="tx1"/>
                          </a:solidFill>
                          <a:latin typeface="Garamond" panose="02020404030301010803" pitchFamily="18" charset="0"/>
                        </a:rPr>
                        <a:t>αντιμετώπισης των θεμάτων του οργανισμού σε θεωρητική μόνο βάση</a:t>
                      </a: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285750" indent="-285750" algn="l">
                        <a:buFont typeface="Wingdings" panose="05000000000000000000" pitchFamily="2" charset="2"/>
                        <a:buChar char="Ø"/>
                      </a:pPr>
                      <a:endParaRPr lang="el-GR" sz="1800" b="0" dirty="0">
                        <a:solidFill>
                          <a:schemeClr val="tx1"/>
                        </a:solidFill>
                        <a:latin typeface="Garamond" panose="02020404030301010803" pitchFamily="18" charset="0"/>
                      </a:endParaRPr>
                    </a:p>
                    <a:p>
                      <a:pPr marL="0" indent="0" algn="l">
                        <a:buFont typeface="Wingdings" panose="05000000000000000000" pitchFamily="2" charset="2"/>
                        <a:buNone/>
                      </a:pPr>
                      <a:endParaRPr lang="el-GR" sz="1800" b="0" dirty="0">
                        <a:solidFill>
                          <a:schemeClr val="tx1"/>
                        </a:solidFill>
                        <a:latin typeface="Garamond" panose="02020404030301010803" pitchFamily="18" charset="0"/>
                      </a:endParaRPr>
                    </a:p>
                  </a:txBody>
                  <a:tcPr>
                    <a:solidFill>
                      <a:schemeClr val="accent1">
                        <a:alpha val="20000"/>
                      </a:schemeClr>
                    </a:solidFill>
                  </a:tcPr>
                </a:tc>
                <a:extLst>
                  <a:ext uri="{0D108BD9-81ED-4DB2-BD59-A6C34878D82A}">
                    <a16:rowId xmlns:a16="http://schemas.microsoft.com/office/drawing/2014/main" val="3921092655"/>
                  </a:ext>
                </a:extLst>
              </a:tr>
            </a:tbl>
          </a:graphicData>
        </a:graphic>
      </p:graphicFrame>
    </p:spTree>
    <p:extLst>
      <p:ext uri="{BB962C8B-B14F-4D97-AF65-F5344CB8AC3E}">
        <p14:creationId xmlns:p14="http://schemas.microsoft.com/office/powerpoint/2010/main" val="2519568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Σχέση μεταξύ ‘Γραμμικών’ και ‘Επιτελικών’ Στελεχών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27499" y="950563"/>
            <a:ext cx="568497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B8A89A-A2F9-D2C7-8C69-6E073F2635E1}"/>
              </a:ext>
            </a:extLst>
          </p:cNvPr>
          <p:cNvSpPr txBox="1"/>
          <p:nvPr/>
        </p:nvSpPr>
        <p:spPr>
          <a:xfrm>
            <a:off x="3278038" y="1076918"/>
            <a:ext cx="7660256" cy="4801314"/>
          </a:xfrm>
          <a:prstGeom prst="rect">
            <a:avLst/>
          </a:prstGeom>
          <a:noFill/>
        </p:spPr>
        <p:txBody>
          <a:bodyPr wrap="square" rtlCol="0">
            <a:spAutoFit/>
          </a:bodyPr>
          <a:lstStyle/>
          <a:p>
            <a:pPr indent="180000" algn="just"/>
            <a:r>
              <a:rPr lang="el-GR" dirty="0">
                <a:latin typeface="Garamond" panose="02020404030301010803" pitchFamily="18" charset="0"/>
              </a:rPr>
              <a:t>‘Γραμμικά’ στελέχη (π.χ. διευθυντές οργανικών μονάδων) νοούνται τα στελέχη που έχουν την άμεση ευθύνη για την εκτέλεση του έργου και κατά προέκταση την υλοποίηση των στόχων του οργανισμού</a:t>
            </a:r>
          </a:p>
          <a:p>
            <a:pPr indent="180000" algn="just"/>
            <a:r>
              <a:rPr lang="el-GR" dirty="0">
                <a:latin typeface="Garamond" panose="02020404030301010803" pitchFamily="18" charset="0"/>
              </a:rPr>
              <a:t>‘Επιτελικά’ στελέχη νοούνται αυτά που συμβάλλουν έμμεσα στην επίτευξη των στόχων του συγκεκριμένου οργανισμού. Η φύση της </a:t>
            </a:r>
            <a:r>
              <a:rPr lang="el-GR" b="1" dirty="0">
                <a:latin typeface="Garamond" panose="02020404030301010803" pitchFamily="18" charset="0"/>
              </a:rPr>
              <a:t>επιτελικής σχέσης </a:t>
            </a:r>
            <a:r>
              <a:rPr lang="el-GR" dirty="0">
                <a:latin typeface="Garamond" panose="02020404030301010803" pitchFamily="18" charset="0"/>
              </a:rPr>
              <a:t>είναι συμβουλευτική.</a:t>
            </a:r>
          </a:p>
          <a:p>
            <a:pPr indent="180000" algn="just"/>
            <a:r>
              <a:rPr lang="el-GR" dirty="0">
                <a:latin typeface="Garamond" panose="02020404030301010803" pitchFamily="18" charset="0"/>
              </a:rPr>
              <a:t>Η καλή συνεργασία μεταξύ ‘γραμμικών’ και ‘επιτελικών’ στελεχών συντελεί κατά κανόνα στην αποτελεσματική λειτουργία ενός οργανισμού (δημόσιου ή ιδιωτικού). Κι αυτό γιατί τα επιτελικά στελέχη, λόγω εξειδικευμένων γνώσεων έχουν τη δυνατότητα να βοηθούν πραγματικά τα στελέχη γραμμής στην εκτέλεση των καθηκόντων τους.</a:t>
            </a:r>
          </a:p>
          <a:p>
            <a:pPr indent="180000" algn="just"/>
            <a:r>
              <a:rPr lang="el-GR" dirty="0">
                <a:latin typeface="Garamond" panose="02020404030301010803" pitchFamily="18" charset="0"/>
              </a:rPr>
              <a:t>Στην πράξη όμως σημειώνονται τριβές στη σχέση ‘΄γραμμής’ και ‘επιτελείου’ είτε γιατί τα στελέχη γραμμής πιστεύουν ότι η τοποθέτηση επιτελικών στελεχών αποτελεί απειλή για την υπόστασή τους και μειώνει τη δική τους εργασία στα πλαίσια λειτουργίας του οργανισμού, είτε γιατί τα επιτελικά στελέχη επιδιώκουν τη δικαιολόγηση της θέσης τους με την εισαγωγή νέων μεθόδων εργασίας.</a:t>
            </a:r>
          </a:p>
          <a:p>
            <a:pPr indent="180000" algn="just"/>
            <a:r>
              <a:rPr lang="el-GR" dirty="0">
                <a:latin typeface="Garamond" panose="02020404030301010803" pitchFamily="18" charset="0"/>
              </a:rPr>
              <a:t>Η επίλυση του προβλήματος γραμμής-επιτελείου είναι αρκετά δύσκολη και απαιτεί διοικητική δεξιότητα. Πρακτικά, αυτό σημαίνει ότι:</a:t>
            </a:r>
          </a:p>
        </p:txBody>
      </p:sp>
    </p:spTree>
    <p:extLst>
      <p:ext uri="{BB962C8B-B14F-4D97-AF65-F5344CB8AC3E}">
        <p14:creationId xmlns:p14="http://schemas.microsoft.com/office/powerpoint/2010/main" val="38385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a:t> «</a:t>
            </a:r>
            <a:endParaRPr lang="en-US" dirty="0"/>
          </a:p>
        </p:txBody>
      </p:sp>
      <p:sp>
        <p:nvSpPr>
          <p:cNvPr id="49" name="Arc 4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A634718-FC1A-A724-73B0-4EEF6F7ED9E0}"/>
              </a:ext>
            </a:extLst>
          </p:cNvPr>
          <p:cNvSpPr txBox="1"/>
          <p:nvPr/>
        </p:nvSpPr>
        <p:spPr>
          <a:xfrm>
            <a:off x="312420" y="479493"/>
            <a:ext cx="1104138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1. Έννοια και Περιεχόμενο του όρου «οργάνωση»</a:t>
            </a:r>
            <a:endParaRPr lang="en-US" sz="4400" b="1" kern="1200" dirty="0">
              <a:solidFill>
                <a:schemeClr val="tx1"/>
              </a:solidFill>
              <a:latin typeface="Garamond" panose="02020404030301010803" pitchFamily="18" charset="0"/>
              <a:ea typeface="+mj-ea"/>
              <a:cs typeface="+mj-cs"/>
            </a:endParaRPr>
          </a:p>
        </p:txBody>
      </p:sp>
      <p:sp>
        <p:nvSpPr>
          <p:cNvPr id="51" name="Freeform: Shape 5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22111064-B4A0-039C-C34E-ED1CFD314C38}"/>
              </a:ext>
            </a:extLst>
          </p:cNvPr>
          <p:cNvSpPr txBox="1"/>
          <p:nvPr/>
        </p:nvSpPr>
        <p:spPr>
          <a:xfrm>
            <a:off x="276225" y="1713390"/>
            <a:ext cx="11618387" cy="4829453"/>
          </a:xfrm>
          <a:prstGeom prst="rect">
            <a:avLst/>
          </a:prstGeom>
        </p:spPr>
        <p:txBody>
          <a:bodyPr vert="horz" lIns="91440" tIns="45720" rIns="91440" bIns="45720" rtlCol="0">
            <a:normAutofit fontScale="92500"/>
          </a:bodyPr>
          <a:lstStyle/>
          <a:p>
            <a:pPr>
              <a:lnSpc>
                <a:spcPct val="90000"/>
              </a:lnSpc>
              <a:spcAft>
                <a:spcPts val="600"/>
              </a:spcAft>
            </a:pPr>
            <a:endParaRPr lang="en-US" sz="1500" dirty="0"/>
          </a:p>
          <a:p>
            <a:pPr indent="361950" algn="just"/>
            <a:r>
              <a:rPr lang="el-GR" sz="2200" dirty="0">
                <a:latin typeface="Garamond" panose="02020404030301010803" pitchFamily="18" charset="0"/>
              </a:rPr>
              <a:t>Στο χώρο της οργανωτικής επιστήμης, η λέξη «οργάνωση» εκλαμβάνεται ως:</a:t>
            </a:r>
          </a:p>
          <a:p>
            <a:pPr indent="361950" algn="just">
              <a:buFont typeface="Arial" pitchFamily="34" charset="0"/>
              <a:buChar char="•"/>
            </a:pPr>
            <a:r>
              <a:rPr lang="el-GR" sz="2200" b="1" dirty="0">
                <a:latin typeface="Garamond" panose="02020404030301010803" pitchFamily="18" charset="0"/>
              </a:rPr>
              <a:t>Η δράση του «</a:t>
            </a:r>
            <a:r>
              <a:rPr lang="el-GR" sz="2200" b="1" dirty="0" err="1">
                <a:latin typeface="Garamond" panose="02020404030301010803" pitchFamily="18" charset="0"/>
              </a:rPr>
              <a:t>οργανώνειν</a:t>
            </a:r>
            <a:r>
              <a:rPr lang="el-GR" sz="2200" b="1" dirty="0">
                <a:latin typeface="Garamond" panose="02020404030301010803" pitchFamily="18" charset="0"/>
              </a:rPr>
              <a:t>»</a:t>
            </a:r>
            <a:r>
              <a:rPr lang="el-GR" sz="2200" dirty="0">
                <a:latin typeface="Garamond" panose="02020404030301010803" pitchFamily="18" charset="0"/>
              </a:rPr>
              <a:t>: δηλώνει τη δραστηριότητα οργάνωσης ενός συστήματος και είναι ρυθμιστική. Η ρύθμιση μπορεί να αναφέρεται στις σχέσεις μια ομάδας ανθρώπων που επιδιώκουν κοινούς σκοπούς και στον καθορισμό και την παραχώρηση ευθύνης και εξουσίας μεταξύ των μελών της. Μπορεί επίσης να περιλαμβάνει τις σχέσεις ανάμεσα σε ανθρώπους όσο και τις σχέσεις μεταξύ των ανθρώπων και των υλικών μέσων. </a:t>
            </a:r>
          </a:p>
          <a:p>
            <a:pPr indent="361950" algn="just">
              <a:buFont typeface="Arial" pitchFamily="34" charset="0"/>
              <a:buChar char="•"/>
            </a:pPr>
            <a:r>
              <a:rPr lang="el-GR" sz="2200" b="1" dirty="0">
                <a:latin typeface="Garamond" panose="02020404030301010803" pitchFamily="18" charset="0"/>
              </a:rPr>
              <a:t>Μια οντότητα (ή έναν οργανισμό)</a:t>
            </a:r>
            <a:r>
              <a:rPr lang="el-GR" sz="2200" dirty="0">
                <a:latin typeface="Garamond" panose="02020404030301010803" pitchFamily="18" charset="0"/>
              </a:rPr>
              <a:t>: (π.χ. υπουργείο, επιχείρηση, σχολείο, κ.α.) που ενεργεί στον κοινωνικό χώρο. Μια διακριτή κοινωνική οντότητα η οποία μέσω της διαίρεσης της εργασίας, δομών, συστημάτων και σχεδίων επιδιώκει την επίτευξη σε «χρονική διάρκεια» σκοπών. Οι οργανώσεις μπορούν να διακριθούν σε  2 μορφές: (α) τυπική ή επίσημη οργάνωση, (β) άτυπη ή ανεπίσημη οργάνωση.</a:t>
            </a:r>
          </a:p>
          <a:p>
            <a:pPr indent="361950" algn="just">
              <a:buFont typeface="Arial" pitchFamily="34" charset="0"/>
              <a:buChar char="•"/>
            </a:pPr>
            <a:r>
              <a:rPr lang="el-GR" sz="2200" b="1" dirty="0">
                <a:latin typeface="Garamond" panose="02020404030301010803" pitchFamily="18" charset="0"/>
              </a:rPr>
              <a:t>Το αποτέλεσμα της οργάνωσης</a:t>
            </a:r>
            <a:r>
              <a:rPr lang="el-GR" sz="2200" dirty="0">
                <a:latin typeface="Garamond" panose="02020404030301010803" pitchFamily="18" charset="0"/>
              </a:rPr>
              <a:t>: η κατάρτιση ενός οργανογράμματος για τη διευθέτηση και συσχέτιση των καθηκόντων μεταξύ των διαφόρων θέσεων εργασίας  </a:t>
            </a:r>
          </a:p>
          <a:p>
            <a:pPr indent="361950" algn="just"/>
            <a:endParaRPr lang="el-GR" sz="2200" dirty="0">
              <a:latin typeface="Garamond" panose="02020404030301010803" pitchFamily="18" charset="0"/>
            </a:endParaRPr>
          </a:p>
          <a:p>
            <a:pPr indent="361950" algn="just"/>
            <a:endParaRPr lang="el-GR" sz="2200" dirty="0">
              <a:latin typeface="Garamond" panose="02020404030301010803" pitchFamily="18" charset="0"/>
            </a:endParaRPr>
          </a:p>
          <a:p>
            <a:pPr indent="180000" algn="just"/>
            <a:r>
              <a:rPr lang="el-GR" sz="2200" dirty="0">
                <a:latin typeface="Garamond" panose="02020404030301010803" pitchFamily="18" charset="0"/>
              </a:rPr>
              <a:t> </a:t>
            </a:r>
          </a:p>
          <a:p>
            <a:pPr indent="180000" algn="just"/>
            <a:endParaRPr lang="en-US" sz="2200" dirty="0"/>
          </a:p>
        </p:txBody>
      </p:sp>
    </p:spTree>
    <p:extLst>
      <p:ext uri="{BB962C8B-B14F-4D97-AF65-F5344CB8AC3E}">
        <p14:creationId xmlns:p14="http://schemas.microsoft.com/office/powerpoint/2010/main" val="179106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dirty="0">
                <a:latin typeface="Garamond" panose="02020404030301010803" pitchFamily="18" charset="0"/>
                <a:ea typeface="+mj-ea"/>
                <a:cs typeface="+mj-cs"/>
              </a:rPr>
              <a:t>Σχέση μεταξύ ‘Γραμμικών’ και ‘Επιτελικών’ Στελεχών</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27499" y="950563"/>
            <a:ext cx="568497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B8A89A-A2F9-D2C7-8C69-6E073F2635E1}"/>
              </a:ext>
            </a:extLst>
          </p:cNvPr>
          <p:cNvSpPr txBox="1"/>
          <p:nvPr/>
        </p:nvSpPr>
        <p:spPr>
          <a:xfrm>
            <a:off x="2622430" y="1076918"/>
            <a:ext cx="8315864" cy="4247317"/>
          </a:xfrm>
          <a:prstGeom prst="rect">
            <a:avLst/>
          </a:prstGeom>
          <a:noFill/>
        </p:spPr>
        <p:txBody>
          <a:bodyPr wrap="square" rtlCol="0">
            <a:spAutoFit/>
          </a:bodyPr>
          <a:lstStyle/>
          <a:p>
            <a:pPr marL="285750" indent="-285750" algn="just">
              <a:buFont typeface="Wingdings" panose="05000000000000000000" pitchFamily="2" charset="2"/>
              <a:buChar char="ü"/>
            </a:pPr>
            <a:r>
              <a:rPr lang="el-GR" b="1" dirty="0">
                <a:latin typeface="Garamond" panose="02020404030301010803" pitchFamily="18" charset="0"/>
              </a:rPr>
              <a:t>Η ανώτατη διοίκηση του οργανισμού </a:t>
            </a:r>
            <a:r>
              <a:rPr lang="el-GR" dirty="0">
                <a:latin typeface="Garamond" panose="02020404030301010803" pitchFamily="18" charset="0"/>
              </a:rPr>
              <a:t>πρέπει να αποσαφηνίσει και στις δυο πλευρές ότι η σχέση γραμμής σημαίνει τη λήψη αποφάσεων και την ανάληψη ενεργειών ενώ η επιτελική σχέση περιορίζεται στο δικαίωμα παροχής βοήθειας και καθοδήγησης.</a:t>
            </a:r>
          </a:p>
          <a:p>
            <a:pPr marL="285750" indent="-285750" algn="just">
              <a:buFont typeface="Wingdings" panose="05000000000000000000" pitchFamily="2" charset="2"/>
              <a:buChar char="ü"/>
            </a:pPr>
            <a:r>
              <a:rPr lang="el-GR" b="1" dirty="0">
                <a:latin typeface="Garamond" panose="02020404030301010803" pitchFamily="18" charset="0"/>
              </a:rPr>
              <a:t>Τα στελέχη της γραμμής</a:t>
            </a:r>
            <a:r>
              <a:rPr lang="el-GR" dirty="0">
                <a:latin typeface="Garamond" panose="02020404030301010803" pitchFamily="18" charset="0"/>
              </a:rPr>
              <a:t> πρέπει: (α) να ‘ακούνε’ τα επιτελικά στελέχη, αφού τα τελευταία προσφέρουν υποδείξεις, και (β) να ενημερώνουν έγκαιρα και σωστά το επιτελείο, αφού η λήψη μιας απόφασης απαιτεί συλλογή έγκαιρων και ειλικρινών πληροφοριών.</a:t>
            </a:r>
          </a:p>
          <a:p>
            <a:pPr marL="285750" indent="-285750" algn="just">
              <a:buFont typeface="Wingdings" panose="05000000000000000000" pitchFamily="2" charset="2"/>
              <a:buChar char="ü"/>
            </a:pPr>
            <a:r>
              <a:rPr lang="el-GR" dirty="0">
                <a:latin typeface="Garamond" panose="02020404030301010803" pitchFamily="18" charset="0"/>
              </a:rPr>
              <a:t>Τα επιτελικά στελέχη με τη σειρά τους πρέπει: </a:t>
            </a:r>
          </a:p>
          <a:p>
            <a:pPr marL="285750" indent="-285750" algn="just">
              <a:buFont typeface="Courier New" panose="02070309020205020404" pitchFamily="49" charset="0"/>
              <a:buChar char="o"/>
            </a:pPr>
            <a:r>
              <a:rPr lang="el-GR" dirty="0">
                <a:latin typeface="Garamond" panose="02020404030301010803" pitchFamily="18" charset="0"/>
              </a:rPr>
              <a:t>να παρέχουν στα στελέχη γραμμής καθορισμένες και σαφείς συμβουλές</a:t>
            </a:r>
          </a:p>
          <a:p>
            <a:pPr marL="285750" indent="-285750" algn="just">
              <a:buFont typeface="Courier New" panose="02070309020205020404" pitchFamily="49" charset="0"/>
              <a:buChar char="o"/>
            </a:pPr>
            <a:r>
              <a:rPr lang="el-GR" dirty="0">
                <a:latin typeface="Garamond" panose="02020404030301010803" pitchFamily="18" charset="0"/>
              </a:rPr>
              <a:t>να βρίσκονται σε αμφίδρομη επικοινωνία με τα στελέχη γραμμής για να κερδίσουν την εμπιστοσύνη τους</a:t>
            </a:r>
          </a:p>
          <a:p>
            <a:pPr marL="285750" indent="-285750" algn="just">
              <a:buFont typeface="Courier New" panose="02070309020205020404" pitchFamily="49" charset="0"/>
              <a:buChar char="o"/>
            </a:pPr>
            <a:r>
              <a:rPr lang="el-GR" dirty="0">
                <a:latin typeface="Garamond" panose="02020404030301010803" pitchFamily="18" charset="0"/>
              </a:rPr>
              <a:t>να αποφεύγουν να λαμβάνουν επαίνους για μια ιδέα τους. Αντίθετα, πρέπει να λαμβάνουν την ευθύνη για τις αποτυχημένες υποδείξεις τους</a:t>
            </a:r>
          </a:p>
          <a:p>
            <a:pPr marL="285750" indent="-285750" algn="just">
              <a:buFont typeface="Courier New" panose="02070309020205020404" pitchFamily="49" charset="0"/>
              <a:buChar char="o"/>
            </a:pPr>
            <a:r>
              <a:rPr lang="el-GR" dirty="0">
                <a:latin typeface="Garamond" panose="02020404030301010803" pitchFamily="18" charset="0"/>
              </a:rPr>
              <a:t>να πείθουν με παραδείγματα τα στελέχη της γραμμής ότι το κύριο ενδιαφέρον τους είναι η ευημερία του οργανισμού</a:t>
            </a:r>
          </a:p>
          <a:p>
            <a:pPr marL="285750" indent="-285750" algn="just">
              <a:buFont typeface="Wingdings" panose="05000000000000000000" pitchFamily="2" charset="2"/>
              <a:buChar char="ü"/>
            </a:pPr>
            <a:endParaRPr lang="el-GR" dirty="0">
              <a:latin typeface="Garamond" panose="02020404030301010803" pitchFamily="18" charset="0"/>
            </a:endParaRPr>
          </a:p>
        </p:txBody>
      </p:sp>
    </p:spTree>
    <p:extLst>
      <p:ext uri="{BB962C8B-B14F-4D97-AF65-F5344CB8AC3E}">
        <p14:creationId xmlns:p14="http://schemas.microsoft.com/office/powerpoint/2010/main" val="156312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852104" y="4700458"/>
            <a:ext cx="5921406" cy="954107"/>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7. Διοικητική Οργάνωση της εκπαίδευσης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1476501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Διάρθρωση της ελληνικής εκπαιδευτικής διοίκησης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927499" y="950563"/>
            <a:ext cx="5684974" cy="5110872"/>
          </a:xfrm>
          <a:prstGeom prst="rect">
            <a:avLst/>
          </a:prstGeom>
        </p:spPr>
        <p:txBody>
          <a:bodyPr vert="horz" lIns="91440" tIns="45720" rIns="91440" bIns="45720" rtlCol="0" anchor="ctr">
            <a:noAutofit/>
          </a:bodyPr>
          <a:lstStyle/>
          <a:p>
            <a:pPr indent="180000" algn="just"/>
            <a:endParaRPr lang="el-GR" sz="2000" dirty="0">
              <a:latin typeface="Garamond" panose="02020404030301010803" pitchFamily="18" charset="0"/>
            </a:endParaRPr>
          </a:p>
          <a:p>
            <a:pPr marL="342900" indent="-342900" algn="just">
              <a:buFont typeface="Wingdings" panose="05000000000000000000" pitchFamily="2" charset="2"/>
              <a:buChar char="ü"/>
            </a:pPr>
            <a:endParaRPr lang="el-GR" sz="2000" dirty="0">
              <a:latin typeface="Garamond" panose="02020404030301010803" pitchFamily="18" charset="0"/>
            </a:endParaRPr>
          </a:p>
          <a:p>
            <a:pPr indent="180000" algn="just"/>
            <a:endParaRPr lang="el-GR"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B8A89A-A2F9-D2C7-8C69-6E073F2635E1}"/>
              </a:ext>
            </a:extLst>
          </p:cNvPr>
          <p:cNvSpPr txBox="1"/>
          <p:nvPr/>
        </p:nvSpPr>
        <p:spPr>
          <a:xfrm>
            <a:off x="2622430" y="1076918"/>
            <a:ext cx="8315864" cy="4801314"/>
          </a:xfrm>
          <a:prstGeom prst="rect">
            <a:avLst/>
          </a:prstGeom>
          <a:noFill/>
        </p:spPr>
        <p:txBody>
          <a:bodyPr wrap="square" rtlCol="0">
            <a:spAutoFit/>
          </a:bodyPr>
          <a:lstStyle/>
          <a:p>
            <a:pPr indent="180000" algn="just"/>
            <a:r>
              <a:rPr lang="el-GR" dirty="0">
                <a:latin typeface="Garamond" panose="02020404030301010803" pitchFamily="18" charset="0"/>
              </a:rPr>
              <a:t>Αν εξετάσουμε τις λειτουργικές σχέσεις του ελληνικού σχολείου με τα ανώτερα επίπεδα διοίκησης της εκπαίδευσης, διαπιστώνουμε ότι όσα άτομα είναι υπεύθυνα για την οργάνωση και λειτουργία του σχολικού συστήματος</a:t>
            </a:r>
            <a:r>
              <a:rPr lang="en-US" dirty="0">
                <a:latin typeface="Garamond" panose="02020404030301010803" pitchFamily="18" charset="0"/>
              </a:rPr>
              <a:t> </a:t>
            </a:r>
            <a:r>
              <a:rPr lang="el-GR" dirty="0">
                <a:latin typeface="Garamond" panose="02020404030301010803" pitchFamily="18" charset="0"/>
              </a:rPr>
              <a:t>βρίσκονται σε μια πυραμιδοειδή δομή, που έχει ως βάση τον υποδιευθυντή και διευθυντή του σχολείου και κορυφή την ανώτερη ηγεσία του υπουργείου Παιδείας.</a:t>
            </a:r>
          </a:p>
          <a:p>
            <a:pPr indent="180000" algn="just"/>
            <a:r>
              <a:rPr lang="el-GR" dirty="0">
                <a:latin typeface="Garamond" panose="02020404030301010803" pitchFamily="18" charset="0"/>
              </a:rPr>
              <a:t>Η διοικητική διάρθρωση του σχολικού μας συστήματος, με βάση το βαθμό εξουσίας και τη γεωγραφική θέση των υπηρεσιών να τη διακρίνουμε σε 4 επίπεδα διοίκησης:</a:t>
            </a:r>
          </a:p>
          <a:p>
            <a:pPr marL="285750" indent="-285750" algn="just">
              <a:buFont typeface="Arial" panose="020B0604020202020204" pitchFamily="34" charset="0"/>
              <a:buChar char="•"/>
            </a:pPr>
            <a:r>
              <a:rPr lang="el-GR" b="1" dirty="0">
                <a:latin typeface="Garamond" panose="02020404030301010803" pitchFamily="18" charset="0"/>
              </a:rPr>
              <a:t>το εθνικό επίπεδο</a:t>
            </a:r>
            <a:r>
              <a:rPr lang="el-GR" dirty="0">
                <a:latin typeface="Garamond" panose="02020404030301010803" pitchFamily="18" charset="0"/>
              </a:rPr>
              <a:t>: που περιλαμβάνει την κεντρική υπηρεσία του ΥΠΑΙΠΘ, τα κεντρικά υπηρεσιακά, πειθαρχικά και γνωμοδοτικά συμβούλια και βοηθητικούς οργανισμούς της εκπαίδευσης.</a:t>
            </a:r>
          </a:p>
          <a:p>
            <a:pPr marL="285750" indent="-285750" algn="just">
              <a:buFont typeface="Arial" panose="020B0604020202020204" pitchFamily="34" charset="0"/>
              <a:buChar char="•"/>
            </a:pPr>
            <a:r>
              <a:rPr lang="el-GR" b="1" dirty="0">
                <a:latin typeface="Garamond" panose="02020404030301010803" pitchFamily="18" charset="0"/>
              </a:rPr>
              <a:t>το περιφερειακό επίπεδο</a:t>
            </a:r>
            <a:r>
              <a:rPr lang="el-GR" dirty="0">
                <a:latin typeface="Garamond" panose="02020404030301010803" pitchFamily="18" charset="0"/>
              </a:rPr>
              <a:t>: που αποτελείται από τις Περιφερειακές Διευθύνσεις Εκπαίδευσης και τα ανώτερα περιφερειακά υπηρεσιακά συμβούλια</a:t>
            </a:r>
          </a:p>
          <a:p>
            <a:pPr marL="285750" indent="-285750" algn="just">
              <a:buFont typeface="Arial" panose="020B0604020202020204" pitchFamily="34" charset="0"/>
              <a:buChar char="•"/>
            </a:pPr>
            <a:r>
              <a:rPr lang="el-GR" b="1" dirty="0">
                <a:latin typeface="Garamond" panose="02020404030301010803" pitchFamily="18" charset="0"/>
              </a:rPr>
              <a:t>το νομαρχιακό επίπεδο</a:t>
            </a:r>
            <a:r>
              <a:rPr lang="el-GR" dirty="0">
                <a:latin typeface="Garamond" panose="02020404030301010803" pitchFamily="18" charset="0"/>
              </a:rPr>
              <a:t>: που αποτελείται από τις Διευθύνσεις-Γραφεία Εκπαίδευσης, τα περιφερειακά υπηρεσιακά συμβούλια και τα νομαρχιακά συμβούλια</a:t>
            </a:r>
          </a:p>
          <a:p>
            <a:pPr marL="285750" indent="-285750" algn="just">
              <a:buFont typeface="Arial" panose="020B0604020202020204" pitchFamily="34" charset="0"/>
              <a:buChar char="•"/>
            </a:pPr>
            <a:r>
              <a:rPr lang="el-GR" b="1" dirty="0">
                <a:latin typeface="Garamond" panose="02020404030301010803" pitchFamily="18" charset="0"/>
              </a:rPr>
              <a:t>το επίπεδο σχολικής μονάδας</a:t>
            </a:r>
            <a:r>
              <a:rPr lang="el-GR" dirty="0">
                <a:latin typeface="Garamond" panose="02020404030301010803" pitchFamily="18" charset="0"/>
              </a:rPr>
              <a:t>: που περιλαμβάνει το διευθυντή, τον υποδιευθυντή και το σύλλογο διδασκόντων</a:t>
            </a:r>
          </a:p>
          <a:p>
            <a:pPr indent="180000" algn="just"/>
            <a:endParaRPr lang="el-GR" dirty="0">
              <a:latin typeface="Garamond" panose="02020404030301010803" pitchFamily="18" charset="0"/>
            </a:endParaRPr>
          </a:p>
        </p:txBody>
      </p:sp>
    </p:spTree>
    <p:extLst>
      <p:ext uri="{BB962C8B-B14F-4D97-AF65-F5344CB8AC3E}">
        <p14:creationId xmlns:p14="http://schemas.microsoft.com/office/powerpoint/2010/main" val="1593346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58D4C08-7B10-CB02-A518-8C0A227085FC}"/>
              </a:ext>
            </a:extLst>
          </p:cNvPr>
          <p:cNvPicPr>
            <a:picLocks noChangeAspect="1"/>
          </p:cNvPicPr>
          <p:nvPr/>
        </p:nvPicPr>
        <p:blipFill>
          <a:blip r:embed="rId2"/>
          <a:stretch>
            <a:fillRect/>
          </a:stretch>
        </p:blipFill>
        <p:spPr>
          <a:xfrm>
            <a:off x="2216987" y="378726"/>
            <a:ext cx="7971383" cy="6100548"/>
          </a:xfrm>
          <a:prstGeom prst="rect">
            <a:avLst/>
          </a:prstGeom>
        </p:spPr>
      </p:pic>
    </p:spTree>
    <p:extLst>
      <p:ext uri="{BB962C8B-B14F-4D97-AF65-F5344CB8AC3E}">
        <p14:creationId xmlns:p14="http://schemas.microsoft.com/office/powerpoint/2010/main" val="4019671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806856" y="4976504"/>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8. Μελέτες Περίπτωσης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125918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F42822-2B8F-B894-3E5E-C27228EC345D}"/>
              </a:ext>
            </a:extLst>
          </p:cNvPr>
          <p:cNvSpPr txBox="1"/>
          <p:nvPr/>
        </p:nvSpPr>
        <p:spPr>
          <a:xfrm>
            <a:off x="190501" y="386930"/>
            <a:ext cx="11668124" cy="123483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Garamond" panose="02020404030301010803" pitchFamily="18" charset="0"/>
                <a:ea typeface="+mj-ea"/>
                <a:cs typeface="+mj-cs"/>
              </a:rPr>
              <a:t>1</a:t>
            </a:r>
            <a:r>
              <a:rPr lang="en-US" sz="3800" b="1" kern="1200" baseline="30000" dirty="0">
                <a:solidFill>
                  <a:schemeClr val="tx1"/>
                </a:solidFill>
                <a:latin typeface="Garamond" panose="02020404030301010803" pitchFamily="18" charset="0"/>
                <a:ea typeface="+mj-ea"/>
                <a:cs typeface="+mj-cs"/>
              </a:rPr>
              <a:t>η</a:t>
            </a:r>
            <a:r>
              <a:rPr lang="en-US" sz="3800" b="1" kern="1200" dirty="0">
                <a:solidFill>
                  <a:schemeClr val="tx1"/>
                </a:solidFill>
                <a:latin typeface="Garamond" panose="02020404030301010803" pitchFamily="18" charset="0"/>
                <a:ea typeface="+mj-ea"/>
                <a:cs typeface="+mj-cs"/>
              </a:rPr>
              <a:t> |</a:t>
            </a:r>
            <a:r>
              <a:rPr lang="el-GR" sz="3800" b="1" kern="1200" dirty="0">
                <a:solidFill>
                  <a:schemeClr val="tx1"/>
                </a:solidFill>
                <a:latin typeface="Garamond" panose="02020404030301010803" pitchFamily="18" charset="0"/>
                <a:ea typeface="+mj-ea"/>
                <a:cs typeface="+mj-cs"/>
              </a:rPr>
              <a:t> </a:t>
            </a:r>
            <a:r>
              <a:rPr lang="el-GR" sz="3800" b="1" dirty="0">
                <a:latin typeface="Garamond" panose="02020404030301010803" pitchFamily="18" charset="0"/>
                <a:ea typeface="+mj-ea"/>
                <a:cs typeface="+mj-cs"/>
              </a:rPr>
              <a:t>Το πρόβλημα εκχώρησης αρμοδιοτήτων</a:t>
            </a:r>
            <a:endParaRPr lang="el-GR" sz="38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800" b="1"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317073"/>
            <a:ext cx="10143668" cy="3717968"/>
          </a:xfrm>
          <a:prstGeom prst="rect">
            <a:avLst/>
          </a:prstGeom>
        </p:spPr>
        <p:txBody>
          <a:bodyPr vert="horz" lIns="91440" tIns="45720" rIns="91440" bIns="45720" rtlCol="0" anchor="ctr">
            <a:normAutofit/>
          </a:bodyPr>
          <a:lstStyle/>
          <a:p>
            <a:pPr indent="180000" algn="just"/>
            <a:r>
              <a:rPr lang="el-GR" sz="2000" dirty="0">
                <a:latin typeface="Garamond" panose="02020404030301010803" pitchFamily="18" charset="0"/>
              </a:rPr>
              <a:t>Ο κ. Γ. υπηρετεί ως διευθυντής στο Χ Γυμνάσιο του Πειραιά. Στο ίδιο κτιριακό συγκρότημα στεγάζεται και το Ν Γυμνάσιο, διευθυντής του οποίου είναι ο κ. Π.</a:t>
            </a:r>
          </a:p>
          <a:p>
            <a:pPr indent="180000" algn="just"/>
            <a:r>
              <a:rPr lang="el-GR" sz="2000" dirty="0">
                <a:latin typeface="Garamond" panose="02020404030301010803" pitchFamily="18" charset="0"/>
              </a:rPr>
              <a:t>Ήταν 2 μ.μ. το απόγευμα Παρασκευής και ο κ. Γ. ετοιμαζόταν να φύγει από το γραφείο του για να πάει στο σπίτι του. Καθώς βρισκόταν στον </a:t>
            </a:r>
            <a:r>
              <a:rPr lang="el-GR" sz="2000" dirty="0" err="1">
                <a:latin typeface="Garamond" panose="02020404030301010803" pitchFamily="18" charset="0"/>
              </a:rPr>
              <a:t>αύλειο</a:t>
            </a:r>
            <a:r>
              <a:rPr lang="el-GR" sz="2000" dirty="0">
                <a:latin typeface="Garamond" panose="02020404030301010803" pitchFamily="18" charset="0"/>
              </a:rPr>
              <a:t> χώρο, ο διευθυντής του συστεγαζόμενου σχολείου κ. Π. του ευχήθηκε «καλό Σαββατοκύριακο».</a:t>
            </a:r>
          </a:p>
          <a:p>
            <a:pPr indent="180000" algn="just"/>
            <a:r>
              <a:rPr lang="el-GR" sz="2000" dirty="0">
                <a:latin typeface="Garamond" panose="02020404030301010803" pitchFamily="18" charset="0"/>
              </a:rPr>
              <a:t>Ο κ. Γ. κούνησε το κεφάλι του και του είπε « με τη δουλειά που έχω να κάνω συνάδελφε, θα είμαι ευτυχής αν βρω λίγο χρόνο να δω τα παιδιά μου». Συνεχίζοντας ο κ. Γ. μίλησε για «φόρτο διοικητικής εργασίας στο σχολείο του», για «ανεύθυνους υφιστάμενους του» και για «έλλειψη χρόνου».</a:t>
            </a:r>
          </a:p>
          <a:p>
            <a:pPr indent="180000" algn="just"/>
            <a:r>
              <a:rPr lang="el-GR" sz="2000" dirty="0">
                <a:latin typeface="Garamond" panose="02020404030301010803" pitchFamily="18" charset="0"/>
              </a:rPr>
              <a:t>Ο κ. Π. με τη σειρά του τον ρώτησε «μήπως συνάδελφε το πρόβλημά σου είναι γιατί όλα τα ζητήματα περνάνε από το χέρι σου;»</a:t>
            </a:r>
            <a:endParaRPr lang="en-US" sz="1500" dirty="0"/>
          </a:p>
          <a:p>
            <a:pPr>
              <a:lnSpc>
                <a:spcPct val="90000"/>
              </a:lnSpc>
              <a:spcAft>
                <a:spcPts val="600"/>
              </a:spcAft>
            </a:pPr>
            <a:endParaRPr lang="en-US" sz="1500" dirty="0"/>
          </a:p>
        </p:txBody>
      </p:sp>
    </p:spTree>
    <p:extLst>
      <p:ext uri="{BB962C8B-B14F-4D97-AF65-F5344CB8AC3E}">
        <p14:creationId xmlns:p14="http://schemas.microsoft.com/office/powerpoint/2010/main" val="3369519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379217"/>
            <a:ext cx="10143668" cy="3655824"/>
          </a:xfrm>
          <a:prstGeom prst="rect">
            <a:avLst/>
          </a:prstGeom>
        </p:spPr>
        <p:txBody>
          <a:bodyPr vert="horz" lIns="91440" tIns="45720" rIns="91440" bIns="45720" rtlCol="0" anchor="ctr">
            <a:normAutofit fontScale="92500" lnSpcReduction="10000"/>
          </a:bodyPr>
          <a:lstStyle/>
          <a:p>
            <a:pPr indent="180000" algn="just"/>
            <a:r>
              <a:rPr lang="el-GR" sz="2000" dirty="0">
                <a:latin typeface="Garamond" panose="02020404030301010803" pitchFamily="18" charset="0"/>
              </a:rPr>
              <a:t>«Δυστυχώς ναι», αποκρίθηκε ο κ. Γ. και συνέχισε να λέει «οι υφιστάμενοι μου είναι νέοι δάσκαλοι και δεν έχουν αρκετή εμπειρία. Χάνω περισσότερο χρόνο με το να εξηγήσω κάτι από ότι να το έκανα μόνος μου». «Άλλωστε», συμπλήρωσε ο κ. Γ., «οι περισσότεροι εκπαιδευτικοί αποφεύγουν να αναλαμβάνουν ευθύνες και επομένως όλα τα θέματα χρειάζονται τη δική μου παρέμβαση».</a:t>
            </a:r>
          </a:p>
          <a:p>
            <a:pPr indent="180000" algn="just"/>
            <a:r>
              <a:rPr lang="el-GR" sz="2000" dirty="0">
                <a:latin typeface="Garamond" panose="02020404030301010803" pitchFamily="18" charset="0"/>
              </a:rPr>
              <a:t>«Βέβαια», είπε ο κ. Π., «οι νέοι εκπαιδευτικοί σκέπτονται διαφορετικά για την εργασία όμως εμείς οι προϊστάμενοι πρέπει να κρατάμε θετική στάση απέναντι στους υφισταμένους μας και την αντίδρασή τους στην εργασία». </a:t>
            </a:r>
          </a:p>
          <a:p>
            <a:pPr indent="180000" algn="just"/>
            <a:r>
              <a:rPr lang="el-GR" sz="2000" dirty="0">
                <a:latin typeface="Garamond" panose="02020404030301010803" pitchFamily="18" charset="0"/>
              </a:rPr>
              <a:t>«Δεν έχω αντίρρηση για αυτά που λέτε», αποκρίθηκε ο κ. Γ., «ωστόσο η επιστήμη της διοίκησης διδάσκει ότι η εξουσιοδότηση (εκχώρηση αρμοδιοτήτων) είναι ενέργεια δύσκολη και πολύπλοκη».</a:t>
            </a:r>
          </a:p>
          <a:p>
            <a:pPr indent="180000" algn="just"/>
            <a:r>
              <a:rPr lang="el-GR" sz="2000" dirty="0">
                <a:latin typeface="Garamond" panose="02020404030301010803" pitchFamily="18" charset="0"/>
              </a:rPr>
              <a:t>Ύστερα από τη συνοπτική αυτή συζήτηση οι δύο διευθυντές πήραν τα αυτοκίνητά τους και έφυγαν για τα σπίτια τους.</a:t>
            </a:r>
          </a:p>
          <a:p>
            <a:pPr indent="180000" algn="just"/>
            <a:r>
              <a:rPr lang="el-GR" sz="2000" b="1" dirty="0">
                <a:latin typeface="Garamond" panose="02020404030301010803" pitchFamily="18" charset="0"/>
              </a:rPr>
              <a:t>Με βάση τα παραπάνω στοιχεία και έχοντας κατά νου το διοικητικό έργο του διευθυντή σχολικής μονάδας:</a:t>
            </a:r>
            <a:endParaRPr lang="en-US" sz="2000" b="1" dirty="0">
              <a:latin typeface="Garamond" panose="02020404030301010803" pitchFamily="18" charset="0"/>
            </a:endParaRPr>
          </a:p>
        </p:txBody>
      </p:sp>
    </p:spTree>
    <p:extLst>
      <p:ext uri="{BB962C8B-B14F-4D97-AF65-F5344CB8AC3E}">
        <p14:creationId xmlns:p14="http://schemas.microsoft.com/office/powerpoint/2010/main" val="4060790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572000" y="46995"/>
            <a:ext cx="6870223"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Το πρόβλημα εκχώρησης αρμοδιοτήτων</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297424613"/>
              </p:ext>
            </p:extLst>
          </p:nvPr>
        </p:nvGraphicFramePr>
        <p:xfrm>
          <a:off x="5000915" y="1286446"/>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id="{0A42289E-89C6-866D-A352-ABE487AB5D61}"/>
              </a:ext>
            </a:extLst>
          </p:cNvPr>
          <p:cNvSpPr/>
          <p:nvPr/>
        </p:nvSpPr>
        <p:spPr>
          <a:xfrm>
            <a:off x="4935177" y="4513081"/>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id="{07BC8745-FCC9-5BBA-D05F-06DB9AB457A1}"/>
              </a:ext>
            </a:extLst>
          </p:cNvPr>
          <p:cNvSpPr/>
          <p:nvPr/>
        </p:nvSpPr>
        <p:spPr>
          <a:xfrm>
            <a:off x="5154864" y="4783715"/>
            <a:ext cx="668337" cy="719260"/>
          </a:xfrm>
          <a:prstGeom prst="rect">
            <a:avLst/>
          </a:prstGeom>
          <a: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269C4D5-B806-06F8-96A6-954677B62B13}"/>
              </a:ext>
            </a:extLst>
          </p:cNvPr>
          <p:cNvSpPr txBox="1"/>
          <p:nvPr/>
        </p:nvSpPr>
        <p:spPr>
          <a:xfrm>
            <a:off x="5975891" y="4681680"/>
            <a:ext cx="6008242" cy="923330"/>
          </a:xfrm>
          <a:prstGeom prst="rect">
            <a:avLst/>
          </a:prstGeom>
          <a:noFill/>
        </p:spPr>
        <p:txBody>
          <a:bodyPr wrap="square" rtlCol="0">
            <a:spAutoFit/>
          </a:bodyPr>
          <a:lstStyle/>
          <a:p>
            <a:pPr algn="just"/>
            <a:r>
              <a:rPr lang="el-GR" b="1" dirty="0">
                <a:latin typeface="Garamond" panose="02020404030301010803" pitchFamily="18" charset="0"/>
              </a:rPr>
              <a:t>γ) </a:t>
            </a:r>
            <a:r>
              <a:rPr lang="el-GR" dirty="0">
                <a:latin typeface="Garamond" panose="02020404030301010803" pitchFamily="18" charset="0"/>
              </a:rPr>
              <a:t>Αν στο μέλλον σας ανατεθούν διευθυντικά καθήκοντα σε σχολείο της χώρας μας, με ποιο τρόπο θα αναπτύξετε το αίσθημα της ευθύνης στους συνεργάτες-εκπαιδευτικούς;</a:t>
            </a:r>
          </a:p>
        </p:txBody>
      </p:sp>
    </p:spTree>
    <p:extLst>
      <p:ext uri="{BB962C8B-B14F-4D97-AF65-F5344CB8AC3E}">
        <p14:creationId xmlns:p14="http://schemas.microsoft.com/office/powerpoint/2010/main" val="3866629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110" r="18088"/>
          <a:stretch/>
        </p:blipFill>
        <p:spPr>
          <a:xfrm>
            <a:off x="-7365" y="10"/>
            <a:ext cx="4751510"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83806" y="101514"/>
            <a:ext cx="6414557" cy="541924"/>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Προτεινόμενες Απαντήσεις</a:t>
            </a:r>
            <a:endParaRPr lang="en-US" sz="37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856085" y="643438"/>
            <a:ext cx="7090808" cy="6214562"/>
          </a:xfrm>
          <a:prstGeom prst="rect">
            <a:avLst/>
          </a:prstGeom>
        </p:spPr>
        <p:txBody>
          <a:bodyPr vert="horz" lIns="91440" tIns="45720" rIns="91440" bIns="45720" rtlCol="0">
            <a:normAutofit/>
          </a:bodyPr>
          <a:lstStyle/>
          <a:p>
            <a:pPr indent="180000" algn="just"/>
            <a:r>
              <a:rPr lang="el-GR" sz="1900" dirty="0">
                <a:latin typeface="Garamond" panose="02020404030301010803" pitchFamily="18" charset="0"/>
              </a:rPr>
              <a:t>α)</a:t>
            </a:r>
            <a:r>
              <a:rPr lang="en-US" sz="1900" dirty="0">
                <a:latin typeface="Garamond" panose="02020404030301010803" pitchFamily="18" charset="0"/>
              </a:rPr>
              <a:t> </a:t>
            </a:r>
            <a:r>
              <a:rPr lang="el-GR" sz="1900" dirty="0">
                <a:latin typeface="Garamond" panose="02020404030301010803" pitchFamily="18" charset="0"/>
              </a:rPr>
              <a:t>Το βασικό αίτιο για το οποίο ο διευθυντής κ. Γ. βρίσκεται σε συνεχή πίεση εργασίας είναι γιατί όλα τα διοικητικά θέματα του σχολείου διεκπεραιώνονται από τον ίδιο. Δεν εκχωρεί αρμοδιότητες  γιατί ως οπαδός της θεωρίας Χ του </a:t>
            </a:r>
            <a:r>
              <a:rPr lang="en-US" sz="1900" dirty="0">
                <a:latin typeface="Garamond" panose="02020404030301010803" pitchFamily="18" charset="0"/>
              </a:rPr>
              <a:t>McGregor</a:t>
            </a:r>
            <a:r>
              <a:rPr lang="el-GR" sz="1900" dirty="0">
                <a:latin typeface="Garamond" panose="02020404030301010803" pitchFamily="18" charset="0"/>
              </a:rPr>
              <a:t> θεωρεί ότι οι περισσότεροι εκπαιδευτικοί είναι από τη φύση τους φυγόπονοι. Θα ήταν όμως δύσκολο να τον κατηγορήσουμε για τη μεγάλη αφοσίωση στην εργασία του. Αν και είναι γνωστό ότι τα αποτελέσματα που επιτυγχάνουν οι διευθυντές είναι προϊόν συλλογικής προσπάθειας, ο κ. Γ. δεν κάνει αποτελεσματική χρήση των ανθρώπινων πόρων που έχει στη διάθεσή του και γι’ αυτό το λόγο καταλήγει να είναι πάντα πολύ απασχολημένος.</a:t>
            </a:r>
          </a:p>
          <a:p>
            <a:pPr indent="180000" algn="just"/>
            <a:r>
              <a:rPr lang="el-GR" sz="1900" dirty="0">
                <a:latin typeface="Garamond" panose="02020404030301010803" pitchFamily="18" charset="0"/>
              </a:rPr>
              <a:t>β) </a:t>
            </a:r>
            <a:r>
              <a:rPr lang="en-US" sz="1900" dirty="0">
                <a:latin typeface="Garamond" panose="02020404030301010803" pitchFamily="18" charset="0"/>
              </a:rPr>
              <a:t> </a:t>
            </a:r>
            <a:r>
              <a:rPr lang="el-GR" sz="1900" dirty="0">
                <a:latin typeface="Garamond" panose="02020404030301010803" pitchFamily="18" charset="0"/>
              </a:rPr>
              <a:t>Ο κ. Π. που η γενική στάση του απέναντι στους συναδέλφους του και στην αντίδρασή τους στην εργασία είναι θετική, τείνει στη δημιουργία ενός κλίματος μέσα στο οποίο οι υφιστάμενοί του είναι πλήρως απασχολημένοι στην εργασία τους. Τους εμπιστεύεται και τους εκχωρεί διοικητικές αρμοδιότητες ενώ ο ίδιος ως διοικητικό στέλεχος συντονίζει τις ενέργειές τους.</a:t>
            </a:r>
          </a:p>
          <a:p>
            <a:pPr indent="180000" algn="just"/>
            <a:r>
              <a:rPr lang="el-GR" sz="1900" dirty="0">
                <a:latin typeface="Garamond" panose="02020404030301010803" pitchFamily="18" charset="0"/>
              </a:rPr>
              <a:t>γ) Ένας τρόπος είναι η εκχώρηση αρμοδιοτήτων-ευθυνών από τον διευθυντή στους εκπαιδευτικούς του σχολείου. (</a:t>
            </a:r>
            <a:r>
              <a:rPr lang="el-GR" sz="1900">
                <a:latin typeface="Garamond" panose="02020404030301010803" pitchFamily="18" charset="0"/>
              </a:rPr>
              <a:t>δες σχετικά)  </a:t>
            </a:r>
            <a:endParaRPr lang="el-GR" sz="1900" dirty="0">
              <a:latin typeface="Garamond" panose="02020404030301010803" pitchFamily="18" charset="0"/>
            </a:endParaRPr>
          </a:p>
          <a:p>
            <a:pPr indent="180000" algn="just"/>
            <a:r>
              <a:rPr lang="el-GR" sz="1900" dirty="0">
                <a:latin typeface="Garamond" panose="02020404030301010803" pitchFamily="18" charset="0"/>
              </a:rPr>
              <a:t>  </a:t>
            </a:r>
          </a:p>
          <a:p>
            <a:pPr algn="just">
              <a:lnSpc>
                <a:spcPct val="90000"/>
              </a:lnSpc>
            </a:pPr>
            <a:endParaRPr lang="el-GR" sz="2000" dirty="0">
              <a:latin typeface="Garamond" panose="02020404030301010803" pitchFamily="18" charset="0"/>
            </a:endParaRPr>
          </a:p>
          <a:p>
            <a:pPr algn="just">
              <a:lnSpc>
                <a:spcPct val="90000"/>
              </a:lnSpc>
            </a:pPr>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42878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F42822-2B8F-B894-3E5E-C27228EC345D}"/>
              </a:ext>
            </a:extLst>
          </p:cNvPr>
          <p:cNvSpPr txBox="1"/>
          <p:nvPr/>
        </p:nvSpPr>
        <p:spPr>
          <a:xfrm>
            <a:off x="793660" y="912012"/>
            <a:ext cx="10293558"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latin typeface="Garamond" panose="02020404030301010803" pitchFamily="18" charset="0"/>
                <a:ea typeface="+mj-ea"/>
                <a:cs typeface="+mj-cs"/>
              </a:rPr>
              <a:t>2</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dirty="0">
                <a:latin typeface="Garamond" panose="02020404030301010803" pitchFamily="18" charset="0"/>
                <a:ea typeface="+mj-ea"/>
                <a:cs typeface="+mj-cs"/>
              </a:rPr>
              <a:t>Το πρόβλημα επικοινωνίας μεταξύ επιτελείου και γραμμής</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656936"/>
            <a:ext cx="10143668" cy="3611017"/>
          </a:xfrm>
          <a:prstGeom prst="rect">
            <a:avLst/>
          </a:prstGeom>
        </p:spPr>
        <p:txBody>
          <a:bodyPr vert="horz" lIns="91440" tIns="45720" rIns="91440" bIns="45720" rtlCol="0" anchor="ctr">
            <a:normAutofit/>
          </a:bodyPr>
          <a:lstStyle/>
          <a:p>
            <a:pPr indent="216000" algn="just"/>
            <a:r>
              <a:rPr lang="el-GR" sz="2000" dirty="0">
                <a:latin typeface="Garamond" panose="02020404030301010803" pitchFamily="18" charset="0"/>
              </a:rPr>
              <a:t>Ο κ. Πέτρου υπουργός Παιδείας προσέλαβε με ειδική σύμβαση τον κ. Θανάση, προκειμένου να του υποδείξει κάποιους τρόπους για να βελτιώσει την αποτελεσματικότητα της Κ.Υ. του υπουργείου Παιδείας. Όπως είναι γνωστό, το παραπάνω υπουργείο εξελίχτηκε από ένας μικρός οργανισμός μερικών δεκάδων υπαλλήλων σε ένα μεγάλο και πολύπλοκο κρατικό οργανισμό.</a:t>
            </a:r>
          </a:p>
          <a:p>
            <a:pPr indent="216000" algn="just"/>
            <a:r>
              <a:rPr lang="el-GR" sz="2000" dirty="0">
                <a:latin typeface="Garamond" panose="02020404030301010803" pitchFamily="18" charset="0"/>
              </a:rPr>
              <a:t>Ας σημειωθεί ότι ο κ. Θανάσης είχε επιστρέψει πριν από δύο χρόνια στην Αθήνα από το Λονδίνο με ένα πτυχίο στη Δημόσια Διοίκηση και από τότε εργαζόταν στο τμήμα Οργάνωσης και Μεθόδων ενός μεγάλου δημόσιου οργανισμού. Ο κ. Πέτρου είχε εντυπωσιαστεί από το νέο άντρα και προσέλαβε τον κ. Θανάση ως σύμβουλο στον οργανωτικό τομέα, για να εργαστεί στο υπουργείο του και να αναφέρεται άμεσα σε αυτόν. Του ανάθεσε να μελετήσει την υπάρχουσα οργανωτική κατάσταση στην Κ.Υ. του υπουργείου Παιδείας και να του κάνει τις υποδείξεις του. Το συγκεκριμένο υπουργείο είχε αναπτυχθεί με το πέρασμα των χρόνων αλλά ο τρόπος λειτουργίας του δεν ήταν ικανοποιητικός.</a:t>
            </a:r>
          </a:p>
          <a:p>
            <a:pPr indent="216000" algn="just"/>
            <a:endParaRPr lang="el-GR" sz="2000" dirty="0">
              <a:latin typeface="Garamond" panose="02020404030301010803" pitchFamily="18" charset="0"/>
            </a:endParaRPr>
          </a:p>
          <a:p>
            <a:pPr indent="216000" algn="just"/>
            <a:endParaRPr lang="el-GR" sz="2000" dirty="0">
              <a:latin typeface="Garamond" panose="02020404030301010803" pitchFamily="18" charset="0"/>
            </a:endParaRPr>
          </a:p>
          <a:p>
            <a:pPr indent="216000" algn="just"/>
            <a:endParaRPr lang="en-US" sz="2000" dirty="0">
              <a:latin typeface="Garamond" panose="02020404030301010803" pitchFamily="18" charset="0"/>
            </a:endParaRPr>
          </a:p>
        </p:txBody>
      </p:sp>
    </p:spTree>
    <p:extLst>
      <p:ext uri="{BB962C8B-B14F-4D97-AF65-F5344CB8AC3E}">
        <p14:creationId xmlns:p14="http://schemas.microsoft.com/office/powerpoint/2010/main" val="418646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τραπέζι&#10;&#10;Περιγραφή που δημιουργήθηκε αυτόματα">
            <a:extLst>
              <a:ext uri="{FF2B5EF4-FFF2-40B4-BE49-F238E27FC236}">
                <a16:creationId xmlns:a16="http://schemas.microsoft.com/office/drawing/2014/main" id="{3FAED203-7E90-0A92-71B0-B281A325F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65" y="643467"/>
            <a:ext cx="9079315" cy="580967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271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379217"/>
            <a:ext cx="10143668" cy="3655824"/>
          </a:xfrm>
          <a:prstGeom prst="rect">
            <a:avLst/>
          </a:prstGeom>
        </p:spPr>
        <p:txBody>
          <a:bodyPr vert="horz" lIns="91440" tIns="45720" rIns="91440" bIns="45720" rtlCol="0" anchor="ctr">
            <a:normAutofit lnSpcReduction="10000"/>
          </a:bodyPr>
          <a:lstStyle/>
          <a:p>
            <a:pPr algn="just"/>
            <a:r>
              <a:rPr lang="el-GR" sz="2000" dirty="0">
                <a:latin typeface="Garamond" panose="02020404030301010803" pitchFamily="18" charset="0"/>
              </a:rPr>
              <a:t>Για παράδειγμα υπάρχουν πολλά επίπεδα διοίκησης και η επικοινωνία μεταξύ των επιπέδων αυτών είναι πολύπλοκη με συνέπεια να υπάρχουν παρανοήσεις στα μηνύματα (ή τις εντολές) της πολιτικής ηγεσίας που δίνονται στα κατώτερα ιεραρχικά κλιμάκια. Η κακή επικοινωνία φαίνεται και από το γεγονός ότι σε πολλές περιπτώσεις, τμηματάρχες και διευθυντές ζητούν διευκρινίσεις για το «τι ακριβώς θέλουν τα επιτελικά στελέχη» (δηλαδή οι σύμβουλοι του υπουργού).</a:t>
            </a:r>
          </a:p>
          <a:p>
            <a:pPr indent="180975" algn="just"/>
            <a:r>
              <a:rPr lang="el-GR" sz="2000" dirty="0">
                <a:latin typeface="Garamond" panose="02020404030301010803" pitchFamily="18" charset="0"/>
              </a:rPr>
              <a:t>Ο κ. Θανάσης άρχισε τα καθήκοντά του με ενθουσιασμό. Ωστόσο, συνάντησε κάποια αντίσταση από διευθυντές της Κ.Υ. του υπουργείου Παιδείας. Δεν ήταν όλοι τους συνεργάσιμοι και φιλικοί και δεν του παρείχαν έγκαιρα τα στοιχεία που ζητούσε συνήθως μέσω γραπτών μηνυμάτων και τηλεφώνου. Ο κ. Θανάσης έκανε ένα χρονοδιάγραμμα για να αντιμετωπίσει ορισμένα οργανωτικά προβλήματα κρίσιμα για τη βελτίωση της λειτουργίας της Κ.Υ. του υπουργείου Παιδείας, εντούτοις ο χρόνος έδειξε ότι δεν μπορούσε να ανταποκριθεί στις προσδοκίες του υπουργού ο οποίος τον επέλεξε για σύμβουλό του.</a:t>
            </a:r>
          </a:p>
          <a:p>
            <a:pPr indent="180975" algn="just"/>
            <a:r>
              <a:rPr lang="el-GR" sz="2000" b="1" dirty="0">
                <a:latin typeface="Garamond" panose="02020404030301010803" pitchFamily="18" charset="0"/>
              </a:rPr>
              <a:t>Με βάση τα παραπάνω στοιχεία ζητείται:</a:t>
            </a:r>
          </a:p>
        </p:txBody>
      </p:sp>
    </p:spTree>
    <p:extLst>
      <p:ext uri="{BB962C8B-B14F-4D97-AF65-F5344CB8AC3E}">
        <p14:creationId xmlns:p14="http://schemas.microsoft.com/office/powerpoint/2010/main" val="3636620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572000" y="46995"/>
            <a:ext cx="6870223"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Το πρόβλημα εκχώρησης αρμοδιοτήτων</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315931848"/>
              </p:ext>
            </p:extLst>
          </p:nvPr>
        </p:nvGraphicFramePr>
        <p:xfrm>
          <a:off x="5000915" y="1286446"/>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id="{0A42289E-89C6-866D-A352-ABE487AB5D61}"/>
              </a:ext>
            </a:extLst>
          </p:cNvPr>
          <p:cNvSpPr/>
          <p:nvPr/>
        </p:nvSpPr>
        <p:spPr>
          <a:xfrm>
            <a:off x="4935177" y="4513081"/>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id="{07BC8745-FCC9-5BBA-D05F-06DB9AB457A1}"/>
              </a:ext>
            </a:extLst>
          </p:cNvPr>
          <p:cNvSpPr/>
          <p:nvPr/>
        </p:nvSpPr>
        <p:spPr>
          <a:xfrm>
            <a:off x="5154864" y="4783715"/>
            <a:ext cx="668337" cy="719260"/>
          </a:xfrm>
          <a:prstGeom prst="rect">
            <a:avLst/>
          </a:prstGeom>
          <a: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269C4D5-B806-06F8-96A6-954677B62B13}"/>
              </a:ext>
            </a:extLst>
          </p:cNvPr>
          <p:cNvSpPr txBox="1"/>
          <p:nvPr/>
        </p:nvSpPr>
        <p:spPr>
          <a:xfrm>
            <a:off x="5975891" y="4681680"/>
            <a:ext cx="6008242" cy="923330"/>
          </a:xfrm>
          <a:prstGeom prst="rect">
            <a:avLst/>
          </a:prstGeom>
          <a:noFill/>
        </p:spPr>
        <p:txBody>
          <a:bodyPr wrap="square" rtlCol="0">
            <a:spAutoFit/>
          </a:bodyPr>
          <a:lstStyle/>
          <a:p>
            <a:pPr algn="just"/>
            <a:r>
              <a:rPr lang="el-GR" b="1" dirty="0">
                <a:latin typeface="Garamond" panose="02020404030301010803" pitchFamily="18" charset="0"/>
              </a:rPr>
              <a:t>γ) </a:t>
            </a:r>
            <a:r>
              <a:rPr lang="el-GR" dirty="0">
                <a:latin typeface="Garamond" panose="02020404030301010803" pitchFamily="18" charset="0"/>
              </a:rPr>
              <a:t>Να εξετάσετε τους λόγους για τους οποίους υπάρχουν συνήθως συγκρούσεις (ή απροθυμία συνεργασίας) στελεχών μεταξύ «γραμμής» και «επιτελείου».</a:t>
            </a:r>
          </a:p>
        </p:txBody>
      </p:sp>
    </p:spTree>
    <p:extLst>
      <p:ext uri="{BB962C8B-B14F-4D97-AF65-F5344CB8AC3E}">
        <p14:creationId xmlns:p14="http://schemas.microsoft.com/office/powerpoint/2010/main" val="3343419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554823"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78027" y="407988"/>
            <a:ext cx="6470505" cy="7549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643022" y="1260628"/>
            <a:ext cx="7146524" cy="5344357"/>
          </a:xfrm>
          <a:prstGeom prst="rect">
            <a:avLst/>
          </a:prstGeom>
        </p:spPr>
        <p:txBody>
          <a:bodyPr vert="horz" lIns="91440" tIns="45720" rIns="91440" bIns="45720" rtlCol="0">
            <a:normAutofit lnSpcReduction="10000"/>
          </a:bodyPr>
          <a:lstStyle/>
          <a:p>
            <a:pPr indent="180000" algn="just"/>
            <a:r>
              <a:rPr lang="el-GR" dirty="0">
                <a:latin typeface="Garamond" panose="02020404030301010803" pitchFamily="18" charset="0"/>
              </a:rPr>
              <a:t>α) Δεν είναι έννοιες ταυτόσημες αφού στη σχετική βιβλιογραφία ως «γραμμικά» στελέχη νοούνται τα στελέχη που έχουν την άμεση ευθύνη για την εκτέλεση του έργου και κατ’ επέκταση την υλοποίηση των στόχων του οργανισμού ενώ ως «επιτελικά» νοούνται αυτά που συμβάλλουν έμμεσα στην επίτευξη των στόχων του συγκεκριμένου οργανισμού. Δηλαδή η φύση της επιτελική σχέσης είναι συμβουλευτική.</a:t>
            </a:r>
          </a:p>
          <a:p>
            <a:pPr indent="180000" algn="just"/>
            <a:r>
              <a:rPr lang="el-GR" dirty="0">
                <a:latin typeface="Garamond" panose="02020404030301010803" pitchFamily="18" charset="0"/>
              </a:rPr>
              <a:t>β) Η απουσία του κ. Θανάση αποδίδεται πρωτίστως στην έλλειψη αμφίδρομης επικοινωνίας με τα «γραμμικά» στελέχη του συγκεκριμένου υπουργείου και κατ’ επέκταση στην αδυναμία του να κερδίσει την εμπιστοσύνη των στελεχών αυτών, ανεξάρτητα από την κομματική τους ταυτότητα και να οριοθετήσει το εύρος των αρμοδιοτήτων του.  </a:t>
            </a:r>
          </a:p>
          <a:p>
            <a:pPr indent="180000" algn="just"/>
            <a:r>
              <a:rPr lang="el-GR" dirty="0">
                <a:latin typeface="Garamond" panose="02020404030301010803" pitchFamily="18" charset="0"/>
              </a:rPr>
              <a:t>γ) Οι τριβές μεταξύ των «γραμμικών» και «επιτελικών» στελεχών προκύπτουν: είτε γιατί τα στελέχη της γραμμής πιστεύουν ότι η τοποθέτηση επιτελικών στελεχών αποτελεί απειλή για την υπόστασή τους και μειώνει τη δική τους εργασία στα πλαίσια λειτουργίας του οργανισμού, είτε γιατί τα επιτελικά στελέχη επιδιώκουν τη δικαιολόγηση της θέσης τους με την εισαγωγή νέων μεθόδων εργασίας - δραστηριότητα που έρχεται σε αντίθεση με τις συντηρητικές απόψεις των στελεχών γραμμής – είτε γιατί υπάρχει η τάση ανάμειξης των επιτελικών στελεχών στην άσκηση της εξουσίας (λόγω της άμεσης σχέσης τους με τον επικεφαλής του οργανισμού) είτε, τέλος, γιατί υπάρχει διάσταση απόψεων λόγω διαφοράς ηλικίας, κοινωνικών αντιλήψεων και εκπαίδευσης.  </a:t>
            </a:r>
          </a:p>
          <a:p>
            <a:pPr indent="180000" algn="just"/>
            <a:endParaRPr lang="en-US" dirty="0">
              <a:latin typeface="Garamond" panose="02020404030301010803" pitchFamily="18" charset="0"/>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4042102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F42822-2B8F-B894-3E5E-C27228EC345D}"/>
              </a:ext>
            </a:extLst>
          </p:cNvPr>
          <p:cNvSpPr txBox="1"/>
          <p:nvPr/>
        </p:nvSpPr>
        <p:spPr>
          <a:xfrm>
            <a:off x="414779" y="386930"/>
            <a:ext cx="11557262"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400" b="1" kern="1200" dirty="0">
                <a:solidFill>
                  <a:schemeClr val="tx1"/>
                </a:solidFill>
                <a:latin typeface="Garamond" panose="02020404030301010803" pitchFamily="18" charset="0"/>
                <a:ea typeface="+mj-ea"/>
                <a:cs typeface="+mj-cs"/>
              </a:rPr>
              <a:t>3</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kern="1200" dirty="0">
                <a:solidFill>
                  <a:schemeClr val="tx1"/>
                </a:solidFill>
                <a:latin typeface="Garamond" panose="02020404030301010803" pitchFamily="18" charset="0"/>
                <a:ea typeface="+mj-ea"/>
                <a:cs typeface="+mj-cs"/>
              </a:rPr>
              <a:t>Κατανομή τάξεων σε </a:t>
            </a:r>
            <a:r>
              <a:rPr lang="el-GR" sz="3400" b="1" kern="1200" dirty="0" err="1">
                <a:solidFill>
                  <a:schemeClr val="tx1"/>
                </a:solidFill>
                <a:latin typeface="Garamond" panose="02020404030301010803" pitchFamily="18" charset="0"/>
                <a:ea typeface="+mj-ea"/>
                <a:cs typeface="+mj-cs"/>
              </a:rPr>
              <a:t>πολυθέσιο</a:t>
            </a:r>
            <a:r>
              <a:rPr lang="el-GR" sz="3400" b="1" kern="1200" dirty="0">
                <a:solidFill>
                  <a:schemeClr val="tx1"/>
                </a:solidFill>
                <a:latin typeface="Garamond" panose="02020404030301010803" pitchFamily="18" charset="0"/>
                <a:ea typeface="+mj-ea"/>
                <a:cs typeface="+mj-cs"/>
              </a:rPr>
              <a:t> σχολείο</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8"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403835"/>
            <a:ext cx="10143668" cy="3631205"/>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Σε 12/</a:t>
            </a:r>
            <a:r>
              <a:rPr lang="el-GR" sz="2000" dirty="0" err="1">
                <a:latin typeface="Garamond" panose="02020404030301010803" pitchFamily="18" charset="0"/>
              </a:rPr>
              <a:t>θεσιο</a:t>
            </a:r>
            <a:r>
              <a:rPr lang="el-GR" sz="2000" dirty="0">
                <a:latin typeface="Garamond" panose="02020404030301010803" pitchFamily="18" charset="0"/>
              </a:rPr>
              <a:t> δημοτικό σχολείο της Ρόδου υπηρετούν 12 εκπαιδευτικοί από τους οποίους: 4 έχουν πάνω από 20 χρόνια υπηρεσίας και υπηρετούν στο ίδιο σχολείο για 15 χρόνια, 6 έχουν 10 χρόνια υπηρεσίας και υπηρετούν στο ίδιο σχολείο πάνω από 5 χρόνια, ένας είναι με απόσπαση και έχει </a:t>
            </a:r>
            <a:r>
              <a:rPr lang="en-US" sz="2000" dirty="0">
                <a:latin typeface="Garamond" panose="02020404030301010803" pitchFamily="18" charset="0"/>
              </a:rPr>
              <a:t>Master</a:t>
            </a:r>
            <a:r>
              <a:rPr lang="el-GR" sz="2000" dirty="0">
                <a:latin typeface="Garamond" panose="02020404030301010803" pitchFamily="18" charset="0"/>
              </a:rPr>
              <a:t> στις φυσικές επιστήμες και ένας είναι αναπληρωτής και έχει διδακτορικό δίπλωμα στη Διδακτική των Μαθηματικών.</a:t>
            </a:r>
          </a:p>
          <a:p>
            <a:pPr indent="180000" algn="just"/>
            <a:r>
              <a:rPr lang="el-GR" sz="2000" dirty="0">
                <a:latin typeface="Garamond" panose="02020404030301010803" pitchFamily="18" charset="0"/>
              </a:rPr>
              <a:t>Στις αρχές του περασμένου Σεπτεμβρίου συνεδρίασε ο σύλλογος διδασκόντων, προκειμένου να αποφασίσει για την κατανομή των τάξεων μεταξύ του διδακτικού προσωπικού. Η λήξη της συνεδρίας αυτής βρήκε δυο εκπαιδευτικούς δυσαρεστημένους, αφού λόγω της λιγοστής προϋπηρεσίας τους ανέλαβαν τα δυο τμήματα της Α τάξης που οι ίδιοι δεν επιθυμούσαν. Και το σπουδαιότερο, το συγκεκριμένο σχολείο δεν αξιοποίησε τα αυξημένα προσόντα τους.</a:t>
            </a:r>
          </a:p>
        </p:txBody>
      </p:sp>
    </p:spTree>
    <p:extLst>
      <p:ext uri="{BB962C8B-B14F-4D97-AF65-F5344CB8AC3E}">
        <p14:creationId xmlns:p14="http://schemas.microsoft.com/office/powerpoint/2010/main" val="1666134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808638" y="2389218"/>
            <a:ext cx="10143668" cy="3435531"/>
          </a:xfrm>
          <a:prstGeom prst="rect">
            <a:avLst/>
          </a:prstGeom>
        </p:spPr>
        <p:txBody>
          <a:bodyPr vert="horz" lIns="91440" tIns="45720" rIns="91440" bIns="45720" rtlCol="0" anchor="ctr">
            <a:normAutofit/>
          </a:bodyPr>
          <a:lstStyle/>
          <a:p>
            <a:pPr indent="266700" algn="just">
              <a:lnSpc>
                <a:spcPct val="90000"/>
              </a:lnSpc>
              <a:spcAft>
                <a:spcPts val="600"/>
              </a:spcAft>
            </a:pPr>
            <a:r>
              <a:rPr lang="el-GR" sz="2000" dirty="0">
                <a:latin typeface="Garamond" panose="02020404030301010803" pitchFamily="18" charset="0"/>
              </a:rPr>
              <a:t>Ας σημειωθεί ότι: (α) δεν υπάρχουν νομοθετικές διατάξεις που να ορίζουν σαφή κριτήρια προτεραιότητας στην ανάληψη τάξεων ή τμημάτων, και (β) οι δύο εκπαιδευτικοί της Α τάξης ήταν απογοητευμένοι καθόλη τη διάρκεια της σχολικής χρονιάς λόγω του μεροληπτικού σε βάρος τους κλίματος.</a:t>
            </a:r>
          </a:p>
          <a:p>
            <a:pPr indent="266700" algn="just">
              <a:lnSpc>
                <a:spcPct val="90000"/>
              </a:lnSpc>
              <a:spcAft>
                <a:spcPts val="600"/>
              </a:spcAft>
            </a:pPr>
            <a:r>
              <a:rPr lang="el-GR" sz="2000" b="1" dirty="0">
                <a:latin typeface="Garamond" panose="02020404030301010803" pitchFamily="18" charset="0"/>
              </a:rPr>
              <a:t>Με βάση τα παραπάνω δεδομένα να απαντήσετε στις ερωτήσεις:</a:t>
            </a:r>
          </a:p>
          <a:p>
            <a:pPr algn="just">
              <a:lnSpc>
                <a:spcPct val="90000"/>
              </a:lnSpc>
              <a:spcAft>
                <a:spcPts val="600"/>
              </a:spcAft>
            </a:pPr>
            <a:endParaRPr lang="el-GR" sz="2000" dirty="0">
              <a:latin typeface="Garamond" panose="02020404030301010803" pitchFamily="18" charset="0"/>
            </a:endParaRPr>
          </a:p>
          <a:p>
            <a:pPr marL="342900" indent="-342900" algn="just">
              <a:lnSpc>
                <a:spcPct val="90000"/>
              </a:lnSpc>
              <a:spcAft>
                <a:spcPts val="600"/>
              </a:spcAft>
              <a:buFont typeface="Wingdings" panose="05000000000000000000" pitchFamily="2" charset="2"/>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val="3691102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572000" y="46995"/>
            <a:ext cx="6870223"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Κατανομή τάξεων σε </a:t>
            </a:r>
            <a:r>
              <a:rPr lang="el-GR" sz="3700" b="1" dirty="0" err="1">
                <a:latin typeface="Garamond" panose="02020404030301010803" pitchFamily="18" charset="0"/>
                <a:ea typeface="+mj-ea"/>
                <a:cs typeface="+mj-cs"/>
              </a:rPr>
              <a:t>πολυθέσιο</a:t>
            </a:r>
            <a:r>
              <a:rPr lang="el-GR" sz="3700" b="1" dirty="0">
                <a:latin typeface="Garamond" panose="02020404030301010803" pitchFamily="18" charset="0"/>
                <a:ea typeface="+mj-ea"/>
                <a:cs typeface="+mj-cs"/>
              </a:rPr>
              <a:t> σχολείο</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2976835093"/>
              </p:ext>
            </p:extLst>
          </p:nvPr>
        </p:nvGraphicFramePr>
        <p:xfrm>
          <a:off x="5000915" y="1286446"/>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Στρογγύλεμα γωνιών 4">
            <a:extLst>
              <a:ext uri="{FF2B5EF4-FFF2-40B4-BE49-F238E27FC236}">
                <a16:creationId xmlns:a16="http://schemas.microsoft.com/office/drawing/2014/main" id="{0A42289E-89C6-866D-A352-ABE487AB5D61}"/>
              </a:ext>
            </a:extLst>
          </p:cNvPr>
          <p:cNvSpPr/>
          <p:nvPr/>
        </p:nvSpPr>
        <p:spPr>
          <a:xfrm>
            <a:off x="4935177" y="4513081"/>
            <a:ext cx="7125347" cy="13396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Ορθογώνιο 5">
            <a:extLst>
              <a:ext uri="{FF2B5EF4-FFF2-40B4-BE49-F238E27FC236}">
                <a16:creationId xmlns:a16="http://schemas.microsoft.com/office/drawing/2014/main" id="{07BC8745-FCC9-5BBA-D05F-06DB9AB457A1}"/>
              </a:ext>
            </a:extLst>
          </p:cNvPr>
          <p:cNvSpPr/>
          <p:nvPr/>
        </p:nvSpPr>
        <p:spPr>
          <a:xfrm>
            <a:off x="5154864" y="4783715"/>
            <a:ext cx="668337" cy="719260"/>
          </a:xfrm>
          <a:prstGeom prst="rect">
            <a:avLst/>
          </a:prstGeom>
          <a: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3269C4D5-B806-06F8-96A6-954677B62B13}"/>
              </a:ext>
            </a:extLst>
          </p:cNvPr>
          <p:cNvSpPr txBox="1"/>
          <p:nvPr/>
        </p:nvSpPr>
        <p:spPr>
          <a:xfrm>
            <a:off x="5975891" y="4681680"/>
            <a:ext cx="6008242" cy="646331"/>
          </a:xfrm>
          <a:prstGeom prst="rect">
            <a:avLst/>
          </a:prstGeom>
          <a:noFill/>
        </p:spPr>
        <p:txBody>
          <a:bodyPr wrap="square" rtlCol="0">
            <a:spAutoFit/>
          </a:bodyPr>
          <a:lstStyle/>
          <a:p>
            <a:pPr algn="just"/>
            <a:r>
              <a:rPr lang="el-GR" b="1" dirty="0">
                <a:latin typeface="Garamond" panose="02020404030301010803" pitchFamily="18" charset="0"/>
              </a:rPr>
              <a:t>γ) </a:t>
            </a:r>
            <a:r>
              <a:rPr lang="el-GR" dirty="0">
                <a:latin typeface="Garamond" panose="02020404030301010803" pitchFamily="18" charset="0"/>
              </a:rPr>
              <a:t>Ποιες προϋποθέσεις διασφαλίζουν την καλύτερη δυνατή λειτουργία ενός συλλόγου διδασκόντων;</a:t>
            </a:r>
          </a:p>
        </p:txBody>
      </p:sp>
    </p:spTree>
    <p:extLst>
      <p:ext uri="{BB962C8B-B14F-4D97-AF65-F5344CB8AC3E}">
        <p14:creationId xmlns:p14="http://schemas.microsoft.com/office/powerpoint/2010/main" val="3245359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5042767" y="76509"/>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855591" y="1868487"/>
            <a:ext cx="7004976" cy="4351338"/>
          </a:xfrm>
          <a:prstGeom prst="rect">
            <a:avLst/>
          </a:prstGeom>
        </p:spPr>
        <p:txBody>
          <a:bodyPr vert="horz" lIns="91440" tIns="45720" rIns="91440" bIns="45720" rtlCol="0">
            <a:normAutofit/>
          </a:bodyPr>
          <a:lstStyle/>
          <a:p>
            <a:pPr indent="266700">
              <a:lnSpc>
                <a:spcPct val="90000"/>
              </a:lnSpc>
            </a:pPr>
            <a:endParaRPr lang="en-US" dirty="0"/>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latin typeface="Garamond" panose="02020404030301010803" pitchFamily="18" charset="0"/>
            </a:endParaRPr>
          </a:p>
        </p:txBody>
      </p:sp>
      <p:sp>
        <p:nvSpPr>
          <p:cNvPr id="3" name="TextBox 2">
            <a:extLst>
              <a:ext uri="{FF2B5EF4-FFF2-40B4-BE49-F238E27FC236}">
                <a16:creationId xmlns:a16="http://schemas.microsoft.com/office/drawing/2014/main" id="{493F34DF-0161-ACEB-77ED-299851664E1B}"/>
              </a:ext>
            </a:extLst>
          </p:cNvPr>
          <p:cNvSpPr txBox="1"/>
          <p:nvPr/>
        </p:nvSpPr>
        <p:spPr>
          <a:xfrm>
            <a:off x="4862958" y="1133728"/>
            <a:ext cx="7004975" cy="5355312"/>
          </a:xfrm>
          <a:prstGeom prst="rect">
            <a:avLst/>
          </a:prstGeom>
          <a:noFill/>
        </p:spPr>
        <p:txBody>
          <a:bodyPr wrap="square">
            <a:spAutoFit/>
          </a:bodyPr>
          <a:lstStyle/>
          <a:p>
            <a:pPr indent="180000" algn="just"/>
            <a:r>
              <a:rPr lang="el-GR" dirty="0">
                <a:latin typeface="Garamond" panose="02020404030301010803" pitchFamily="18" charset="0"/>
              </a:rPr>
              <a:t>α) Η απόφαση του συλλόγου διδασκόντων με τη διαδικασία της ψηφοφορίας είναι δημοκρατική, δεν φαίνεται όμως να είναι και αποτελεσματική γιατί σε δύο νέους (άπειρους) εκπαιδευτικούς ανατέθηκε διδακτικό έργο στην Α τάξη που δεν επιθυμούσαν και είναι πιθανόν η απόδοσή τους να είναι κατώτερη των δυνατοτήτων τους. Επομένως, δεν αρκεί μια απόφαση να είναι αποτέλεσμα δημοκρατικής διαδικασίας και δίκαιη, π.χ. για τους διδάσκοντες  αλλά συγχρόνως πρέπει να είναι και αποτελεσματική, δηλαδή να συμβάλλει στην πραγματοποίηση των σκοπών του σχολείου.</a:t>
            </a:r>
          </a:p>
          <a:p>
            <a:pPr indent="180000" algn="just"/>
            <a:r>
              <a:rPr lang="el-GR" dirty="0">
                <a:latin typeface="Garamond" panose="02020404030301010803" pitchFamily="18" charset="0"/>
              </a:rPr>
              <a:t>β) Μολονότι δεν υπάρχει νομοθετική ρύθμιση για τον ορισμό κριτηρίων κατανομής τάξεων ή τμημάτων εντούτοις στο συγκεκριμένο σχολείο ο σύλλογος διδασκόντων θα μπορούσε να εφαρμόσει τη διοικητική αρχή «ο κατάλληλος δάσκαλος στην κατάλληλη τάξη ή τμήμα» έτσι ώστε να ελαχιστοποιηθεί η πικρία ή απογοήτευση κάποιων συναδέλφων και να εξυπηρετηθεί καλύτερα το συμφέρον των μαθητών.</a:t>
            </a:r>
          </a:p>
          <a:p>
            <a:pPr indent="180000" algn="just"/>
            <a:r>
              <a:rPr lang="el-GR" dirty="0">
                <a:latin typeface="Garamond" panose="02020404030301010803" pitchFamily="18" charset="0"/>
              </a:rPr>
              <a:t>γ) Η αποτελεσματική λειτουργία ενός συλλογικού οργάνου άρα και του συλλόγου διδασκόντων επηρεάζεται από πολλούς παράγοντες ανάμεσα στους οποίους είναι: η ηγεσία της σχολικής μονάδας, το μέγεθος του συλλόγου διδασκόντων, τα χαρακτηριστικά των μελών του διοικητικού αυτού οργάνου, υ συνοχή της σχολικής κοινότητας και το κλίμα του σχολείου.</a:t>
            </a:r>
          </a:p>
        </p:txBody>
      </p:sp>
    </p:spTree>
    <p:extLst>
      <p:ext uri="{BB962C8B-B14F-4D97-AF65-F5344CB8AC3E}">
        <p14:creationId xmlns:p14="http://schemas.microsoft.com/office/powerpoint/2010/main" val="2687914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F42822-2B8F-B894-3E5E-C27228EC345D}"/>
              </a:ext>
            </a:extLst>
          </p:cNvPr>
          <p:cNvSpPr txBox="1"/>
          <p:nvPr/>
        </p:nvSpPr>
        <p:spPr>
          <a:xfrm>
            <a:off x="216816" y="386930"/>
            <a:ext cx="118872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400" b="1" kern="1200" dirty="0">
                <a:solidFill>
                  <a:schemeClr val="tx1"/>
                </a:solidFill>
                <a:latin typeface="Garamond" panose="02020404030301010803" pitchFamily="18" charset="0"/>
                <a:ea typeface="+mj-ea"/>
                <a:cs typeface="+mj-cs"/>
              </a:rPr>
              <a:t>4</a:t>
            </a:r>
            <a:r>
              <a:rPr lang="en-US" sz="3400" b="1" kern="1200" baseline="30000" dirty="0">
                <a:solidFill>
                  <a:schemeClr val="tx1"/>
                </a:solidFill>
                <a:latin typeface="Garamond" panose="02020404030301010803" pitchFamily="18" charset="0"/>
                <a:ea typeface="+mj-ea"/>
                <a:cs typeface="+mj-cs"/>
              </a:rPr>
              <a:t>η</a:t>
            </a:r>
            <a:r>
              <a:rPr lang="en-US" sz="3400" b="1" kern="1200" dirty="0">
                <a:solidFill>
                  <a:schemeClr val="tx1"/>
                </a:solidFill>
                <a:latin typeface="Garamond" panose="02020404030301010803" pitchFamily="18" charset="0"/>
                <a:ea typeface="+mj-ea"/>
                <a:cs typeface="+mj-cs"/>
              </a:rPr>
              <a:t> | </a:t>
            </a:r>
            <a:r>
              <a:rPr lang="el-GR" sz="3400" b="1" kern="1200" dirty="0">
                <a:solidFill>
                  <a:schemeClr val="tx1"/>
                </a:solidFill>
                <a:latin typeface="Garamond" panose="02020404030301010803" pitchFamily="18" charset="0"/>
                <a:ea typeface="+mj-ea"/>
                <a:cs typeface="+mj-cs"/>
              </a:rPr>
              <a:t>Λήψη παράνομης απόφασης</a:t>
            </a:r>
            <a:endParaRPr lang="en-US" sz="3400" b="1" kern="1200" dirty="0">
              <a:solidFill>
                <a:schemeClr val="tx1"/>
              </a:solidFill>
              <a:latin typeface="Garamond" panose="02020404030301010803" pitchFamily="18" charset="0"/>
              <a:ea typeface="+mj-ea"/>
              <a:cs typeface="+mj-cs"/>
            </a:endParaRPr>
          </a:p>
          <a:p>
            <a:pPr>
              <a:lnSpc>
                <a:spcPct val="90000"/>
              </a:lnSpc>
              <a:spcBef>
                <a:spcPct val="0"/>
              </a:spcBef>
              <a:spcAft>
                <a:spcPts val="600"/>
              </a:spcAft>
            </a:pPr>
            <a:endParaRPr lang="en-US" sz="3400" b="1" kern="1200" dirty="0">
              <a:solidFill>
                <a:schemeClr val="tx1"/>
              </a:solidFill>
              <a:latin typeface="+mj-lt"/>
              <a:ea typeface="+mj-ea"/>
              <a:cs typeface="+mj-cs"/>
            </a:endParaRP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793660" y="2281561"/>
            <a:ext cx="10143668" cy="3753479"/>
          </a:xfrm>
          <a:prstGeom prst="rect">
            <a:avLst/>
          </a:prstGeom>
        </p:spPr>
        <p:txBody>
          <a:bodyPr vert="horz" lIns="91440" tIns="45720" rIns="91440" bIns="45720" rtlCol="0" anchor="ctr">
            <a:normAutofit/>
          </a:bodyPr>
          <a:lstStyle/>
          <a:p>
            <a:pPr indent="180000" algn="just">
              <a:lnSpc>
                <a:spcPct val="110000"/>
              </a:lnSpc>
            </a:pPr>
            <a:r>
              <a:rPr lang="el-GR" sz="2000" dirty="0">
                <a:latin typeface="Garamond" panose="02020404030301010803" pitchFamily="18" charset="0"/>
              </a:rPr>
              <a:t>Ο κ. Β. υπηρετεί στο Χ δημοτικό σχολείο Σερρών. Στις 10 Μαΐου ο κ. Β. απουσίαζε λόγω ασθένειας και την άσκηση των καθηκόντων του ανέλαβε ο υποδιευθυντής του σχολείου κ. Λ. Με την ευκαιρία άσκησης των διευθυντικών του καθηκόντων ο κ. Λ. συγκάλεσε στις 12 Μαΐου σε έκτακτη συνεδρίαση το σύλλογο διδασκόντων με θέμα: «Διαμαρτυρία για τη μόλυνση του περιβάλλοντος». Με ψήφους 5 υπέρ και 3 κατά ο σύλλογος διδασκόντων αποφάσισε να κλείσει το σχολείο στις 14 Μαΐου ως ένδειξη διαμαρτυρίας για τη μόλυνση του ποταμού </a:t>
            </a:r>
            <a:r>
              <a:rPr lang="el-GR" sz="2000" dirty="0" err="1">
                <a:latin typeface="Garamond" panose="02020404030301010803" pitchFamily="18" charset="0"/>
              </a:rPr>
              <a:t>Στρυμώνα</a:t>
            </a:r>
            <a:r>
              <a:rPr lang="el-GR" sz="2000" dirty="0">
                <a:latin typeface="Garamond" panose="02020404030301010803" pitchFamily="18" charset="0"/>
              </a:rPr>
              <a:t>. Στις 13 Μαΐου επέστρεψε στο σχολείο ο κ. Β. και ο υποδιευθυντής τον ενημέρωσε για την απόφαση που πήρε ο σύλλογος διδασκόντων.</a:t>
            </a:r>
          </a:p>
          <a:p>
            <a:pPr indent="180000" algn="just">
              <a:lnSpc>
                <a:spcPct val="110000"/>
              </a:lnSpc>
            </a:pPr>
            <a:r>
              <a:rPr lang="el-GR" sz="2000" b="1" dirty="0">
                <a:latin typeface="Garamond" panose="02020404030301010803" pitchFamily="18" charset="0"/>
              </a:rPr>
              <a:t>Ζητείται:    </a:t>
            </a:r>
            <a:endParaRPr lang="en-US" sz="2000" b="1" dirty="0">
              <a:latin typeface="Garamond" panose="02020404030301010803" pitchFamily="18" charset="0"/>
            </a:endParaRPr>
          </a:p>
        </p:txBody>
      </p:sp>
    </p:spTree>
    <p:extLst>
      <p:ext uri="{BB962C8B-B14F-4D97-AF65-F5344CB8AC3E}">
        <p14:creationId xmlns:p14="http://schemas.microsoft.com/office/powerpoint/2010/main" val="3168361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F4799-A56B-05CE-FC3B-1826326BA490}"/>
              </a:ext>
            </a:extLst>
          </p:cNvPr>
          <p:cNvSpPr txBox="1"/>
          <p:nvPr/>
        </p:nvSpPr>
        <p:spPr>
          <a:xfrm>
            <a:off x="699516" y="2542404"/>
            <a:ext cx="10143668" cy="3808520"/>
          </a:xfrm>
          <a:prstGeom prst="rect">
            <a:avLst/>
          </a:prstGeom>
        </p:spPr>
        <p:txBody>
          <a:bodyPr vert="horz" lIns="91440" tIns="45720" rIns="91440" bIns="45720" rtlCol="0" anchor="ctr">
            <a:normAutofit fontScale="92500" lnSpcReduction="10000"/>
          </a:bodyPr>
          <a:lstStyle/>
          <a:p>
            <a:pPr indent="180000" algn="just"/>
            <a:r>
              <a:rPr lang="el-GR" sz="2000" dirty="0">
                <a:latin typeface="Garamond" panose="02020404030301010803" pitchFamily="18" charset="0"/>
              </a:rPr>
              <a:t>Ο διευθυντής Διεύθυνσης Π.Ε. ζήτησε με έγγραφό του από τον αρμόδιο προϊστάμενο Γραφείου Π.Ε. να υποβάλει το πρόβλημα αυτό στο διευθυντή του δημοτικού σχολείου Μαραθώνα και να ρωτήσει τι θα έπρεπε να γίνει. Με τη σειρά του ο προϊστάμενος του Γραφείου ζήτησε από το διευθυντή του παραπάνω δημοτικού σχολείου την άποψή του και ποια ήταν η «καλύτερη» εκτίμησή του για τη λύση του στεγαστικού προβλήματος.</a:t>
            </a:r>
          </a:p>
          <a:p>
            <a:pPr indent="180000" algn="just"/>
            <a:r>
              <a:rPr lang="el-GR" sz="2000" dirty="0">
                <a:latin typeface="Garamond" panose="02020404030301010803" pitchFamily="18" charset="0"/>
              </a:rPr>
              <a:t>Τρεις μέρες αργότερα ο διευθυντής του δημοτικού σχολείου του Μαραθώνα υπέβαλε ιεραρχικά αντίς της μιας πρότασης 4 εναλλακτικές λύσεις που είναι οι εξής:</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αγορά του οικοπέδου και κατασκευή σχολικού κτιρίου 3  αιθουσών κτλ. συνολικής αξίας 400.000 ευρώ.</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Ενοικίαση κατάλληλου κτιρίου που θα μπορούσε να χρησιμοποιηθεί ως εκπαιδευτήριο με 4.000 ευρώ σε μηνιαία βάση.</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κατανομή των </a:t>
            </a:r>
            <a:r>
              <a:rPr lang="el-GR" sz="2000" dirty="0" err="1">
                <a:latin typeface="Garamond" panose="02020404030301010803" pitchFamily="18" charset="0"/>
              </a:rPr>
              <a:t>νεοεγγραφέντων</a:t>
            </a:r>
            <a:r>
              <a:rPr lang="el-GR" sz="2000" dirty="0">
                <a:latin typeface="Garamond" panose="02020404030301010803" pitchFamily="18" charset="0"/>
              </a:rPr>
              <a:t> μαθητών στις αντίστοιχες τάξεις των παραπλήσιων δημοτικών σχολείων της περιοχής.</a:t>
            </a:r>
          </a:p>
          <a:p>
            <a:pPr marL="342900" lvl="0" indent="-342900">
              <a:lnSpc>
                <a:spcPct val="100000"/>
              </a:lnSpc>
              <a:spcAft>
                <a:spcPts val="0"/>
              </a:spcAft>
              <a:buFont typeface="Arial" panose="020B0604020202020204" pitchFamily="34" charset="0"/>
              <a:buChar char="•"/>
            </a:pPr>
            <a:r>
              <a:rPr lang="el-GR" sz="2000" dirty="0">
                <a:latin typeface="Garamond" panose="02020404030301010803" pitchFamily="18" charset="0"/>
              </a:rPr>
              <a:t>Την καθιέρωση πρωινής και απογευματινής βάρδιας σε μηνιαία βάση.</a:t>
            </a:r>
          </a:p>
          <a:p>
            <a:pPr marL="342900" lvl="0" indent="-342900">
              <a:lnSpc>
                <a:spcPct val="100000"/>
              </a:lnSpc>
              <a:spcAft>
                <a:spcPts val="0"/>
              </a:spcAft>
              <a:buFont typeface="Arial" panose="020B0604020202020204" pitchFamily="34" charset="0"/>
              <a:buChar char="•"/>
            </a:pPr>
            <a:endParaRPr lang="el-GR" sz="2000" dirty="0">
              <a:latin typeface="Garamond" panose="02020404030301010803" pitchFamily="18" charset="0"/>
            </a:endParaRPr>
          </a:p>
          <a:p>
            <a:pPr marL="342900" lvl="0" indent="-342900">
              <a:lnSpc>
                <a:spcPct val="100000"/>
              </a:lnSpc>
              <a:spcAft>
                <a:spcPts val="0"/>
              </a:spcAft>
              <a:buFont typeface="Arial" panose="020B0604020202020204" pitchFamily="34" charset="0"/>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val="1113475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descr="Εικόνα που περιέχει ανυσματικά γραφικά&#10;&#10;Περιγραφή που δημιουργήθηκε αυτόματα">
            <a:extLst>
              <a:ext uri="{FF2B5EF4-FFF2-40B4-BE49-F238E27FC236}">
                <a16:creationId xmlns:a16="http://schemas.microsoft.com/office/drawing/2014/main" id="{951A1249-051C-29CB-1087-1CC7D3046261}"/>
              </a:ext>
            </a:extLst>
          </p:cNvPr>
          <p:cNvPicPr>
            <a:picLocks noChangeAspect="1"/>
          </p:cNvPicPr>
          <p:nvPr/>
        </p:nvPicPr>
        <p:blipFill rotWithShape="1">
          <a:blip r:embed="rId2"/>
          <a:srcRect l="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F42822-2B8F-B894-3E5E-C27228EC345D}"/>
              </a:ext>
            </a:extLst>
          </p:cNvPr>
          <p:cNvSpPr txBox="1"/>
          <p:nvPr/>
        </p:nvSpPr>
        <p:spPr>
          <a:xfrm>
            <a:off x="4855591" y="46996"/>
            <a:ext cx="7022731" cy="8890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3700" b="1" dirty="0">
                <a:latin typeface="Garamond" panose="02020404030301010803" pitchFamily="18" charset="0"/>
                <a:ea typeface="+mj-ea"/>
                <a:cs typeface="+mj-cs"/>
              </a:rPr>
              <a:t>Λήψη παράνομης απόφασης</a:t>
            </a:r>
            <a:endParaRPr lang="en-US" sz="3700" b="1" dirty="0">
              <a:latin typeface="Garamond" panose="02020404030301010803" pitchFamily="18" charset="0"/>
              <a:ea typeface="+mj-ea"/>
              <a:cs typeface="+mj-cs"/>
            </a:endParaRPr>
          </a:p>
        </p:txBody>
      </p:sp>
      <p:graphicFrame>
        <p:nvGraphicFramePr>
          <p:cNvPr id="43" name="TextBox 4">
            <a:extLst>
              <a:ext uri="{FF2B5EF4-FFF2-40B4-BE49-F238E27FC236}">
                <a16:creationId xmlns:a16="http://schemas.microsoft.com/office/drawing/2014/main" id="{8840C080-C466-4E3C-9859-A35C5FCF346F}"/>
              </a:ext>
            </a:extLst>
          </p:cNvPr>
          <p:cNvGraphicFramePr/>
          <p:nvPr>
            <p:extLst>
              <p:ext uri="{D42A27DB-BD31-4B8C-83A1-F6EECF244321}">
                <p14:modId xmlns:p14="http://schemas.microsoft.com/office/powerpoint/2010/main" val="2594514628"/>
              </p:ext>
            </p:extLst>
          </p:nvPr>
        </p:nvGraphicFramePr>
        <p:xfrm>
          <a:off x="4957439" y="2188974"/>
          <a:ext cx="71253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11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634718-FC1A-A724-73B0-4EEF6F7ED9E0}"/>
              </a:ext>
            </a:extLst>
          </p:cNvPr>
          <p:cNvSpPr txBox="1"/>
          <p:nvPr/>
        </p:nvSpPr>
        <p:spPr>
          <a:xfrm>
            <a:off x="1543050" y="203268"/>
            <a:ext cx="97155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kern="1200" dirty="0">
                <a:solidFill>
                  <a:schemeClr val="tx1"/>
                </a:solidFill>
                <a:latin typeface="Garamond" panose="02020404030301010803" pitchFamily="18" charset="0"/>
                <a:ea typeface="+mj-ea"/>
                <a:cs typeface="+mj-cs"/>
              </a:rPr>
              <a:t>Τύποι Οργανώσεων</a:t>
            </a:r>
            <a:endParaRPr lang="en-US" sz="4400" b="1" kern="1200" dirty="0">
              <a:solidFill>
                <a:schemeClr val="tx1"/>
              </a:solidFill>
              <a:latin typeface="Garamond" panose="02020404030301010803" pitchFamily="18" charset="0"/>
              <a:ea typeface="+mj-ea"/>
              <a:cs typeface="+mj-cs"/>
            </a:endParaRPr>
          </a:p>
        </p:txBody>
      </p:sp>
      <p:sp>
        <p:nvSpPr>
          <p:cNvPr id="8" name="TextBox 7">
            <a:extLst>
              <a:ext uri="{FF2B5EF4-FFF2-40B4-BE49-F238E27FC236}">
                <a16:creationId xmlns:a16="http://schemas.microsoft.com/office/drawing/2014/main" id="{22111064-B4A0-039C-C34E-ED1CFD314C38}"/>
              </a:ext>
            </a:extLst>
          </p:cNvPr>
          <p:cNvSpPr txBox="1"/>
          <p:nvPr/>
        </p:nvSpPr>
        <p:spPr>
          <a:xfrm>
            <a:off x="593889" y="2018582"/>
            <a:ext cx="11300724" cy="45242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500" dirty="0"/>
          </a:p>
          <a:p>
            <a:pPr indent="180000" algn="just"/>
            <a:r>
              <a:rPr lang="el-GR" sz="2000" b="1" dirty="0">
                <a:latin typeface="Garamond" panose="02020404030301010803" pitchFamily="18" charset="0"/>
              </a:rPr>
              <a:t>Τυπική ή επίσημη οργάνωση</a:t>
            </a:r>
            <a:r>
              <a:rPr lang="el-GR" sz="2000" dirty="0">
                <a:latin typeface="Garamond" panose="02020404030301010803" pitchFamily="18" charset="0"/>
              </a:rPr>
              <a:t>: ορίζεται ως ένα «σύστημα συντονισμένων δραστηριοτήτων μιας ομάδας ανθρώπων που δουλεύουν συνεργατικά για έναν κοινό σκοπό κάτω από εξουσία και ηγεσία» (Κανελλόπουλος, 1996:40) και ως « η διοικητική σχεδίαση που προϋποθέτει σκοπούς, πολιτική και προγράμματα και δείχνει τις προγραμματισμένες σχέσεις ανάμεσα στις θέσεις που υπάρχουν στην οργάνωση και τις λειτουργίες που αντιστοιχούν στις θέσεις αυτές χωρίς να αναφέρονται σε συγκεκριμένα άτομα» (</a:t>
            </a:r>
            <a:r>
              <a:rPr lang="el-GR" sz="2000" dirty="0" err="1">
                <a:latin typeface="Garamond" panose="02020404030301010803" pitchFamily="18" charset="0"/>
              </a:rPr>
              <a:t>Ζαβλανός</a:t>
            </a:r>
            <a:r>
              <a:rPr lang="el-GR" sz="2000" dirty="0">
                <a:latin typeface="Garamond" panose="02020404030301010803" pitchFamily="18" charset="0"/>
              </a:rPr>
              <a:t>, 1998:211). π.χ. πανεπιστήμια, νοσηλευτικά ιδρύματα, κ.α.</a:t>
            </a:r>
          </a:p>
          <a:p>
            <a:pPr indent="180000" algn="just"/>
            <a:r>
              <a:rPr lang="el-GR" sz="2000" dirty="0">
                <a:latin typeface="Garamond" panose="02020404030301010803" pitchFamily="18" charset="0"/>
              </a:rPr>
              <a:t>Μια επίσημη οργάνωση συνήθως περιγράφεται από την άποψη του καθήκοντος, της θέσης και των σχέσεων εξουσίας της. Το καθήκον είναι η εργασία που πρέπει να εκτελεστεί για να επιτύχει τους στόχους της. Το καθήκον μπορεί να αναλυθεί περαιτέρω σε σειρές ή θέσεις ικανές να τις χειριστεί ένα άτομο και τα καθήκοντα που σχετίζονται με μια συγκεκριμένη θέση να εξειδικεύονται με μια περιγραφή της δουλειάς αυτής της θέσης. </a:t>
            </a:r>
            <a:endParaRPr lang="en-US" sz="2000" b="1"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79F31B8B-407C-EEE8-67C0-2E25F10239D1}"/>
              </a:ext>
            </a:extLst>
          </p:cNvPr>
          <p:cNvCxnSpPr>
            <a:cxnSpLocks/>
          </p:cNvCxnSpPr>
          <p:nvPr/>
        </p:nvCxnSpPr>
        <p:spPr>
          <a:xfrm>
            <a:off x="1152525" y="1713390"/>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78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FFDA69-140E-E30A-A43B-82E4770D0A1E}"/>
              </a:ext>
            </a:extLst>
          </p:cNvPr>
          <p:cNvPicPr>
            <a:picLocks noChangeAspect="1"/>
          </p:cNvPicPr>
          <p:nvPr/>
        </p:nvPicPr>
        <p:blipFill rotWithShape="1">
          <a:blip r:embed="rId2"/>
          <a:srcRect l="11081" r="1811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 name="TextBox 3">
            <a:extLst>
              <a:ext uri="{FF2B5EF4-FFF2-40B4-BE49-F238E27FC236}">
                <a16:creationId xmlns:a16="http://schemas.microsoft.com/office/drawing/2014/main" id="{D7F42822-2B8F-B894-3E5E-C27228EC345D}"/>
              </a:ext>
            </a:extLst>
          </p:cNvPr>
          <p:cNvSpPr txBox="1"/>
          <p:nvPr/>
        </p:nvSpPr>
        <p:spPr>
          <a:xfrm>
            <a:off x="4962617" y="-24607"/>
            <a:ext cx="649713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dirty="0">
                <a:latin typeface="Garamond" panose="02020404030301010803" pitchFamily="18" charset="0"/>
                <a:ea typeface="+mj-ea"/>
                <a:cs typeface="+mj-cs"/>
              </a:rPr>
              <a:t>Προτεινόμενες Απαντήσεις</a:t>
            </a:r>
            <a:endParaRPr lang="en-US" sz="4400" b="1" dirty="0">
              <a:latin typeface="Garamond" panose="02020404030301010803" pitchFamily="18" charset="0"/>
              <a:ea typeface="+mj-ea"/>
              <a:cs typeface="+mj-cs"/>
            </a:endParaRPr>
          </a:p>
        </p:txBody>
      </p:sp>
      <p:sp>
        <p:nvSpPr>
          <p:cNvPr id="5" name="TextBox 4">
            <a:extLst>
              <a:ext uri="{FF2B5EF4-FFF2-40B4-BE49-F238E27FC236}">
                <a16:creationId xmlns:a16="http://schemas.microsoft.com/office/drawing/2014/main" id="{35DF4799-A56B-05CE-FC3B-1826326BA490}"/>
              </a:ext>
            </a:extLst>
          </p:cNvPr>
          <p:cNvSpPr txBox="1"/>
          <p:nvPr/>
        </p:nvSpPr>
        <p:spPr>
          <a:xfrm>
            <a:off x="4855591" y="1100831"/>
            <a:ext cx="7004976" cy="5118994"/>
          </a:xfrm>
          <a:prstGeom prst="rect">
            <a:avLst/>
          </a:prstGeom>
        </p:spPr>
        <p:txBody>
          <a:bodyPr vert="horz" lIns="91440" tIns="45720" rIns="91440" bIns="45720" rtlCol="0">
            <a:normAutofit/>
          </a:bodyPr>
          <a:lstStyle/>
          <a:p>
            <a:pPr indent="180000" algn="just"/>
            <a:r>
              <a:rPr lang="el-GR" dirty="0">
                <a:latin typeface="Garamond" panose="02020404030301010803" pitchFamily="18" charset="0"/>
              </a:rPr>
              <a:t>(α) Ως διευθυντής του σχολείου δε θα εφάρμοζα την παράνομη απόφαση του συλλόγου διδασκόντων γιατί: (1</a:t>
            </a:r>
            <a:r>
              <a:rPr lang="el-GR" baseline="30000" dirty="0">
                <a:latin typeface="Garamond" panose="02020404030301010803" pitchFamily="18" charset="0"/>
              </a:rPr>
              <a:t>ο</a:t>
            </a:r>
            <a:r>
              <a:rPr lang="el-GR" dirty="0">
                <a:latin typeface="Garamond" panose="02020404030301010803" pitchFamily="18" charset="0"/>
              </a:rPr>
              <a:t>) τα μαθήματα στα σχολεία μπορούν να διακοπούν μόνο με απόφαση του υπουργού Παιδείας ή του οικείου νομάρχη «για αντιμετώπιση έκτακτων αναγκών…» (άρθρο 5 με </a:t>
            </a:r>
            <a:r>
              <a:rPr lang="el-GR" dirty="0" err="1">
                <a:latin typeface="Garamond" panose="02020404030301010803" pitchFamily="18" charset="0"/>
              </a:rPr>
              <a:t>αριθμ</a:t>
            </a:r>
            <a:r>
              <a:rPr lang="el-GR" dirty="0">
                <a:latin typeface="Garamond" panose="02020404030301010803" pitchFamily="18" charset="0"/>
              </a:rPr>
              <a:t>. 201/1998 Π.Δ, ΦΕΚ, 161, </a:t>
            </a:r>
            <a:r>
              <a:rPr lang="el-GR" dirty="0" err="1">
                <a:latin typeface="Garamond" panose="02020404030301010803" pitchFamily="18" charset="0"/>
              </a:rPr>
              <a:t>τΑ</a:t>
            </a:r>
            <a:r>
              <a:rPr lang="el-GR" dirty="0">
                <a:latin typeface="Garamond" panose="02020404030301010803" pitchFamily="18" charset="0"/>
              </a:rPr>
              <a:t>) και (2</a:t>
            </a:r>
            <a:r>
              <a:rPr lang="el-GR" baseline="30000" dirty="0">
                <a:latin typeface="Garamond" panose="02020404030301010803" pitchFamily="18" charset="0"/>
              </a:rPr>
              <a:t>ο</a:t>
            </a:r>
            <a:r>
              <a:rPr lang="el-GR" dirty="0">
                <a:latin typeface="Garamond" panose="02020404030301010803" pitchFamily="18" charset="0"/>
              </a:rPr>
              <a:t>) δεν πάρθηκε «μέσα στα όρια της αρμοδιότητάς του» δηλαδή του συλλόγου διδασκόντων (άρθρο 37, παρ. 15, της </a:t>
            </a:r>
            <a:r>
              <a:rPr lang="el-GR" dirty="0" err="1">
                <a:latin typeface="Garamond" panose="02020404030301010803" pitchFamily="18" charset="0"/>
              </a:rPr>
              <a:t>αριθμ</a:t>
            </a:r>
            <a:r>
              <a:rPr lang="el-GR" dirty="0">
                <a:latin typeface="Garamond" panose="02020404030301010803" pitchFamily="18" charset="0"/>
              </a:rPr>
              <a:t>. 105657/2002 Υ.Α. ΦΕΚ 1340 </a:t>
            </a:r>
            <a:r>
              <a:rPr lang="el-GR" dirty="0" err="1">
                <a:latin typeface="Garamond" panose="02020404030301010803" pitchFamily="18" charset="0"/>
              </a:rPr>
              <a:t>τ.Β</a:t>
            </a:r>
            <a:r>
              <a:rPr lang="el-GR" dirty="0">
                <a:latin typeface="Garamond" panose="02020404030301010803" pitchFamily="18" charset="0"/>
              </a:rPr>
              <a:t>).</a:t>
            </a:r>
          </a:p>
          <a:p>
            <a:pPr indent="180000" algn="just"/>
            <a:r>
              <a:rPr lang="el-GR" dirty="0">
                <a:latin typeface="Garamond" panose="02020404030301010803" pitchFamily="18" charset="0"/>
              </a:rPr>
              <a:t>(β) Ως διευθυντής σχολείου και ως πρόεδρος του συλλόγου διδασκόντων δε θα συγκαλούσα συνεδρίαση γιατί το </a:t>
            </a:r>
            <a:r>
              <a:rPr lang="el-GR" dirty="0" err="1">
                <a:latin typeface="Garamond" panose="02020404030301010803" pitchFamily="18" charset="0"/>
              </a:rPr>
              <a:t>υπο</a:t>
            </a:r>
            <a:r>
              <a:rPr lang="el-GR" dirty="0">
                <a:latin typeface="Garamond" panose="02020404030301010803" pitchFamily="18" charset="0"/>
              </a:rPr>
              <a:t> συζήτηση θέμα (διαμαρτυρία για τη μόλυνση του περιβάλλοντος) δεν είναι σύννομο (άρθρο 37, παρ. 6, της </a:t>
            </a:r>
            <a:r>
              <a:rPr lang="el-GR" dirty="0" err="1">
                <a:latin typeface="Garamond" panose="02020404030301010803" pitchFamily="18" charset="0"/>
              </a:rPr>
              <a:t>αριθμ</a:t>
            </a:r>
            <a:r>
              <a:rPr lang="el-GR" dirty="0">
                <a:latin typeface="Garamond" panose="02020404030301010803" pitchFamily="18" charset="0"/>
              </a:rPr>
              <a:t>. 105657/2002 Υ.Α.).  </a:t>
            </a:r>
          </a:p>
          <a:p>
            <a:pPr algn="just"/>
            <a:endParaRPr lang="el-GR" dirty="0">
              <a:latin typeface="Garamond" panose="02020404030301010803" pitchFamily="18" charset="0"/>
            </a:endParaRPr>
          </a:p>
          <a:p>
            <a:pPr indent="180000" algn="just"/>
            <a:endParaRPr lang="en-US" dirty="0">
              <a:latin typeface="Garamond" panose="02020404030301010803" pitchFamily="18" charset="0"/>
            </a:endParaRPr>
          </a:p>
          <a:p>
            <a:pPr indent="-228600">
              <a:lnSpc>
                <a:spcPct val="90000"/>
              </a:lnSpc>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83012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310EA-3C15-43D8-387B-4238CFFBFD2F}"/>
              </a:ext>
            </a:extLst>
          </p:cNvPr>
          <p:cNvSpPr txBox="1"/>
          <p:nvPr/>
        </p:nvSpPr>
        <p:spPr>
          <a:xfrm>
            <a:off x="215660" y="401129"/>
            <a:ext cx="11153955" cy="2862322"/>
          </a:xfrm>
          <a:prstGeom prst="rect">
            <a:avLst/>
          </a:prstGeom>
          <a:noFill/>
        </p:spPr>
        <p:txBody>
          <a:bodyPr wrap="square" rtlCol="0">
            <a:spAutoFit/>
          </a:bodyPr>
          <a:lstStyle/>
          <a:p>
            <a:r>
              <a:rPr lang="el-GR" dirty="0">
                <a:solidFill>
                  <a:schemeClr val="bg1"/>
                </a:solidFill>
              </a:rPr>
              <a:t>Βιβλιογραφία:</a:t>
            </a:r>
          </a:p>
          <a:p>
            <a:pPr marL="285750" indent="-285750">
              <a:buFont typeface="Wingdings" panose="05000000000000000000" pitchFamily="2" charset="2"/>
              <a:buChar char="§"/>
            </a:pPr>
            <a:r>
              <a:rPr lang="el-GR" dirty="0">
                <a:solidFill>
                  <a:schemeClr val="bg1"/>
                </a:solidFill>
              </a:rPr>
              <a:t>Κατσαρός, Ι. (2008). </a:t>
            </a:r>
            <a:r>
              <a:rPr lang="el-GR" i="1" dirty="0">
                <a:solidFill>
                  <a:schemeClr val="bg1"/>
                </a:solidFill>
              </a:rPr>
              <a:t>Οργάνωση και Διοίκηση της Εκπαίδευσης</a:t>
            </a:r>
            <a:r>
              <a:rPr lang="el-GR" dirty="0">
                <a:solidFill>
                  <a:schemeClr val="bg1"/>
                </a:solidFill>
              </a:rPr>
              <a:t>. ΥΠΑΙΘ. Παιδαγωγικό Ινστιτούτο. Αθήνα.</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Α. Θεωρία και Μελέτη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Σαΐτη, Α &amp; Σαΐτης, Χ. (2011). </a:t>
            </a:r>
            <a:r>
              <a:rPr lang="el-GR" i="1" dirty="0">
                <a:solidFill>
                  <a:schemeClr val="bg1"/>
                </a:solidFill>
              </a:rPr>
              <a:t>Εισαγωγή στη Διοίκηση της Εκπαίδευση. Τόμος Β. Εκπαιδευτική Νομοθεσία και Ερμηνεία – Ανάλυση Περιπτώσεων</a:t>
            </a:r>
            <a:r>
              <a:rPr lang="el-GR" dirty="0">
                <a:solidFill>
                  <a:schemeClr val="bg1"/>
                </a:solidFill>
              </a:rPr>
              <a:t>.</a:t>
            </a:r>
          </a:p>
          <a:p>
            <a:pPr marL="285750" indent="-285750">
              <a:buFont typeface="Wingdings" panose="05000000000000000000" pitchFamily="2" charset="2"/>
              <a:buChar char="§"/>
            </a:pPr>
            <a:r>
              <a:rPr lang="el-GR" dirty="0">
                <a:solidFill>
                  <a:schemeClr val="bg1"/>
                </a:solidFill>
              </a:rPr>
              <a:t>Χατζηπαναγιώτου, Π. (2014). Σημειώσεις μαθήματος «</a:t>
            </a:r>
            <a:r>
              <a:rPr lang="en-US" dirty="0">
                <a:solidFill>
                  <a:schemeClr val="bg1"/>
                </a:solidFill>
              </a:rPr>
              <a:t>EDG 652 </a:t>
            </a:r>
            <a:r>
              <a:rPr lang="el-GR" dirty="0">
                <a:solidFill>
                  <a:schemeClr val="bg1"/>
                </a:solidFill>
              </a:rPr>
              <a:t>Διοίκηση Εκπαιδευτικών Μονάδων». Ευρωπαϊκό Πανεπιστήμιο Κύπρου.</a:t>
            </a:r>
          </a:p>
          <a:p>
            <a:pPr marL="285750" indent="-285750">
              <a:buFont typeface="Wingdings" panose="05000000000000000000" pitchFamily="2" charset="2"/>
              <a:buChar char="§"/>
            </a:pPr>
            <a:endParaRPr lang="el-GR" dirty="0">
              <a:solidFill>
                <a:schemeClr val="bg1"/>
              </a:solidFill>
            </a:endParaRPr>
          </a:p>
          <a:p>
            <a:r>
              <a:rPr lang="el-GR" dirty="0">
                <a:solidFill>
                  <a:schemeClr val="bg1"/>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80B0D7-AC60-4553-9F90-6E0D8E2EB25F}"/>
              </a:ext>
            </a:extLst>
          </p:cNvPr>
          <p:cNvSpPr txBox="1"/>
          <p:nvPr/>
        </p:nvSpPr>
        <p:spPr>
          <a:xfrm>
            <a:off x="624500" y="2811463"/>
            <a:ext cx="4777152" cy="923330"/>
          </a:xfrm>
          <a:prstGeom prst="rect">
            <a:avLst/>
          </a:prstGeom>
          <a:noFill/>
        </p:spPr>
        <p:txBody>
          <a:bodyPr wrap="square" rtlCol="0" anchor="ctr">
            <a:spAutoFit/>
          </a:bodyPr>
          <a:lstStyle/>
          <a:p>
            <a:pPr algn="r"/>
            <a:r>
              <a:rPr lang="en-US" altLang="ko-KR" sz="5400" dirty="0">
                <a:solidFill>
                  <a:schemeClr val="bg1"/>
                </a:solidFill>
                <a:cs typeface="Arial" pitchFamily="34" charset="0"/>
              </a:rPr>
              <a:t>THANK YOU</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634718-FC1A-A724-73B0-4EEF6F7ED9E0}"/>
              </a:ext>
            </a:extLst>
          </p:cNvPr>
          <p:cNvSpPr txBox="1"/>
          <p:nvPr/>
        </p:nvSpPr>
        <p:spPr>
          <a:xfrm>
            <a:off x="1543050" y="203268"/>
            <a:ext cx="97155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l-GR" sz="4400" b="1" kern="1200" dirty="0">
                <a:solidFill>
                  <a:schemeClr val="tx1"/>
                </a:solidFill>
                <a:latin typeface="Garamond" panose="02020404030301010803" pitchFamily="18" charset="0"/>
                <a:ea typeface="+mj-ea"/>
                <a:cs typeface="+mj-cs"/>
              </a:rPr>
              <a:t>Τύποι Οργανώσεων</a:t>
            </a:r>
            <a:endParaRPr lang="en-US" sz="4400" b="1" kern="1200" dirty="0">
              <a:solidFill>
                <a:schemeClr val="tx1"/>
              </a:solidFill>
              <a:latin typeface="Garamond" panose="02020404030301010803" pitchFamily="18" charset="0"/>
              <a:ea typeface="+mj-ea"/>
              <a:cs typeface="+mj-cs"/>
            </a:endParaRPr>
          </a:p>
        </p:txBody>
      </p:sp>
      <p:sp>
        <p:nvSpPr>
          <p:cNvPr id="8" name="TextBox 7">
            <a:extLst>
              <a:ext uri="{FF2B5EF4-FFF2-40B4-BE49-F238E27FC236}">
                <a16:creationId xmlns:a16="http://schemas.microsoft.com/office/drawing/2014/main" id="{22111064-B4A0-039C-C34E-ED1CFD314C38}"/>
              </a:ext>
            </a:extLst>
          </p:cNvPr>
          <p:cNvSpPr txBox="1"/>
          <p:nvPr/>
        </p:nvSpPr>
        <p:spPr>
          <a:xfrm>
            <a:off x="235670" y="1530078"/>
            <a:ext cx="11724503" cy="512465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1500" dirty="0"/>
          </a:p>
          <a:p>
            <a:pPr indent="180000" algn="just"/>
            <a:r>
              <a:rPr lang="el-GR" sz="2000" b="1" dirty="0">
                <a:latin typeface="Garamond" panose="02020404030301010803" pitchFamily="18" charset="0"/>
              </a:rPr>
              <a:t>Άτυπη ή ανεπίσημη οργάνωση</a:t>
            </a:r>
            <a:r>
              <a:rPr lang="el-GR" sz="2000" dirty="0">
                <a:latin typeface="Garamond" panose="02020404030301010803" pitchFamily="18" charset="0"/>
              </a:rPr>
              <a:t>: δε διαθέτει επίσημη δομή, ούτε κανόνες ούτε κανονισμούς λειτουργίας. Η ύπαρξή της στηρίζεται στο αυθόρμητο συναισθηματικό στοιχείο και η δραστηριότητά της καθοδηγείται από «άτυπους» κανόνες, καθήκοντα και υποχρεώσεις. Η διάρκειά της δεν είναι σταθερή και η ύπαρξή της εξαρτάται από το χρόνο πραγματοποίησης των στόχων για τους οποίους συστήθηκε.</a:t>
            </a:r>
          </a:p>
          <a:p>
            <a:pPr indent="180000" algn="just"/>
            <a:r>
              <a:rPr lang="el-GR" sz="2000" dirty="0">
                <a:latin typeface="Garamond" panose="02020404030301010803" pitchFamily="18" charset="0"/>
              </a:rPr>
              <a:t>Έχει ως πλαίσιο δράσης τον εργασιακό χώρο κάθε οργανισμού και δρα παράλληλα με την τυπική οργάνωση. Αποτελείται από μικρές ομάδες που συγκροτούνται για να καλύψουν ανάγκες τους. Οι </a:t>
            </a:r>
            <a:r>
              <a:rPr lang="el-GR" sz="2000" b="1" dirty="0">
                <a:latin typeface="Garamond" panose="02020404030301010803" pitchFamily="18" charset="0"/>
              </a:rPr>
              <a:t>φιλίες</a:t>
            </a:r>
            <a:r>
              <a:rPr lang="el-GR" sz="2000" dirty="0">
                <a:latin typeface="Garamond" panose="02020404030301010803" pitchFamily="18" charset="0"/>
              </a:rPr>
              <a:t>, οι «</a:t>
            </a:r>
            <a:r>
              <a:rPr lang="el-GR" sz="2000" b="1" dirty="0">
                <a:latin typeface="Garamond" panose="02020404030301010803" pitchFamily="18" charset="0"/>
              </a:rPr>
              <a:t>κλίκες</a:t>
            </a:r>
            <a:r>
              <a:rPr lang="el-GR" sz="2000" dirty="0">
                <a:latin typeface="Garamond" panose="02020404030301010803" pitchFamily="18" charset="0"/>
              </a:rPr>
              <a:t>» και οι εκδηλώσεις αλληλοβοήθειας, οι οποίες δημιουργούνται μεταξύ των εργαζομένων μια τυπικής οργάνωσης (π.χ. ενός υπουργείου) είναι μερικές από τις ομάδες που εντάσσονται στη σφαίρα της άτυπης οργάνωσης. </a:t>
            </a:r>
          </a:p>
          <a:p>
            <a:pPr indent="180000" algn="just"/>
            <a:r>
              <a:rPr lang="el-GR" sz="2000" dirty="0">
                <a:latin typeface="Garamond" panose="02020404030301010803" pitchFamily="18" charset="0"/>
              </a:rPr>
              <a:t>Η δημιουργία τέτοιων ομάδων στο σχολείο μπορεί να συμβάλλει θετικά ή αρνητικά στη εύρυθμη και αποτελεσματική λειτουργία του σχολείου επειδή: </a:t>
            </a:r>
            <a:r>
              <a:rPr lang="el-GR" sz="2000" b="1" dirty="0">
                <a:latin typeface="Garamond" panose="02020404030301010803" pitchFamily="18" charset="0"/>
              </a:rPr>
              <a:t>(α) </a:t>
            </a:r>
            <a:r>
              <a:rPr lang="el-GR" sz="2000" dirty="0">
                <a:latin typeface="Garamond" panose="02020404030301010803" pitchFamily="18" charset="0"/>
              </a:rPr>
              <a:t>το </a:t>
            </a:r>
            <a:r>
              <a:rPr lang="el-GR" sz="2000" b="1" dirty="0">
                <a:latin typeface="Garamond" panose="02020404030301010803" pitchFamily="18" charset="0"/>
              </a:rPr>
              <a:t>αυθόρμητο και συναισθηματικό στοιχείο </a:t>
            </a:r>
            <a:r>
              <a:rPr lang="el-GR" sz="2000" dirty="0">
                <a:latin typeface="Garamond" panose="02020404030301010803" pitchFamily="18" charset="0"/>
              </a:rPr>
              <a:t>που συνδέει τα μέλη μιας ομάδας μπορεί να επηρεάσει θετικά ή αρνητικά την απόδοση των εργαζομένων και </a:t>
            </a:r>
            <a:r>
              <a:rPr lang="el-GR" sz="2000" b="1" dirty="0">
                <a:latin typeface="Garamond" panose="02020404030301010803" pitchFamily="18" charset="0"/>
              </a:rPr>
              <a:t>(β) </a:t>
            </a:r>
            <a:r>
              <a:rPr lang="el-GR" sz="2000" dirty="0">
                <a:latin typeface="Garamond" panose="02020404030301010803" pitchFamily="18" charset="0"/>
              </a:rPr>
              <a:t>οι ηγέτες των άτυπων ομάδων έχουν την </a:t>
            </a:r>
            <a:r>
              <a:rPr lang="el-GR" sz="2000" b="1" dirty="0">
                <a:latin typeface="Garamond" panose="02020404030301010803" pitchFamily="18" charset="0"/>
              </a:rPr>
              <a:t>ευχέρεια</a:t>
            </a:r>
            <a:r>
              <a:rPr lang="el-GR" sz="2000" dirty="0">
                <a:latin typeface="Garamond" panose="02020404030301010803" pitchFamily="18" charset="0"/>
              </a:rPr>
              <a:t>, τις </a:t>
            </a:r>
            <a:r>
              <a:rPr lang="el-GR" sz="2000" b="1" dirty="0">
                <a:latin typeface="Garamond" panose="02020404030301010803" pitchFamily="18" charset="0"/>
              </a:rPr>
              <a:t>γνώσεις</a:t>
            </a:r>
            <a:r>
              <a:rPr lang="el-GR" sz="2000" dirty="0">
                <a:latin typeface="Garamond" panose="02020404030301010803" pitchFamily="18" charset="0"/>
              </a:rPr>
              <a:t> και την </a:t>
            </a:r>
            <a:r>
              <a:rPr lang="el-GR" sz="2000" b="1" dirty="0">
                <a:latin typeface="Garamond" panose="02020404030301010803" pitchFamily="18" charset="0"/>
              </a:rPr>
              <a:t>εμπειρία</a:t>
            </a:r>
            <a:r>
              <a:rPr lang="el-GR" sz="2000" dirty="0">
                <a:latin typeface="Garamond" panose="02020404030301010803" pitchFamily="18" charset="0"/>
              </a:rPr>
              <a:t> να παρακινούν τα μέλη των ομάδων των οποίων ηγούνται έτσι ώστε να βοηθούν ή να δυσκολεύουν το έργο της διοίκησης. </a:t>
            </a:r>
          </a:p>
          <a:p>
            <a:pPr indent="180000" algn="just"/>
            <a:r>
              <a:rPr lang="el-GR" sz="2000" dirty="0">
                <a:latin typeface="Garamond" panose="02020404030301010803" pitchFamily="18" charset="0"/>
              </a:rPr>
              <a:t>Για τους παραπάνω λόγους ο διευθυντής μιας σχολικής μονάδας πρέπει να δίνει ιδιαίτερη προσοχή στα αιτήματα και τις ανάγκες όλων των μελών της, ώστε να δημιουργείται μία </a:t>
            </a:r>
            <a:r>
              <a:rPr lang="el-GR" sz="2000" b="1" dirty="0">
                <a:latin typeface="Garamond" panose="02020404030301010803" pitchFamily="18" charset="0"/>
              </a:rPr>
              <a:t>υγιής συμβιωτική σχέση </a:t>
            </a:r>
            <a:r>
              <a:rPr lang="el-GR" sz="2000" dirty="0">
                <a:latin typeface="Garamond" panose="02020404030301010803" pitchFamily="18" charset="0"/>
              </a:rPr>
              <a:t>μεταξύ της σχολικής μονάδας και των άτυπων σχέσεων.</a:t>
            </a:r>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79F31B8B-407C-EEE8-67C0-2E25F10239D1}"/>
              </a:ext>
            </a:extLst>
          </p:cNvPr>
          <p:cNvCxnSpPr>
            <a:cxnSpLocks/>
          </p:cNvCxnSpPr>
          <p:nvPr/>
        </p:nvCxnSpPr>
        <p:spPr>
          <a:xfrm>
            <a:off x="1152525" y="1340295"/>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9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E753268-B1A0-4647-A39E-051A73A5DF2E}"/>
              </a:ext>
            </a:extLst>
          </p:cNvPr>
          <p:cNvSpPr/>
          <p:nvPr/>
        </p:nvSpPr>
        <p:spPr>
          <a:xfrm>
            <a:off x="5761608" y="3995530"/>
            <a:ext cx="6011902" cy="2485169"/>
          </a:xfrm>
          <a:prstGeom prst="roundRect">
            <a:avLst>
              <a:gd name="adj" fmla="val 9028"/>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B767AAC-D353-62DB-8CEB-CB082DC16DB9}"/>
              </a:ext>
            </a:extLst>
          </p:cNvPr>
          <p:cNvSpPr txBox="1"/>
          <p:nvPr/>
        </p:nvSpPr>
        <p:spPr>
          <a:xfrm>
            <a:off x="5761608" y="4829452"/>
            <a:ext cx="5921406" cy="523220"/>
          </a:xfrm>
          <a:prstGeom prst="rect">
            <a:avLst/>
          </a:prstGeom>
          <a:noFill/>
        </p:spPr>
        <p:txBody>
          <a:bodyPr wrap="square" rtlCol="0">
            <a:spAutoFit/>
          </a:bodyPr>
          <a:lstStyle/>
          <a:p>
            <a:pPr algn="ctr"/>
            <a:r>
              <a:rPr lang="el-GR" altLang="ko-KR" sz="2800" b="1" dirty="0">
                <a:solidFill>
                  <a:schemeClr val="bg1"/>
                </a:solidFill>
                <a:latin typeface="Garamond" panose="02020404030301010803" pitchFamily="18" charset="0"/>
                <a:cs typeface="Arial" pitchFamily="34" charset="0"/>
              </a:rPr>
              <a:t>2. Κοινωνικές Ομάδες</a:t>
            </a:r>
            <a:endParaRPr lang="ko-KR" altLang="en-US" sz="2800" b="1" dirty="0">
              <a:solidFill>
                <a:schemeClr val="bg1"/>
              </a:solidFill>
              <a:latin typeface="Garamond" panose="02020404030301010803" pitchFamily="18" charset="0"/>
              <a:cs typeface="Arial" pitchFamily="34" charset="0"/>
            </a:endParaRPr>
          </a:p>
        </p:txBody>
      </p:sp>
    </p:spTree>
    <p:extLst>
      <p:ext uri="{BB962C8B-B14F-4D97-AF65-F5344CB8AC3E}">
        <p14:creationId xmlns:p14="http://schemas.microsoft.com/office/powerpoint/2010/main" val="235665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634718-FC1A-A724-73B0-4EEF6F7ED9E0}"/>
              </a:ext>
            </a:extLst>
          </p:cNvPr>
          <p:cNvSpPr txBox="1"/>
          <p:nvPr/>
        </p:nvSpPr>
        <p:spPr>
          <a:xfrm>
            <a:off x="1178848" y="153998"/>
            <a:ext cx="9849751" cy="6425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l-GR" sz="3200" b="1" kern="1200" dirty="0">
                <a:solidFill>
                  <a:schemeClr val="tx1"/>
                </a:solidFill>
                <a:latin typeface="Garamond" panose="02020404030301010803" pitchFamily="18" charset="0"/>
                <a:ea typeface="+mj-ea"/>
                <a:cs typeface="+mj-cs"/>
              </a:rPr>
              <a:t>2.1. Η έννοια της ομάδας</a:t>
            </a:r>
            <a:endParaRPr lang="en-US" sz="3200" b="1" kern="1200" dirty="0">
              <a:solidFill>
                <a:schemeClr val="tx1"/>
              </a:solidFill>
              <a:latin typeface="Garamond" panose="02020404030301010803" pitchFamily="18" charset="0"/>
              <a:ea typeface="+mj-ea"/>
              <a:cs typeface="+mj-cs"/>
            </a:endParaRPr>
          </a:p>
        </p:txBody>
      </p:sp>
      <p:sp>
        <p:nvSpPr>
          <p:cNvPr id="2" name="TextBox 1">
            <a:extLst>
              <a:ext uri="{FF2B5EF4-FFF2-40B4-BE49-F238E27FC236}">
                <a16:creationId xmlns:a16="http://schemas.microsoft.com/office/drawing/2014/main" id="{C2127059-2E59-CD50-7947-6D5D6EED328D}"/>
              </a:ext>
            </a:extLst>
          </p:cNvPr>
          <p:cNvSpPr txBox="1"/>
          <p:nvPr/>
        </p:nvSpPr>
        <p:spPr>
          <a:xfrm>
            <a:off x="579529" y="950563"/>
            <a:ext cx="11032944" cy="5110872"/>
          </a:xfrm>
          <a:prstGeom prst="rect">
            <a:avLst/>
          </a:prstGeom>
        </p:spPr>
        <p:txBody>
          <a:bodyPr vert="horz" lIns="91440" tIns="45720" rIns="91440" bIns="45720" rtlCol="0" anchor="ctr">
            <a:noAutofit/>
          </a:bodyPr>
          <a:lstStyle/>
          <a:p>
            <a:pPr indent="180000" algn="just"/>
            <a:r>
              <a:rPr lang="el-GR" sz="2000" dirty="0">
                <a:latin typeface="Garamond" panose="02020404030301010803" pitchFamily="18" charset="0"/>
              </a:rPr>
              <a:t>Ένας κοινωνικός οργανισμός αποτελείται από ανθρώπους που δραστηριοποιούνται και συνεργάζονται μεταξύ τους για την επίτευξη κοινών στόχων. Η φύση της οργανωμένης, συλλογικής προσπάθειας οδηγεί τα άτομα στη δημιουργία και λειτουργία ομάδων που ικανοποιούν ανάγκες τις οποίες δε θα μπορούσαν να ικανοποιήσουν σε ατομικό επίπεδο. Τι είναι όμως «ομάδα»;</a:t>
            </a:r>
          </a:p>
          <a:p>
            <a:pPr indent="180000" algn="just"/>
            <a:r>
              <a:rPr lang="el-GR" sz="2000" dirty="0">
                <a:latin typeface="Garamond" panose="02020404030301010803" pitchFamily="18" charset="0"/>
              </a:rPr>
              <a:t>«Οποιοσδήποτε αριθμός ατόμων τα οποία αλληλεπιδρούν, συναισθάνονται το ένα το άλλο και έχουν επίγνωση ότι ανήκουν στην ίδια ομάδα» (</a:t>
            </a:r>
            <a:r>
              <a:rPr lang="en-US" sz="2000" dirty="0">
                <a:latin typeface="Garamond" panose="02020404030301010803" pitchFamily="18" charset="0"/>
              </a:rPr>
              <a:t>Schein,1970:81)</a:t>
            </a:r>
            <a:r>
              <a:rPr lang="el-GR" sz="2000" dirty="0">
                <a:latin typeface="Garamond" panose="02020404030301010803" pitchFamily="18" charset="0"/>
              </a:rPr>
              <a:t>.</a:t>
            </a:r>
          </a:p>
          <a:p>
            <a:pPr indent="180000" algn="just"/>
            <a:r>
              <a:rPr lang="el-GR" sz="2000" dirty="0">
                <a:latin typeface="Garamond" panose="02020404030301010803" pitchFamily="18" charset="0"/>
              </a:rPr>
              <a:t>«Μια συλλογή ατόμων, τα οποία αλληλεπιδρούν και εργάζονται προς τον ίδιο κοινό στόχο και αντιλαμβάνονται τον εαυτό τους ως ομάδα» (</a:t>
            </a:r>
            <a:r>
              <a:rPr lang="en-US" sz="2000" dirty="0" err="1">
                <a:latin typeface="Garamond" panose="02020404030301010803" pitchFamily="18" charset="0"/>
              </a:rPr>
              <a:t>Dubrin</a:t>
            </a:r>
            <a:r>
              <a:rPr lang="en-US" sz="2000" dirty="0">
                <a:latin typeface="Garamond" panose="02020404030301010803" pitchFamily="18" charset="0"/>
              </a:rPr>
              <a:t>, 1998:389</a:t>
            </a:r>
            <a:r>
              <a:rPr lang="el-GR" sz="2000" dirty="0">
                <a:latin typeface="Garamond" panose="02020404030301010803" pitchFamily="18" charset="0"/>
              </a:rPr>
              <a:t>)</a:t>
            </a:r>
            <a:r>
              <a:rPr lang="en-US" sz="2000" dirty="0">
                <a:latin typeface="Garamond" panose="02020404030301010803" pitchFamily="18" charset="0"/>
              </a:rPr>
              <a:t>.</a:t>
            </a:r>
          </a:p>
          <a:p>
            <a:pPr indent="180000" algn="just"/>
            <a:r>
              <a:rPr lang="el-GR" sz="2000" dirty="0">
                <a:latin typeface="Garamond" panose="02020404030301010803" pitchFamily="18" charset="0"/>
              </a:rPr>
              <a:t>«Ένα σύνολο δυο ή περισσοτέρων ατόμων τα οποία έχουν συγκεκριμένους στόχους, αλληλεπιδρούν, εξαρτώνται το ένα από τα άλλα και έχουν κάποια ικανοποίηση από τη συνεργασία τους» (</a:t>
            </a:r>
            <a:r>
              <a:rPr lang="en-US" sz="2000" dirty="0">
                <a:latin typeface="Garamond" panose="02020404030301010803" pitchFamily="18" charset="0"/>
              </a:rPr>
              <a:t>Coffey et al., 1997</a:t>
            </a:r>
            <a:r>
              <a:rPr lang="el-GR" sz="2000" dirty="0">
                <a:latin typeface="Garamond" panose="02020404030301010803" pitchFamily="18" charset="0"/>
              </a:rPr>
              <a:t>)</a:t>
            </a:r>
            <a:r>
              <a:rPr lang="en-US" sz="2000" dirty="0">
                <a:latin typeface="Garamond" panose="02020404030301010803" pitchFamily="18" charset="0"/>
              </a:rPr>
              <a:t>.</a:t>
            </a:r>
          </a:p>
          <a:p>
            <a:pPr indent="180000" algn="just"/>
            <a:r>
              <a:rPr lang="el-GR" sz="2000" dirty="0">
                <a:latin typeface="Garamond" panose="02020404030301010803" pitchFamily="18" charset="0"/>
              </a:rPr>
              <a:t>«Έναν αριθμό ατόμων που αναπτύσσονται σχέσεις μεταξύ τους, επιδιώκουν κοινούς σκοπούς και θεωρούν τον εαυτό τους ως μέλη ομάδας» (</a:t>
            </a:r>
            <a:r>
              <a:rPr lang="el-GR" sz="2000" dirty="0" err="1">
                <a:latin typeface="Garamond" panose="02020404030301010803" pitchFamily="18" charset="0"/>
              </a:rPr>
              <a:t>Μπουραντάς</a:t>
            </a:r>
            <a:r>
              <a:rPr lang="el-GR" sz="2000" dirty="0">
                <a:latin typeface="Garamond" panose="02020404030301010803" pitchFamily="18" charset="0"/>
              </a:rPr>
              <a:t>, 2001:391).</a:t>
            </a:r>
            <a:endParaRPr lang="en-US" sz="2000" dirty="0">
              <a:latin typeface="Garamond" panose="02020404030301010803" pitchFamily="18" charset="0"/>
            </a:endParaRPr>
          </a:p>
          <a:p>
            <a:pPr indent="180000" algn="just"/>
            <a:endParaRPr lang="el-GR" sz="2000" dirty="0">
              <a:latin typeface="Garamond" panose="02020404030301010803" pitchFamily="18" charset="0"/>
            </a:endParaRPr>
          </a:p>
          <a:p>
            <a:pPr algn="just"/>
            <a:endParaRPr lang="en-US" sz="2000" dirty="0">
              <a:latin typeface="Garamond" panose="02020404030301010803" pitchFamily="18" charset="0"/>
            </a:endParaRPr>
          </a:p>
        </p:txBody>
      </p:sp>
      <p:cxnSp>
        <p:nvCxnSpPr>
          <p:cNvPr id="4" name="Ευθεία γραμμή σύνδεσης 3">
            <a:extLst>
              <a:ext uri="{FF2B5EF4-FFF2-40B4-BE49-F238E27FC236}">
                <a16:creationId xmlns:a16="http://schemas.microsoft.com/office/drawing/2014/main" id="{17003135-4453-6F84-ABE1-0421B005313A}"/>
              </a:ext>
            </a:extLst>
          </p:cNvPr>
          <p:cNvCxnSpPr>
            <a:cxnSpLocks/>
          </p:cNvCxnSpPr>
          <p:nvPr/>
        </p:nvCxnSpPr>
        <p:spPr>
          <a:xfrm>
            <a:off x="1025353" y="950563"/>
            <a:ext cx="1020201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921144"/>
      </p:ext>
    </p:extLst>
  </p:cSld>
  <p:clrMapOvr>
    <a:masterClrMapping/>
  </p:clrMapOvr>
</p:sld>
</file>

<file path=ppt/theme/theme1.xml><?xml version="1.0" encoding="utf-8"?>
<a:theme xmlns:a="http://schemas.openxmlformats.org/drawingml/2006/main" name="Cover and End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6209</TotalTime>
  <Words>7679</Words>
  <Application>Microsoft Office PowerPoint</Application>
  <PresentationFormat>Ευρεία οθόνη</PresentationFormat>
  <Paragraphs>384</Paragraphs>
  <Slides>62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62</vt:i4>
      </vt:variant>
    </vt:vector>
  </HeadingPairs>
  <TitlesOfParts>
    <vt:vector size="71" baseType="lpstr">
      <vt:lpstr>Algerian</vt:lpstr>
      <vt:lpstr>Arial</vt:lpstr>
      <vt:lpstr>Calibri</vt:lpstr>
      <vt:lpstr>Courier New</vt:lpstr>
      <vt:lpstr>Garamond</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ΕΙΡΗΝΗ ΚΑΤΣΑΡΟΥ</cp:lastModifiedBy>
  <cp:revision>78</cp:revision>
  <dcterms:created xsi:type="dcterms:W3CDTF">2020-01-20T05:08:25Z</dcterms:created>
  <dcterms:modified xsi:type="dcterms:W3CDTF">2023-03-20T14:13:25Z</dcterms:modified>
</cp:coreProperties>
</file>