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7391-2196-4C15-BEF6-29356E4B9B3C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A293-ED8D-448E-90BC-3107921B3BC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94519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Αλγόριθμοι Χρωματισμού Γράφων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0"/>
            <a:ext cx="51450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00013"/>
            <a:ext cx="5068887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5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4450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7617" cy="68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0"/>
            <a:ext cx="483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426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38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4859585" cy="6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341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5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Προβολή στην οθόνη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Αλγόριθμοι Χρωματισμού Γράφων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Αλγόριθμοι Χρωματισμού Γράφων</dc:title>
  <dc:creator>user</dc:creator>
  <cp:lastModifiedBy>user</cp:lastModifiedBy>
  <cp:revision>2</cp:revision>
  <dcterms:created xsi:type="dcterms:W3CDTF">2014-11-21T12:19:49Z</dcterms:created>
  <dcterms:modified xsi:type="dcterms:W3CDTF">2014-11-21T14:47:15Z</dcterms:modified>
</cp:coreProperties>
</file>