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9" r:id="rId5"/>
    <p:sldId id="257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86C4-662F-499A-9F98-CB69973E732B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AA57-0ABE-4ABD-9EE9-E7A6A8EBF5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85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86C4-662F-499A-9F98-CB69973E732B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AA57-0ABE-4ABD-9EE9-E7A6A8EBF5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765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86C4-662F-499A-9F98-CB69973E732B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AA57-0ABE-4ABD-9EE9-E7A6A8EBF5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20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86C4-662F-499A-9F98-CB69973E732B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AA57-0ABE-4ABD-9EE9-E7A6A8EBF5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252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86C4-662F-499A-9F98-CB69973E732B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AA57-0ABE-4ABD-9EE9-E7A6A8EBF5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58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86C4-662F-499A-9F98-CB69973E732B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AA57-0ABE-4ABD-9EE9-E7A6A8EBF5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969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86C4-662F-499A-9F98-CB69973E732B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AA57-0ABE-4ABD-9EE9-E7A6A8EBF5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57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86C4-662F-499A-9F98-CB69973E732B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AA57-0ABE-4ABD-9EE9-E7A6A8EBF5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832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86C4-662F-499A-9F98-CB69973E732B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AA57-0ABE-4ABD-9EE9-E7A6A8EBF5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950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86C4-662F-499A-9F98-CB69973E732B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AA57-0ABE-4ABD-9EE9-E7A6A8EBF5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013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86C4-662F-499A-9F98-CB69973E732B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AA57-0ABE-4ABD-9EE9-E7A6A8EBF5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77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F86C4-662F-499A-9F98-CB69973E732B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3AA57-0ABE-4ABD-9EE9-E7A6A8EBF5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5572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sitory.kallipos.gr/simple-search?query=%CE%A4%CF%83%CE%AF%CF%84%CF%83%CE%B9%CE%BF%CF%85+%CE%A7%CF%81%CF%85%CF%83%CE%AC%CE%BD%CE%B8%CE%B7&amp;sort_by=score&amp;order=desc&amp;rpp=10&amp;etal=0&amp;start=2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429E-661B-4EB8-AE47-CE13D27AF9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Η Μεσόγειος</a:t>
            </a:r>
            <a:br>
              <a:rPr lang="el-GR" dirty="0">
                <a:solidFill>
                  <a:srgbClr val="FF0000"/>
                </a:solidFill>
              </a:rPr>
            </a:br>
            <a:r>
              <a:rPr lang="el-GR" dirty="0">
                <a:solidFill>
                  <a:srgbClr val="FF0000"/>
                </a:solidFill>
              </a:rPr>
              <a:t>330 π.Χ. – 70 μ.Χ.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B3430-704E-4F78-A781-ADE3A0D46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7882"/>
            <a:ext cx="9144000" cy="909918"/>
          </a:xfrm>
        </p:spPr>
        <p:txBody>
          <a:bodyPr/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2"/>
              </a:rPr>
              <a:t>https://repository.kallipos.gr/simple-search?query=%CE%A4%CF%83%CE%AF%CF%84%CF%83%CE%B9%CE%BF%CF%85+%CE%A7%CF%81%CF%85%CF%83%CE%AC%CE%BD%CE%B8%CE%B7&amp;sort_by=score&amp;order=desc&amp;rpp=10&amp;etal=0&amp;start=20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854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43E0D-9C86-4902-9BFC-E1562642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0959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Μεσόγειος το 330 π.Χ.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90EA9E-35EF-4401-B22D-3444BFBBA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358" y="609600"/>
            <a:ext cx="9889283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6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0768-8ACF-4483-9977-47502F71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90281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Μεσόγειος το 260 π.Χ.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520384-7A39-4BD7-998F-DEBB46CFE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123" y="548640"/>
            <a:ext cx="9889283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5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34DA-1203-4081-A033-67CDA64D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364"/>
            <a:ext cx="10515600" cy="654423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Μεσόγειος το 220 π.Χ.</a:t>
            </a:r>
            <a:br>
              <a:rPr lang="el-GR" dirty="0"/>
            </a:br>
            <a:br>
              <a:rPr lang="el-GR" sz="1800" dirty="0"/>
            </a:br>
            <a:endParaRPr lang="el-GR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E15366-8D94-4FF8-A0A6-F42AA699C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639" y="632908"/>
            <a:ext cx="9889283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4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C8AA-DE5F-4DDD-8ADF-485BDEF9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477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Μεσόγειος το 200 π.Χ.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846DED-2E2D-412A-AB91-E01CFEDEB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427" y="548639"/>
            <a:ext cx="9889283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0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884E-33A8-4ACC-B3CE-8B11439F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1995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Μεσόγειος το 130 π.Χ.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70D339-C55D-4576-99E5-EB8F00B65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020" y="640079"/>
            <a:ext cx="974596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7D06-6230-4B0C-963F-F1B70615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1856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Μεσόγειος το 50 π.Χ.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F0C072-716C-4052-B366-556D651F3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883" y="618565"/>
            <a:ext cx="9889283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0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EED6-FCE6-447F-BBC3-0B563615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4684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Μεσόγειος το 70 μ.Χ.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D97B4E-971F-45E7-B02E-FC6A3DECD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031" y="640080"/>
            <a:ext cx="974596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7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169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Η Μεσόγειος 330 π.Χ. – 70 μ.Χ.</vt:lpstr>
      <vt:lpstr>Η Μεσόγειος το 330 π.Χ.</vt:lpstr>
      <vt:lpstr>Η Μεσόγειος το 260 π.Χ.</vt:lpstr>
      <vt:lpstr>Η Μεσόγειος το 220 π.Χ.  </vt:lpstr>
      <vt:lpstr>Η Μεσόγειος το 200 π.Χ.</vt:lpstr>
      <vt:lpstr>Η Μεσόγειος το 130 π.Χ.</vt:lpstr>
      <vt:lpstr>Η Μεσόγειος το 50 π.Χ.</vt:lpstr>
      <vt:lpstr>Η Μεσόγειος το 70 μ.Χ.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εξάπλωση της Ρώμης</dc:title>
  <dc:creator>Maria Youni</dc:creator>
  <cp:lastModifiedBy>Μαρια Γιουνη</cp:lastModifiedBy>
  <cp:revision>4</cp:revision>
  <dcterms:created xsi:type="dcterms:W3CDTF">2024-10-18T15:16:44Z</dcterms:created>
  <dcterms:modified xsi:type="dcterms:W3CDTF">2025-10-09T07:17:55Z</dcterms:modified>
</cp:coreProperties>
</file>