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7104063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C250-D774-40BB-B421-BC1E68C92289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F0D9-3EFA-4E08-B3A3-3E65378E10C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ed.duth.gr/undergraduate/index.php/el/dstudi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:6d7e7551774345a886ee5c7c285567ec@thread.tacv2/1601542650203?context=%7b%22Tid%22:%228035113d-c2cd-41bd-b069-0815370690c7%22,%22Oid%22:%22e89f05f8-eaf7-4590-b95f-9dda2e28ebb3%22%7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username@phyed.duth.g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Οδηγίες</a:t>
            </a:r>
            <a:r>
              <a:rPr lang="el-GR" dirty="0" smtClean="0"/>
              <a:t> σύνδεσης στο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79512" y="3284984"/>
            <a:ext cx="88328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Ph.D., 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l-GR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Vassilios 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Gourgoulis,</a:t>
            </a:r>
            <a:r>
              <a:rPr lang="el-GR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Professor 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D.P.E.S.S.</a:t>
            </a:r>
            <a:r>
              <a:rPr lang="el-GR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5 - Εικόνα" descr="Screenshot_2021-02-06-18-07-22-308_com.android.ch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2474801" cy="5224582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51520" y="378904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932040" y="3861048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9 - Εικόνα" descr="Screenshot_2021-02-06-18-07-29-385_andr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9100" y="1296145"/>
            <a:ext cx="2272335" cy="4797152"/>
          </a:xfrm>
          <a:prstGeom prst="rect">
            <a:avLst/>
          </a:prstGeom>
        </p:spPr>
      </p:pic>
      <p:sp>
        <p:nvSpPr>
          <p:cNvPr id="11" name="10 - Δεξιό βέλος"/>
          <p:cNvSpPr/>
          <p:nvPr/>
        </p:nvSpPr>
        <p:spPr>
          <a:xfrm rot="11914801">
            <a:off x="2581022" y="4483788"/>
            <a:ext cx="792088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 rot="19041592">
            <a:off x="5572962" y="4739322"/>
            <a:ext cx="792088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395536" y="404664"/>
            <a:ext cx="343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Ανοίγεται το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κινητό σας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220072" y="332656"/>
            <a:ext cx="3577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Επιλέγετε «άνοιγμα» 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τον </a:t>
            </a:r>
            <a:r>
              <a:rPr lang="el-G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φυλλομετρητή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σας 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browser)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- Εικόνα" descr="Screenshot_2021-02-06-18-09-23-310_com.microsoft.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92696"/>
            <a:ext cx="2681644" cy="5661248"/>
          </a:xfrm>
          <a:prstGeom prst="rect">
            <a:avLst/>
          </a:prstGeom>
        </p:spPr>
      </p:pic>
      <p:pic>
        <p:nvPicPr>
          <p:cNvPr id="13" name="12 - Εικόνα" descr="Screenshot_2021-02-06-18-07-42-316_com.microsoft.te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2818080" cy="5949280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23528" y="429309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644008" y="148478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- Δεξιό βέλος"/>
          <p:cNvSpPr/>
          <p:nvPr/>
        </p:nvSpPr>
        <p:spPr>
          <a:xfrm rot="11914801">
            <a:off x="2941062" y="5347885"/>
            <a:ext cx="792088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 rot="21283250">
            <a:off x="4727587" y="2456716"/>
            <a:ext cx="792088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Δεξιό βέλος"/>
          <p:cNvSpPr/>
          <p:nvPr/>
        </p:nvSpPr>
        <p:spPr>
          <a:xfrm rot="11397496">
            <a:off x="7327242" y="3423310"/>
            <a:ext cx="792088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7812360" y="249289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5 - Εικόνα" descr="Screenshot_2021-02-06-18-10-42-924_com.microsoft.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2886298" cy="6093296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395536" y="249289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644008" y="2708920"/>
            <a:ext cx="4002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Συνδεθήκατε !!!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 Περιμένετε την έναρξη της «σύσκεψης»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982059" y="1700808"/>
            <a:ext cx="72182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b="1" dirty="0" smtClean="0"/>
              <a:t>Θα τα πούμε </a:t>
            </a:r>
            <a:r>
              <a:rPr lang="el-GR" sz="4000" b="1" dirty="0" smtClean="0">
                <a:solidFill>
                  <a:srgbClr val="FF0000"/>
                </a:solidFill>
              </a:rPr>
              <a:t>ΚΑΙ </a:t>
            </a:r>
            <a:r>
              <a:rPr lang="el-GR" sz="4000" b="1" dirty="0" smtClean="0"/>
              <a:t>διαδικτυακά </a:t>
            </a:r>
            <a:r>
              <a:rPr lang="el-GR" sz="4000" b="1" dirty="0" smtClean="0"/>
              <a:t>!!!</a:t>
            </a:r>
          </a:p>
          <a:p>
            <a:pPr algn="ctr"/>
            <a:endParaRPr lang="el-GR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4000" b="1" dirty="0" smtClean="0">
                <a:solidFill>
                  <a:srgbClr val="FF0000"/>
                </a:solidFill>
              </a:rPr>
              <a:t>Καλή αρχή !!!</a:t>
            </a:r>
          </a:p>
          <a:p>
            <a:pPr algn="ctr"/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35831" y="2492896"/>
            <a:ext cx="85313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</a:rPr>
              <a:t>Ανοίξτε </a:t>
            </a:r>
            <a:r>
              <a:rPr lang="el-GR" sz="4000" b="1" dirty="0" smtClean="0"/>
              <a:t>το αυτό το αρχείο </a:t>
            </a:r>
            <a:r>
              <a:rPr lang="en-US" sz="4000" b="1" dirty="0" smtClean="0"/>
              <a:t>Power Point </a:t>
            </a:r>
          </a:p>
          <a:p>
            <a:pPr algn="ctr"/>
            <a:r>
              <a:rPr lang="el-GR" sz="4000" b="1" dirty="0" smtClean="0">
                <a:solidFill>
                  <a:srgbClr val="FF0000"/>
                </a:solidFill>
              </a:rPr>
              <a:t>σε «Προβολή παρουσίασης»</a:t>
            </a:r>
          </a:p>
          <a:p>
            <a:pPr algn="ctr"/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9658" y="2492896"/>
            <a:ext cx="8123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</a:rPr>
              <a:t>Σύνδεση στο </a:t>
            </a:r>
            <a:r>
              <a:rPr lang="en-US" sz="4000" b="1" dirty="0" smtClean="0">
                <a:solidFill>
                  <a:srgbClr val="FF0000"/>
                </a:solidFill>
              </a:rPr>
              <a:t>TEAMS </a:t>
            </a:r>
            <a:r>
              <a:rPr lang="el-GR" sz="4000" b="1" dirty="0" smtClean="0">
                <a:solidFill>
                  <a:srgbClr val="FF0000"/>
                </a:solidFill>
              </a:rPr>
              <a:t>από </a:t>
            </a:r>
            <a:r>
              <a:rPr lang="el-GR" sz="4000" b="1" dirty="0" smtClean="0"/>
              <a:t>υπολογιστή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308877" y="1340768"/>
            <a:ext cx="661726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</a:rPr>
              <a:t>Τα εξ αποστάσεως μαθήματα </a:t>
            </a:r>
          </a:p>
          <a:p>
            <a:pPr algn="ctr"/>
            <a:r>
              <a:rPr lang="el-GR" sz="2400" dirty="0" smtClean="0"/>
              <a:t>του Διδακτορικού κύκλου σπουδών </a:t>
            </a:r>
          </a:p>
          <a:p>
            <a:pPr algn="ctr"/>
            <a:r>
              <a:rPr lang="el-GR" sz="2400" dirty="0" smtClean="0"/>
              <a:t>θα γίνουν μέσω του </a:t>
            </a:r>
            <a:r>
              <a:rPr lang="en-US" sz="2400" b="1" dirty="0" smtClean="0">
                <a:solidFill>
                  <a:srgbClr val="FF0000"/>
                </a:solidFill>
              </a:rPr>
              <a:t>TEAMS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2400" i="1" dirty="0" smtClean="0"/>
              <a:t>σύμφωνα με το πρόγραμμα </a:t>
            </a:r>
          </a:p>
          <a:p>
            <a:pPr algn="ctr"/>
            <a:r>
              <a:rPr lang="el-GR" sz="2400" i="1" dirty="0" smtClean="0"/>
              <a:t>που είναι αναρτημένο στις Ανακοινώσεις </a:t>
            </a:r>
          </a:p>
          <a:p>
            <a:pPr algn="ctr"/>
            <a:r>
              <a:rPr lang="el-GR" sz="2400" i="1" dirty="0" smtClean="0"/>
              <a:t>στην ιστοσελίδα του Τμήματος </a:t>
            </a:r>
            <a:endParaRPr lang="el-GR" sz="2400" i="1" dirty="0"/>
          </a:p>
        </p:txBody>
      </p:sp>
      <p:sp>
        <p:nvSpPr>
          <p:cNvPr id="6" name="5 - Ορθογώνιο"/>
          <p:cNvSpPr/>
          <p:nvPr/>
        </p:nvSpPr>
        <p:spPr>
          <a:xfrm>
            <a:off x="1403648" y="4582869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www.phyed.duth.gr/undergraduate/index.php/el/dstudies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5364088" cy="301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2425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720" rIns="630039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l-GR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Ανοίξτε αυτό το αρχείο 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Power Point </a:t>
            </a:r>
            <a:r>
              <a:rPr lang="el-GR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σε </a:t>
            </a:r>
            <a:r>
              <a:rPr lang="el-GR" sz="1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«Προβολή Παρουσίασης».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Για να συμμετέχετε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στα σύγχρονα εξ  αποστάσεως μαθήματα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αφού</a:t>
            </a:r>
            <a:r>
              <a:rPr kumimoji="0" lang="el-GR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κάντε 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αριστερό κλικ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εδώ</a:t>
            </a:r>
            <a:endParaRPr lang="el-GR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l-GR" sz="1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επιλέξτε </a:t>
            </a:r>
            <a:r>
              <a:rPr lang="el-GR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el-GR" sz="14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Συνέχεια σε αυτό το πρόγραμμα περιήγησης</a:t>
            </a:r>
            <a:r>
              <a:rPr lang="el-GR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και θα συνδεθείτε στην συνεδρία του Τ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EAMS </a:t>
            </a:r>
            <a:endParaRPr lang="el-GR" sz="1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(χωρίς να χρειάζεται λογαριασμός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στο Δημοκρίτειο Πανεπιστήμιο Θράκης </a:t>
            </a:r>
            <a:endParaRPr lang="en-US" sz="1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username</a:t>
            </a:r>
            <a:r>
              <a:rPr lang="en-US" sz="1400" b="1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@phyed.duth.gr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l-GR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Τέτοιο λογαριασμό θα αποκτήσετε σύντομα,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λαμβάνοντας σχετικό μήνυμα,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και θα μπορείτε να τον χρησιμοποιήσετε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 να εγκαταστήσετε το </a:t>
            </a:r>
            <a:r>
              <a:rPr lang="en-US" sz="1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TEAMS </a:t>
            </a:r>
            <a:r>
              <a:rPr lang="el-GR" sz="1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στον υπολογιστή σας. 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4067944" y="1196752"/>
            <a:ext cx="2736304" cy="360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6516216" y="4581128"/>
            <a:ext cx="1872208" cy="5760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00" y="1512000"/>
            <a:ext cx="8280000" cy="46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835696" y="692696"/>
            <a:ext cx="485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Εισάγεται </a:t>
            </a:r>
            <a:r>
              <a:rPr lang="el-GR" dirty="0" smtClean="0">
                <a:solidFill>
                  <a:srgbClr val="FF0000"/>
                </a:solidFill>
              </a:rPr>
              <a:t>το όνομά σας</a:t>
            </a:r>
            <a:r>
              <a:rPr lang="en-US" dirty="0" smtClean="0"/>
              <a:t>: </a:t>
            </a:r>
            <a:r>
              <a:rPr lang="el-GR" dirty="0" smtClean="0"/>
              <a:t>π.χ. Γεωργιάδης Γιώργος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3419872" y="1052736"/>
            <a:ext cx="504056" cy="3096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00" y="1512000"/>
            <a:ext cx="8280000" cy="46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523761" y="692696"/>
            <a:ext cx="285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Πατήστε </a:t>
            </a:r>
            <a:r>
              <a:rPr lang="el-GR" dirty="0" smtClean="0">
                <a:solidFill>
                  <a:srgbClr val="FF0000"/>
                </a:solidFill>
              </a:rPr>
              <a:t>«Συμμετοχή τώρα»</a:t>
            </a:r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H="1">
            <a:off x="5364088" y="1124744"/>
            <a:ext cx="936104" cy="3096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00" y="1512000"/>
            <a:ext cx="8280000" cy="465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585398" y="550421"/>
            <a:ext cx="4002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Συνδεθήκατε !!!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 Περιμένετε την έναρξη της «σύσκεψης»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388" y="6604000"/>
            <a:ext cx="883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Γούργουλης Βασίλειος,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Καθηγητής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Τ.Ε.Φ.Α.Α. – Σ.Ε.Φ.Α.Α. – Δ.Π.Θ. 	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Vassilios Gourgoulis,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Ph.D.,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Professor D.P.E.S.S.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S.P.E.S.S. – </a:t>
            </a:r>
            <a:r>
              <a:rPr lang="en-US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D.U.Th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115616" y="2492896"/>
            <a:ext cx="6971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</a:rPr>
              <a:t>Σύνδεση στο </a:t>
            </a:r>
            <a:r>
              <a:rPr lang="en-US" sz="4000" b="1" dirty="0" smtClean="0">
                <a:solidFill>
                  <a:srgbClr val="FF0000"/>
                </a:solidFill>
              </a:rPr>
              <a:t>TEAMS </a:t>
            </a:r>
            <a:r>
              <a:rPr lang="el-GR" sz="4000" b="1" dirty="0" smtClean="0">
                <a:solidFill>
                  <a:srgbClr val="FF0000"/>
                </a:solidFill>
              </a:rPr>
              <a:t>από </a:t>
            </a:r>
            <a:r>
              <a:rPr lang="el-GR" sz="4000" b="1" dirty="0" smtClean="0"/>
              <a:t>κινητό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383</Words>
  <Application>Microsoft Office PowerPoint</Application>
  <PresentationFormat>Προβολή στην οθόνη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Οδηγίες σύνδεσης στο TEAMS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Οδηγίες σύνδεσης στο TEAMS</dc:title>
  <dc:creator>vgoyrgoy</dc:creator>
  <cp:lastModifiedBy>vgoyrgoy</cp:lastModifiedBy>
  <cp:revision>18</cp:revision>
  <dcterms:created xsi:type="dcterms:W3CDTF">2021-02-06T12:55:54Z</dcterms:created>
  <dcterms:modified xsi:type="dcterms:W3CDTF">2022-03-25T08:01:40Z</dcterms:modified>
</cp:coreProperties>
</file>