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80"/>
  </p:notesMasterIdLst>
  <p:sldIdLst>
    <p:sldId id="354" r:id="rId4"/>
    <p:sldId id="347" r:id="rId5"/>
    <p:sldId id="416" r:id="rId6"/>
    <p:sldId id="429" r:id="rId7"/>
    <p:sldId id="530" r:id="rId8"/>
    <p:sldId id="499" r:id="rId9"/>
    <p:sldId id="531" r:id="rId10"/>
    <p:sldId id="532" r:id="rId11"/>
    <p:sldId id="488" r:id="rId12"/>
    <p:sldId id="533" r:id="rId13"/>
    <p:sldId id="534" r:id="rId14"/>
    <p:sldId id="426" r:id="rId15"/>
    <p:sldId id="442" r:id="rId16"/>
    <p:sldId id="501" r:id="rId17"/>
    <p:sldId id="504" r:id="rId18"/>
    <p:sldId id="536" r:id="rId19"/>
    <p:sldId id="508" r:id="rId20"/>
    <p:sldId id="545" r:id="rId21"/>
    <p:sldId id="537" r:id="rId22"/>
    <p:sldId id="538" r:id="rId23"/>
    <p:sldId id="506" r:id="rId24"/>
    <p:sldId id="539" r:id="rId25"/>
    <p:sldId id="540" r:id="rId26"/>
    <p:sldId id="541" r:id="rId27"/>
    <p:sldId id="542" r:id="rId28"/>
    <p:sldId id="543" r:id="rId29"/>
    <p:sldId id="544" r:id="rId30"/>
    <p:sldId id="546" r:id="rId31"/>
    <p:sldId id="427" r:id="rId32"/>
    <p:sldId id="465" r:id="rId33"/>
    <p:sldId id="490" r:id="rId34"/>
    <p:sldId id="547" r:id="rId35"/>
    <p:sldId id="510" r:id="rId36"/>
    <p:sldId id="548" r:id="rId37"/>
    <p:sldId id="549" r:id="rId38"/>
    <p:sldId id="550" r:id="rId39"/>
    <p:sldId id="551" r:id="rId40"/>
    <p:sldId id="552" r:id="rId41"/>
    <p:sldId id="553" r:id="rId42"/>
    <p:sldId id="554" r:id="rId43"/>
    <p:sldId id="555" r:id="rId44"/>
    <p:sldId id="556" r:id="rId45"/>
    <p:sldId id="557" r:id="rId46"/>
    <p:sldId id="428" r:id="rId47"/>
    <p:sldId id="558" r:id="rId48"/>
    <p:sldId id="559" r:id="rId49"/>
    <p:sldId id="560" r:id="rId50"/>
    <p:sldId id="561" r:id="rId51"/>
    <p:sldId id="562" r:id="rId52"/>
    <p:sldId id="563" r:id="rId53"/>
    <p:sldId id="564" r:id="rId54"/>
    <p:sldId id="525" r:id="rId55"/>
    <p:sldId id="393" r:id="rId56"/>
    <p:sldId id="394" r:id="rId57"/>
    <p:sldId id="403" r:id="rId58"/>
    <p:sldId id="565" r:id="rId59"/>
    <p:sldId id="434" r:id="rId60"/>
    <p:sldId id="477" r:id="rId61"/>
    <p:sldId id="528" r:id="rId62"/>
    <p:sldId id="405" r:id="rId63"/>
    <p:sldId id="435" r:id="rId64"/>
    <p:sldId id="436" r:id="rId65"/>
    <p:sldId id="570" r:id="rId66"/>
    <p:sldId id="571" r:id="rId67"/>
    <p:sldId id="572" r:id="rId68"/>
    <p:sldId id="529" r:id="rId69"/>
    <p:sldId id="408" r:id="rId70"/>
    <p:sldId id="569" r:id="rId71"/>
    <p:sldId id="440" r:id="rId72"/>
    <p:sldId id="480" r:id="rId73"/>
    <p:sldId id="441" r:id="rId74"/>
    <p:sldId id="566" r:id="rId75"/>
    <p:sldId id="567" r:id="rId76"/>
    <p:sldId id="568" r:id="rId77"/>
    <p:sldId id="355" r:id="rId78"/>
    <p:sldId id="346"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08CCD-2D41-44F8-B7C9-43A993FEAE07}" v="1335" dt="2023-04-04T13:25:10.865"/>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Φωτεινό στυλ 1 - Έμφαση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84" autoAdjust="0"/>
    <p:restoredTop sz="94660"/>
  </p:normalViewPr>
  <p:slideViewPr>
    <p:cSldViewPr snapToGrid="0" showGuides="1">
      <p:cViewPr varScale="1">
        <p:scale>
          <a:sx n="86" d="100"/>
          <a:sy n="86" d="100"/>
        </p:scale>
        <p:origin x="624"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8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ΕΙΡΗΝΗ ΚΑΤΣΑΡΟΥ" userId="3d7c3f3ab11cf231" providerId="LiveId" clId="{44BAE713-8BCF-4670-B26A-4AD40476E7AB}"/>
    <pc:docChg chg="undo redo custSel addSld delSld modSld sldOrd">
      <pc:chgData name="ΕΙΡΗΝΗ ΚΑΤΣΑΡΟΥ" userId="3d7c3f3ab11cf231" providerId="LiveId" clId="{44BAE713-8BCF-4670-B26A-4AD40476E7AB}" dt="2023-04-04T08:46:10.636" v="43079" actId="21"/>
      <pc:docMkLst>
        <pc:docMk/>
      </pc:docMkLst>
      <pc:sldChg chg="delSp modSp mod">
        <pc:chgData name="ΕΙΡΗΝΗ ΚΑΤΣΑΡΟΥ" userId="3d7c3f3ab11cf231" providerId="LiveId" clId="{44BAE713-8BCF-4670-B26A-4AD40476E7AB}" dt="2023-04-04T07:51:35.857" v="40223" actId="21"/>
        <pc:sldMkLst>
          <pc:docMk/>
          <pc:sldMk cId="3148822504" sldId="347"/>
        </pc:sldMkLst>
        <pc:spChg chg="mod">
          <ac:chgData name="ΕΙΡΗΝΗ ΚΑΤΣΑΡΟΥ" userId="3d7c3f3ab11cf231" providerId="LiveId" clId="{44BAE713-8BCF-4670-B26A-4AD40476E7AB}" dt="2023-04-04T07:51:23.275" v="40221" actId="20577"/>
          <ac:spMkLst>
            <pc:docMk/>
            <pc:sldMk cId="3148822504" sldId="347"/>
            <ac:spMk id="6" creationId="{FC8CD7E6-2BAC-74A1-5DBD-3ABD4492A7EF}"/>
          </ac:spMkLst>
        </pc:spChg>
        <pc:spChg chg="mod">
          <ac:chgData name="ΕΙΡΗΝΗ ΚΑΤΣΑΡΟΥ" userId="3d7c3f3ab11cf231" providerId="LiveId" clId="{44BAE713-8BCF-4670-B26A-4AD40476E7AB}" dt="2023-04-03T06:52:19.303" v="1405"/>
          <ac:spMkLst>
            <pc:docMk/>
            <pc:sldMk cId="3148822504" sldId="347"/>
            <ac:spMk id="11" creationId="{165B8408-DF83-4102-9CE6-165CC54D8F30}"/>
          </ac:spMkLst>
        </pc:spChg>
        <pc:spChg chg="mod">
          <ac:chgData name="ΕΙΡΗΝΗ ΚΑΤΣΑΡΟΥ" userId="3d7c3f3ab11cf231" providerId="LiveId" clId="{44BAE713-8BCF-4670-B26A-4AD40476E7AB}" dt="2023-04-04T07:51:31.807" v="40222"/>
          <ac:spMkLst>
            <pc:docMk/>
            <pc:sldMk cId="3148822504" sldId="347"/>
            <ac:spMk id="13" creationId="{F1899F43-47F4-A937-AC79-E682C40A565B}"/>
          </ac:spMkLst>
        </pc:spChg>
        <pc:spChg chg="mod">
          <ac:chgData name="ΕΙΡΗΝΗ ΚΑΤΣΑΡΟΥ" userId="3d7c3f3ab11cf231" providerId="LiveId" clId="{44BAE713-8BCF-4670-B26A-4AD40476E7AB}" dt="2023-04-03T07:48:40.860" v="7110" actId="20577"/>
          <ac:spMkLst>
            <pc:docMk/>
            <pc:sldMk cId="3148822504" sldId="347"/>
            <ac:spMk id="18" creationId="{0BA65369-09F1-438D-BA4F-EB6DB36C23ED}"/>
          </ac:spMkLst>
        </pc:spChg>
        <pc:spChg chg="mod">
          <ac:chgData name="ΕΙΡΗΝΗ ΚΑΤΣΑΡΟΥ" userId="3d7c3f3ab11cf231" providerId="LiveId" clId="{44BAE713-8BCF-4670-B26A-4AD40476E7AB}" dt="2023-04-04T06:24:01.327" v="30844" actId="20577"/>
          <ac:spMkLst>
            <pc:docMk/>
            <pc:sldMk cId="3148822504" sldId="347"/>
            <ac:spMk id="25" creationId="{83F348DA-2905-40BE-BD83-B536C04DE678}"/>
          </ac:spMkLst>
        </pc:spChg>
        <pc:grpChg chg="del">
          <ac:chgData name="ΕΙΡΗΝΗ ΚΑΤΣΑΡΟΥ" userId="3d7c3f3ab11cf231" providerId="LiveId" clId="{44BAE713-8BCF-4670-B26A-4AD40476E7AB}" dt="2023-04-04T07:51:35.857" v="40223" actId="21"/>
          <ac:grpSpMkLst>
            <pc:docMk/>
            <pc:sldMk cId="3148822504" sldId="347"/>
            <ac:grpSpMk id="22" creationId="{6CAD808A-6FBB-F8BA-464E-FE7CC447B3E1}"/>
          </ac:grpSpMkLst>
        </pc:grpChg>
      </pc:sldChg>
      <pc:sldChg chg="modSp mod">
        <pc:chgData name="ΕΙΡΗΝΗ ΚΑΤΣΑΡΟΥ" userId="3d7c3f3ab11cf231" providerId="LiveId" clId="{44BAE713-8BCF-4670-B26A-4AD40476E7AB}" dt="2023-04-03T06:30:14.098" v="16" actId="20577"/>
        <pc:sldMkLst>
          <pc:docMk/>
          <pc:sldMk cId="2581868938" sldId="354"/>
        </pc:sldMkLst>
        <pc:spChg chg="mod">
          <ac:chgData name="ΕΙΡΗΝΗ ΚΑΤΣΑΡΟΥ" userId="3d7c3f3ab11cf231" providerId="LiveId" clId="{44BAE713-8BCF-4670-B26A-4AD40476E7AB}" dt="2023-04-03T06:30:14.098" v="16" actId="20577"/>
          <ac:spMkLst>
            <pc:docMk/>
            <pc:sldMk cId="2581868938" sldId="354"/>
            <ac:spMk id="6" creationId="{1CD4A43C-BAAB-20EB-332D-616C6A2A8810}"/>
          </ac:spMkLst>
        </pc:spChg>
      </pc:sldChg>
      <pc:sldChg chg="addSp delSp modSp mod">
        <pc:chgData name="ΕΙΡΗΝΗ ΚΑΤΣΑΡΟΥ" userId="3d7c3f3ab11cf231" providerId="LiveId" clId="{44BAE713-8BCF-4670-B26A-4AD40476E7AB}" dt="2023-04-04T08:46:10.636" v="43079" actId="21"/>
        <pc:sldMkLst>
          <pc:docMk/>
          <pc:sldMk cId="3369519981" sldId="393"/>
        </pc:sldMkLst>
        <pc:spChg chg="mod">
          <ac:chgData name="ΕΙΡΗΝΗ ΚΑΤΣΑΡΟΥ" userId="3d7c3f3ab11cf231" providerId="LiveId" clId="{44BAE713-8BCF-4670-B26A-4AD40476E7AB}" dt="2023-04-03T12:27:33.688" v="28072" actId="6549"/>
          <ac:spMkLst>
            <pc:docMk/>
            <pc:sldMk cId="3369519981" sldId="393"/>
            <ac:spMk id="4" creationId="{D7F42822-2B8F-B894-3E5E-C27228EC345D}"/>
          </ac:spMkLst>
        </pc:spChg>
        <pc:spChg chg="mod">
          <ac:chgData name="ΕΙΡΗΝΗ ΚΑΤΣΑΡΟΥ" userId="3d7c3f3ab11cf231" providerId="LiveId" clId="{44BAE713-8BCF-4670-B26A-4AD40476E7AB}" dt="2023-04-03T12:27:36.848" v="28073" actId="6549"/>
          <ac:spMkLst>
            <pc:docMk/>
            <pc:sldMk cId="3369519981" sldId="393"/>
            <ac:spMk id="5" creationId="{35DF4799-A56B-05CE-FC3B-1826326BA490}"/>
          </ac:spMkLst>
        </pc:spChg>
        <pc:picChg chg="add del mod">
          <ac:chgData name="ΕΙΡΗΝΗ ΚΑΤΣΑΡΟΥ" userId="3d7c3f3ab11cf231" providerId="LiveId" clId="{44BAE713-8BCF-4670-B26A-4AD40476E7AB}" dt="2023-04-04T08:46:10.636" v="43079" actId="21"/>
          <ac:picMkLst>
            <pc:docMk/>
            <pc:sldMk cId="3369519981" sldId="393"/>
            <ac:picMk id="3" creationId="{0BF3BB8A-588A-3191-16E7-6F015DC02AFF}"/>
          </ac:picMkLst>
        </pc:picChg>
      </pc:sldChg>
      <pc:sldChg chg="modSp mod">
        <pc:chgData name="ΕΙΡΗΝΗ ΚΑΤΣΑΡΟΥ" userId="3d7c3f3ab11cf231" providerId="LiveId" clId="{44BAE713-8BCF-4670-B26A-4AD40476E7AB}" dt="2023-04-03T12:28:12.119" v="28083" actId="6549"/>
        <pc:sldMkLst>
          <pc:docMk/>
          <pc:sldMk cId="3866629391" sldId="394"/>
        </pc:sldMkLst>
        <pc:spChg chg="mod">
          <ac:chgData name="ΕΙΡΗΝΗ ΚΑΤΣΑΡΟΥ" userId="3d7c3f3ab11cf231" providerId="LiveId" clId="{44BAE713-8BCF-4670-B26A-4AD40476E7AB}" dt="2023-04-03T12:28:05.453" v="28080" actId="6549"/>
          <ac:spMkLst>
            <pc:docMk/>
            <pc:sldMk cId="3866629391" sldId="394"/>
            <ac:spMk id="4" creationId="{D7F42822-2B8F-B894-3E5E-C27228EC345D}"/>
          </ac:spMkLst>
        </pc:spChg>
        <pc:spChg chg="mod">
          <ac:chgData name="ΕΙΡΗΝΗ ΚΑΤΣΑΡΟΥ" userId="3d7c3f3ab11cf231" providerId="LiveId" clId="{44BAE713-8BCF-4670-B26A-4AD40476E7AB}" dt="2023-04-03T12:28:12.119" v="28083" actId="6549"/>
          <ac:spMkLst>
            <pc:docMk/>
            <pc:sldMk cId="3866629391" sldId="394"/>
            <ac:spMk id="7" creationId="{3269C4D5-B806-06F8-96A6-954677B62B13}"/>
          </ac:spMkLst>
        </pc:spChg>
        <pc:graphicFrameChg chg="mod">
          <ac:chgData name="ΕΙΡΗΝΗ ΚΑΤΣΑΡΟΥ" userId="3d7c3f3ab11cf231" providerId="LiveId" clId="{44BAE713-8BCF-4670-B26A-4AD40476E7AB}" dt="2023-04-03T12:28:10.023" v="28082" actId="20577"/>
          <ac:graphicFrameMkLst>
            <pc:docMk/>
            <pc:sldMk cId="3866629391" sldId="394"/>
            <ac:graphicFrameMk id="43" creationId="{8840C080-C466-4E3C-9859-A35C5FCF346F}"/>
          </ac:graphicFrameMkLst>
        </pc:graphicFrameChg>
      </pc:sldChg>
      <pc:sldChg chg="modSp mod">
        <pc:chgData name="ΕΙΡΗΝΗ ΚΑΤΣΑΡΟΥ" userId="3d7c3f3ab11cf231" providerId="LiveId" clId="{44BAE713-8BCF-4670-B26A-4AD40476E7AB}" dt="2023-04-03T12:28:26.077" v="28087" actId="6549"/>
        <pc:sldMkLst>
          <pc:docMk/>
          <pc:sldMk cId="442878631" sldId="403"/>
        </pc:sldMkLst>
        <pc:spChg chg="mod">
          <ac:chgData name="ΕΙΡΗΝΗ ΚΑΤΣΑΡΟΥ" userId="3d7c3f3ab11cf231" providerId="LiveId" clId="{44BAE713-8BCF-4670-B26A-4AD40476E7AB}" dt="2023-04-03T12:28:26.077" v="28087" actId="6549"/>
          <ac:spMkLst>
            <pc:docMk/>
            <pc:sldMk cId="442878631" sldId="403"/>
            <ac:spMk id="5" creationId="{35DF4799-A56B-05CE-FC3B-1826326BA490}"/>
          </ac:spMkLst>
        </pc:spChg>
      </pc:sldChg>
      <pc:sldChg chg="modSp mod">
        <pc:chgData name="ΕΙΡΗΝΗ ΚΑΤΣΑΡΟΥ" userId="3d7c3f3ab11cf231" providerId="LiveId" clId="{44BAE713-8BCF-4670-B26A-4AD40476E7AB}" dt="2023-04-03T12:29:22.837" v="28099" actId="6549"/>
        <pc:sldMkLst>
          <pc:docMk/>
          <pc:sldMk cId="4042102321" sldId="405"/>
        </pc:sldMkLst>
        <pc:spChg chg="mod">
          <ac:chgData name="ΕΙΡΗΝΗ ΚΑΤΣΑΡΟΥ" userId="3d7c3f3ab11cf231" providerId="LiveId" clId="{44BAE713-8BCF-4670-B26A-4AD40476E7AB}" dt="2023-04-03T12:29:22.837" v="28099" actId="6549"/>
          <ac:spMkLst>
            <pc:docMk/>
            <pc:sldMk cId="4042102321" sldId="405"/>
            <ac:spMk id="5" creationId="{35DF4799-A56B-05CE-FC3B-1826326BA490}"/>
          </ac:spMkLst>
        </pc:spChg>
      </pc:sldChg>
      <pc:sldChg chg="modSp mod">
        <pc:chgData name="ΕΙΡΗΝΗ ΚΑΤΣΑΡΟΥ" userId="3d7c3f3ab11cf231" providerId="LiveId" clId="{44BAE713-8BCF-4670-B26A-4AD40476E7AB}" dt="2023-04-03T12:29:50.007" v="28110" actId="6549"/>
        <pc:sldMkLst>
          <pc:docMk/>
          <pc:sldMk cId="2687914328" sldId="408"/>
        </pc:sldMkLst>
        <pc:spChg chg="mod">
          <ac:chgData name="ΕΙΡΗΝΗ ΚΑΤΣΑΡΟΥ" userId="3d7c3f3ab11cf231" providerId="LiveId" clId="{44BAE713-8BCF-4670-B26A-4AD40476E7AB}" dt="2023-04-03T12:29:50.007" v="28110" actId="6549"/>
          <ac:spMkLst>
            <pc:docMk/>
            <pc:sldMk cId="2687914328" sldId="408"/>
            <ac:spMk id="3" creationId="{493F34DF-0161-ACEB-77ED-299851664E1B}"/>
          </ac:spMkLst>
        </pc:spChg>
      </pc:sldChg>
      <pc:sldChg chg="modSp mod">
        <pc:chgData name="ΕΙΡΗΝΗ ΚΑΤΣΑΡΟΥ" userId="3d7c3f3ab11cf231" providerId="LiveId" clId="{44BAE713-8BCF-4670-B26A-4AD40476E7AB}" dt="2023-04-03T06:52:10.993" v="1404" actId="20577"/>
        <pc:sldMkLst>
          <pc:docMk/>
          <pc:sldMk cId="2156917374" sldId="416"/>
        </pc:sldMkLst>
        <pc:spChg chg="mod">
          <ac:chgData name="ΕΙΡΗΝΗ ΚΑΤΣΑΡΟΥ" userId="3d7c3f3ab11cf231" providerId="LiveId" clId="{44BAE713-8BCF-4670-B26A-4AD40476E7AB}" dt="2023-04-03T06:52:10.993" v="1404" actId="20577"/>
          <ac:spMkLst>
            <pc:docMk/>
            <pc:sldMk cId="2156917374" sldId="416"/>
            <ac:spMk id="3" creationId="{DB767AAC-D353-62DB-8CEB-CB082DC16DB9}"/>
          </ac:spMkLst>
        </pc:spChg>
      </pc:sldChg>
      <pc:sldChg chg="modSp mod">
        <pc:chgData name="ΕΙΡΗΝΗ ΚΑΤΣΑΡΟΥ" userId="3d7c3f3ab11cf231" providerId="LiveId" clId="{44BAE713-8BCF-4670-B26A-4AD40476E7AB}" dt="2023-04-03T07:48:53.548" v="7125" actId="20577"/>
        <pc:sldMkLst>
          <pc:docMk/>
          <pc:sldMk cId="2356654742" sldId="426"/>
        </pc:sldMkLst>
        <pc:spChg chg="mod">
          <ac:chgData name="ΕΙΡΗΝΗ ΚΑΤΣΑΡΟΥ" userId="3d7c3f3ab11cf231" providerId="LiveId" clId="{44BAE713-8BCF-4670-B26A-4AD40476E7AB}" dt="2023-04-03T07:48:53.548" v="7125" actId="20577"/>
          <ac:spMkLst>
            <pc:docMk/>
            <pc:sldMk cId="2356654742" sldId="426"/>
            <ac:spMk id="3" creationId="{DB767AAC-D353-62DB-8CEB-CB082DC16DB9}"/>
          </ac:spMkLst>
        </pc:spChg>
      </pc:sldChg>
      <pc:sldChg chg="modSp mod">
        <pc:chgData name="ΕΙΡΗΝΗ ΚΑΤΣΑΡΟΥ" userId="3d7c3f3ab11cf231" providerId="LiveId" clId="{44BAE713-8BCF-4670-B26A-4AD40476E7AB}" dt="2023-04-03T10:49:07.072" v="20043" actId="20577"/>
        <pc:sldMkLst>
          <pc:docMk/>
          <pc:sldMk cId="2547873648" sldId="427"/>
        </pc:sldMkLst>
        <pc:spChg chg="mod">
          <ac:chgData name="ΕΙΡΗΝΗ ΚΑΤΣΑΡΟΥ" userId="3d7c3f3ab11cf231" providerId="LiveId" clId="{44BAE713-8BCF-4670-B26A-4AD40476E7AB}" dt="2023-04-03T10:49:07.072" v="20043" actId="20577"/>
          <ac:spMkLst>
            <pc:docMk/>
            <pc:sldMk cId="2547873648" sldId="427"/>
            <ac:spMk id="3" creationId="{DB767AAC-D353-62DB-8CEB-CB082DC16DB9}"/>
          </ac:spMkLst>
        </pc:spChg>
      </pc:sldChg>
      <pc:sldChg chg="modSp mod">
        <pc:chgData name="ΕΙΡΗΝΗ ΚΑΤΣΑΡΟΥ" userId="3d7c3f3ab11cf231" providerId="LiveId" clId="{44BAE713-8BCF-4670-B26A-4AD40476E7AB}" dt="2023-04-04T07:52:04.156" v="40260" actId="20577"/>
        <pc:sldMkLst>
          <pc:docMk/>
          <pc:sldMk cId="3124689645" sldId="428"/>
        </pc:sldMkLst>
        <pc:spChg chg="mod">
          <ac:chgData name="ΕΙΡΗΝΗ ΚΑΤΣΑΡΟΥ" userId="3d7c3f3ab11cf231" providerId="LiveId" clId="{44BAE713-8BCF-4670-B26A-4AD40476E7AB}" dt="2023-04-04T07:52:04.156" v="40260" actId="20577"/>
          <ac:spMkLst>
            <pc:docMk/>
            <pc:sldMk cId="3124689645" sldId="428"/>
            <ac:spMk id="3" creationId="{DB767AAC-D353-62DB-8CEB-CB082DC16DB9}"/>
          </ac:spMkLst>
        </pc:spChg>
      </pc:sldChg>
      <pc:sldChg chg="modSp mod">
        <pc:chgData name="ΕΙΡΗΝΗ ΚΑΤΣΑΡΟΥ" userId="3d7c3f3ab11cf231" providerId="LiveId" clId="{44BAE713-8BCF-4670-B26A-4AD40476E7AB}" dt="2023-04-03T06:48:42.051" v="827" actId="20577"/>
        <pc:sldMkLst>
          <pc:docMk/>
          <pc:sldMk cId="1791065687" sldId="429"/>
        </pc:sldMkLst>
        <pc:spChg chg="mod">
          <ac:chgData name="ΕΙΡΗΝΗ ΚΑΤΣΑΡΟΥ" userId="3d7c3f3ab11cf231" providerId="LiveId" clId="{44BAE713-8BCF-4670-B26A-4AD40476E7AB}" dt="2023-04-03T06:42:18.194" v="64" actId="20577"/>
          <ac:spMkLst>
            <pc:docMk/>
            <pc:sldMk cId="1791065687" sldId="429"/>
            <ac:spMk id="5" creationId="{DA634718-FC1A-A724-73B0-4EEF6F7ED9E0}"/>
          </ac:spMkLst>
        </pc:spChg>
        <pc:spChg chg="mod">
          <ac:chgData name="ΕΙΡΗΝΗ ΚΑΤΣΑΡΟΥ" userId="3d7c3f3ab11cf231" providerId="LiveId" clId="{44BAE713-8BCF-4670-B26A-4AD40476E7AB}" dt="2023-04-03T06:48:42.051" v="827" actId="20577"/>
          <ac:spMkLst>
            <pc:docMk/>
            <pc:sldMk cId="1791065687" sldId="429"/>
            <ac:spMk id="8" creationId="{22111064-B4A0-039C-C34E-ED1CFD314C38}"/>
          </ac:spMkLst>
        </pc:spChg>
      </pc:sldChg>
      <pc:sldChg chg="del">
        <pc:chgData name="ΕΙΡΗΝΗ ΚΑΤΣΑΡΟΥ" userId="3d7c3f3ab11cf231" providerId="LiveId" clId="{44BAE713-8BCF-4670-B26A-4AD40476E7AB}" dt="2023-04-03T07:10:36.195" v="3464" actId="2696"/>
        <pc:sldMkLst>
          <pc:docMk/>
          <pc:sldMk cId="1726678399" sldId="430"/>
        </pc:sldMkLst>
      </pc:sldChg>
      <pc:sldChg chg="modSp mod">
        <pc:chgData name="ΕΙΡΗΝΗ ΚΑΤΣΑΡΟΥ" userId="3d7c3f3ab11cf231" providerId="LiveId" clId="{44BAE713-8BCF-4670-B26A-4AD40476E7AB}" dt="2023-04-03T12:27:52.244" v="28076" actId="6549"/>
        <pc:sldMkLst>
          <pc:docMk/>
          <pc:sldMk cId="4060790336" sldId="431"/>
        </pc:sldMkLst>
        <pc:spChg chg="mod">
          <ac:chgData name="ΕΙΡΗΝΗ ΚΑΤΣΑΡΟΥ" userId="3d7c3f3ab11cf231" providerId="LiveId" clId="{44BAE713-8BCF-4670-B26A-4AD40476E7AB}" dt="2023-04-03T12:27:52.244" v="28076" actId="6549"/>
          <ac:spMkLst>
            <pc:docMk/>
            <pc:sldMk cId="4060790336" sldId="431"/>
            <ac:spMk id="5" creationId="{35DF4799-A56B-05CE-FC3B-1826326BA490}"/>
          </ac:spMkLst>
        </pc:spChg>
      </pc:sldChg>
      <pc:sldChg chg="modSp mod">
        <pc:chgData name="ΕΙΡΗΝΗ ΚΑΤΣΑΡΟΥ" userId="3d7c3f3ab11cf231" providerId="LiveId" clId="{44BAE713-8BCF-4670-B26A-4AD40476E7AB}" dt="2023-04-03T12:28:45.756" v="28089" actId="6549"/>
        <pc:sldMkLst>
          <pc:docMk/>
          <pc:sldMk cId="4186465869" sldId="434"/>
        </pc:sldMkLst>
        <pc:spChg chg="mod">
          <ac:chgData name="ΕΙΡΗΝΗ ΚΑΤΣΑΡΟΥ" userId="3d7c3f3ab11cf231" providerId="LiveId" clId="{44BAE713-8BCF-4670-B26A-4AD40476E7AB}" dt="2023-04-03T12:28:43.125" v="28088" actId="6549"/>
          <ac:spMkLst>
            <pc:docMk/>
            <pc:sldMk cId="4186465869" sldId="434"/>
            <ac:spMk id="4" creationId="{D7F42822-2B8F-B894-3E5E-C27228EC345D}"/>
          </ac:spMkLst>
        </pc:spChg>
        <pc:spChg chg="mod">
          <ac:chgData name="ΕΙΡΗΝΗ ΚΑΤΣΑΡΟΥ" userId="3d7c3f3ab11cf231" providerId="LiveId" clId="{44BAE713-8BCF-4670-B26A-4AD40476E7AB}" dt="2023-04-03T12:28:45.756" v="28089" actId="6549"/>
          <ac:spMkLst>
            <pc:docMk/>
            <pc:sldMk cId="4186465869" sldId="434"/>
            <ac:spMk id="5" creationId="{35DF4799-A56B-05CE-FC3B-1826326BA490}"/>
          </ac:spMkLst>
        </pc:spChg>
      </pc:sldChg>
      <pc:sldChg chg="modSp mod">
        <pc:chgData name="ΕΙΡΗΝΗ ΚΑΤΣΑΡΟΥ" userId="3d7c3f3ab11cf231" providerId="LiveId" clId="{44BAE713-8BCF-4670-B26A-4AD40476E7AB}" dt="2023-04-03T12:29:30.198" v="28101" actId="6549"/>
        <pc:sldMkLst>
          <pc:docMk/>
          <pc:sldMk cId="1666134332" sldId="435"/>
        </pc:sldMkLst>
        <pc:spChg chg="mod">
          <ac:chgData name="ΕΙΡΗΝΗ ΚΑΤΣΑΡΟΥ" userId="3d7c3f3ab11cf231" providerId="LiveId" clId="{44BAE713-8BCF-4670-B26A-4AD40476E7AB}" dt="2023-04-03T12:29:28.077" v="28100" actId="6549"/>
          <ac:spMkLst>
            <pc:docMk/>
            <pc:sldMk cId="1666134332" sldId="435"/>
            <ac:spMk id="4" creationId="{D7F42822-2B8F-B894-3E5E-C27228EC345D}"/>
          </ac:spMkLst>
        </pc:spChg>
        <pc:spChg chg="mod">
          <ac:chgData name="ΕΙΡΗΝΗ ΚΑΤΣΑΡΟΥ" userId="3d7c3f3ab11cf231" providerId="LiveId" clId="{44BAE713-8BCF-4670-B26A-4AD40476E7AB}" dt="2023-04-03T12:29:30.198" v="28101" actId="6549"/>
          <ac:spMkLst>
            <pc:docMk/>
            <pc:sldMk cId="1666134332" sldId="435"/>
            <ac:spMk id="5" creationId="{35DF4799-A56B-05CE-FC3B-1826326BA490}"/>
          </ac:spMkLst>
        </pc:spChg>
      </pc:sldChg>
      <pc:sldChg chg="modSp mod">
        <pc:chgData name="ΕΙΡΗΝΗ ΚΑΤΣΑΡΟΥ" userId="3d7c3f3ab11cf231" providerId="LiveId" clId="{44BAE713-8BCF-4670-B26A-4AD40476E7AB}" dt="2023-04-03T12:29:34.215" v="28102" actId="6549"/>
        <pc:sldMkLst>
          <pc:docMk/>
          <pc:sldMk cId="3691102211" sldId="436"/>
        </pc:sldMkLst>
        <pc:spChg chg="mod">
          <ac:chgData name="ΕΙΡΗΝΗ ΚΑΤΣΑΡΟΥ" userId="3d7c3f3ab11cf231" providerId="LiveId" clId="{44BAE713-8BCF-4670-B26A-4AD40476E7AB}" dt="2023-04-03T12:29:34.215" v="28102" actId="6549"/>
          <ac:spMkLst>
            <pc:docMk/>
            <pc:sldMk cId="3691102211" sldId="436"/>
            <ac:spMk id="5" creationId="{35DF4799-A56B-05CE-FC3B-1826326BA490}"/>
          </ac:spMkLst>
        </pc:spChg>
      </pc:sldChg>
      <pc:sldChg chg="modSp mod">
        <pc:chgData name="ΕΙΡΗΝΗ ΚΑΤΣΑΡΟΥ" userId="3d7c3f3ab11cf231" providerId="LiveId" clId="{44BAE713-8BCF-4670-B26A-4AD40476E7AB}" dt="2023-04-03T12:29:58.468" v="28113" actId="6549"/>
        <pc:sldMkLst>
          <pc:docMk/>
          <pc:sldMk cId="3168361077" sldId="440"/>
        </pc:sldMkLst>
        <pc:spChg chg="mod">
          <ac:chgData name="ΕΙΡΗΝΗ ΚΑΤΣΑΡΟΥ" userId="3d7c3f3ab11cf231" providerId="LiveId" clId="{44BAE713-8BCF-4670-B26A-4AD40476E7AB}" dt="2023-04-03T12:29:56.673" v="28112" actId="6549"/>
          <ac:spMkLst>
            <pc:docMk/>
            <pc:sldMk cId="3168361077" sldId="440"/>
            <ac:spMk id="4" creationId="{D7F42822-2B8F-B894-3E5E-C27228EC345D}"/>
          </ac:spMkLst>
        </pc:spChg>
        <pc:spChg chg="mod">
          <ac:chgData name="ΕΙΡΗΝΗ ΚΑΤΣΑΡΟΥ" userId="3d7c3f3ab11cf231" providerId="LiveId" clId="{44BAE713-8BCF-4670-B26A-4AD40476E7AB}" dt="2023-04-03T12:29:58.468" v="28113" actId="6549"/>
          <ac:spMkLst>
            <pc:docMk/>
            <pc:sldMk cId="3168361077" sldId="440"/>
            <ac:spMk id="5" creationId="{35DF4799-A56B-05CE-FC3B-1826326BA490}"/>
          </ac:spMkLst>
        </pc:spChg>
      </pc:sldChg>
      <pc:sldChg chg="modSp mod">
        <pc:chgData name="ΕΙΡΗΝΗ ΚΑΤΣΑΡΟΥ" userId="3d7c3f3ab11cf231" providerId="LiveId" clId="{44BAE713-8BCF-4670-B26A-4AD40476E7AB}" dt="2023-04-03T12:30:18.957" v="28123" actId="6549"/>
        <pc:sldMkLst>
          <pc:docMk/>
          <pc:sldMk cId="3183012957" sldId="441"/>
        </pc:sldMkLst>
        <pc:spChg chg="mod">
          <ac:chgData name="ΕΙΡΗΝΗ ΚΑΤΣΑΡΟΥ" userId="3d7c3f3ab11cf231" providerId="LiveId" clId="{44BAE713-8BCF-4670-B26A-4AD40476E7AB}" dt="2023-04-03T12:30:18.957" v="28123" actId="6549"/>
          <ac:spMkLst>
            <pc:docMk/>
            <pc:sldMk cId="3183012957" sldId="441"/>
            <ac:spMk id="5" creationId="{35DF4799-A56B-05CE-FC3B-1826326BA490}"/>
          </ac:spMkLst>
        </pc:spChg>
      </pc:sldChg>
      <pc:sldChg chg="modSp mod">
        <pc:chgData name="ΕΙΡΗΝΗ ΚΑΤΣΑΡΟΥ" userId="3d7c3f3ab11cf231" providerId="LiveId" clId="{44BAE713-8BCF-4670-B26A-4AD40476E7AB}" dt="2023-04-03T07:59:35.152" v="8208" actId="20577"/>
        <pc:sldMkLst>
          <pc:docMk/>
          <pc:sldMk cId="3781921144" sldId="442"/>
        </pc:sldMkLst>
        <pc:spChg chg="mod">
          <ac:chgData name="ΕΙΡΗΝΗ ΚΑΤΣΑΡΟΥ" userId="3d7c3f3ab11cf231" providerId="LiveId" clId="{44BAE713-8BCF-4670-B26A-4AD40476E7AB}" dt="2023-04-03T07:59:35.152" v="8208" actId="20577"/>
          <ac:spMkLst>
            <pc:docMk/>
            <pc:sldMk cId="3781921144" sldId="442"/>
            <ac:spMk id="2" creationId="{C2127059-2E59-CD50-7947-6D5D6EED328D}"/>
          </ac:spMkLst>
        </pc:spChg>
        <pc:spChg chg="mod">
          <ac:chgData name="ΕΙΡΗΝΗ ΚΑΤΣΑΡΟΥ" userId="3d7c3f3ab11cf231" providerId="LiveId" clId="{44BAE713-8BCF-4670-B26A-4AD40476E7AB}" dt="2023-04-03T07:49:32.425" v="7150" actId="20577"/>
          <ac:spMkLst>
            <pc:docMk/>
            <pc:sldMk cId="3781921144" sldId="442"/>
            <ac:spMk id="5" creationId="{DA634718-FC1A-A724-73B0-4EEF6F7ED9E0}"/>
          </ac:spMkLst>
        </pc:spChg>
      </pc:sldChg>
      <pc:sldChg chg="modSp mod">
        <pc:chgData name="ΕΙΡΗΝΗ ΚΑΤΣΑΡΟΥ" userId="3d7c3f3ab11cf231" providerId="LiveId" clId="{44BAE713-8BCF-4670-B26A-4AD40476E7AB}" dt="2023-04-03T11:03:02.772" v="21234" actId="20577"/>
        <pc:sldMkLst>
          <pc:docMk/>
          <pc:sldMk cId="1923581680" sldId="465"/>
        </pc:sldMkLst>
        <pc:spChg chg="mod">
          <ac:chgData name="ΕΙΡΗΝΗ ΚΑΤΣΑΡΟΥ" userId="3d7c3f3ab11cf231" providerId="LiveId" clId="{44BAE713-8BCF-4670-B26A-4AD40476E7AB}" dt="2023-04-03T11:03:02.772" v="21234" actId="20577"/>
          <ac:spMkLst>
            <pc:docMk/>
            <pc:sldMk cId="1923581680" sldId="465"/>
            <ac:spMk id="2" creationId="{C2127059-2E59-CD50-7947-6D5D6EED328D}"/>
          </ac:spMkLst>
        </pc:spChg>
        <pc:spChg chg="mod">
          <ac:chgData name="ΕΙΡΗΝΗ ΚΑΤΣΑΡΟΥ" userId="3d7c3f3ab11cf231" providerId="LiveId" clId="{44BAE713-8BCF-4670-B26A-4AD40476E7AB}" dt="2023-04-03T10:51:40.653" v="20095" actId="20577"/>
          <ac:spMkLst>
            <pc:docMk/>
            <pc:sldMk cId="1923581680" sldId="465"/>
            <ac:spMk id="5" creationId="{DA634718-FC1A-A724-73B0-4EEF6F7ED9E0}"/>
          </ac:spMkLst>
        </pc:spChg>
      </pc:sldChg>
      <pc:sldChg chg="del">
        <pc:chgData name="ΕΙΡΗΝΗ ΚΑΤΣΑΡΟΥ" userId="3d7c3f3ab11cf231" providerId="LiveId" clId="{44BAE713-8BCF-4670-B26A-4AD40476E7AB}" dt="2023-04-03T10:51:59.776" v="20096" actId="2696"/>
        <pc:sldMkLst>
          <pc:docMk/>
          <pc:sldMk cId="2714656386" sldId="473"/>
        </pc:sldMkLst>
      </pc:sldChg>
      <pc:sldChg chg="modSp mod">
        <pc:chgData name="ΕΙΡΗΝΗ ΚΑΤΣΑΡΟΥ" userId="3d7c3f3ab11cf231" providerId="LiveId" clId="{44BAE713-8BCF-4670-B26A-4AD40476E7AB}" dt="2023-04-03T12:29:03.826" v="28091" actId="27636"/>
        <pc:sldMkLst>
          <pc:docMk/>
          <pc:sldMk cId="3636620144" sldId="477"/>
        </pc:sldMkLst>
        <pc:spChg chg="mod">
          <ac:chgData name="ΕΙΡΗΝΗ ΚΑΤΣΑΡΟΥ" userId="3d7c3f3ab11cf231" providerId="LiveId" clId="{44BAE713-8BCF-4670-B26A-4AD40476E7AB}" dt="2023-04-03T12:29:03.826" v="28091" actId="27636"/>
          <ac:spMkLst>
            <pc:docMk/>
            <pc:sldMk cId="3636620144" sldId="477"/>
            <ac:spMk id="5" creationId="{35DF4799-A56B-05CE-FC3B-1826326BA490}"/>
          </ac:spMkLst>
        </pc:spChg>
      </pc:sldChg>
      <pc:sldChg chg="modSp mod">
        <pc:chgData name="ΕΙΡΗΝΗ ΚΑΤΣΑΡΟΥ" userId="3d7c3f3ab11cf231" providerId="LiveId" clId="{44BAE713-8BCF-4670-B26A-4AD40476E7AB}" dt="2023-04-03T12:30:02.396" v="28115" actId="27636"/>
        <pc:sldMkLst>
          <pc:docMk/>
          <pc:sldMk cId="1113475135" sldId="479"/>
        </pc:sldMkLst>
        <pc:spChg chg="mod">
          <ac:chgData name="ΕΙΡΗΝΗ ΚΑΤΣΑΡΟΥ" userId="3d7c3f3ab11cf231" providerId="LiveId" clId="{44BAE713-8BCF-4670-B26A-4AD40476E7AB}" dt="2023-04-03T12:30:02.396" v="28115" actId="27636"/>
          <ac:spMkLst>
            <pc:docMk/>
            <pc:sldMk cId="1113475135" sldId="479"/>
            <ac:spMk id="5" creationId="{35DF4799-A56B-05CE-FC3B-1826326BA490}"/>
          </ac:spMkLst>
        </pc:spChg>
      </pc:sldChg>
      <pc:sldChg chg="modSp">
        <pc:chgData name="ΕΙΡΗΝΗ ΚΑΤΣΑΡΟΥ" userId="3d7c3f3ab11cf231" providerId="LiveId" clId="{44BAE713-8BCF-4670-B26A-4AD40476E7AB}" dt="2023-04-03T12:30:11.046" v="28119" actId="20577"/>
        <pc:sldMkLst>
          <pc:docMk/>
          <pc:sldMk cId="1344111314" sldId="480"/>
        </pc:sldMkLst>
        <pc:graphicFrameChg chg="mod">
          <ac:chgData name="ΕΙΡΗΝΗ ΚΑΤΣΑΡΟΥ" userId="3d7c3f3ab11cf231" providerId="LiveId" clId="{44BAE713-8BCF-4670-B26A-4AD40476E7AB}" dt="2023-04-03T12:30:11.046" v="28119" actId="20577"/>
          <ac:graphicFrameMkLst>
            <pc:docMk/>
            <pc:sldMk cId="1344111314" sldId="480"/>
            <ac:graphicFrameMk id="43" creationId="{8840C080-C466-4E3C-9859-A35C5FCF346F}"/>
          </ac:graphicFrameMkLst>
        </pc:graphicFrameChg>
      </pc:sldChg>
      <pc:sldChg chg="addSp delSp modSp mod ord">
        <pc:chgData name="ΕΙΡΗΝΗ ΚΑΤΣΑΡΟΥ" userId="3d7c3f3ab11cf231" providerId="LiveId" clId="{44BAE713-8BCF-4670-B26A-4AD40476E7AB}" dt="2023-04-03T07:30:03.210" v="5573" actId="14100"/>
        <pc:sldMkLst>
          <pc:docMk/>
          <pc:sldMk cId="2085925459" sldId="488"/>
        </pc:sldMkLst>
        <pc:spChg chg="mod">
          <ac:chgData name="ΕΙΡΗΝΗ ΚΑΤΣΑΡΟΥ" userId="3d7c3f3ab11cf231" providerId="LiveId" clId="{44BAE713-8BCF-4670-B26A-4AD40476E7AB}" dt="2023-04-03T07:29:08.386" v="5561" actId="1076"/>
          <ac:spMkLst>
            <pc:docMk/>
            <pc:sldMk cId="2085925459" sldId="488"/>
            <ac:spMk id="2" creationId="{C2127059-2E59-CD50-7947-6D5D6EED328D}"/>
          </ac:spMkLst>
        </pc:spChg>
        <pc:picChg chg="add del mod">
          <ac:chgData name="ΕΙΡΗΝΗ ΚΑΤΣΑΡΟΥ" userId="3d7c3f3ab11cf231" providerId="LiveId" clId="{44BAE713-8BCF-4670-B26A-4AD40476E7AB}" dt="2023-04-03T07:29:13.760" v="5563" actId="21"/>
          <ac:picMkLst>
            <pc:docMk/>
            <pc:sldMk cId="2085925459" sldId="488"/>
            <ac:picMk id="4" creationId="{7B9F6E25-CD84-253F-66DC-9463AAB44E8A}"/>
          </ac:picMkLst>
        </pc:picChg>
        <pc:picChg chg="add mod">
          <ac:chgData name="ΕΙΡΗΝΗ ΚΑΤΣΑΡΟΥ" userId="3d7c3f3ab11cf231" providerId="LiveId" clId="{44BAE713-8BCF-4670-B26A-4AD40476E7AB}" dt="2023-04-03T07:29:40.370" v="5568" actId="14100"/>
          <ac:picMkLst>
            <pc:docMk/>
            <pc:sldMk cId="2085925459" sldId="488"/>
            <ac:picMk id="6" creationId="{74B503D8-12B5-21B0-797F-4A1F7F147105}"/>
          </ac:picMkLst>
        </pc:picChg>
        <pc:picChg chg="add mod">
          <ac:chgData name="ΕΙΡΗΝΗ ΚΑΤΣΑΡΟΥ" userId="3d7c3f3ab11cf231" providerId="LiveId" clId="{44BAE713-8BCF-4670-B26A-4AD40476E7AB}" dt="2023-04-03T07:30:03.210" v="5573" actId="14100"/>
          <ac:picMkLst>
            <pc:docMk/>
            <pc:sldMk cId="2085925459" sldId="488"/>
            <ac:picMk id="8" creationId="{C34B174D-03FE-6A8E-9558-75EE5EB1ADC1}"/>
          </ac:picMkLst>
        </pc:picChg>
      </pc:sldChg>
      <pc:sldChg chg="modSp add del mod">
        <pc:chgData name="ΕΙΡΗΝΗ ΚΑΤΣΑΡΟΥ" userId="3d7c3f3ab11cf231" providerId="LiveId" clId="{44BAE713-8BCF-4670-B26A-4AD40476E7AB}" dt="2023-04-03T11:54:40.617" v="24463" actId="2696"/>
        <pc:sldMkLst>
          <pc:docMk/>
          <pc:sldMk cId="458056268" sldId="490"/>
        </pc:sldMkLst>
        <pc:spChg chg="mod">
          <ac:chgData name="ΕΙΡΗΝΗ ΚΑΤΣΑΡΟΥ" userId="3d7c3f3ab11cf231" providerId="LiveId" clId="{44BAE713-8BCF-4670-B26A-4AD40476E7AB}" dt="2023-04-03T11:16:54.122" v="22604" actId="20577"/>
          <ac:spMkLst>
            <pc:docMk/>
            <pc:sldMk cId="458056268" sldId="490"/>
            <ac:spMk id="2" creationId="{C2127059-2E59-CD50-7947-6D5D6EED328D}"/>
          </ac:spMkLst>
        </pc:spChg>
        <pc:spChg chg="mod">
          <ac:chgData name="ΕΙΡΗΝΗ ΚΑΤΣΑΡΟΥ" userId="3d7c3f3ab11cf231" providerId="LiveId" clId="{44BAE713-8BCF-4670-B26A-4AD40476E7AB}" dt="2023-04-03T11:03:54.286" v="21281" actId="20577"/>
          <ac:spMkLst>
            <pc:docMk/>
            <pc:sldMk cId="458056268" sldId="490"/>
            <ac:spMk id="5" creationId="{DA634718-FC1A-A724-73B0-4EEF6F7ED9E0}"/>
          </ac:spMkLst>
        </pc:spChg>
      </pc:sldChg>
      <pc:sldChg chg="del">
        <pc:chgData name="ΕΙΡΗΝΗ ΚΑΤΣΑΡΟΥ" userId="3d7c3f3ab11cf231" providerId="LiveId" clId="{44BAE713-8BCF-4670-B26A-4AD40476E7AB}" dt="2023-04-03T11:10:19.064" v="21681" actId="2696"/>
        <pc:sldMkLst>
          <pc:docMk/>
          <pc:sldMk cId="708851034" sldId="494"/>
        </pc:sldMkLst>
      </pc:sldChg>
      <pc:sldChg chg="del">
        <pc:chgData name="ΕΙΡΗΝΗ ΚΑΤΣΑΡΟΥ" userId="3d7c3f3ab11cf231" providerId="LiveId" clId="{44BAE713-8BCF-4670-B26A-4AD40476E7AB}" dt="2023-04-03T11:10:19.772" v="21682" actId="2696"/>
        <pc:sldMkLst>
          <pc:docMk/>
          <pc:sldMk cId="1232246323" sldId="496"/>
        </pc:sldMkLst>
      </pc:sldChg>
      <pc:sldChg chg="addSp delSp modSp mod">
        <pc:chgData name="ΕΙΡΗΝΗ ΚΑΤΣΑΡΟΥ" userId="3d7c3f3ab11cf231" providerId="LiveId" clId="{44BAE713-8BCF-4670-B26A-4AD40476E7AB}" dt="2023-04-03T07:02:19.367" v="2532" actId="113"/>
        <pc:sldMkLst>
          <pc:docMk/>
          <pc:sldMk cId="1889271940" sldId="499"/>
        </pc:sldMkLst>
        <pc:spChg chg="add mod">
          <ac:chgData name="ΕΙΡΗΝΗ ΚΑΤΣΑΡΟΥ" userId="3d7c3f3ab11cf231" providerId="LiveId" clId="{44BAE713-8BCF-4670-B26A-4AD40476E7AB}" dt="2023-04-03T07:02:19.367" v="2532" actId="113"/>
          <ac:spMkLst>
            <pc:docMk/>
            <pc:sldMk cId="1889271940" sldId="499"/>
            <ac:spMk id="5" creationId="{8DD85A6D-D258-66B7-BE0D-8DF9DAAEB8B2}"/>
          </ac:spMkLst>
        </pc:spChg>
        <pc:picChg chg="del">
          <ac:chgData name="ΕΙΡΗΝΗ ΚΑΤΣΑΡΟΥ" userId="3d7c3f3ab11cf231" providerId="LiveId" clId="{44BAE713-8BCF-4670-B26A-4AD40476E7AB}" dt="2023-04-03T06:57:15.659" v="1972" actId="21"/>
          <ac:picMkLst>
            <pc:docMk/>
            <pc:sldMk cId="1889271940" sldId="499"/>
            <ac:picMk id="3" creationId="{3FAED203-7E90-0A92-71B0-B281A325FE40}"/>
          </ac:picMkLst>
        </pc:picChg>
        <pc:picChg chg="add mod">
          <ac:chgData name="ΕΙΡΗΝΗ ΚΑΤΣΑΡΟΥ" userId="3d7c3f3ab11cf231" providerId="LiveId" clId="{44BAE713-8BCF-4670-B26A-4AD40476E7AB}" dt="2023-04-03T06:59:57.619" v="2246" actId="1076"/>
          <ac:picMkLst>
            <pc:docMk/>
            <pc:sldMk cId="1889271940" sldId="499"/>
            <ac:picMk id="4" creationId="{7BA8C342-9FD1-85C6-8DD0-CD5995214CE7}"/>
          </ac:picMkLst>
        </pc:picChg>
      </pc:sldChg>
      <pc:sldChg chg="del">
        <pc:chgData name="ΕΙΡΗΝΗ ΚΑΤΣΑΡΟΥ" userId="3d7c3f3ab11cf231" providerId="LiveId" clId="{44BAE713-8BCF-4670-B26A-4AD40476E7AB}" dt="2023-04-03T07:10:36.928" v="3465" actId="2696"/>
        <pc:sldMkLst>
          <pc:docMk/>
          <pc:sldMk cId="733998941" sldId="500"/>
        </pc:sldMkLst>
      </pc:sldChg>
      <pc:sldChg chg="modSp mod">
        <pc:chgData name="ΕΙΡΗΝΗ ΚΑΤΣΑΡΟΥ" userId="3d7c3f3ab11cf231" providerId="LiveId" clId="{44BAE713-8BCF-4670-B26A-4AD40476E7AB}" dt="2023-04-03T08:11:32.187" v="9494" actId="20577"/>
        <pc:sldMkLst>
          <pc:docMk/>
          <pc:sldMk cId="1992773027" sldId="501"/>
        </pc:sldMkLst>
        <pc:spChg chg="mod">
          <ac:chgData name="ΕΙΡΗΝΗ ΚΑΤΣΑΡΟΥ" userId="3d7c3f3ab11cf231" providerId="LiveId" clId="{44BAE713-8BCF-4670-B26A-4AD40476E7AB}" dt="2023-04-03T08:11:00.354" v="9490" actId="113"/>
          <ac:spMkLst>
            <pc:docMk/>
            <pc:sldMk cId="1992773027" sldId="501"/>
            <ac:spMk id="2" creationId="{C2127059-2E59-CD50-7947-6D5D6EED328D}"/>
          </ac:spMkLst>
        </pc:spChg>
        <pc:spChg chg="mod">
          <ac:chgData name="ΕΙΡΗΝΗ ΚΑΤΣΑΡΟΥ" userId="3d7c3f3ab11cf231" providerId="LiveId" clId="{44BAE713-8BCF-4670-B26A-4AD40476E7AB}" dt="2023-04-03T08:11:32.187" v="9494" actId="20577"/>
          <ac:spMkLst>
            <pc:docMk/>
            <pc:sldMk cId="1992773027" sldId="501"/>
            <ac:spMk id="5" creationId="{DA634718-FC1A-A724-73B0-4EEF6F7ED9E0}"/>
          </ac:spMkLst>
        </pc:spChg>
      </pc:sldChg>
      <pc:sldChg chg="del">
        <pc:chgData name="ΕΙΡΗΝΗ ΚΑΤΣΑΡΟΥ" userId="3d7c3f3ab11cf231" providerId="LiveId" clId="{44BAE713-8BCF-4670-B26A-4AD40476E7AB}" dt="2023-04-03T08:11:12.881" v="9491" actId="2696"/>
        <pc:sldMkLst>
          <pc:docMk/>
          <pc:sldMk cId="1682840292" sldId="502"/>
        </pc:sldMkLst>
      </pc:sldChg>
      <pc:sldChg chg="del">
        <pc:chgData name="ΕΙΡΗΝΗ ΚΑΤΣΑΡΟΥ" userId="3d7c3f3ab11cf231" providerId="LiveId" clId="{44BAE713-8BCF-4670-B26A-4AD40476E7AB}" dt="2023-04-03T08:11:20.919" v="9492" actId="2696"/>
        <pc:sldMkLst>
          <pc:docMk/>
          <pc:sldMk cId="3410353809" sldId="503"/>
        </pc:sldMkLst>
      </pc:sldChg>
      <pc:sldChg chg="modSp mod">
        <pc:chgData name="ΕΙΡΗΝΗ ΚΑΤΣΑΡΟΥ" userId="3d7c3f3ab11cf231" providerId="LiveId" clId="{44BAE713-8BCF-4670-B26A-4AD40476E7AB}" dt="2023-04-03T08:23:27.682" v="10769" actId="113"/>
        <pc:sldMkLst>
          <pc:docMk/>
          <pc:sldMk cId="1632434785" sldId="504"/>
        </pc:sldMkLst>
        <pc:spChg chg="mod">
          <ac:chgData name="ΕΙΡΗΝΗ ΚΑΤΣΑΡΟΥ" userId="3d7c3f3ab11cf231" providerId="LiveId" clId="{44BAE713-8BCF-4670-B26A-4AD40476E7AB}" dt="2023-04-03T08:23:27.682" v="10769" actId="113"/>
          <ac:spMkLst>
            <pc:docMk/>
            <pc:sldMk cId="1632434785" sldId="504"/>
            <ac:spMk id="2" creationId="{C2127059-2E59-CD50-7947-6D5D6EED328D}"/>
          </ac:spMkLst>
        </pc:spChg>
        <pc:spChg chg="mod">
          <ac:chgData name="ΕΙΡΗΝΗ ΚΑΤΣΑΡΟΥ" userId="3d7c3f3ab11cf231" providerId="LiveId" clId="{44BAE713-8BCF-4670-B26A-4AD40476E7AB}" dt="2023-04-03T08:11:58.251" v="9531" actId="20577"/>
          <ac:spMkLst>
            <pc:docMk/>
            <pc:sldMk cId="1632434785" sldId="504"/>
            <ac:spMk id="5" creationId="{DA634718-FC1A-A724-73B0-4EEF6F7ED9E0}"/>
          </ac:spMkLst>
        </pc:spChg>
      </pc:sldChg>
      <pc:sldChg chg="del">
        <pc:chgData name="ΕΙΡΗΝΗ ΚΑΤΣΑΡΟΥ" userId="3d7c3f3ab11cf231" providerId="LiveId" clId="{44BAE713-8BCF-4670-B26A-4AD40476E7AB}" dt="2023-04-03T08:31:53.921" v="11122" actId="2696"/>
        <pc:sldMkLst>
          <pc:docMk/>
          <pc:sldMk cId="3608715780" sldId="505"/>
        </pc:sldMkLst>
      </pc:sldChg>
      <pc:sldChg chg="delSp modSp mod">
        <pc:chgData name="ΕΙΡΗΝΗ ΚΑΤΣΑΡΟΥ" userId="3d7c3f3ab11cf231" providerId="LiveId" clId="{44BAE713-8BCF-4670-B26A-4AD40476E7AB}" dt="2023-04-03T09:06:19.143" v="13912" actId="20577"/>
        <pc:sldMkLst>
          <pc:docMk/>
          <pc:sldMk cId="3596224552" sldId="506"/>
        </pc:sldMkLst>
        <pc:spChg chg="mod">
          <ac:chgData name="ΕΙΡΗΝΗ ΚΑΤΣΑΡΟΥ" userId="3d7c3f3ab11cf231" providerId="LiveId" clId="{44BAE713-8BCF-4670-B26A-4AD40476E7AB}" dt="2023-04-03T09:06:19.143" v="13912" actId="20577"/>
          <ac:spMkLst>
            <pc:docMk/>
            <pc:sldMk cId="3596224552" sldId="506"/>
            <ac:spMk id="2" creationId="{C2127059-2E59-CD50-7947-6D5D6EED328D}"/>
          </ac:spMkLst>
        </pc:spChg>
        <pc:spChg chg="del mod">
          <ac:chgData name="ΕΙΡΗΝΗ ΚΑΤΣΑΡΟΥ" userId="3d7c3f3ab11cf231" providerId="LiveId" clId="{44BAE713-8BCF-4670-B26A-4AD40476E7AB}" dt="2023-04-03T08:57:00.771" v="12796" actId="21"/>
          <ac:spMkLst>
            <pc:docMk/>
            <pc:sldMk cId="3596224552" sldId="506"/>
            <ac:spMk id="5" creationId="{DA634718-FC1A-A724-73B0-4EEF6F7ED9E0}"/>
          </ac:spMkLst>
        </pc:spChg>
        <pc:cxnChg chg="del">
          <ac:chgData name="ΕΙΡΗΝΗ ΚΑΤΣΑΡΟΥ" userId="3d7c3f3ab11cf231" providerId="LiveId" clId="{44BAE713-8BCF-4670-B26A-4AD40476E7AB}" dt="2023-04-03T08:56:58.133" v="12795" actId="21"/>
          <ac:cxnSpMkLst>
            <pc:docMk/>
            <pc:sldMk cId="3596224552" sldId="506"/>
            <ac:cxnSpMk id="4" creationId="{17003135-4453-6F84-ABE1-0421B005313A}"/>
          </ac:cxnSpMkLst>
        </pc:cxnChg>
      </pc:sldChg>
      <pc:sldChg chg="del">
        <pc:chgData name="ΕΙΡΗΝΗ ΚΑΤΣΑΡΟΥ" userId="3d7c3f3ab11cf231" providerId="LiveId" clId="{44BAE713-8BCF-4670-B26A-4AD40476E7AB}" dt="2023-04-03T08:31:57.917" v="11123" actId="2696"/>
        <pc:sldMkLst>
          <pc:docMk/>
          <pc:sldMk cId="1305083970" sldId="507"/>
        </pc:sldMkLst>
      </pc:sldChg>
      <pc:sldChg chg="addSp delSp modSp add del mod ord">
        <pc:chgData name="ΕΙΡΗΝΗ ΚΑΤΣΑΡΟΥ" userId="3d7c3f3ab11cf231" providerId="LiveId" clId="{44BAE713-8BCF-4670-B26A-4AD40476E7AB}" dt="2023-04-03T08:43:34.133" v="12217" actId="14100"/>
        <pc:sldMkLst>
          <pc:docMk/>
          <pc:sldMk cId="3068021379" sldId="508"/>
        </pc:sldMkLst>
        <pc:spChg chg="mod">
          <ac:chgData name="ΕΙΡΗΝΗ ΚΑΤΣΑΡΟΥ" userId="3d7c3f3ab11cf231" providerId="LiveId" clId="{44BAE713-8BCF-4670-B26A-4AD40476E7AB}" dt="2023-04-03T08:43:34.133" v="12217" actId="14100"/>
          <ac:spMkLst>
            <pc:docMk/>
            <pc:sldMk cId="3068021379" sldId="508"/>
            <ac:spMk id="2" creationId="{C2127059-2E59-CD50-7947-6D5D6EED328D}"/>
          </ac:spMkLst>
        </pc:spChg>
        <pc:picChg chg="add mod">
          <ac:chgData name="ΕΙΡΗΝΗ ΚΑΤΣΑΡΟΥ" userId="3d7c3f3ab11cf231" providerId="LiveId" clId="{44BAE713-8BCF-4670-B26A-4AD40476E7AB}" dt="2023-04-03T08:42:43.564" v="12098" actId="14100"/>
          <ac:picMkLst>
            <pc:docMk/>
            <pc:sldMk cId="3068021379" sldId="508"/>
            <ac:picMk id="5" creationId="{7A78586A-0A9E-1898-7BD6-C660B05A8009}"/>
          </ac:picMkLst>
        </pc:picChg>
        <pc:cxnChg chg="del">
          <ac:chgData name="ΕΙΡΗΝΗ ΚΑΤΣΑΡΟΥ" userId="3d7c3f3ab11cf231" providerId="LiveId" clId="{44BAE713-8BCF-4670-B26A-4AD40476E7AB}" dt="2023-04-03T08:32:23.556" v="11131" actId="21"/>
          <ac:cxnSpMkLst>
            <pc:docMk/>
            <pc:sldMk cId="3068021379" sldId="508"/>
            <ac:cxnSpMk id="4" creationId="{17003135-4453-6F84-ABE1-0421B005313A}"/>
          </ac:cxnSpMkLst>
        </pc:cxnChg>
      </pc:sldChg>
      <pc:sldChg chg="del">
        <pc:chgData name="ΕΙΡΗΝΗ ΚΑΤΣΑΡΟΥ" userId="3d7c3f3ab11cf231" providerId="LiveId" clId="{44BAE713-8BCF-4670-B26A-4AD40476E7AB}" dt="2023-04-03T11:03:08.157" v="21235" actId="2696"/>
        <pc:sldMkLst>
          <pc:docMk/>
          <pc:sldMk cId="3320801771" sldId="509"/>
        </pc:sldMkLst>
      </pc:sldChg>
      <pc:sldChg chg="modSp mod">
        <pc:chgData name="ΕΙΡΗΝΗ ΚΑΤΣΑΡΟΥ" userId="3d7c3f3ab11cf231" providerId="LiveId" clId="{44BAE713-8BCF-4670-B26A-4AD40476E7AB}" dt="2023-04-03T11:55:25.042" v="24497" actId="20577"/>
        <pc:sldMkLst>
          <pc:docMk/>
          <pc:sldMk cId="2819406206" sldId="510"/>
        </pc:sldMkLst>
        <pc:spChg chg="mod">
          <ac:chgData name="ΕΙΡΗΝΗ ΚΑΤΣΑΡΟΥ" userId="3d7c3f3ab11cf231" providerId="LiveId" clId="{44BAE713-8BCF-4670-B26A-4AD40476E7AB}" dt="2023-04-03T11:55:25.042" v="24497" actId="20577"/>
          <ac:spMkLst>
            <pc:docMk/>
            <pc:sldMk cId="2819406206" sldId="510"/>
            <ac:spMk id="2" creationId="{C2127059-2E59-CD50-7947-6D5D6EED328D}"/>
          </ac:spMkLst>
        </pc:spChg>
      </pc:sldChg>
      <pc:sldChg chg="del">
        <pc:chgData name="ΕΙΡΗΝΗ ΚΑΤΣΑΡΟΥ" userId="3d7c3f3ab11cf231" providerId="LiveId" clId="{44BAE713-8BCF-4670-B26A-4AD40476E7AB}" dt="2023-04-03T11:10:20.239" v="21683" actId="2696"/>
        <pc:sldMkLst>
          <pc:docMk/>
          <pc:sldMk cId="4136822687" sldId="511"/>
        </pc:sldMkLst>
      </pc:sldChg>
      <pc:sldChg chg="del">
        <pc:chgData name="ΕΙΡΗΝΗ ΚΑΤΣΑΡΟΥ" userId="3d7c3f3ab11cf231" providerId="LiveId" clId="{44BAE713-8BCF-4670-B26A-4AD40476E7AB}" dt="2023-04-03T10:52:01.702" v="20100" actId="2696"/>
        <pc:sldMkLst>
          <pc:docMk/>
          <pc:sldMk cId="561184102" sldId="512"/>
        </pc:sldMkLst>
      </pc:sldChg>
      <pc:sldChg chg="del">
        <pc:chgData name="ΕΙΡΗΝΗ ΚΑΤΣΑΡΟΥ" userId="3d7c3f3ab11cf231" providerId="LiveId" clId="{44BAE713-8BCF-4670-B26A-4AD40476E7AB}" dt="2023-04-03T10:52:00.497" v="20097" actId="2696"/>
        <pc:sldMkLst>
          <pc:docMk/>
          <pc:sldMk cId="1838082954" sldId="513"/>
        </pc:sldMkLst>
      </pc:sldChg>
      <pc:sldChg chg="del">
        <pc:chgData name="ΕΙΡΗΝΗ ΚΑΤΣΑΡΟΥ" userId="3d7c3f3ab11cf231" providerId="LiveId" clId="{44BAE713-8BCF-4670-B26A-4AD40476E7AB}" dt="2023-04-03T10:52:00.958" v="20098" actId="2696"/>
        <pc:sldMkLst>
          <pc:docMk/>
          <pc:sldMk cId="3422530917" sldId="514"/>
        </pc:sldMkLst>
      </pc:sldChg>
      <pc:sldChg chg="del">
        <pc:chgData name="ΕΙΡΗΝΗ ΚΑΤΣΑΡΟΥ" userId="3d7c3f3ab11cf231" providerId="LiveId" clId="{44BAE713-8BCF-4670-B26A-4AD40476E7AB}" dt="2023-04-03T10:52:01.447" v="20099" actId="2696"/>
        <pc:sldMkLst>
          <pc:docMk/>
          <pc:sldMk cId="2617101255" sldId="515"/>
        </pc:sldMkLst>
      </pc:sldChg>
      <pc:sldChg chg="del">
        <pc:chgData name="ΕΙΡΗΝΗ ΚΑΤΣΑΡΟΥ" userId="3d7c3f3ab11cf231" providerId="LiveId" clId="{44BAE713-8BCF-4670-B26A-4AD40476E7AB}" dt="2023-04-03T10:52:06.310" v="20109" actId="2696"/>
        <pc:sldMkLst>
          <pc:docMk/>
          <pc:sldMk cId="1476501916" sldId="516"/>
        </pc:sldMkLst>
      </pc:sldChg>
      <pc:sldChg chg="del">
        <pc:chgData name="ΕΙΡΗΝΗ ΚΑΤΣΑΡΟΥ" userId="3d7c3f3ab11cf231" providerId="LiveId" clId="{44BAE713-8BCF-4670-B26A-4AD40476E7AB}" dt="2023-04-03T10:52:02.244" v="20101" actId="2696"/>
        <pc:sldMkLst>
          <pc:docMk/>
          <pc:sldMk cId="2800495417" sldId="517"/>
        </pc:sldMkLst>
      </pc:sldChg>
      <pc:sldChg chg="del">
        <pc:chgData name="ΕΙΡΗΝΗ ΚΑΤΣΑΡΟΥ" userId="3d7c3f3ab11cf231" providerId="LiveId" clId="{44BAE713-8BCF-4670-B26A-4AD40476E7AB}" dt="2023-04-03T10:52:02.697" v="20102" actId="2696"/>
        <pc:sldMkLst>
          <pc:docMk/>
          <pc:sldMk cId="4132336687" sldId="518"/>
        </pc:sldMkLst>
      </pc:sldChg>
      <pc:sldChg chg="del">
        <pc:chgData name="ΕΙΡΗΝΗ ΚΑΤΣΑΡΟΥ" userId="3d7c3f3ab11cf231" providerId="LiveId" clId="{44BAE713-8BCF-4670-B26A-4AD40476E7AB}" dt="2023-04-03T10:52:02.942" v="20103" actId="2696"/>
        <pc:sldMkLst>
          <pc:docMk/>
          <pc:sldMk cId="4243350675" sldId="519"/>
        </pc:sldMkLst>
      </pc:sldChg>
      <pc:sldChg chg="del">
        <pc:chgData name="ΕΙΡΗΝΗ ΚΑΤΣΑΡΟΥ" userId="3d7c3f3ab11cf231" providerId="LiveId" clId="{44BAE713-8BCF-4670-B26A-4AD40476E7AB}" dt="2023-04-03T10:52:03.722" v="20104" actId="2696"/>
        <pc:sldMkLst>
          <pc:docMk/>
          <pc:sldMk cId="3105352787" sldId="520"/>
        </pc:sldMkLst>
      </pc:sldChg>
      <pc:sldChg chg="del">
        <pc:chgData name="ΕΙΡΗΝΗ ΚΑΤΣΑΡΟΥ" userId="3d7c3f3ab11cf231" providerId="LiveId" clId="{44BAE713-8BCF-4670-B26A-4AD40476E7AB}" dt="2023-04-03T10:52:03.951" v="20105" actId="2696"/>
        <pc:sldMkLst>
          <pc:docMk/>
          <pc:sldMk cId="3344001242" sldId="521"/>
        </pc:sldMkLst>
      </pc:sldChg>
      <pc:sldChg chg="del">
        <pc:chgData name="ΕΙΡΗΝΗ ΚΑΤΣΑΡΟΥ" userId="3d7c3f3ab11cf231" providerId="LiveId" clId="{44BAE713-8BCF-4670-B26A-4AD40476E7AB}" dt="2023-04-03T10:52:04.388" v="20106" actId="2696"/>
        <pc:sldMkLst>
          <pc:docMk/>
          <pc:sldMk cId="2519568783" sldId="522"/>
        </pc:sldMkLst>
      </pc:sldChg>
      <pc:sldChg chg="del">
        <pc:chgData name="ΕΙΡΗΝΗ ΚΑΤΣΑΡΟΥ" userId="3d7c3f3ab11cf231" providerId="LiveId" clId="{44BAE713-8BCF-4670-B26A-4AD40476E7AB}" dt="2023-04-03T10:52:04.586" v="20107" actId="2696"/>
        <pc:sldMkLst>
          <pc:docMk/>
          <pc:sldMk cId="383854394" sldId="523"/>
        </pc:sldMkLst>
      </pc:sldChg>
      <pc:sldChg chg="del">
        <pc:chgData name="ΕΙΡΗΝΗ ΚΑΤΣΑΡΟΥ" userId="3d7c3f3ab11cf231" providerId="LiveId" clId="{44BAE713-8BCF-4670-B26A-4AD40476E7AB}" dt="2023-04-03T10:52:04.769" v="20108" actId="2696"/>
        <pc:sldMkLst>
          <pc:docMk/>
          <pc:sldMk cId="1563121590" sldId="524"/>
        </pc:sldMkLst>
      </pc:sldChg>
      <pc:sldChg chg="modSp mod">
        <pc:chgData name="ΕΙΡΗΝΗ ΚΑΤΣΑΡΟΥ" userId="3d7c3f3ab11cf231" providerId="LiveId" clId="{44BAE713-8BCF-4670-B26A-4AD40476E7AB}" dt="2023-04-04T07:52:08.747" v="40261" actId="20577"/>
        <pc:sldMkLst>
          <pc:docMk/>
          <pc:sldMk cId="1259189209" sldId="525"/>
        </pc:sldMkLst>
        <pc:spChg chg="mod">
          <ac:chgData name="ΕΙΡΗΝΗ ΚΑΤΣΑΡΟΥ" userId="3d7c3f3ab11cf231" providerId="LiveId" clId="{44BAE713-8BCF-4670-B26A-4AD40476E7AB}" dt="2023-04-04T07:52:08.747" v="40261" actId="20577"/>
          <ac:spMkLst>
            <pc:docMk/>
            <pc:sldMk cId="1259189209" sldId="525"/>
            <ac:spMk id="3" creationId="{DB767AAC-D353-62DB-8CEB-CB082DC16DB9}"/>
          </ac:spMkLst>
        </pc:spChg>
      </pc:sldChg>
      <pc:sldChg chg="del">
        <pc:chgData name="ΕΙΡΗΝΗ ΚΑΤΣΑΡΟΥ" userId="3d7c3f3ab11cf231" providerId="LiveId" clId="{44BAE713-8BCF-4670-B26A-4AD40476E7AB}" dt="2023-04-03T10:52:06.782" v="20110" actId="2696"/>
        <pc:sldMkLst>
          <pc:docMk/>
          <pc:sldMk cId="1593346062" sldId="526"/>
        </pc:sldMkLst>
      </pc:sldChg>
      <pc:sldChg chg="del">
        <pc:chgData name="ΕΙΡΗΝΗ ΚΑΤΣΑΡΟΥ" userId="3d7c3f3ab11cf231" providerId="LiveId" clId="{44BAE713-8BCF-4670-B26A-4AD40476E7AB}" dt="2023-04-03T10:52:07.218" v="20111" actId="2696"/>
        <pc:sldMkLst>
          <pc:docMk/>
          <pc:sldMk cId="4019671772" sldId="527"/>
        </pc:sldMkLst>
      </pc:sldChg>
      <pc:sldChg chg="modSp mod">
        <pc:chgData name="ΕΙΡΗΝΗ ΚΑΤΣΑΡΟΥ" userId="3d7c3f3ab11cf231" providerId="LiveId" clId="{44BAE713-8BCF-4670-B26A-4AD40476E7AB}" dt="2023-04-03T12:29:11.752" v="28094" actId="6549"/>
        <pc:sldMkLst>
          <pc:docMk/>
          <pc:sldMk cId="3343419814" sldId="528"/>
        </pc:sldMkLst>
        <pc:spChg chg="mod">
          <ac:chgData name="ΕΙΡΗΝΗ ΚΑΤΣΑΡΟΥ" userId="3d7c3f3ab11cf231" providerId="LiveId" clId="{44BAE713-8BCF-4670-B26A-4AD40476E7AB}" dt="2023-04-03T12:29:11.752" v="28094" actId="6549"/>
          <ac:spMkLst>
            <pc:docMk/>
            <pc:sldMk cId="3343419814" sldId="528"/>
            <ac:spMk id="7" creationId="{3269C4D5-B806-06F8-96A6-954677B62B13}"/>
          </ac:spMkLst>
        </pc:spChg>
        <pc:graphicFrameChg chg="mod">
          <ac:chgData name="ΕΙΡΗΝΗ ΚΑΤΣΑΡΟΥ" userId="3d7c3f3ab11cf231" providerId="LiveId" clId="{44BAE713-8BCF-4670-B26A-4AD40476E7AB}" dt="2023-04-03T12:29:09.991" v="28093" actId="20577"/>
          <ac:graphicFrameMkLst>
            <pc:docMk/>
            <pc:sldMk cId="3343419814" sldId="528"/>
            <ac:graphicFrameMk id="43" creationId="{8840C080-C466-4E3C-9859-A35C5FCF346F}"/>
          </ac:graphicFrameMkLst>
        </pc:graphicFrameChg>
      </pc:sldChg>
      <pc:sldChg chg="modSp mod">
        <pc:chgData name="ΕΙΡΗΝΗ ΚΑΤΣΑΡΟΥ" userId="3d7c3f3ab11cf231" providerId="LiveId" clId="{44BAE713-8BCF-4670-B26A-4AD40476E7AB}" dt="2023-04-03T12:29:42.247" v="28106" actId="6549"/>
        <pc:sldMkLst>
          <pc:docMk/>
          <pc:sldMk cId="3245359375" sldId="529"/>
        </pc:sldMkLst>
        <pc:spChg chg="mod">
          <ac:chgData name="ΕΙΡΗΝΗ ΚΑΤΣΑΡΟΥ" userId="3d7c3f3ab11cf231" providerId="LiveId" clId="{44BAE713-8BCF-4670-B26A-4AD40476E7AB}" dt="2023-04-03T12:29:42.247" v="28106" actId="6549"/>
          <ac:spMkLst>
            <pc:docMk/>
            <pc:sldMk cId="3245359375" sldId="529"/>
            <ac:spMk id="7" creationId="{3269C4D5-B806-06F8-96A6-954677B62B13}"/>
          </ac:spMkLst>
        </pc:spChg>
        <pc:graphicFrameChg chg="mod">
          <ac:chgData name="ΕΙΡΗΝΗ ΚΑΤΣΑΡΟΥ" userId="3d7c3f3ab11cf231" providerId="LiveId" clId="{44BAE713-8BCF-4670-B26A-4AD40476E7AB}" dt="2023-04-03T12:29:40.647" v="28105" actId="20577"/>
          <ac:graphicFrameMkLst>
            <pc:docMk/>
            <pc:sldMk cId="3245359375" sldId="529"/>
            <ac:graphicFrameMk id="43" creationId="{8840C080-C466-4E3C-9859-A35C5FCF346F}"/>
          </ac:graphicFrameMkLst>
        </pc:graphicFrameChg>
      </pc:sldChg>
      <pc:sldChg chg="delSp modSp add mod">
        <pc:chgData name="ΕΙΡΗΝΗ ΚΑΤΣΑΡΟΥ" userId="3d7c3f3ab11cf231" providerId="LiveId" clId="{44BAE713-8BCF-4670-B26A-4AD40476E7AB}" dt="2023-04-03T06:57:05.198" v="1971" actId="20577"/>
        <pc:sldMkLst>
          <pc:docMk/>
          <pc:sldMk cId="414343059" sldId="530"/>
        </pc:sldMkLst>
        <pc:spChg chg="del">
          <ac:chgData name="ΕΙΡΗΝΗ ΚΑΤΣΑΡΟΥ" userId="3d7c3f3ab11cf231" providerId="LiveId" clId="{44BAE713-8BCF-4670-B26A-4AD40476E7AB}" dt="2023-04-03T06:49:00.891" v="829" actId="21"/>
          <ac:spMkLst>
            <pc:docMk/>
            <pc:sldMk cId="414343059" sldId="530"/>
            <ac:spMk id="5" creationId="{DA634718-FC1A-A724-73B0-4EEF6F7ED9E0}"/>
          </ac:spMkLst>
        </pc:spChg>
        <pc:spChg chg="mod">
          <ac:chgData name="ΕΙΡΗΝΗ ΚΑΤΣΑΡΟΥ" userId="3d7c3f3ab11cf231" providerId="LiveId" clId="{44BAE713-8BCF-4670-B26A-4AD40476E7AB}" dt="2023-04-03T06:57:05.198" v="1971" actId="20577"/>
          <ac:spMkLst>
            <pc:docMk/>
            <pc:sldMk cId="414343059" sldId="530"/>
            <ac:spMk id="8" creationId="{22111064-B4A0-039C-C34E-ED1CFD314C38}"/>
          </ac:spMkLst>
        </pc:spChg>
      </pc:sldChg>
      <pc:sldChg chg="modSp add mod ord">
        <pc:chgData name="ΕΙΡΗΝΗ ΚΑΤΣΑΡΟΥ" userId="3d7c3f3ab11cf231" providerId="LiveId" clId="{44BAE713-8BCF-4670-B26A-4AD40476E7AB}" dt="2023-04-03T07:10:11.389" v="3463" actId="20577"/>
        <pc:sldMkLst>
          <pc:docMk/>
          <pc:sldMk cId="831123852" sldId="531"/>
        </pc:sldMkLst>
        <pc:spChg chg="mod">
          <ac:chgData name="ΕΙΡΗΝΗ ΚΑΤΣΑΡΟΥ" userId="3d7c3f3ab11cf231" providerId="LiveId" clId="{44BAE713-8BCF-4670-B26A-4AD40476E7AB}" dt="2023-04-03T07:10:11.389" v="3463" actId="20577"/>
          <ac:spMkLst>
            <pc:docMk/>
            <pc:sldMk cId="831123852" sldId="531"/>
            <ac:spMk id="8" creationId="{22111064-B4A0-039C-C34E-ED1CFD314C38}"/>
          </ac:spMkLst>
        </pc:spChg>
      </pc:sldChg>
      <pc:sldChg chg="modSp add mod ord">
        <pc:chgData name="ΕΙΡΗΝΗ ΚΑΤΣΑΡΟΥ" userId="3d7c3f3ab11cf231" providerId="LiveId" clId="{44BAE713-8BCF-4670-B26A-4AD40476E7AB}" dt="2023-04-03T07:25:09.258" v="4994" actId="1076"/>
        <pc:sldMkLst>
          <pc:docMk/>
          <pc:sldMk cId="455962925" sldId="532"/>
        </pc:sldMkLst>
        <pc:spChg chg="mod">
          <ac:chgData name="ΕΙΡΗΝΗ ΚΑΤΣΑΡΟΥ" userId="3d7c3f3ab11cf231" providerId="LiveId" clId="{44BAE713-8BCF-4670-B26A-4AD40476E7AB}" dt="2023-04-03T07:25:09.258" v="4994" actId="1076"/>
          <ac:spMkLst>
            <pc:docMk/>
            <pc:sldMk cId="455962925" sldId="532"/>
            <ac:spMk id="2" creationId="{C2127059-2E59-CD50-7947-6D5D6EED328D}"/>
          </ac:spMkLst>
        </pc:spChg>
        <pc:spChg chg="mod">
          <ac:chgData name="ΕΙΡΗΝΗ ΚΑΤΣΑΡΟΥ" userId="3d7c3f3ab11cf231" providerId="LiveId" clId="{44BAE713-8BCF-4670-B26A-4AD40476E7AB}" dt="2023-04-03T07:12:11.278" v="3535" actId="20577"/>
          <ac:spMkLst>
            <pc:docMk/>
            <pc:sldMk cId="455962925" sldId="532"/>
            <ac:spMk id="5" creationId="{DA634718-FC1A-A724-73B0-4EEF6F7ED9E0}"/>
          </ac:spMkLst>
        </pc:spChg>
      </pc:sldChg>
      <pc:sldChg chg="addSp delSp modSp add mod setBg delDesignElem">
        <pc:chgData name="ΕΙΡΗΝΗ ΚΑΤΣΑΡΟΥ" userId="3d7c3f3ab11cf231" providerId="LiveId" clId="{44BAE713-8BCF-4670-B26A-4AD40476E7AB}" dt="2023-04-03T07:34:33.609" v="6084" actId="14100"/>
        <pc:sldMkLst>
          <pc:docMk/>
          <pc:sldMk cId="4024600176" sldId="533"/>
        </pc:sldMkLst>
        <pc:spChg chg="mod">
          <ac:chgData name="ΕΙΡΗΝΗ ΚΑΤΣΑΡΟΥ" userId="3d7c3f3ab11cf231" providerId="LiveId" clId="{44BAE713-8BCF-4670-B26A-4AD40476E7AB}" dt="2023-04-03T07:34:29.359" v="6083" actId="20577"/>
          <ac:spMkLst>
            <pc:docMk/>
            <pc:sldMk cId="4024600176" sldId="533"/>
            <ac:spMk id="2" creationId="{C2127059-2E59-CD50-7947-6D5D6EED328D}"/>
          </ac:spMkLst>
        </pc:spChg>
        <pc:spChg chg="del">
          <ac:chgData name="ΕΙΡΗΝΗ ΚΑΤΣΑΡΟΥ" userId="3d7c3f3ab11cf231" providerId="LiveId" clId="{44BAE713-8BCF-4670-B26A-4AD40476E7AB}" dt="2023-04-03T07:31:02.465" v="5575"/>
          <ac:spMkLst>
            <pc:docMk/>
            <pc:sldMk cId="4024600176" sldId="533"/>
            <ac:spMk id="24" creationId="{4DA718D0-4865-4629-8134-44F68D41D574}"/>
          </ac:spMkLst>
        </pc:spChg>
        <pc:spChg chg="del">
          <ac:chgData name="ΕΙΡΗΝΗ ΚΑΤΣΑΡΟΥ" userId="3d7c3f3ab11cf231" providerId="LiveId" clId="{44BAE713-8BCF-4670-B26A-4AD40476E7AB}" dt="2023-04-03T07:31:02.465" v="5575"/>
          <ac:spMkLst>
            <pc:docMk/>
            <pc:sldMk cId="4024600176" sldId="533"/>
            <ac:spMk id="30" creationId="{CBC4F608-B4B8-48C3-9572-C0F061B1CD99}"/>
          </ac:spMkLst>
        </pc:spChg>
        <pc:grpChg chg="del">
          <ac:chgData name="ΕΙΡΗΝΗ ΚΑΤΣΑΡΟΥ" userId="3d7c3f3ab11cf231" providerId="LiveId" clId="{44BAE713-8BCF-4670-B26A-4AD40476E7AB}" dt="2023-04-03T07:31:02.465" v="5575"/>
          <ac:grpSpMkLst>
            <pc:docMk/>
            <pc:sldMk cId="4024600176" sldId="533"/>
            <ac:grpSpMk id="26" creationId="{65167ED7-6315-43AB-B1B6-C326D5FD8F84}"/>
          </ac:grpSpMkLst>
        </pc:grpChg>
        <pc:picChg chg="add mod">
          <ac:chgData name="ΕΙΡΗΝΗ ΚΑΤΣΑΡΟΥ" userId="3d7c3f3ab11cf231" providerId="LiveId" clId="{44BAE713-8BCF-4670-B26A-4AD40476E7AB}" dt="2023-04-03T07:34:33.609" v="6084" actId="14100"/>
          <ac:picMkLst>
            <pc:docMk/>
            <pc:sldMk cId="4024600176" sldId="533"/>
            <ac:picMk id="4" creationId="{88878A3C-5BD4-5D78-9FB2-193741DAC8ED}"/>
          </ac:picMkLst>
        </pc:picChg>
        <pc:picChg chg="del">
          <ac:chgData name="ΕΙΡΗΝΗ ΚΑΤΣΑΡΟΥ" userId="3d7c3f3ab11cf231" providerId="LiveId" clId="{44BAE713-8BCF-4670-B26A-4AD40476E7AB}" dt="2023-04-03T07:31:05.085" v="5576" actId="21"/>
          <ac:picMkLst>
            <pc:docMk/>
            <pc:sldMk cId="4024600176" sldId="533"/>
            <ac:picMk id="6" creationId="{74B503D8-12B5-21B0-797F-4A1F7F147105}"/>
          </ac:picMkLst>
        </pc:picChg>
        <pc:picChg chg="del">
          <ac:chgData name="ΕΙΡΗΝΗ ΚΑΤΣΑΡΟΥ" userId="3d7c3f3ab11cf231" providerId="LiveId" clId="{44BAE713-8BCF-4670-B26A-4AD40476E7AB}" dt="2023-04-03T07:31:09.393" v="5577" actId="21"/>
          <ac:picMkLst>
            <pc:docMk/>
            <pc:sldMk cId="4024600176" sldId="533"/>
            <ac:picMk id="8" creationId="{C34B174D-03FE-6A8E-9558-75EE5EB1ADC1}"/>
          </ac:picMkLst>
        </pc:picChg>
      </pc:sldChg>
      <pc:sldChg chg="delSp modSp add mod">
        <pc:chgData name="ΕΙΡΗΝΗ ΚΑΤΣΑΡΟΥ" userId="3d7c3f3ab11cf231" providerId="LiveId" clId="{44BAE713-8BCF-4670-B26A-4AD40476E7AB}" dt="2023-04-03T07:45:16.922" v="7055" actId="20577"/>
        <pc:sldMkLst>
          <pc:docMk/>
          <pc:sldMk cId="2516391332" sldId="534"/>
        </pc:sldMkLst>
        <pc:spChg chg="mod">
          <ac:chgData name="ΕΙΡΗΝΗ ΚΑΤΣΑΡΟΥ" userId="3d7c3f3ab11cf231" providerId="LiveId" clId="{44BAE713-8BCF-4670-B26A-4AD40476E7AB}" dt="2023-04-03T07:45:16.922" v="7055" actId="20577"/>
          <ac:spMkLst>
            <pc:docMk/>
            <pc:sldMk cId="2516391332" sldId="534"/>
            <ac:spMk id="2" creationId="{C2127059-2E59-CD50-7947-6D5D6EED328D}"/>
          </ac:spMkLst>
        </pc:spChg>
        <pc:picChg chg="del">
          <ac:chgData name="ΕΙΡΗΝΗ ΚΑΤΣΑΡΟΥ" userId="3d7c3f3ab11cf231" providerId="LiveId" clId="{44BAE713-8BCF-4670-B26A-4AD40476E7AB}" dt="2023-04-03T07:37:24.801" v="6086" actId="21"/>
          <ac:picMkLst>
            <pc:docMk/>
            <pc:sldMk cId="2516391332" sldId="534"/>
            <ac:picMk id="4" creationId="{88878A3C-5BD4-5D78-9FB2-193741DAC8ED}"/>
          </ac:picMkLst>
        </pc:picChg>
      </pc:sldChg>
      <pc:sldChg chg="addSp modSp new del mod">
        <pc:chgData name="ΕΙΡΗΝΗ ΚΑΤΣΑΡΟΥ" userId="3d7c3f3ab11cf231" providerId="LiveId" clId="{44BAE713-8BCF-4670-B26A-4AD40476E7AB}" dt="2023-04-03T08:24:43.110" v="10780" actId="2696"/>
        <pc:sldMkLst>
          <pc:docMk/>
          <pc:sldMk cId="2470892349" sldId="535"/>
        </pc:sldMkLst>
        <pc:picChg chg="add mod">
          <ac:chgData name="ΕΙΡΗΝΗ ΚΑΤΣΑΡΟΥ" userId="3d7c3f3ab11cf231" providerId="LiveId" clId="{44BAE713-8BCF-4670-B26A-4AD40476E7AB}" dt="2023-04-03T08:23:56.190" v="10773" actId="1076"/>
          <ac:picMkLst>
            <pc:docMk/>
            <pc:sldMk cId="2470892349" sldId="535"/>
            <ac:picMk id="3" creationId="{3AE56D1C-6726-F6AB-F875-C8F0AEE894F5}"/>
          </ac:picMkLst>
        </pc:picChg>
      </pc:sldChg>
      <pc:sldChg chg="addSp delSp modSp add mod ord">
        <pc:chgData name="ΕΙΡΗΝΗ ΚΑΤΣΑΡΟΥ" userId="3d7c3f3ab11cf231" providerId="LiveId" clId="{44BAE713-8BCF-4670-B26A-4AD40476E7AB}" dt="2023-04-03T08:31:49.981" v="11121" actId="1076"/>
        <pc:sldMkLst>
          <pc:docMk/>
          <pc:sldMk cId="3979235204" sldId="536"/>
        </pc:sldMkLst>
        <pc:spChg chg="add mod">
          <ac:chgData name="ΕΙΡΗΝΗ ΚΑΤΣΑΡΟΥ" userId="3d7c3f3ab11cf231" providerId="LiveId" clId="{44BAE713-8BCF-4670-B26A-4AD40476E7AB}" dt="2023-04-03T08:31:49.981" v="11121" actId="1076"/>
          <ac:spMkLst>
            <pc:docMk/>
            <pc:sldMk cId="3979235204" sldId="536"/>
            <ac:spMk id="3" creationId="{8A2C007B-2970-51AB-8ACA-2168D0714931}"/>
          </ac:spMkLst>
        </pc:spChg>
        <pc:spChg chg="del">
          <ac:chgData name="ΕΙΡΗΝΗ ΚΑΤΣΑΡΟΥ" userId="3d7c3f3ab11cf231" providerId="LiveId" clId="{44BAE713-8BCF-4670-B26A-4AD40476E7AB}" dt="2023-04-03T08:24:34.328" v="10777" actId="21"/>
          <ac:spMkLst>
            <pc:docMk/>
            <pc:sldMk cId="3979235204" sldId="536"/>
            <ac:spMk id="5" creationId="{8DD85A6D-D258-66B7-BE0D-8DF9DAAEB8B2}"/>
          </ac:spMkLst>
        </pc:spChg>
        <pc:picChg chg="add mod">
          <ac:chgData name="ΕΙΡΗΝΗ ΚΑΤΣΑΡΟΥ" userId="3d7c3f3ab11cf231" providerId="LiveId" clId="{44BAE713-8BCF-4670-B26A-4AD40476E7AB}" dt="2023-04-03T08:30:44.837" v="11119" actId="1076"/>
          <ac:picMkLst>
            <pc:docMk/>
            <pc:sldMk cId="3979235204" sldId="536"/>
            <ac:picMk id="2" creationId="{7960968C-DBA5-60CF-1B90-2F436ED34EAA}"/>
          </ac:picMkLst>
        </pc:picChg>
        <pc:picChg chg="del">
          <ac:chgData name="ΕΙΡΗΝΗ ΚΑΤΣΑΡΟΥ" userId="3d7c3f3ab11cf231" providerId="LiveId" clId="{44BAE713-8BCF-4670-B26A-4AD40476E7AB}" dt="2023-04-03T08:24:35.926" v="10778" actId="21"/>
          <ac:picMkLst>
            <pc:docMk/>
            <pc:sldMk cId="3979235204" sldId="536"/>
            <ac:picMk id="4" creationId="{7BA8C342-9FD1-85C6-8DD0-CD5995214CE7}"/>
          </ac:picMkLst>
        </pc:picChg>
      </pc:sldChg>
      <pc:sldChg chg="delSp modSp add mod">
        <pc:chgData name="ΕΙΡΗΝΗ ΚΑΤΣΑΡΟΥ" userId="3d7c3f3ab11cf231" providerId="LiveId" clId="{44BAE713-8BCF-4670-B26A-4AD40476E7AB}" dt="2023-04-03T10:37:24.909" v="19874" actId="20577"/>
        <pc:sldMkLst>
          <pc:docMk/>
          <pc:sldMk cId="3696032500" sldId="537"/>
        </pc:sldMkLst>
        <pc:spChg chg="mod">
          <ac:chgData name="ΕΙΡΗΝΗ ΚΑΤΣΑΡΟΥ" userId="3d7c3f3ab11cf231" providerId="LiveId" clId="{44BAE713-8BCF-4670-B26A-4AD40476E7AB}" dt="2023-04-03T10:37:24.909" v="19874" actId="20577"/>
          <ac:spMkLst>
            <pc:docMk/>
            <pc:sldMk cId="3696032500" sldId="537"/>
            <ac:spMk id="2" creationId="{C2127059-2E59-CD50-7947-6D5D6EED328D}"/>
          </ac:spMkLst>
        </pc:spChg>
        <pc:picChg chg="del">
          <ac:chgData name="ΕΙΡΗΝΗ ΚΑΤΣΑΡΟΥ" userId="3d7c3f3ab11cf231" providerId="LiveId" clId="{44BAE713-8BCF-4670-B26A-4AD40476E7AB}" dt="2023-04-03T08:44:55.756" v="12219" actId="21"/>
          <ac:picMkLst>
            <pc:docMk/>
            <pc:sldMk cId="3696032500" sldId="537"/>
            <ac:picMk id="5" creationId="{7A78586A-0A9E-1898-7BD6-C660B05A8009}"/>
          </ac:picMkLst>
        </pc:picChg>
      </pc:sldChg>
      <pc:sldChg chg="addSp delSp modSp add mod ord">
        <pc:chgData name="ΕΙΡΗΝΗ ΚΑΤΣΑΡΟΥ" userId="3d7c3f3ab11cf231" providerId="LiveId" clId="{44BAE713-8BCF-4670-B26A-4AD40476E7AB}" dt="2023-04-03T08:50:26.332" v="12794" actId="1076"/>
        <pc:sldMkLst>
          <pc:docMk/>
          <pc:sldMk cId="2968201153" sldId="538"/>
        </pc:sldMkLst>
        <pc:spChg chg="del">
          <ac:chgData name="ΕΙΡΗΝΗ ΚΑΤΣΑΡΟΥ" userId="3d7c3f3ab11cf231" providerId="LiveId" clId="{44BAE713-8BCF-4670-B26A-4AD40476E7AB}" dt="2023-04-03T08:49:54.493" v="12790" actId="21"/>
          <ac:spMkLst>
            <pc:docMk/>
            <pc:sldMk cId="2968201153" sldId="538"/>
            <ac:spMk id="5" creationId="{8DD85A6D-D258-66B7-BE0D-8DF9DAAEB8B2}"/>
          </ac:spMkLst>
        </pc:spChg>
        <pc:picChg chg="add mod">
          <ac:chgData name="ΕΙΡΗΝΗ ΚΑΤΣΑΡΟΥ" userId="3d7c3f3ab11cf231" providerId="LiveId" clId="{44BAE713-8BCF-4670-B26A-4AD40476E7AB}" dt="2023-04-03T08:50:26.332" v="12794" actId="1076"/>
          <ac:picMkLst>
            <pc:docMk/>
            <pc:sldMk cId="2968201153" sldId="538"/>
            <ac:picMk id="3" creationId="{49CFDB6E-3C78-D0E2-E29F-6CBC48E9312D}"/>
          </ac:picMkLst>
        </pc:picChg>
        <pc:picChg chg="del">
          <ac:chgData name="ΕΙΡΗΝΗ ΚΑΤΣΑΡΟΥ" userId="3d7c3f3ab11cf231" providerId="LiveId" clId="{44BAE713-8BCF-4670-B26A-4AD40476E7AB}" dt="2023-04-03T08:49:56.260" v="12791" actId="21"/>
          <ac:picMkLst>
            <pc:docMk/>
            <pc:sldMk cId="2968201153" sldId="538"/>
            <ac:picMk id="4" creationId="{7BA8C342-9FD1-85C6-8DD0-CD5995214CE7}"/>
          </ac:picMkLst>
        </pc:picChg>
      </pc:sldChg>
      <pc:sldChg chg="modSp add mod ord">
        <pc:chgData name="ΕΙΡΗΝΗ ΚΑΤΣΑΡΟΥ" userId="3d7c3f3ab11cf231" providerId="LiveId" clId="{44BAE713-8BCF-4670-B26A-4AD40476E7AB}" dt="2023-04-03T09:40:22.074" v="15413" actId="20577"/>
        <pc:sldMkLst>
          <pc:docMk/>
          <pc:sldMk cId="3732621825" sldId="539"/>
        </pc:sldMkLst>
        <pc:spChg chg="mod">
          <ac:chgData name="ΕΙΡΗΝΗ ΚΑΤΣΑΡΟΥ" userId="3d7c3f3ab11cf231" providerId="LiveId" clId="{44BAE713-8BCF-4670-B26A-4AD40476E7AB}" dt="2023-04-03T09:40:22.074" v="15413" actId="20577"/>
          <ac:spMkLst>
            <pc:docMk/>
            <pc:sldMk cId="3732621825" sldId="539"/>
            <ac:spMk id="2" creationId="{C2127059-2E59-CD50-7947-6D5D6EED328D}"/>
          </ac:spMkLst>
        </pc:spChg>
        <pc:spChg chg="mod">
          <ac:chgData name="ΕΙΡΗΝΗ ΚΑΤΣΑΡΟΥ" userId="3d7c3f3ab11cf231" providerId="LiveId" clId="{44BAE713-8BCF-4670-B26A-4AD40476E7AB}" dt="2023-04-03T09:11:19.365" v="14162" actId="20577"/>
          <ac:spMkLst>
            <pc:docMk/>
            <pc:sldMk cId="3732621825" sldId="539"/>
            <ac:spMk id="5" creationId="{DA634718-FC1A-A724-73B0-4EEF6F7ED9E0}"/>
          </ac:spMkLst>
        </pc:spChg>
      </pc:sldChg>
      <pc:sldChg chg="new del">
        <pc:chgData name="ΕΙΡΗΝΗ ΚΑΤΣΑΡΟΥ" userId="3d7c3f3ab11cf231" providerId="LiveId" clId="{44BAE713-8BCF-4670-B26A-4AD40476E7AB}" dt="2023-04-03T09:27:52.568" v="14311" actId="2696"/>
        <pc:sldMkLst>
          <pc:docMk/>
          <pc:sldMk cId="3876367557" sldId="540"/>
        </pc:sldMkLst>
      </pc:sldChg>
      <pc:sldChg chg="addSp delSp modSp add mod ord">
        <pc:chgData name="ΕΙΡΗΝΗ ΚΑΤΣΑΡΟΥ" userId="3d7c3f3ab11cf231" providerId="LiveId" clId="{44BAE713-8BCF-4670-B26A-4AD40476E7AB}" dt="2023-04-03T09:40:40.017" v="15420"/>
        <pc:sldMkLst>
          <pc:docMk/>
          <pc:sldMk cId="3971336300" sldId="540"/>
        </pc:sldMkLst>
        <pc:picChg chg="del">
          <ac:chgData name="ΕΙΡΗΝΗ ΚΑΤΣΑΡΟΥ" userId="3d7c3f3ab11cf231" providerId="LiveId" clId="{44BAE713-8BCF-4670-B26A-4AD40476E7AB}" dt="2023-04-03T09:32:30.362" v="14471" actId="21"/>
          <ac:picMkLst>
            <pc:docMk/>
            <pc:sldMk cId="3971336300" sldId="540"/>
            <ac:picMk id="3" creationId="{49CFDB6E-3C78-D0E2-E29F-6CBC48E9312D}"/>
          </ac:picMkLst>
        </pc:picChg>
        <pc:picChg chg="add mod">
          <ac:chgData name="ΕΙΡΗΝΗ ΚΑΤΣΑΡΟΥ" userId="3d7c3f3ab11cf231" providerId="LiveId" clId="{44BAE713-8BCF-4670-B26A-4AD40476E7AB}" dt="2023-04-03T09:32:55.160" v="14474" actId="1076"/>
          <ac:picMkLst>
            <pc:docMk/>
            <pc:sldMk cId="3971336300" sldId="540"/>
            <ac:picMk id="4" creationId="{986E2FF6-A908-9922-27AA-4A3B3C699268}"/>
          </ac:picMkLst>
        </pc:picChg>
      </pc:sldChg>
      <pc:sldChg chg="addSp delSp add del mod ord">
        <pc:chgData name="ΕΙΡΗΝΗ ΚΑΤΣΑΡΟΥ" userId="3d7c3f3ab11cf231" providerId="LiveId" clId="{44BAE713-8BCF-4670-B26A-4AD40476E7AB}" dt="2023-04-03T09:40:55.934" v="15423" actId="2696"/>
        <pc:sldMkLst>
          <pc:docMk/>
          <pc:sldMk cId="1740440282" sldId="541"/>
        </pc:sldMkLst>
        <pc:cxnChg chg="add del">
          <ac:chgData name="ΕΙΡΗΝΗ ΚΑΤΣΑΡΟΥ" userId="3d7c3f3ab11cf231" providerId="LiveId" clId="{44BAE713-8BCF-4670-B26A-4AD40476E7AB}" dt="2023-04-03T09:40:47.938" v="15422" actId="21"/>
          <ac:cxnSpMkLst>
            <pc:docMk/>
            <pc:sldMk cId="1740440282" sldId="541"/>
            <ac:cxnSpMk id="4" creationId="{17003135-4453-6F84-ABE1-0421B005313A}"/>
          </ac:cxnSpMkLst>
        </pc:cxnChg>
      </pc:sldChg>
      <pc:sldChg chg="addSp delSp modSp add mod ord">
        <pc:chgData name="ΕΙΡΗΝΗ ΚΑΤΣΑΡΟΥ" userId="3d7c3f3ab11cf231" providerId="LiveId" clId="{44BAE713-8BCF-4670-B26A-4AD40476E7AB}" dt="2023-04-03T09:45:16.407" v="15717" actId="1076"/>
        <pc:sldMkLst>
          <pc:docMk/>
          <pc:sldMk cId="2363662997" sldId="541"/>
        </pc:sldMkLst>
        <pc:spChg chg="mod">
          <ac:chgData name="ΕΙΡΗΝΗ ΚΑΤΣΑΡΟΥ" userId="3d7c3f3ab11cf231" providerId="LiveId" clId="{44BAE713-8BCF-4670-B26A-4AD40476E7AB}" dt="2023-04-03T09:44:39.151" v="15714" actId="1076"/>
          <ac:spMkLst>
            <pc:docMk/>
            <pc:sldMk cId="2363662997" sldId="541"/>
            <ac:spMk id="2" creationId="{C2127059-2E59-CD50-7947-6D5D6EED328D}"/>
          </ac:spMkLst>
        </pc:spChg>
        <pc:spChg chg="del">
          <ac:chgData name="ΕΙΡΗΝΗ ΚΑΤΣΑΡΟΥ" userId="3d7c3f3ab11cf231" providerId="LiveId" clId="{44BAE713-8BCF-4670-B26A-4AD40476E7AB}" dt="2023-04-03T09:41:15.743" v="15427" actId="21"/>
          <ac:spMkLst>
            <pc:docMk/>
            <pc:sldMk cId="2363662997" sldId="541"/>
            <ac:spMk id="5" creationId="{DA634718-FC1A-A724-73B0-4EEF6F7ED9E0}"/>
          </ac:spMkLst>
        </pc:spChg>
        <pc:picChg chg="add mod">
          <ac:chgData name="ΕΙΡΗΝΗ ΚΑΤΣΑΡΟΥ" userId="3d7c3f3ab11cf231" providerId="LiveId" clId="{44BAE713-8BCF-4670-B26A-4AD40476E7AB}" dt="2023-04-03T09:45:16.407" v="15717" actId="1076"/>
          <ac:picMkLst>
            <pc:docMk/>
            <pc:sldMk cId="2363662997" sldId="541"/>
            <ac:picMk id="6" creationId="{64ED071D-50F2-9E82-CDB4-2085A57D3064}"/>
          </ac:picMkLst>
        </pc:picChg>
        <pc:cxnChg chg="del">
          <ac:chgData name="ΕΙΡΗΝΗ ΚΑΤΣΑΡΟΥ" userId="3d7c3f3ab11cf231" providerId="LiveId" clId="{44BAE713-8BCF-4670-B26A-4AD40476E7AB}" dt="2023-04-03T09:41:17.887" v="15428" actId="21"/>
          <ac:cxnSpMkLst>
            <pc:docMk/>
            <pc:sldMk cId="2363662997" sldId="541"/>
            <ac:cxnSpMk id="4" creationId="{17003135-4453-6F84-ABE1-0421B005313A}"/>
          </ac:cxnSpMkLst>
        </pc:cxnChg>
      </pc:sldChg>
      <pc:sldChg chg="delSp modSp add mod">
        <pc:chgData name="ΕΙΡΗΝΗ ΚΑΤΣΑΡΟΥ" userId="3d7c3f3ab11cf231" providerId="LiveId" clId="{44BAE713-8BCF-4670-B26A-4AD40476E7AB}" dt="2023-04-03T09:55:16.471" v="16952" actId="14100"/>
        <pc:sldMkLst>
          <pc:docMk/>
          <pc:sldMk cId="3460105498" sldId="542"/>
        </pc:sldMkLst>
        <pc:spChg chg="mod">
          <ac:chgData name="ΕΙΡΗΝΗ ΚΑΤΣΑΡΟΥ" userId="3d7c3f3ab11cf231" providerId="LiveId" clId="{44BAE713-8BCF-4670-B26A-4AD40476E7AB}" dt="2023-04-03T09:55:16.471" v="16952" actId="14100"/>
          <ac:spMkLst>
            <pc:docMk/>
            <pc:sldMk cId="3460105498" sldId="542"/>
            <ac:spMk id="2" creationId="{C2127059-2E59-CD50-7947-6D5D6EED328D}"/>
          </ac:spMkLst>
        </pc:spChg>
        <pc:picChg chg="del">
          <ac:chgData name="ΕΙΡΗΝΗ ΚΑΤΣΑΡΟΥ" userId="3d7c3f3ab11cf231" providerId="LiveId" clId="{44BAE713-8BCF-4670-B26A-4AD40476E7AB}" dt="2023-04-03T09:46:10.386" v="15719" actId="21"/>
          <ac:picMkLst>
            <pc:docMk/>
            <pc:sldMk cId="3460105498" sldId="542"/>
            <ac:picMk id="6" creationId="{64ED071D-50F2-9E82-CDB4-2085A57D3064}"/>
          </ac:picMkLst>
        </pc:picChg>
      </pc:sldChg>
      <pc:sldChg chg="addSp delSp modSp add mod ord">
        <pc:chgData name="ΕΙΡΗΝΗ ΚΑΤΣΑΡΟΥ" userId="3d7c3f3ab11cf231" providerId="LiveId" clId="{44BAE713-8BCF-4670-B26A-4AD40476E7AB}" dt="2023-04-03T09:58:53.535" v="16962" actId="1582"/>
        <pc:sldMkLst>
          <pc:docMk/>
          <pc:sldMk cId="444943285" sldId="543"/>
        </pc:sldMkLst>
        <pc:spChg chg="add mod">
          <ac:chgData name="ΕΙΡΗΝΗ ΚΑΤΣΑΡΟΥ" userId="3d7c3f3ab11cf231" providerId="LiveId" clId="{44BAE713-8BCF-4670-B26A-4AD40476E7AB}" dt="2023-04-03T09:58:53.535" v="16962" actId="1582"/>
          <ac:spMkLst>
            <pc:docMk/>
            <pc:sldMk cId="444943285" sldId="543"/>
            <ac:spMk id="5" creationId="{7A9D62EB-F54C-5E7E-CFB7-0859727CFD17}"/>
          </ac:spMkLst>
        </pc:spChg>
        <pc:picChg chg="add mod">
          <ac:chgData name="ΕΙΡΗΝΗ ΚΑΤΣΑΡΟΥ" userId="3d7c3f3ab11cf231" providerId="LiveId" clId="{44BAE713-8BCF-4670-B26A-4AD40476E7AB}" dt="2023-04-03T09:58:15.983" v="16958" actId="14100"/>
          <ac:picMkLst>
            <pc:docMk/>
            <pc:sldMk cId="444943285" sldId="543"/>
            <ac:picMk id="3" creationId="{BB26C964-183F-F5CE-6C4C-7505FD6B33F3}"/>
          </ac:picMkLst>
        </pc:picChg>
        <pc:picChg chg="del">
          <ac:chgData name="ΕΙΡΗΝΗ ΚΑΤΣΑΡΟΥ" userId="3d7c3f3ab11cf231" providerId="LiveId" clId="{44BAE713-8BCF-4670-B26A-4AD40476E7AB}" dt="2023-04-03T09:57:59.022" v="16956" actId="21"/>
          <ac:picMkLst>
            <pc:docMk/>
            <pc:sldMk cId="444943285" sldId="543"/>
            <ac:picMk id="4" creationId="{986E2FF6-A908-9922-27AA-4A3B3C699268}"/>
          </ac:picMkLst>
        </pc:picChg>
      </pc:sldChg>
      <pc:sldChg chg="addSp delSp modSp add mod ord">
        <pc:chgData name="ΕΙΡΗΝΗ ΚΑΤΣΑΡΟΥ" userId="3d7c3f3ab11cf231" providerId="LiveId" clId="{44BAE713-8BCF-4670-B26A-4AD40476E7AB}" dt="2023-04-03T10:18:55.333" v="18448" actId="1076"/>
        <pc:sldMkLst>
          <pc:docMk/>
          <pc:sldMk cId="2686974431" sldId="544"/>
        </pc:sldMkLst>
        <pc:spChg chg="mod">
          <ac:chgData name="ΕΙΡΗΝΗ ΚΑΤΣΑΡΟΥ" userId="3d7c3f3ab11cf231" providerId="LiveId" clId="{44BAE713-8BCF-4670-B26A-4AD40476E7AB}" dt="2023-04-03T10:06:00.130" v="17362" actId="20577"/>
          <ac:spMkLst>
            <pc:docMk/>
            <pc:sldMk cId="2686974431" sldId="544"/>
            <ac:spMk id="2" creationId="{C2127059-2E59-CD50-7947-6D5D6EED328D}"/>
          </ac:spMkLst>
        </pc:spChg>
        <pc:spChg chg="add mod">
          <ac:chgData name="ΕΙΡΗΝΗ ΚΑΤΣΑΡΟΥ" userId="3d7c3f3ab11cf231" providerId="LiveId" clId="{44BAE713-8BCF-4670-B26A-4AD40476E7AB}" dt="2023-04-03T10:18:55.333" v="18448" actId="1076"/>
          <ac:spMkLst>
            <pc:docMk/>
            <pc:sldMk cId="2686974431" sldId="544"/>
            <ac:spMk id="4" creationId="{48516124-99DD-24BB-C2E0-3F6E603B9E1B}"/>
          </ac:spMkLst>
        </pc:spChg>
        <pc:graphicFrameChg chg="add mod modGraphic">
          <ac:chgData name="ΕΙΡΗΝΗ ΚΑΤΣΑΡΟΥ" userId="3d7c3f3ab11cf231" providerId="LiveId" clId="{44BAE713-8BCF-4670-B26A-4AD40476E7AB}" dt="2023-04-03T10:13:25.461" v="18016" actId="20577"/>
          <ac:graphicFrameMkLst>
            <pc:docMk/>
            <pc:sldMk cId="2686974431" sldId="544"/>
            <ac:graphicFrameMk id="3" creationId="{3E3AE7FA-4908-9B28-9F72-A36694C1231F}"/>
          </ac:graphicFrameMkLst>
        </pc:graphicFrameChg>
        <pc:picChg chg="del">
          <ac:chgData name="ΕΙΡΗΝΗ ΚΑΤΣΑΡΟΥ" userId="3d7c3f3ab11cf231" providerId="LiveId" clId="{44BAE713-8BCF-4670-B26A-4AD40476E7AB}" dt="2023-04-03T10:01:33.135" v="16966" actId="21"/>
          <ac:picMkLst>
            <pc:docMk/>
            <pc:sldMk cId="2686974431" sldId="544"/>
            <ac:picMk id="6" creationId="{64ED071D-50F2-9E82-CDB4-2085A57D3064}"/>
          </ac:picMkLst>
        </pc:picChg>
      </pc:sldChg>
      <pc:sldChg chg="modSp add mod ord">
        <pc:chgData name="ΕΙΡΗΝΗ ΚΑΤΣΑΡΟΥ" userId="3d7c3f3ab11cf231" providerId="LiveId" clId="{44BAE713-8BCF-4670-B26A-4AD40476E7AB}" dt="2023-04-03T10:35:51.129" v="19870" actId="313"/>
        <pc:sldMkLst>
          <pc:docMk/>
          <pc:sldMk cId="2917764408" sldId="545"/>
        </pc:sldMkLst>
        <pc:spChg chg="mod">
          <ac:chgData name="ΕΙΡΗΝΗ ΚΑΤΣΑΡΟΥ" userId="3d7c3f3ab11cf231" providerId="LiveId" clId="{44BAE713-8BCF-4670-B26A-4AD40476E7AB}" dt="2023-04-03T10:35:51.129" v="19870" actId="313"/>
          <ac:spMkLst>
            <pc:docMk/>
            <pc:sldMk cId="2917764408" sldId="545"/>
            <ac:spMk id="2" creationId="{C2127059-2E59-CD50-7947-6D5D6EED328D}"/>
          </ac:spMkLst>
        </pc:spChg>
      </pc:sldChg>
      <pc:sldChg chg="addSp modSp add mod ord">
        <pc:chgData name="ΕΙΡΗΝΗ ΚΑΤΣΑΡΟΥ" userId="3d7c3f3ab11cf231" providerId="LiveId" clId="{44BAE713-8BCF-4670-B26A-4AD40476E7AB}" dt="2023-04-03T10:41:55.755" v="19952" actId="1076"/>
        <pc:sldMkLst>
          <pc:docMk/>
          <pc:sldMk cId="2599459766" sldId="546"/>
        </pc:sldMkLst>
        <pc:spChg chg="mod">
          <ac:chgData name="ΕΙΡΗΝΗ ΚΑΤΣΑΡΟΥ" userId="3d7c3f3ab11cf231" providerId="LiveId" clId="{44BAE713-8BCF-4670-B26A-4AD40476E7AB}" dt="2023-04-03T10:41:45.664" v="19948" actId="6549"/>
          <ac:spMkLst>
            <pc:docMk/>
            <pc:sldMk cId="2599459766" sldId="546"/>
            <ac:spMk id="2" creationId="{C2127059-2E59-CD50-7947-6D5D6EED328D}"/>
          </ac:spMkLst>
        </pc:spChg>
        <pc:spChg chg="mod">
          <ac:chgData name="ΕΙΡΗΝΗ ΚΑΤΣΑΡΟΥ" userId="3d7c3f3ab11cf231" providerId="LiveId" clId="{44BAE713-8BCF-4670-B26A-4AD40476E7AB}" dt="2023-04-03T10:41:15.598" v="19947" actId="27636"/>
          <ac:spMkLst>
            <pc:docMk/>
            <pc:sldMk cId="2599459766" sldId="546"/>
            <ac:spMk id="5" creationId="{DA634718-FC1A-A724-73B0-4EEF6F7ED9E0}"/>
          </ac:spMkLst>
        </pc:spChg>
        <pc:picChg chg="add mod">
          <ac:chgData name="ΕΙΡΗΝΗ ΚΑΤΣΑΡΟΥ" userId="3d7c3f3ab11cf231" providerId="LiveId" clId="{44BAE713-8BCF-4670-B26A-4AD40476E7AB}" dt="2023-04-03T10:41:55.755" v="19952" actId="1076"/>
          <ac:picMkLst>
            <pc:docMk/>
            <pc:sldMk cId="2599459766" sldId="546"/>
            <ac:picMk id="6" creationId="{4883678C-5614-EB39-6B40-FF5983DDD176}"/>
          </ac:picMkLst>
        </pc:picChg>
      </pc:sldChg>
      <pc:sldChg chg="delSp modSp add mod">
        <pc:chgData name="ΕΙΡΗΝΗ ΚΑΤΣΑΡΟΥ" userId="3d7c3f3ab11cf231" providerId="LiveId" clId="{44BAE713-8BCF-4670-B26A-4AD40476E7AB}" dt="2023-04-03T12:05:06.949" v="25928" actId="1076"/>
        <pc:sldMkLst>
          <pc:docMk/>
          <pc:sldMk cId="2019669410" sldId="547"/>
        </pc:sldMkLst>
        <pc:spChg chg="mod">
          <ac:chgData name="ΕΙΡΗΝΗ ΚΑΤΣΑΡΟΥ" userId="3d7c3f3ab11cf231" providerId="LiveId" clId="{44BAE713-8BCF-4670-B26A-4AD40476E7AB}" dt="2023-04-03T12:05:06.949" v="25928" actId="1076"/>
          <ac:spMkLst>
            <pc:docMk/>
            <pc:sldMk cId="2019669410" sldId="547"/>
            <ac:spMk id="2" creationId="{C2127059-2E59-CD50-7947-6D5D6EED328D}"/>
          </ac:spMkLst>
        </pc:spChg>
        <pc:spChg chg="del">
          <ac:chgData name="ΕΙΡΗΝΗ ΚΑΤΣΑΡΟΥ" userId="3d7c3f3ab11cf231" providerId="LiveId" clId="{44BAE713-8BCF-4670-B26A-4AD40476E7AB}" dt="2023-04-03T11:56:53.219" v="24505" actId="21"/>
          <ac:spMkLst>
            <pc:docMk/>
            <pc:sldMk cId="2019669410" sldId="547"/>
            <ac:spMk id="5" creationId="{DA634718-FC1A-A724-73B0-4EEF6F7ED9E0}"/>
          </ac:spMkLst>
        </pc:spChg>
        <pc:cxnChg chg="del">
          <ac:chgData name="ΕΙΡΗΝΗ ΚΑΤΣΑΡΟΥ" userId="3d7c3f3ab11cf231" providerId="LiveId" clId="{44BAE713-8BCF-4670-B26A-4AD40476E7AB}" dt="2023-04-03T11:56:55.646" v="24506" actId="21"/>
          <ac:cxnSpMkLst>
            <pc:docMk/>
            <pc:sldMk cId="2019669410" sldId="547"/>
            <ac:cxnSpMk id="4" creationId="{17003135-4453-6F84-ABE1-0421B005313A}"/>
          </ac:cxnSpMkLst>
        </pc:cxnChg>
      </pc:sldChg>
      <pc:sldChg chg="add del">
        <pc:chgData name="ΕΙΡΗΝΗ ΚΑΤΣΑΡΟΥ" userId="3d7c3f3ab11cf231" providerId="LiveId" clId="{44BAE713-8BCF-4670-B26A-4AD40476E7AB}" dt="2023-04-03T11:56:07.325" v="24502" actId="2696"/>
        <pc:sldMkLst>
          <pc:docMk/>
          <pc:sldMk cId="2973013180" sldId="547"/>
        </pc:sldMkLst>
      </pc:sldChg>
      <pc:sldChg chg="addSp delSp modSp add mod ord">
        <pc:chgData name="ΕΙΡΗΝΗ ΚΑΤΣΑΡΟΥ" userId="3d7c3f3ab11cf231" providerId="LiveId" clId="{44BAE713-8BCF-4670-B26A-4AD40476E7AB}" dt="2023-04-03T12:23:06.427" v="27790" actId="20577"/>
        <pc:sldMkLst>
          <pc:docMk/>
          <pc:sldMk cId="1541826662" sldId="548"/>
        </pc:sldMkLst>
        <pc:spChg chg="mod">
          <ac:chgData name="ΕΙΡΗΝΗ ΚΑΤΣΑΡΟΥ" userId="3d7c3f3ab11cf231" providerId="LiveId" clId="{44BAE713-8BCF-4670-B26A-4AD40476E7AB}" dt="2023-04-03T12:17:39.972" v="27074" actId="14100"/>
          <ac:spMkLst>
            <pc:docMk/>
            <pc:sldMk cId="1541826662" sldId="548"/>
            <ac:spMk id="2" creationId="{C2127059-2E59-CD50-7947-6D5D6EED328D}"/>
          </ac:spMkLst>
        </pc:spChg>
        <pc:spChg chg="add mod">
          <ac:chgData name="ΕΙΡΗΝΗ ΚΑΤΣΑΡΟΥ" userId="3d7c3f3ab11cf231" providerId="LiveId" clId="{44BAE713-8BCF-4670-B26A-4AD40476E7AB}" dt="2023-04-03T12:23:06.427" v="27790" actId="20577"/>
          <ac:spMkLst>
            <pc:docMk/>
            <pc:sldMk cId="1541826662" sldId="548"/>
            <ac:spMk id="3" creationId="{17298F89-E32F-C8AE-C6BE-8EB0AE35A482}"/>
          </ac:spMkLst>
        </pc:spChg>
        <pc:spChg chg="mod">
          <ac:chgData name="ΕΙΡΗΝΗ ΚΑΤΣΑΡΟΥ" userId="3d7c3f3ab11cf231" providerId="LiveId" clId="{44BAE713-8BCF-4670-B26A-4AD40476E7AB}" dt="2023-04-03T12:06:36.295" v="26007" actId="20577"/>
          <ac:spMkLst>
            <pc:docMk/>
            <pc:sldMk cId="1541826662" sldId="548"/>
            <ac:spMk id="5" creationId="{DA634718-FC1A-A724-73B0-4EEF6F7ED9E0}"/>
          </ac:spMkLst>
        </pc:spChg>
        <pc:picChg chg="del">
          <ac:chgData name="ΕΙΡΗΝΗ ΚΑΤΣΑΡΟΥ" userId="3d7c3f3ab11cf231" providerId="LiveId" clId="{44BAE713-8BCF-4670-B26A-4AD40476E7AB}" dt="2023-04-03T12:06:05.797" v="25934" actId="21"/>
          <ac:picMkLst>
            <pc:docMk/>
            <pc:sldMk cId="1541826662" sldId="548"/>
            <ac:picMk id="6" creationId="{4883678C-5614-EB39-6B40-FF5983DDD176}"/>
          </ac:picMkLst>
        </pc:picChg>
      </pc:sldChg>
      <pc:sldChg chg="add del">
        <pc:chgData name="ΕΙΡΗΝΗ ΚΑΤΣΑΡΟΥ" userId="3d7c3f3ab11cf231" providerId="LiveId" clId="{44BAE713-8BCF-4670-B26A-4AD40476E7AB}" dt="2023-04-03T12:05:39.544" v="25930" actId="2696"/>
        <pc:sldMkLst>
          <pc:docMk/>
          <pc:sldMk cId="4007390387" sldId="548"/>
        </pc:sldMkLst>
      </pc:sldChg>
      <pc:sldChg chg="add del ord">
        <pc:chgData name="ΕΙΡΗΝΗ ΚΑΤΣΑΡΟΥ" userId="3d7c3f3ab11cf231" providerId="LiveId" clId="{44BAE713-8BCF-4670-B26A-4AD40476E7AB}" dt="2023-04-03T11:56:22.393" v="24503" actId="2696"/>
        <pc:sldMkLst>
          <pc:docMk/>
          <pc:sldMk cId="4137538467" sldId="548"/>
        </pc:sldMkLst>
      </pc:sldChg>
      <pc:sldChg chg="delSp modSp add mod">
        <pc:chgData name="ΕΙΡΗΝΗ ΚΑΤΣΑΡΟΥ" userId="3d7c3f3ab11cf231" providerId="LiveId" clId="{44BAE713-8BCF-4670-B26A-4AD40476E7AB}" dt="2023-04-03T12:35:55.659" v="28854" actId="20577"/>
        <pc:sldMkLst>
          <pc:docMk/>
          <pc:sldMk cId="2248700967" sldId="549"/>
        </pc:sldMkLst>
        <pc:spChg chg="mod">
          <ac:chgData name="ΕΙΡΗΝΗ ΚΑΤΣΑΡΟΥ" userId="3d7c3f3ab11cf231" providerId="LiveId" clId="{44BAE713-8BCF-4670-B26A-4AD40476E7AB}" dt="2023-04-03T12:35:55.659" v="28854" actId="20577"/>
          <ac:spMkLst>
            <pc:docMk/>
            <pc:sldMk cId="2248700967" sldId="549"/>
            <ac:spMk id="3" creationId="{17298F89-E32F-C8AE-C6BE-8EB0AE35A482}"/>
          </ac:spMkLst>
        </pc:spChg>
        <pc:spChg chg="del">
          <ac:chgData name="ΕΙΡΗΝΗ ΚΑΤΣΑΡΟΥ" userId="3d7c3f3ab11cf231" providerId="LiveId" clId="{44BAE713-8BCF-4670-B26A-4AD40476E7AB}" dt="2023-04-03T12:23:17.724" v="27792" actId="21"/>
          <ac:spMkLst>
            <pc:docMk/>
            <pc:sldMk cId="2248700967" sldId="549"/>
            <ac:spMk id="5" creationId="{DA634718-FC1A-A724-73B0-4EEF6F7ED9E0}"/>
          </ac:spMkLst>
        </pc:spChg>
        <pc:cxnChg chg="del">
          <ac:chgData name="ΕΙΡΗΝΗ ΚΑΤΣΑΡΟΥ" userId="3d7c3f3ab11cf231" providerId="LiveId" clId="{44BAE713-8BCF-4670-B26A-4AD40476E7AB}" dt="2023-04-03T12:23:20.234" v="27793" actId="21"/>
          <ac:cxnSpMkLst>
            <pc:docMk/>
            <pc:sldMk cId="2248700967" sldId="549"/>
            <ac:cxnSpMk id="4" creationId="{17003135-4453-6F84-ABE1-0421B005313A}"/>
          </ac:cxnSpMkLst>
        </pc:cxnChg>
      </pc:sldChg>
      <pc:sldChg chg="modSp add mod ord">
        <pc:chgData name="ΕΙΡΗΝΗ ΚΑΤΣΑΡΟΥ" userId="3d7c3f3ab11cf231" providerId="LiveId" clId="{44BAE713-8BCF-4670-B26A-4AD40476E7AB}" dt="2023-04-04T06:23:17.653" v="30780" actId="20577"/>
        <pc:sldMkLst>
          <pc:docMk/>
          <pc:sldMk cId="321226702" sldId="550"/>
        </pc:sldMkLst>
        <pc:spChg chg="mod">
          <ac:chgData name="ΕΙΡΗΝΗ ΚΑΤΣΑΡΟΥ" userId="3d7c3f3ab11cf231" providerId="LiveId" clId="{44BAE713-8BCF-4670-B26A-4AD40476E7AB}" dt="2023-04-04T06:23:17.653" v="30780" actId="20577"/>
          <ac:spMkLst>
            <pc:docMk/>
            <pc:sldMk cId="321226702" sldId="550"/>
            <ac:spMk id="3" creationId="{17298F89-E32F-C8AE-C6BE-8EB0AE35A482}"/>
          </ac:spMkLst>
        </pc:spChg>
        <pc:spChg chg="mod">
          <ac:chgData name="ΕΙΡΗΝΗ ΚΑΤΣΑΡΟΥ" userId="3d7c3f3ab11cf231" providerId="LiveId" clId="{44BAE713-8BCF-4670-B26A-4AD40476E7AB}" dt="2023-04-03T12:37:42.454" v="28922" actId="313"/>
          <ac:spMkLst>
            <pc:docMk/>
            <pc:sldMk cId="321226702" sldId="550"/>
            <ac:spMk id="5" creationId="{DA634718-FC1A-A724-73B0-4EEF6F7ED9E0}"/>
          </ac:spMkLst>
        </pc:spChg>
      </pc:sldChg>
      <pc:sldChg chg="modSp add mod">
        <pc:chgData name="ΕΙΡΗΝΗ ΚΑΤΣΑΡΟΥ" userId="3d7c3f3ab11cf231" providerId="LiveId" clId="{44BAE713-8BCF-4670-B26A-4AD40476E7AB}" dt="2023-04-04T06:16:58.657" v="29713" actId="20577"/>
        <pc:sldMkLst>
          <pc:docMk/>
          <pc:sldMk cId="2840176842" sldId="551"/>
        </pc:sldMkLst>
        <pc:spChg chg="mod">
          <ac:chgData name="ΕΙΡΗΝΗ ΚΑΤΣΑΡΟΥ" userId="3d7c3f3ab11cf231" providerId="LiveId" clId="{44BAE713-8BCF-4670-B26A-4AD40476E7AB}" dt="2023-04-04T06:16:58.657" v="29713" actId="20577"/>
          <ac:spMkLst>
            <pc:docMk/>
            <pc:sldMk cId="2840176842" sldId="551"/>
            <ac:spMk id="5" creationId="{DA634718-FC1A-A724-73B0-4EEF6F7ED9E0}"/>
          </ac:spMkLst>
        </pc:spChg>
      </pc:sldChg>
      <pc:sldChg chg="modSp add mod">
        <pc:chgData name="ΕΙΡΗΝΗ ΚΑΤΣΑΡΟΥ" userId="3d7c3f3ab11cf231" providerId="LiveId" clId="{44BAE713-8BCF-4670-B26A-4AD40476E7AB}" dt="2023-04-04T06:28:11.008" v="31477" actId="20577"/>
        <pc:sldMkLst>
          <pc:docMk/>
          <pc:sldMk cId="3212419950" sldId="552"/>
        </pc:sldMkLst>
        <pc:spChg chg="mod">
          <ac:chgData name="ΕΙΡΗΝΗ ΚΑΤΣΑΡΟΥ" userId="3d7c3f3ab11cf231" providerId="LiveId" clId="{44BAE713-8BCF-4670-B26A-4AD40476E7AB}" dt="2023-04-04T06:28:11.008" v="31477" actId="20577"/>
          <ac:spMkLst>
            <pc:docMk/>
            <pc:sldMk cId="3212419950" sldId="552"/>
            <ac:spMk id="3" creationId="{17298F89-E32F-C8AE-C6BE-8EB0AE35A482}"/>
          </ac:spMkLst>
        </pc:spChg>
        <pc:spChg chg="mod">
          <ac:chgData name="ΕΙΡΗΝΗ ΚΑΤΣΑΡΟΥ" userId="3d7c3f3ab11cf231" providerId="LiveId" clId="{44BAE713-8BCF-4670-B26A-4AD40476E7AB}" dt="2023-04-04T06:24:40.909" v="30876" actId="313"/>
          <ac:spMkLst>
            <pc:docMk/>
            <pc:sldMk cId="3212419950" sldId="552"/>
            <ac:spMk id="5" creationId="{DA634718-FC1A-A724-73B0-4EEF6F7ED9E0}"/>
          </ac:spMkLst>
        </pc:spChg>
      </pc:sldChg>
      <pc:sldChg chg="modSp add mod">
        <pc:chgData name="ΕΙΡΗΝΗ ΚΑΤΣΑΡΟΥ" userId="3d7c3f3ab11cf231" providerId="LiveId" clId="{44BAE713-8BCF-4670-B26A-4AD40476E7AB}" dt="2023-04-04T06:46:01.693" v="33381" actId="20577"/>
        <pc:sldMkLst>
          <pc:docMk/>
          <pc:sldMk cId="1388951138" sldId="553"/>
        </pc:sldMkLst>
        <pc:spChg chg="mod">
          <ac:chgData name="ΕΙΡΗΝΗ ΚΑΤΣΑΡΟΥ" userId="3d7c3f3ab11cf231" providerId="LiveId" clId="{44BAE713-8BCF-4670-B26A-4AD40476E7AB}" dt="2023-04-04T06:46:01.693" v="33381" actId="20577"/>
          <ac:spMkLst>
            <pc:docMk/>
            <pc:sldMk cId="1388951138" sldId="553"/>
            <ac:spMk id="3" creationId="{17298F89-E32F-C8AE-C6BE-8EB0AE35A482}"/>
          </ac:spMkLst>
        </pc:spChg>
        <pc:spChg chg="mod">
          <ac:chgData name="ΕΙΡΗΝΗ ΚΑΤΣΑΡΟΥ" userId="3d7c3f3ab11cf231" providerId="LiveId" clId="{44BAE713-8BCF-4670-B26A-4AD40476E7AB}" dt="2023-04-04T06:30:05.724" v="31496" actId="27636"/>
          <ac:spMkLst>
            <pc:docMk/>
            <pc:sldMk cId="1388951138" sldId="553"/>
            <ac:spMk id="5" creationId="{DA634718-FC1A-A724-73B0-4EEF6F7ED9E0}"/>
          </ac:spMkLst>
        </pc:spChg>
      </pc:sldChg>
      <pc:sldChg chg="delSp modSp add mod">
        <pc:chgData name="ΕΙΡΗΝΗ ΚΑΤΣΑΡΟΥ" userId="3d7c3f3ab11cf231" providerId="LiveId" clId="{44BAE713-8BCF-4670-B26A-4AD40476E7AB}" dt="2023-04-04T07:02:25.261" v="35211" actId="20577"/>
        <pc:sldMkLst>
          <pc:docMk/>
          <pc:sldMk cId="2097559346" sldId="554"/>
        </pc:sldMkLst>
        <pc:spChg chg="mod">
          <ac:chgData name="ΕΙΡΗΝΗ ΚΑΤΣΑΡΟΥ" userId="3d7c3f3ab11cf231" providerId="LiveId" clId="{44BAE713-8BCF-4670-B26A-4AD40476E7AB}" dt="2023-04-04T07:02:25.261" v="35211" actId="20577"/>
          <ac:spMkLst>
            <pc:docMk/>
            <pc:sldMk cId="2097559346" sldId="554"/>
            <ac:spMk id="3" creationId="{17298F89-E32F-C8AE-C6BE-8EB0AE35A482}"/>
          </ac:spMkLst>
        </pc:spChg>
        <pc:spChg chg="del">
          <ac:chgData name="ΕΙΡΗΝΗ ΚΑΤΣΑΡΟΥ" userId="3d7c3f3ab11cf231" providerId="LiveId" clId="{44BAE713-8BCF-4670-B26A-4AD40476E7AB}" dt="2023-04-04T06:46:10.465" v="33383" actId="21"/>
          <ac:spMkLst>
            <pc:docMk/>
            <pc:sldMk cId="2097559346" sldId="554"/>
            <ac:spMk id="5" creationId="{DA634718-FC1A-A724-73B0-4EEF6F7ED9E0}"/>
          </ac:spMkLst>
        </pc:spChg>
        <pc:cxnChg chg="del">
          <ac:chgData name="ΕΙΡΗΝΗ ΚΑΤΣΑΡΟΥ" userId="3d7c3f3ab11cf231" providerId="LiveId" clId="{44BAE713-8BCF-4670-B26A-4AD40476E7AB}" dt="2023-04-04T06:46:12.506" v="33384" actId="21"/>
          <ac:cxnSpMkLst>
            <pc:docMk/>
            <pc:sldMk cId="2097559346" sldId="554"/>
            <ac:cxnSpMk id="4" creationId="{17003135-4453-6F84-ABE1-0421B005313A}"/>
          </ac:cxnSpMkLst>
        </pc:cxnChg>
      </pc:sldChg>
      <pc:sldChg chg="modSp add mod">
        <pc:chgData name="ΕΙΡΗΝΗ ΚΑΤΣΑΡΟΥ" userId="3d7c3f3ab11cf231" providerId="LiveId" clId="{44BAE713-8BCF-4670-B26A-4AD40476E7AB}" dt="2023-04-04T07:11:59.731" v="36343" actId="20577"/>
        <pc:sldMkLst>
          <pc:docMk/>
          <pc:sldMk cId="3688076785" sldId="555"/>
        </pc:sldMkLst>
        <pc:spChg chg="mod">
          <ac:chgData name="ΕΙΡΗΝΗ ΚΑΤΣΑΡΟΥ" userId="3d7c3f3ab11cf231" providerId="LiveId" clId="{44BAE713-8BCF-4670-B26A-4AD40476E7AB}" dt="2023-04-04T07:11:59.731" v="36343" actId="20577"/>
          <ac:spMkLst>
            <pc:docMk/>
            <pc:sldMk cId="3688076785" sldId="555"/>
            <ac:spMk id="3" creationId="{17298F89-E32F-C8AE-C6BE-8EB0AE35A482}"/>
          </ac:spMkLst>
        </pc:spChg>
      </pc:sldChg>
      <pc:sldChg chg="modSp add mod ord">
        <pc:chgData name="ΕΙΡΗΝΗ ΚΑΤΣΑΡΟΥ" userId="3d7c3f3ab11cf231" providerId="LiveId" clId="{44BAE713-8BCF-4670-B26A-4AD40476E7AB}" dt="2023-04-04T07:28:58.555" v="38297" actId="20577"/>
        <pc:sldMkLst>
          <pc:docMk/>
          <pc:sldMk cId="830342962" sldId="556"/>
        </pc:sldMkLst>
        <pc:spChg chg="mod">
          <ac:chgData name="ΕΙΡΗΝΗ ΚΑΤΣΑΡΟΥ" userId="3d7c3f3ab11cf231" providerId="LiveId" clId="{44BAE713-8BCF-4670-B26A-4AD40476E7AB}" dt="2023-04-04T07:28:58.555" v="38297" actId="20577"/>
          <ac:spMkLst>
            <pc:docMk/>
            <pc:sldMk cId="830342962" sldId="556"/>
            <ac:spMk id="3" creationId="{17298F89-E32F-C8AE-C6BE-8EB0AE35A482}"/>
          </ac:spMkLst>
        </pc:spChg>
        <pc:spChg chg="mod">
          <ac:chgData name="ΕΙΡΗΝΗ ΚΑΤΣΑΡΟΥ" userId="3d7c3f3ab11cf231" providerId="LiveId" clId="{44BAE713-8BCF-4670-B26A-4AD40476E7AB}" dt="2023-04-04T07:12:49.758" v="36394" actId="20577"/>
          <ac:spMkLst>
            <pc:docMk/>
            <pc:sldMk cId="830342962" sldId="556"/>
            <ac:spMk id="5" creationId="{DA634718-FC1A-A724-73B0-4EEF6F7ED9E0}"/>
          </ac:spMkLst>
        </pc:spChg>
      </pc:sldChg>
      <pc:sldChg chg="modSp add mod">
        <pc:chgData name="ΕΙΡΗΝΗ ΚΑΤΣΑΡΟΥ" userId="3d7c3f3ab11cf231" providerId="LiveId" clId="{44BAE713-8BCF-4670-B26A-4AD40476E7AB}" dt="2023-04-04T07:50:47.548" v="40178" actId="113"/>
        <pc:sldMkLst>
          <pc:docMk/>
          <pc:sldMk cId="1519645386" sldId="557"/>
        </pc:sldMkLst>
        <pc:spChg chg="mod">
          <ac:chgData name="ΕΙΡΗΝΗ ΚΑΤΣΑΡΟΥ" userId="3d7c3f3ab11cf231" providerId="LiveId" clId="{44BAE713-8BCF-4670-B26A-4AD40476E7AB}" dt="2023-04-04T07:50:47.548" v="40178" actId="113"/>
          <ac:spMkLst>
            <pc:docMk/>
            <pc:sldMk cId="1519645386" sldId="557"/>
            <ac:spMk id="3" creationId="{17298F89-E32F-C8AE-C6BE-8EB0AE35A482}"/>
          </ac:spMkLst>
        </pc:spChg>
        <pc:spChg chg="mod">
          <ac:chgData name="ΕΙΡΗΝΗ ΚΑΤΣΑΡΟΥ" userId="3d7c3f3ab11cf231" providerId="LiveId" clId="{44BAE713-8BCF-4670-B26A-4AD40476E7AB}" dt="2023-04-04T07:31:02.863" v="38344" actId="20577"/>
          <ac:spMkLst>
            <pc:docMk/>
            <pc:sldMk cId="1519645386" sldId="557"/>
            <ac:spMk id="5" creationId="{DA634718-FC1A-A724-73B0-4EEF6F7ED9E0}"/>
          </ac:spMkLst>
        </pc:spChg>
        <pc:cxnChg chg="mod">
          <ac:chgData name="ΕΙΡΗΝΗ ΚΑΤΣΑΡΟΥ" userId="3d7c3f3ab11cf231" providerId="LiveId" clId="{44BAE713-8BCF-4670-B26A-4AD40476E7AB}" dt="2023-04-04T07:49:54.832" v="40072" actId="1076"/>
          <ac:cxnSpMkLst>
            <pc:docMk/>
            <pc:sldMk cId="1519645386" sldId="557"/>
            <ac:cxnSpMk id="4" creationId="{17003135-4453-6F84-ABE1-0421B005313A}"/>
          </ac:cxnSpMkLst>
        </pc:cxnChg>
      </pc:sldChg>
      <pc:sldChg chg="modSp add mod ord">
        <pc:chgData name="ΕΙΡΗΝΗ ΚΑΤΣΑΡΟΥ" userId="3d7c3f3ab11cf231" providerId="LiveId" clId="{44BAE713-8BCF-4670-B26A-4AD40476E7AB}" dt="2023-04-04T08:00:28.425" v="41413" actId="20577"/>
        <pc:sldMkLst>
          <pc:docMk/>
          <pc:sldMk cId="3066453677" sldId="558"/>
        </pc:sldMkLst>
        <pc:spChg chg="mod">
          <ac:chgData name="ΕΙΡΗΝΗ ΚΑΤΣΑΡΟΥ" userId="3d7c3f3ab11cf231" providerId="LiveId" clId="{44BAE713-8BCF-4670-B26A-4AD40476E7AB}" dt="2023-04-04T08:00:28.425" v="41413" actId="20577"/>
          <ac:spMkLst>
            <pc:docMk/>
            <pc:sldMk cId="3066453677" sldId="558"/>
            <ac:spMk id="3" creationId="{17298F89-E32F-C8AE-C6BE-8EB0AE35A482}"/>
          </ac:spMkLst>
        </pc:spChg>
        <pc:spChg chg="mod">
          <ac:chgData name="ΕΙΡΗΝΗ ΚΑΤΣΑΡΟΥ" userId="3d7c3f3ab11cf231" providerId="LiveId" clId="{44BAE713-8BCF-4670-B26A-4AD40476E7AB}" dt="2023-04-04T07:52:50.283" v="40335" actId="20577"/>
          <ac:spMkLst>
            <pc:docMk/>
            <pc:sldMk cId="3066453677" sldId="558"/>
            <ac:spMk id="5" creationId="{DA634718-FC1A-A724-73B0-4EEF6F7ED9E0}"/>
          </ac:spMkLst>
        </pc:spChg>
      </pc:sldChg>
      <pc:sldChg chg="addSp modSp new mod">
        <pc:chgData name="ΕΙΡΗΝΗ ΚΑΤΣΑΡΟΥ" userId="3d7c3f3ab11cf231" providerId="LiveId" clId="{44BAE713-8BCF-4670-B26A-4AD40476E7AB}" dt="2023-04-04T08:02:12.375" v="41417" actId="14100"/>
        <pc:sldMkLst>
          <pc:docMk/>
          <pc:sldMk cId="807223009" sldId="559"/>
        </pc:sldMkLst>
        <pc:picChg chg="add mod">
          <ac:chgData name="ΕΙΡΗΝΗ ΚΑΤΣΑΡΟΥ" userId="3d7c3f3ab11cf231" providerId="LiveId" clId="{44BAE713-8BCF-4670-B26A-4AD40476E7AB}" dt="2023-04-04T08:02:12.375" v="41417" actId="14100"/>
          <ac:picMkLst>
            <pc:docMk/>
            <pc:sldMk cId="807223009" sldId="559"/>
            <ac:picMk id="3" creationId="{D22A616A-DC9D-3FF9-EF7F-E958413ADF57}"/>
          </ac:picMkLst>
        </pc:picChg>
      </pc:sldChg>
      <pc:sldChg chg="delSp modSp add mod ord">
        <pc:chgData name="ΕΙΡΗΝΗ ΚΑΤΣΑΡΟΥ" userId="3d7c3f3ab11cf231" providerId="LiveId" clId="{44BAE713-8BCF-4670-B26A-4AD40476E7AB}" dt="2023-04-04T08:08:01.848" v="42122" actId="20577"/>
        <pc:sldMkLst>
          <pc:docMk/>
          <pc:sldMk cId="811237931" sldId="560"/>
        </pc:sldMkLst>
        <pc:spChg chg="mod">
          <ac:chgData name="ΕΙΡΗΝΗ ΚΑΤΣΑΡΟΥ" userId="3d7c3f3ab11cf231" providerId="LiveId" clId="{44BAE713-8BCF-4670-B26A-4AD40476E7AB}" dt="2023-04-04T08:08:01.848" v="42122" actId="20577"/>
          <ac:spMkLst>
            <pc:docMk/>
            <pc:sldMk cId="811237931" sldId="560"/>
            <ac:spMk id="3" creationId="{17298F89-E32F-C8AE-C6BE-8EB0AE35A482}"/>
          </ac:spMkLst>
        </pc:spChg>
        <pc:spChg chg="del">
          <ac:chgData name="ΕΙΡΗΝΗ ΚΑΤΣΑΡΟΥ" userId="3d7c3f3ab11cf231" providerId="LiveId" clId="{44BAE713-8BCF-4670-B26A-4AD40476E7AB}" dt="2023-04-04T08:04:12.966" v="41525" actId="21"/>
          <ac:spMkLst>
            <pc:docMk/>
            <pc:sldMk cId="811237931" sldId="560"/>
            <ac:spMk id="5" creationId="{DA634718-FC1A-A724-73B0-4EEF6F7ED9E0}"/>
          </ac:spMkLst>
        </pc:spChg>
        <pc:cxnChg chg="del">
          <ac:chgData name="ΕΙΡΗΝΗ ΚΑΤΣΑΡΟΥ" userId="3d7c3f3ab11cf231" providerId="LiveId" clId="{44BAE713-8BCF-4670-B26A-4AD40476E7AB}" dt="2023-04-04T08:04:09.622" v="41524" actId="21"/>
          <ac:cxnSpMkLst>
            <pc:docMk/>
            <pc:sldMk cId="811237931" sldId="560"/>
            <ac:cxnSpMk id="4" creationId="{17003135-4453-6F84-ABE1-0421B005313A}"/>
          </ac:cxnSpMkLst>
        </pc:cxnChg>
      </pc:sldChg>
      <pc:sldChg chg="addSp modSp add mod">
        <pc:chgData name="ΕΙΡΗΝΗ ΚΑΤΣΑΡΟΥ" userId="3d7c3f3ab11cf231" providerId="LiveId" clId="{44BAE713-8BCF-4670-B26A-4AD40476E7AB}" dt="2023-04-04T08:21:51.128" v="42647" actId="14100"/>
        <pc:sldMkLst>
          <pc:docMk/>
          <pc:sldMk cId="648684870" sldId="561"/>
        </pc:sldMkLst>
        <pc:spChg chg="mod">
          <ac:chgData name="ΕΙΡΗΝΗ ΚΑΤΣΑΡΟΥ" userId="3d7c3f3ab11cf231" providerId="LiveId" clId="{44BAE713-8BCF-4670-B26A-4AD40476E7AB}" dt="2023-04-04T08:13:32.743" v="42227" actId="14100"/>
          <ac:spMkLst>
            <pc:docMk/>
            <pc:sldMk cId="648684870" sldId="561"/>
            <ac:spMk id="3" creationId="{17298F89-E32F-C8AE-C6BE-8EB0AE35A482}"/>
          </ac:spMkLst>
        </pc:spChg>
        <pc:spChg chg="add mod">
          <ac:chgData name="ΕΙΡΗΝΗ ΚΑΤΣΑΡΟΥ" userId="3d7c3f3ab11cf231" providerId="LiveId" clId="{44BAE713-8BCF-4670-B26A-4AD40476E7AB}" dt="2023-04-04T08:12:30.774" v="42226" actId="1076"/>
          <ac:spMkLst>
            <pc:docMk/>
            <pc:sldMk cId="648684870" sldId="561"/>
            <ac:spMk id="6" creationId="{BED3F7BB-084E-7646-AEA8-8D939BDAA83F}"/>
          </ac:spMkLst>
        </pc:spChg>
        <pc:spChg chg="add mod">
          <ac:chgData name="ΕΙΡΗΝΗ ΚΑΤΣΑΡΟΥ" userId="3d7c3f3ab11cf231" providerId="LiveId" clId="{44BAE713-8BCF-4670-B26A-4AD40476E7AB}" dt="2023-04-04T08:15:57.398" v="42396" actId="1076"/>
          <ac:spMkLst>
            <pc:docMk/>
            <pc:sldMk cId="648684870" sldId="561"/>
            <ac:spMk id="7" creationId="{C1521453-81F1-C601-69BF-162E6C98AE36}"/>
          </ac:spMkLst>
        </pc:spChg>
        <pc:spChg chg="add mod">
          <ac:chgData name="ΕΙΡΗΝΗ ΚΑΤΣΑΡΟΥ" userId="3d7c3f3ab11cf231" providerId="LiveId" clId="{44BAE713-8BCF-4670-B26A-4AD40476E7AB}" dt="2023-04-04T08:21:51.128" v="42647" actId="14100"/>
          <ac:spMkLst>
            <pc:docMk/>
            <pc:sldMk cId="648684870" sldId="561"/>
            <ac:spMk id="10" creationId="{EFFD4179-92FD-738A-1E70-9BB9DC393BAC}"/>
          </ac:spMkLst>
        </pc:spChg>
        <pc:picChg chg="add mod">
          <ac:chgData name="ΕΙΡΗΝΗ ΚΑΤΣΑΡΟΥ" userId="3d7c3f3ab11cf231" providerId="LiveId" clId="{44BAE713-8BCF-4670-B26A-4AD40476E7AB}" dt="2023-04-04T08:16:33.734" v="42399" actId="14100"/>
          <ac:picMkLst>
            <pc:docMk/>
            <pc:sldMk cId="648684870" sldId="561"/>
            <ac:picMk id="5" creationId="{DD34FF11-2D79-8AD7-F9FE-B3A464D013BC}"/>
          </ac:picMkLst>
        </pc:picChg>
        <pc:picChg chg="add mod">
          <ac:chgData name="ΕΙΡΗΝΗ ΚΑΤΣΑΡΟΥ" userId="3d7c3f3ab11cf231" providerId="LiveId" clId="{44BAE713-8BCF-4670-B26A-4AD40476E7AB}" dt="2023-04-04T08:16:40.774" v="42401" actId="1076"/>
          <ac:picMkLst>
            <pc:docMk/>
            <pc:sldMk cId="648684870" sldId="561"/>
            <ac:picMk id="9" creationId="{492526C3-EEBF-E7A2-7130-23529FA056FF}"/>
          </ac:picMkLst>
        </pc:picChg>
      </pc:sldChg>
      <pc:sldChg chg="addSp delSp modSp add mod">
        <pc:chgData name="ΕΙΡΗΝΗ ΚΑΤΣΑΡΟΥ" userId="3d7c3f3ab11cf231" providerId="LiveId" clId="{44BAE713-8BCF-4670-B26A-4AD40476E7AB}" dt="2023-04-04T08:31:04.107" v="42936" actId="1582"/>
        <pc:sldMkLst>
          <pc:docMk/>
          <pc:sldMk cId="3531202120" sldId="562"/>
        </pc:sldMkLst>
        <pc:spChg chg="del">
          <ac:chgData name="ΕΙΡΗΝΗ ΚΑΤΣΑΡΟΥ" userId="3d7c3f3ab11cf231" providerId="LiveId" clId="{44BAE713-8BCF-4670-B26A-4AD40476E7AB}" dt="2023-04-04T08:25:14.541" v="42650" actId="21"/>
          <ac:spMkLst>
            <pc:docMk/>
            <pc:sldMk cId="3531202120" sldId="562"/>
            <ac:spMk id="3" creationId="{17298F89-E32F-C8AE-C6BE-8EB0AE35A482}"/>
          </ac:spMkLst>
        </pc:spChg>
        <pc:spChg chg="del">
          <ac:chgData name="ΕΙΡΗΝΗ ΚΑΤΣΑΡΟΥ" userId="3d7c3f3ab11cf231" providerId="LiveId" clId="{44BAE713-8BCF-4670-B26A-4AD40476E7AB}" dt="2023-04-04T08:26:01.645" v="42656" actId="21"/>
          <ac:spMkLst>
            <pc:docMk/>
            <pc:sldMk cId="3531202120" sldId="562"/>
            <ac:spMk id="7" creationId="{C1521453-81F1-C601-69BF-162E6C98AE36}"/>
          </ac:spMkLst>
        </pc:spChg>
        <pc:spChg chg="mod">
          <ac:chgData name="ΕΙΡΗΝΗ ΚΑΤΣΑΡΟΥ" userId="3d7c3f3ab11cf231" providerId="LiveId" clId="{44BAE713-8BCF-4670-B26A-4AD40476E7AB}" dt="2023-04-04T08:28:10.844" v="42932" actId="313"/>
          <ac:spMkLst>
            <pc:docMk/>
            <pc:sldMk cId="3531202120" sldId="562"/>
            <ac:spMk id="10" creationId="{EFFD4179-92FD-738A-1E70-9BB9DC393BAC}"/>
          </ac:spMkLst>
        </pc:spChg>
        <pc:spChg chg="add mod">
          <ac:chgData name="ΕΙΡΗΝΗ ΚΑΤΣΑΡΟΥ" userId="3d7c3f3ab11cf231" providerId="LiveId" clId="{44BAE713-8BCF-4670-B26A-4AD40476E7AB}" dt="2023-04-04T08:31:04.107" v="42936" actId="1582"/>
          <ac:spMkLst>
            <pc:docMk/>
            <pc:sldMk cId="3531202120" sldId="562"/>
            <ac:spMk id="13" creationId="{37A07E0E-2D7F-FCDB-3622-3843BB717F48}"/>
          </ac:spMkLst>
        </pc:spChg>
        <pc:picChg chg="del">
          <ac:chgData name="ΕΙΡΗΝΗ ΚΑΤΣΑΡΟΥ" userId="3d7c3f3ab11cf231" providerId="LiveId" clId="{44BAE713-8BCF-4670-B26A-4AD40476E7AB}" dt="2023-04-04T08:25:05.837" v="42649" actId="21"/>
          <ac:picMkLst>
            <pc:docMk/>
            <pc:sldMk cId="3531202120" sldId="562"/>
            <ac:picMk id="5" creationId="{DD34FF11-2D79-8AD7-F9FE-B3A464D013BC}"/>
          </ac:picMkLst>
        </pc:picChg>
        <pc:picChg chg="add mod">
          <ac:chgData name="ΕΙΡΗΝΗ ΚΑΤΣΑΡΟΥ" userId="3d7c3f3ab11cf231" providerId="LiveId" clId="{44BAE713-8BCF-4670-B26A-4AD40476E7AB}" dt="2023-04-04T08:25:53.701" v="42654" actId="14100"/>
          <ac:picMkLst>
            <pc:docMk/>
            <pc:sldMk cId="3531202120" sldId="562"/>
            <ac:picMk id="8" creationId="{7BA9A620-F8E5-32DE-C4CA-3A429E414327}"/>
          </ac:picMkLst>
        </pc:picChg>
        <pc:picChg chg="del">
          <ac:chgData name="ΕΙΡΗΝΗ ΚΑΤΣΑΡΟΥ" userId="3d7c3f3ab11cf231" providerId="LiveId" clId="{44BAE713-8BCF-4670-B26A-4AD40476E7AB}" dt="2023-04-04T08:25:57.421" v="42655" actId="21"/>
          <ac:picMkLst>
            <pc:docMk/>
            <pc:sldMk cId="3531202120" sldId="562"/>
            <ac:picMk id="9" creationId="{492526C3-EEBF-E7A2-7130-23529FA056FF}"/>
          </ac:picMkLst>
        </pc:picChg>
        <pc:picChg chg="add mod">
          <ac:chgData name="ΕΙΡΗΝΗ ΚΑΤΣΑΡΟΥ" userId="3d7c3f3ab11cf231" providerId="LiveId" clId="{44BAE713-8BCF-4670-B26A-4AD40476E7AB}" dt="2023-04-04T08:26:23.237" v="42659" actId="1076"/>
          <ac:picMkLst>
            <pc:docMk/>
            <pc:sldMk cId="3531202120" sldId="562"/>
            <ac:picMk id="12" creationId="{9F6E3C4B-06D2-C41C-4C0F-DB3B847284D9}"/>
          </ac:picMkLst>
        </pc:picChg>
      </pc:sldChg>
      <pc:sldChg chg="addSp delSp modSp add mod">
        <pc:chgData name="ΕΙΡΗΝΗ ΚΑΤΣΑΡΟΥ" userId="3d7c3f3ab11cf231" providerId="LiveId" clId="{44BAE713-8BCF-4670-B26A-4AD40476E7AB}" dt="2023-04-04T08:36:27.551" v="43063" actId="113"/>
        <pc:sldMkLst>
          <pc:docMk/>
          <pc:sldMk cId="1012967507" sldId="563"/>
        </pc:sldMkLst>
        <pc:spChg chg="mod">
          <ac:chgData name="ΕΙΡΗΝΗ ΚΑΤΣΑΡΟΥ" userId="3d7c3f3ab11cf231" providerId="LiveId" clId="{44BAE713-8BCF-4670-B26A-4AD40476E7AB}" dt="2023-04-04T08:36:27.551" v="43063" actId="113"/>
          <ac:spMkLst>
            <pc:docMk/>
            <pc:sldMk cId="1012967507" sldId="563"/>
            <ac:spMk id="10" creationId="{EFFD4179-92FD-738A-1E70-9BB9DC393BAC}"/>
          </ac:spMkLst>
        </pc:spChg>
        <pc:spChg chg="del">
          <ac:chgData name="ΕΙΡΗΝΗ ΚΑΤΣΑΡΟΥ" userId="3d7c3f3ab11cf231" providerId="LiveId" clId="{44BAE713-8BCF-4670-B26A-4AD40476E7AB}" dt="2023-04-04T08:32:16.373" v="42939" actId="21"/>
          <ac:spMkLst>
            <pc:docMk/>
            <pc:sldMk cId="1012967507" sldId="563"/>
            <ac:spMk id="13" creationId="{37A07E0E-2D7F-FCDB-3622-3843BB717F48}"/>
          </ac:spMkLst>
        </pc:spChg>
        <pc:picChg chg="add mod">
          <ac:chgData name="ΕΙΡΗΝΗ ΚΑΤΣΑΡΟΥ" userId="3d7c3f3ab11cf231" providerId="LiveId" clId="{44BAE713-8BCF-4670-B26A-4AD40476E7AB}" dt="2023-04-04T08:32:37.797" v="42943" actId="14100"/>
          <ac:picMkLst>
            <pc:docMk/>
            <pc:sldMk cId="1012967507" sldId="563"/>
            <ac:picMk id="4" creationId="{4693D8F5-40F2-FDA8-41FF-CE64E28A0F22}"/>
          </ac:picMkLst>
        </pc:picChg>
        <pc:picChg chg="add mod">
          <ac:chgData name="ΕΙΡΗΝΗ ΚΑΤΣΑΡΟΥ" userId="3d7c3f3ab11cf231" providerId="LiveId" clId="{44BAE713-8BCF-4670-B26A-4AD40476E7AB}" dt="2023-04-04T08:34:56.205" v="43056" actId="14100"/>
          <ac:picMkLst>
            <pc:docMk/>
            <pc:sldMk cId="1012967507" sldId="563"/>
            <ac:picMk id="7" creationId="{BF908BAC-B14D-DB9E-F73F-3AAE3F06A6BF}"/>
          </ac:picMkLst>
        </pc:picChg>
        <pc:picChg chg="del">
          <ac:chgData name="ΕΙΡΗΝΗ ΚΑΤΣΑΡΟΥ" userId="3d7c3f3ab11cf231" providerId="LiveId" clId="{44BAE713-8BCF-4670-B26A-4AD40476E7AB}" dt="2023-04-04T08:32:14.165" v="42938" actId="21"/>
          <ac:picMkLst>
            <pc:docMk/>
            <pc:sldMk cId="1012967507" sldId="563"/>
            <ac:picMk id="8" creationId="{7BA9A620-F8E5-32DE-C4CA-3A429E414327}"/>
          </ac:picMkLst>
        </pc:picChg>
        <pc:picChg chg="add mod">
          <ac:chgData name="ΕΙΡΗΝΗ ΚΑΤΣΑΡΟΥ" userId="3d7c3f3ab11cf231" providerId="LiveId" clId="{44BAE713-8BCF-4670-B26A-4AD40476E7AB}" dt="2023-04-04T08:36:16.876" v="43061" actId="1076"/>
          <ac:picMkLst>
            <pc:docMk/>
            <pc:sldMk cId="1012967507" sldId="563"/>
            <ac:picMk id="11" creationId="{F4ED4C3D-8B9C-F30F-1778-215FC65D9111}"/>
          </ac:picMkLst>
        </pc:picChg>
        <pc:picChg chg="del">
          <ac:chgData name="ΕΙΡΗΝΗ ΚΑΤΣΑΡΟΥ" userId="3d7c3f3ab11cf231" providerId="LiveId" clId="{44BAE713-8BCF-4670-B26A-4AD40476E7AB}" dt="2023-04-04T08:32:41.538" v="42944" actId="21"/>
          <ac:picMkLst>
            <pc:docMk/>
            <pc:sldMk cId="1012967507" sldId="563"/>
            <ac:picMk id="12" creationId="{9F6E3C4B-06D2-C41C-4C0F-DB3B847284D9}"/>
          </ac:picMkLst>
        </pc:picChg>
      </pc:sldChg>
      <pc:sldChg chg="addSp delSp modSp add mod">
        <pc:chgData name="ΕΙΡΗΝΗ ΚΑΤΣΑΡΟΥ" userId="3d7c3f3ab11cf231" providerId="LiveId" clId="{44BAE713-8BCF-4670-B26A-4AD40476E7AB}" dt="2023-04-04T08:39:36.788" v="43072" actId="14100"/>
        <pc:sldMkLst>
          <pc:docMk/>
          <pc:sldMk cId="1543121981" sldId="564"/>
        </pc:sldMkLst>
        <pc:spChg chg="del">
          <ac:chgData name="ΕΙΡΗΝΗ ΚΑΤΣΑΡΟΥ" userId="3d7c3f3ab11cf231" providerId="LiveId" clId="{44BAE713-8BCF-4670-B26A-4AD40476E7AB}" dt="2023-04-04T08:38:05.084" v="43066" actId="21"/>
          <ac:spMkLst>
            <pc:docMk/>
            <pc:sldMk cId="1543121981" sldId="564"/>
            <ac:spMk id="10" creationId="{EFFD4179-92FD-738A-1E70-9BB9DC393BAC}"/>
          </ac:spMkLst>
        </pc:spChg>
        <pc:picChg chg="del">
          <ac:chgData name="ΕΙΡΗΝΗ ΚΑΤΣΑΡΟΥ" userId="3d7c3f3ab11cf231" providerId="LiveId" clId="{44BAE713-8BCF-4670-B26A-4AD40476E7AB}" dt="2023-04-04T08:38:01.757" v="43065" actId="21"/>
          <ac:picMkLst>
            <pc:docMk/>
            <pc:sldMk cId="1543121981" sldId="564"/>
            <ac:picMk id="4" creationId="{4693D8F5-40F2-FDA8-41FF-CE64E28A0F22}"/>
          </ac:picMkLst>
        </pc:picChg>
        <pc:picChg chg="add mod">
          <ac:chgData name="ΕΙΡΗΝΗ ΚΑΤΣΑΡΟΥ" userId="3d7c3f3ab11cf231" providerId="LiveId" clId="{44BAE713-8BCF-4670-B26A-4AD40476E7AB}" dt="2023-04-04T08:39:36.788" v="43072" actId="14100"/>
          <ac:picMkLst>
            <pc:docMk/>
            <pc:sldMk cId="1543121981" sldId="564"/>
            <ac:picMk id="5" creationId="{70DE7303-2469-40FD-1E86-FAEA299F378E}"/>
          </ac:picMkLst>
        </pc:picChg>
        <pc:picChg chg="del">
          <ac:chgData name="ΕΙΡΗΝΗ ΚΑΤΣΑΡΟΥ" userId="3d7c3f3ab11cf231" providerId="LiveId" clId="{44BAE713-8BCF-4670-B26A-4AD40476E7AB}" dt="2023-04-04T08:38:07.356" v="43067" actId="21"/>
          <ac:picMkLst>
            <pc:docMk/>
            <pc:sldMk cId="1543121981" sldId="564"/>
            <ac:picMk id="7" creationId="{BF908BAC-B14D-DB9E-F73F-3AAE3F06A6BF}"/>
          </ac:picMkLst>
        </pc:picChg>
        <pc:picChg chg="del">
          <ac:chgData name="ΕΙΡΗΝΗ ΚΑΤΣΑΡΟΥ" userId="3d7c3f3ab11cf231" providerId="LiveId" clId="{44BAE713-8BCF-4670-B26A-4AD40476E7AB}" dt="2023-04-04T08:38:10.851" v="43068" actId="21"/>
          <ac:picMkLst>
            <pc:docMk/>
            <pc:sldMk cId="1543121981" sldId="564"/>
            <ac:picMk id="11" creationId="{F4ED4C3D-8B9C-F30F-1778-215FC65D9111}"/>
          </ac:picMkLst>
        </pc:picChg>
      </pc:sldChg>
    </pc:docChg>
  </pc:docChgLst>
  <pc:docChgLst>
    <pc:chgData name="ΕΙΡΗΝΗ ΚΑΤΣΑΡΟΥ" userId="3d7c3f3ab11cf231" providerId="LiveId" clId="{20008CCD-2D41-44F8-B7C9-43A993FEAE07}"/>
    <pc:docChg chg="undo custSel addSld delSld modSld sldOrd">
      <pc:chgData name="ΕΙΡΗΝΗ ΚΑΤΣΑΡΟΥ" userId="3d7c3f3ab11cf231" providerId="LiveId" clId="{20008CCD-2D41-44F8-B7C9-43A993FEAE07}" dt="2023-04-04T13:25:11.490" v="11590" actId="113"/>
      <pc:docMkLst>
        <pc:docMk/>
      </pc:docMkLst>
      <pc:sldChg chg="addSp delSp modSp mod">
        <pc:chgData name="ΕΙΡΗΝΗ ΚΑΤΣΑΡΟΥ" userId="3d7c3f3ab11cf231" providerId="LiveId" clId="{20008CCD-2D41-44F8-B7C9-43A993FEAE07}" dt="2023-04-04T11:50:53.485" v="1264" actId="113"/>
        <pc:sldMkLst>
          <pc:docMk/>
          <pc:sldMk cId="3369519981" sldId="393"/>
        </pc:sldMkLst>
        <pc:spChg chg="add del mod">
          <ac:chgData name="ΕΙΡΗΝΗ ΚΑΤΣΑΡΟΥ" userId="3d7c3f3ab11cf231" providerId="LiveId" clId="{20008CCD-2D41-44F8-B7C9-43A993FEAE07}" dt="2023-04-04T11:33:55.716" v="55"/>
          <ac:spMkLst>
            <pc:docMk/>
            <pc:sldMk cId="3369519981" sldId="393"/>
            <ac:spMk id="2" creationId="{7E4D5BF3-6169-47F1-2DCF-20810FE06F93}"/>
          </ac:spMkLst>
        </pc:spChg>
        <pc:spChg chg="add del mod">
          <ac:chgData name="ΕΙΡΗΝΗ ΚΑΤΣΑΡΟΥ" userId="3d7c3f3ab11cf231" providerId="LiveId" clId="{20008CCD-2D41-44F8-B7C9-43A993FEAE07}" dt="2023-04-04T11:50:53.485" v="1264" actId="113"/>
          <ac:spMkLst>
            <pc:docMk/>
            <pc:sldMk cId="3369519981" sldId="393"/>
            <ac:spMk id="3" creationId="{0B537DD0-64E6-5F78-B12A-53C8C3E65E6B}"/>
          </ac:spMkLst>
        </pc:spChg>
        <pc:spChg chg="mod">
          <ac:chgData name="ΕΙΡΗΝΗ ΚΑΤΣΑΡΟΥ" userId="3d7c3f3ab11cf231" providerId="LiveId" clId="{20008CCD-2D41-44F8-B7C9-43A993FEAE07}" dt="2023-04-04T11:33:41" v="52" actId="20577"/>
          <ac:spMkLst>
            <pc:docMk/>
            <pc:sldMk cId="3369519981" sldId="393"/>
            <ac:spMk id="4" creationId="{D7F42822-2B8F-B894-3E5E-C27228EC345D}"/>
          </ac:spMkLst>
        </pc:spChg>
      </pc:sldChg>
      <pc:sldChg chg="delSp modSp mod">
        <pc:chgData name="ΕΙΡΗΝΗ ΚΑΤΣΑΡΟΥ" userId="3d7c3f3ab11cf231" providerId="LiveId" clId="{20008CCD-2D41-44F8-B7C9-43A993FEAE07}" dt="2023-04-04T11:58:33.477" v="1640"/>
        <pc:sldMkLst>
          <pc:docMk/>
          <pc:sldMk cId="3866629391" sldId="394"/>
        </pc:sldMkLst>
        <pc:spChg chg="mod">
          <ac:chgData name="ΕΙΡΗΝΗ ΚΑΤΣΑΡΟΥ" userId="3d7c3f3ab11cf231" providerId="LiveId" clId="{20008CCD-2D41-44F8-B7C9-43A993FEAE07}" dt="2023-04-04T11:58:33.477" v="1640"/>
          <ac:spMkLst>
            <pc:docMk/>
            <pc:sldMk cId="3866629391" sldId="394"/>
            <ac:spMk id="4" creationId="{D7F42822-2B8F-B894-3E5E-C27228EC345D}"/>
          </ac:spMkLst>
        </pc:spChg>
        <pc:spChg chg="del">
          <ac:chgData name="ΕΙΡΗΝΗ ΚΑΤΣΑΡΟΥ" userId="3d7c3f3ab11cf231" providerId="LiveId" clId="{20008CCD-2D41-44F8-B7C9-43A993FEAE07}" dt="2023-04-04T11:53:02.814" v="1603" actId="21"/>
          <ac:spMkLst>
            <pc:docMk/>
            <pc:sldMk cId="3866629391" sldId="394"/>
            <ac:spMk id="5" creationId="{0A42289E-89C6-866D-A352-ABE487AB5D61}"/>
          </ac:spMkLst>
        </pc:spChg>
        <pc:spChg chg="del">
          <ac:chgData name="ΕΙΡΗΝΗ ΚΑΤΣΑΡΟΥ" userId="3d7c3f3ab11cf231" providerId="LiveId" clId="{20008CCD-2D41-44F8-B7C9-43A993FEAE07}" dt="2023-04-04T11:53:06.010" v="1604" actId="21"/>
          <ac:spMkLst>
            <pc:docMk/>
            <pc:sldMk cId="3866629391" sldId="394"/>
            <ac:spMk id="6" creationId="{07BC8745-FCC9-5BBA-D05F-06DB9AB457A1}"/>
          </ac:spMkLst>
        </pc:spChg>
        <pc:spChg chg="del">
          <ac:chgData name="ΕΙΡΗΝΗ ΚΑΤΣΑΡΟΥ" userId="3d7c3f3ab11cf231" providerId="LiveId" clId="{20008CCD-2D41-44F8-B7C9-43A993FEAE07}" dt="2023-04-04T11:53:09.164" v="1605" actId="21"/>
          <ac:spMkLst>
            <pc:docMk/>
            <pc:sldMk cId="3866629391" sldId="394"/>
            <ac:spMk id="7" creationId="{3269C4D5-B806-06F8-96A6-954677B62B13}"/>
          </ac:spMkLst>
        </pc:spChg>
        <pc:graphicFrameChg chg="mod">
          <ac:chgData name="ΕΙΡΗΝΗ ΚΑΤΣΑΡΟΥ" userId="3d7c3f3ab11cf231" providerId="LiveId" clId="{20008CCD-2D41-44F8-B7C9-43A993FEAE07}" dt="2023-04-04T11:52:59.165" v="1602"/>
          <ac:graphicFrameMkLst>
            <pc:docMk/>
            <pc:sldMk cId="3866629391" sldId="394"/>
            <ac:graphicFrameMk id="43" creationId="{8840C080-C466-4E3C-9859-A35C5FCF346F}"/>
          </ac:graphicFrameMkLst>
        </pc:graphicFrameChg>
      </pc:sldChg>
      <pc:sldChg chg="addSp delSp modSp mod">
        <pc:chgData name="ΕΙΡΗΝΗ ΚΑΤΣΑΡΟΥ" userId="3d7c3f3ab11cf231" providerId="LiveId" clId="{20008CCD-2D41-44F8-B7C9-43A993FEAE07}" dt="2023-04-04T11:56:54.179" v="1628" actId="1076"/>
        <pc:sldMkLst>
          <pc:docMk/>
          <pc:sldMk cId="442878631" sldId="403"/>
        </pc:sldMkLst>
        <pc:spChg chg="mod">
          <ac:chgData name="ΕΙΡΗΝΗ ΚΑΤΣΑΡΟΥ" userId="3d7c3f3ab11cf231" providerId="LiveId" clId="{20008CCD-2D41-44F8-B7C9-43A993FEAE07}" dt="2023-04-04T11:53:51.666" v="1615" actId="20577"/>
          <ac:spMkLst>
            <pc:docMk/>
            <pc:sldMk cId="442878631" sldId="403"/>
            <ac:spMk id="5" creationId="{35DF4799-A56B-05CE-FC3B-1826326BA490}"/>
          </ac:spMkLst>
        </pc:spChg>
        <pc:picChg chg="add del mod">
          <ac:chgData name="ΕΙΡΗΝΗ ΚΑΤΣΑΡΟΥ" userId="3d7c3f3ab11cf231" providerId="LiveId" clId="{20008CCD-2D41-44F8-B7C9-43A993FEAE07}" dt="2023-04-04T11:56:16.232" v="1623" actId="21"/>
          <ac:picMkLst>
            <pc:docMk/>
            <pc:sldMk cId="442878631" sldId="403"/>
            <ac:picMk id="3" creationId="{172DDF0E-DBCA-5986-8FA8-CC81A4E58FE1}"/>
          </ac:picMkLst>
        </pc:picChg>
        <pc:picChg chg="del">
          <ac:chgData name="ΕΙΡΗΝΗ ΚΑΤΣΑΡΟΥ" userId="3d7c3f3ab11cf231" providerId="LiveId" clId="{20008CCD-2D41-44F8-B7C9-43A993FEAE07}" dt="2023-04-04T11:56:07.292" v="1621" actId="21"/>
          <ac:picMkLst>
            <pc:docMk/>
            <pc:sldMk cId="442878631" sldId="403"/>
            <ac:picMk id="7" creationId="{81FFDA69-140E-E30A-A43B-82E4770D0A1E}"/>
          </ac:picMkLst>
        </pc:picChg>
        <pc:picChg chg="add mod">
          <ac:chgData name="ΕΙΡΗΝΗ ΚΑΤΣΑΡΟΥ" userId="3d7c3f3ab11cf231" providerId="LiveId" clId="{20008CCD-2D41-44F8-B7C9-43A993FEAE07}" dt="2023-04-04T11:56:54.179" v="1628" actId="1076"/>
          <ac:picMkLst>
            <pc:docMk/>
            <pc:sldMk cId="442878631" sldId="403"/>
            <ac:picMk id="8" creationId="{005B78E3-DC1D-D598-2126-C506C4E1D773}"/>
          </ac:picMkLst>
        </pc:picChg>
      </pc:sldChg>
      <pc:sldChg chg="addSp delSp modSp mod">
        <pc:chgData name="ΕΙΡΗΝΗ ΚΑΤΣΑΡΟΥ" userId="3d7c3f3ab11cf231" providerId="LiveId" clId="{20008CCD-2D41-44F8-B7C9-43A993FEAE07}" dt="2023-04-04T12:18:42.727" v="3945" actId="14100"/>
        <pc:sldMkLst>
          <pc:docMk/>
          <pc:sldMk cId="4042102321" sldId="405"/>
        </pc:sldMkLst>
        <pc:spChg chg="mod">
          <ac:chgData name="ΕΙΡΗΝΗ ΚΑΤΣΑΡΟΥ" userId="3d7c3f3ab11cf231" providerId="LiveId" clId="{20008CCD-2D41-44F8-B7C9-43A993FEAE07}" dt="2023-04-04T12:17:19.272" v="3937" actId="1076"/>
          <ac:spMkLst>
            <pc:docMk/>
            <pc:sldMk cId="4042102321" sldId="405"/>
            <ac:spMk id="4" creationId="{D7F42822-2B8F-B894-3E5E-C27228EC345D}"/>
          </ac:spMkLst>
        </pc:spChg>
        <pc:spChg chg="del mod">
          <ac:chgData name="ΕΙΡΗΝΗ ΚΑΤΣΑΡΟΥ" userId="3d7c3f3ab11cf231" providerId="LiveId" clId="{20008CCD-2D41-44F8-B7C9-43A993FEAE07}" dt="2023-04-04T12:15:23.466" v="3924" actId="21"/>
          <ac:spMkLst>
            <pc:docMk/>
            <pc:sldMk cId="4042102321" sldId="405"/>
            <ac:spMk id="5" creationId="{35DF4799-A56B-05CE-FC3B-1826326BA490}"/>
          </ac:spMkLst>
        </pc:spChg>
        <pc:picChg chg="add mod">
          <ac:chgData name="ΕΙΡΗΝΗ ΚΑΤΣΑΡΟΥ" userId="3d7c3f3ab11cf231" providerId="LiveId" clId="{20008CCD-2D41-44F8-B7C9-43A993FEAE07}" dt="2023-04-04T12:17:21.902" v="3938" actId="1076"/>
          <ac:picMkLst>
            <pc:docMk/>
            <pc:sldMk cId="4042102321" sldId="405"/>
            <ac:picMk id="3" creationId="{DF333DA0-AD5D-D4A9-6304-0E0831FD6C6F}"/>
          </ac:picMkLst>
        </pc:picChg>
        <pc:picChg chg="del">
          <ac:chgData name="ΕΙΡΗΝΗ ΚΑΤΣΑΡΟΥ" userId="3d7c3f3ab11cf231" providerId="LiveId" clId="{20008CCD-2D41-44F8-B7C9-43A993FEAE07}" dt="2023-04-04T12:15:15.015" v="3922" actId="21"/>
          <ac:picMkLst>
            <pc:docMk/>
            <pc:sldMk cId="4042102321" sldId="405"/>
            <ac:picMk id="7" creationId="{81FFDA69-140E-E30A-A43B-82E4770D0A1E}"/>
          </ac:picMkLst>
        </pc:picChg>
        <pc:picChg chg="add mod">
          <ac:chgData name="ΕΙΡΗΝΗ ΚΑΤΣΑΡΟΥ" userId="3d7c3f3ab11cf231" providerId="LiveId" clId="{20008CCD-2D41-44F8-B7C9-43A993FEAE07}" dt="2023-04-04T12:17:25.119" v="3939" actId="1076"/>
          <ac:picMkLst>
            <pc:docMk/>
            <pc:sldMk cId="4042102321" sldId="405"/>
            <ac:picMk id="8" creationId="{A486DA60-2A96-6899-E186-DEF4BB847F1F}"/>
          </ac:picMkLst>
        </pc:picChg>
        <pc:picChg chg="add mod">
          <ac:chgData name="ΕΙΡΗΝΗ ΚΑΤΣΑΡΟΥ" userId="3d7c3f3ab11cf231" providerId="LiveId" clId="{20008CCD-2D41-44F8-B7C9-43A993FEAE07}" dt="2023-04-04T12:17:30.869" v="3941" actId="14100"/>
          <ac:picMkLst>
            <pc:docMk/>
            <pc:sldMk cId="4042102321" sldId="405"/>
            <ac:picMk id="12" creationId="{F9D14A89-AC8D-2842-E0E3-35EFBF77610C}"/>
          </ac:picMkLst>
        </pc:picChg>
        <pc:picChg chg="add mod">
          <ac:chgData name="ΕΙΡΗΝΗ ΚΑΤΣΑΡΟΥ" userId="3d7c3f3ab11cf231" providerId="LiveId" clId="{20008CCD-2D41-44F8-B7C9-43A993FEAE07}" dt="2023-04-04T12:18:42.727" v="3945" actId="14100"/>
          <ac:picMkLst>
            <pc:docMk/>
            <pc:sldMk cId="4042102321" sldId="405"/>
            <ac:picMk id="14" creationId="{82F4C8D5-EE74-261A-1144-B169EC7687FE}"/>
          </ac:picMkLst>
        </pc:picChg>
      </pc:sldChg>
      <pc:sldChg chg="addSp delSp modSp mod">
        <pc:chgData name="ΕΙΡΗΝΗ ΚΑΤΣΑΡΟΥ" userId="3d7c3f3ab11cf231" providerId="LiveId" clId="{20008CCD-2D41-44F8-B7C9-43A993FEAE07}" dt="2023-04-04T12:49:57.723" v="6825" actId="1076"/>
        <pc:sldMkLst>
          <pc:docMk/>
          <pc:sldMk cId="2687914328" sldId="408"/>
        </pc:sldMkLst>
        <pc:spChg chg="del">
          <ac:chgData name="ΕΙΡΗΝΗ ΚΑΤΣΑΡΟΥ" userId="3d7c3f3ab11cf231" providerId="LiveId" clId="{20008CCD-2D41-44F8-B7C9-43A993FEAE07}" dt="2023-04-04T12:48:18.283" v="6809" actId="21"/>
          <ac:spMkLst>
            <pc:docMk/>
            <pc:sldMk cId="2687914328" sldId="408"/>
            <ac:spMk id="3" creationId="{493F34DF-0161-ACEB-77ED-299851664E1B}"/>
          </ac:spMkLst>
        </pc:spChg>
        <pc:spChg chg="mod">
          <ac:chgData name="ΕΙΡΗΝΗ ΚΑΤΣΑΡΟΥ" userId="3d7c3f3ab11cf231" providerId="LiveId" clId="{20008CCD-2D41-44F8-B7C9-43A993FEAE07}" dt="2023-04-04T12:49:41.540" v="6819" actId="14100"/>
          <ac:spMkLst>
            <pc:docMk/>
            <pc:sldMk cId="2687914328" sldId="408"/>
            <ac:spMk id="4" creationId="{D7F42822-2B8F-B894-3E5E-C27228EC345D}"/>
          </ac:spMkLst>
        </pc:spChg>
        <pc:picChg chg="add mod">
          <ac:chgData name="ΕΙΡΗΝΗ ΚΑΤΣΑΡΟΥ" userId="3d7c3f3ab11cf231" providerId="LiveId" clId="{20008CCD-2D41-44F8-B7C9-43A993FEAE07}" dt="2023-04-04T12:49:43.731" v="6820" actId="1076"/>
          <ac:picMkLst>
            <pc:docMk/>
            <pc:sldMk cId="2687914328" sldId="408"/>
            <ac:picMk id="6" creationId="{2F7739CA-2D3F-8BEA-B040-C7562E96A1CE}"/>
          </ac:picMkLst>
        </pc:picChg>
        <pc:picChg chg="del">
          <ac:chgData name="ΕΙΡΗΝΗ ΚΑΤΣΑΡΟΥ" userId="3d7c3f3ab11cf231" providerId="LiveId" clId="{20008CCD-2D41-44F8-B7C9-43A993FEAE07}" dt="2023-04-04T12:48:13.800" v="6808" actId="21"/>
          <ac:picMkLst>
            <pc:docMk/>
            <pc:sldMk cId="2687914328" sldId="408"/>
            <ac:picMk id="7" creationId="{81FFDA69-140E-E30A-A43B-82E4770D0A1E}"/>
          </ac:picMkLst>
        </pc:picChg>
        <pc:picChg chg="add mod">
          <ac:chgData name="ΕΙΡΗΝΗ ΚΑΤΣΑΡΟΥ" userId="3d7c3f3ab11cf231" providerId="LiveId" clId="{20008CCD-2D41-44F8-B7C9-43A993FEAE07}" dt="2023-04-04T12:49:57.723" v="6825" actId="1076"/>
          <ac:picMkLst>
            <pc:docMk/>
            <pc:sldMk cId="2687914328" sldId="408"/>
            <ac:picMk id="11" creationId="{A77D36B4-7AC2-1D9C-450C-C92118B56F11}"/>
          </ac:picMkLst>
        </pc:picChg>
      </pc:sldChg>
      <pc:sldChg chg="del">
        <pc:chgData name="ΕΙΡΗΝΗ ΚΑΤΣΑΡΟΥ" userId="3d7c3f3ab11cf231" providerId="LiveId" clId="{20008CCD-2D41-44F8-B7C9-43A993FEAE07}" dt="2023-04-04T11:50:55.681" v="1265" actId="2696"/>
        <pc:sldMkLst>
          <pc:docMk/>
          <pc:sldMk cId="4060790336" sldId="431"/>
        </pc:sldMkLst>
      </pc:sldChg>
      <pc:sldChg chg="modSp mod">
        <pc:chgData name="ΕΙΡΗΝΗ ΚΑΤΣΑΡΟΥ" userId="3d7c3f3ab11cf231" providerId="LiveId" clId="{20008CCD-2D41-44F8-B7C9-43A993FEAE07}" dt="2023-04-04T12:06:51.270" v="2849" actId="313"/>
        <pc:sldMkLst>
          <pc:docMk/>
          <pc:sldMk cId="4186465869" sldId="434"/>
        </pc:sldMkLst>
        <pc:spChg chg="mod">
          <ac:chgData name="ΕΙΡΗΝΗ ΚΑΤΣΑΡΟΥ" userId="3d7c3f3ab11cf231" providerId="LiveId" clId="{20008CCD-2D41-44F8-B7C9-43A993FEAE07}" dt="2023-04-04T11:59:05.045" v="1686" actId="313"/>
          <ac:spMkLst>
            <pc:docMk/>
            <pc:sldMk cId="4186465869" sldId="434"/>
            <ac:spMk id="4" creationId="{D7F42822-2B8F-B894-3E5E-C27228EC345D}"/>
          </ac:spMkLst>
        </pc:spChg>
        <pc:spChg chg="mod">
          <ac:chgData name="ΕΙΡΗΝΗ ΚΑΤΣΑΡΟΥ" userId="3d7c3f3ab11cf231" providerId="LiveId" clId="{20008CCD-2D41-44F8-B7C9-43A993FEAE07}" dt="2023-04-04T12:06:51.270" v="2849" actId="313"/>
          <ac:spMkLst>
            <pc:docMk/>
            <pc:sldMk cId="4186465869" sldId="434"/>
            <ac:spMk id="5" creationId="{35DF4799-A56B-05CE-FC3B-1826326BA490}"/>
          </ac:spMkLst>
        </pc:spChg>
      </pc:sldChg>
      <pc:sldChg chg="addSp modSp mod">
        <pc:chgData name="ΕΙΡΗΝΗ ΚΑΤΣΑΡΟΥ" userId="3d7c3f3ab11cf231" providerId="LiveId" clId="{20008CCD-2D41-44F8-B7C9-43A993FEAE07}" dt="2023-04-04T12:59:36.802" v="7751" actId="20577"/>
        <pc:sldMkLst>
          <pc:docMk/>
          <pc:sldMk cId="1666134332" sldId="435"/>
        </pc:sldMkLst>
        <pc:spChg chg="add mod">
          <ac:chgData name="ΕΙΡΗΝΗ ΚΑΤΣΑΡΟΥ" userId="3d7c3f3ab11cf231" providerId="LiveId" clId="{20008CCD-2D41-44F8-B7C9-43A993FEAE07}" dt="2023-04-04T12:59:36.802" v="7751" actId="20577"/>
          <ac:spMkLst>
            <pc:docMk/>
            <pc:sldMk cId="1666134332" sldId="435"/>
            <ac:spMk id="2" creationId="{A073E383-1C83-A9DD-758F-58B54314730D}"/>
          </ac:spMkLst>
        </pc:spChg>
        <pc:spChg chg="mod">
          <ac:chgData name="ΕΙΡΗΝΗ ΚΑΤΣΑΡΟΥ" userId="3d7c3f3ab11cf231" providerId="LiveId" clId="{20008CCD-2D41-44F8-B7C9-43A993FEAE07}" dt="2023-04-04T12:47:56.575" v="6805" actId="1076"/>
          <ac:spMkLst>
            <pc:docMk/>
            <pc:sldMk cId="1666134332" sldId="435"/>
            <ac:spMk id="4" creationId="{D7F42822-2B8F-B894-3E5E-C27228EC345D}"/>
          </ac:spMkLst>
        </pc:spChg>
        <pc:spChg chg="mod">
          <ac:chgData name="ΕΙΡΗΝΗ ΚΑΤΣΑΡΟΥ" userId="3d7c3f3ab11cf231" providerId="LiveId" clId="{20008CCD-2D41-44F8-B7C9-43A993FEAE07}" dt="2023-04-04T12:48:11.524" v="6807" actId="255"/>
          <ac:spMkLst>
            <pc:docMk/>
            <pc:sldMk cId="1666134332" sldId="435"/>
            <ac:spMk id="5" creationId="{35DF4799-A56B-05CE-FC3B-1826326BA490}"/>
          </ac:spMkLst>
        </pc:spChg>
      </pc:sldChg>
      <pc:sldChg chg="modSp mod">
        <pc:chgData name="ΕΙΡΗΝΗ ΚΑΤΣΑΡΟΥ" userId="3d7c3f3ab11cf231" providerId="LiveId" clId="{20008CCD-2D41-44F8-B7C9-43A993FEAE07}" dt="2023-04-04T13:06:02.271" v="8842" actId="20577"/>
        <pc:sldMkLst>
          <pc:docMk/>
          <pc:sldMk cId="3691102211" sldId="436"/>
        </pc:sldMkLst>
        <pc:spChg chg="mod">
          <ac:chgData name="ΕΙΡΗΝΗ ΚΑΤΣΑΡΟΥ" userId="3d7c3f3ab11cf231" providerId="LiveId" clId="{20008CCD-2D41-44F8-B7C9-43A993FEAE07}" dt="2023-04-04T13:06:02.271" v="8842" actId="20577"/>
          <ac:spMkLst>
            <pc:docMk/>
            <pc:sldMk cId="3691102211" sldId="436"/>
            <ac:spMk id="5" creationId="{35DF4799-A56B-05CE-FC3B-1826326BA490}"/>
          </ac:spMkLst>
        </pc:spChg>
      </pc:sldChg>
      <pc:sldChg chg="addSp modSp mod">
        <pc:chgData name="ΕΙΡΗΝΗ ΚΑΤΣΑΡΟΥ" userId="3d7c3f3ab11cf231" providerId="LiveId" clId="{20008CCD-2D41-44F8-B7C9-43A993FEAE07}" dt="2023-04-04T12:27:38.539" v="4847" actId="20577"/>
        <pc:sldMkLst>
          <pc:docMk/>
          <pc:sldMk cId="3168361077" sldId="440"/>
        </pc:sldMkLst>
        <pc:spChg chg="add mod">
          <ac:chgData name="ΕΙΡΗΝΗ ΚΑΤΣΑΡΟΥ" userId="3d7c3f3ab11cf231" providerId="LiveId" clId="{20008CCD-2D41-44F8-B7C9-43A993FEAE07}" dt="2023-04-04T12:27:38.539" v="4847" actId="20577"/>
          <ac:spMkLst>
            <pc:docMk/>
            <pc:sldMk cId="3168361077" sldId="440"/>
            <ac:spMk id="2" creationId="{AC7FA78F-EB0C-75B3-6A4B-0CF39E33EC98}"/>
          </ac:spMkLst>
        </pc:spChg>
        <pc:spChg chg="mod">
          <ac:chgData name="ΕΙΡΗΝΗ ΚΑΤΣΑΡΟΥ" userId="3d7c3f3ab11cf231" providerId="LiveId" clId="{20008CCD-2D41-44F8-B7C9-43A993FEAE07}" dt="2023-04-04T12:19:35.596" v="3975" actId="20577"/>
          <ac:spMkLst>
            <pc:docMk/>
            <pc:sldMk cId="3168361077" sldId="440"/>
            <ac:spMk id="4" creationId="{D7F42822-2B8F-B894-3E5E-C27228EC345D}"/>
          </ac:spMkLst>
        </pc:spChg>
      </pc:sldChg>
      <pc:sldChg chg="addSp delSp modSp mod">
        <pc:chgData name="ΕΙΡΗΝΗ ΚΑΤΣΑΡΟΥ" userId="3d7c3f3ab11cf231" providerId="LiveId" clId="{20008CCD-2D41-44F8-B7C9-43A993FEAE07}" dt="2023-04-04T12:30:09.964" v="4921" actId="14100"/>
        <pc:sldMkLst>
          <pc:docMk/>
          <pc:sldMk cId="3183012957" sldId="441"/>
        </pc:sldMkLst>
        <pc:spChg chg="del">
          <ac:chgData name="ΕΙΡΗΝΗ ΚΑΤΣΑΡΟΥ" userId="3d7c3f3ab11cf231" providerId="LiveId" clId="{20008CCD-2D41-44F8-B7C9-43A993FEAE07}" dt="2023-04-04T12:29:13.952" v="4909" actId="21"/>
          <ac:spMkLst>
            <pc:docMk/>
            <pc:sldMk cId="3183012957" sldId="441"/>
            <ac:spMk id="5" creationId="{35DF4799-A56B-05CE-FC3B-1826326BA490}"/>
          </ac:spMkLst>
        </pc:spChg>
        <pc:picChg chg="add mod">
          <ac:chgData name="ΕΙΡΗΝΗ ΚΑΤΣΑΡΟΥ" userId="3d7c3f3ab11cf231" providerId="LiveId" clId="{20008CCD-2D41-44F8-B7C9-43A993FEAE07}" dt="2023-04-04T12:29:21.286" v="4912" actId="14100"/>
          <ac:picMkLst>
            <pc:docMk/>
            <pc:sldMk cId="3183012957" sldId="441"/>
            <ac:picMk id="3" creationId="{58F32039-C2EA-F0CA-1352-5BE92065BE4C}"/>
          </ac:picMkLst>
        </pc:picChg>
        <pc:picChg chg="del">
          <ac:chgData name="ΕΙΡΗΝΗ ΚΑΤΣΑΡΟΥ" userId="3d7c3f3ab11cf231" providerId="LiveId" clId="{20008CCD-2D41-44F8-B7C9-43A993FEAE07}" dt="2023-04-04T12:27:53.961" v="4851" actId="21"/>
          <ac:picMkLst>
            <pc:docMk/>
            <pc:sldMk cId="3183012957" sldId="441"/>
            <ac:picMk id="7" creationId="{81FFDA69-140E-E30A-A43B-82E4770D0A1E}"/>
          </ac:picMkLst>
        </pc:picChg>
        <pc:picChg chg="add mod">
          <ac:chgData name="ΕΙΡΗΝΗ ΚΑΤΣΑΡΟΥ" userId="3d7c3f3ab11cf231" providerId="LiveId" clId="{20008CCD-2D41-44F8-B7C9-43A993FEAE07}" dt="2023-04-04T12:29:36.990" v="4915" actId="1076"/>
          <ac:picMkLst>
            <pc:docMk/>
            <pc:sldMk cId="3183012957" sldId="441"/>
            <ac:picMk id="8" creationId="{683B258D-836D-934B-CD8F-5DE0FF48DDF7}"/>
          </ac:picMkLst>
        </pc:picChg>
        <pc:picChg chg="add mod">
          <ac:chgData name="ΕΙΡΗΝΗ ΚΑΤΣΑΡΟΥ" userId="3d7c3f3ab11cf231" providerId="LiveId" clId="{20008CCD-2D41-44F8-B7C9-43A993FEAE07}" dt="2023-04-04T12:30:09.964" v="4921" actId="14100"/>
          <ac:picMkLst>
            <pc:docMk/>
            <pc:sldMk cId="3183012957" sldId="441"/>
            <ac:picMk id="10" creationId="{60258A28-C411-145A-FE3B-35BE4281A1BD}"/>
          </ac:picMkLst>
        </pc:picChg>
      </pc:sldChg>
      <pc:sldChg chg="modSp mod">
        <pc:chgData name="ΕΙΡΗΝΗ ΚΑΤΣΑΡΟΥ" userId="3d7c3f3ab11cf231" providerId="LiveId" clId="{20008CCD-2D41-44F8-B7C9-43A993FEAE07}" dt="2023-04-04T12:11:23.729" v="3574" actId="20577"/>
        <pc:sldMkLst>
          <pc:docMk/>
          <pc:sldMk cId="3636620144" sldId="477"/>
        </pc:sldMkLst>
        <pc:spChg chg="mod">
          <ac:chgData name="ΕΙΡΗΝΗ ΚΑΤΣΑΡΟΥ" userId="3d7c3f3ab11cf231" providerId="LiveId" clId="{20008CCD-2D41-44F8-B7C9-43A993FEAE07}" dt="2023-04-04T12:11:23.729" v="3574" actId="20577"/>
          <ac:spMkLst>
            <pc:docMk/>
            <pc:sldMk cId="3636620144" sldId="477"/>
            <ac:spMk id="5" creationId="{35DF4799-A56B-05CE-FC3B-1826326BA490}"/>
          </ac:spMkLst>
        </pc:spChg>
      </pc:sldChg>
      <pc:sldChg chg="del">
        <pc:chgData name="ΕΙΡΗΝΗ ΚΑΤΣΑΡΟΥ" userId="3d7c3f3ab11cf231" providerId="LiveId" clId="{20008CCD-2D41-44F8-B7C9-43A993FEAE07}" dt="2023-04-04T12:19:56.470" v="3976" actId="2696"/>
        <pc:sldMkLst>
          <pc:docMk/>
          <pc:sldMk cId="1113475135" sldId="479"/>
        </pc:sldMkLst>
      </pc:sldChg>
      <pc:sldChg chg="modSp mod">
        <pc:chgData name="ΕΙΡΗΝΗ ΚΑΤΣΑΡΟΥ" userId="3d7c3f3ab11cf231" providerId="LiveId" clId="{20008CCD-2D41-44F8-B7C9-43A993FEAE07}" dt="2023-04-04T12:24:24.593" v="4359" actId="20577"/>
        <pc:sldMkLst>
          <pc:docMk/>
          <pc:sldMk cId="1344111314" sldId="480"/>
        </pc:sldMkLst>
        <pc:spChg chg="mod">
          <ac:chgData name="ΕΙΡΗΝΗ ΚΑΤΣΑΡΟΥ" userId="3d7c3f3ab11cf231" providerId="LiveId" clId="{20008CCD-2D41-44F8-B7C9-43A993FEAE07}" dt="2023-04-04T12:20:06.694" v="3977"/>
          <ac:spMkLst>
            <pc:docMk/>
            <pc:sldMk cId="1344111314" sldId="480"/>
            <ac:spMk id="4" creationId="{D7F42822-2B8F-B894-3E5E-C27228EC345D}"/>
          </ac:spMkLst>
        </pc:spChg>
        <pc:graphicFrameChg chg="mod">
          <ac:chgData name="ΕΙΡΗΝΗ ΚΑΤΣΑΡΟΥ" userId="3d7c3f3ab11cf231" providerId="LiveId" clId="{20008CCD-2D41-44F8-B7C9-43A993FEAE07}" dt="2023-04-04T12:24:24.593" v="4359" actId="20577"/>
          <ac:graphicFrameMkLst>
            <pc:docMk/>
            <pc:sldMk cId="1344111314" sldId="480"/>
            <ac:graphicFrameMk id="43" creationId="{8840C080-C466-4E3C-9859-A35C5FCF346F}"/>
          </ac:graphicFrameMkLst>
        </pc:graphicFrameChg>
      </pc:sldChg>
      <pc:sldChg chg="modSp mod">
        <pc:chgData name="ΕΙΡΗΝΗ ΚΑΤΣΑΡΟΥ" userId="3d7c3f3ab11cf231" providerId="LiveId" clId="{20008CCD-2D41-44F8-B7C9-43A993FEAE07}" dt="2023-04-04T12:15:02.325" v="3921" actId="20577"/>
        <pc:sldMkLst>
          <pc:docMk/>
          <pc:sldMk cId="3343419814" sldId="528"/>
        </pc:sldMkLst>
        <pc:spChg chg="mod">
          <ac:chgData name="ΕΙΡΗΝΗ ΚΑΤΣΑΡΟΥ" userId="3d7c3f3ab11cf231" providerId="LiveId" clId="{20008CCD-2D41-44F8-B7C9-43A993FEAE07}" dt="2023-04-04T12:11:52.397" v="3576" actId="122"/>
          <ac:spMkLst>
            <pc:docMk/>
            <pc:sldMk cId="3343419814" sldId="528"/>
            <ac:spMk id="4" creationId="{D7F42822-2B8F-B894-3E5E-C27228EC345D}"/>
          </ac:spMkLst>
        </pc:spChg>
        <pc:spChg chg="mod">
          <ac:chgData name="ΕΙΡΗΝΗ ΚΑΤΣΑΡΟΥ" userId="3d7c3f3ab11cf231" providerId="LiveId" clId="{20008CCD-2D41-44F8-B7C9-43A993FEAE07}" dt="2023-04-04T12:15:02.325" v="3921" actId="20577"/>
          <ac:spMkLst>
            <pc:docMk/>
            <pc:sldMk cId="3343419814" sldId="528"/>
            <ac:spMk id="7" creationId="{3269C4D5-B806-06F8-96A6-954677B62B13}"/>
          </ac:spMkLst>
        </pc:spChg>
        <pc:graphicFrameChg chg="mod">
          <ac:chgData name="ΕΙΡΗΝΗ ΚΑΤΣΑΡΟΥ" userId="3d7c3f3ab11cf231" providerId="LiveId" clId="{20008CCD-2D41-44F8-B7C9-43A993FEAE07}" dt="2023-04-04T12:14:25.162" v="3846" actId="20577"/>
          <ac:graphicFrameMkLst>
            <pc:docMk/>
            <pc:sldMk cId="3343419814" sldId="528"/>
            <ac:graphicFrameMk id="43" creationId="{8840C080-C466-4E3C-9859-A35C5FCF346F}"/>
          </ac:graphicFrameMkLst>
        </pc:graphicFrameChg>
      </pc:sldChg>
      <pc:sldChg chg="delSp modSp mod">
        <pc:chgData name="ΕΙΡΗΝΗ ΚΑΤΣΑΡΟΥ" userId="3d7c3f3ab11cf231" providerId="LiveId" clId="{20008CCD-2D41-44F8-B7C9-43A993FEAE07}" dt="2023-04-04T12:47:24.687" v="6793" actId="20577"/>
        <pc:sldMkLst>
          <pc:docMk/>
          <pc:sldMk cId="3245359375" sldId="529"/>
        </pc:sldMkLst>
        <pc:spChg chg="mod">
          <ac:chgData name="ΕΙΡΗΝΗ ΚΑΤΣΑΡΟΥ" userId="3d7c3f3ab11cf231" providerId="LiveId" clId="{20008CCD-2D41-44F8-B7C9-43A993FEAE07}" dt="2023-04-04T12:45:43.209" v="6589" actId="20577"/>
          <ac:spMkLst>
            <pc:docMk/>
            <pc:sldMk cId="3245359375" sldId="529"/>
            <ac:spMk id="4" creationId="{D7F42822-2B8F-B894-3E5E-C27228EC345D}"/>
          </ac:spMkLst>
        </pc:spChg>
        <pc:spChg chg="del">
          <ac:chgData name="ΕΙΡΗΝΗ ΚΑΤΣΑΡΟΥ" userId="3d7c3f3ab11cf231" providerId="LiveId" clId="{20008CCD-2D41-44F8-B7C9-43A993FEAE07}" dt="2023-04-04T12:46:39.202" v="6682" actId="21"/>
          <ac:spMkLst>
            <pc:docMk/>
            <pc:sldMk cId="3245359375" sldId="529"/>
            <ac:spMk id="5" creationId="{0A42289E-89C6-866D-A352-ABE487AB5D61}"/>
          </ac:spMkLst>
        </pc:spChg>
        <pc:spChg chg="del">
          <ac:chgData name="ΕΙΡΗΝΗ ΚΑΤΣΑΡΟΥ" userId="3d7c3f3ab11cf231" providerId="LiveId" clId="{20008CCD-2D41-44F8-B7C9-43A993FEAE07}" dt="2023-04-04T12:46:36.419" v="6681" actId="21"/>
          <ac:spMkLst>
            <pc:docMk/>
            <pc:sldMk cId="3245359375" sldId="529"/>
            <ac:spMk id="6" creationId="{07BC8745-FCC9-5BBA-D05F-06DB9AB457A1}"/>
          </ac:spMkLst>
        </pc:spChg>
        <pc:spChg chg="del">
          <ac:chgData name="ΕΙΡΗΝΗ ΚΑΤΣΑΡΟΥ" userId="3d7c3f3ab11cf231" providerId="LiveId" clId="{20008CCD-2D41-44F8-B7C9-43A993FEAE07}" dt="2023-04-04T12:46:33.762" v="6680" actId="21"/>
          <ac:spMkLst>
            <pc:docMk/>
            <pc:sldMk cId="3245359375" sldId="529"/>
            <ac:spMk id="7" creationId="{3269C4D5-B806-06F8-96A6-954677B62B13}"/>
          </ac:spMkLst>
        </pc:spChg>
        <pc:graphicFrameChg chg="mod">
          <ac:chgData name="ΕΙΡΗΝΗ ΚΑΤΣΑΡΟΥ" userId="3d7c3f3ab11cf231" providerId="LiveId" clId="{20008CCD-2D41-44F8-B7C9-43A993FEAE07}" dt="2023-04-04T12:47:24.687" v="6793" actId="20577"/>
          <ac:graphicFrameMkLst>
            <pc:docMk/>
            <pc:sldMk cId="3245359375" sldId="529"/>
            <ac:graphicFrameMk id="43" creationId="{8840C080-C466-4E3C-9859-A35C5FCF346F}"/>
          </ac:graphicFrameMkLst>
        </pc:graphicFrameChg>
      </pc:sldChg>
      <pc:sldChg chg="addSp delSp modSp add mod">
        <pc:chgData name="ΕΙΡΗΝΗ ΚΑΤΣΑΡΟΥ" userId="3d7c3f3ab11cf231" providerId="LiveId" clId="{20008CCD-2D41-44F8-B7C9-43A993FEAE07}" dt="2023-04-04T11:58:09.444" v="1639" actId="14100"/>
        <pc:sldMkLst>
          <pc:docMk/>
          <pc:sldMk cId="2617598308" sldId="565"/>
        </pc:sldMkLst>
        <pc:picChg chg="add mod">
          <ac:chgData name="ΕΙΡΗΝΗ ΚΑΤΣΑΡΟΥ" userId="3d7c3f3ab11cf231" providerId="LiveId" clId="{20008CCD-2D41-44F8-B7C9-43A993FEAE07}" dt="2023-04-04T11:57:26.648" v="1632" actId="1076"/>
          <ac:picMkLst>
            <pc:docMk/>
            <pc:sldMk cId="2617598308" sldId="565"/>
            <ac:picMk id="3" creationId="{39A0DDB1-2627-5CF3-948E-98E54B113921}"/>
          </ac:picMkLst>
        </pc:picChg>
        <pc:picChg chg="add mod">
          <ac:chgData name="ΕΙΡΗΝΗ ΚΑΤΣΑΡΟΥ" userId="3d7c3f3ab11cf231" providerId="LiveId" clId="{20008CCD-2D41-44F8-B7C9-43A993FEAE07}" dt="2023-04-04T11:58:09.444" v="1639" actId="14100"/>
          <ac:picMkLst>
            <pc:docMk/>
            <pc:sldMk cId="2617598308" sldId="565"/>
            <ac:picMk id="7" creationId="{EBB8005E-FFD3-25DD-3D07-3152D59677B1}"/>
          </ac:picMkLst>
        </pc:picChg>
        <pc:picChg chg="del">
          <ac:chgData name="ΕΙΡΗΝΗ ΚΑΤΣΑΡΟΥ" userId="3d7c3f3ab11cf231" providerId="LiveId" clId="{20008CCD-2D41-44F8-B7C9-43A993FEAE07}" dt="2023-04-04T11:57:07.250" v="1630" actId="21"/>
          <ac:picMkLst>
            <pc:docMk/>
            <pc:sldMk cId="2617598308" sldId="565"/>
            <ac:picMk id="8" creationId="{005B78E3-DC1D-D598-2126-C506C4E1D773}"/>
          </ac:picMkLst>
        </pc:picChg>
      </pc:sldChg>
      <pc:sldChg chg="modSp add mod ord">
        <pc:chgData name="ΕΙΡΗΝΗ ΚΑΤΣΑΡΟΥ" userId="3d7c3f3ab11cf231" providerId="LiveId" clId="{20008CCD-2D41-44F8-B7C9-43A993FEAE07}" dt="2023-04-04T12:41:52.648" v="6516" actId="20577"/>
        <pc:sldMkLst>
          <pc:docMk/>
          <pc:sldMk cId="59161010" sldId="566"/>
        </pc:sldMkLst>
        <pc:spChg chg="mod">
          <ac:chgData name="ΕΙΡΗΝΗ ΚΑΤΣΑΡΟΥ" userId="3d7c3f3ab11cf231" providerId="LiveId" clId="{20008CCD-2D41-44F8-B7C9-43A993FEAE07}" dt="2023-04-04T12:41:52.648" v="6516" actId="20577"/>
          <ac:spMkLst>
            <pc:docMk/>
            <pc:sldMk cId="59161010" sldId="566"/>
            <ac:spMk id="2" creationId="{AC7FA78F-EB0C-75B3-6A4B-0CF39E33EC98}"/>
          </ac:spMkLst>
        </pc:spChg>
        <pc:spChg chg="mod">
          <ac:chgData name="ΕΙΡΗΝΗ ΚΑΤΣΑΡΟΥ" userId="3d7c3f3ab11cf231" providerId="LiveId" clId="{20008CCD-2D41-44F8-B7C9-43A993FEAE07}" dt="2023-04-04T12:28:21.083" v="4907" actId="20577"/>
          <ac:spMkLst>
            <pc:docMk/>
            <pc:sldMk cId="59161010" sldId="566"/>
            <ac:spMk id="4" creationId="{D7F42822-2B8F-B894-3E5E-C27228EC345D}"/>
          </ac:spMkLst>
        </pc:spChg>
      </pc:sldChg>
      <pc:sldChg chg="modSp add del mod">
        <pc:chgData name="ΕΙΡΗΝΗ ΚΑΤΣΑΡΟΥ" userId="3d7c3f3ab11cf231" providerId="LiveId" clId="{20008CCD-2D41-44F8-B7C9-43A993FEAE07}" dt="2023-04-04T12:22:29.679" v="4166" actId="2696"/>
        <pc:sldMkLst>
          <pc:docMk/>
          <pc:sldMk cId="2713740640" sldId="566"/>
        </pc:sldMkLst>
        <pc:spChg chg="mod">
          <ac:chgData name="ΕΙΡΗΝΗ ΚΑΤΣΑΡΟΥ" userId="3d7c3f3ab11cf231" providerId="LiveId" clId="{20008CCD-2D41-44F8-B7C9-43A993FEAE07}" dt="2023-04-04T12:19:14.668" v="3951" actId="20577"/>
          <ac:spMkLst>
            <pc:docMk/>
            <pc:sldMk cId="2713740640" sldId="566"/>
            <ac:spMk id="4" creationId="{D7F42822-2B8F-B894-3E5E-C27228EC345D}"/>
          </ac:spMkLst>
        </pc:spChg>
      </pc:sldChg>
      <pc:sldChg chg="addSp delSp modSp add mod ord">
        <pc:chgData name="ΕΙΡΗΝΗ ΚΑΤΣΑΡΟΥ" userId="3d7c3f3ab11cf231" providerId="LiveId" clId="{20008CCD-2D41-44F8-B7C9-43A993FEAE07}" dt="2023-04-04T13:25:10.347" v="11588" actId="21"/>
        <pc:sldMkLst>
          <pc:docMk/>
          <pc:sldMk cId="1714260577" sldId="567"/>
        </pc:sldMkLst>
        <pc:spChg chg="mod">
          <ac:chgData name="ΕΙΡΗΝΗ ΚΑΤΣΑΡΟΥ" userId="3d7c3f3ab11cf231" providerId="LiveId" clId="{20008CCD-2D41-44F8-B7C9-43A993FEAE07}" dt="2023-04-04T12:34:25.379" v="5483"/>
          <ac:spMkLst>
            <pc:docMk/>
            <pc:sldMk cId="1714260577" sldId="567"/>
            <ac:spMk id="4" creationId="{D7F42822-2B8F-B894-3E5E-C27228EC345D}"/>
          </ac:spMkLst>
        </pc:spChg>
        <pc:spChg chg="add del">
          <ac:chgData name="ΕΙΡΗΝΗ ΚΑΤΣΑΡΟΥ" userId="3d7c3f3ab11cf231" providerId="LiveId" clId="{20008CCD-2D41-44F8-B7C9-43A993FEAE07}" dt="2023-04-04T13:25:09.663" v="11586" actId="21"/>
          <ac:spMkLst>
            <pc:docMk/>
            <pc:sldMk cId="1714260577" sldId="567"/>
            <ac:spMk id="5" creationId="{0A42289E-89C6-866D-A352-ABE487AB5D61}"/>
          </ac:spMkLst>
        </pc:spChg>
        <pc:spChg chg="add del">
          <ac:chgData name="ΕΙΡΗΝΗ ΚΑΤΣΑΡΟΥ" userId="3d7c3f3ab11cf231" providerId="LiveId" clId="{20008CCD-2D41-44F8-B7C9-43A993FEAE07}" dt="2023-04-04T13:25:10.347" v="11588" actId="21"/>
          <ac:spMkLst>
            <pc:docMk/>
            <pc:sldMk cId="1714260577" sldId="567"/>
            <ac:spMk id="6" creationId="{07BC8745-FCC9-5BBA-D05F-06DB9AB457A1}"/>
          </ac:spMkLst>
        </pc:spChg>
        <pc:spChg chg="add del mod">
          <ac:chgData name="ΕΙΡΗΝΗ ΚΑΤΣΑΡΟΥ" userId="3d7c3f3ab11cf231" providerId="LiveId" clId="{20008CCD-2D41-44F8-B7C9-43A993FEAE07}" dt="2023-04-04T13:25:10.135" v="11587" actId="21"/>
          <ac:spMkLst>
            <pc:docMk/>
            <pc:sldMk cId="1714260577" sldId="567"/>
            <ac:spMk id="7" creationId="{3269C4D5-B806-06F8-96A6-954677B62B13}"/>
          </ac:spMkLst>
        </pc:spChg>
        <pc:graphicFrameChg chg="mod">
          <ac:chgData name="ΕΙΡΗΝΗ ΚΑΤΣΑΡΟΥ" userId="3d7c3f3ab11cf231" providerId="LiveId" clId="{20008CCD-2D41-44F8-B7C9-43A993FEAE07}" dt="2023-04-04T13:24:44.343" v="11585" actId="20577"/>
          <ac:graphicFrameMkLst>
            <pc:docMk/>
            <pc:sldMk cId="1714260577" sldId="567"/>
            <ac:graphicFrameMk id="43" creationId="{8840C080-C466-4E3C-9859-A35C5FCF346F}"/>
          </ac:graphicFrameMkLst>
        </pc:graphicFrameChg>
      </pc:sldChg>
      <pc:sldChg chg="addSp delSp modSp add mod ord">
        <pc:chgData name="ΕΙΡΗΝΗ ΚΑΤΣΑΡΟΥ" userId="3d7c3f3ab11cf231" providerId="LiveId" clId="{20008CCD-2D41-44F8-B7C9-43A993FEAE07}" dt="2023-04-04T12:44:41.918" v="6536" actId="1076"/>
        <pc:sldMkLst>
          <pc:docMk/>
          <pc:sldMk cId="2057305758" sldId="568"/>
        </pc:sldMkLst>
        <pc:picChg chg="del">
          <ac:chgData name="ΕΙΡΗΝΗ ΚΑΤΣΑΡΟΥ" userId="3d7c3f3ab11cf231" providerId="LiveId" clId="{20008CCD-2D41-44F8-B7C9-43A993FEAE07}" dt="2023-04-04T12:36:25.551" v="5737" actId="21"/>
          <ac:picMkLst>
            <pc:docMk/>
            <pc:sldMk cId="2057305758" sldId="568"/>
            <ac:picMk id="3" creationId="{58F32039-C2EA-F0CA-1352-5BE92065BE4C}"/>
          </ac:picMkLst>
        </pc:picChg>
        <pc:picChg chg="add mod">
          <ac:chgData name="ΕΙΡΗΝΗ ΚΑΤΣΑΡΟΥ" userId="3d7c3f3ab11cf231" providerId="LiveId" clId="{20008CCD-2D41-44F8-B7C9-43A993FEAE07}" dt="2023-04-04T12:43:29.019" v="6523" actId="14100"/>
          <ac:picMkLst>
            <pc:docMk/>
            <pc:sldMk cId="2057305758" sldId="568"/>
            <ac:picMk id="5" creationId="{05C3C7C7-4DBC-B730-9D0B-6FA4F9769D24}"/>
          </ac:picMkLst>
        </pc:picChg>
        <pc:picChg chg="add mod">
          <ac:chgData name="ΕΙΡΗΝΗ ΚΑΤΣΑΡΟΥ" userId="3d7c3f3ab11cf231" providerId="LiveId" clId="{20008CCD-2D41-44F8-B7C9-43A993FEAE07}" dt="2023-04-04T12:44:11.236" v="6530" actId="14100"/>
          <ac:picMkLst>
            <pc:docMk/>
            <pc:sldMk cId="2057305758" sldId="568"/>
            <ac:picMk id="7" creationId="{B2FCD408-C2DF-2CD1-C2C6-4563B2F18466}"/>
          </ac:picMkLst>
        </pc:picChg>
        <pc:picChg chg="del">
          <ac:chgData name="ΕΙΡΗΝΗ ΚΑΤΣΑΡΟΥ" userId="3d7c3f3ab11cf231" providerId="LiveId" clId="{20008CCD-2D41-44F8-B7C9-43A993FEAE07}" dt="2023-04-04T12:36:27.783" v="5738" actId="21"/>
          <ac:picMkLst>
            <pc:docMk/>
            <pc:sldMk cId="2057305758" sldId="568"/>
            <ac:picMk id="8" creationId="{683B258D-836D-934B-CD8F-5DE0FF48DDF7}"/>
          </ac:picMkLst>
        </pc:picChg>
        <pc:picChg chg="del">
          <ac:chgData name="ΕΙΡΗΝΗ ΚΑΤΣΑΡΟΥ" userId="3d7c3f3ab11cf231" providerId="LiveId" clId="{20008CCD-2D41-44F8-B7C9-43A993FEAE07}" dt="2023-04-04T12:36:30.099" v="5739" actId="21"/>
          <ac:picMkLst>
            <pc:docMk/>
            <pc:sldMk cId="2057305758" sldId="568"/>
            <ac:picMk id="10" creationId="{60258A28-C411-145A-FE3B-35BE4281A1BD}"/>
          </ac:picMkLst>
        </pc:picChg>
        <pc:picChg chg="add mod">
          <ac:chgData name="ΕΙΡΗΝΗ ΚΑΤΣΑΡΟΥ" userId="3d7c3f3ab11cf231" providerId="LiveId" clId="{20008CCD-2D41-44F8-B7C9-43A993FEAE07}" dt="2023-04-04T12:44:13.926" v="6531" actId="1076"/>
          <ac:picMkLst>
            <pc:docMk/>
            <pc:sldMk cId="2057305758" sldId="568"/>
            <ac:picMk id="11" creationId="{730AE3E3-0367-C8B9-8F04-39B8904980BC}"/>
          </ac:picMkLst>
        </pc:picChg>
        <pc:picChg chg="add mod">
          <ac:chgData name="ΕΙΡΗΝΗ ΚΑΤΣΑΡΟΥ" userId="3d7c3f3ab11cf231" providerId="LiveId" clId="{20008CCD-2D41-44F8-B7C9-43A993FEAE07}" dt="2023-04-04T12:44:41.918" v="6536" actId="1076"/>
          <ac:picMkLst>
            <pc:docMk/>
            <pc:sldMk cId="2057305758" sldId="568"/>
            <ac:picMk id="13" creationId="{60584A37-856E-1A1B-A4E6-877202981BAB}"/>
          </ac:picMkLst>
        </pc:picChg>
      </pc:sldChg>
      <pc:sldChg chg="addSp delSp modSp add mod">
        <pc:chgData name="ΕΙΡΗΝΗ ΚΑΤΣΑΡΟΥ" userId="3d7c3f3ab11cf231" providerId="LiveId" clId="{20008CCD-2D41-44F8-B7C9-43A993FEAE07}" dt="2023-04-04T12:51:00.102" v="6836" actId="1076"/>
        <pc:sldMkLst>
          <pc:docMk/>
          <pc:sldMk cId="3349238876" sldId="569"/>
        </pc:sldMkLst>
        <pc:picChg chg="add mod">
          <ac:chgData name="ΕΙΡΗΝΗ ΚΑΤΣΑΡΟΥ" userId="3d7c3f3ab11cf231" providerId="LiveId" clId="{20008CCD-2D41-44F8-B7C9-43A993FEAE07}" dt="2023-04-04T12:50:26.781" v="6831" actId="1076"/>
          <ac:picMkLst>
            <pc:docMk/>
            <pc:sldMk cId="3349238876" sldId="569"/>
            <ac:picMk id="3" creationId="{F17E284C-D269-180F-3D7A-CE2D01C6C848}"/>
          </ac:picMkLst>
        </pc:picChg>
        <pc:picChg chg="del">
          <ac:chgData name="ΕΙΡΗΝΗ ΚΑΤΣΑΡΟΥ" userId="3d7c3f3ab11cf231" providerId="LiveId" clId="{20008CCD-2D41-44F8-B7C9-43A993FEAE07}" dt="2023-04-04T12:50:05" v="6827" actId="21"/>
          <ac:picMkLst>
            <pc:docMk/>
            <pc:sldMk cId="3349238876" sldId="569"/>
            <ac:picMk id="6" creationId="{2F7739CA-2D3F-8BEA-B040-C7562E96A1CE}"/>
          </ac:picMkLst>
        </pc:picChg>
        <pc:picChg chg="add mod">
          <ac:chgData name="ΕΙΡΗΝΗ ΚΑΤΣΑΡΟΥ" userId="3d7c3f3ab11cf231" providerId="LiveId" clId="{20008CCD-2D41-44F8-B7C9-43A993FEAE07}" dt="2023-04-04T12:51:00.102" v="6836" actId="1076"/>
          <ac:picMkLst>
            <pc:docMk/>
            <pc:sldMk cId="3349238876" sldId="569"/>
            <ac:picMk id="8" creationId="{D0389CE2-8A0E-A8BE-3B8A-EBDC60D5430A}"/>
          </ac:picMkLst>
        </pc:picChg>
        <pc:picChg chg="del">
          <ac:chgData name="ΕΙΡΗΝΗ ΚΑΤΣΑΡΟΥ" userId="3d7c3f3ab11cf231" providerId="LiveId" clId="{20008CCD-2D41-44F8-B7C9-43A993FEAE07}" dt="2023-04-04T12:50:06.948" v="6828" actId="21"/>
          <ac:picMkLst>
            <pc:docMk/>
            <pc:sldMk cId="3349238876" sldId="569"/>
            <ac:picMk id="11" creationId="{A77D36B4-7AC2-1D9C-450C-C92118B56F11}"/>
          </ac:picMkLst>
        </pc:picChg>
      </pc:sldChg>
      <pc:sldChg chg="modSp add mod">
        <pc:chgData name="ΕΙΡΗΝΗ ΚΑΤΣΑΡΟΥ" userId="3d7c3f3ab11cf231" providerId="LiveId" clId="{20008CCD-2D41-44F8-B7C9-43A993FEAE07}" dt="2023-04-04T13:10:55.105" v="9633" actId="1076"/>
        <pc:sldMkLst>
          <pc:docMk/>
          <pc:sldMk cId="3043142854" sldId="570"/>
        </pc:sldMkLst>
        <pc:spChg chg="mod">
          <ac:chgData name="ΕΙΡΗΝΗ ΚΑΤΣΑΡΟΥ" userId="3d7c3f3ab11cf231" providerId="LiveId" clId="{20008CCD-2D41-44F8-B7C9-43A993FEAE07}" dt="2023-04-04T13:10:55.105" v="9633" actId="1076"/>
          <ac:spMkLst>
            <pc:docMk/>
            <pc:sldMk cId="3043142854" sldId="570"/>
            <ac:spMk id="5" creationId="{35DF4799-A56B-05CE-FC3B-1826326BA490}"/>
          </ac:spMkLst>
        </pc:spChg>
      </pc:sldChg>
      <pc:sldChg chg="modSp add mod">
        <pc:chgData name="ΕΙΡΗΝΗ ΚΑΤΣΑΡΟΥ" userId="3d7c3f3ab11cf231" providerId="LiveId" clId="{20008CCD-2D41-44F8-B7C9-43A993FEAE07}" dt="2023-04-04T13:17:16.055" v="10558" actId="20577"/>
        <pc:sldMkLst>
          <pc:docMk/>
          <pc:sldMk cId="1249328984" sldId="571"/>
        </pc:sldMkLst>
        <pc:spChg chg="mod">
          <ac:chgData name="ΕΙΡΗΝΗ ΚΑΤΣΑΡΟΥ" userId="3d7c3f3ab11cf231" providerId="LiveId" clId="{20008CCD-2D41-44F8-B7C9-43A993FEAE07}" dt="2023-04-04T13:17:16.055" v="10558" actId="20577"/>
          <ac:spMkLst>
            <pc:docMk/>
            <pc:sldMk cId="1249328984" sldId="571"/>
            <ac:spMk id="5" creationId="{35DF4799-A56B-05CE-FC3B-1826326BA490}"/>
          </ac:spMkLst>
        </pc:spChg>
      </pc:sldChg>
      <pc:sldChg chg="modSp add mod">
        <pc:chgData name="ΕΙΡΗΝΗ ΚΑΤΣΑΡΟΥ" userId="3d7c3f3ab11cf231" providerId="LiveId" clId="{20008CCD-2D41-44F8-B7C9-43A993FEAE07}" dt="2023-04-04T13:25:11.490" v="11590" actId="113"/>
        <pc:sldMkLst>
          <pc:docMk/>
          <pc:sldMk cId="18894587" sldId="572"/>
        </pc:sldMkLst>
        <pc:spChg chg="mod">
          <ac:chgData name="ΕΙΡΗΝΗ ΚΑΤΣΑΡΟΥ" userId="3d7c3f3ab11cf231" providerId="LiveId" clId="{20008CCD-2D41-44F8-B7C9-43A993FEAE07}" dt="2023-04-04T13:25:11.490" v="11590" actId="113"/>
          <ac:spMkLst>
            <pc:docMk/>
            <pc:sldMk cId="18894587" sldId="572"/>
            <ac:spMk id="5" creationId="{35DF4799-A56B-05CE-FC3B-1826326BA490}"/>
          </ac:spMkLst>
        </pc:spChg>
      </pc:sldChg>
    </pc:docChg>
  </pc:docChgLst>
  <pc:docChgLst>
    <pc:chgData name="ΕΙΡΗΝΗ ΚΑΤΣΑΡΟΥ" userId="3d7c3f3ab11cf231" providerId="LiveId" clId="{575D4889-8472-4314-A3AE-556FA51E7C72}"/>
    <pc:docChg chg="custSel addSld delSld modSld sldOrd">
      <pc:chgData name="ΕΙΡΗΝΗ ΚΑΤΣΑΡΟΥ" userId="3d7c3f3ab11cf231" providerId="LiveId" clId="{575D4889-8472-4314-A3AE-556FA51E7C72}" dt="2023-03-19T18:13:46.291" v="19608" actId="113"/>
      <pc:docMkLst>
        <pc:docMk/>
      </pc:docMkLst>
      <pc:sldChg chg="del">
        <pc:chgData name="ΕΙΡΗΝΗ ΚΑΤΣΑΡΟΥ" userId="3d7c3f3ab11cf231" providerId="LiveId" clId="{575D4889-8472-4314-A3AE-556FA51E7C72}" dt="2023-03-19T13:12:33.743" v="961" actId="2696"/>
        <pc:sldMkLst>
          <pc:docMk/>
          <pc:sldMk cId="2559004841" sldId="372"/>
        </pc:sldMkLst>
      </pc:sldChg>
      <pc:sldChg chg="modSp mod">
        <pc:chgData name="ΕΙΡΗΝΗ ΚΑΤΣΑΡΟΥ" userId="3d7c3f3ab11cf231" providerId="LiveId" clId="{575D4889-8472-4314-A3AE-556FA51E7C72}" dt="2023-03-19T13:42:22.673" v="3712" actId="20577"/>
        <pc:sldMkLst>
          <pc:docMk/>
          <pc:sldMk cId="2356654742" sldId="426"/>
        </pc:sldMkLst>
        <pc:spChg chg="mod">
          <ac:chgData name="ΕΙΡΗΝΗ ΚΑΤΣΑΡΟΥ" userId="3d7c3f3ab11cf231" providerId="LiveId" clId="{575D4889-8472-4314-A3AE-556FA51E7C72}" dt="2023-03-19T13:42:22.673" v="3712" actId="20577"/>
          <ac:spMkLst>
            <pc:docMk/>
            <pc:sldMk cId="2356654742" sldId="426"/>
            <ac:spMk id="3" creationId="{DB767AAC-D353-62DB-8CEB-CB082DC16DB9}"/>
          </ac:spMkLst>
        </pc:spChg>
      </pc:sldChg>
      <pc:sldChg chg="modSp mod">
        <pc:chgData name="ΕΙΡΗΝΗ ΚΑΤΣΑΡΟΥ" userId="3d7c3f3ab11cf231" providerId="LiveId" clId="{575D4889-8472-4314-A3AE-556FA51E7C72}" dt="2023-03-19T14:40:07.175" v="8885" actId="20577"/>
        <pc:sldMkLst>
          <pc:docMk/>
          <pc:sldMk cId="2547873648" sldId="427"/>
        </pc:sldMkLst>
        <pc:spChg chg="mod">
          <ac:chgData name="ΕΙΡΗΝΗ ΚΑΤΣΑΡΟΥ" userId="3d7c3f3ab11cf231" providerId="LiveId" clId="{575D4889-8472-4314-A3AE-556FA51E7C72}" dt="2023-03-19T14:40:07.175" v="8885" actId="20577"/>
          <ac:spMkLst>
            <pc:docMk/>
            <pc:sldMk cId="2547873648" sldId="427"/>
            <ac:spMk id="3" creationId="{DB767AAC-D353-62DB-8CEB-CB082DC16DB9}"/>
          </ac:spMkLst>
        </pc:spChg>
      </pc:sldChg>
      <pc:sldChg chg="modSp mod">
        <pc:chgData name="ΕΙΡΗΝΗ ΚΑΤΣΑΡΟΥ" userId="3d7c3f3ab11cf231" providerId="LiveId" clId="{575D4889-8472-4314-A3AE-556FA51E7C72}" dt="2023-03-19T17:25:59.306" v="15127" actId="20577"/>
        <pc:sldMkLst>
          <pc:docMk/>
          <pc:sldMk cId="3124689645" sldId="428"/>
        </pc:sldMkLst>
        <pc:spChg chg="mod">
          <ac:chgData name="ΕΙΡΗΝΗ ΚΑΤΣΑΡΟΥ" userId="3d7c3f3ab11cf231" providerId="LiveId" clId="{575D4889-8472-4314-A3AE-556FA51E7C72}" dt="2023-03-19T17:25:59.306" v="15127" actId="20577"/>
          <ac:spMkLst>
            <pc:docMk/>
            <pc:sldMk cId="3124689645" sldId="428"/>
            <ac:spMk id="3" creationId="{DB767AAC-D353-62DB-8CEB-CB082DC16DB9}"/>
          </ac:spMkLst>
        </pc:spChg>
      </pc:sldChg>
      <pc:sldChg chg="modSp mod">
        <pc:chgData name="ΕΙΡΗΝΗ ΚΑΤΣΑΡΟΥ" userId="3d7c3f3ab11cf231" providerId="LiveId" clId="{575D4889-8472-4314-A3AE-556FA51E7C72}" dt="2023-03-19T13:12:24.099" v="960" actId="113"/>
        <pc:sldMkLst>
          <pc:docMk/>
          <pc:sldMk cId="1791065687" sldId="429"/>
        </pc:sldMkLst>
        <pc:spChg chg="mod">
          <ac:chgData name="ΕΙΡΗΝΗ ΚΑΤΣΑΡΟΥ" userId="3d7c3f3ab11cf231" providerId="LiveId" clId="{575D4889-8472-4314-A3AE-556FA51E7C72}" dt="2023-03-19T13:12:24.099" v="960" actId="113"/>
          <ac:spMkLst>
            <pc:docMk/>
            <pc:sldMk cId="1791065687" sldId="429"/>
            <ac:spMk id="8" creationId="{22111064-B4A0-039C-C34E-ED1CFD314C38}"/>
          </ac:spMkLst>
        </pc:spChg>
      </pc:sldChg>
      <pc:sldChg chg="delSp modSp mod">
        <pc:chgData name="ΕΙΡΗΝΗ ΚΑΤΣΑΡΟΥ" userId="3d7c3f3ab11cf231" providerId="LiveId" clId="{575D4889-8472-4314-A3AE-556FA51E7C72}" dt="2023-03-19T13:25:56.636" v="2063" actId="20577"/>
        <pc:sldMkLst>
          <pc:docMk/>
          <pc:sldMk cId="1726678399" sldId="430"/>
        </pc:sldMkLst>
        <pc:spChg chg="mod">
          <ac:chgData name="ΕΙΡΗΝΗ ΚΑΤΣΑΡΟΥ" userId="3d7c3f3ab11cf231" providerId="LiveId" clId="{575D4889-8472-4314-A3AE-556FA51E7C72}" dt="2023-03-19T13:12:55.187" v="980" actId="20577"/>
          <ac:spMkLst>
            <pc:docMk/>
            <pc:sldMk cId="1726678399" sldId="430"/>
            <ac:spMk id="5" creationId="{DA634718-FC1A-A724-73B0-4EEF6F7ED9E0}"/>
          </ac:spMkLst>
        </pc:spChg>
        <pc:spChg chg="mod">
          <ac:chgData name="ΕΙΡΗΝΗ ΚΑΤΣΑΡΟΥ" userId="3d7c3f3ab11cf231" providerId="LiveId" clId="{575D4889-8472-4314-A3AE-556FA51E7C72}" dt="2023-03-19T13:25:56.636" v="2063" actId="20577"/>
          <ac:spMkLst>
            <pc:docMk/>
            <pc:sldMk cId="1726678399" sldId="430"/>
            <ac:spMk id="8" creationId="{22111064-B4A0-039C-C34E-ED1CFD314C38}"/>
          </ac:spMkLst>
        </pc:spChg>
        <pc:picChg chg="del">
          <ac:chgData name="ΕΙΡΗΝΗ ΚΑΤΣΑΡΟΥ" userId="3d7c3f3ab11cf231" providerId="LiveId" clId="{575D4889-8472-4314-A3AE-556FA51E7C72}" dt="2023-03-19T13:12:36.835" v="962" actId="21"/>
          <ac:picMkLst>
            <pc:docMk/>
            <pc:sldMk cId="1726678399" sldId="430"/>
            <ac:picMk id="6" creationId="{2469385F-047B-197D-D79F-BAEE957B283A}"/>
          </ac:picMkLst>
        </pc:picChg>
      </pc:sldChg>
      <pc:sldChg chg="modSp mod">
        <pc:chgData name="ΕΙΡΗΝΗ ΚΑΤΣΑΡΟΥ" userId="3d7c3f3ab11cf231" providerId="LiveId" clId="{575D4889-8472-4314-A3AE-556FA51E7C72}" dt="2023-03-19T13:54:46.760" v="4842" actId="20577"/>
        <pc:sldMkLst>
          <pc:docMk/>
          <pc:sldMk cId="3781921144" sldId="442"/>
        </pc:sldMkLst>
        <pc:spChg chg="mod">
          <ac:chgData name="ΕΙΡΗΝΗ ΚΑΤΣΑΡΟΥ" userId="3d7c3f3ab11cf231" providerId="LiveId" clId="{575D4889-8472-4314-A3AE-556FA51E7C72}" dt="2023-03-19T13:54:46.760" v="4842" actId="20577"/>
          <ac:spMkLst>
            <pc:docMk/>
            <pc:sldMk cId="3781921144" sldId="442"/>
            <ac:spMk id="2" creationId="{C2127059-2E59-CD50-7947-6D5D6EED328D}"/>
          </ac:spMkLst>
        </pc:spChg>
        <pc:spChg chg="mod">
          <ac:chgData name="ΕΙΡΗΝΗ ΚΑΤΣΑΡΟΥ" userId="3d7c3f3ab11cf231" providerId="LiveId" clId="{575D4889-8472-4314-A3AE-556FA51E7C72}" dt="2023-03-19T13:42:52.744" v="3736" actId="20577"/>
          <ac:spMkLst>
            <pc:docMk/>
            <pc:sldMk cId="3781921144" sldId="442"/>
            <ac:spMk id="5" creationId="{DA634718-FC1A-A724-73B0-4EEF6F7ED9E0}"/>
          </ac:spMkLst>
        </pc:spChg>
      </pc:sldChg>
      <pc:sldChg chg="del">
        <pc:chgData name="ΕΙΡΗΝΗ ΚΑΤΣΑΡΟΥ" userId="3d7c3f3ab11cf231" providerId="LiveId" clId="{575D4889-8472-4314-A3AE-556FA51E7C72}" dt="2023-03-19T17:24:24.832" v="15022" actId="2696"/>
        <pc:sldMkLst>
          <pc:docMk/>
          <pc:sldMk cId="1993691305" sldId="461"/>
        </pc:sldMkLst>
      </pc:sldChg>
      <pc:sldChg chg="modSp mod">
        <pc:chgData name="ΕΙΡΗΝΗ ΚΑΤΣΑΡΟΥ" userId="3d7c3f3ab11cf231" providerId="LiveId" clId="{575D4889-8472-4314-A3AE-556FA51E7C72}" dt="2023-03-19T17:42:42.608" v="16690" actId="14100"/>
        <pc:sldMkLst>
          <pc:docMk/>
          <pc:sldMk cId="1923581680" sldId="465"/>
        </pc:sldMkLst>
        <pc:spChg chg="mod">
          <ac:chgData name="ΕΙΡΗΝΗ ΚΑΤΣΑΡΟΥ" userId="3d7c3f3ab11cf231" providerId="LiveId" clId="{575D4889-8472-4314-A3AE-556FA51E7C72}" dt="2023-03-19T17:42:42.608" v="16690" actId="14100"/>
          <ac:spMkLst>
            <pc:docMk/>
            <pc:sldMk cId="1923581680" sldId="465"/>
            <ac:spMk id="2" creationId="{C2127059-2E59-CD50-7947-6D5D6EED328D}"/>
          </ac:spMkLst>
        </pc:spChg>
        <pc:spChg chg="mod">
          <ac:chgData name="ΕΙΡΗΝΗ ΚΑΤΣΑΡΟΥ" userId="3d7c3f3ab11cf231" providerId="LiveId" clId="{575D4889-8472-4314-A3AE-556FA51E7C72}" dt="2023-03-19T17:25:16.932" v="15074" actId="20577"/>
          <ac:spMkLst>
            <pc:docMk/>
            <pc:sldMk cId="1923581680" sldId="465"/>
            <ac:spMk id="5" creationId="{DA634718-FC1A-A724-73B0-4EEF6F7ED9E0}"/>
          </ac:spMkLst>
        </pc:spChg>
      </pc:sldChg>
      <pc:sldChg chg="del">
        <pc:chgData name="ΕΙΡΗΝΗ ΚΑΤΣΑΡΟΥ" userId="3d7c3f3ab11cf231" providerId="LiveId" clId="{575D4889-8472-4314-A3AE-556FA51E7C72}" dt="2023-03-19T14:03:05.256" v="5535" actId="2696"/>
        <pc:sldMkLst>
          <pc:docMk/>
          <pc:sldMk cId="1451620512" sldId="487"/>
        </pc:sldMkLst>
      </pc:sldChg>
      <pc:sldChg chg="delSp modSp mod">
        <pc:chgData name="ΕΙΡΗΝΗ ΚΑΤΣΑΡΟΥ" userId="3d7c3f3ab11cf231" providerId="LiveId" clId="{575D4889-8472-4314-A3AE-556FA51E7C72}" dt="2023-03-19T14:02:48.491" v="5534" actId="12"/>
        <pc:sldMkLst>
          <pc:docMk/>
          <pc:sldMk cId="2085925459" sldId="488"/>
        </pc:sldMkLst>
        <pc:spChg chg="mod">
          <ac:chgData name="ΕΙΡΗΝΗ ΚΑΤΣΑΡΟΥ" userId="3d7c3f3ab11cf231" providerId="LiveId" clId="{575D4889-8472-4314-A3AE-556FA51E7C72}" dt="2023-03-19T14:02:48.491" v="5534" actId="12"/>
          <ac:spMkLst>
            <pc:docMk/>
            <pc:sldMk cId="2085925459" sldId="488"/>
            <ac:spMk id="2" creationId="{C2127059-2E59-CD50-7947-6D5D6EED328D}"/>
          </ac:spMkLst>
        </pc:spChg>
        <pc:spChg chg="del">
          <ac:chgData name="ΕΙΡΗΝΗ ΚΑΤΣΑΡΟΥ" userId="3d7c3f3ab11cf231" providerId="LiveId" clId="{575D4889-8472-4314-A3AE-556FA51E7C72}" dt="2023-03-19T13:56:02.661" v="4844" actId="21"/>
          <ac:spMkLst>
            <pc:docMk/>
            <pc:sldMk cId="2085925459" sldId="488"/>
            <ac:spMk id="5" creationId="{DA634718-FC1A-A724-73B0-4EEF6F7ED9E0}"/>
          </ac:spMkLst>
        </pc:spChg>
        <pc:cxnChg chg="del">
          <ac:chgData name="ΕΙΡΗΝΗ ΚΑΤΣΑΡΟΥ" userId="3d7c3f3ab11cf231" providerId="LiveId" clId="{575D4889-8472-4314-A3AE-556FA51E7C72}" dt="2023-03-19T13:55:59.828" v="4843" actId="21"/>
          <ac:cxnSpMkLst>
            <pc:docMk/>
            <pc:sldMk cId="2085925459" sldId="488"/>
            <ac:cxnSpMk id="4" creationId="{17003135-4453-6F84-ABE1-0421B005313A}"/>
          </ac:cxnSpMkLst>
        </pc:cxnChg>
      </pc:sldChg>
      <pc:sldChg chg="del">
        <pc:chgData name="ΕΙΡΗΝΗ ΚΑΤΣΑΡΟΥ" userId="3d7c3f3ab11cf231" providerId="LiveId" clId="{575D4889-8472-4314-A3AE-556FA51E7C72}" dt="2023-03-19T17:24:25.692" v="15023" actId="2696"/>
        <pc:sldMkLst>
          <pc:docMk/>
          <pc:sldMk cId="968228906" sldId="489"/>
        </pc:sldMkLst>
      </pc:sldChg>
      <pc:sldChg chg="modSp mod">
        <pc:chgData name="ΕΙΡΗΝΗ ΚΑΤΣΑΡΟΥ" userId="3d7c3f3ab11cf231" providerId="LiveId" clId="{575D4889-8472-4314-A3AE-556FA51E7C72}" dt="2023-03-19T18:03:52.546" v="18563" actId="20577"/>
        <pc:sldMkLst>
          <pc:docMk/>
          <pc:sldMk cId="458056268" sldId="490"/>
        </pc:sldMkLst>
        <pc:spChg chg="mod">
          <ac:chgData name="ΕΙΡΗΝΗ ΚΑΤΣΑΡΟΥ" userId="3d7c3f3ab11cf231" providerId="LiveId" clId="{575D4889-8472-4314-A3AE-556FA51E7C72}" dt="2023-03-19T18:03:52.546" v="18563" actId="20577"/>
          <ac:spMkLst>
            <pc:docMk/>
            <pc:sldMk cId="458056268" sldId="490"/>
            <ac:spMk id="2" creationId="{C2127059-2E59-CD50-7947-6D5D6EED328D}"/>
          </ac:spMkLst>
        </pc:spChg>
        <pc:spChg chg="mod">
          <ac:chgData name="ΕΙΡΗΝΗ ΚΑΤΣΑΡΟΥ" userId="3d7c3f3ab11cf231" providerId="LiveId" clId="{575D4889-8472-4314-A3AE-556FA51E7C72}" dt="2023-03-19T17:25:38.802" v="15105" actId="20577"/>
          <ac:spMkLst>
            <pc:docMk/>
            <pc:sldMk cId="458056268" sldId="490"/>
            <ac:spMk id="5" creationId="{DA634718-FC1A-A724-73B0-4EEF6F7ED9E0}"/>
          </ac:spMkLst>
        </pc:spChg>
      </pc:sldChg>
      <pc:sldChg chg="del">
        <pc:chgData name="ΕΙΡΗΝΗ ΚΑΤΣΑΡΟΥ" userId="3d7c3f3ab11cf231" providerId="LiveId" clId="{575D4889-8472-4314-A3AE-556FA51E7C72}" dt="2023-03-19T17:25:42.843" v="15106" actId="2696"/>
        <pc:sldMkLst>
          <pc:docMk/>
          <pc:sldMk cId="1643910143" sldId="491"/>
        </pc:sldMkLst>
      </pc:sldChg>
      <pc:sldChg chg="del">
        <pc:chgData name="ΕΙΡΗΝΗ ΚΑΤΣΑΡΟΥ" userId="3d7c3f3ab11cf231" providerId="LiveId" clId="{575D4889-8472-4314-A3AE-556FA51E7C72}" dt="2023-03-19T17:25:43.417" v="15107" actId="2696"/>
        <pc:sldMkLst>
          <pc:docMk/>
          <pc:sldMk cId="620010434" sldId="492"/>
        </pc:sldMkLst>
      </pc:sldChg>
      <pc:sldChg chg="del">
        <pc:chgData name="ΕΙΡΗΝΗ ΚΑΤΣΑΡΟΥ" userId="3d7c3f3ab11cf231" providerId="LiveId" clId="{575D4889-8472-4314-A3AE-556FA51E7C72}" dt="2023-03-19T17:25:43.809" v="15108" actId="2696"/>
        <pc:sldMkLst>
          <pc:docMk/>
          <pc:sldMk cId="3094573742" sldId="493"/>
        </pc:sldMkLst>
      </pc:sldChg>
      <pc:sldChg chg="addSp modSp new mod setBg">
        <pc:chgData name="ΕΙΡΗΝΗ ΚΑΤΣΑΡΟΥ" userId="3d7c3f3ab11cf231" providerId="LiveId" clId="{575D4889-8472-4314-A3AE-556FA51E7C72}" dt="2023-03-19T13:15:26.084" v="1017" actId="14100"/>
        <pc:sldMkLst>
          <pc:docMk/>
          <pc:sldMk cId="1889271940" sldId="499"/>
        </pc:sldMkLst>
        <pc:spChg chg="add">
          <ac:chgData name="ΕΙΡΗΝΗ ΚΑΤΣΑΡΟΥ" userId="3d7c3f3ab11cf231" providerId="LiveId" clId="{575D4889-8472-4314-A3AE-556FA51E7C72}" dt="2023-03-19T13:15:20.603" v="1015" actId="26606"/>
          <ac:spMkLst>
            <pc:docMk/>
            <pc:sldMk cId="1889271940" sldId="499"/>
            <ac:spMk id="8" creationId="{F3060C83-F051-4F0E-ABAD-AA0DFC48B218}"/>
          </ac:spMkLst>
        </pc:spChg>
        <pc:spChg chg="add">
          <ac:chgData name="ΕΙΡΗΝΗ ΚΑΤΣΑΡΟΥ" userId="3d7c3f3ab11cf231" providerId="LiveId" clId="{575D4889-8472-4314-A3AE-556FA51E7C72}" dt="2023-03-19T13:15:20.603" v="1015" actId="26606"/>
          <ac:spMkLst>
            <pc:docMk/>
            <pc:sldMk cId="1889271940" sldId="499"/>
            <ac:spMk id="10" creationId="{83C98ABE-055B-441F-B07E-44F97F083C39}"/>
          </ac:spMkLst>
        </pc:spChg>
        <pc:spChg chg="add">
          <ac:chgData name="ΕΙΡΗΝΗ ΚΑΤΣΑΡΟΥ" userId="3d7c3f3ab11cf231" providerId="LiveId" clId="{575D4889-8472-4314-A3AE-556FA51E7C72}" dt="2023-03-19T13:15:20.603" v="1015" actId="26606"/>
          <ac:spMkLst>
            <pc:docMk/>
            <pc:sldMk cId="1889271940" sldId="499"/>
            <ac:spMk id="12" creationId="{29FDB030-9B49-4CED-8CCD-4D99382388AC}"/>
          </ac:spMkLst>
        </pc:spChg>
        <pc:spChg chg="add">
          <ac:chgData name="ΕΙΡΗΝΗ ΚΑΤΣΑΡΟΥ" userId="3d7c3f3ab11cf231" providerId="LiveId" clId="{575D4889-8472-4314-A3AE-556FA51E7C72}" dt="2023-03-19T13:15:20.603" v="1015" actId="26606"/>
          <ac:spMkLst>
            <pc:docMk/>
            <pc:sldMk cId="1889271940" sldId="499"/>
            <ac:spMk id="14" creationId="{3783CA14-24A1-485C-8B30-D6A5D87987AD}"/>
          </ac:spMkLst>
        </pc:spChg>
        <pc:spChg chg="add">
          <ac:chgData name="ΕΙΡΗΝΗ ΚΑΤΣΑΡΟΥ" userId="3d7c3f3ab11cf231" providerId="LiveId" clId="{575D4889-8472-4314-A3AE-556FA51E7C72}" dt="2023-03-19T13:15:20.603" v="1015" actId="26606"/>
          <ac:spMkLst>
            <pc:docMk/>
            <pc:sldMk cId="1889271940" sldId="499"/>
            <ac:spMk id="16" creationId="{9A97C86A-04D6-40F7-AE84-31AB43E6A846}"/>
          </ac:spMkLst>
        </pc:spChg>
        <pc:spChg chg="add">
          <ac:chgData name="ΕΙΡΗΝΗ ΚΑΤΣΑΡΟΥ" userId="3d7c3f3ab11cf231" providerId="LiveId" clId="{575D4889-8472-4314-A3AE-556FA51E7C72}" dt="2023-03-19T13:15:20.603" v="1015" actId="26606"/>
          <ac:spMkLst>
            <pc:docMk/>
            <pc:sldMk cId="1889271940" sldId="499"/>
            <ac:spMk id="18" creationId="{FF9F2414-84E8-453E-B1F3-389FDE8192D9}"/>
          </ac:spMkLst>
        </pc:spChg>
        <pc:spChg chg="add">
          <ac:chgData name="ΕΙΡΗΝΗ ΚΑΤΣΑΡΟΥ" userId="3d7c3f3ab11cf231" providerId="LiveId" clId="{575D4889-8472-4314-A3AE-556FA51E7C72}" dt="2023-03-19T13:15:20.603" v="1015" actId="26606"/>
          <ac:spMkLst>
            <pc:docMk/>
            <pc:sldMk cId="1889271940" sldId="499"/>
            <ac:spMk id="20" creationId="{3ECA69A1-7536-43AC-85EF-C7106179F5ED}"/>
          </ac:spMkLst>
        </pc:spChg>
        <pc:picChg chg="add mod">
          <ac:chgData name="ΕΙΡΗΝΗ ΚΑΤΣΑΡΟΥ" userId="3d7c3f3ab11cf231" providerId="LiveId" clId="{575D4889-8472-4314-A3AE-556FA51E7C72}" dt="2023-03-19T13:15:26.084" v="1017" actId="14100"/>
          <ac:picMkLst>
            <pc:docMk/>
            <pc:sldMk cId="1889271940" sldId="499"/>
            <ac:picMk id="3" creationId="{3FAED203-7E90-0A92-71B0-B281A325FE40}"/>
          </ac:picMkLst>
        </pc:picChg>
      </pc:sldChg>
      <pc:sldChg chg="modSp add mod">
        <pc:chgData name="ΕΙΡΗΝΗ ΚΑΤΣΑΡΟΥ" userId="3d7c3f3ab11cf231" providerId="LiveId" clId="{575D4889-8472-4314-A3AE-556FA51E7C72}" dt="2023-03-19T13:42:05.001" v="3695" actId="113"/>
        <pc:sldMkLst>
          <pc:docMk/>
          <pc:sldMk cId="733998941" sldId="500"/>
        </pc:sldMkLst>
        <pc:spChg chg="mod">
          <ac:chgData name="ΕΙΡΗΝΗ ΚΑΤΣΑΡΟΥ" userId="3d7c3f3ab11cf231" providerId="LiveId" clId="{575D4889-8472-4314-A3AE-556FA51E7C72}" dt="2023-03-19T13:42:05.001" v="3695" actId="113"/>
          <ac:spMkLst>
            <pc:docMk/>
            <pc:sldMk cId="733998941" sldId="500"/>
            <ac:spMk id="8" creationId="{22111064-B4A0-039C-C34E-ED1CFD314C38}"/>
          </ac:spMkLst>
        </pc:spChg>
        <pc:cxnChg chg="mod">
          <ac:chgData name="ΕΙΡΗΝΗ ΚΑΤΣΑΡΟΥ" userId="3d7c3f3ab11cf231" providerId="LiveId" clId="{575D4889-8472-4314-A3AE-556FA51E7C72}" dt="2023-03-19T13:38:20.435" v="3413" actId="1076"/>
          <ac:cxnSpMkLst>
            <pc:docMk/>
            <pc:sldMk cId="733998941" sldId="500"/>
            <ac:cxnSpMk id="4" creationId="{79F31B8B-407C-EEE8-67C0-2E25F10239D1}"/>
          </ac:cxnSpMkLst>
        </pc:cxnChg>
      </pc:sldChg>
      <pc:sldChg chg="modSp add mod ord">
        <pc:chgData name="ΕΙΡΗΝΗ ΚΑΤΣΑΡΟΥ" userId="3d7c3f3ab11cf231" providerId="LiveId" clId="{575D4889-8472-4314-A3AE-556FA51E7C72}" dt="2023-03-19T14:12:17.264" v="6526" actId="113"/>
        <pc:sldMkLst>
          <pc:docMk/>
          <pc:sldMk cId="1992773027" sldId="501"/>
        </pc:sldMkLst>
        <pc:spChg chg="mod">
          <ac:chgData name="ΕΙΡΗΝΗ ΚΑΤΣΑΡΟΥ" userId="3d7c3f3ab11cf231" providerId="LiveId" clId="{575D4889-8472-4314-A3AE-556FA51E7C72}" dt="2023-03-19T14:12:17.264" v="6526" actId="113"/>
          <ac:spMkLst>
            <pc:docMk/>
            <pc:sldMk cId="1992773027" sldId="501"/>
            <ac:spMk id="2" creationId="{C2127059-2E59-CD50-7947-6D5D6EED328D}"/>
          </ac:spMkLst>
        </pc:spChg>
        <pc:spChg chg="mod">
          <ac:chgData name="ΕΙΡΗΝΗ ΚΑΤΣΑΡΟΥ" userId="3d7c3f3ab11cf231" providerId="LiveId" clId="{575D4889-8472-4314-A3AE-556FA51E7C72}" dt="2023-03-19T14:03:35.921" v="5583" actId="20577"/>
          <ac:spMkLst>
            <pc:docMk/>
            <pc:sldMk cId="1992773027" sldId="501"/>
            <ac:spMk id="5" creationId="{DA634718-FC1A-A724-73B0-4EEF6F7ED9E0}"/>
          </ac:spMkLst>
        </pc:spChg>
      </pc:sldChg>
      <pc:sldChg chg="delSp modSp add mod">
        <pc:chgData name="ΕΙΡΗΝΗ ΚΑΤΣΑΡΟΥ" userId="3d7c3f3ab11cf231" providerId="LiveId" clId="{575D4889-8472-4314-A3AE-556FA51E7C72}" dt="2023-03-19T14:22:59.011" v="7617" actId="113"/>
        <pc:sldMkLst>
          <pc:docMk/>
          <pc:sldMk cId="1682840292" sldId="502"/>
        </pc:sldMkLst>
        <pc:spChg chg="mod">
          <ac:chgData name="ΕΙΡΗΝΗ ΚΑΤΣΑΡΟΥ" userId="3d7c3f3ab11cf231" providerId="LiveId" clId="{575D4889-8472-4314-A3AE-556FA51E7C72}" dt="2023-03-19T14:22:59.011" v="7617" actId="113"/>
          <ac:spMkLst>
            <pc:docMk/>
            <pc:sldMk cId="1682840292" sldId="502"/>
            <ac:spMk id="2" creationId="{C2127059-2E59-CD50-7947-6D5D6EED328D}"/>
          </ac:spMkLst>
        </pc:spChg>
        <pc:spChg chg="del">
          <ac:chgData name="ΕΙΡΗΝΗ ΚΑΤΣΑΡΟΥ" userId="3d7c3f3ab11cf231" providerId="LiveId" clId="{575D4889-8472-4314-A3AE-556FA51E7C72}" dt="2023-03-19T14:12:27.565" v="6529" actId="21"/>
          <ac:spMkLst>
            <pc:docMk/>
            <pc:sldMk cId="1682840292" sldId="502"/>
            <ac:spMk id="5" creationId="{DA634718-FC1A-A724-73B0-4EEF6F7ED9E0}"/>
          </ac:spMkLst>
        </pc:spChg>
        <pc:cxnChg chg="del">
          <ac:chgData name="ΕΙΡΗΝΗ ΚΑΤΣΑΡΟΥ" userId="3d7c3f3ab11cf231" providerId="LiveId" clId="{575D4889-8472-4314-A3AE-556FA51E7C72}" dt="2023-03-19T14:12:24.820" v="6528" actId="21"/>
          <ac:cxnSpMkLst>
            <pc:docMk/>
            <pc:sldMk cId="1682840292" sldId="502"/>
            <ac:cxnSpMk id="4" creationId="{17003135-4453-6F84-ABE1-0421B005313A}"/>
          </ac:cxnSpMkLst>
        </pc:cxnChg>
      </pc:sldChg>
      <pc:sldChg chg="modSp add mod ord">
        <pc:chgData name="ΕΙΡΗΝΗ ΚΑΤΣΑΡΟΥ" userId="3d7c3f3ab11cf231" providerId="LiveId" clId="{575D4889-8472-4314-A3AE-556FA51E7C72}" dt="2023-03-19T14:38:56.133" v="8847" actId="113"/>
        <pc:sldMkLst>
          <pc:docMk/>
          <pc:sldMk cId="3410353809" sldId="503"/>
        </pc:sldMkLst>
        <pc:spChg chg="mod">
          <ac:chgData name="ΕΙΡΗΝΗ ΚΑΤΣΑΡΟΥ" userId="3d7c3f3ab11cf231" providerId="LiveId" clId="{575D4889-8472-4314-A3AE-556FA51E7C72}" dt="2023-03-19T14:38:56.133" v="8847" actId="113"/>
          <ac:spMkLst>
            <pc:docMk/>
            <pc:sldMk cId="3410353809" sldId="503"/>
            <ac:spMk id="2" creationId="{C2127059-2E59-CD50-7947-6D5D6EED328D}"/>
          </ac:spMkLst>
        </pc:spChg>
        <pc:spChg chg="mod">
          <ac:chgData name="ΕΙΡΗΝΗ ΚΑΤΣΑΡΟΥ" userId="3d7c3f3ab11cf231" providerId="LiveId" clId="{575D4889-8472-4314-A3AE-556FA51E7C72}" dt="2023-03-19T14:24:30.553" v="7659" actId="20577"/>
          <ac:spMkLst>
            <pc:docMk/>
            <pc:sldMk cId="3410353809" sldId="503"/>
            <ac:spMk id="5" creationId="{DA634718-FC1A-A724-73B0-4EEF6F7ED9E0}"/>
          </ac:spMkLst>
        </pc:spChg>
        <pc:cxnChg chg="mod">
          <ac:chgData name="ΕΙΡΗΝΗ ΚΑΤΣΑΡΟΥ" userId="3d7c3f3ab11cf231" providerId="LiveId" clId="{575D4889-8472-4314-A3AE-556FA51E7C72}" dt="2023-03-19T14:36:46.403" v="8704" actId="1076"/>
          <ac:cxnSpMkLst>
            <pc:docMk/>
            <pc:sldMk cId="3410353809" sldId="503"/>
            <ac:cxnSpMk id="4" creationId="{17003135-4453-6F84-ABE1-0421B005313A}"/>
          </ac:cxnSpMkLst>
        </pc:cxnChg>
      </pc:sldChg>
      <pc:sldChg chg="modSp add mod ord">
        <pc:chgData name="ΕΙΡΗΝΗ ΚΑΤΣΑΡΟΥ" userId="3d7c3f3ab11cf231" providerId="LiveId" clId="{575D4889-8472-4314-A3AE-556FA51E7C72}" dt="2023-03-19T16:30:06.329" v="10459" actId="14100"/>
        <pc:sldMkLst>
          <pc:docMk/>
          <pc:sldMk cId="1632434785" sldId="504"/>
        </pc:sldMkLst>
        <pc:spChg chg="mod">
          <ac:chgData name="ΕΙΡΗΝΗ ΚΑΤΣΑΡΟΥ" userId="3d7c3f3ab11cf231" providerId="LiveId" clId="{575D4889-8472-4314-A3AE-556FA51E7C72}" dt="2023-03-19T16:30:06.329" v="10459" actId="14100"/>
          <ac:spMkLst>
            <pc:docMk/>
            <pc:sldMk cId="1632434785" sldId="504"/>
            <ac:spMk id="2" creationId="{C2127059-2E59-CD50-7947-6D5D6EED328D}"/>
          </ac:spMkLst>
        </pc:spChg>
        <pc:spChg chg="mod">
          <ac:chgData name="ΕΙΡΗΝΗ ΚΑΤΣΑΡΟΥ" userId="3d7c3f3ab11cf231" providerId="LiveId" clId="{575D4889-8472-4314-A3AE-556FA51E7C72}" dt="2023-03-19T14:39:44.073" v="8863" actId="20577"/>
          <ac:spMkLst>
            <pc:docMk/>
            <pc:sldMk cId="1632434785" sldId="504"/>
            <ac:spMk id="5" creationId="{DA634718-FC1A-A724-73B0-4EEF6F7ED9E0}"/>
          </ac:spMkLst>
        </pc:spChg>
      </pc:sldChg>
      <pc:sldChg chg="delSp modSp add mod">
        <pc:chgData name="ΕΙΡΗΝΗ ΚΑΤΣΑΡΟΥ" userId="3d7c3f3ab11cf231" providerId="LiveId" clId="{575D4889-8472-4314-A3AE-556FA51E7C72}" dt="2023-03-19T16:35:33.235" v="10995" actId="113"/>
        <pc:sldMkLst>
          <pc:docMk/>
          <pc:sldMk cId="3608715780" sldId="505"/>
        </pc:sldMkLst>
        <pc:spChg chg="mod">
          <ac:chgData name="ΕΙΡΗΝΗ ΚΑΤΣΑΡΟΥ" userId="3d7c3f3ab11cf231" providerId="LiveId" clId="{575D4889-8472-4314-A3AE-556FA51E7C72}" dt="2023-03-19T16:35:33.235" v="10995" actId="113"/>
          <ac:spMkLst>
            <pc:docMk/>
            <pc:sldMk cId="3608715780" sldId="505"/>
            <ac:spMk id="2" creationId="{C2127059-2E59-CD50-7947-6D5D6EED328D}"/>
          </ac:spMkLst>
        </pc:spChg>
        <pc:spChg chg="del">
          <ac:chgData name="ΕΙΡΗΝΗ ΚΑΤΣΑΡΟΥ" userId="3d7c3f3ab11cf231" providerId="LiveId" clId="{575D4889-8472-4314-A3AE-556FA51E7C72}" dt="2023-03-19T16:30:21.850" v="10461" actId="21"/>
          <ac:spMkLst>
            <pc:docMk/>
            <pc:sldMk cId="3608715780" sldId="505"/>
            <ac:spMk id="5" creationId="{DA634718-FC1A-A724-73B0-4EEF6F7ED9E0}"/>
          </ac:spMkLst>
        </pc:spChg>
      </pc:sldChg>
      <pc:sldChg chg="modSp add mod ord">
        <pc:chgData name="ΕΙΡΗΝΗ ΚΑΤΣΑΡΟΥ" userId="3d7c3f3ab11cf231" providerId="LiveId" clId="{575D4889-8472-4314-A3AE-556FA51E7C72}" dt="2023-03-19T16:49:35.318" v="12268" actId="20577"/>
        <pc:sldMkLst>
          <pc:docMk/>
          <pc:sldMk cId="3596224552" sldId="506"/>
        </pc:sldMkLst>
        <pc:spChg chg="mod">
          <ac:chgData name="ΕΙΡΗΝΗ ΚΑΤΣΑΡΟΥ" userId="3d7c3f3ab11cf231" providerId="LiveId" clId="{575D4889-8472-4314-A3AE-556FA51E7C72}" dt="2023-03-19T16:49:35.318" v="12268" actId="20577"/>
          <ac:spMkLst>
            <pc:docMk/>
            <pc:sldMk cId="3596224552" sldId="506"/>
            <ac:spMk id="2" creationId="{C2127059-2E59-CD50-7947-6D5D6EED328D}"/>
          </ac:spMkLst>
        </pc:spChg>
        <pc:spChg chg="mod">
          <ac:chgData name="ΕΙΡΗΝΗ ΚΑΤΣΑΡΟΥ" userId="3d7c3f3ab11cf231" providerId="LiveId" clId="{575D4889-8472-4314-A3AE-556FA51E7C72}" dt="2023-03-19T16:36:36.405" v="11073" actId="20577"/>
          <ac:spMkLst>
            <pc:docMk/>
            <pc:sldMk cId="3596224552" sldId="506"/>
            <ac:spMk id="5" creationId="{DA634718-FC1A-A724-73B0-4EEF6F7ED9E0}"/>
          </ac:spMkLst>
        </pc:spChg>
      </pc:sldChg>
      <pc:sldChg chg="delSp modSp add mod">
        <pc:chgData name="ΕΙΡΗΝΗ ΚΑΤΣΑΡΟΥ" userId="3d7c3f3ab11cf231" providerId="LiveId" clId="{575D4889-8472-4314-A3AE-556FA51E7C72}" dt="2023-03-19T17:10:11.297" v="13451" actId="20577"/>
        <pc:sldMkLst>
          <pc:docMk/>
          <pc:sldMk cId="1305083970" sldId="507"/>
        </pc:sldMkLst>
        <pc:spChg chg="mod">
          <ac:chgData name="ΕΙΡΗΝΗ ΚΑΤΣΑΡΟΥ" userId="3d7c3f3ab11cf231" providerId="LiveId" clId="{575D4889-8472-4314-A3AE-556FA51E7C72}" dt="2023-03-19T17:10:11.297" v="13451" actId="20577"/>
          <ac:spMkLst>
            <pc:docMk/>
            <pc:sldMk cId="1305083970" sldId="507"/>
            <ac:spMk id="2" creationId="{C2127059-2E59-CD50-7947-6D5D6EED328D}"/>
          </ac:spMkLst>
        </pc:spChg>
        <pc:spChg chg="del">
          <ac:chgData name="ΕΙΡΗΝΗ ΚΑΤΣΑΡΟΥ" userId="3d7c3f3ab11cf231" providerId="LiveId" clId="{575D4889-8472-4314-A3AE-556FA51E7C72}" dt="2023-03-19T16:48:03.470" v="12232" actId="21"/>
          <ac:spMkLst>
            <pc:docMk/>
            <pc:sldMk cId="1305083970" sldId="507"/>
            <ac:spMk id="5" creationId="{DA634718-FC1A-A724-73B0-4EEF6F7ED9E0}"/>
          </ac:spMkLst>
        </pc:spChg>
      </pc:sldChg>
      <pc:sldChg chg="add del">
        <pc:chgData name="ΕΙΡΗΝΗ ΚΑΤΣΑΡΟΥ" userId="3d7c3f3ab11cf231" providerId="LiveId" clId="{575D4889-8472-4314-A3AE-556FA51E7C72}" dt="2023-03-19T17:10:22.361" v="13453" actId="2696"/>
        <pc:sldMkLst>
          <pc:docMk/>
          <pc:sldMk cId="945926730" sldId="508"/>
        </pc:sldMkLst>
      </pc:sldChg>
      <pc:sldChg chg="modSp add mod">
        <pc:chgData name="ΕΙΡΗΝΗ ΚΑΤΣΑΡΟΥ" userId="3d7c3f3ab11cf231" providerId="LiveId" clId="{575D4889-8472-4314-A3AE-556FA51E7C72}" dt="2023-03-19T17:24:10.756" v="15021" actId="20577"/>
        <pc:sldMkLst>
          <pc:docMk/>
          <pc:sldMk cId="3068021379" sldId="508"/>
        </pc:sldMkLst>
        <pc:spChg chg="mod">
          <ac:chgData name="ΕΙΡΗΝΗ ΚΑΤΣΑΡΟΥ" userId="3d7c3f3ab11cf231" providerId="LiveId" clId="{575D4889-8472-4314-A3AE-556FA51E7C72}" dt="2023-03-19T17:24:10.756" v="15021" actId="20577"/>
          <ac:spMkLst>
            <pc:docMk/>
            <pc:sldMk cId="3068021379" sldId="508"/>
            <ac:spMk id="2" creationId="{C2127059-2E59-CD50-7947-6D5D6EED328D}"/>
          </ac:spMkLst>
        </pc:spChg>
      </pc:sldChg>
      <pc:sldChg chg="delSp modSp add mod">
        <pc:chgData name="ΕΙΡΗΝΗ ΚΑΤΣΑΡΟΥ" userId="3d7c3f3ab11cf231" providerId="LiveId" clId="{575D4889-8472-4314-A3AE-556FA51E7C72}" dt="2023-03-19T17:47:22.487" v="17149" actId="1076"/>
        <pc:sldMkLst>
          <pc:docMk/>
          <pc:sldMk cId="3320801771" sldId="509"/>
        </pc:sldMkLst>
        <pc:spChg chg="mod">
          <ac:chgData name="ΕΙΡΗΝΗ ΚΑΤΣΑΡΟΥ" userId="3d7c3f3ab11cf231" providerId="LiveId" clId="{575D4889-8472-4314-A3AE-556FA51E7C72}" dt="2023-03-19T17:47:22.487" v="17149" actId="1076"/>
          <ac:spMkLst>
            <pc:docMk/>
            <pc:sldMk cId="3320801771" sldId="509"/>
            <ac:spMk id="2" creationId="{C2127059-2E59-CD50-7947-6D5D6EED328D}"/>
          </ac:spMkLst>
        </pc:spChg>
        <pc:spChg chg="del">
          <ac:chgData name="ΕΙΡΗΝΗ ΚΑΤΣΑΡΟΥ" userId="3d7c3f3ab11cf231" providerId="LiveId" clId="{575D4889-8472-4314-A3AE-556FA51E7C72}" dt="2023-03-19T17:42:54.538" v="16693" actId="21"/>
          <ac:spMkLst>
            <pc:docMk/>
            <pc:sldMk cId="3320801771" sldId="509"/>
            <ac:spMk id="5" creationId="{DA634718-FC1A-A724-73B0-4EEF6F7ED9E0}"/>
          </ac:spMkLst>
        </pc:spChg>
        <pc:cxnChg chg="del">
          <ac:chgData name="ΕΙΡΗΝΗ ΚΑΤΣΑΡΟΥ" userId="3d7c3f3ab11cf231" providerId="LiveId" clId="{575D4889-8472-4314-A3AE-556FA51E7C72}" dt="2023-03-19T17:42:51.671" v="16692" actId="21"/>
          <ac:cxnSpMkLst>
            <pc:docMk/>
            <pc:sldMk cId="3320801771" sldId="509"/>
            <ac:cxnSpMk id="4" creationId="{17003135-4453-6F84-ABE1-0421B005313A}"/>
          </ac:cxnSpMkLst>
        </pc:cxnChg>
      </pc:sldChg>
      <pc:sldChg chg="delSp modSp add mod">
        <pc:chgData name="ΕΙΡΗΝΗ ΚΑΤΣΑΡΟΥ" userId="3d7c3f3ab11cf231" providerId="LiveId" clId="{575D4889-8472-4314-A3AE-556FA51E7C72}" dt="2023-03-19T18:13:46.291" v="19608" actId="113"/>
        <pc:sldMkLst>
          <pc:docMk/>
          <pc:sldMk cId="2819406206" sldId="510"/>
        </pc:sldMkLst>
        <pc:spChg chg="mod">
          <ac:chgData name="ΕΙΡΗΝΗ ΚΑΤΣΑΡΟΥ" userId="3d7c3f3ab11cf231" providerId="LiveId" clId="{575D4889-8472-4314-A3AE-556FA51E7C72}" dt="2023-03-19T18:13:46.291" v="19608" actId="113"/>
          <ac:spMkLst>
            <pc:docMk/>
            <pc:sldMk cId="2819406206" sldId="510"/>
            <ac:spMk id="2" creationId="{C2127059-2E59-CD50-7947-6D5D6EED328D}"/>
          </ac:spMkLst>
        </pc:spChg>
        <pc:spChg chg="del">
          <ac:chgData name="ΕΙΡΗΝΗ ΚΑΤΣΑΡΟΥ" userId="3d7c3f3ab11cf231" providerId="LiveId" clId="{575D4889-8472-4314-A3AE-556FA51E7C72}" dt="2023-03-19T18:05:07.038" v="18566" actId="21"/>
          <ac:spMkLst>
            <pc:docMk/>
            <pc:sldMk cId="2819406206" sldId="510"/>
            <ac:spMk id="5" creationId="{DA634718-FC1A-A724-73B0-4EEF6F7ED9E0}"/>
          </ac:spMkLst>
        </pc:spChg>
        <pc:cxnChg chg="del">
          <ac:chgData name="ΕΙΡΗΝΗ ΚΑΤΣΑΡΟΥ" userId="3d7c3f3ab11cf231" providerId="LiveId" clId="{575D4889-8472-4314-A3AE-556FA51E7C72}" dt="2023-03-19T18:05:04.275" v="18565" actId="21"/>
          <ac:cxnSpMkLst>
            <pc:docMk/>
            <pc:sldMk cId="2819406206" sldId="510"/>
            <ac:cxnSpMk id="4" creationId="{17003135-4453-6F84-ABE1-0421B005313A}"/>
          </ac:cxnSpMkLst>
        </pc:cxnChg>
      </pc:sldChg>
    </pc:docChg>
  </pc:docChgLst>
  <pc:docChgLst>
    <pc:chgData name="ΕΙΡΗΝΗ ΚΑΤΣΑΡΟΥ" userId="3d7c3f3ab11cf231" providerId="LiveId" clId="{CA0E1341-D4FA-45B1-8F6C-ADE468152277}"/>
    <pc:docChg chg="undo custSel addSld delSld modSld sldOrd">
      <pc:chgData name="ΕΙΡΗΝΗ ΚΑΤΣΑΡΟΥ" userId="3d7c3f3ab11cf231" providerId="LiveId" clId="{CA0E1341-D4FA-45B1-8F6C-ADE468152277}" dt="2023-03-20T14:13:22.976" v="29717" actId="20577"/>
      <pc:docMkLst>
        <pc:docMk/>
      </pc:docMkLst>
      <pc:sldChg chg="modSp mod">
        <pc:chgData name="ΕΙΡΗΝΗ ΚΑΤΣΑΡΟΥ" userId="3d7c3f3ab11cf231" providerId="LiveId" clId="{CA0E1341-D4FA-45B1-8F6C-ADE468152277}" dt="2023-03-20T12:32:57.519" v="17697" actId="313"/>
        <pc:sldMkLst>
          <pc:docMk/>
          <pc:sldMk cId="3369519981" sldId="393"/>
        </pc:sldMkLst>
        <pc:spChg chg="mod">
          <ac:chgData name="ΕΙΡΗΝΗ ΚΑΤΣΑΡΟΥ" userId="3d7c3f3ab11cf231" providerId="LiveId" clId="{CA0E1341-D4FA-45B1-8F6C-ADE468152277}" dt="2023-03-20T12:21:47.514" v="16788" actId="14100"/>
          <ac:spMkLst>
            <pc:docMk/>
            <pc:sldMk cId="3369519981" sldId="393"/>
            <ac:spMk id="4" creationId="{D7F42822-2B8F-B894-3E5E-C27228EC345D}"/>
          </ac:spMkLst>
        </pc:spChg>
        <pc:spChg chg="mod">
          <ac:chgData name="ΕΙΡΗΝΗ ΚΑΤΣΑΡΟΥ" userId="3d7c3f3ab11cf231" providerId="LiveId" clId="{CA0E1341-D4FA-45B1-8F6C-ADE468152277}" dt="2023-03-20T12:32:57.519" v="17697" actId="313"/>
          <ac:spMkLst>
            <pc:docMk/>
            <pc:sldMk cId="3369519981" sldId="393"/>
            <ac:spMk id="5" creationId="{35DF4799-A56B-05CE-FC3B-1826326BA490}"/>
          </ac:spMkLst>
        </pc:spChg>
      </pc:sldChg>
      <pc:sldChg chg="delSp modSp mod">
        <pc:chgData name="ΕΙΡΗΝΗ ΚΑΤΣΑΡΟΥ" userId="3d7c3f3ab11cf231" providerId="LiveId" clId="{CA0E1341-D4FA-45B1-8F6C-ADE468152277}" dt="2023-03-20T12:57:08.984" v="21087"/>
        <pc:sldMkLst>
          <pc:docMk/>
          <pc:sldMk cId="3866629391" sldId="394"/>
        </pc:sldMkLst>
        <pc:spChg chg="mod">
          <ac:chgData name="ΕΙΡΗΝΗ ΚΑΤΣΑΡΟΥ" userId="3d7c3f3ab11cf231" providerId="LiveId" clId="{CA0E1341-D4FA-45B1-8F6C-ADE468152277}" dt="2023-03-20T12:41:00.425" v="18812" actId="14100"/>
          <ac:spMkLst>
            <pc:docMk/>
            <pc:sldMk cId="3866629391" sldId="394"/>
            <ac:spMk id="4" creationId="{D7F42822-2B8F-B894-3E5E-C27228EC345D}"/>
          </ac:spMkLst>
        </pc:spChg>
        <pc:spChg chg="mod">
          <ac:chgData name="ΕΙΡΗΝΗ ΚΑΤΣΑΡΟΥ" userId="3d7c3f3ab11cf231" providerId="LiveId" clId="{CA0E1341-D4FA-45B1-8F6C-ADE468152277}" dt="2023-03-20T12:57:01.656" v="21083" actId="1076"/>
          <ac:spMkLst>
            <pc:docMk/>
            <pc:sldMk cId="3866629391" sldId="394"/>
            <ac:spMk id="5" creationId="{0A42289E-89C6-866D-A352-ABE487AB5D61}"/>
          </ac:spMkLst>
        </pc:spChg>
        <pc:spChg chg="mod">
          <ac:chgData name="ΕΙΡΗΝΗ ΚΑΤΣΑΡΟΥ" userId="3d7c3f3ab11cf231" providerId="LiveId" clId="{CA0E1341-D4FA-45B1-8F6C-ADE468152277}" dt="2023-03-20T12:57:03.280" v="21084" actId="1076"/>
          <ac:spMkLst>
            <pc:docMk/>
            <pc:sldMk cId="3866629391" sldId="394"/>
            <ac:spMk id="6" creationId="{07BC8745-FCC9-5BBA-D05F-06DB9AB457A1}"/>
          </ac:spMkLst>
        </pc:spChg>
        <pc:spChg chg="mod">
          <ac:chgData name="ΕΙΡΗΝΗ ΚΑΤΣΑΡΟΥ" userId="3d7c3f3ab11cf231" providerId="LiveId" clId="{CA0E1341-D4FA-45B1-8F6C-ADE468152277}" dt="2023-03-20T12:57:05.320" v="21085" actId="1076"/>
          <ac:spMkLst>
            <pc:docMk/>
            <pc:sldMk cId="3866629391" sldId="394"/>
            <ac:spMk id="7" creationId="{3269C4D5-B806-06F8-96A6-954677B62B13}"/>
          </ac:spMkLst>
        </pc:spChg>
        <pc:spChg chg="del mod">
          <ac:chgData name="ΕΙΡΗΝΗ ΚΑΤΣΑΡΟΥ" userId="3d7c3f3ab11cf231" providerId="LiveId" clId="{CA0E1341-D4FA-45B1-8F6C-ADE468152277}" dt="2023-03-20T12:41:11.729" v="18816" actId="21"/>
          <ac:spMkLst>
            <pc:docMk/>
            <pc:sldMk cId="3866629391" sldId="394"/>
            <ac:spMk id="8" creationId="{C73D773E-0190-6404-7393-C997FEB75111}"/>
          </ac:spMkLst>
        </pc:spChg>
        <pc:spChg chg="del">
          <ac:chgData name="ΕΙΡΗΝΗ ΚΑΤΣΑΡΟΥ" userId="3d7c3f3ab11cf231" providerId="LiveId" clId="{CA0E1341-D4FA-45B1-8F6C-ADE468152277}" dt="2023-03-20T12:41:14.514" v="18817" actId="21"/>
          <ac:spMkLst>
            <pc:docMk/>
            <pc:sldMk cId="3866629391" sldId="394"/>
            <ac:spMk id="9" creationId="{73656776-AD13-D7B8-092F-93C0181874C7}"/>
          </ac:spMkLst>
        </pc:spChg>
        <pc:spChg chg="del">
          <ac:chgData name="ΕΙΡΗΝΗ ΚΑΤΣΑΡΟΥ" userId="3d7c3f3ab11cf231" providerId="LiveId" clId="{CA0E1341-D4FA-45B1-8F6C-ADE468152277}" dt="2023-03-20T12:41:17.324" v="18818" actId="21"/>
          <ac:spMkLst>
            <pc:docMk/>
            <pc:sldMk cId="3866629391" sldId="394"/>
            <ac:spMk id="10" creationId="{BEEB54C1-D304-348E-6452-F15A2026A352}"/>
          </ac:spMkLst>
        </pc:spChg>
        <pc:graphicFrameChg chg="mod">
          <ac:chgData name="ΕΙΡΗΝΗ ΚΑΤΣΑΡΟΥ" userId="3d7c3f3ab11cf231" providerId="LiveId" clId="{CA0E1341-D4FA-45B1-8F6C-ADE468152277}" dt="2023-03-20T12:57:08.984" v="21087"/>
          <ac:graphicFrameMkLst>
            <pc:docMk/>
            <pc:sldMk cId="3866629391" sldId="394"/>
            <ac:graphicFrameMk id="43" creationId="{8840C080-C466-4E3C-9859-A35C5FCF346F}"/>
          </ac:graphicFrameMkLst>
        </pc:graphicFrameChg>
      </pc:sldChg>
      <pc:sldChg chg="modSp mod">
        <pc:chgData name="ΕΙΡΗΝΗ ΚΑΤΣΑΡΟΥ" userId="3d7c3f3ab11cf231" providerId="LiveId" clId="{CA0E1341-D4FA-45B1-8F6C-ADE468152277}" dt="2023-03-20T14:13:22.976" v="29717" actId="20577"/>
        <pc:sldMkLst>
          <pc:docMk/>
          <pc:sldMk cId="442878631" sldId="403"/>
        </pc:sldMkLst>
        <pc:spChg chg="mod">
          <ac:chgData name="ΕΙΡΗΝΗ ΚΑΤΣΑΡΟΥ" userId="3d7c3f3ab11cf231" providerId="LiveId" clId="{CA0E1341-D4FA-45B1-8F6C-ADE468152277}" dt="2023-03-20T14:13:22.976" v="29717" actId="20577"/>
          <ac:spMkLst>
            <pc:docMk/>
            <pc:sldMk cId="442878631" sldId="403"/>
            <ac:spMk id="5" creationId="{35DF4799-A56B-05CE-FC3B-1826326BA490}"/>
          </ac:spMkLst>
        </pc:spChg>
      </pc:sldChg>
      <pc:sldChg chg="modSp mod">
        <pc:chgData name="ΕΙΡΗΝΗ ΚΑΤΣΑΡΟΥ" userId="3d7c3f3ab11cf231" providerId="LiveId" clId="{CA0E1341-D4FA-45B1-8F6C-ADE468152277}" dt="2023-03-20T13:59:25.393" v="28404" actId="20577"/>
        <pc:sldMkLst>
          <pc:docMk/>
          <pc:sldMk cId="4042102321" sldId="405"/>
        </pc:sldMkLst>
        <pc:spChg chg="mod">
          <ac:chgData name="ΕΙΡΗΝΗ ΚΑΤΣΑΡΟΥ" userId="3d7c3f3ab11cf231" providerId="LiveId" clId="{CA0E1341-D4FA-45B1-8F6C-ADE468152277}" dt="2023-03-20T13:59:25.393" v="28404" actId="20577"/>
          <ac:spMkLst>
            <pc:docMk/>
            <pc:sldMk cId="4042102321" sldId="405"/>
            <ac:spMk id="5" creationId="{35DF4799-A56B-05CE-FC3B-1826326BA490}"/>
          </ac:spMkLst>
        </pc:spChg>
      </pc:sldChg>
      <pc:sldChg chg="addSp modSp mod">
        <pc:chgData name="ΕΙΡΗΝΗ ΚΑΤΣΑΡΟΥ" userId="3d7c3f3ab11cf231" providerId="LiveId" clId="{CA0E1341-D4FA-45B1-8F6C-ADE468152277}" dt="2023-03-20T13:46:02.354" v="26780" actId="20577"/>
        <pc:sldMkLst>
          <pc:docMk/>
          <pc:sldMk cId="2687914328" sldId="408"/>
        </pc:sldMkLst>
        <pc:spChg chg="add mod">
          <ac:chgData name="ΕΙΡΗΝΗ ΚΑΤΣΑΡΟΥ" userId="3d7c3f3ab11cf231" providerId="LiveId" clId="{CA0E1341-D4FA-45B1-8F6C-ADE468152277}" dt="2023-03-20T13:46:02.354" v="26780" actId="20577"/>
          <ac:spMkLst>
            <pc:docMk/>
            <pc:sldMk cId="2687914328" sldId="408"/>
            <ac:spMk id="3" creationId="{493F34DF-0161-ACEB-77ED-299851664E1B}"/>
          </ac:spMkLst>
        </pc:spChg>
        <pc:spChg chg="mod">
          <ac:chgData name="ΕΙΡΗΝΗ ΚΑΤΣΑΡΟΥ" userId="3d7c3f3ab11cf231" providerId="LiveId" clId="{CA0E1341-D4FA-45B1-8F6C-ADE468152277}" dt="2023-03-20T13:44:10.868" v="26504" actId="1076"/>
          <ac:spMkLst>
            <pc:docMk/>
            <pc:sldMk cId="2687914328" sldId="408"/>
            <ac:spMk id="4" creationId="{D7F42822-2B8F-B894-3E5E-C27228EC345D}"/>
          </ac:spMkLst>
        </pc:spChg>
        <pc:spChg chg="mod">
          <ac:chgData name="ΕΙΡΗΝΗ ΚΑΤΣΑΡΟΥ" userId="3d7c3f3ab11cf231" providerId="LiveId" clId="{CA0E1341-D4FA-45B1-8F6C-ADE468152277}" dt="2023-03-20T13:32:32.978" v="25369" actId="2711"/>
          <ac:spMkLst>
            <pc:docMk/>
            <pc:sldMk cId="2687914328" sldId="408"/>
            <ac:spMk id="5" creationId="{35DF4799-A56B-05CE-FC3B-1826326BA490}"/>
          </ac:spMkLst>
        </pc:spChg>
      </pc:sldChg>
      <pc:sldChg chg="modSp mod">
        <pc:chgData name="ΕΙΡΗΝΗ ΚΑΤΣΑΡΟΥ" userId="3d7c3f3ab11cf231" providerId="LiveId" clId="{CA0E1341-D4FA-45B1-8F6C-ADE468152277}" dt="2023-03-20T12:40:03.507" v="18775" actId="20577"/>
        <pc:sldMkLst>
          <pc:docMk/>
          <pc:sldMk cId="4060790336" sldId="431"/>
        </pc:sldMkLst>
        <pc:spChg chg="mod">
          <ac:chgData name="ΕΙΡΗΝΗ ΚΑΤΣΑΡΟΥ" userId="3d7c3f3ab11cf231" providerId="LiveId" clId="{CA0E1341-D4FA-45B1-8F6C-ADE468152277}" dt="2023-03-20T12:40:03.507" v="18775" actId="20577"/>
          <ac:spMkLst>
            <pc:docMk/>
            <pc:sldMk cId="4060790336" sldId="431"/>
            <ac:spMk id="5" creationId="{35DF4799-A56B-05CE-FC3B-1826326BA490}"/>
          </ac:spMkLst>
        </pc:spChg>
      </pc:sldChg>
      <pc:sldChg chg="modSp mod">
        <pc:chgData name="ΕΙΡΗΝΗ ΚΑΤΣΑΡΟΥ" userId="3d7c3f3ab11cf231" providerId="LiveId" clId="{CA0E1341-D4FA-45B1-8F6C-ADE468152277}" dt="2023-03-20T12:51:56.856" v="20299" actId="1076"/>
        <pc:sldMkLst>
          <pc:docMk/>
          <pc:sldMk cId="4186465869" sldId="434"/>
        </pc:sldMkLst>
        <pc:spChg chg="mod">
          <ac:chgData name="ΕΙΡΗΝΗ ΚΑΤΣΑΡΟΥ" userId="3d7c3f3ab11cf231" providerId="LiveId" clId="{CA0E1341-D4FA-45B1-8F6C-ADE468152277}" dt="2023-03-20T12:44:16.393" v="19214" actId="1076"/>
          <ac:spMkLst>
            <pc:docMk/>
            <pc:sldMk cId="4186465869" sldId="434"/>
            <ac:spMk id="4" creationId="{D7F42822-2B8F-B894-3E5E-C27228EC345D}"/>
          </ac:spMkLst>
        </pc:spChg>
        <pc:spChg chg="mod">
          <ac:chgData name="ΕΙΡΗΝΗ ΚΑΤΣΑΡΟΥ" userId="3d7c3f3ab11cf231" providerId="LiveId" clId="{CA0E1341-D4FA-45B1-8F6C-ADE468152277}" dt="2023-03-20T12:51:56.856" v="20299" actId="1076"/>
          <ac:spMkLst>
            <pc:docMk/>
            <pc:sldMk cId="4186465869" sldId="434"/>
            <ac:spMk id="5" creationId="{35DF4799-A56B-05CE-FC3B-1826326BA490}"/>
          </ac:spMkLst>
        </pc:spChg>
      </pc:sldChg>
      <pc:sldChg chg="modSp mod">
        <pc:chgData name="ΕΙΡΗΝΗ ΚΑΤΣΑΡΟΥ" userId="3d7c3f3ab11cf231" providerId="LiveId" clId="{CA0E1341-D4FA-45B1-8F6C-ADE468152277}" dt="2023-03-20T13:09:12.744" v="22769" actId="313"/>
        <pc:sldMkLst>
          <pc:docMk/>
          <pc:sldMk cId="1666134332" sldId="435"/>
        </pc:sldMkLst>
        <pc:spChg chg="mod">
          <ac:chgData name="ΕΙΡΗΝΗ ΚΑΤΣΑΡΟΥ" userId="3d7c3f3ab11cf231" providerId="LiveId" clId="{CA0E1341-D4FA-45B1-8F6C-ADE468152277}" dt="2023-03-20T13:03:39.697" v="21867" actId="20577"/>
          <ac:spMkLst>
            <pc:docMk/>
            <pc:sldMk cId="1666134332" sldId="435"/>
            <ac:spMk id="4" creationId="{D7F42822-2B8F-B894-3E5E-C27228EC345D}"/>
          </ac:spMkLst>
        </pc:spChg>
        <pc:spChg chg="mod">
          <ac:chgData name="ΕΙΡΗΝΗ ΚΑΤΣΑΡΟΥ" userId="3d7c3f3ab11cf231" providerId="LiveId" clId="{CA0E1341-D4FA-45B1-8F6C-ADE468152277}" dt="2023-03-20T13:09:12.744" v="22769" actId="313"/>
          <ac:spMkLst>
            <pc:docMk/>
            <pc:sldMk cId="1666134332" sldId="435"/>
            <ac:spMk id="5" creationId="{35DF4799-A56B-05CE-FC3B-1826326BA490}"/>
          </ac:spMkLst>
        </pc:spChg>
      </pc:sldChg>
      <pc:sldChg chg="modSp mod">
        <pc:chgData name="ΕΙΡΗΝΗ ΚΑΤΣΑΡΟΥ" userId="3d7c3f3ab11cf231" providerId="LiveId" clId="{CA0E1341-D4FA-45B1-8F6C-ADE468152277}" dt="2023-03-20T13:13:05.570" v="23187" actId="20577"/>
        <pc:sldMkLst>
          <pc:docMk/>
          <pc:sldMk cId="3691102211" sldId="436"/>
        </pc:sldMkLst>
        <pc:spChg chg="mod">
          <ac:chgData name="ΕΙΡΗΝΗ ΚΑΤΣΑΡΟΥ" userId="3d7c3f3ab11cf231" providerId="LiveId" clId="{CA0E1341-D4FA-45B1-8F6C-ADE468152277}" dt="2023-03-20T13:13:05.570" v="23187" actId="20577"/>
          <ac:spMkLst>
            <pc:docMk/>
            <pc:sldMk cId="3691102211" sldId="436"/>
            <ac:spMk id="5" creationId="{35DF4799-A56B-05CE-FC3B-1826326BA490}"/>
          </ac:spMkLst>
        </pc:spChg>
      </pc:sldChg>
      <pc:sldChg chg="del">
        <pc:chgData name="ΕΙΡΗΝΗ ΚΑΤΣΑΡΟΥ" userId="3d7c3f3ab11cf231" providerId="LiveId" clId="{CA0E1341-D4FA-45B1-8F6C-ADE468152277}" dt="2023-03-20T13:13:09.568" v="23188" actId="2696"/>
        <pc:sldMkLst>
          <pc:docMk/>
          <pc:sldMk cId="3091503127" sldId="437"/>
        </pc:sldMkLst>
      </pc:sldChg>
      <pc:sldChg chg="del">
        <pc:chgData name="ΕΙΡΗΝΗ ΚΑΤΣΑΡΟΥ" userId="3d7c3f3ab11cf231" providerId="LiveId" clId="{CA0E1341-D4FA-45B1-8F6C-ADE468152277}" dt="2023-03-20T13:13:23.219" v="23192" actId="2696"/>
        <pc:sldMkLst>
          <pc:docMk/>
          <pc:sldMk cId="147244157" sldId="438"/>
        </pc:sldMkLst>
      </pc:sldChg>
      <pc:sldChg chg="del">
        <pc:chgData name="ΕΙΡΗΝΗ ΚΑΤΣΑΡΟΥ" userId="3d7c3f3ab11cf231" providerId="LiveId" clId="{CA0E1341-D4FA-45B1-8F6C-ADE468152277}" dt="2023-03-20T13:13:32.855" v="23196" actId="2696"/>
        <pc:sldMkLst>
          <pc:docMk/>
          <pc:sldMk cId="1724102751" sldId="439"/>
        </pc:sldMkLst>
      </pc:sldChg>
      <pc:sldChg chg="modSp mod">
        <pc:chgData name="ΕΙΡΗΝΗ ΚΑΤΣΑΡΟΥ" userId="3d7c3f3ab11cf231" providerId="LiveId" clId="{CA0E1341-D4FA-45B1-8F6C-ADE468152277}" dt="2023-03-20T13:25:14.070" v="24639" actId="113"/>
        <pc:sldMkLst>
          <pc:docMk/>
          <pc:sldMk cId="3168361077" sldId="440"/>
        </pc:sldMkLst>
        <pc:spChg chg="mod">
          <ac:chgData name="ΕΙΡΗΝΗ ΚΑΤΣΑΡΟΥ" userId="3d7c3f3ab11cf231" providerId="LiveId" clId="{CA0E1341-D4FA-45B1-8F6C-ADE468152277}" dt="2023-03-20T13:17:17.375" v="23657" actId="20577"/>
          <ac:spMkLst>
            <pc:docMk/>
            <pc:sldMk cId="3168361077" sldId="440"/>
            <ac:spMk id="4" creationId="{D7F42822-2B8F-B894-3E5E-C27228EC345D}"/>
          </ac:spMkLst>
        </pc:spChg>
        <pc:spChg chg="mod">
          <ac:chgData name="ΕΙΡΗΝΗ ΚΑΤΣΑΡΟΥ" userId="3d7c3f3ab11cf231" providerId="LiveId" clId="{CA0E1341-D4FA-45B1-8F6C-ADE468152277}" dt="2023-03-20T13:25:14.070" v="24639" actId="113"/>
          <ac:spMkLst>
            <pc:docMk/>
            <pc:sldMk cId="3168361077" sldId="440"/>
            <ac:spMk id="5" creationId="{35DF4799-A56B-05CE-FC3B-1826326BA490}"/>
          </ac:spMkLst>
        </pc:spChg>
      </pc:sldChg>
      <pc:sldChg chg="modSp mod">
        <pc:chgData name="ΕΙΡΗΝΗ ΚΑΤΣΑΡΟΥ" userId="3d7c3f3ab11cf231" providerId="LiveId" clId="{CA0E1341-D4FA-45B1-8F6C-ADE468152277}" dt="2023-03-20T13:31:18.470" v="25363" actId="20577"/>
        <pc:sldMkLst>
          <pc:docMk/>
          <pc:sldMk cId="3183012957" sldId="441"/>
        </pc:sldMkLst>
        <pc:spChg chg="mod">
          <ac:chgData name="ΕΙΡΗΝΗ ΚΑΤΣΑΡΟΥ" userId="3d7c3f3ab11cf231" providerId="LiveId" clId="{CA0E1341-D4FA-45B1-8F6C-ADE468152277}" dt="2023-03-20T13:31:18.470" v="25363" actId="20577"/>
          <ac:spMkLst>
            <pc:docMk/>
            <pc:sldMk cId="3183012957" sldId="441"/>
            <ac:spMk id="5" creationId="{35DF4799-A56B-05CE-FC3B-1826326BA490}"/>
          </ac:spMkLst>
        </pc:spChg>
      </pc:sldChg>
      <pc:sldChg chg="modSp mod">
        <pc:chgData name="ΕΙΡΗΝΗ ΚΑΤΣΑΡΟΥ" userId="3d7c3f3ab11cf231" providerId="LiveId" clId="{CA0E1341-D4FA-45B1-8F6C-ADE468152277}" dt="2023-03-20T07:39:57.676" v="3969" actId="20577"/>
        <pc:sldMkLst>
          <pc:docMk/>
          <pc:sldMk cId="2714656386" sldId="473"/>
        </pc:sldMkLst>
        <pc:spChg chg="mod">
          <ac:chgData name="ΕΙΡΗΝΗ ΚΑΤΣΑΡΟΥ" userId="3d7c3f3ab11cf231" providerId="LiveId" clId="{CA0E1341-D4FA-45B1-8F6C-ADE468152277}" dt="2023-03-20T07:39:57.676" v="3969" actId="20577"/>
          <ac:spMkLst>
            <pc:docMk/>
            <pc:sldMk cId="2714656386" sldId="473"/>
            <ac:spMk id="3" creationId="{DB767AAC-D353-62DB-8CEB-CB082DC16DB9}"/>
          </ac:spMkLst>
        </pc:spChg>
      </pc:sldChg>
      <pc:sldChg chg="modSp mod">
        <pc:chgData name="ΕΙΡΗΝΗ ΚΑΤΣΑΡΟΥ" userId="3d7c3f3ab11cf231" providerId="LiveId" clId="{CA0E1341-D4FA-45B1-8F6C-ADE468152277}" dt="2023-03-20T12:59:53.761" v="21486" actId="20577"/>
        <pc:sldMkLst>
          <pc:docMk/>
          <pc:sldMk cId="3636620144" sldId="477"/>
        </pc:sldMkLst>
        <pc:spChg chg="mod">
          <ac:chgData name="ΕΙΡΗΝΗ ΚΑΤΣΑΡΟΥ" userId="3d7c3f3ab11cf231" providerId="LiveId" clId="{CA0E1341-D4FA-45B1-8F6C-ADE468152277}" dt="2023-03-20T12:59:53.761" v="21486" actId="20577"/>
          <ac:spMkLst>
            <pc:docMk/>
            <pc:sldMk cId="3636620144" sldId="477"/>
            <ac:spMk id="5" creationId="{35DF4799-A56B-05CE-FC3B-1826326BA490}"/>
          </ac:spMkLst>
        </pc:spChg>
      </pc:sldChg>
      <pc:sldChg chg="del">
        <pc:chgData name="ΕΙΡΗΝΗ ΚΑΤΣΑΡΟΥ" userId="3d7c3f3ab11cf231" providerId="LiveId" clId="{CA0E1341-D4FA-45B1-8F6C-ADE468152277}" dt="2023-03-20T12:57:19.068" v="21091" actId="2696"/>
        <pc:sldMkLst>
          <pc:docMk/>
          <pc:sldMk cId="244838235" sldId="478"/>
        </pc:sldMkLst>
      </pc:sldChg>
      <pc:sldChg chg="delSp modSp mod">
        <pc:chgData name="ΕΙΡΗΝΗ ΚΑΤΣΑΡΟΥ" userId="3d7c3f3ab11cf231" providerId="LiveId" clId="{CA0E1341-D4FA-45B1-8F6C-ADE468152277}" dt="2023-03-20T13:19:14.200" v="23893" actId="313"/>
        <pc:sldMkLst>
          <pc:docMk/>
          <pc:sldMk cId="1344111314" sldId="480"/>
        </pc:sldMkLst>
        <pc:spChg chg="del">
          <ac:chgData name="ΕΙΡΗΝΗ ΚΑΤΣΑΡΟΥ" userId="3d7c3f3ab11cf231" providerId="LiveId" clId="{CA0E1341-D4FA-45B1-8F6C-ADE468152277}" dt="2023-03-20T13:17:30.481" v="23658" actId="21"/>
          <ac:spMkLst>
            <pc:docMk/>
            <pc:sldMk cId="1344111314" sldId="480"/>
            <ac:spMk id="2" creationId="{45161784-FE69-F863-6EEB-9069FF9E0A00}"/>
          </ac:spMkLst>
        </pc:spChg>
        <pc:spChg chg="mod">
          <ac:chgData name="ΕΙΡΗΝΗ ΚΑΤΣΑΡΟΥ" userId="3d7c3f3ab11cf231" providerId="LiveId" clId="{CA0E1341-D4FA-45B1-8F6C-ADE468152277}" dt="2023-03-20T13:17:43.406" v="23683" actId="14100"/>
          <ac:spMkLst>
            <pc:docMk/>
            <pc:sldMk cId="1344111314" sldId="480"/>
            <ac:spMk id="4" creationId="{D7F42822-2B8F-B894-3E5E-C27228EC345D}"/>
          </ac:spMkLst>
        </pc:spChg>
        <pc:graphicFrameChg chg="mod">
          <ac:chgData name="ΕΙΡΗΝΗ ΚΑΤΣΑΡΟΥ" userId="3d7c3f3ab11cf231" providerId="LiveId" clId="{CA0E1341-D4FA-45B1-8F6C-ADE468152277}" dt="2023-03-20T13:19:14.200" v="23893" actId="313"/>
          <ac:graphicFrameMkLst>
            <pc:docMk/>
            <pc:sldMk cId="1344111314" sldId="480"/>
            <ac:graphicFrameMk id="43" creationId="{8840C080-C466-4E3C-9859-A35C5FCF346F}"/>
          </ac:graphicFrameMkLst>
        </pc:graphicFrameChg>
      </pc:sldChg>
      <pc:sldChg chg="del">
        <pc:chgData name="ΕΙΡΗΝΗ ΚΑΤΣΑΡΟΥ" userId="3d7c3f3ab11cf231" providerId="LiveId" clId="{CA0E1341-D4FA-45B1-8F6C-ADE468152277}" dt="2023-03-20T13:13:39.907" v="23198" actId="2696"/>
        <pc:sldMkLst>
          <pc:docMk/>
          <pc:sldMk cId="1212763380" sldId="481"/>
        </pc:sldMkLst>
      </pc:sldChg>
      <pc:sldChg chg="del">
        <pc:chgData name="ΕΙΡΗΝΗ ΚΑΤΣΑΡΟΥ" userId="3d7c3f3ab11cf231" providerId="LiveId" clId="{CA0E1341-D4FA-45B1-8F6C-ADE468152277}" dt="2023-03-20T13:13:40.905" v="23200" actId="2696"/>
        <pc:sldMkLst>
          <pc:docMk/>
          <pc:sldMk cId="3582217693" sldId="482"/>
        </pc:sldMkLst>
      </pc:sldChg>
      <pc:sldChg chg="del">
        <pc:chgData name="ΕΙΡΗΝΗ ΚΑΤΣΑΡΟΥ" userId="3d7c3f3ab11cf231" providerId="LiveId" clId="{CA0E1341-D4FA-45B1-8F6C-ADE468152277}" dt="2023-03-20T13:13:40.507" v="23199" actId="2696"/>
        <pc:sldMkLst>
          <pc:docMk/>
          <pc:sldMk cId="2438366748" sldId="483"/>
        </pc:sldMkLst>
      </pc:sldChg>
      <pc:sldChg chg="del">
        <pc:chgData name="ΕΙΡΗΝΗ ΚΑΤΣΑΡΟΥ" userId="3d7c3f3ab11cf231" providerId="LiveId" clId="{CA0E1341-D4FA-45B1-8F6C-ADE468152277}" dt="2023-03-20T12:57:26.956" v="21093" actId="2696"/>
        <pc:sldMkLst>
          <pc:docMk/>
          <pc:sldMk cId="1690537422" sldId="484"/>
        </pc:sldMkLst>
      </pc:sldChg>
      <pc:sldChg chg="del">
        <pc:chgData name="ΕΙΡΗΝΗ ΚΑΤΣΑΡΟΥ" userId="3d7c3f3ab11cf231" providerId="LiveId" clId="{CA0E1341-D4FA-45B1-8F6C-ADE468152277}" dt="2023-03-20T13:13:33.367" v="23197" actId="2696"/>
        <pc:sldMkLst>
          <pc:docMk/>
          <pc:sldMk cId="2272445572" sldId="485"/>
        </pc:sldMkLst>
      </pc:sldChg>
      <pc:sldChg chg="del">
        <pc:chgData name="ΕΙΡΗΝΗ ΚΑΤΣΑΡΟΥ" userId="3d7c3f3ab11cf231" providerId="LiveId" clId="{CA0E1341-D4FA-45B1-8F6C-ADE468152277}" dt="2023-03-20T13:13:48.262" v="23203" actId="2696"/>
        <pc:sldMkLst>
          <pc:docMk/>
          <pc:sldMk cId="426197317" sldId="486"/>
        </pc:sldMkLst>
      </pc:sldChg>
      <pc:sldChg chg="modSp mod">
        <pc:chgData name="ΕΙΡΗΝΗ ΚΑΤΣΑΡΟΥ" userId="3d7c3f3ab11cf231" providerId="LiveId" clId="{CA0E1341-D4FA-45B1-8F6C-ADE468152277}" dt="2023-03-20T07:03:29.171" v="1064" actId="113"/>
        <pc:sldMkLst>
          <pc:docMk/>
          <pc:sldMk cId="708851034" sldId="494"/>
        </pc:sldMkLst>
        <pc:spChg chg="mod">
          <ac:chgData name="ΕΙΡΗΝΗ ΚΑΤΣΑΡΟΥ" userId="3d7c3f3ab11cf231" providerId="LiveId" clId="{CA0E1341-D4FA-45B1-8F6C-ADE468152277}" dt="2023-03-20T07:03:29.171" v="1064" actId="113"/>
          <ac:spMkLst>
            <pc:docMk/>
            <pc:sldMk cId="708851034" sldId="494"/>
            <ac:spMk id="2" creationId="{C2127059-2E59-CD50-7947-6D5D6EED328D}"/>
          </ac:spMkLst>
        </pc:spChg>
        <pc:spChg chg="mod">
          <ac:chgData name="ΕΙΡΗΝΗ ΚΑΤΣΑΡΟΥ" userId="3d7c3f3ab11cf231" providerId="LiveId" clId="{CA0E1341-D4FA-45B1-8F6C-ADE468152277}" dt="2023-03-20T06:50:30.123" v="28" actId="20577"/>
          <ac:spMkLst>
            <pc:docMk/>
            <pc:sldMk cId="708851034" sldId="494"/>
            <ac:spMk id="5" creationId="{DA634718-FC1A-A724-73B0-4EEF6F7ED9E0}"/>
          </ac:spMkLst>
        </pc:spChg>
      </pc:sldChg>
      <pc:sldChg chg="del">
        <pc:chgData name="ΕΙΡΗΝΗ ΚΑΤΣΑΡΟΥ" userId="3d7c3f3ab11cf231" providerId="LiveId" clId="{CA0E1341-D4FA-45B1-8F6C-ADE468152277}" dt="2023-03-20T06:57:39.113" v="245" actId="2696"/>
        <pc:sldMkLst>
          <pc:docMk/>
          <pc:sldMk cId="2653391918" sldId="495"/>
        </pc:sldMkLst>
      </pc:sldChg>
      <pc:sldChg chg="addSp modSp mod">
        <pc:chgData name="ΕΙΡΗΝΗ ΚΑΤΣΑΡΟΥ" userId="3d7c3f3ab11cf231" providerId="LiveId" clId="{CA0E1341-D4FA-45B1-8F6C-ADE468152277}" dt="2023-03-20T07:24:05.041" v="2379" actId="14100"/>
        <pc:sldMkLst>
          <pc:docMk/>
          <pc:sldMk cId="1232246323" sldId="496"/>
        </pc:sldMkLst>
        <pc:spChg chg="mod">
          <ac:chgData name="ΕΙΡΗΝΗ ΚΑΤΣΑΡΟΥ" userId="3d7c3f3ab11cf231" providerId="LiveId" clId="{CA0E1341-D4FA-45B1-8F6C-ADE468152277}" dt="2023-03-20T07:21:07.246" v="2194" actId="20577"/>
          <ac:spMkLst>
            <pc:docMk/>
            <pc:sldMk cId="1232246323" sldId="496"/>
            <ac:spMk id="2" creationId="{C2127059-2E59-CD50-7947-6D5D6EED328D}"/>
          </ac:spMkLst>
        </pc:spChg>
        <pc:spChg chg="mod">
          <ac:chgData name="ΕΙΡΗΝΗ ΚΑΤΣΑΡΟΥ" userId="3d7c3f3ab11cf231" providerId="LiveId" clId="{CA0E1341-D4FA-45B1-8F6C-ADE468152277}" dt="2023-03-20T06:57:35.234" v="244" actId="20577"/>
          <ac:spMkLst>
            <pc:docMk/>
            <pc:sldMk cId="1232246323" sldId="496"/>
            <ac:spMk id="5" creationId="{DA634718-FC1A-A724-73B0-4EEF6F7ED9E0}"/>
          </ac:spMkLst>
        </pc:spChg>
        <pc:graphicFrameChg chg="add mod modGraphic">
          <ac:chgData name="ΕΙΡΗΝΗ ΚΑΤΣΑΡΟΥ" userId="3d7c3f3ab11cf231" providerId="LiveId" clId="{CA0E1341-D4FA-45B1-8F6C-ADE468152277}" dt="2023-03-20T07:24:05.041" v="2379" actId="14100"/>
          <ac:graphicFrameMkLst>
            <pc:docMk/>
            <pc:sldMk cId="1232246323" sldId="496"/>
            <ac:graphicFrameMk id="3" creationId="{303A29B7-62FB-516C-406A-14DC538FD5FD}"/>
          </ac:graphicFrameMkLst>
        </pc:graphicFrameChg>
      </pc:sldChg>
      <pc:sldChg chg="del">
        <pc:chgData name="ΕΙΡΗΝΗ ΚΑΤΣΑΡΟΥ" userId="3d7c3f3ab11cf231" providerId="LiveId" clId="{CA0E1341-D4FA-45B1-8F6C-ADE468152277}" dt="2023-03-20T06:57:51.515" v="246" actId="2696"/>
        <pc:sldMkLst>
          <pc:docMk/>
          <pc:sldMk cId="49628979" sldId="497"/>
        </pc:sldMkLst>
      </pc:sldChg>
      <pc:sldChg chg="del">
        <pc:chgData name="ΕΙΡΗΝΗ ΚΑΤΣΑΡΟΥ" userId="3d7c3f3ab11cf231" providerId="LiveId" clId="{CA0E1341-D4FA-45B1-8F6C-ADE468152277}" dt="2023-03-20T06:57:51.922" v="247" actId="2696"/>
        <pc:sldMkLst>
          <pc:docMk/>
          <pc:sldMk cId="49345215" sldId="498"/>
        </pc:sldMkLst>
      </pc:sldChg>
      <pc:sldChg chg="addSp modSp add mod">
        <pc:chgData name="ΕΙΡΗΝΗ ΚΑΤΣΑΡΟΥ" userId="3d7c3f3ab11cf231" providerId="LiveId" clId="{CA0E1341-D4FA-45B1-8F6C-ADE468152277}" dt="2023-03-20T07:38:59.946" v="3902" actId="1076"/>
        <pc:sldMkLst>
          <pc:docMk/>
          <pc:sldMk cId="4136822687" sldId="511"/>
        </pc:sldMkLst>
        <pc:spChg chg="mod">
          <ac:chgData name="ΕΙΡΗΝΗ ΚΑΤΣΑΡΟΥ" userId="3d7c3f3ab11cf231" providerId="LiveId" clId="{CA0E1341-D4FA-45B1-8F6C-ADE468152277}" dt="2023-03-20T07:38:59.946" v="3902" actId="1076"/>
          <ac:spMkLst>
            <pc:docMk/>
            <pc:sldMk cId="4136822687" sldId="511"/>
            <ac:spMk id="2" creationId="{C2127059-2E59-CD50-7947-6D5D6EED328D}"/>
          </ac:spMkLst>
        </pc:spChg>
        <pc:spChg chg="mod">
          <ac:chgData name="ΕΙΡΗΝΗ ΚΑΤΣΑΡΟΥ" userId="3d7c3f3ab11cf231" providerId="LiveId" clId="{CA0E1341-D4FA-45B1-8F6C-ADE468152277}" dt="2023-03-20T06:58:07.628" v="262" actId="20577"/>
          <ac:spMkLst>
            <pc:docMk/>
            <pc:sldMk cId="4136822687" sldId="511"/>
            <ac:spMk id="5" creationId="{DA634718-FC1A-A724-73B0-4EEF6F7ED9E0}"/>
          </ac:spMkLst>
        </pc:spChg>
        <pc:graphicFrameChg chg="add mod modGraphic">
          <ac:chgData name="ΕΙΡΗΝΗ ΚΑΤΣΑΡΟΥ" userId="3d7c3f3ab11cf231" providerId="LiveId" clId="{CA0E1341-D4FA-45B1-8F6C-ADE468152277}" dt="2023-03-20T07:37:01.688" v="3639" actId="1076"/>
          <ac:graphicFrameMkLst>
            <pc:docMk/>
            <pc:sldMk cId="4136822687" sldId="511"/>
            <ac:graphicFrameMk id="3" creationId="{E5AA9F3F-9288-E0E1-11E2-A6B09468E36F}"/>
          </ac:graphicFrameMkLst>
        </pc:graphicFrameChg>
      </pc:sldChg>
      <pc:sldChg chg="modSp add mod">
        <pc:chgData name="ΕΙΡΗΝΗ ΚΑΤΣΑΡΟΥ" userId="3d7c3f3ab11cf231" providerId="LiveId" clId="{CA0E1341-D4FA-45B1-8F6C-ADE468152277}" dt="2023-03-20T08:17:49.910" v="7992" actId="20577"/>
        <pc:sldMkLst>
          <pc:docMk/>
          <pc:sldMk cId="561184102" sldId="512"/>
        </pc:sldMkLst>
        <pc:spChg chg="mod">
          <ac:chgData name="ΕΙΡΗΝΗ ΚΑΤΣΑΡΟΥ" userId="3d7c3f3ab11cf231" providerId="LiveId" clId="{CA0E1341-D4FA-45B1-8F6C-ADE468152277}" dt="2023-03-20T08:17:49.910" v="7992" actId="20577"/>
          <ac:spMkLst>
            <pc:docMk/>
            <pc:sldMk cId="561184102" sldId="512"/>
            <ac:spMk id="3" creationId="{DB767AAC-D353-62DB-8CEB-CB082DC16DB9}"/>
          </ac:spMkLst>
        </pc:spChg>
      </pc:sldChg>
      <pc:sldChg chg="modSp add mod ord">
        <pc:chgData name="ΕΙΡΗΝΗ ΚΑΤΣΑΡΟΥ" userId="3d7c3f3ab11cf231" providerId="LiveId" clId="{CA0E1341-D4FA-45B1-8F6C-ADE468152277}" dt="2023-03-20T07:51:54.379" v="5146" actId="113"/>
        <pc:sldMkLst>
          <pc:docMk/>
          <pc:sldMk cId="1838082954" sldId="513"/>
        </pc:sldMkLst>
        <pc:spChg chg="mod">
          <ac:chgData name="ΕΙΡΗΝΗ ΚΑΤΣΑΡΟΥ" userId="3d7c3f3ab11cf231" providerId="LiveId" clId="{CA0E1341-D4FA-45B1-8F6C-ADE468152277}" dt="2023-03-20T07:51:54.379" v="5146" actId="113"/>
          <ac:spMkLst>
            <pc:docMk/>
            <pc:sldMk cId="1838082954" sldId="513"/>
            <ac:spMk id="2" creationId="{C2127059-2E59-CD50-7947-6D5D6EED328D}"/>
          </ac:spMkLst>
        </pc:spChg>
        <pc:spChg chg="mod">
          <ac:chgData name="ΕΙΡΗΝΗ ΚΑΤΣΑΡΟΥ" userId="3d7c3f3ab11cf231" providerId="LiveId" clId="{CA0E1341-D4FA-45B1-8F6C-ADE468152277}" dt="2023-03-20T07:40:57.833" v="4009" actId="20577"/>
          <ac:spMkLst>
            <pc:docMk/>
            <pc:sldMk cId="1838082954" sldId="513"/>
            <ac:spMk id="5" creationId="{DA634718-FC1A-A724-73B0-4EEF6F7ED9E0}"/>
          </ac:spMkLst>
        </pc:spChg>
      </pc:sldChg>
      <pc:sldChg chg="modSp add mod">
        <pc:chgData name="ΕΙΡΗΝΗ ΚΑΤΣΑΡΟΥ" userId="3d7c3f3ab11cf231" providerId="LiveId" clId="{CA0E1341-D4FA-45B1-8F6C-ADE468152277}" dt="2023-03-20T08:05:28.556" v="6550" actId="20577"/>
        <pc:sldMkLst>
          <pc:docMk/>
          <pc:sldMk cId="3422530917" sldId="514"/>
        </pc:sldMkLst>
        <pc:spChg chg="mod">
          <ac:chgData name="ΕΙΡΗΝΗ ΚΑΤΣΑΡΟΥ" userId="3d7c3f3ab11cf231" providerId="LiveId" clId="{CA0E1341-D4FA-45B1-8F6C-ADE468152277}" dt="2023-03-20T08:05:28.556" v="6550" actId="20577"/>
          <ac:spMkLst>
            <pc:docMk/>
            <pc:sldMk cId="3422530917" sldId="514"/>
            <ac:spMk id="2" creationId="{C2127059-2E59-CD50-7947-6D5D6EED328D}"/>
          </ac:spMkLst>
        </pc:spChg>
        <pc:spChg chg="mod">
          <ac:chgData name="ΕΙΡΗΝΗ ΚΑΤΣΑΡΟΥ" userId="3d7c3f3ab11cf231" providerId="LiveId" clId="{CA0E1341-D4FA-45B1-8F6C-ADE468152277}" dt="2023-03-20T08:01:34.058" v="5982" actId="20577"/>
          <ac:spMkLst>
            <pc:docMk/>
            <pc:sldMk cId="3422530917" sldId="514"/>
            <ac:spMk id="5" creationId="{DA634718-FC1A-A724-73B0-4EEF6F7ED9E0}"/>
          </ac:spMkLst>
        </pc:spChg>
      </pc:sldChg>
      <pc:sldChg chg="modSp add mod">
        <pc:chgData name="ΕΙΡΗΝΗ ΚΑΤΣΑΡΟΥ" userId="3d7c3f3ab11cf231" providerId="LiveId" clId="{CA0E1341-D4FA-45B1-8F6C-ADE468152277}" dt="2023-03-20T08:17:22.086" v="7963" actId="14100"/>
        <pc:sldMkLst>
          <pc:docMk/>
          <pc:sldMk cId="2617101255" sldId="515"/>
        </pc:sldMkLst>
        <pc:spChg chg="mod">
          <ac:chgData name="ΕΙΡΗΝΗ ΚΑΤΣΑΡΟΥ" userId="3d7c3f3ab11cf231" providerId="LiveId" clId="{CA0E1341-D4FA-45B1-8F6C-ADE468152277}" dt="2023-03-20T08:17:22.086" v="7963" actId="14100"/>
          <ac:spMkLst>
            <pc:docMk/>
            <pc:sldMk cId="2617101255" sldId="515"/>
            <ac:spMk id="2" creationId="{C2127059-2E59-CD50-7947-6D5D6EED328D}"/>
          </ac:spMkLst>
        </pc:spChg>
        <pc:spChg chg="mod">
          <ac:chgData name="ΕΙΡΗΝΗ ΚΑΤΣΑΡΟΥ" userId="3d7c3f3ab11cf231" providerId="LiveId" clId="{CA0E1341-D4FA-45B1-8F6C-ADE468152277}" dt="2023-03-20T08:05:48.170" v="6561" actId="20577"/>
          <ac:spMkLst>
            <pc:docMk/>
            <pc:sldMk cId="2617101255" sldId="515"/>
            <ac:spMk id="5" creationId="{DA634718-FC1A-A724-73B0-4EEF6F7ED9E0}"/>
          </ac:spMkLst>
        </pc:spChg>
      </pc:sldChg>
      <pc:sldChg chg="modSp add mod">
        <pc:chgData name="ΕΙΡΗΝΗ ΚΑΤΣΑΡΟΥ" userId="3d7c3f3ab11cf231" providerId="LiveId" clId="{CA0E1341-D4FA-45B1-8F6C-ADE468152277}" dt="2023-03-20T11:53:33.932" v="15469" actId="1076"/>
        <pc:sldMkLst>
          <pc:docMk/>
          <pc:sldMk cId="1476501916" sldId="516"/>
        </pc:sldMkLst>
        <pc:spChg chg="mod">
          <ac:chgData name="ΕΙΡΗΝΗ ΚΑΤΣΑΡΟΥ" userId="3d7c3f3ab11cf231" providerId="LiveId" clId="{CA0E1341-D4FA-45B1-8F6C-ADE468152277}" dt="2023-03-20T11:53:33.932" v="15469" actId="1076"/>
          <ac:spMkLst>
            <pc:docMk/>
            <pc:sldMk cId="1476501916" sldId="516"/>
            <ac:spMk id="3" creationId="{DB767AAC-D353-62DB-8CEB-CB082DC16DB9}"/>
          </ac:spMkLst>
        </pc:spChg>
      </pc:sldChg>
      <pc:sldChg chg="modSp add mod ord">
        <pc:chgData name="ΕΙΡΗΝΗ ΚΑΤΣΑΡΟΥ" userId="3d7c3f3ab11cf231" providerId="LiveId" clId="{CA0E1341-D4FA-45B1-8F6C-ADE468152277}" dt="2023-03-20T08:35:14.554" v="8901" actId="20577"/>
        <pc:sldMkLst>
          <pc:docMk/>
          <pc:sldMk cId="2800495417" sldId="517"/>
        </pc:sldMkLst>
        <pc:spChg chg="mod">
          <ac:chgData name="ΕΙΡΗΝΗ ΚΑΤΣΑΡΟΥ" userId="3d7c3f3ab11cf231" providerId="LiveId" clId="{CA0E1341-D4FA-45B1-8F6C-ADE468152277}" dt="2023-03-20T08:35:14.554" v="8901" actId="20577"/>
          <ac:spMkLst>
            <pc:docMk/>
            <pc:sldMk cId="2800495417" sldId="517"/>
            <ac:spMk id="2" creationId="{C2127059-2E59-CD50-7947-6D5D6EED328D}"/>
          </ac:spMkLst>
        </pc:spChg>
        <pc:spChg chg="mod">
          <ac:chgData name="ΕΙΡΗΝΗ ΚΑΤΣΑΡΟΥ" userId="3d7c3f3ab11cf231" providerId="LiveId" clId="{CA0E1341-D4FA-45B1-8F6C-ADE468152277}" dt="2023-03-20T08:19:05.891" v="8059" actId="6549"/>
          <ac:spMkLst>
            <pc:docMk/>
            <pc:sldMk cId="2800495417" sldId="517"/>
            <ac:spMk id="5" creationId="{DA634718-FC1A-A724-73B0-4EEF6F7ED9E0}"/>
          </ac:spMkLst>
        </pc:spChg>
      </pc:sldChg>
      <pc:sldChg chg="addSp modSp add mod">
        <pc:chgData name="ΕΙΡΗΝΗ ΚΑΤΣΑΡΟΥ" userId="3d7c3f3ab11cf231" providerId="LiveId" clId="{CA0E1341-D4FA-45B1-8F6C-ADE468152277}" dt="2023-03-20T08:45:01.564" v="9730" actId="20577"/>
        <pc:sldMkLst>
          <pc:docMk/>
          <pc:sldMk cId="4132336687" sldId="518"/>
        </pc:sldMkLst>
        <pc:spChg chg="mod">
          <ac:chgData name="ΕΙΡΗΝΗ ΚΑΤΣΑΡΟΥ" userId="3d7c3f3ab11cf231" providerId="LiveId" clId="{CA0E1341-D4FA-45B1-8F6C-ADE468152277}" dt="2023-03-20T08:35:43.892" v="8937" actId="14100"/>
          <ac:spMkLst>
            <pc:docMk/>
            <pc:sldMk cId="4132336687" sldId="518"/>
            <ac:spMk id="2" creationId="{C2127059-2E59-CD50-7947-6D5D6EED328D}"/>
          </ac:spMkLst>
        </pc:spChg>
        <pc:spChg chg="mod">
          <ac:chgData name="ΕΙΡΗΝΗ ΚΑΤΣΑΡΟΥ" userId="3d7c3f3ab11cf231" providerId="LiveId" clId="{CA0E1341-D4FA-45B1-8F6C-ADE468152277}" dt="2023-03-20T08:35:35.093" v="8933" actId="20577"/>
          <ac:spMkLst>
            <pc:docMk/>
            <pc:sldMk cId="4132336687" sldId="518"/>
            <ac:spMk id="5" creationId="{DA634718-FC1A-A724-73B0-4EEF6F7ED9E0}"/>
          </ac:spMkLst>
        </pc:spChg>
        <pc:spChg chg="add mod">
          <ac:chgData name="ΕΙΡΗΝΗ ΚΑΤΣΑΡΟΥ" userId="3d7c3f3ab11cf231" providerId="LiveId" clId="{CA0E1341-D4FA-45B1-8F6C-ADE468152277}" dt="2023-03-20T08:45:01.564" v="9730" actId="20577"/>
          <ac:spMkLst>
            <pc:docMk/>
            <pc:sldMk cId="4132336687" sldId="518"/>
            <ac:spMk id="7" creationId="{ACB8A89A-A2F9-D2C7-8C69-6E073F2635E1}"/>
          </ac:spMkLst>
        </pc:spChg>
        <pc:picChg chg="add mod">
          <ac:chgData name="ΕΙΡΗΝΗ ΚΑΤΣΑΡΟΥ" userId="3d7c3f3ab11cf231" providerId="LiveId" clId="{CA0E1341-D4FA-45B1-8F6C-ADE468152277}" dt="2023-03-20T08:36:22.491" v="8942" actId="14100"/>
          <ac:picMkLst>
            <pc:docMk/>
            <pc:sldMk cId="4132336687" sldId="518"/>
            <ac:picMk id="6" creationId="{B695F4B6-4A74-9CD8-8873-17F96C58B088}"/>
          </ac:picMkLst>
        </pc:picChg>
      </pc:sldChg>
      <pc:sldChg chg="addSp delSp modSp add mod">
        <pc:chgData name="ΕΙΡΗΝΗ ΚΑΤΣΑΡΟΥ" userId="3d7c3f3ab11cf231" providerId="LiveId" clId="{CA0E1341-D4FA-45B1-8F6C-ADE468152277}" dt="2023-03-20T08:53:45.339" v="10514" actId="20577"/>
        <pc:sldMkLst>
          <pc:docMk/>
          <pc:sldMk cId="4243350675" sldId="519"/>
        </pc:sldMkLst>
        <pc:spChg chg="del mod">
          <ac:chgData name="ΕΙΡΗΝΗ ΚΑΤΣΑΡΟΥ" userId="3d7c3f3ab11cf231" providerId="LiveId" clId="{CA0E1341-D4FA-45B1-8F6C-ADE468152277}" dt="2023-03-20T08:53:00.075" v="10498"/>
          <ac:spMkLst>
            <pc:docMk/>
            <pc:sldMk cId="4243350675" sldId="519"/>
            <ac:spMk id="7" creationId="{ACB8A89A-A2F9-D2C7-8C69-6E073F2635E1}"/>
          </ac:spMkLst>
        </pc:spChg>
        <pc:graphicFrameChg chg="add mod modGraphic">
          <ac:chgData name="ΕΙΡΗΝΗ ΚΑΤΣΑΡΟΥ" userId="3d7c3f3ab11cf231" providerId="LiveId" clId="{CA0E1341-D4FA-45B1-8F6C-ADE468152277}" dt="2023-03-20T08:53:45.339" v="10514" actId="20577"/>
          <ac:graphicFrameMkLst>
            <pc:docMk/>
            <pc:sldMk cId="4243350675" sldId="519"/>
            <ac:graphicFrameMk id="3" creationId="{FDE21CAC-4704-5FCB-C254-BF1FA413B0CE}"/>
          </ac:graphicFrameMkLst>
        </pc:graphicFrameChg>
        <pc:picChg chg="mod">
          <ac:chgData name="ΕΙΡΗΝΗ ΚΑΤΣΑΡΟΥ" userId="3d7c3f3ab11cf231" providerId="LiveId" clId="{CA0E1341-D4FA-45B1-8F6C-ADE468152277}" dt="2023-03-20T08:53:22.050" v="10504" actId="14100"/>
          <ac:picMkLst>
            <pc:docMk/>
            <pc:sldMk cId="4243350675" sldId="519"/>
            <ac:picMk id="6" creationId="{B695F4B6-4A74-9CD8-8873-17F96C58B088}"/>
          </ac:picMkLst>
        </pc:picChg>
        <pc:cxnChg chg="mod">
          <ac:chgData name="ΕΙΡΗΝΗ ΚΑΤΣΑΡΟΥ" userId="3d7c3f3ab11cf231" providerId="LiveId" clId="{CA0E1341-D4FA-45B1-8F6C-ADE468152277}" dt="2023-03-20T08:52:13.170" v="10380" actId="1076"/>
          <ac:cxnSpMkLst>
            <pc:docMk/>
            <pc:sldMk cId="4243350675" sldId="519"/>
            <ac:cxnSpMk id="4" creationId="{17003135-4453-6F84-ABE1-0421B005313A}"/>
          </ac:cxnSpMkLst>
        </pc:cxnChg>
      </pc:sldChg>
      <pc:sldChg chg="addSp delSp modSp add mod ord">
        <pc:chgData name="ΕΙΡΗΝΗ ΚΑΤΣΑΡΟΥ" userId="3d7c3f3ab11cf231" providerId="LiveId" clId="{CA0E1341-D4FA-45B1-8F6C-ADE468152277}" dt="2023-03-20T09:03:40.017" v="11290" actId="1076"/>
        <pc:sldMkLst>
          <pc:docMk/>
          <pc:sldMk cId="3105352787" sldId="520"/>
        </pc:sldMkLst>
        <pc:spChg chg="mod">
          <ac:chgData name="ΕΙΡΗΝΗ ΚΑΤΣΑΡΟΥ" userId="3d7c3f3ab11cf231" providerId="LiveId" clId="{CA0E1341-D4FA-45B1-8F6C-ADE468152277}" dt="2023-03-20T08:54:36.984" v="10524" actId="6549"/>
          <ac:spMkLst>
            <pc:docMk/>
            <pc:sldMk cId="3105352787" sldId="520"/>
            <ac:spMk id="2" creationId="{C2127059-2E59-CD50-7947-6D5D6EED328D}"/>
          </ac:spMkLst>
        </pc:spChg>
        <pc:spChg chg="mod">
          <ac:chgData name="ΕΙΡΗΝΗ ΚΑΤΣΑΡΟΥ" userId="3d7c3f3ab11cf231" providerId="LiveId" clId="{CA0E1341-D4FA-45B1-8F6C-ADE468152277}" dt="2023-03-20T08:54:47.973" v="10538" actId="20577"/>
          <ac:spMkLst>
            <pc:docMk/>
            <pc:sldMk cId="3105352787" sldId="520"/>
            <ac:spMk id="5" creationId="{DA634718-FC1A-A724-73B0-4EEF6F7ED9E0}"/>
          </ac:spMkLst>
        </pc:spChg>
        <pc:spChg chg="mod">
          <ac:chgData name="ΕΙΡΗΝΗ ΚΑΤΣΑΡΟΥ" userId="3d7c3f3ab11cf231" providerId="LiveId" clId="{CA0E1341-D4FA-45B1-8F6C-ADE468152277}" dt="2023-03-20T09:03:40.017" v="11290" actId="1076"/>
          <ac:spMkLst>
            <pc:docMk/>
            <pc:sldMk cId="3105352787" sldId="520"/>
            <ac:spMk id="7" creationId="{ACB8A89A-A2F9-D2C7-8C69-6E073F2635E1}"/>
          </ac:spMkLst>
        </pc:spChg>
        <pc:picChg chg="del">
          <ac:chgData name="ΕΙΡΗΝΗ ΚΑΤΣΑΡΟΥ" userId="3d7c3f3ab11cf231" providerId="LiveId" clId="{CA0E1341-D4FA-45B1-8F6C-ADE468152277}" dt="2023-03-20T08:54:09.046" v="10519" actId="21"/>
          <ac:picMkLst>
            <pc:docMk/>
            <pc:sldMk cId="3105352787" sldId="520"/>
            <ac:picMk id="6" creationId="{B695F4B6-4A74-9CD8-8873-17F96C58B088}"/>
          </ac:picMkLst>
        </pc:picChg>
        <pc:picChg chg="add mod">
          <ac:chgData name="ΕΙΡΗΝΗ ΚΑΤΣΑΡΟΥ" userId="3d7c3f3ab11cf231" providerId="LiveId" clId="{CA0E1341-D4FA-45B1-8F6C-ADE468152277}" dt="2023-03-20T09:01:13.514" v="11078" actId="14100"/>
          <ac:picMkLst>
            <pc:docMk/>
            <pc:sldMk cId="3105352787" sldId="520"/>
            <ac:picMk id="8" creationId="{CB4F5634-CCB0-21D9-3563-4EA68BD5D084}"/>
          </ac:picMkLst>
        </pc:picChg>
      </pc:sldChg>
      <pc:sldChg chg="addSp delSp modSp add mod ord">
        <pc:chgData name="ΕΙΡΗΝΗ ΚΑΤΣΑΡΟΥ" userId="3d7c3f3ab11cf231" providerId="LiveId" clId="{CA0E1341-D4FA-45B1-8F6C-ADE468152277}" dt="2023-03-20T09:09:25.068" v="11997" actId="14100"/>
        <pc:sldMkLst>
          <pc:docMk/>
          <pc:sldMk cId="3344001242" sldId="521"/>
        </pc:sldMkLst>
        <pc:spChg chg="mod">
          <ac:chgData name="ΕΙΡΗΝΗ ΚΑΤΣΑΡΟΥ" userId="3d7c3f3ab11cf231" providerId="LiveId" clId="{CA0E1341-D4FA-45B1-8F6C-ADE468152277}" dt="2023-03-20T09:04:02.546" v="11308" actId="20577"/>
          <ac:spMkLst>
            <pc:docMk/>
            <pc:sldMk cId="3344001242" sldId="521"/>
            <ac:spMk id="5" creationId="{DA634718-FC1A-A724-73B0-4EEF6F7ED9E0}"/>
          </ac:spMkLst>
        </pc:spChg>
        <pc:graphicFrameChg chg="mod modGraphic">
          <ac:chgData name="ΕΙΡΗΝΗ ΚΑΤΣΑΡΟΥ" userId="3d7c3f3ab11cf231" providerId="LiveId" clId="{CA0E1341-D4FA-45B1-8F6C-ADE468152277}" dt="2023-03-20T09:09:25.068" v="11997" actId="14100"/>
          <ac:graphicFrameMkLst>
            <pc:docMk/>
            <pc:sldMk cId="3344001242" sldId="521"/>
            <ac:graphicFrameMk id="3" creationId="{FDE21CAC-4704-5FCB-C254-BF1FA413B0CE}"/>
          </ac:graphicFrameMkLst>
        </pc:graphicFrameChg>
        <pc:picChg chg="del">
          <ac:chgData name="ΕΙΡΗΝΗ ΚΑΤΣΑΡΟΥ" userId="3d7c3f3ab11cf231" providerId="LiveId" clId="{CA0E1341-D4FA-45B1-8F6C-ADE468152277}" dt="2023-03-20T09:03:52.145" v="11295" actId="21"/>
          <ac:picMkLst>
            <pc:docMk/>
            <pc:sldMk cId="3344001242" sldId="521"/>
            <ac:picMk id="6" creationId="{B695F4B6-4A74-9CD8-8873-17F96C58B088}"/>
          </ac:picMkLst>
        </pc:picChg>
        <pc:picChg chg="add mod">
          <ac:chgData name="ΕΙΡΗΝΗ ΚΑΤΣΑΡΟΥ" userId="3d7c3f3ab11cf231" providerId="LiveId" clId="{CA0E1341-D4FA-45B1-8F6C-ADE468152277}" dt="2023-03-20T09:03:56.813" v="11296"/>
          <ac:picMkLst>
            <pc:docMk/>
            <pc:sldMk cId="3344001242" sldId="521"/>
            <ac:picMk id="7" creationId="{91B3CF1C-75E3-BFCC-4235-AB3CBD252651}"/>
          </ac:picMkLst>
        </pc:picChg>
      </pc:sldChg>
      <pc:sldChg chg="addSp delSp modSp add mod ord">
        <pc:chgData name="ΕΙΡΗΝΗ ΚΑΤΣΑΡΟΥ" userId="3d7c3f3ab11cf231" providerId="LiveId" clId="{CA0E1341-D4FA-45B1-8F6C-ADE468152277}" dt="2023-03-20T09:21:30.551" v="13066" actId="1076"/>
        <pc:sldMkLst>
          <pc:docMk/>
          <pc:sldMk cId="2519568783" sldId="522"/>
        </pc:sldMkLst>
        <pc:spChg chg="mod">
          <ac:chgData name="ΕΙΡΗΝΗ ΚΑΤΣΑΡΟΥ" userId="3d7c3f3ab11cf231" providerId="LiveId" clId="{CA0E1341-D4FA-45B1-8F6C-ADE468152277}" dt="2023-03-20T09:09:54.372" v="12028" actId="20577"/>
          <ac:spMkLst>
            <pc:docMk/>
            <pc:sldMk cId="2519568783" sldId="522"/>
            <ac:spMk id="5" creationId="{DA634718-FC1A-A724-73B0-4EEF6F7ED9E0}"/>
          </ac:spMkLst>
        </pc:spChg>
        <pc:spChg chg="mod">
          <ac:chgData name="ΕΙΡΗΝΗ ΚΑΤΣΑΡΟΥ" userId="3d7c3f3ab11cf231" providerId="LiveId" clId="{CA0E1341-D4FA-45B1-8F6C-ADE468152277}" dt="2023-03-20T09:21:30.551" v="13066" actId="1076"/>
          <ac:spMkLst>
            <pc:docMk/>
            <pc:sldMk cId="2519568783" sldId="522"/>
            <ac:spMk id="7" creationId="{ACB8A89A-A2F9-D2C7-8C69-6E073F2635E1}"/>
          </ac:spMkLst>
        </pc:spChg>
        <pc:graphicFrameChg chg="add mod modGraphic">
          <ac:chgData name="ΕΙΡΗΝΗ ΚΑΤΣΑΡΟΥ" userId="3d7c3f3ab11cf231" providerId="LiveId" clId="{CA0E1341-D4FA-45B1-8F6C-ADE468152277}" dt="2023-03-20T09:21:24.739" v="13065" actId="20577"/>
          <ac:graphicFrameMkLst>
            <pc:docMk/>
            <pc:sldMk cId="2519568783" sldId="522"/>
            <ac:graphicFrameMk id="3" creationId="{3F500B64-8673-C58E-7CD7-0E6EAF1D5614}"/>
          </ac:graphicFrameMkLst>
        </pc:graphicFrameChg>
        <pc:picChg chg="del">
          <ac:chgData name="ΕΙΡΗΝΗ ΚΑΤΣΑΡΟΥ" userId="3d7c3f3ab11cf231" providerId="LiveId" clId="{CA0E1341-D4FA-45B1-8F6C-ADE468152277}" dt="2023-03-20T09:09:42.105" v="12001" actId="21"/>
          <ac:picMkLst>
            <pc:docMk/>
            <pc:sldMk cId="2519568783" sldId="522"/>
            <ac:picMk id="8" creationId="{CB4F5634-CCB0-21D9-3563-4EA68BD5D084}"/>
          </ac:picMkLst>
        </pc:picChg>
      </pc:sldChg>
      <pc:sldChg chg="delSp modSp add mod ord">
        <pc:chgData name="ΕΙΡΗΝΗ ΚΑΤΣΑΡΟΥ" userId="3d7c3f3ab11cf231" providerId="LiveId" clId="{CA0E1341-D4FA-45B1-8F6C-ADE468152277}" dt="2023-03-20T10:08:15.470" v="14399" actId="5793"/>
        <pc:sldMkLst>
          <pc:docMk/>
          <pc:sldMk cId="383854394" sldId="523"/>
        </pc:sldMkLst>
        <pc:spChg chg="mod">
          <ac:chgData name="ΕΙΡΗΝΗ ΚΑΤΣΑΡΟΥ" userId="3d7c3f3ab11cf231" providerId="LiveId" clId="{CA0E1341-D4FA-45B1-8F6C-ADE468152277}" dt="2023-03-20T09:39:13.378" v="13124" actId="20577"/>
          <ac:spMkLst>
            <pc:docMk/>
            <pc:sldMk cId="383854394" sldId="523"/>
            <ac:spMk id="5" creationId="{DA634718-FC1A-A724-73B0-4EEF6F7ED9E0}"/>
          </ac:spMkLst>
        </pc:spChg>
        <pc:spChg chg="mod">
          <ac:chgData name="ΕΙΡΗΝΗ ΚΑΤΣΑΡΟΥ" userId="3d7c3f3ab11cf231" providerId="LiveId" clId="{CA0E1341-D4FA-45B1-8F6C-ADE468152277}" dt="2023-03-20T10:08:15.470" v="14399" actId="5793"/>
          <ac:spMkLst>
            <pc:docMk/>
            <pc:sldMk cId="383854394" sldId="523"/>
            <ac:spMk id="7" creationId="{ACB8A89A-A2F9-D2C7-8C69-6E073F2635E1}"/>
          </ac:spMkLst>
        </pc:spChg>
        <pc:picChg chg="del">
          <ac:chgData name="ΕΙΡΗΝΗ ΚΑΤΣΑΡΟΥ" userId="3d7c3f3ab11cf231" providerId="LiveId" clId="{CA0E1341-D4FA-45B1-8F6C-ADE468152277}" dt="2023-03-20T09:38:46.751" v="13070" actId="21"/>
          <ac:picMkLst>
            <pc:docMk/>
            <pc:sldMk cId="383854394" sldId="523"/>
            <ac:picMk id="8" creationId="{CB4F5634-CCB0-21D9-3563-4EA68BD5D084}"/>
          </ac:picMkLst>
        </pc:picChg>
      </pc:sldChg>
      <pc:sldChg chg="modSp add mod">
        <pc:chgData name="ΕΙΡΗΝΗ ΚΑΤΣΑΡΟΥ" userId="3d7c3f3ab11cf231" providerId="LiveId" clId="{CA0E1341-D4FA-45B1-8F6C-ADE468152277}" dt="2023-03-20T11:51:43.402" v="15430" actId="20577"/>
        <pc:sldMkLst>
          <pc:docMk/>
          <pc:sldMk cId="1563121590" sldId="524"/>
        </pc:sldMkLst>
        <pc:spChg chg="mod">
          <ac:chgData name="ΕΙΡΗΝΗ ΚΑΤΣΑΡΟΥ" userId="3d7c3f3ab11cf231" providerId="LiveId" clId="{CA0E1341-D4FA-45B1-8F6C-ADE468152277}" dt="2023-03-20T11:51:43.402" v="15430" actId="20577"/>
          <ac:spMkLst>
            <pc:docMk/>
            <pc:sldMk cId="1563121590" sldId="524"/>
            <ac:spMk id="7" creationId="{ACB8A89A-A2F9-D2C7-8C69-6E073F2635E1}"/>
          </ac:spMkLst>
        </pc:spChg>
      </pc:sldChg>
      <pc:sldChg chg="modSp add mod">
        <pc:chgData name="ΕΙΡΗΝΗ ΚΑΤΣΑΡΟΥ" userId="3d7c3f3ab11cf231" providerId="LiveId" clId="{CA0E1341-D4FA-45B1-8F6C-ADE468152277}" dt="2023-03-20T11:53:13.696" v="15433" actId="20577"/>
        <pc:sldMkLst>
          <pc:docMk/>
          <pc:sldMk cId="1259189209" sldId="525"/>
        </pc:sldMkLst>
        <pc:spChg chg="mod">
          <ac:chgData name="ΕΙΡΗΝΗ ΚΑΤΣΑΡΟΥ" userId="3d7c3f3ab11cf231" providerId="LiveId" clId="{CA0E1341-D4FA-45B1-8F6C-ADE468152277}" dt="2023-03-20T11:53:13.696" v="15433" actId="20577"/>
          <ac:spMkLst>
            <pc:docMk/>
            <pc:sldMk cId="1259189209" sldId="525"/>
            <ac:spMk id="3" creationId="{DB767AAC-D353-62DB-8CEB-CB082DC16DB9}"/>
          </ac:spMkLst>
        </pc:spChg>
      </pc:sldChg>
      <pc:sldChg chg="modSp add mod ord">
        <pc:chgData name="ΕΙΡΗΝΗ ΚΑΤΣΑΡΟΥ" userId="3d7c3f3ab11cf231" providerId="LiveId" clId="{CA0E1341-D4FA-45B1-8F6C-ADE468152277}" dt="2023-03-20T12:18:41.221" v="16737" actId="20577"/>
        <pc:sldMkLst>
          <pc:docMk/>
          <pc:sldMk cId="1593346062" sldId="526"/>
        </pc:sldMkLst>
        <pc:spChg chg="mod">
          <ac:chgData name="ΕΙΡΗΝΗ ΚΑΤΣΑΡΟΥ" userId="3d7c3f3ab11cf231" providerId="LiveId" clId="{CA0E1341-D4FA-45B1-8F6C-ADE468152277}" dt="2023-03-20T11:58:32.859" v="15535" actId="20577"/>
          <ac:spMkLst>
            <pc:docMk/>
            <pc:sldMk cId="1593346062" sldId="526"/>
            <ac:spMk id="5" creationId="{DA634718-FC1A-A724-73B0-4EEF6F7ED9E0}"/>
          </ac:spMkLst>
        </pc:spChg>
        <pc:spChg chg="mod">
          <ac:chgData name="ΕΙΡΗΝΗ ΚΑΤΣΑΡΟΥ" userId="3d7c3f3ab11cf231" providerId="LiveId" clId="{CA0E1341-D4FA-45B1-8F6C-ADE468152277}" dt="2023-03-20T12:18:41.221" v="16737" actId="20577"/>
          <ac:spMkLst>
            <pc:docMk/>
            <pc:sldMk cId="1593346062" sldId="526"/>
            <ac:spMk id="7" creationId="{ACB8A89A-A2F9-D2C7-8C69-6E073F2635E1}"/>
          </ac:spMkLst>
        </pc:spChg>
      </pc:sldChg>
      <pc:sldChg chg="addSp modSp new mod">
        <pc:chgData name="ΕΙΡΗΝΗ ΚΑΤΣΑΡΟΥ" userId="3d7c3f3ab11cf231" providerId="LiveId" clId="{CA0E1341-D4FA-45B1-8F6C-ADE468152277}" dt="2023-03-20T12:19:49.715" v="16745" actId="1076"/>
        <pc:sldMkLst>
          <pc:docMk/>
          <pc:sldMk cId="4019671772" sldId="527"/>
        </pc:sldMkLst>
        <pc:picChg chg="add mod">
          <ac:chgData name="ΕΙΡΗΝΗ ΚΑΤΣΑΡΟΥ" userId="3d7c3f3ab11cf231" providerId="LiveId" clId="{CA0E1341-D4FA-45B1-8F6C-ADE468152277}" dt="2023-03-20T12:19:49.715" v="16745" actId="1076"/>
          <ac:picMkLst>
            <pc:docMk/>
            <pc:sldMk cId="4019671772" sldId="527"/>
            <ac:picMk id="3" creationId="{A58D4C08-7B10-CB02-A518-8C0A227085FC}"/>
          </ac:picMkLst>
        </pc:picChg>
      </pc:sldChg>
      <pc:sldChg chg="addSp delSp add del mod">
        <pc:chgData name="ΕΙΡΗΝΗ ΚΑΤΣΑΡΟΥ" userId="3d7c3f3ab11cf231" providerId="LiveId" clId="{CA0E1341-D4FA-45B1-8F6C-ADE468152277}" dt="2023-03-20T12:19:43.362" v="16743" actId="2696"/>
        <pc:sldMkLst>
          <pc:docMk/>
          <pc:sldMk cId="2397774476" sldId="528"/>
        </pc:sldMkLst>
        <pc:spChg chg="add del">
          <ac:chgData name="ΕΙΡΗΝΗ ΚΑΤΣΑΡΟΥ" userId="3d7c3f3ab11cf231" providerId="LiveId" clId="{CA0E1341-D4FA-45B1-8F6C-ADE468152277}" dt="2023-03-20T12:19:24.774" v="16741" actId="22"/>
          <ac:spMkLst>
            <pc:docMk/>
            <pc:sldMk cId="2397774476" sldId="528"/>
            <ac:spMk id="5" creationId="{CFA3B2DF-E8C9-39A4-A804-B3032498775A}"/>
          </ac:spMkLst>
        </pc:spChg>
      </pc:sldChg>
      <pc:sldChg chg="modSp add mod ord">
        <pc:chgData name="ΕΙΡΗΝΗ ΚΑΤΣΑΡΟΥ" userId="3d7c3f3ab11cf231" providerId="LiveId" clId="{CA0E1341-D4FA-45B1-8F6C-ADE468152277}" dt="2023-03-20T13:03:11.622" v="21823" actId="20577"/>
        <pc:sldMkLst>
          <pc:docMk/>
          <pc:sldMk cId="3343419814" sldId="528"/>
        </pc:sldMkLst>
        <pc:spChg chg="mod">
          <ac:chgData name="ΕΙΡΗΝΗ ΚΑΤΣΑΡΟΥ" userId="3d7c3f3ab11cf231" providerId="LiveId" clId="{CA0E1341-D4FA-45B1-8F6C-ADE468152277}" dt="2023-03-20T13:03:11.622" v="21823" actId="20577"/>
          <ac:spMkLst>
            <pc:docMk/>
            <pc:sldMk cId="3343419814" sldId="528"/>
            <ac:spMk id="7" creationId="{3269C4D5-B806-06F8-96A6-954677B62B13}"/>
          </ac:spMkLst>
        </pc:spChg>
        <pc:graphicFrameChg chg="mod">
          <ac:chgData name="ΕΙΡΗΝΗ ΚΑΤΣΑΡΟΥ" userId="3d7c3f3ab11cf231" providerId="LiveId" clId="{CA0E1341-D4FA-45B1-8F6C-ADE468152277}" dt="2023-03-20T13:01:12.177" v="21657"/>
          <ac:graphicFrameMkLst>
            <pc:docMk/>
            <pc:sldMk cId="3343419814" sldId="528"/>
            <ac:graphicFrameMk id="43" creationId="{8840C080-C466-4E3C-9859-A35C5FCF346F}"/>
          </ac:graphicFrameMkLst>
        </pc:graphicFrameChg>
      </pc:sldChg>
      <pc:sldChg chg="modSp add mod ord">
        <pc:chgData name="ΕΙΡΗΝΗ ΚΑΤΣΑΡΟΥ" userId="3d7c3f3ab11cf231" providerId="LiveId" clId="{CA0E1341-D4FA-45B1-8F6C-ADE468152277}" dt="2023-03-20T13:17:02.512" v="23632" actId="313"/>
        <pc:sldMkLst>
          <pc:docMk/>
          <pc:sldMk cId="3245359375" sldId="529"/>
        </pc:sldMkLst>
        <pc:spChg chg="mod">
          <ac:chgData name="ΕΙΡΗΝΗ ΚΑΤΣΑΡΟΥ" userId="3d7c3f3ab11cf231" providerId="LiveId" clId="{CA0E1341-D4FA-45B1-8F6C-ADE468152277}" dt="2023-03-20T13:14:20.111" v="23247" actId="20577"/>
          <ac:spMkLst>
            <pc:docMk/>
            <pc:sldMk cId="3245359375" sldId="529"/>
            <ac:spMk id="4" creationId="{D7F42822-2B8F-B894-3E5E-C27228EC345D}"/>
          </ac:spMkLst>
        </pc:spChg>
        <pc:spChg chg="mod">
          <ac:chgData name="ΕΙΡΗΝΗ ΚΑΤΣΑΡΟΥ" userId="3d7c3f3ab11cf231" providerId="LiveId" clId="{CA0E1341-D4FA-45B1-8F6C-ADE468152277}" dt="2023-03-20T13:17:02.512" v="23632" actId="313"/>
          <ac:spMkLst>
            <pc:docMk/>
            <pc:sldMk cId="3245359375" sldId="529"/>
            <ac:spMk id="7" creationId="{3269C4D5-B806-06F8-96A6-954677B62B13}"/>
          </ac:spMkLst>
        </pc:spChg>
        <pc:graphicFrameChg chg="mod">
          <ac:chgData name="ΕΙΡΗΝΗ ΚΑΤΣΑΡΟΥ" userId="3d7c3f3ab11cf231" providerId="LiveId" clId="{CA0E1341-D4FA-45B1-8F6C-ADE468152277}" dt="2023-03-20T13:16:22.519" v="23534" actId="20577"/>
          <ac:graphicFrameMkLst>
            <pc:docMk/>
            <pc:sldMk cId="3245359375" sldId="529"/>
            <ac:graphicFrameMk id="43" creationId="{8840C080-C466-4E3C-9859-A35C5FCF346F}"/>
          </ac:graphicFrameMkLst>
        </pc:graphicFrameChg>
      </pc:sldChg>
    </pc:docChg>
  </pc:docChgLst>
  <pc:docChgLst>
    <pc:chgData name="ΕΙΡΗΝΗ ΚΑΤΣΑΡΟΥ" userId="3d7c3f3ab11cf231" providerId="LiveId" clId="{A550D848-507C-41E1-AEBE-7E099307906D}"/>
    <pc:docChg chg="undo custSel addSld delSld modSld sldOrd">
      <pc:chgData name="ΕΙΡΗΝΗ ΚΑΤΣΑΡΟΥ" userId="3d7c3f3ab11cf231" providerId="LiveId" clId="{A550D848-507C-41E1-AEBE-7E099307906D}" dt="2023-03-12T17:29:21.192" v="21479" actId="20577"/>
      <pc:docMkLst>
        <pc:docMk/>
      </pc:docMkLst>
      <pc:sldChg chg="addSp modSp mod">
        <pc:chgData name="ΕΙΡΗΝΗ ΚΑΤΣΑΡΟΥ" userId="3d7c3f3ab11cf231" providerId="LiveId" clId="{A550D848-507C-41E1-AEBE-7E099307906D}" dt="2023-03-12T12:59:54.384" v="260" actId="1076"/>
        <pc:sldMkLst>
          <pc:docMk/>
          <pc:sldMk cId="3148822504" sldId="347"/>
        </pc:sldMkLst>
        <pc:spChg chg="mod">
          <ac:chgData name="ΕΙΡΗΝΗ ΚΑΤΣΑΡΟΥ" userId="3d7c3f3ab11cf231" providerId="LiveId" clId="{A550D848-507C-41E1-AEBE-7E099307906D}" dt="2023-03-12T12:59:34.488" v="256" actId="1076"/>
          <ac:spMkLst>
            <pc:docMk/>
            <pc:sldMk cId="3148822504" sldId="347"/>
            <ac:spMk id="2" creationId="{D6994617-B159-23D2-F81A-3C8E6CB367BA}"/>
          </ac:spMkLst>
        </pc:spChg>
        <pc:spChg chg="mod">
          <ac:chgData name="ΕΙΡΗΝΗ ΚΑΤΣΑΡΟΥ" userId="3d7c3f3ab11cf231" providerId="LiveId" clId="{A550D848-507C-41E1-AEBE-7E099307906D}" dt="2023-03-12T12:59:37.056" v="257" actId="1076"/>
          <ac:spMkLst>
            <pc:docMk/>
            <pc:sldMk cId="3148822504" sldId="347"/>
            <ac:spMk id="3" creationId="{238781E8-39E0-7ED7-802B-0E8E0E9B55A8}"/>
          </ac:spMkLst>
        </pc:spChg>
        <pc:spChg chg="mod">
          <ac:chgData name="ΕΙΡΗΝΗ ΚΑΤΣΑΡΟΥ" userId="3d7c3f3ab11cf231" providerId="LiveId" clId="{A550D848-507C-41E1-AEBE-7E099307906D}" dt="2023-03-12T12:59:40.691" v="258" actId="14100"/>
          <ac:spMkLst>
            <pc:docMk/>
            <pc:sldMk cId="3148822504" sldId="347"/>
            <ac:spMk id="6" creationId="{FC8CD7E6-2BAC-74A1-5DBD-3ABD4492A7EF}"/>
          </ac:spMkLst>
        </pc:spChg>
        <pc:spChg chg="mod">
          <ac:chgData name="ΕΙΡΗΝΗ ΚΑΤΣΑΡΟΥ" userId="3d7c3f3ab11cf231" providerId="LiveId" clId="{A550D848-507C-41E1-AEBE-7E099307906D}" dt="2023-03-12T12:58:37.641" v="186" actId="207"/>
          <ac:spMkLst>
            <pc:docMk/>
            <pc:sldMk cId="3148822504" sldId="347"/>
            <ac:spMk id="10" creationId="{A959A2A3-9DB2-BCC9-5631-02DC6B62DFA5}"/>
          </ac:spMkLst>
        </pc:spChg>
        <pc:spChg chg="mod">
          <ac:chgData name="ΕΙΡΗΝΗ ΚΑΤΣΑΡΟΥ" userId="3d7c3f3ab11cf231" providerId="LiveId" clId="{A550D848-507C-41E1-AEBE-7E099307906D}" dt="2023-03-12T12:56:32.899" v="131" actId="20577"/>
          <ac:spMkLst>
            <pc:docMk/>
            <pc:sldMk cId="3148822504" sldId="347"/>
            <ac:spMk id="11" creationId="{165B8408-DF83-4102-9CE6-165CC54D8F30}"/>
          </ac:spMkLst>
        </pc:spChg>
        <pc:spChg chg="mod">
          <ac:chgData name="ΕΙΡΗΝΗ ΚΑΤΣΑΡΟΥ" userId="3d7c3f3ab11cf231" providerId="LiveId" clId="{A550D848-507C-41E1-AEBE-7E099307906D}" dt="2023-03-12T12:58:53.931" v="209" actId="20577"/>
          <ac:spMkLst>
            <pc:docMk/>
            <pc:sldMk cId="3148822504" sldId="347"/>
            <ac:spMk id="13" creationId="{F1899F43-47F4-A937-AC79-E682C40A565B}"/>
          </ac:spMkLst>
        </pc:spChg>
        <pc:spChg chg="mod">
          <ac:chgData name="ΕΙΡΗΝΗ ΚΑΤΣΑΡΟΥ" userId="3d7c3f3ab11cf231" providerId="LiveId" clId="{A550D848-507C-41E1-AEBE-7E099307906D}" dt="2023-03-12T12:58:44.713" v="189" actId="20577"/>
          <ac:spMkLst>
            <pc:docMk/>
            <pc:sldMk cId="3148822504" sldId="347"/>
            <ac:spMk id="15" creationId="{8ABBE7AB-64AC-7E7A-F867-4DA84377A940}"/>
          </ac:spMkLst>
        </pc:spChg>
        <pc:spChg chg="mod">
          <ac:chgData name="ΕΙΡΗΝΗ ΚΑΤΣΑΡΟΥ" userId="3d7c3f3ab11cf231" providerId="LiveId" clId="{A550D848-507C-41E1-AEBE-7E099307906D}" dt="2023-03-12T12:56:42.031" v="145" actId="20577"/>
          <ac:spMkLst>
            <pc:docMk/>
            <pc:sldMk cId="3148822504" sldId="347"/>
            <ac:spMk id="18" creationId="{0BA65369-09F1-438D-BA4F-EB6DB36C23ED}"/>
          </ac:spMkLst>
        </pc:spChg>
        <pc:spChg chg="mod">
          <ac:chgData name="ΕΙΡΗΝΗ ΚΑΤΣΑΡΟΥ" userId="3d7c3f3ab11cf231" providerId="LiveId" clId="{A550D848-507C-41E1-AEBE-7E099307906D}" dt="2023-03-12T12:59:45.752" v="259" actId="1076"/>
          <ac:spMkLst>
            <pc:docMk/>
            <pc:sldMk cId="3148822504" sldId="347"/>
            <ac:spMk id="25" creationId="{83F348DA-2905-40BE-BD83-B536C04DE678}"/>
          </ac:spMkLst>
        </pc:spChg>
        <pc:grpChg chg="add mod">
          <ac:chgData name="ΕΙΡΗΝΗ ΚΑΤΣΑΡΟΥ" userId="3d7c3f3ab11cf231" providerId="LiveId" clId="{A550D848-507C-41E1-AEBE-7E099307906D}" dt="2023-03-12T12:59:54.384" v="260" actId="1076"/>
          <ac:grpSpMkLst>
            <pc:docMk/>
            <pc:sldMk cId="3148822504" sldId="347"/>
            <ac:grpSpMk id="8" creationId="{6CAD808A-6FBB-F8BA-464E-FE7CC447B3E1}"/>
          </ac:grpSpMkLst>
        </pc:grpChg>
        <pc:grpChg chg="mod">
          <ac:chgData name="ΕΙΡΗΝΗ ΚΑΤΣΑΡΟΥ" userId="3d7c3f3ab11cf231" providerId="LiveId" clId="{A550D848-507C-41E1-AEBE-7E099307906D}" dt="2023-03-12T12:57:57.363" v="178" actId="1076"/>
          <ac:grpSpMkLst>
            <pc:docMk/>
            <pc:sldMk cId="3148822504" sldId="347"/>
            <ac:grpSpMk id="12" creationId="{FD49D2C0-5951-4E76-AE78-FEBD174179B9}"/>
          </ac:grpSpMkLst>
        </pc:grpChg>
        <pc:grpChg chg="mod">
          <ac:chgData name="ΕΙΡΗΝΗ ΚΑΤΣΑΡΟΥ" userId="3d7c3f3ab11cf231" providerId="LiveId" clId="{A550D848-507C-41E1-AEBE-7E099307906D}" dt="2023-03-12T12:58:02.291" v="180" actId="1076"/>
          <ac:grpSpMkLst>
            <pc:docMk/>
            <pc:sldMk cId="3148822504" sldId="347"/>
            <ac:grpSpMk id="19" creationId="{724DF2F2-F6FA-4A1B-9581-10F070613814}"/>
          </ac:grpSpMkLst>
        </pc:grpChg>
      </pc:sldChg>
      <pc:sldChg chg="modSp mod">
        <pc:chgData name="ΕΙΡΗΝΗ ΚΑΤΣΑΡΟΥ" userId="3d7c3f3ab11cf231" providerId="LiveId" clId="{A550D848-507C-41E1-AEBE-7E099307906D}" dt="2023-03-12T12:39:09.838" v="64" actId="6549"/>
        <pc:sldMkLst>
          <pc:docMk/>
          <pc:sldMk cId="2581868938" sldId="354"/>
        </pc:sldMkLst>
        <pc:spChg chg="mod">
          <ac:chgData name="ΕΙΡΗΝΗ ΚΑΤΣΑΡΟΥ" userId="3d7c3f3ab11cf231" providerId="LiveId" clId="{A550D848-507C-41E1-AEBE-7E099307906D}" dt="2023-03-12T12:39:09.838" v="64" actId="6549"/>
          <ac:spMkLst>
            <pc:docMk/>
            <pc:sldMk cId="2581868938" sldId="354"/>
            <ac:spMk id="6" creationId="{1CD4A43C-BAAB-20EB-332D-616C6A2A8810}"/>
          </ac:spMkLst>
        </pc:spChg>
      </pc:sldChg>
      <pc:sldChg chg="modSp mod">
        <pc:chgData name="ΕΙΡΗΝΗ ΚΑΤΣΑΡΟΥ" userId="3d7c3f3ab11cf231" providerId="LiveId" clId="{A550D848-507C-41E1-AEBE-7E099307906D}" dt="2023-03-12T13:07:48.214" v="1193" actId="20577"/>
        <pc:sldMkLst>
          <pc:docMk/>
          <pc:sldMk cId="3369519981" sldId="393"/>
        </pc:sldMkLst>
        <pc:spChg chg="mod">
          <ac:chgData name="ΕΙΡΗΝΗ ΚΑΤΣΑΡΟΥ" userId="3d7c3f3ab11cf231" providerId="LiveId" clId="{A550D848-507C-41E1-AEBE-7E099307906D}" dt="2023-03-12T13:01:00.688" v="293" actId="20577"/>
          <ac:spMkLst>
            <pc:docMk/>
            <pc:sldMk cId="3369519981" sldId="393"/>
            <ac:spMk id="4" creationId="{D7F42822-2B8F-B894-3E5E-C27228EC345D}"/>
          </ac:spMkLst>
        </pc:spChg>
        <pc:spChg chg="mod">
          <ac:chgData name="ΕΙΡΗΝΗ ΚΑΤΣΑΡΟΥ" userId="3d7c3f3ab11cf231" providerId="LiveId" clId="{A550D848-507C-41E1-AEBE-7E099307906D}" dt="2023-03-12T13:07:48.214" v="1193" actId="20577"/>
          <ac:spMkLst>
            <pc:docMk/>
            <pc:sldMk cId="3369519981" sldId="393"/>
            <ac:spMk id="5" creationId="{35DF4799-A56B-05CE-FC3B-1826326BA490}"/>
          </ac:spMkLst>
        </pc:spChg>
      </pc:sldChg>
      <pc:sldChg chg="addSp modSp mod">
        <pc:chgData name="ΕΙΡΗΝΗ ΚΑΤΣΑΡΟΥ" userId="3d7c3f3ab11cf231" providerId="LiveId" clId="{A550D848-507C-41E1-AEBE-7E099307906D}" dt="2023-03-12T13:21:50.349" v="2427"/>
        <pc:sldMkLst>
          <pc:docMk/>
          <pc:sldMk cId="3866629391" sldId="394"/>
        </pc:sldMkLst>
        <pc:spChg chg="add mod">
          <ac:chgData name="ΕΙΡΗΝΗ ΚΑΤΣΑΡΟΥ" userId="3d7c3f3ab11cf231" providerId="LiveId" clId="{A550D848-507C-41E1-AEBE-7E099307906D}" dt="2023-03-12T13:12:24.382" v="1889"/>
          <ac:spMkLst>
            <pc:docMk/>
            <pc:sldMk cId="3866629391" sldId="394"/>
            <ac:spMk id="2" creationId="{2FF276CB-B1C8-6A6E-9DCE-FC6DEECA219F}"/>
          </ac:spMkLst>
        </pc:spChg>
        <pc:spChg chg="add mod">
          <ac:chgData name="ΕΙΡΗΝΗ ΚΑΤΣΑΡΟΥ" userId="3d7c3f3ab11cf231" providerId="LiveId" clId="{A550D848-507C-41E1-AEBE-7E099307906D}" dt="2023-03-12T13:12:33.570" v="1891"/>
          <ac:spMkLst>
            <pc:docMk/>
            <pc:sldMk cId="3866629391" sldId="394"/>
            <ac:spMk id="3" creationId="{FB130070-9959-7486-3D9D-8828C621D519}"/>
          </ac:spMkLst>
        </pc:spChg>
        <pc:spChg chg="mod">
          <ac:chgData name="ΕΙΡΗΝΗ ΚΑΤΣΑΡΟΥ" userId="3d7c3f3ab11cf231" providerId="LiveId" clId="{A550D848-507C-41E1-AEBE-7E099307906D}" dt="2023-03-12T13:19:45.266" v="2306" actId="1076"/>
          <ac:spMkLst>
            <pc:docMk/>
            <pc:sldMk cId="3866629391" sldId="394"/>
            <ac:spMk id="4" creationId="{D7F42822-2B8F-B894-3E5E-C27228EC345D}"/>
          </ac:spMkLst>
        </pc:spChg>
        <pc:spChg chg="add mod">
          <ac:chgData name="ΕΙΡΗΝΗ ΚΑΤΣΑΡΟΥ" userId="3d7c3f3ab11cf231" providerId="LiveId" clId="{A550D848-507C-41E1-AEBE-7E099307906D}" dt="2023-03-12T13:19:50.714" v="2308" actId="1076"/>
          <ac:spMkLst>
            <pc:docMk/>
            <pc:sldMk cId="3866629391" sldId="394"/>
            <ac:spMk id="5" creationId="{0A42289E-89C6-866D-A352-ABE487AB5D61}"/>
          </ac:spMkLst>
        </pc:spChg>
        <pc:spChg chg="add mod">
          <ac:chgData name="ΕΙΡΗΝΗ ΚΑΤΣΑΡΟΥ" userId="3d7c3f3ab11cf231" providerId="LiveId" clId="{A550D848-507C-41E1-AEBE-7E099307906D}" dt="2023-03-12T13:19:53.194" v="2309" actId="1076"/>
          <ac:spMkLst>
            <pc:docMk/>
            <pc:sldMk cId="3866629391" sldId="394"/>
            <ac:spMk id="6" creationId="{07BC8745-FCC9-5BBA-D05F-06DB9AB457A1}"/>
          </ac:spMkLst>
        </pc:spChg>
        <pc:spChg chg="add mod">
          <ac:chgData name="ΕΙΡΗΝΗ ΚΑΤΣΑΡΟΥ" userId="3d7c3f3ab11cf231" providerId="LiveId" clId="{A550D848-507C-41E1-AEBE-7E099307906D}" dt="2023-03-12T13:19:58.866" v="2311" actId="1076"/>
          <ac:spMkLst>
            <pc:docMk/>
            <pc:sldMk cId="3866629391" sldId="394"/>
            <ac:spMk id="7" creationId="{3269C4D5-B806-06F8-96A6-954677B62B13}"/>
          </ac:spMkLst>
        </pc:spChg>
        <pc:spChg chg="add mod">
          <ac:chgData name="ΕΙΡΗΝΗ ΚΑΤΣΑΡΟΥ" userId="3d7c3f3ab11cf231" providerId="LiveId" clId="{A550D848-507C-41E1-AEBE-7E099307906D}" dt="2023-03-12T13:19:54.922" v="2310" actId="1076"/>
          <ac:spMkLst>
            <pc:docMk/>
            <pc:sldMk cId="3866629391" sldId="394"/>
            <ac:spMk id="8" creationId="{C73D773E-0190-6404-7393-C997FEB75111}"/>
          </ac:spMkLst>
        </pc:spChg>
        <pc:spChg chg="add mod">
          <ac:chgData name="ΕΙΡΗΝΗ ΚΑΤΣΑΡΟΥ" userId="3d7c3f3ab11cf231" providerId="LiveId" clId="{A550D848-507C-41E1-AEBE-7E099307906D}" dt="2023-03-12T13:20:06.932" v="2313" actId="1076"/>
          <ac:spMkLst>
            <pc:docMk/>
            <pc:sldMk cId="3866629391" sldId="394"/>
            <ac:spMk id="9" creationId="{73656776-AD13-D7B8-092F-93C0181874C7}"/>
          </ac:spMkLst>
        </pc:spChg>
        <pc:spChg chg="add mod">
          <ac:chgData name="ΕΙΡΗΝΗ ΚΑΤΣΑΡΟΥ" userId="3d7c3f3ab11cf231" providerId="LiveId" clId="{A550D848-507C-41E1-AEBE-7E099307906D}" dt="2023-03-12T13:21:14.710" v="2424" actId="113"/>
          <ac:spMkLst>
            <pc:docMk/>
            <pc:sldMk cId="3866629391" sldId="394"/>
            <ac:spMk id="10" creationId="{BEEB54C1-D304-348E-6452-F15A2026A352}"/>
          </ac:spMkLst>
        </pc:spChg>
        <pc:graphicFrameChg chg="mod">
          <ac:chgData name="ΕΙΡΗΝΗ ΚΑΤΣΑΡΟΥ" userId="3d7c3f3ab11cf231" providerId="LiveId" clId="{A550D848-507C-41E1-AEBE-7E099307906D}" dt="2023-03-12T13:21:50.349" v="2427"/>
          <ac:graphicFrameMkLst>
            <pc:docMk/>
            <pc:sldMk cId="3866629391" sldId="394"/>
            <ac:graphicFrameMk id="43" creationId="{8840C080-C466-4E3C-9859-A35C5FCF346F}"/>
          </ac:graphicFrameMkLst>
        </pc:graphicFrameChg>
      </pc:sldChg>
      <pc:sldChg chg="del">
        <pc:chgData name="ΕΙΡΗΝΗ ΚΑΤΣΑΡΟΥ" userId="3d7c3f3ab11cf231" providerId="LiveId" clId="{A550D848-507C-41E1-AEBE-7E099307906D}" dt="2023-03-12T13:56:05.297" v="5036" actId="2696"/>
        <pc:sldMkLst>
          <pc:docMk/>
          <pc:sldMk cId="53863415" sldId="396"/>
        </pc:sldMkLst>
      </pc:sldChg>
      <pc:sldChg chg="del">
        <pc:chgData name="ΕΙΡΗΝΗ ΚΑΤΣΑΡΟΥ" userId="3d7c3f3ab11cf231" providerId="LiveId" clId="{A550D848-507C-41E1-AEBE-7E099307906D}" dt="2023-03-12T14:39:47.232" v="9027" actId="2696"/>
        <pc:sldMkLst>
          <pc:docMk/>
          <pc:sldMk cId="2557422253" sldId="399"/>
        </pc:sldMkLst>
      </pc:sldChg>
      <pc:sldChg chg="modSp mod">
        <pc:chgData name="ΕΙΡΗΝΗ ΚΑΤΣΑΡΟΥ" userId="3d7c3f3ab11cf231" providerId="LiveId" clId="{A550D848-507C-41E1-AEBE-7E099307906D}" dt="2023-03-12T13:38:54.662" v="3860" actId="27636"/>
        <pc:sldMkLst>
          <pc:docMk/>
          <pc:sldMk cId="442878631" sldId="403"/>
        </pc:sldMkLst>
        <pc:spChg chg="mod">
          <ac:chgData name="ΕΙΡΗΝΗ ΚΑΤΣΑΡΟΥ" userId="3d7c3f3ab11cf231" providerId="LiveId" clId="{A550D848-507C-41E1-AEBE-7E099307906D}" dt="2023-03-12T13:37:46.188" v="3677" actId="1076"/>
          <ac:spMkLst>
            <pc:docMk/>
            <pc:sldMk cId="442878631" sldId="403"/>
            <ac:spMk id="4" creationId="{D7F42822-2B8F-B894-3E5E-C27228EC345D}"/>
          </ac:spMkLst>
        </pc:spChg>
        <pc:spChg chg="mod">
          <ac:chgData name="ΕΙΡΗΝΗ ΚΑΤΣΑΡΟΥ" userId="3d7c3f3ab11cf231" providerId="LiveId" clId="{A550D848-507C-41E1-AEBE-7E099307906D}" dt="2023-03-12T13:38:54.662" v="3860" actId="27636"/>
          <ac:spMkLst>
            <pc:docMk/>
            <pc:sldMk cId="442878631" sldId="403"/>
            <ac:spMk id="5" creationId="{35DF4799-A56B-05CE-FC3B-1826326BA490}"/>
          </ac:spMkLst>
        </pc:spChg>
      </pc:sldChg>
      <pc:sldChg chg="del">
        <pc:chgData name="ΕΙΡΗΝΗ ΚΑΤΣΑΡΟΥ" userId="3d7c3f3ab11cf231" providerId="LiveId" clId="{A550D848-507C-41E1-AEBE-7E099307906D}" dt="2023-03-12T13:39:01.319" v="3861" actId="2696"/>
        <pc:sldMkLst>
          <pc:docMk/>
          <pc:sldMk cId="2496167333" sldId="404"/>
        </pc:sldMkLst>
      </pc:sldChg>
      <pc:sldChg chg="modSp mod">
        <pc:chgData name="ΕΙΡΗΝΗ ΚΑΤΣΑΡΟΥ" userId="3d7c3f3ab11cf231" providerId="LiveId" clId="{A550D848-507C-41E1-AEBE-7E099307906D}" dt="2023-03-12T15:37:03.814" v="13932" actId="20577"/>
        <pc:sldMkLst>
          <pc:docMk/>
          <pc:sldMk cId="4042102321" sldId="405"/>
        </pc:sldMkLst>
        <pc:spChg chg="mod">
          <ac:chgData name="ΕΙΡΗΝΗ ΚΑΤΣΑΡΟΥ" userId="3d7c3f3ab11cf231" providerId="LiveId" clId="{A550D848-507C-41E1-AEBE-7E099307906D}" dt="2023-03-12T15:37:03.814" v="13932" actId="20577"/>
          <ac:spMkLst>
            <pc:docMk/>
            <pc:sldMk cId="4042102321" sldId="405"/>
            <ac:spMk id="5" creationId="{35DF4799-A56B-05CE-FC3B-1826326BA490}"/>
          </ac:spMkLst>
        </pc:spChg>
      </pc:sldChg>
      <pc:sldChg chg="modSp mod">
        <pc:chgData name="ΕΙΡΗΝΗ ΚΑΤΣΑΡΟΥ" userId="3d7c3f3ab11cf231" providerId="LiveId" clId="{A550D848-507C-41E1-AEBE-7E099307906D}" dt="2023-03-12T16:02:26.383" v="15804" actId="113"/>
        <pc:sldMkLst>
          <pc:docMk/>
          <pc:sldMk cId="2687914328" sldId="408"/>
        </pc:sldMkLst>
        <pc:spChg chg="mod">
          <ac:chgData name="ΕΙΡΗΝΗ ΚΑΤΣΑΡΟΥ" userId="3d7c3f3ab11cf231" providerId="LiveId" clId="{A550D848-507C-41E1-AEBE-7E099307906D}" dt="2023-03-12T16:02:26.383" v="15804" actId="113"/>
          <ac:spMkLst>
            <pc:docMk/>
            <pc:sldMk cId="2687914328" sldId="408"/>
            <ac:spMk id="5" creationId="{35DF4799-A56B-05CE-FC3B-1826326BA490}"/>
          </ac:spMkLst>
        </pc:spChg>
      </pc:sldChg>
      <pc:sldChg chg="modSp mod">
        <pc:chgData name="ΕΙΡΗΝΗ ΚΑΤΣΑΡΟΥ" userId="3d7c3f3ab11cf231" providerId="LiveId" clId="{A550D848-507C-41E1-AEBE-7E099307906D}" dt="2023-03-12T13:00:08.608" v="261"/>
        <pc:sldMkLst>
          <pc:docMk/>
          <pc:sldMk cId="2156917374" sldId="416"/>
        </pc:sldMkLst>
        <pc:spChg chg="mod">
          <ac:chgData name="ΕΙΡΗΝΗ ΚΑΤΣΑΡΟΥ" userId="3d7c3f3ab11cf231" providerId="LiveId" clId="{A550D848-507C-41E1-AEBE-7E099307906D}" dt="2023-03-12T13:00:08.608" v="261"/>
          <ac:spMkLst>
            <pc:docMk/>
            <pc:sldMk cId="2156917374" sldId="416"/>
            <ac:spMk id="3" creationId="{DB767AAC-D353-62DB-8CEB-CB082DC16DB9}"/>
          </ac:spMkLst>
        </pc:spChg>
      </pc:sldChg>
      <pc:sldChg chg="modSp mod">
        <pc:chgData name="ΕΙΡΗΝΗ ΚΑΤΣΑΡΟΥ" userId="3d7c3f3ab11cf231" providerId="LiveId" clId="{A550D848-507C-41E1-AEBE-7E099307906D}" dt="2023-03-12T13:15:20.521" v="1978" actId="20577"/>
        <pc:sldMkLst>
          <pc:docMk/>
          <pc:sldMk cId="4060790336" sldId="431"/>
        </pc:sldMkLst>
        <pc:spChg chg="mod">
          <ac:chgData name="ΕΙΡΗΝΗ ΚΑΤΣΑΡΟΥ" userId="3d7c3f3ab11cf231" providerId="LiveId" clId="{A550D848-507C-41E1-AEBE-7E099307906D}" dt="2023-03-12T13:15:20.521" v="1978" actId="20577"/>
          <ac:spMkLst>
            <pc:docMk/>
            <pc:sldMk cId="4060790336" sldId="431"/>
            <ac:spMk id="5" creationId="{35DF4799-A56B-05CE-FC3B-1826326BA490}"/>
          </ac:spMkLst>
        </pc:spChg>
      </pc:sldChg>
      <pc:sldChg chg="del">
        <pc:chgData name="ΕΙΡΗΝΗ ΚΑΤΣΑΡΟΥ" userId="3d7c3f3ab11cf231" providerId="LiveId" clId="{A550D848-507C-41E1-AEBE-7E099307906D}" dt="2023-03-12T13:12:14.903" v="1887" actId="2696"/>
        <pc:sldMkLst>
          <pc:docMk/>
          <pc:sldMk cId="2903586540" sldId="433"/>
        </pc:sldMkLst>
      </pc:sldChg>
      <pc:sldChg chg="modSp mod">
        <pc:chgData name="ΕΙΡΗΝΗ ΚΑΤΣΑΡΟΥ" userId="3d7c3f3ab11cf231" providerId="LiveId" clId="{A550D848-507C-41E1-AEBE-7E099307906D}" dt="2023-03-12T13:52:11.149" v="4551" actId="20577"/>
        <pc:sldMkLst>
          <pc:docMk/>
          <pc:sldMk cId="4186465869" sldId="434"/>
        </pc:sldMkLst>
        <pc:spChg chg="mod">
          <ac:chgData name="ΕΙΡΗΝΗ ΚΑΤΣΑΡΟΥ" userId="3d7c3f3ab11cf231" providerId="LiveId" clId="{A550D848-507C-41E1-AEBE-7E099307906D}" dt="2023-03-12T13:40:17.626" v="3901" actId="20577"/>
          <ac:spMkLst>
            <pc:docMk/>
            <pc:sldMk cId="4186465869" sldId="434"/>
            <ac:spMk id="4" creationId="{D7F42822-2B8F-B894-3E5E-C27228EC345D}"/>
          </ac:spMkLst>
        </pc:spChg>
        <pc:spChg chg="mod">
          <ac:chgData name="ΕΙΡΗΝΗ ΚΑΤΣΑΡΟΥ" userId="3d7c3f3ab11cf231" providerId="LiveId" clId="{A550D848-507C-41E1-AEBE-7E099307906D}" dt="2023-03-12T13:52:11.149" v="4551" actId="20577"/>
          <ac:spMkLst>
            <pc:docMk/>
            <pc:sldMk cId="4186465869" sldId="434"/>
            <ac:spMk id="5" creationId="{35DF4799-A56B-05CE-FC3B-1826326BA490}"/>
          </ac:spMkLst>
        </pc:spChg>
      </pc:sldChg>
      <pc:sldChg chg="modSp mod">
        <pc:chgData name="ΕΙΡΗΝΗ ΚΑΤΣΑΡΟΥ" userId="3d7c3f3ab11cf231" providerId="LiveId" clId="{A550D848-507C-41E1-AEBE-7E099307906D}" dt="2023-03-12T14:14:30.471" v="6237" actId="20577"/>
        <pc:sldMkLst>
          <pc:docMk/>
          <pc:sldMk cId="1666134332" sldId="435"/>
        </pc:sldMkLst>
        <pc:spChg chg="mod">
          <ac:chgData name="ΕΙΡΗΝΗ ΚΑΤΣΑΡΟΥ" userId="3d7c3f3ab11cf231" providerId="LiveId" clId="{A550D848-507C-41E1-AEBE-7E099307906D}" dt="2023-03-12T14:00:43.309" v="5444" actId="20577"/>
          <ac:spMkLst>
            <pc:docMk/>
            <pc:sldMk cId="1666134332" sldId="435"/>
            <ac:spMk id="4" creationId="{D7F42822-2B8F-B894-3E5E-C27228EC345D}"/>
          </ac:spMkLst>
        </pc:spChg>
        <pc:spChg chg="mod">
          <ac:chgData name="ΕΙΡΗΝΗ ΚΑΤΣΑΡΟΥ" userId="3d7c3f3ab11cf231" providerId="LiveId" clId="{A550D848-507C-41E1-AEBE-7E099307906D}" dt="2023-03-12T14:14:30.471" v="6237" actId="20577"/>
          <ac:spMkLst>
            <pc:docMk/>
            <pc:sldMk cId="1666134332" sldId="435"/>
            <ac:spMk id="5" creationId="{35DF4799-A56B-05CE-FC3B-1826326BA490}"/>
          </ac:spMkLst>
        </pc:spChg>
      </pc:sldChg>
      <pc:sldChg chg="modSp mod">
        <pc:chgData name="ΕΙΡΗΝΗ ΚΑΤΣΑΡΟΥ" userId="3d7c3f3ab11cf231" providerId="LiveId" clId="{A550D848-507C-41E1-AEBE-7E099307906D}" dt="2023-03-12T14:20:21.834" v="7047" actId="5793"/>
        <pc:sldMkLst>
          <pc:docMk/>
          <pc:sldMk cId="3691102211" sldId="436"/>
        </pc:sldMkLst>
        <pc:spChg chg="mod">
          <ac:chgData name="ΕΙΡΗΝΗ ΚΑΤΣΑΡΟΥ" userId="3d7c3f3ab11cf231" providerId="LiveId" clId="{A550D848-507C-41E1-AEBE-7E099307906D}" dt="2023-03-12T14:20:21.834" v="7047" actId="5793"/>
          <ac:spMkLst>
            <pc:docMk/>
            <pc:sldMk cId="3691102211" sldId="436"/>
            <ac:spMk id="5" creationId="{35DF4799-A56B-05CE-FC3B-1826326BA490}"/>
          </ac:spMkLst>
        </pc:spChg>
      </pc:sldChg>
      <pc:sldChg chg="modSp mod">
        <pc:chgData name="ΕΙΡΗΝΗ ΚΑΤΣΑΡΟΥ" userId="3d7c3f3ab11cf231" providerId="LiveId" clId="{A550D848-507C-41E1-AEBE-7E099307906D}" dt="2023-03-12T14:25:42.518" v="7648" actId="20577"/>
        <pc:sldMkLst>
          <pc:docMk/>
          <pc:sldMk cId="3091503127" sldId="437"/>
        </pc:sldMkLst>
        <pc:spChg chg="mod">
          <ac:chgData name="ΕΙΡΗΝΗ ΚΑΤΣΑΡΟΥ" userId="3d7c3f3ab11cf231" providerId="LiveId" clId="{A550D848-507C-41E1-AEBE-7E099307906D}" dt="2023-03-12T14:25:42.518" v="7648" actId="20577"/>
          <ac:spMkLst>
            <pc:docMk/>
            <pc:sldMk cId="3091503127" sldId="437"/>
            <ac:spMk id="5" creationId="{35DF4799-A56B-05CE-FC3B-1826326BA490}"/>
          </ac:spMkLst>
        </pc:spChg>
      </pc:sldChg>
      <pc:sldChg chg="modSp mod">
        <pc:chgData name="ΕΙΡΗΝΗ ΚΑΤΣΑΡΟΥ" userId="3d7c3f3ab11cf231" providerId="LiveId" clId="{A550D848-507C-41E1-AEBE-7E099307906D}" dt="2023-03-12T14:24:42.964" v="7516"/>
        <pc:sldMkLst>
          <pc:docMk/>
          <pc:sldMk cId="147244157" sldId="438"/>
        </pc:sldMkLst>
        <pc:spChg chg="mod">
          <ac:chgData name="ΕΙΡΗΝΗ ΚΑΤΣΑΡΟΥ" userId="3d7c3f3ab11cf231" providerId="LiveId" clId="{A550D848-507C-41E1-AEBE-7E099307906D}" dt="2023-03-12T14:23:10.108" v="7324" actId="20577"/>
          <ac:spMkLst>
            <pc:docMk/>
            <pc:sldMk cId="147244157" sldId="438"/>
            <ac:spMk id="4" creationId="{D7F42822-2B8F-B894-3E5E-C27228EC345D}"/>
          </ac:spMkLst>
        </pc:spChg>
        <pc:graphicFrameChg chg="mod">
          <ac:chgData name="ΕΙΡΗΝΗ ΚΑΤΣΑΡΟΥ" userId="3d7c3f3ab11cf231" providerId="LiveId" clId="{A550D848-507C-41E1-AEBE-7E099307906D}" dt="2023-03-12T14:24:42.964" v="7516"/>
          <ac:graphicFrameMkLst>
            <pc:docMk/>
            <pc:sldMk cId="147244157" sldId="438"/>
            <ac:graphicFrameMk id="43" creationId="{8840C080-C466-4E3C-9859-A35C5FCF346F}"/>
          </ac:graphicFrameMkLst>
        </pc:graphicFrameChg>
      </pc:sldChg>
      <pc:sldChg chg="delSp modSp mod">
        <pc:chgData name="ΕΙΡΗΝΗ ΚΑΤΣΑΡΟΥ" userId="3d7c3f3ab11cf231" providerId="LiveId" clId="{A550D848-507C-41E1-AEBE-7E099307906D}" dt="2023-03-12T16:23:16.733" v="17624" actId="27636"/>
        <pc:sldMkLst>
          <pc:docMk/>
          <pc:sldMk cId="1724102751" sldId="439"/>
        </pc:sldMkLst>
        <pc:spChg chg="del">
          <ac:chgData name="ΕΙΡΗΝΗ ΚΑΤΣΑΡΟΥ" userId="3d7c3f3ab11cf231" providerId="LiveId" clId="{A550D848-507C-41E1-AEBE-7E099307906D}" dt="2023-03-12T16:02:59.265" v="15806" actId="21"/>
          <ac:spMkLst>
            <pc:docMk/>
            <pc:sldMk cId="1724102751" sldId="439"/>
            <ac:spMk id="4" creationId="{D7F42822-2B8F-B894-3E5E-C27228EC345D}"/>
          </ac:spMkLst>
        </pc:spChg>
        <pc:spChg chg="mod">
          <ac:chgData name="ΕΙΡΗΝΗ ΚΑΤΣΑΡΟΥ" userId="3d7c3f3ab11cf231" providerId="LiveId" clId="{A550D848-507C-41E1-AEBE-7E099307906D}" dt="2023-03-12T16:23:16.733" v="17624" actId="27636"/>
          <ac:spMkLst>
            <pc:docMk/>
            <pc:sldMk cId="1724102751" sldId="439"/>
            <ac:spMk id="5" creationId="{35DF4799-A56B-05CE-FC3B-1826326BA490}"/>
          </ac:spMkLst>
        </pc:spChg>
        <pc:picChg chg="mod">
          <ac:chgData name="ΕΙΡΗΝΗ ΚΑΤΣΑΡΟΥ" userId="3d7c3f3ab11cf231" providerId="LiveId" clId="{A550D848-507C-41E1-AEBE-7E099307906D}" dt="2023-03-12T16:11:03.545" v="16391" actId="14100"/>
          <ac:picMkLst>
            <pc:docMk/>
            <pc:sldMk cId="1724102751" sldId="439"/>
            <ac:picMk id="7" creationId="{81FFDA69-140E-E30A-A43B-82E4770D0A1E}"/>
          </ac:picMkLst>
        </pc:picChg>
      </pc:sldChg>
      <pc:sldChg chg="modSp mod">
        <pc:chgData name="ΕΙΡΗΝΗ ΚΑΤΣΑΡΟΥ" userId="3d7c3f3ab11cf231" providerId="LiveId" clId="{A550D848-507C-41E1-AEBE-7E099307906D}" dt="2023-03-12T14:35:52.261" v="8579" actId="20577"/>
        <pc:sldMkLst>
          <pc:docMk/>
          <pc:sldMk cId="3168361077" sldId="440"/>
        </pc:sldMkLst>
        <pc:spChg chg="mod">
          <ac:chgData name="ΕΙΡΗΝΗ ΚΑΤΣΑΡΟΥ" userId="3d7c3f3ab11cf231" providerId="LiveId" clId="{A550D848-507C-41E1-AEBE-7E099307906D}" dt="2023-03-12T14:27:32.080" v="7697" actId="20577"/>
          <ac:spMkLst>
            <pc:docMk/>
            <pc:sldMk cId="3168361077" sldId="440"/>
            <ac:spMk id="4" creationId="{D7F42822-2B8F-B894-3E5E-C27228EC345D}"/>
          </ac:spMkLst>
        </pc:spChg>
        <pc:spChg chg="mod">
          <ac:chgData name="ΕΙΡΗΝΗ ΚΑΤΣΑΡΟΥ" userId="3d7c3f3ab11cf231" providerId="LiveId" clId="{A550D848-507C-41E1-AEBE-7E099307906D}" dt="2023-03-12T14:35:52.261" v="8579" actId="20577"/>
          <ac:spMkLst>
            <pc:docMk/>
            <pc:sldMk cId="3168361077" sldId="440"/>
            <ac:spMk id="5" creationId="{35DF4799-A56B-05CE-FC3B-1826326BA490}"/>
          </ac:spMkLst>
        </pc:spChg>
      </pc:sldChg>
      <pc:sldChg chg="modSp mod">
        <pc:chgData name="ΕΙΡΗΝΗ ΚΑΤΣΑΡΟΥ" userId="3d7c3f3ab11cf231" providerId="LiveId" clId="{A550D848-507C-41E1-AEBE-7E099307906D}" dt="2023-03-12T17:21:43.855" v="20494" actId="5793"/>
        <pc:sldMkLst>
          <pc:docMk/>
          <pc:sldMk cId="3183012957" sldId="441"/>
        </pc:sldMkLst>
        <pc:spChg chg="mod">
          <ac:chgData name="ΕΙΡΗΝΗ ΚΑΤΣΑΡΟΥ" userId="3d7c3f3ab11cf231" providerId="LiveId" clId="{A550D848-507C-41E1-AEBE-7E099307906D}" dt="2023-03-12T17:21:43.855" v="20494" actId="5793"/>
          <ac:spMkLst>
            <pc:docMk/>
            <pc:sldMk cId="3183012957" sldId="441"/>
            <ac:spMk id="5" creationId="{35DF4799-A56B-05CE-FC3B-1826326BA490}"/>
          </ac:spMkLst>
        </pc:spChg>
      </pc:sldChg>
      <pc:sldChg chg="modSp add mod ord">
        <pc:chgData name="ΕΙΡΗΝΗ ΚΑΤΣΑΡΟΥ" userId="3d7c3f3ab11cf231" providerId="LiveId" clId="{A550D848-507C-41E1-AEBE-7E099307906D}" dt="2023-03-12T13:55:50.580" v="5034" actId="20577"/>
        <pc:sldMkLst>
          <pc:docMk/>
          <pc:sldMk cId="3636620144" sldId="477"/>
        </pc:sldMkLst>
        <pc:spChg chg="mod">
          <ac:chgData name="ΕΙΡΗΝΗ ΚΑΤΣΑΡΟΥ" userId="3d7c3f3ab11cf231" providerId="LiveId" clId="{A550D848-507C-41E1-AEBE-7E099307906D}" dt="2023-03-12T13:55:50.580" v="5034" actId="20577"/>
          <ac:spMkLst>
            <pc:docMk/>
            <pc:sldMk cId="3636620144" sldId="477"/>
            <ac:spMk id="5" creationId="{35DF4799-A56B-05CE-FC3B-1826326BA490}"/>
          </ac:spMkLst>
        </pc:spChg>
      </pc:sldChg>
      <pc:sldChg chg="modSp add mod ord">
        <pc:chgData name="ΕΙΡΗΝΗ ΚΑΤΣΑΡΟΥ" userId="3d7c3f3ab11cf231" providerId="LiveId" clId="{A550D848-507C-41E1-AEBE-7E099307906D}" dt="2023-03-12T13:59:25.546" v="5404" actId="20577"/>
        <pc:sldMkLst>
          <pc:docMk/>
          <pc:sldMk cId="244838235" sldId="478"/>
        </pc:sldMkLst>
        <pc:spChg chg="mod">
          <ac:chgData name="ΕΙΡΗΝΗ ΚΑΤΣΑΡΟΥ" userId="3d7c3f3ab11cf231" providerId="LiveId" clId="{A550D848-507C-41E1-AEBE-7E099307906D}" dt="2023-03-12T13:56:45.219" v="5063" actId="14100"/>
          <ac:spMkLst>
            <pc:docMk/>
            <pc:sldMk cId="244838235" sldId="478"/>
            <ac:spMk id="4" creationId="{D7F42822-2B8F-B894-3E5E-C27228EC345D}"/>
          </ac:spMkLst>
        </pc:spChg>
        <pc:spChg chg="mod">
          <ac:chgData name="ΕΙΡΗΝΗ ΚΑΤΣΑΡΟΥ" userId="3d7c3f3ab11cf231" providerId="LiveId" clId="{A550D848-507C-41E1-AEBE-7E099307906D}" dt="2023-03-12T13:57:56.243" v="5219" actId="1076"/>
          <ac:spMkLst>
            <pc:docMk/>
            <pc:sldMk cId="244838235" sldId="478"/>
            <ac:spMk id="5" creationId="{0A42289E-89C6-866D-A352-ABE487AB5D61}"/>
          </ac:spMkLst>
        </pc:spChg>
        <pc:spChg chg="mod">
          <ac:chgData name="ΕΙΡΗΝΗ ΚΑΤΣΑΡΟΥ" userId="3d7c3f3ab11cf231" providerId="LiveId" clId="{A550D848-507C-41E1-AEBE-7E099307906D}" dt="2023-03-12T13:58:33.098" v="5307" actId="20577"/>
          <ac:spMkLst>
            <pc:docMk/>
            <pc:sldMk cId="244838235" sldId="478"/>
            <ac:spMk id="7" creationId="{3269C4D5-B806-06F8-96A6-954677B62B13}"/>
          </ac:spMkLst>
        </pc:spChg>
        <pc:spChg chg="mod">
          <ac:chgData name="ΕΙΡΗΝΗ ΚΑΤΣΑΡΟΥ" userId="3d7c3f3ab11cf231" providerId="LiveId" clId="{A550D848-507C-41E1-AEBE-7E099307906D}" dt="2023-03-12T13:59:25.546" v="5404" actId="20577"/>
          <ac:spMkLst>
            <pc:docMk/>
            <pc:sldMk cId="244838235" sldId="478"/>
            <ac:spMk id="10" creationId="{BEEB54C1-D304-348E-6452-F15A2026A352}"/>
          </ac:spMkLst>
        </pc:spChg>
        <pc:graphicFrameChg chg="mod">
          <ac:chgData name="ΕΙΡΗΝΗ ΚΑΤΣΑΡΟΥ" userId="3d7c3f3ab11cf231" providerId="LiveId" clId="{A550D848-507C-41E1-AEBE-7E099307906D}" dt="2023-03-12T13:57:50.130" v="5218" actId="313"/>
          <ac:graphicFrameMkLst>
            <pc:docMk/>
            <pc:sldMk cId="244838235" sldId="478"/>
            <ac:graphicFrameMk id="43" creationId="{8840C080-C466-4E3C-9859-A35C5FCF346F}"/>
          </ac:graphicFrameMkLst>
        </pc:graphicFrameChg>
      </pc:sldChg>
      <pc:sldChg chg="modSp add mod ord">
        <pc:chgData name="ΕΙΡΗΝΗ ΚΑΤΣΑΡΟΥ" userId="3d7c3f3ab11cf231" providerId="LiveId" clId="{A550D848-507C-41E1-AEBE-7E099307906D}" dt="2023-03-12T14:54:58.247" v="10519" actId="1076"/>
        <pc:sldMkLst>
          <pc:docMk/>
          <pc:sldMk cId="1113475135" sldId="479"/>
        </pc:sldMkLst>
        <pc:spChg chg="mod">
          <ac:chgData name="ΕΙΡΗΝΗ ΚΑΤΣΑΡΟΥ" userId="3d7c3f3ab11cf231" providerId="LiveId" clId="{A550D848-507C-41E1-AEBE-7E099307906D}" dt="2023-03-12T14:54:58.247" v="10519" actId="1076"/>
          <ac:spMkLst>
            <pc:docMk/>
            <pc:sldMk cId="1113475135" sldId="479"/>
            <ac:spMk id="5" creationId="{35DF4799-A56B-05CE-FC3B-1826326BA490}"/>
          </ac:spMkLst>
        </pc:spChg>
      </pc:sldChg>
      <pc:sldChg chg="addSp delSp modSp add mod ord">
        <pc:chgData name="ΕΙΡΗΝΗ ΚΑΤΣΑΡΟΥ" userId="3d7c3f3ab11cf231" providerId="LiveId" clId="{A550D848-507C-41E1-AEBE-7E099307906D}" dt="2023-03-12T14:56:18.593" v="10625" actId="1076"/>
        <pc:sldMkLst>
          <pc:docMk/>
          <pc:sldMk cId="1344111314" sldId="480"/>
        </pc:sldMkLst>
        <pc:spChg chg="add mod">
          <ac:chgData name="ΕΙΡΗΝΗ ΚΑΤΣΑΡΟΥ" userId="3d7c3f3ab11cf231" providerId="LiveId" clId="{A550D848-507C-41E1-AEBE-7E099307906D}" dt="2023-03-12T14:56:18.593" v="10625" actId="1076"/>
          <ac:spMkLst>
            <pc:docMk/>
            <pc:sldMk cId="1344111314" sldId="480"/>
            <ac:spMk id="2" creationId="{45161784-FE69-F863-6EEB-9069FF9E0A00}"/>
          </ac:spMkLst>
        </pc:spChg>
        <pc:spChg chg="mod">
          <ac:chgData name="ΕΙΡΗΝΗ ΚΑΤΣΑΡΟΥ" userId="3d7c3f3ab11cf231" providerId="LiveId" clId="{A550D848-507C-41E1-AEBE-7E099307906D}" dt="2023-03-12T14:40:42.471" v="9090" actId="20577"/>
          <ac:spMkLst>
            <pc:docMk/>
            <pc:sldMk cId="1344111314" sldId="480"/>
            <ac:spMk id="4" creationId="{D7F42822-2B8F-B894-3E5E-C27228EC345D}"/>
          </ac:spMkLst>
        </pc:spChg>
        <pc:spChg chg="del">
          <ac:chgData name="ΕΙΡΗΝΗ ΚΑΤΣΑΡΟΥ" userId="3d7c3f3ab11cf231" providerId="LiveId" clId="{A550D848-507C-41E1-AEBE-7E099307906D}" dt="2023-03-12T14:46:49.241" v="9696" actId="21"/>
          <ac:spMkLst>
            <pc:docMk/>
            <pc:sldMk cId="1344111314" sldId="480"/>
            <ac:spMk id="5" creationId="{0A42289E-89C6-866D-A352-ABE487AB5D61}"/>
          </ac:spMkLst>
        </pc:spChg>
        <pc:spChg chg="del">
          <ac:chgData name="ΕΙΡΗΝΗ ΚΑΤΣΑΡΟΥ" userId="3d7c3f3ab11cf231" providerId="LiveId" clId="{A550D848-507C-41E1-AEBE-7E099307906D}" dt="2023-03-12T14:46:55.336" v="9698" actId="21"/>
          <ac:spMkLst>
            <pc:docMk/>
            <pc:sldMk cId="1344111314" sldId="480"/>
            <ac:spMk id="6" creationId="{07BC8745-FCC9-5BBA-D05F-06DB9AB457A1}"/>
          </ac:spMkLst>
        </pc:spChg>
        <pc:spChg chg="del mod">
          <ac:chgData name="ΕΙΡΗΝΗ ΚΑΤΣΑΡΟΥ" userId="3d7c3f3ab11cf231" providerId="LiveId" clId="{A550D848-507C-41E1-AEBE-7E099307906D}" dt="2023-03-12T14:46:52.900" v="9697" actId="21"/>
          <ac:spMkLst>
            <pc:docMk/>
            <pc:sldMk cId="1344111314" sldId="480"/>
            <ac:spMk id="7" creationId="{3269C4D5-B806-06F8-96A6-954677B62B13}"/>
          </ac:spMkLst>
        </pc:spChg>
        <pc:spChg chg="del">
          <ac:chgData name="ΕΙΡΗΝΗ ΚΑΤΣΑΡΟΥ" userId="3d7c3f3ab11cf231" providerId="LiveId" clId="{A550D848-507C-41E1-AEBE-7E099307906D}" dt="2023-03-12T14:47:00.096" v="9699" actId="21"/>
          <ac:spMkLst>
            <pc:docMk/>
            <pc:sldMk cId="1344111314" sldId="480"/>
            <ac:spMk id="8" creationId="{C73D773E-0190-6404-7393-C997FEB75111}"/>
          </ac:spMkLst>
        </pc:spChg>
        <pc:spChg chg="del">
          <ac:chgData name="ΕΙΡΗΝΗ ΚΑΤΣΑΡΟΥ" userId="3d7c3f3ab11cf231" providerId="LiveId" clId="{A550D848-507C-41E1-AEBE-7E099307906D}" dt="2023-03-12T14:47:07.139" v="9701" actId="21"/>
          <ac:spMkLst>
            <pc:docMk/>
            <pc:sldMk cId="1344111314" sldId="480"/>
            <ac:spMk id="9" creationId="{73656776-AD13-D7B8-092F-93C0181874C7}"/>
          </ac:spMkLst>
        </pc:spChg>
        <pc:spChg chg="del mod">
          <ac:chgData name="ΕΙΡΗΝΗ ΚΑΤΣΑΡΟΥ" userId="3d7c3f3ab11cf231" providerId="LiveId" clId="{A550D848-507C-41E1-AEBE-7E099307906D}" dt="2023-03-12T14:47:03.755" v="9700" actId="21"/>
          <ac:spMkLst>
            <pc:docMk/>
            <pc:sldMk cId="1344111314" sldId="480"/>
            <ac:spMk id="10" creationId="{BEEB54C1-D304-348E-6452-F15A2026A352}"/>
          </ac:spMkLst>
        </pc:spChg>
        <pc:graphicFrameChg chg="mod">
          <ac:chgData name="ΕΙΡΗΝΗ ΚΑΤΣΑΡΟΥ" userId="3d7c3f3ab11cf231" providerId="LiveId" clId="{A550D848-507C-41E1-AEBE-7E099307906D}" dt="2023-03-12T14:55:17.039" v="10521" actId="1076"/>
          <ac:graphicFrameMkLst>
            <pc:docMk/>
            <pc:sldMk cId="1344111314" sldId="480"/>
            <ac:graphicFrameMk id="43" creationId="{8840C080-C466-4E3C-9859-A35C5FCF346F}"/>
          </ac:graphicFrameMkLst>
        </pc:graphicFrameChg>
      </pc:sldChg>
      <pc:sldChg chg="add del">
        <pc:chgData name="ΕΙΡΗΝΗ ΚΑΤΣΑΡΟΥ" userId="3d7c3f3ab11cf231" providerId="LiveId" clId="{A550D848-507C-41E1-AEBE-7E099307906D}" dt="2023-03-12T14:39:59.875" v="9029" actId="2696"/>
        <pc:sldMkLst>
          <pc:docMk/>
          <pc:sldMk cId="3978944413" sldId="480"/>
        </pc:sldMkLst>
      </pc:sldChg>
      <pc:sldChg chg="modSp add mod ord">
        <pc:chgData name="ΕΙΡΗΝΗ ΚΑΤΣΑΡΟΥ" userId="3d7c3f3ab11cf231" providerId="LiveId" clId="{A550D848-507C-41E1-AEBE-7E099307906D}" dt="2023-03-12T15:00:38.006" v="11142" actId="20577"/>
        <pc:sldMkLst>
          <pc:docMk/>
          <pc:sldMk cId="1212763380" sldId="481"/>
        </pc:sldMkLst>
        <pc:spChg chg="mod">
          <ac:chgData name="ΕΙΡΗΝΗ ΚΑΤΣΑΡΟΥ" userId="3d7c3f3ab11cf231" providerId="LiveId" clId="{A550D848-507C-41E1-AEBE-7E099307906D}" dt="2023-03-12T14:56:48.392" v="10671" actId="20577"/>
          <ac:spMkLst>
            <pc:docMk/>
            <pc:sldMk cId="1212763380" sldId="481"/>
            <ac:spMk id="4" creationId="{D7F42822-2B8F-B894-3E5E-C27228EC345D}"/>
          </ac:spMkLst>
        </pc:spChg>
        <pc:spChg chg="mod">
          <ac:chgData name="ΕΙΡΗΝΗ ΚΑΤΣΑΡΟΥ" userId="3d7c3f3ab11cf231" providerId="LiveId" clId="{A550D848-507C-41E1-AEBE-7E099307906D}" dt="2023-03-12T15:00:38.006" v="11142" actId="20577"/>
          <ac:spMkLst>
            <pc:docMk/>
            <pc:sldMk cId="1212763380" sldId="481"/>
            <ac:spMk id="5" creationId="{35DF4799-A56B-05CE-FC3B-1826326BA490}"/>
          </ac:spMkLst>
        </pc:spChg>
      </pc:sldChg>
      <pc:sldChg chg="modSp add mod ord">
        <pc:chgData name="ΕΙΡΗΝΗ ΚΑΤΣΑΡΟΥ" userId="3d7c3f3ab11cf231" providerId="LiveId" clId="{A550D848-507C-41E1-AEBE-7E099307906D}" dt="2023-03-12T15:17:38.383" v="12683" actId="20577"/>
        <pc:sldMkLst>
          <pc:docMk/>
          <pc:sldMk cId="3582217693" sldId="482"/>
        </pc:sldMkLst>
        <pc:spChg chg="mod">
          <ac:chgData name="ΕΙΡΗΝΗ ΚΑΤΣΑΡΟΥ" userId="3d7c3f3ab11cf231" providerId="LiveId" clId="{A550D848-507C-41E1-AEBE-7E099307906D}" dt="2023-03-12T15:17:38.383" v="12683" actId="20577"/>
          <ac:spMkLst>
            <pc:docMk/>
            <pc:sldMk cId="3582217693" sldId="482"/>
            <ac:spMk id="5" creationId="{35DF4799-A56B-05CE-FC3B-1826326BA490}"/>
          </ac:spMkLst>
        </pc:spChg>
      </pc:sldChg>
      <pc:sldChg chg="delSp modSp add mod ord">
        <pc:chgData name="ΕΙΡΗΝΗ ΚΑΤΣΑΡΟΥ" userId="3d7c3f3ab11cf231" providerId="LiveId" clId="{A550D848-507C-41E1-AEBE-7E099307906D}" dt="2023-03-12T15:03:28.610" v="11439" actId="313"/>
        <pc:sldMkLst>
          <pc:docMk/>
          <pc:sldMk cId="2438366748" sldId="483"/>
        </pc:sldMkLst>
        <pc:spChg chg="mod">
          <ac:chgData name="ΕΙΡΗΝΗ ΚΑΤΣΑΡΟΥ" userId="3d7c3f3ab11cf231" providerId="LiveId" clId="{A550D848-507C-41E1-AEBE-7E099307906D}" dt="2023-03-12T14:57:39.097" v="10722" actId="20577"/>
          <ac:spMkLst>
            <pc:docMk/>
            <pc:sldMk cId="2438366748" sldId="483"/>
            <ac:spMk id="4" creationId="{D7F42822-2B8F-B894-3E5E-C27228EC345D}"/>
          </ac:spMkLst>
        </pc:spChg>
        <pc:spChg chg="mod">
          <ac:chgData name="ΕΙΡΗΝΗ ΚΑΤΣΑΡΟΥ" userId="3d7c3f3ab11cf231" providerId="LiveId" clId="{A550D848-507C-41E1-AEBE-7E099307906D}" dt="2023-03-12T15:01:19.127" v="11215" actId="1076"/>
          <ac:spMkLst>
            <pc:docMk/>
            <pc:sldMk cId="2438366748" sldId="483"/>
            <ac:spMk id="5" creationId="{0A42289E-89C6-866D-A352-ABE487AB5D61}"/>
          </ac:spMkLst>
        </pc:spChg>
        <pc:spChg chg="mod">
          <ac:chgData name="ΕΙΡΗΝΗ ΚΑΤΣΑΡΟΥ" userId="3d7c3f3ab11cf231" providerId="LiveId" clId="{A550D848-507C-41E1-AEBE-7E099307906D}" dt="2023-03-12T15:01:23.928" v="11216" actId="1076"/>
          <ac:spMkLst>
            <pc:docMk/>
            <pc:sldMk cId="2438366748" sldId="483"/>
            <ac:spMk id="6" creationId="{07BC8745-FCC9-5BBA-D05F-06DB9AB457A1}"/>
          </ac:spMkLst>
        </pc:spChg>
        <pc:spChg chg="mod">
          <ac:chgData name="ΕΙΡΗΝΗ ΚΑΤΣΑΡΟΥ" userId="3d7c3f3ab11cf231" providerId="LiveId" clId="{A550D848-507C-41E1-AEBE-7E099307906D}" dt="2023-03-12T15:02:06.928" v="11329" actId="20577"/>
          <ac:spMkLst>
            <pc:docMk/>
            <pc:sldMk cId="2438366748" sldId="483"/>
            <ac:spMk id="7" creationId="{3269C4D5-B806-06F8-96A6-954677B62B13}"/>
          </ac:spMkLst>
        </pc:spChg>
        <pc:spChg chg="del">
          <ac:chgData name="ΕΙΡΗΝΗ ΚΑΤΣΑΡΟΥ" userId="3d7c3f3ab11cf231" providerId="LiveId" clId="{A550D848-507C-41E1-AEBE-7E099307906D}" dt="2023-03-12T14:57:19.886" v="10678" actId="21"/>
          <ac:spMkLst>
            <pc:docMk/>
            <pc:sldMk cId="2438366748" sldId="483"/>
            <ac:spMk id="8" creationId="{C73D773E-0190-6404-7393-C997FEB75111}"/>
          </ac:spMkLst>
        </pc:spChg>
        <pc:spChg chg="del">
          <ac:chgData name="ΕΙΡΗΝΗ ΚΑΤΣΑΡΟΥ" userId="3d7c3f3ab11cf231" providerId="LiveId" clId="{A550D848-507C-41E1-AEBE-7E099307906D}" dt="2023-03-12T14:57:26.030" v="10680" actId="21"/>
          <ac:spMkLst>
            <pc:docMk/>
            <pc:sldMk cId="2438366748" sldId="483"/>
            <ac:spMk id="9" creationId="{73656776-AD13-D7B8-092F-93C0181874C7}"/>
          </ac:spMkLst>
        </pc:spChg>
        <pc:spChg chg="del">
          <ac:chgData name="ΕΙΡΗΝΗ ΚΑΤΣΑΡΟΥ" userId="3d7c3f3ab11cf231" providerId="LiveId" clId="{A550D848-507C-41E1-AEBE-7E099307906D}" dt="2023-03-12T14:57:23.468" v="10679" actId="21"/>
          <ac:spMkLst>
            <pc:docMk/>
            <pc:sldMk cId="2438366748" sldId="483"/>
            <ac:spMk id="10" creationId="{BEEB54C1-D304-348E-6452-F15A2026A352}"/>
          </ac:spMkLst>
        </pc:spChg>
        <pc:graphicFrameChg chg="mod">
          <ac:chgData name="ΕΙΡΗΝΗ ΚΑΤΣΑΡΟΥ" userId="3d7c3f3ab11cf231" providerId="LiveId" clId="{A550D848-507C-41E1-AEBE-7E099307906D}" dt="2023-03-12T15:03:28.610" v="11439" actId="313"/>
          <ac:graphicFrameMkLst>
            <pc:docMk/>
            <pc:sldMk cId="2438366748" sldId="483"/>
            <ac:graphicFrameMk id="43" creationId="{8840C080-C466-4E3C-9859-A35C5FCF346F}"/>
          </ac:graphicFrameMkLst>
        </pc:graphicFrameChg>
      </pc:sldChg>
      <pc:sldChg chg="delSp modSp add mod">
        <pc:chgData name="ΕΙΡΗΝΗ ΚΑΤΣΑΡΟΥ" userId="3d7c3f3ab11cf231" providerId="LiveId" clId="{A550D848-507C-41E1-AEBE-7E099307906D}" dt="2023-03-12T16:02:46.320" v="15805" actId="21"/>
        <pc:sldMkLst>
          <pc:docMk/>
          <pc:sldMk cId="1690537422" sldId="484"/>
        </pc:sldMkLst>
        <pc:spChg chg="del">
          <ac:chgData name="ΕΙΡΗΝΗ ΚΑΤΣΑΡΟΥ" userId="3d7c3f3ab11cf231" providerId="LiveId" clId="{A550D848-507C-41E1-AEBE-7E099307906D}" dt="2023-03-12T16:02:46.320" v="15805" actId="21"/>
          <ac:spMkLst>
            <pc:docMk/>
            <pc:sldMk cId="1690537422" sldId="484"/>
            <ac:spMk id="4" creationId="{D7F42822-2B8F-B894-3E5E-C27228EC345D}"/>
          </ac:spMkLst>
        </pc:spChg>
        <pc:spChg chg="mod">
          <ac:chgData name="ΕΙΡΗΝΗ ΚΑΤΣΑΡΟΥ" userId="3d7c3f3ab11cf231" providerId="LiveId" clId="{A550D848-507C-41E1-AEBE-7E099307906D}" dt="2023-03-12T15:52:45.865" v="15270" actId="20577"/>
          <ac:spMkLst>
            <pc:docMk/>
            <pc:sldMk cId="1690537422" sldId="484"/>
            <ac:spMk id="5" creationId="{35DF4799-A56B-05CE-FC3B-1826326BA490}"/>
          </ac:spMkLst>
        </pc:spChg>
      </pc:sldChg>
      <pc:sldChg chg="modSp add mod">
        <pc:chgData name="ΕΙΡΗΝΗ ΚΑΤΣΑΡΟΥ" userId="3d7c3f3ab11cf231" providerId="LiveId" clId="{A550D848-507C-41E1-AEBE-7E099307906D}" dt="2023-03-12T16:51:57.939" v="19369" actId="1076"/>
        <pc:sldMkLst>
          <pc:docMk/>
          <pc:sldMk cId="2272445572" sldId="485"/>
        </pc:sldMkLst>
        <pc:spChg chg="mod">
          <ac:chgData name="ΕΙΡΗΝΗ ΚΑΤΣΑΡΟΥ" userId="3d7c3f3ab11cf231" providerId="LiveId" clId="{A550D848-507C-41E1-AEBE-7E099307906D}" dt="2023-03-12T16:51:57.939" v="19369" actId="1076"/>
          <ac:spMkLst>
            <pc:docMk/>
            <pc:sldMk cId="2272445572" sldId="485"/>
            <ac:spMk id="5" creationId="{35DF4799-A56B-05CE-FC3B-1826326BA490}"/>
          </ac:spMkLst>
        </pc:spChg>
      </pc:sldChg>
      <pc:sldChg chg="delSp modSp add mod">
        <pc:chgData name="ΕΙΡΗΝΗ ΚΑΤΣΑΡΟΥ" userId="3d7c3f3ab11cf231" providerId="LiveId" clId="{A550D848-507C-41E1-AEBE-7E099307906D}" dt="2023-03-12T17:29:21.192" v="21479" actId="20577"/>
        <pc:sldMkLst>
          <pc:docMk/>
          <pc:sldMk cId="426197317" sldId="486"/>
        </pc:sldMkLst>
        <pc:spChg chg="del">
          <ac:chgData name="ΕΙΡΗΝΗ ΚΑΤΣΑΡΟΥ" userId="3d7c3f3ab11cf231" providerId="LiveId" clId="{A550D848-507C-41E1-AEBE-7E099307906D}" dt="2023-03-12T17:22:00.137" v="20497" actId="21"/>
          <ac:spMkLst>
            <pc:docMk/>
            <pc:sldMk cId="426197317" sldId="486"/>
            <ac:spMk id="4" creationId="{D7F42822-2B8F-B894-3E5E-C27228EC345D}"/>
          </ac:spMkLst>
        </pc:spChg>
        <pc:spChg chg="mod">
          <ac:chgData name="ΕΙΡΗΝΗ ΚΑΤΣΑΡΟΥ" userId="3d7c3f3ab11cf231" providerId="LiveId" clId="{A550D848-507C-41E1-AEBE-7E099307906D}" dt="2023-03-12T17:29:21.192" v="21479" actId="20577"/>
          <ac:spMkLst>
            <pc:docMk/>
            <pc:sldMk cId="426197317" sldId="486"/>
            <ac:spMk id="5" creationId="{35DF4799-A56B-05CE-FC3B-1826326BA490}"/>
          </ac:spMkLst>
        </pc:spChg>
      </pc:sldChg>
    </pc:docChg>
  </pc:docChgLst>
  <pc:docChgLst>
    <pc:chgData name="ΕΙΡΗΝΗ ΚΑΤΣΑΡΟΥ" userId="3d7c3f3ab11cf231" providerId="LiveId" clId="{3EB95190-A47F-422E-BAD5-42FE9BAA652A}"/>
    <pc:docChg chg="undo redo custSel addSld delSld modSld sldOrd">
      <pc:chgData name="ΕΙΡΗΝΗ ΚΑΤΣΑΡΟΥ" userId="3d7c3f3ab11cf231" providerId="LiveId" clId="{3EB95190-A47F-422E-BAD5-42FE9BAA652A}" dt="2023-03-05T18:21:10.758" v="40809" actId="5793"/>
      <pc:docMkLst>
        <pc:docMk/>
      </pc:docMkLst>
      <pc:sldChg chg="del">
        <pc:chgData name="ΕΙΡΗΝΗ ΚΑΤΣΑΡΟΥ" userId="3d7c3f3ab11cf231" providerId="LiveId" clId="{3EB95190-A47F-422E-BAD5-42FE9BAA652A}" dt="2023-03-04T17:39:56.047" v="3275" actId="2696"/>
        <pc:sldMkLst>
          <pc:docMk/>
          <pc:sldMk cId="141078548" sldId="260"/>
        </pc:sldMkLst>
      </pc:sldChg>
      <pc:sldChg chg="del">
        <pc:chgData name="ΕΙΡΗΝΗ ΚΑΤΣΑΡΟΥ" userId="3d7c3f3ab11cf231" providerId="LiveId" clId="{3EB95190-A47F-422E-BAD5-42FE9BAA652A}" dt="2023-03-04T17:39:45.036" v="3260" actId="2696"/>
        <pc:sldMkLst>
          <pc:docMk/>
          <pc:sldMk cId="4179153492" sldId="299"/>
        </pc:sldMkLst>
      </pc:sldChg>
      <pc:sldChg chg="del">
        <pc:chgData name="ΕΙΡΗΝΗ ΚΑΤΣΑΡΟΥ" userId="3d7c3f3ab11cf231" providerId="LiveId" clId="{3EB95190-A47F-422E-BAD5-42FE9BAA652A}" dt="2023-03-04T17:39:50.694" v="3267" actId="2696"/>
        <pc:sldMkLst>
          <pc:docMk/>
          <pc:sldMk cId="689816630" sldId="300"/>
        </pc:sldMkLst>
      </pc:sldChg>
      <pc:sldChg chg="del">
        <pc:chgData name="ΕΙΡΗΝΗ ΚΑΤΣΑΡΟΥ" userId="3d7c3f3ab11cf231" providerId="LiveId" clId="{3EB95190-A47F-422E-BAD5-42FE9BAA652A}" dt="2023-03-04T17:39:47.824" v="3264" actId="2696"/>
        <pc:sldMkLst>
          <pc:docMk/>
          <pc:sldMk cId="3827296069" sldId="313"/>
        </pc:sldMkLst>
      </pc:sldChg>
      <pc:sldChg chg="del">
        <pc:chgData name="ΕΙΡΗΝΗ ΚΑΤΣΑΡΟΥ" userId="3d7c3f3ab11cf231" providerId="LiveId" clId="{3EB95190-A47F-422E-BAD5-42FE9BAA652A}" dt="2023-03-04T17:39:57.171" v="3276" actId="2696"/>
        <pc:sldMkLst>
          <pc:docMk/>
          <pc:sldMk cId="3668670005" sldId="314"/>
        </pc:sldMkLst>
      </pc:sldChg>
      <pc:sldChg chg="addSp delSp modSp del mod ord setBg">
        <pc:chgData name="ΕΙΡΗΝΗ ΚΑΤΣΑΡΟΥ" userId="3d7c3f3ab11cf231" providerId="LiveId" clId="{3EB95190-A47F-422E-BAD5-42FE9BAA652A}" dt="2023-03-04T17:52:20.736" v="3415" actId="2696"/>
        <pc:sldMkLst>
          <pc:docMk/>
          <pc:sldMk cId="3253058185" sldId="338"/>
        </pc:sldMkLst>
        <pc:spChg chg="add del mod">
          <ac:chgData name="ΕΙΡΗΝΗ ΚΑΤΣΑΡΟΥ" userId="3d7c3f3ab11cf231" providerId="LiveId" clId="{3EB95190-A47F-422E-BAD5-42FE9BAA652A}" dt="2023-03-04T17:51:52.238" v="3395" actId="26606"/>
          <ac:spMkLst>
            <pc:docMk/>
            <pc:sldMk cId="3253058185" sldId="338"/>
            <ac:spMk id="3" creationId="{F9E6E75A-1EDE-7DD1-5751-1BEF7DEE0327}"/>
          </ac:spMkLst>
        </pc:spChg>
        <pc:spChg chg="mod ord">
          <ac:chgData name="ΕΙΡΗΝΗ ΚΑΤΣΑΡΟΥ" userId="3d7c3f3ab11cf231" providerId="LiveId" clId="{3EB95190-A47F-422E-BAD5-42FE9BAA652A}" dt="2023-03-04T17:51:53.687" v="3397" actId="1076"/>
          <ac:spMkLst>
            <pc:docMk/>
            <pc:sldMk cId="3253058185" sldId="338"/>
            <ac:spMk id="7" creationId="{99A83BA2-06F7-43B1-BA30-3956D3B6017C}"/>
          </ac:spMkLst>
        </pc:spChg>
        <pc:spChg chg="mod">
          <ac:chgData name="ΕΙΡΗΝΗ ΚΑΤΣΑΡΟΥ" userId="3d7c3f3ab11cf231" providerId="LiveId" clId="{3EB95190-A47F-422E-BAD5-42FE9BAA652A}" dt="2023-03-04T17:52:11.855" v="3414" actId="20577"/>
          <ac:spMkLst>
            <pc:docMk/>
            <pc:sldMk cId="3253058185" sldId="338"/>
            <ac:spMk id="9" creationId="{697DDB08-3F3C-41B7-888C-C668AA23F17A}"/>
          </ac:spMkLst>
        </pc:spChg>
        <pc:spChg chg="mod">
          <ac:chgData name="ΕΙΡΗΝΗ ΚΑΤΣΑΡΟΥ" userId="3d7c3f3ab11cf231" providerId="LiveId" clId="{3EB95190-A47F-422E-BAD5-42FE9BAA652A}" dt="2023-03-04T17:51:52.238" v="3395" actId="26606"/>
          <ac:spMkLst>
            <pc:docMk/>
            <pc:sldMk cId="3253058185" sldId="338"/>
            <ac:spMk id="11" creationId="{B47DB712-0C91-BADA-02E0-5CDDB16673FC}"/>
          </ac:spMkLst>
        </pc:spChg>
        <pc:spChg chg="add del">
          <ac:chgData name="ΕΙΡΗΝΗ ΚΑΤΣΑΡΟΥ" userId="3d7c3f3ab11cf231" providerId="LiveId" clId="{3EB95190-A47F-422E-BAD5-42FE9BAA652A}" dt="2023-03-04T17:51:52.238" v="3395" actId="26606"/>
          <ac:spMkLst>
            <pc:docMk/>
            <pc:sldMk cId="3253058185" sldId="338"/>
            <ac:spMk id="17" creationId="{FCEC2294-5A7B-45E5-9251-C1AA89F4ADCF}"/>
          </ac:spMkLst>
        </pc:spChg>
        <pc:picChg chg="del">
          <ac:chgData name="ΕΙΡΗΝΗ ΚΑΤΣΑΡΟΥ" userId="3d7c3f3ab11cf231" providerId="LiveId" clId="{3EB95190-A47F-422E-BAD5-42FE9BAA652A}" dt="2023-03-04T17:46:44.232" v="3325" actId="21"/>
          <ac:picMkLst>
            <pc:docMk/>
            <pc:sldMk cId="3253058185" sldId="338"/>
            <ac:picMk id="6" creationId="{D2224FDF-613C-1958-F337-22136B370BAB}"/>
          </ac:picMkLst>
        </pc:picChg>
        <pc:picChg chg="add del">
          <ac:chgData name="ΕΙΡΗΝΗ ΚΑΤΣΑΡΟΥ" userId="3d7c3f3ab11cf231" providerId="LiveId" clId="{3EB95190-A47F-422E-BAD5-42FE9BAA652A}" dt="2023-03-04T17:51:52.238" v="3395" actId="26606"/>
          <ac:picMkLst>
            <pc:docMk/>
            <pc:sldMk cId="3253058185" sldId="338"/>
            <ac:picMk id="13" creationId="{4F978ECB-56F5-3303-3DCB-6CAA430E38C1}"/>
          </ac:picMkLst>
        </pc:picChg>
        <pc:cxnChg chg="add del">
          <ac:chgData name="ΕΙΡΗΝΗ ΚΑΤΣΑΡΟΥ" userId="3d7c3f3ab11cf231" providerId="LiveId" clId="{3EB95190-A47F-422E-BAD5-42FE9BAA652A}" dt="2023-03-04T17:51:52.238" v="3395" actId="26606"/>
          <ac:cxnSpMkLst>
            <pc:docMk/>
            <pc:sldMk cId="3253058185" sldId="338"/>
            <ac:cxnSpMk id="19" creationId="{67182200-4859-4C8D-BCBB-55B245C28BA3}"/>
          </ac:cxnSpMkLst>
        </pc:cxnChg>
      </pc:sldChg>
      <pc:sldChg chg="del">
        <pc:chgData name="ΕΙΡΗΝΗ ΚΑΤΣΑΡΟΥ" userId="3d7c3f3ab11cf231" providerId="LiveId" clId="{3EB95190-A47F-422E-BAD5-42FE9BAA652A}" dt="2023-03-04T17:39:45.953" v="3261" actId="2696"/>
        <pc:sldMkLst>
          <pc:docMk/>
          <pc:sldMk cId="685291171" sldId="356"/>
        </pc:sldMkLst>
      </pc:sldChg>
      <pc:sldChg chg="del">
        <pc:chgData name="ΕΙΡΗΝΗ ΚΑΤΣΑΡΟΥ" userId="3d7c3f3ab11cf231" providerId="LiveId" clId="{3EB95190-A47F-422E-BAD5-42FE9BAA652A}" dt="2023-03-04T17:39:46.652" v="3262" actId="2696"/>
        <pc:sldMkLst>
          <pc:docMk/>
          <pc:sldMk cId="1832831389" sldId="357"/>
        </pc:sldMkLst>
      </pc:sldChg>
      <pc:sldChg chg="del">
        <pc:chgData name="ΕΙΡΗΝΗ ΚΑΤΣΑΡΟΥ" userId="3d7c3f3ab11cf231" providerId="LiveId" clId="{3EB95190-A47F-422E-BAD5-42FE9BAA652A}" dt="2023-03-04T17:39:47.273" v="3263" actId="2696"/>
        <pc:sldMkLst>
          <pc:docMk/>
          <pc:sldMk cId="3739294403" sldId="358"/>
        </pc:sldMkLst>
      </pc:sldChg>
      <pc:sldChg chg="del">
        <pc:chgData name="ΕΙΡΗΝΗ ΚΑΤΣΑΡΟΥ" userId="3d7c3f3ab11cf231" providerId="LiveId" clId="{3EB95190-A47F-422E-BAD5-42FE9BAA652A}" dt="2023-03-04T17:39:48.636" v="3265" actId="2696"/>
        <pc:sldMkLst>
          <pc:docMk/>
          <pc:sldMk cId="2570380322" sldId="359"/>
        </pc:sldMkLst>
      </pc:sldChg>
      <pc:sldChg chg="del">
        <pc:chgData name="ΕΙΡΗΝΗ ΚΑΤΣΑΡΟΥ" userId="3d7c3f3ab11cf231" providerId="LiveId" clId="{3EB95190-A47F-422E-BAD5-42FE9BAA652A}" dt="2023-03-04T17:39:49.213" v="3266" actId="2696"/>
        <pc:sldMkLst>
          <pc:docMk/>
          <pc:sldMk cId="4082610853" sldId="360"/>
        </pc:sldMkLst>
      </pc:sldChg>
      <pc:sldChg chg="del">
        <pc:chgData name="ΕΙΡΗΝΗ ΚΑΤΣΑΡΟΥ" userId="3d7c3f3ab11cf231" providerId="LiveId" clId="{3EB95190-A47F-422E-BAD5-42FE9BAA652A}" dt="2023-03-04T17:39:51.492" v="3268" actId="2696"/>
        <pc:sldMkLst>
          <pc:docMk/>
          <pc:sldMk cId="3203468257" sldId="361"/>
        </pc:sldMkLst>
      </pc:sldChg>
      <pc:sldChg chg="del">
        <pc:chgData name="ΕΙΡΗΝΗ ΚΑΤΣΑΡΟΥ" userId="3d7c3f3ab11cf231" providerId="LiveId" clId="{3EB95190-A47F-422E-BAD5-42FE9BAA652A}" dt="2023-03-04T17:39:52.084" v="3269" actId="2696"/>
        <pc:sldMkLst>
          <pc:docMk/>
          <pc:sldMk cId="190924434" sldId="362"/>
        </pc:sldMkLst>
      </pc:sldChg>
      <pc:sldChg chg="del">
        <pc:chgData name="ΕΙΡΗΝΗ ΚΑΤΣΑΡΟΥ" userId="3d7c3f3ab11cf231" providerId="LiveId" clId="{3EB95190-A47F-422E-BAD5-42FE9BAA652A}" dt="2023-03-04T17:39:52.613" v="3270" actId="2696"/>
        <pc:sldMkLst>
          <pc:docMk/>
          <pc:sldMk cId="2197986951" sldId="363"/>
        </pc:sldMkLst>
      </pc:sldChg>
      <pc:sldChg chg="del">
        <pc:chgData name="ΕΙΡΗΝΗ ΚΑΤΣΑΡΟΥ" userId="3d7c3f3ab11cf231" providerId="LiveId" clId="{3EB95190-A47F-422E-BAD5-42FE9BAA652A}" dt="2023-03-04T17:39:53.336" v="3271" actId="2696"/>
        <pc:sldMkLst>
          <pc:docMk/>
          <pc:sldMk cId="1210145706" sldId="364"/>
        </pc:sldMkLst>
      </pc:sldChg>
      <pc:sldChg chg="del">
        <pc:chgData name="ΕΙΡΗΝΗ ΚΑΤΣΑΡΟΥ" userId="3d7c3f3ab11cf231" providerId="LiveId" clId="{3EB95190-A47F-422E-BAD5-42FE9BAA652A}" dt="2023-03-04T17:39:54.018" v="3272" actId="2696"/>
        <pc:sldMkLst>
          <pc:docMk/>
          <pc:sldMk cId="1550207988" sldId="365"/>
        </pc:sldMkLst>
      </pc:sldChg>
      <pc:sldChg chg="del">
        <pc:chgData name="ΕΙΡΗΝΗ ΚΑΤΣΑΡΟΥ" userId="3d7c3f3ab11cf231" providerId="LiveId" clId="{3EB95190-A47F-422E-BAD5-42FE9BAA652A}" dt="2023-03-04T17:39:54.705" v="3273" actId="2696"/>
        <pc:sldMkLst>
          <pc:docMk/>
          <pc:sldMk cId="2313944003" sldId="366"/>
        </pc:sldMkLst>
      </pc:sldChg>
      <pc:sldChg chg="del">
        <pc:chgData name="ΕΙΡΗΝΗ ΚΑΤΣΑΡΟΥ" userId="3d7c3f3ab11cf231" providerId="LiveId" clId="{3EB95190-A47F-422E-BAD5-42FE9BAA652A}" dt="2023-03-04T17:39:55.361" v="3274" actId="2696"/>
        <pc:sldMkLst>
          <pc:docMk/>
          <pc:sldMk cId="1118210148" sldId="367"/>
        </pc:sldMkLst>
      </pc:sldChg>
      <pc:sldChg chg="del">
        <pc:chgData name="ΕΙΡΗΝΗ ΚΑΤΣΑΡΟΥ" userId="3d7c3f3ab11cf231" providerId="LiveId" clId="{3EB95190-A47F-422E-BAD5-42FE9BAA652A}" dt="2023-03-04T17:39:57.626" v="3277" actId="2696"/>
        <pc:sldMkLst>
          <pc:docMk/>
          <pc:sldMk cId="390914455" sldId="368"/>
        </pc:sldMkLst>
      </pc:sldChg>
      <pc:sldChg chg="del">
        <pc:chgData name="ΕΙΡΗΝΗ ΚΑΤΣΑΡΟΥ" userId="3d7c3f3ab11cf231" providerId="LiveId" clId="{3EB95190-A47F-422E-BAD5-42FE9BAA652A}" dt="2023-03-04T17:39:58.626" v="3278" actId="2696"/>
        <pc:sldMkLst>
          <pc:docMk/>
          <pc:sldMk cId="1070330473" sldId="369"/>
        </pc:sldMkLst>
      </pc:sldChg>
      <pc:sldChg chg="del">
        <pc:chgData name="ΕΙΡΗΝΗ ΚΑΤΣΑΡΟΥ" userId="3d7c3f3ab11cf231" providerId="LiveId" clId="{3EB95190-A47F-422E-BAD5-42FE9BAA652A}" dt="2023-03-04T17:40:01.691" v="3279" actId="2696"/>
        <pc:sldMkLst>
          <pc:docMk/>
          <pc:sldMk cId="1152159172" sldId="371"/>
        </pc:sldMkLst>
      </pc:sldChg>
      <pc:sldChg chg="addSp delSp modSp mod ord">
        <pc:chgData name="ΕΙΡΗΝΗ ΚΑΤΣΑΡΟΥ" userId="3d7c3f3ab11cf231" providerId="LiveId" clId="{3EB95190-A47F-422E-BAD5-42FE9BAA652A}" dt="2023-03-04T17:21:12.410" v="1945" actId="255"/>
        <pc:sldMkLst>
          <pc:docMk/>
          <pc:sldMk cId="2559004841" sldId="372"/>
        </pc:sldMkLst>
        <pc:spChg chg="add del mod">
          <ac:chgData name="ΕΙΡΗΝΗ ΚΑΤΣΑΡΟΥ" userId="3d7c3f3ab11cf231" providerId="LiveId" clId="{3EB95190-A47F-422E-BAD5-42FE9BAA652A}" dt="2023-03-04T17:10:16.784" v="1642"/>
          <ac:spMkLst>
            <pc:docMk/>
            <pc:sldMk cId="2559004841" sldId="372"/>
            <ac:spMk id="2" creationId="{1F45DD02-2468-9AF8-00A6-754325AB50BB}"/>
          </ac:spMkLst>
        </pc:spChg>
        <pc:spChg chg="add mod">
          <ac:chgData name="ΕΙΡΗΝΗ ΚΑΤΣΑΡΟΥ" userId="3d7c3f3ab11cf231" providerId="LiveId" clId="{3EB95190-A47F-422E-BAD5-42FE9BAA652A}" dt="2023-03-04T17:21:12.410" v="1945" actId="255"/>
          <ac:spMkLst>
            <pc:docMk/>
            <pc:sldMk cId="2559004841" sldId="372"/>
            <ac:spMk id="3" creationId="{6CF1D2B4-0875-8288-2D05-1C8D85224D2E}"/>
          </ac:spMkLst>
        </pc:spChg>
        <pc:spChg chg="mod">
          <ac:chgData name="ΕΙΡΗΝΗ ΚΑΤΣΑΡΟΥ" userId="3d7c3f3ab11cf231" providerId="LiveId" clId="{3EB95190-A47F-422E-BAD5-42FE9BAA652A}" dt="2023-03-04T17:15:05.163" v="1925" actId="26606"/>
          <ac:spMkLst>
            <pc:docMk/>
            <pc:sldMk cId="2559004841" sldId="372"/>
            <ac:spMk id="10" creationId="{47CB9539-9C1D-C1B1-41FF-32292F994CC7}"/>
          </ac:spMkLst>
        </pc:spChg>
        <pc:spChg chg="mod">
          <ac:chgData name="ΕΙΡΗΝΗ ΚΑΤΣΑΡΟΥ" userId="3d7c3f3ab11cf231" providerId="LiveId" clId="{3EB95190-A47F-422E-BAD5-42FE9BAA652A}" dt="2023-03-04T17:19:12.268" v="1941" actId="1076"/>
          <ac:spMkLst>
            <pc:docMk/>
            <pc:sldMk cId="2559004841" sldId="372"/>
            <ac:spMk id="12" creationId="{71EA3740-303A-E435-BD11-6ECE78E37653}"/>
          </ac:spMkLst>
        </pc:spChg>
        <pc:spChg chg="add del">
          <ac:chgData name="ΕΙΡΗΝΗ ΚΑΤΣΑΡΟΥ" userId="3d7c3f3ab11cf231" providerId="LiveId" clId="{3EB95190-A47F-422E-BAD5-42FE9BAA652A}" dt="2023-03-04T17:15:05.163" v="1925" actId="26606"/>
          <ac:spMkLst>
            <pc:docMk/>
            <pc:sldMk cId="2559004841" sldId="372"/>
            <ac:spMk id="23" creationId="{2EB492CD-616E-47F8-933B-5E2D952A0593}"/>
          </ac:spMkLst>
        </pc:spChg>
        <pc:spChg chg="add del">
          <ac:chgData name="ΕΙΡΗΝΗ ΚΑΤΣΑΡΟΥ" userId="3d7c3f3ab11cf231" providerId="LiveId" clId="{3EB95190-A47F-422E-BAD5-42FE9BAA652A}" dt="2023-03-04T17:15:05.163" v="1925" actId="26606"/>
          <ac:spMkLst>
            <pc:docMk/>
            <pc:sldMk cId="2559004841" sldId="372"/>
            <ac:spMk id="25" creationId="{59383CF9-23B5-4335-9B21-1791C4CF1C75}"/>
          </ac:spMkLst>
        </pc:spChg>
        <pc:spChg chg="add del">
          <ac:chgData name="ΕΙΡΗΝΗ ΚΑΤΣΑΡΟΥ" userId="3d7c3f3ab11cf231" providerId="LiveId" clId="{3EB95190-A47F-422E-BAD5-42FE9BAA652A}" dt="2023-03-04T17:15:05.163" v="1925" actId="26606"/>
          <ac:spMkLst>
            <pc:docMk/>
            <pc:sldMk cId="2559004841" sldId="372"/>
            <ac:spMk id="27" creationId="{0007FE00-9498-4706-B255-6437B0252C02}"/>
          </ac:spMkLst>
        </pc:spChg>
        <pc:spChg chg="add del">
          <ac:chgData name="ΕΙΡΗΝΗ ΚΑΤΣΑΡΟΥ" userId="3d7c3f3ab11cf231" providerId="LiveId" clId="{3EB95190-A47F-422E-BAD5-42FE9BAA652A}" dt="2023-03-04T17:15:05.163" v="1925" actId="26606"/>
          <ac:spMkLst>
            <pc:docMk/>
            <pc:sldMk cId="2559004841" sldId="372"/>
            <ac:spMk id="32" creationId="{76EFD3D9-44F0-4267-BCC1-1613E79D8274}"/>
          </ac:spMkLst>
        </pc:spChg>
        <pc:spChg chg="add del">
          <ac:chgData name="ΕΙΡΗΝΗ ΚΑΤΣΑΡΟΥ" userId="3d7c3f3ab11cf231" providerId="LiveId" clId="{3EB95190-A47F-422E-BAD5-42FE9BAA652A}" dt="2023-03-04T17:15:05.163" v="1925" actId="26606"/>
          <ac:spMkLst>
            <pc:docMk/>
            <pc:sldMk cId="2559004841" sldId="372"/>
            <ac:spMk id="34" creationId="{A779A851-95D6-41AF-937A-B0E4B7F6FA8D}"/>
          </ac:spMkLst>
        </pc:spChg>
        <pc:spChg chg="add del">
          <ac:chgData name="ΕΙΡΗΝΗ ΚΑΤΣΑΡΟΥ" userId="3d7c3f3ab11cf231" providerId="LiveId" clId="{3EB95190-A47F-422E-BAD5-42FE9BAA652A}" dt="2023-03-04T17:15:05.163" v="1925" actId="26606"/>
          <ac:spMkLst>
            <pc:docMk/>
            <pc:sldMk cId="2559004841" sldId="372"/>
            <ac:spMk id="36" creationId="{953FB2E7-B6CB-429C-81EB-D9516D6D5C8D}"/>
          </ac:spMkLst>
        </pc:spChg>
        <pc:spChg chg="add del">
          <ac:chgData name="ΕΙΡΗΝΗ ΚΑΤΣΑΡΟΥ" userId="3d7c3f3ab11cf231" providerId="LiveId" clId="{3EB95190-A47F-422E-BAD5-42FE9BAA652A}" dt="2023-03-04T17:15:05.163" v="1925" actId="26606"/>
          <ac:spMkLst>
            <pc:docMk/>
            <pc:sldMk cId="2559004841" sldId="372"/>
            <ac:spMk id="38" creationId="{2EC40DB1-B719-4A13-9A4D-0966B4B27866}"/>
          </ac:spMkLst>
        </pc:spChg>
        <pc:spChg chg="add del">
          <ac:chgData name="ΕΙΡΗΝΗ ΚΑΤΣΑΡΟΥ" userId="3d7c3f3ab11cf231" providerId="LiveId" clId="{3EB95190-A47F-422E-BAD5-42FE9BAA652A}" dt="2023-03-04T17:15:05.163" v="1925" actId="26606"/>
          <ac:spMkLst>
            <pc:docMk/>
            <pc:sldMk cId="2559004841" sldId="372"/>
            <ac:spMk id="40" creationId="{82211336-CFF3-412D-868A-6679C1004C45}"/>
          </ac:spMkLst>
        </pc:spChg>
        <pc:picChg chg="add mod">
          <ac:chgData name="ΕΙΡΗΝΗ ΚΑΤΣΑΡΟΥ" userId="3d7c3f3ab11cf231" providerId="LiveId" clId="{3EB95190-A47F-422E-BAD5-42FE9BAA652A}" dt="2023-03-04T17:19:50.975" v="1944" actId="962"/>
          <ac:picMkLst>
            <pc:docMk/>
            <pc:sldMk cId="2559004841" sldId="372"/>
            <ac:picMk id="5" creationId="{0390DF74-ED41-6924-9315-3A0DD4C97C8D}"/>
          </ac:picMkLst>
        </pc:picChg>
      </pc:sldChg>
      <pc:sldChg chg="del">
        <pc:chgData name="ΕΙΡΗΝΗ ΚΑΤΣΑΡΟΥ" userId="3d7c3f3ab11cf231" providerId="LiveId" clId="{3EB95190-A47F-422E-BAD5-42FE9BAA652A}" dt="2023-03-04T17:40:02.170" v="3280" actId="2696"/>
        <pc:sldMkLst>
          <pc:docMk/>
          <pc:sldMk cId="746530484" sldId="373"/>
        </pc:sldMkLst>
      </pc:sldChg>
      <pc:sldChg chg="del">
        <pc:chgData name="ΕΙΡΗΝΗ ΚΑΤΣΑΡΟΥ" userId="3d7c3f3ab11cf231" providerId="LiveId" clId="{3EB95190-A47F-422E-BAD5-42FE9BAA652A}" dt="2023-03-04T17:40:04.528" v="3282" actId="2696"/>
        <pc:sldMkLst>
          <pc:docMk/>
          <pc:sldMk cId="496785295" sldId="374"/>
        </pc:sldMkLst>
      </pc:sldChg>
      <pc:sldChg chg="del">
        <pc:chgData name="ΕΙΡΗΝΗ ΚΑΤΣΑΡΟΥ" userId="3d7c3f3ab11cf231" providerId="LiveId" clId="{3EB95190-A47F-422E-BAD5-42FE9BAA652A}" dt="2023-03-04T17:40:05.987" v="3284" actId="2696"/>
        <pc:sldMkLst>
          <pc:docMk/>
          <pc:sldMk cId="2943647911" sldId="375"/>
        </pc:sldMkLst>
      </pc:sldChg>
      <pc:sldChg chg="del">
        <pc:chgData name="ΕΙΡΗΝΗ ΚΑΤΣΑΡΟΥ" userId="3d7c3f3ab11cf231" providerId="LiveId" clId="{3EB95190-A47F-422E-BAD5-42FE9BAA652A}" dt="2023-03-04T17:40:06.610" v="3285" actId="2696"/>
        <pc:sldMkLst>
          <pc:docMk/>
          <pc:sldMk cId="438606812" sldId="376"/>
        </pc:sldMkLst>
      </pc:sldChg>
      <pc:sldChg chg="del">
        <pc:chgData name="ΕΙΡΗΝΗ ΚΑΤΣΑΡΟΥ" userId="3d7c3f3ab11cf231" providerId="LiveId" clId="{3EB95190-A47F-422E-BAD5-42FE9BAA652A}" dt="2023-03-04T17:40:08.473" v="3288" actId="2696"/>
        <pc:sldMkLst>
          <pc:docMk/>
          <pc:sldMk cId="2780839818" sldId="377"/>
        </pc:sldMkLst>
      </pc:sldChg>
      <pc:sldChg chg="del">
        <pc:chgData name="ΕΙΡΗΝΗ ΚΑΤΣΑΡΟΥ" userId="3d7c3f3ab11cf231" providerId="LiveId" clId="{3EB95190-A47F-422E-BAD5-42FE9BAA652A}" dt="2023-03-04T17:40:05.162" v="3283" actId="2696"/>
        <pc:sldMkLst>
          <pc:docMk/>
          <pc:sldMk cId="2911097897" sldId="378"/>
        </pc:sldMkLst>
      </pc:sldChg>
      <pc:sldChg chg="del">
        <pc:chgData name="ΕΙΡΗΝΗ ΚΑΤΣΑΡΟΥ" userId="3d7c3f3ab11cf231" providerId="LiveId" clId="{3EB95190-A47F-422E-BAD5-42FE9BAA652A}" dt="2023-03-04T17:40:07.972" v="3287" actId="2696"/>
        <pc:sldMkLst>
          <pc:docMk/>
          <pc:sldMk cId="2351802006" sldId="379"/>
        </pc:sldMkLst>
      </pc:sldChg>
      <pc:sldChg chg="del">
        <pc:chgData name="ΕΙΡΗΝΗ ΚΑΤΣΑΡΟΥ" userId="3d7c3f3ab11cf231" providerId="LiveId" clId="{3EB95190-A47F-422E-BAD5-42FE9BAA652A}" dt="2023-03-04T17:40:10.820" v="3290" actId="2696"/>
        <pc:sldMkLst>
          <pc:docMk/>
          <pc:sldMk cId="1687662710" sldId="380"/>
        </pc:sldMkLst>
      </pc:sldChg>
      <pc:sldChg chg="del">
        <pc:chgData name="ΕΙΡΗΝΗ ΚΑΤΣΑΡΟΥ" userId="3d7c3f3ab11cf231" providerId="LiveId" clId="{3EB95190-A47F-422E-BAD5-42FE9BAA652A}" dt="2023-03-04T17:40:18.601" v="3302" actId="2696"/>
        <pc:sldMkLst>
          <pc:docMk/>
          <pc:sldMk cId="2538949729" sldId="381"/>
        </pc:sldMkLst>
      </pc:sldChg>
      <pc:sldChg chg="del">
        <pc:chgData name="ΕΙΡΗΝΗ ΚΑΤΣΑΡΟΥ" userId="3d7c3f3ab11cf231" providerId="LiveId" clId="{3EB95190-A47F-422E-BAD5-42FE9BAA652A}" dt="2023-03-04T17:40:11.189" v="3291" actId="2696"/>
        <pc:sldMkLst>
          <pc:docMk/>
          <pc:sldMk cId="3003058801" sldId="382"/>
        </pc:sldMkLst>
      </pc:sldChg>
      <pc:sldChg chg="del">
        <pc:chgData name="ΕΙΡΗΝΗ ΚΑΤΣΑΡΟΥ" userId="3d7c3f3ab11cf231" providerId="LiveId" clId="{3EB95190-A47F-422E-BAD5-42FE9BAA652A}" dt="2023-03-04T17:40:12.012" v="3292" actId="2696"/>
        <pc:sldMkLst>
          <pc:docMk/>
          <pc:sldMk cId="4221354589" sldId="383"/>
        </pc:sldMkLst>
      </pc:sldChg>
      <pc:sldChg chg="del">
        <pc:chgData name="ΕΙΡΗΝΗ ΚΑΤΣΑΡΟΥ" userId="3d7c3f3ab11cf231" providerId="LiveId" clId="{3EB95190-A47F-422E-BAD5-42FE9BAA652A}" dt="2023-03-04T17:40:12.350" v="3293" actId="2696"/>
        <pc:sldMkLst>
          <pc:docMk/>
          <pc:sldMk cId="168693031" sldId="384"/>
        </pc:sldMkLst>
      </pc:sldChg>
      <pc:sldChg chg="del">
        <pc:chgData name="ΕΙΡΗΝΗ ΚΑΤΣΑΡΟΥ" userId="3d7c3f3ab11cf231" providerId="LiveId" clId="{3EB95190-A47F-422E-BAD5-42FE9BAA652A}" dt="2023-03-04T17:40:13.120" v="3294" actId="2696"/>
        <pc:sldMkLst>
          <pc:docMk/>
          <pc:sldMk cId="1002518666" sldId="385"/>
        </pc:sldMkLst>
      </pc:sldChg>
      <pc:sldChg chg="del">
        <pc:chgData name="ΕΙΡΗΝΗ ΚΑΤΣΑΡΟΥ" userId="3d7c3f3ab11cf231" providerId="LiveId" clId="{3EB95190-A47F-422E-BAD5-42FE9BAA652A}" dt="2023-03-04T17:40:13.748" v="3295" actId="2696"/>
        <pc:sldMkLst>
          <pc:docMk/>
          <pc:sldMk cId="2300749688" sldId="386"/>
        </pc:sldMkLst>
      </pc:sldChg>
      <pc:sldChg chg="del">
        <pc:chgData name="ΕΙΡΗΝΗ ΚΑΤΣΑΡΟΥ" userId="3d7c3f3ab11cf231" providerId="LiveId" clId="{3EB95190-A47F-422E-BAD5-42FE9BAA652A}" dt="2023-03-04T17:40:19" v="3303" actId="2696"/>
        <pc:sldMkLst>
          <pc:docMk/>
          <pc:sldMk cId="1069551800" sldId="387"/>
        </pc:sldMkLst>
      </pc:sldChg>
      <pc:sldChg chg="del">
        <pc:chgData name="ΕΙΡΗΝΗ ΚΑΤΣΑΡΟΥ" userId="3d7c3f3ab11cf231" providerId="LiveId" clId="{3EB95190-A47F-422E-BAD5-42FE9BAA652A}" dt="2023-03-04T17:40:20.157" v="3304" actId="2696"/>
        <pc:sldMkLst>
          <pc:docMk/>
          <pc:sldMk cId="3874870829" sldId="388"/>
        </pc:sldMkLst>
      </pc:sldChg>
      <pc:sldChg chg="del">
        <pc:chgData name="ΕΙΡΗΝΗ ΚΑΤΣΑΡΟΥ" userId="3d7c3f3ab11cf231" providerId="LiveId" clId="{3EB95190-A47F-422E-BAD5-42FE9BAA652A}" dt="2023-03-04T17:40:25.696" v="3311" actId="2696"/>
        <pc:sldMkLst>
          <pc:docMk/>
          <pc:sldMk cId="1976079553" sldId="389"/>
        </pc:sldMkLst>
      </pc:sldChg>
      <pc:sldChg chg="addSp delSp modSp del mod">
        <pc:chgData name="ΕΙΡΗΝΗ ΚΑΤΣΑΡΟΥ" userId="3d7c3f3ab11cf231" providerId="LiveId" clId="{3EB95190-A47F-422E-BAD5-42FE9BAA652A}" dt="2023-03-04T17:42:08.556" v="3314" actId="2696"/>
        <pc:sldMkLst>
          <pc:docMk/>
          <pc:sldMk cId="3188244214" sldId="390"/>
        </pc:sldMkLst>
        <pc:spChg chg="mod">
          <ac:chgData name="ΕΙΡΗΝΗ ΚΑΤΣΑΡΟΥ" userId="3d7c3f3ab11cf231" providerId="LiveId" clId="{3EB95190-A47F-422E-BAD5-42FE9BAA652A}" dt="2023-03-04T17:41:57.002" v="3313" actId="26606"/>
          <ac:spMkLst>
            <pc:docMk/>
            <pc:sldMk cId="3188244214" sldId="390"/>
            <ac:spMk id="4" creationId="{D7F42822-2B8F-B894-3E5E-C27228EC345D}"/>
          </ac:spMkLst>
        </pc:spChg>
        <pc:spChg chg="mod">
          <ac:chgData name="ΕΙΡΗΝΗ ΚΑΤΣΑΡΟΥ" userId="3d7c3f3ab11cf231" providerId="LiveId" clId="{3EB95190-A47F-422E-BAD5-42FE9BAA652A}" dt="2023-03-04T17:41:57.002" v="3313" actId="26606"/>
          <ac:spMkLst>
            <pc:docMk/>
            <pc:sldMk cId="3188244214" sldId="390"/>
            <ac:spMk id="5" creationId="{35DF4799-A56B-05CE-FC3B-1826326BA490}"/>
          </ac:spMkLst>
        </pc:spChg>
        <pc:spChg chg="del">
          <ac:chgData name="ΕΙΡΗΝΗ ΚΑΤΣΑΡΟΥ" userId="3d7c3f3ab11cf231" providerId="LiveId" clId="{3EB95190-A47F-422E-BAD5-42FE9BAA652A}" dt="2023-03-04T17:41:57.002" v="3313" actId="26606"/>
          <ac:spMkLst>
            <pc:docMk/>
            <pc:sldMk cId="3188244214" sldId="390"/>
            <ac:spMk id="21" creationId="{17718681-A12E-49D6-9925-DD7C68176D61}"/>
          </ac:spMkLst>
        </pc:spChg>
        <pc:spChg chg="del">
          <ac:chgData name="ΕΙΡΗΝΗ ΚΑΤΣΑΡΟΥ" userId="3d7c3f3ab11cf231" providerId="LiveId" clId="{3EB95190-A47F-422E-BAD5-42FE9BAA652A}" dt="2023-03-04T17:41:57.002" v="3313" actId="26606"/>
          <ac:spMkLst>
            <pc:docMk/>
            <pc:sldMk cId="3188244214" sldId="390"/>
            <ac:spMk id="23" creationId="{FBD77573-9EF2-4C35-8285-A1CF6FBB0EA5}"/>
          </ac:spMkLst>
        </pc:spChg>
        <pc:spChg chg="add">
          <ac:chgData name="ΕΙΡΗΝΗ ΚΑΤΣΑΡΟΥ" userId="3d7c3f3ab11cf231" providerId="LiveId" clId="{3EB95190-A47F-422E-BAD5-42FE9BAA652A}" dt="2023-03-04T17:41:57.002" v="3313" actId="26606"/>
          <ac:spMkLst>
            <pc:docMk/>
            <pc:sldMk cId="3188244214" sldId="390"/>
            <ac:spMk id="28" creationId="{A5F185B5-6FB4-45DC-9AE7-F7A26BD7E782}"/>
          </ac:spMkLst>
        </pc:spChg>
        <pc:spChg chg="add">
          <ac:chgData name="ΕΙΡΗΝΗ ΚΑΤΣΑΡΟΥ" userId="3d7c3f3ab11cf231" providerId="LiveId" clId="{3EB95190-A47F-422E-BAD5-42FE9BAA652A}" dt="2023-03-04T17:41:57.002" v="3313" actId="26606"/>
          <ac:spMkLst>
            <pc:docMk/>
            <pc:sldMk cId="3188244214" sldId="390"/>
            <ac:spMk id="30" creationId="{EA5B116B-4263-41E0-B09F-AAFE919C0971}"/>
          </ac:spMkLst>
        </pc:spChg>
        <pc:cxnChg chg="add">
          <ac:chgData name="ΕΙΡΗΝΗ ΚΑΤΣΑΡΟΥ" userId="3d7c3f3ab11cf231" providerId="LiveId" clId="{3EB95190-A47F-422E-BAD5-42FE9BAA652A}" dt="2023-03-04T17:41:57.002" v="3313" actId="26606"/>
          <ac:cxnSpMkLst>
            <pc:docMk/>
            <pc:sldMk cId="3188244214" sldId="390"/>
            <ac:cxnSpMk id="32" creationId="{B5F2DA1D-C1F2-44D4-8BB3-F29B9DD0B2F9}"/>
          </ac:cxnSpMkLst>
        </pc:cxnChg>
        <pc:cxnChg chg="add">
          <ac:chgData name="ΕΙΡΗΝΗ ΚΑΤΣΑΡΟΥ" userId="3d7c3f3ab11cf231" providerId="LiveId" clId="{3EB95190-A47F-422E-BAD5-42FE9BAA652A}" dt="2023-03-04T17:41:57.002" v="3313" actId="26606"/>
          <ac:cxnSpMkLst>
            <pc:docMk/>
            <pc:sldMk cId="3188244214" sldId="390"/>
            <ac:cxnSpMk id="34" creationId="{A6C6FECB-D48F-4DB7-A7B4-3A9E377B13CB}"/>
          </ac:cxnSpMkLst>
        </pc:cxnChg>
      </pc:sldChg>
      <pc:sldChg chg="addSp delSp modSp mod">
        <pc:chgData name="ΕΙΡΗΝΗ ΚΑΤΣΑΡΟΥ" userId="3d7c3f3ab11cf231" providerId="LiveId" clId="{3EB95190-A47F-422E-BAD5-42FE9BAA652A}" dt="2023-03-04T17:58:42.422" v="3923" actId="20577"/>
        <pc:sldMkLst>
          <pc:docMk/>
          <pc:sldMk cId="3369519981" sldId="393"/>
        </pc:sldMkLst>
        <pc:spChg chg="mod">
          <ac:chgData name="ΕΙΡΗΝΗ ΚΑΤΣΑΡΟΥ" userId="3d7c3f3ab11cf231" providerId="LiveId" clId="{3EB95190-A47F-422E-BAD5-42FE9BAA652A}" dt="2023-03-04T17:54:31.745" v="3480" actId="14100"/>
          <ac:spMkLst>
            <pc:docMk/>
            <pc:sldMk cId="3369519981" sldId="393"/>
            <ac:spMk id="4" creationId="{D7F42822-2B8F-B894-3E5E-C27228EC345D}"/>
          </ac:spMkLst>
        </pc:spChg>
        <pc:spChg chg="mod">
          <ac:chgData name="ΕΙΡΗΝΗ ΚΑΤΣΑΡΟΥ" userId="3d7c3f3ab11cf231" providerId="LiveId" clId="{3EB95190-A47F-422E-BAD5-42FE9BAA652A}" dt="2023-03-04T17:58:42.422" v="3923" actId="20577"/>
          <ac:spMkLst>
            <pc:docMk/>
            <pc:sldMk cId="3369519981" sldId="393"/>
            <ac:spMk id="5" creationId="{35DF4799-A56B-05CE-FC3B-1826326BA490}"/>
          </ac:spMkLst>
        </pc:spChg>
        <pc:spChg chg="add del">
          <ac:chgData name="ΕΙΡΗΝΗ ΚΑΤΣΑΡΟΥ" userId="3d7c3f3ab11cf231" providerId="LiveId" clId="{3EB95190-A47F-422E-BAD5-42FE9BAA652A}" dt="2023-03-04T17:54:01.367" v="3473" actId="26606"/>
          <ac:spMkLst>
            <pc:docMk/>
            <pc:sldMk cId="3369519981" sldId="393"/>
            <ac:spMk id="10" creationId="{17718681-A12E-49D6-9925-DD7C68176D61}"/>
          </ac:spMkLst>
        </pc:spChg>
        <pc:spChg chg="add del">
          <ac:chgData name="ΕΙΡΗΝΗ ΚΑΤΣΑΡΟΥ" userId="3d7c3f3ab11cf231" providerId="LiveId" clId="{3EB95190-A47F-422E-BAD5-42FE9BAA652A}" dt="2023-03-04T17:54:01.367" v="3473" actId="26606"/>
          <ac:spMkLst>
            <pc:docMk/>
            <pc:sldMk cId="3369519981" sldId="393"/>
            <ac:spMk id="12" creationId="{FBD77573-9EF2-4C35-8285-A1CF6FBB0EA5}"/>
          </ac:spMkLst>
        </pc:spChg>
        <pc:spChg chg="add">
          <ac:chgData name="ΕΙΡΗΝΗ ΚΑΤΣΑΡΟΥ" userId="3d7c3f3ab11cf231" providerId="LiveId" clId="{3EB95190-A47F-422E-BAD5-42FE9BAA652A}" dt="2023-03-04T17:54:01.367" v="3473" actId="26606"/>
          <ac:spMkLst>
            <pc:docMk/>
            <pc:sldMk cId="3369519981" sldId="393"/>
            <ac:spMk id="17" creationId="{DBF61EA3-B236-439E-9C0B-340980D56BEE}"/>
          </ac:spMkLst>
        </pc:spChg>
        <pc:spChg chg="add del">
          <ac:chgData name="ΕΙΡΗΝΗ ΚΑΤΣΑΡΟΥ" userId="3d7c3f3ab11cf231" providerId="LiveId" clId="{3EB95190-A47F-422E-BAD5-42FE9BAA652A}" dt="2023-03-04T17:44:20.488" v="3322" actId="26606"/>
          <ac:spMkLst>
            <pc:docMk/>
            <pc:sldMk cId="3369519981" sldId="393"/>
            <ac:spMk id="18" creationId="{460B0EFB-53ED-4F35-B05D-F658EA021C65}"/>
          </ac:spMkLst>
        </pc:spChg>
        <pc:spChg chg="add del">
          <ac:chgData name="ΕΙΡΗΝΗ ΚΑΤΣΑΡΟΥ" userId="3d7c3f3ab11cf231" providerId="LiveId" clId="{3EB95190-A47F-422E-BAD5-42FE9BAA652A}" dt="2023-03-04T17:44:20.488" v="3322" actId="26606"/>
          <ac:spMkLst>
            <pc:docMk/>
            <pc:sldMk cId="3369519981" sldId="393"/>
            <ac:spMk id="20" creationId="{835EF3DD-7D43-4A27-8967-A92FD8CC9365}"/>
          </ac:spMkLst>
        </pc:spChg>
        <pc:spChg chg="add">
          <ac:chgData name="ΕΙΡΗΝΗ ΚΑΤΣΑΡΟΥ" userId="3d7c3f3ab11cf231" providerId="LiveId" clId="{3EB95190-A47F-422E-BAD5-42FE9BAA652A}" dt="2023-03-04T17:54:01.367" v="3473" actId="26606"/>
          <ac:spMkLst>
            <pc:docMk/>
            <pc:sldMk cId="3369519981" sldId="393"/>
            <ac:spMk id="23" creationId="{E659831F-0D9A-4C63-9EBB-8435B85A440F}"/>
          </ac:spMkLst>
        </pc:spChg>
        <pc:spChg chg="add del">
          <ac:chgData name="ΕΙΡΗΝΗ ΚΑΤΣΑΡΟΥ" userId="3d7c3f3ab11cf231" providerId="LiveId" clId="{3EB95190-A47F-422E-BAD5-42FE9BAA652A}" dt="2023-03-04T17:44:18.504" v="3320" actId="26606"/>
          <ac:spMkLst>
            <pc:docMk/>
            <pc:sldMk cId="3369519981" sldId="393"/>
            <ac:spMk id="25" creationId="{9CE0A68D-28EF-49D9-B84B-5DAB38714976}"/>
          </ac:spMkLst>
        </pc:spChg>
        <pc:spChg chg="add del">
          <ac:chgData name="ΕΙΡΗΝΗ ΚΑΤΣΑΡΟΥ" userId="3d7c3f3ab11cf231" providerId="LiveId" clId="{3EB95190-A47F-422E-BAD5-42FE9BAA652A}" dt="2023-03-04T17:44:18.504" v="3320" actId="26606"/>
          <ac:spMkLst>
            <pc:docMk/>
            <pc:sldMk cId="3369519981" sldId="393"/>
            <ac:spMk id="27" creationId="{1FA0C3DC-24DE-44E3-9D41-CAA5F3B20751}"/>
          </ac:spMkLst>
        </pc:spChg>
        <pc:grpChg chg="add">
          <ac:chgData name="ΕΙΡΗΝΗ ΚΑΤΣΑΡΟΥ" userId="3d7c3f3ab11cf231" providerId="LiveId" clId="{3EB95190-A47F-422E-BAD5-42FE9BAA652A}" dt="2023-03-04T17:54:01.367" v="3473" actId="26606"/>
          <ac:grpSpMkLst>
            <pc:docMk/>
            <pc:sldMk cId="3369519981" sldId="393"/>
            <ac:grpSpMk id="19" creationId="{28FAF094-D087-493F-8DF9-A486C2D6BBAA}"/>
          </ac:grpSpMkLst>
        </pc:grpChg>
        <pc:picChg chg="add del mod ord">
          <ac:chgData name="ΕΙΡΗΝΗ ΚΑΤΣΑΡΟΥ" userId="3d7c3f3ab11cf231" providerId="LiveId" clId="{3EB95190-A47F-422E-BAD5-42FE9BAA652A}" dt="2023-03-04T17:44:20.488" v="3322" actId="26606"/>
          <ac:picMkLst>
            <pc:docMk/>
            <pc:sldMk cId="3369519981" sldId="393"/>
            <ac:picMk id="14" creationId="{9847B181-7E65-2172-BA3E-3133CB5EC513}"/>
          </ac:picMkLst>
        </pc:picChg>
      </pc:sldChg>
      <pc:sldChg chg="modSp mod">
        <pc:chgData name="ΕΙΡΗΝΗ ΚΑΤΣΑΡΟΥ" userId="3d7c3f3ab11cf231" providerId="LiveId" clId="{3EB95190-A47F-422E-BAD5-42FE9BAA652A}" dt="2023-03-04T18:24:38.251" v="6777" actId="20577"/>
        <pc:sldMkLst>
          <pc:docMk/>
          <pc:sldMk cId="3866629391" sldId="394"/>
        </pc:sldMkLst>
        <pc:spChg chg="mod">
          <ac:chgData name="ΕΙΡΗΝΗ ΚΑΤΣΑΡΟΥ" userId="3d7c3f3ab11cf231" providerId="LiveId" clId="{3EB95190-A47F-422E-BAD5-42FE9BAA652A}" dt="2023-03-04T18:09:44.990" v="5386" actId="20577"/>
          <ac:spMkLst>
            <pc:docMk/>
            <pc:sldMk cId="3866629391" sldId="394"/>
            <ac:spMk id="4" creationId="{D7F42822-2B8F-B894-3E5E-C27228EC345D}"/>
          </ac:spMkLst>
        </pc:spChg>
        <pc:graphicFrameChg chg="mod">
          <ac:chgData name="ΕΙΡΗΝΗ ΚΑΤΣΑΡΟΥ" userId="3d7c3f3ab11cf231" providerId="LiveId" clId="{3EB95190-A47F-422E-BAD5-42FE9BAA652A}" dt="2023-03-04T18:24:38.251" v="6777" actId="20577"/>
          <ac:graphicFrameMkLst>
            <pc:docMk/>
            <pc:sldMk cId="3866629391" sldId="394"/>
            <ac:graphicFrameMk id="43" creationId="{8840C080-C466-4E3C-9859-A35C5FCF346F}"/>
          </ac:graphicFrameMkLst>
        </pc:graphicFrameChg>
      </pc:sldChg>
      <pc:sldChg chg="del">
        <pc:chgData name="ΕΙΡΗΝΗ ΚΑΤΣΑΡΟΥ" userId="3d7c3f3ab11cf231" providerId="LiveId" clId="{3EB95190-A47F-422E-BAD5-42FE9BAA652A}" dt="2023-03-04T19:04:50.609" v="9082" actId="2696"/>
        <pc:sldMkLst>
          <pc:docMk/>
          <pc:sldMk cId="1794487027" sldId="395"/>
        </pc:sldMkLst>
      </pc:sldChg>
      <pc:sldChg chg="modSp">
        <pc:chgData name="ΕΙΡΗΝΗ ΚΑΤΣΑΡΟΥ" userId="3d7c3f3ab11cf231" providerId="LiveId" clId="{3EB95190-A47F-422E-BAD5-42FE9BAA652A}" dt="2023-03-04T19:21:18.960" v="10743" actId="20577"/>
        <pc:sldMkLst>
          <pc:docMk/>
          <pc:sldMk cId="53863415" sldId="396"/>
        </pc:sldMkLst>
        <pc:graphicFrameChg chg="mod">
          <ac:chgData name="ΕΙΡΗΝΗ ΚΑΤΣΑΡΟΥ" userId="3d7c3f3ab11cf231" providerId="LiveId" clId="{3EB95190-A47F-422E-BAD5-42FE9BAA652A}" dt="2023-03-04T19:21:18.960" v="10743" actId="20577"/>
          <ac:graphicFrameMkLst>
            <pc:docMk/>
            <pc:sldMk cId="53863415" sldId="396"/>
            <ac:graphicFrameMk id="43" creationId="{8840C080-C466-4E3C-9859-A35C5FCF346F}"/>
          </ac:graphicFrameMkLst>
        </pc:graphicFrameChg>
      </pc:sldChg>
      <pc:sldChg chg="del">
        <pc:chgData name="ΕΙΡΗΝΗ ΚΑΤΣΑΡΟΥ" userId="3d7c3f3ab11cf231" providerId="LiveId" clId="{3EB95190-A47F-422E-BAD5-42FE9BAA652A}" dt="2023-03-04T19:37:42.475" v="12124" actId="2696"/>
        <pc:sldMkLst>
          <pc:docMk/>
          <pc:sldMk cId="2617637311" sldId="397"/>
        </pc:sldMkLst>
      </pc:sldChg>
      <pc:sldChg chg="del">
        <pc:chgData name="ΕΙΡΗΝΗ ΚΑΤΣΑΡΟΥ" userId="3d7c3f3ab11cf231" providerId="LiveId" clId="{3EB95190-A47F-422E-BAD5-42FE9BAA652A}" dt="2023-03-04T20:14:57.969" v="16205" actId="2696"/>
        <pc:sldMkLst>
          <pc:docMk/>
          <pc:sldMk cId="1523429770" sldId="398"/>
        </pc:sldMkLst>
      </pc:sldChg>
      <pc:sldChg chg="modSp mod">
        <pc:chgData name="ΕΙΡΗΝΗ ΚΑΤΣΑΡΟΥ" userId="3d7c3f3ab11cf231" providerId="LiveId" clId="{3EB95190-A47F-422E-BAD5-42FE9BAA652A}" dt="2023-03-04T20:24:41.188" v="17595" actId="20577"/>
        <pc:sldMkLst>
          <pc:docMk/>
          <pc:sldMk cId="2557422253" sldId="399"/>
        </pc:sldMkLst>
        <pc:spChg chg="mod">
          <ac:chgData name="ΕΙΡΗΝΗ ΚΑΤΣΑΡΟΥ" userId="3d7c3f3ab11cf231" providerId="LiveId" clId="{3EB95190-A47F-422E-BAD5-42FE9BAA652A}" dt="2023-03-04T20:23:18.473" v="17406" actId="20577"/>
          <ac:spMkLst>
            <pc:docMk/>
            <pc:sldMk cId="2557422253" sldId="399"/>
            <ac:spMk id="4" creationId="{D7F42822-2B8F-B894-3E5E-C27228EC345D}"/>
          </ac:spMkLst>
        </pc:spChg>
        <pc:graphicFrameChg chg="mod">
          <ac:chgData name="ΕΙΡΗΝΗ ΚΑΤΣΑΡΟΥ" userId="3d7c3f3ab11cf231" providerId="LiveId" clId="{3EB95190-A47F-422E-BAD5-42FE9BAA652A}" dt="2023-03-04T20:24:41.188" v="17595" actId="20577"/>
          <ac:graphicFrameMkLst>
            <pc:docMk/>
            <pc:sldMk cId="2557422253" sldId="399"/>
            <ac:graphicFrameMk id="43" creationId="{8840C080-C466-4E3C-9859-A35C5FCF346F}"/>
          </ac:graphicFrameMkLst>
        </pc:graphicFrameChg>
      </pc:sldChg>
      <pc:sldChg chg="del">
        <pc:chgData name="ΕΙΡΗΝΗ ΚΑΤΣΑΡΟΥ" userId="3d7c3f3ab11cf231" providerId="LiveId" clId="{3EB95190-A47F-422E-BAD5-42FE9BAA652A}" dt="2023-03-04T20:27:51.606" v="17597" actId="2696"/>
        <pc:sldMkLst>
          <pc:docMk/>
          <pc:sldMk cId="2735003332" sldId="400"/>
        </pc:sldMkLst>
      </pc:sldChg>
      <pc:sldChg chg="del">
        <pc:chgData name="ΕΙΡΗΝΗ ΚΑΤΣΑΡΟΥ" userId="3d7c3f3ab11cf231" providerId="LiveId" clId="{3EB95190-A47F-422E-BAD5-42FE9BAA652A}" dt="2023-03-04T20:11:48.788" v="16061" actId="2696"/>
        <pc:sldMkLst>
          <pc:docMk/>
          <pc:sldMk cId="2389998789" sldId="401"/>
        </pc:sldMkLst>
      </pc:sldChg>
      <pc:sldChg chg="modSp mod">
        <pc:chgData name="ΕΙΡΗΝΗ ΚΑΤΣΑΡΟΥ" userId="3d7c3f3ab11cf231" providerId="LiveId" clId="{3EB95190-A47F-422E-BAD5-42FE9BAA652A}" dt="2023-03-04T18:58:31.672" v="8650" actId="27636"/>
        <pc:sldMkLst>
          <pc:docMk/>
          <pc:sldMk cId="442878631" sldId="403"/>
        </pc:sldMkLst>
        <pc:spChg chg="mod">
          <ac:chgData name="ΕΙΡΗΝΗ ΚΑΤΣΑΡΟΥ" userId="3d7c3f3ab11cf231" providerId="LiveId" clId="{3EB95190-A47F-422E-BAD5-42FE9BAA652A}" dt="2023-03-04T18:58:31.672" v="8650" actId="27636"/>
          <ac:spMkLst>
            <pc:docMk/>
            <pc:sldMk cId="442878631" sldId="403"/>
            <ac:spMk id="4" creationId="{D7F42822-2B8F-B894-3E5E-C27228EC345D}"/>
          </ac:spMkLst>
        </pc:spChg>
        <pc:spChg chg="mod">
          <ac:chgData name="ΕΙΡΗΝΗ ΚΑΤΣΑΡΟΥ" userId="3d7c3f3ab11cf231" providerId="LiveId" clId="{3EB95190-A47F-422E-BAD5-42FE9BAA652A}" dt="2023-03-04T18:58:24.953" v="8648" actId="27636"/>
          <ac:spMkLst>
            <pc:docMk/>
            <pc:sldMk cId="442878631" sldId="403"/>
            <ac:spMk id="5" creationId="{35DF4799-A56B-05CE-FC3B-1826326BA490}"/>
          </ac:spMkLst>
        </pc:spChg>
      </pc:sldChg>
      <pc:sldChg chg="modSp mod">
        <pc:chgData name="ΕΙΡΗΝΗ ΚΑΤΣΑΡΟΥ" userId="3d7c3f3ab11cf231" providerId="LiveId" clId="{3EB95190-A47F-422E-BAD5-42FE9BAA652A}" dt="2023-03-04T19:01:56.177" v="9072" actId="313"/>
        <pc:sldMkLst>
          <pc:docMk/>
          <pc:sldMk cId="2496167333" sldId="404"/>
        </pc:sldMkLst>
        <pc:spChg chg="mod">
          <ac:chgData name="ΕΙΡΗΝΗ ΚΑΤΣΑΡΟΥ" userId="3d7c3f3ab11cf231" providerId="LiveId" clId="{3EB95190-A47F-422E-BAD5-42FE9BAA652A}" dt="2023-03-04T19:01:56.177" v="9072" actId="313"/>
          <ac:spMkLst>
            <pc:docMk/>
            <pc:sldMk cId="2496167333" sldId="404"/>
            <ac:spMk id="5" creationId="{35DF4799-A56B-05CE-FC3B-1826326BA490}"/>
          </ac:spMkLst>
        </pc:spChg>
      </pc:sldChg>
      <pc:sldChg chg="modSp mod">
        <pc:chgData name="ΕΙΡΗΝΗ ΚΑΤΣΑΡΟΥ" userId="3d7c3f3ab11cf231" providerId="LiveId" clId="{3EB95190-A47F-422E-BAD5-42FE9BAA652A}" dt="2023-03-04T19:36:20.052" v="12116" actId="20577"/>
        <pc:sldMkLst>
          <pc:docMk/>
          <pc:sldMk cId="4042102321" sldId="405"/>
        </pc:sldMkLst>
        <pc:spChg chg="mod">
          <ac:chgData name="ΕΙΡΗΝΗ ΚΑΤΣΑΡΟΥ" userId="3d7c3f3ab11cf231" providerId="LiveId" clId="{3EB95190-A47F-422E-BAD5-42FE9BAA652A}" dt="2023-03-04T19:36:20.052" v="12116" actId="20577"/>
          <ac:spMkLst>
            <pc:docMk/>
            <pc:sldMk cId="4042102321" sldId="405"/>
            <ac:spMk id="5" creationId="{35DF4799-A56B-05CE-FC3B-1826326BA490}"/>
          </ac:spMkLst>
        </pc:spChg>
      </pc:sldChg>
      <pc:sldChg chg="modSp del mod">
        <pc:chgData name="ΕΙΡΗΝΗ ΚΑΤΣΑΡΟΥ" userId="3d7c3f3ab11cf231" providerId="LiveId" clId="{3EB95190-A47F-422E-BAD5-42FE9BAA652A}" dt="2023-03-04T19:36:43.683" v="12117" actId="2696"/>
        <pc:sldMkLst>
          <pc:docMk/>
          <pc:sldMk cId="2045838646" sldId="406"/>
        </pc:sldMkLst>
        <pc:spChg chg="mod">
          <ac:chgData name="ΕΙΡΗΝΗ ΚΑΤΣΑΡΟΥ" userId="3d7c3f3ab11cf231" providerId="LiveId" clId="{3EB95190-A47F-422E-BAD5-42FE9BAA652A}" dt="2023-03-04T19:34:29.923" v="11836" actId="20577"/>
          <ac:spMkLst>
            <pc:docMk/>
            <pc:sldMk cId="2045838646" sldId="406"/>
            <ac:spMk id="5" creationId="{35DF4799-A56B-05CE-FC3B-1826326BA490}"/>
          </ac:spMkLst>
        </pc:spChg>
      </pc:sldChg>
      <pc:sldChg chg="del">
        <pc:chgData name="ΕΙΡΗΝΗ ΚΑΤΣΑΡΟΥ" userId="3d7c3f3ab11cf231" providerId="LiveId" clId="{3EB95190-A47F-422E-BAD5-42FE9BAA652A}" dt="2023-03-04T19:59:58.794" v="14676" actId="2696"/>
        <pc:sldMkLst>
          <pc:docMk/>
          <pc:sldMk cId="3196860781" sldId="407"/>
        </pc:sldMkLst>
      </pc:sldChg>
      <pc:sldChg chg="modSp mod ord">
        <pc:chgData name="ΕΙΡΗΝΗ ΚΑΤΣΑΡΟΥ" userId="3d7c3f3ab11cf231" providerId="LiveId" clId="{3EB95190-A47F-422E-BAD5-42FE9BAA652A}" dt="2023-03-04T20:08:37.155" v="15681" actId="20577"/>
        <pc:sldMkLst>
          <pc:docMk/>
          <pc:sldMk cId="2687914328" sldId="408"/>
        </pc:sldMkLst>
        <pc:spChg chg="mod">
          <ac:chgData name="ΕΙΡΗΝΗ ΚΑΤΣΑΡΟΥ" userId="3d7c3f3ab11cf231" providerId="LiveId" clId="{3EB95190-A47F-422E-BAD5-42FE9BAA652A}" dt="2023-03-04T20:08:37.155" v="15681" actId="20577"/>
          <ac:spMkLst>
            <pc:docMk/>
            <pc:sldMk cId="2687914328" sldId="408"/>
            <ac:spMk id="5" creationId="{35DF4799-A56B-05CE-FC3B-1826326BA490}"/>
          </ac:spMkLst>
        </pc:spChg>
      </pc:sldChg>
      <pc:sldChg chg="del">
        <pc:chgData name="ΕΙΡΗΝΗ ΚΑΤΣΑΡΟΥ" userId="3d7c3f3ab11cf231" providerId="LiveId" clId="{3EB95190-A47F-422E-BAD5-42FE9BAA652A}" dt="2023-03-04T20:11:46.738" v="16060" actId="2696"/>
        <pc:sldMkLst>
          <pc:docMk/>
          <pc:sldMk cId="2578867730" sldId="409"/>
        </pc:sldMkLst>
      </pc:sldChg>
      <pc:sldChg chg="del">
        <pc:chgData name="ΕΙΡΗΝΗ ΚΑΤΣΑΡΟΥ" userId="3d7c3f3ab11cf231" providerId="LiveId" clId="{3EB95190-A47F-422E-BAD5-42FE9BAA652A}" dt="2023-03-04T17:40:17.805" v="3301" actId="2696"/>
        <pc:sldMkLst>
          <pc:docMk/>
          <pc:sldMk cId="2796159391" sldId="410"/>
        </pc:sldMkLst>
      </pc:sldChg>
      <pc:sldChg chg="del">
        <pc:chgData name="ΕΙΡΗΝΗ ΚΑΤΣΑΡΟΥ" userId="3d7c3f3ab11cf231" providerId="LiveId" clId="{3EB95190-A47F-422E-BAD5-42FE9BAA652A}" dt="2023-03-04T17:40:14.290" v="3296" actId="2696"/>
        <pc:sldMkLst>
          <pc:docMk/>
          <pc:sldMk cId="2771275169" sldId="411"/>
        </pc:sldMkLst>
      </pc:sldChg>
      <pc:sldChg chg="del">
        <pc:chgData name="ΕΙΡΗΝΗ ΚΑΤΣΑΡΟΥ" userId="3d7c3f3ab11cf231" providerId="LiveId" clId="{3EB95190-A47F-422E-BAD5-42FE9BAA652A}" dt="2023-03-04T17:40:14.900" v="3297" actId="2696"/>
        <pc:sldMkLst>
          <pc:docMk/>
          <pc:sldMk cId="1119917368" sldId="412"/>
        </pc:sldMkLst>
      </pc:sldChg>
      <pc:sldChg chg="del">
        <pc:chgData name="ΕΙΡΗΝΗ ΚΑΤΣΑΡΟΥ" userId="3d7c3f3ab11cf231" providerId="LiveId" clId="{3EB95190-A47F-422E-BAD5-42FE9BAA652A}" dt="2023-03-04T17:40:16.132" v="3298" actId="2696"/>
        <pc:sldMkLst>
          <pc:docMk/>
          <pc:sldMk cId="233305434" sldId="413"/>
        </pc:sldMkLst>
      </pc:sldChg>
      <pc:sldChg chg="del">
        <pc:chgData name="ΕΙΡΗΝΗ ΚΑΤΣΑΡΟΥ" userId="3d7c3f3ab11cf231" providerId="LiveId" clId="{3EB95190-A47F-422E-BAD5-42FE9BAA652A}" dt="2023-03-04T17:40:16.671" v="3299" actId="2696"/>
        <pc:sldMkLst>
          <pc:docMk/>
          <pc:sldMk cId="408072485" sldId="414"/>
        </pc:sldMkLst>
      </pc:sldChg>
      <pc:sldChg chg="del">
        <pc:chgData name="ΕΙΡΗΝΗ ΚΑΤΣΑΡΟΥ" userId="3d7c3f3ab11cf231" providerId="LiveId" clId="{3EB95190-A47F-422E-BAD5-42FE9BAA652A}" dt="2023-03-04T17:40:07.690" v="3286" actId="2696"/>
        <pc:sldMkLst>
          <pc:docMk/>
          <pc:sldMk cId="1527641046" sldId="415"/>
        </pc:sldMkLst>
      </pc:sldChg>
      <pc:sldChg chg="del">
        <pc:chgData name="ΕΙΡΗΝΗ ΚΑΤΣΑΡΟΥ" userId="3d7c3f3ab11cf231" providerId="LiveId" clId="{3EB95190-A47F-422E-BAD5-42FE9BAA652A}" dt="2023-03-04T17:40:03.069" v="3281" actId="2696"/>
        <pc:sldMkLst>
          <pc:docMk/>
          <pc:sldMk cId="3508601769" sldId="417"/>
        </pc:sldMkLst>
      </pc:sldChg>
      <pc:sldChg chg="del">
        <pc:chgData name="ΕΙΡΗΝΗ ΚΑΤΣΑΡΟΥ" userId="3d7c3f3ab11cf231" providerId="LiveId" clId="{3EB95190-A47F-422E-BAD5-42FE9BAA652A}" dt="2023-03-04T17:40:10.043" v="3289" actId="2696"/>
        <pc:sldMkLst>
          <pc:docMk/>
          <pc:sldMk cId="101679480" sldId="418"/>
        </pc:sldMkLst>
      </pc:sldChg>
      <pc:sldChg chg="del">
        <pc:chgData name="ΕΙΡΗΝΗ ΚΑΤΣΑΡΟΥ" userId="3d7c3f3ab11cf231" providerId="LiveId" clId="{3EB95190-A47F-422E-BAD5-42FE9BAA652A}" dt="2023-03-04T17:40:17.224" v="3300" actId="2696"/>
        <pc:sldMkLst>
          <pc:docMk/>
          <pc:sldMk cId="363749296" sldId="419"/>
        </pc:sldMkLst>
      </pc:sldChg>
      <pc:sldChg chg="del">
        <pc:chgData name="ΕΙΡΗΝΗ ΚΑΤΣΑΡΟΥ" userId="3d7c3f3ab11cf231" providerId="LiveId" clId="{3EB95190-A47F-422E-BAD5-42FE9BAA652A}" dt="2023-03-04T17:40:20.677" v="3305" actId="2696"/>
        <pc:sldMkLst>
          <pc:docMk/>
          <pc:sldMk cId="3538796565" sldId="420"/>
        </pc:sldMkLst>
      </pc:sldChg>
      <pc:sldChg chg="del">
        <pc:chgData name="ΕΙΡΗΝΗ ΚΑΤΣΑΡΟΥ" userId="3d7c3f3ab11cf231" providerId="LiveId" clId="{3EB95190-A47F-422E-BAD5-42FE9BAA652A}" dt="2023-03-04T17:40:21.501" v="3306" actId="2696"/>
        <pc:sldMkLst>
          <pc:docMk/>
          <pc:sldMk cId="2135957450" sldId="421"/>
        </pc:sldMkLst>
      </pc:sldChg>
      <pc:sldChg chg="del">
        <pc:chgData name="ΕΙΡΗΝΗ ΚΑΤΣΑΡΟΥ" userId="3d7c3f3ab11cf231" providerId="LiveId" clId="{3EB95190-A47F-422E-BAD5-42FE9BAA652A}" dt="2023-03-04T17:40:22.993" v="3307" actId="2696"/>
        <pc:sldMkLst>
          <pc:docMk/>
          <pc:sldMk cId="954203662" sldId="422"/>
        </pc:sldMkLst>
      </pc:sldChg>
      <pc:sldChg chg="del">
        <pc:chgData name="ΕΙΡΗΝΗ ΚΑΤΣΑΡΟΥ" userId="3d7c3f3ab11cf231" providerId="LiveId" clId="{3EB95190-A47F-422E-BAD5-42FE9BAA652A}" dt="2023-03-04T17:40:24.017" v="3308" actId="2696"/>
        <pc:sldMkLst>
          <pc:docMk/>
          <pc:sldMk cId="2997787583" sldId="423"/>
        </pc:sldMkLst>
      </pc:sldChg>
      <pc:sldChg chg="del">
        <pc:chgData name="ΕΙΡΗΝΗ ΚΑΤΣΑΡΟΥ" userId="3d7c3f3ab11cf231" providerId="LiveId" clId="{3EB95190-A47F-422E-BAD5-42FE9BAA652A}" dt="2023-03-04T17:40:24.532" v="3309" actId="2696"/>
        <pc:sldMkLst>
          <pc:docMk/>
          <pc:sldMk cId="890936354" sldId="424"/>
        </pc:sldMkLst>
      </pc:sldChg>
      <pc:sldChg chg="del">
        <pc:chgData name="ΕΙΡΗΝΗ ΚΑΤΣΑΡΟΥ" userId="3d7c3f3ab11cf231" providerId="LiveId" clId="{3EB95190-A47F-422E-BAD5-42FE9BAA652A}" dt="2023-03-04T17:40:25.082" v="3310" actId="2696"/>
        <pc:sldMkLst>
          <pc:docMk/>
          <pc:sldMk cId="4054908595" sldId="425"/>
        </pc:sldMkLst>
      </pc:sldChg>
      <pc:sldChg chg="modSp add mod">
        <pc:chgData name="ΕΙΡΗΝΗ ΚΑΤΣΑΡΟΥ" userId="3d7c3f3ab11cf231" providerId="LiveId" clId="{3EB95190-A47F-422E-BAD5-42FE9BAA652A}" dt="2023-03-04T16:12:48.012" v="25" actId="20577"/>
        <pc:sldMkLst>
          <pc:docMk/>
          <pc:sldMk cId="2356654742" sldId="426"/>
        </pc:sldMkLst>
        <pc:spChg chg="mod">
          <ac:chgData name="ΕΙΡΗΝΗ ΚΑΤΣΑΡΟΥ" userId="3d7c3f3ab11cf231" providerId="LiveId" clId="{3EB95190-A47F-422E-BAD5-42FE9BAA652A}" dt="2023-03-04T16:12:48.012" v="25" actId="20577"/>
          <ac:spMkLst>
            <pc:docMk/>
            <pc:sldMk cId="2356654742" sldId="426"/>
            <ac:spMk id="3" creationId="{DB767AAC-D353-62DB-8CEB-CB082DC16DB9}"/>
          </ac:spMkLst>
        </pc:spChg>
      </pc:sldChg>
      <pc:sldChg chg="new del">
        <pc:chgData name="ΕΙΡΗΝΗ ΚΑΤΣΑΡΟΥ" userId="3d7c3f3ab11cf231" providerId="LiveId" clId="{3EB95190-A47F-422E-BAD5-42FE9BAA652A}" dt="2023-03-04T16:12:24.656" v="7" actId="680"/>
        <pc:sldMkLst>
          <pc:docMk/>
          <pc:sldMk cId="3054231805" sldId="426"/>
        </pc:sldMkLst>
      </pc:sldChg>
      <pc:sldChg chg="modSp add mod">
        <pc:chgData name="ΕΙΡΗΝΗ ΚΑΤΣΑΡΟΥ" userId="3d7c3f3ab11cf231" providerId="LiveId" clId="{3EB95190-A47F-422E-BAD5-42FE9BAA652A}" dt="2023-03-04T16:13:42.418" v="82" actId="1076"/>
        <pc:sldMkLst>
          <pc:docMk/>
          <pc:sldMk cId="2547873648" sldId="427"/>
        </pc:sldMkLst>
        <pc:spChg chg="mod">
          <ac:chgData name="ΕΙΡΗΝΗ ΚΑΤΣΑΡΟΥ" userId="3d7c3f3ab11cf231" providerId="LiveId" clId="{3EB95190-A47F-422E-BAD5-42FE9BAA652A}" dt="2023-03-04T16:13:42.418" v="82" actId="1076"/>
          <ac:spMkLst>
            <pc:docMk/>
            <pc:sldMk cId="2547873648" sldId="427"/>
            <ac:spMk id="3" creationId="{DB767AAC-D353-62DB-8CEB-CB082DC16DB9}"/>
          </ac:spMkLst>
        </pc:spChg>
      </pc:sldChg>
      <pc:sldChg chg="new del">
        <pc:chgData name="ΕΙΡΗΝΗ ΚΑΤΣΑΡΟΥ" userId="3d7c3f3ab11cf231" providerId="LiveId" clId="{3EB95190-A47F-422E-BAD5-42FE9BAA652A}" dt="2023-03-04T16:14:39.300" v="87" actId="680"/>
        <pc:sldMkLst>
          <pc:docMk/>
          <pc:sldMk cId="982538392" sldId="428"/>
        </pc:sldMkLst>
      </pc:sldChg>
      <pc:sldChg chg="delSp add del setBg delDesignElem">
        <pc:chgData name="ΕΙΡΗΝΗ ΚΑΤΣΑΡΟΥ" userId="3d7c3f3ab11cf231" providerId="LiveId" clId="{3EB95190-A47F-422E-BAD5-42FE9BAA652A}" dt="2023-03-04T16:14:25.342" v="85" actId="2696"/>
        <pc:sldMkLst>
          <pc:docMk/>
          <pc:sldMk cId="1174378423" sldId="428"/>
        </pc:sldMkLst>
        <pc:spChg chg="del">
          <ac:chgData name="ΕΙΡΗΝΗ ΚΑΤΣΑΡΟΥ" userId="3d7c3f3ab11cf231" providerId="LiveId" clId="{3EB95190-A47F-422E-BAD5-42FE9BAA652A}" dt="2023-03-04T16:14:08.749" v="84"/>
          <ac:spMkLst>
            <pc:docMk/>
            <pc:sldMk cId="1174378423" sldId="428"/>
            <ac:spMk id="23" creationId="{2EB492CD-616E-47F8-933B-5E2D952A0593}"/>
          </ac:spMkLst>
        </pc:spChg>
        <pc:spChg chg="del">
          <ac:chgData name="ΕΙΡΗΝΗ ΚΑΤΣΑΡΟΥ" userId="3d7c3f3ab11cf231" providerId="LiveId" clId="{3EB95190-A47F-422E-BAD5-42FE9BAA652A}" dt="2023-03-04T16:14:08.749" v="84"/>
          <ac:spMkLst>
            <pc:docMk/>
            <pc:sldMk cId="1174378423" sldId="428"/>
            <ac:spMk id="25" creationId="{59383CF9-23B5-4335-9B21-1791C4CF1C75}"/>
          </ac:spMkLst>
        </pc:spChg>
        <pc:spChg chg="del">
          <ac:chgData name="ΕΙΡΗΝΗ ΚΑΤΣΑΡΟΥ" userId="3d7c3f3ab11cf231" providerId="LiveId" clId="{3EB95190-A47F-422E-BAD5-42FE9BAA652A}" dt="2023-03-04T16:14:08.749" v="84"/>
          <ac:spMkLst>
            <pc:docMk/>
            <pc:sldMk cId="1174378423" sldId="428"/>
            <ac:spMk id="27" creationId="{0007FE00-9498-4706-B255-6437B0252C02}"/>
          </ac:spMkLst>
        </pc:spChg>
      </pc:sldChg>
      <pc:sldChg chg="modSp add mod">
        <pc:chgData name="ΕΙΡΗΝΗ ΚΑΤΣΑΡΟΥ" userId="3d7c3f3ab11cf231" providerId="LiveId" clId="{3EB95190-A47F-422E-BAD5-42FE9BAA652A}" dt="2023-03-05T17:19:06.792" v="37446" actId="1076"/>
        <pc:sldMkLst>
          <pc:docMk/>
          <pc:sldMk cId="3124689645" sldId="428"/>
        </pc:sldMkLst>
        <pc:spChg chg="mod">
          <ac:chgData name="ΕΙΡΗΝΗ ΚΑΤΣΑΡΟΥ" userId="3d7c3f3ab11cf231" providerId="LiveId" clId="{3EB95190-A47F-422E-BAD5-42FE9BAA652A}" dt="2023-03-05T17:19:06.792" v="37446" actId="1076"/>
          <ac:spMkLst>
            <pc:docMk/>
            <pc:sldMk cId="3124689645" sldId="428"/>
            <ac:spMk id="3" creationId="{DB767AAC-D353-62DB-8CEB-CB082DC16DB9}"/>
          </ac:spMkLst>
        </pc:spChg>
      </pc:sldChg>
      <pc:sldChg chg="addSp delSp modSp new mod ord setBg">
        <pc:chgData name="ΕΙΡΗΝΗ ΚΑΤΣΑΡΟΥ" userId="3d7c3f3ab11cf231" providerId="LiveId" clId="{3EB95190-A47F-422E-BAD5-42FE9BAA652A}" dt="2023-03-04T17:16:40.135" v="1929" actId="1440"/>
        <pc:sldMkLst>
          <pc:docMk/>
          <pc:sldMk cId="1791065687" sldId="429"/>
        </pc:sldMkLst>
        <pc:spChg chg="add del mod">
          <ac:chgData name="ΕΙΡΗΝΗ ΚΑΤΣΑΡΟΥ" userId="3d7c3f3ab11cf231" providerId="LiveId" clId="{3EB95190-A47F-422E-BAD5-42FE9BAA652A}" dt="2023-03-04T16:49:07.650" v="990" actId="931"/>
          <ac:spMkLst>
            <pc:docMk/>
            <pc:sldMk cId="1791065687" sldId="429"/>
            <ac:spMk id="2" creationId="{C541E90D-98C7-A6F6-FF68-873B710C70A9}"/>
          </ac:spMkLst>
        </pc:spChg>
        <pc:spChg chg="del">
          <ac:chgData name="ΕΙΡΗΝΗ ΚΑΤΣΑΡΟΥ" userId="3d7c3f3ab11cf231" providerId="LiveId" clId="{3EB95190-A47F-422E-BAD5-42FE9BAA652A}" dt="2023-03-04T16:21:26.426" v="122" actId="21"/>
          <ac:spMkLst>
            <pc:docMk/>
            <pc:sldMk cId="1791065687" sldId="429"/>
            <ac:spMk id="3" creationId="{70690B35-F007-B4D2-1A7E-BA6501C18614}"/>
          </ac:spMkLst>
        </pc:spChg>
        <pc:spChg chg="add del">
          <ac:chgData name="ΕΙΡΗΝΗ ΚΑΤΣΑΡΟΥ" userId="3d7c3f3ab11cf231" providerId="LiveId" clId="{3EB95190-A47F-422E-BAD5-42FE9BAA652A}" dt="2023-03-04T16:21:41.208" v="124" actId="11529"/>
          <ac:spMkLst>
            <pc:docMk/>
            <pc:sldMk cId="1791065687" sldId="429"/>
            <ac:spMk id="4" creationId="{FEBE15EC-1A90-404D-4476-CE0AB838F89E}"/>
          </ac:spMkLst>
        </pc:spChg>
        <pc:spChg chg="add mod">
          <ac:chgData name="ΕΙΡΗΝΗ ΚΑΤΣΑΡΟΥ" userId="3d7c3f3ab11cf231" providerId="LiveId" clId="{3EB95190-A47F-422E-BAD5-42FE9BAA652A}" dt="2023-03-04T17:08:05.531" v="1613" actId="2711"/>
          <ac:spMkLst>
            <pc:docMk/>
            <pc:sldMk cId="1791065687" sldId="429"/>
            <ac:spMk id="5" creationId="{DA634718-FC1A-A724-73B0-4EEF6F7ED9E0}"/>
          </ac:spMkLst>
        </pc:spChg>
        <pc:spChg chg="add mod ord">
          <ac:chgData name="ΕΙΡΗΝΗ ΚΑΤΣΑΡΟΥ" userId="3d7c3f3ab11cf231" providerId="LiveId" clId="{3EB95190-A47F-422E-BAD5-42FE9BAA652A}" dt="2023-03-04T17:07:57.050" v="1611" actId="14100"/>
          <ac:spMkLst>
            <pc:docMk/>
            <pc:sldMk cId="1791065687" sldId="429"/>
            <ac:spMk id="8" creationId="{22111064-B4A0-039C-C34E-ED1CFD314C38}"/>
          </ac:spMkLst>
        </pc:spChg>
        <pc:spChg chg="add del mod">
          <ac:chgData name="ΕΙΡΗΝΗ ΚΑΤΣΑΡΟΥ" userId="3d7c3f3ab11cf231" providerId="LiveId" clId="{3EB95190-A47F-422E-BAD5-42FE9BAA652A}" dt="2023-03-04T16:49:42.140" v="993" actId="21"/>
          <ac:spMkLst>
            <pc:docMk/>
            <pc:sldMk cId="1791065687" sldId="429"/>
            <ac:spMk id="12" creationId="{3994EAEA-878E-92C7-2634-3173ACCD4F31}"/>
          </ac:spMkLst>
        </pc:spChg>
        <pc:spChg chg="add del mod">
          <ac:chgData name="ΕΙΡΗΝΗ ΚΑΤΣΑΡΟΥ" userId="3d7c3f3ab11cf231" providerId="LiveId" clId="{3EB95190-A47F-422E-BAD5-42FE9BAA652A}" dt="2023-03-04T16:50:14.560" v="996" actId="931"/>
          <ac:spMkLst>
            <pc:docMk/>
            <pc:sldMk cId="1791065687" sldId="429"/>
            <ac:spMk id="14" creationId="{C3A9EF80-CF54-5A6E-0777-E2A9268956DB}"/>
          </ac:spMkLst>
        </pc:spChg>
        <pc:spChg chg="add del">
          <ac:chgData name="ΕΙΡΗΝΗ ΚΑΤΣΑΡΟΥ" userId="3d7c3f3ab11cf231" providerId="LiveId" clId="{3EB95190-A47F-422E-BAD5-42FE9BAA652A}" dt="2023-03-04T16:49:55.355" v="994" actId="26606"/>
          <ac:spMkLst>
            <pc:docMk/>
            <pc:sldMk cId="1791065687" sldId="429"/>
            <ac:spMk id="15" creationId="{5E39A796-BE83-48B1-B33F-35C4A32AAB57}"/>
          </ac:spMkLst>
        </pc:spChg>
        <pc:spChg chg="add del">
          <ac:chgData name="ΕΙΡΗΝΗ ΚΑΤΣΑΡΟΥ" userId="3d7c3f3ab11cf231" providerId="LiveId" clId="{3EB95190-A47F-422E-BAD5-42FE9BAA652A}" dt="2023-03-04T16:49:55.355" v="994" actId="26606"/>
          <ac:spMkLst>
            <pc:docMk/>
            <pc:sldMk cId="1791065687" sldId="429"/>
            <ac:spMk id="17" creationId="{72F84B47-E267-4194-8194-831DB7B5547F}"/>
          </ac:spMkLst>
        </pc:spChg>
        <pc:spChg chg="add del mod">
          <ac:chgData name="ΕΙΡΗΝΗ ΚΑΤΣΑΡΟΥ" userId="3d7c3f3ab11cf231" providerId="LiveId" clId="{3EB95190-A47F-422E-BAD5-42FE9BAA652A}" dt="2023-03-04T16:50:22.692" v="998" actId="21"/>
          <ac:spMkLst>
            <pc:docMk/>
            <pc:sldMk cId="1791065687" sldId="429"/>
            <ac:spMk id="20" creationId="{E103F595-646B-B282-F81B-03DC478C9FDE}"/>
          </ac:spMkLst>
        </pc:spChg>
        <pc:spChg chg="add del">
          <ac:chgData name="ΕΙΡΗΝΗ ΚΑΤΣΑΡΟΥ" userId="3d7c3f3ab11cf231" providerId="LiveId" clId="{3EB95190-A47F-422E-BAD5-42FE9BAA652A}" dt="2023-03-04T17:00:46.587" v="1544" actId="26606"/>
          <ac:spMkLst>
            <pc:docMk/>
            <pc:sldMk cId="1791065687" sldId="429"/>
            <ac:spMk id="27" creationId="{5E39A796-BE83-48B1-B33F-35C4A32AAB57}"/>
          </ac:spMkLst>
        </pc:spChg>
        <pc:spChg chg="add del">
          <ac:chgData name="ΕΙΡΗΝΗ ΚΑΤΣΑΡΟΥ" userId="3d7c3f3ab11cf231" providerId="LiveId" clId="{3EB95190-A47F-422E-BAD5-42FE9BAA652A}" dt="2023-03-04T17:00:46.587" v="1544" actId="26606"/>
          <ac:spMkLst>
            <pc:docMk/>
            <pc:sldMk cId="1791065687" sldId="429"/>
            <ac:spMk id="29" creationId="{72F84B47-E267-4194-8194-831DB7B5547F}"/>
          </ac:spMkLst>
        </pc:spChg>
        <pc:spChg chg="add del">
          <ac:chgData name="ΕΙΡΗΝΗ ΚΑΤΣΑΡΟΥ" userId="3d7c3f3ab11cf231" providerId="LiveId" clId="{3EB95190-A47F-422E-BAD5-42FE9BAA652A}" dt="2023-03-04T17:03:26.501" v="1577" actId="26606"/>
          <ac:spMkLst>
            <pc:docMk/>
            <pc:sldMk cId="1791065687" sldId="429"/>
            <ac:spMk id="34" creationId="{DBC6133C-0615-4CE4-9132-37E609A9BDFA}"/>
          </ac:spMkLst>
        </pc:spChg>
        <pc:spChg chg="add del">
          <ac:chgData name="ΕΙΡΗΝΗ ΚΑΤΣΑΡΟΥ" userId="3d7c3f3ab11cf231" providerId="LiveId" clId="{3EB95190-A47F-422E-BAD5-42FE9BAA652A}" dt="2023-03-04T17:03:26.501" v="1577" actId="26606"/>
          <ac:spMkLst>
            <pc:docMk/>
            <pc:sldMk cId="1791065687" sldId="429"/>
            <ac:spMk id="36" creationId="{169CC832-2974-4E8D-90ED-3E2941BA7336}"/>
          </ac:spMkLst>
        </pc:spChg>
        <pc:spChg chg="add del">
          <ac:chgData name="ΕΙΡΗΝΗ ΚΑΤΣΑΡΟΥ" userId="3d7c3f3ab11cf231" providerId="LiveId" clId="{3EB95190-A47F-422E-BAD5-42FE9BAA652A}" dt="2023-03-04T17:03:26.501" v="1577" actId="26606"/>
          <ac:spMkLst>
            <pc:docMk/>
            <pc:sldMk cId="1791065687" sldId="429"/>
            <ac:spMk id="38" creationId="{55222F96-971A-4F90-B841-6BAB416C7AC1}"/>
          </ac:spMkLst>
        </pc:spChg>
        <pc:spChg chg="add del">
          <ac:chgData name="ΕΙΡΗΝΗ ΚΑΤΣΑΡΟΥ" userId="3d7c3f3ab11cf231" providerId="LiveId" clId="{3EB95190-A47F-422E-BAD5-42FE9BAA652A}" dt="2023-03-04T17:03:26.501" v="1577" actId="26606"/>
          <ac:spMkLst>
            <pc:docMk/>
            <pc:sldMk cId="1791065687" sldId="429"/>
            <ac:spMk id="40" creationId="{08980754-6F4B-43C9-B9BE-127B6BED6586}"/>
          </ac:spMkLst>
        </pc:spChg>
        <pc:spChg chg="add del">
          <ac:chgData name="ΕΙΡΗΝΗ ΚΑΤΣΑΡΟΥ" userId="3d7c3f3ab11cf231" providerId="LiveId" clId="{3EB95190-A47F-422E-BAD5-42FE9BAA652A}" dt="2023-03-04T17:03:26.501" v="1577" actId="26606"/>
          <ac:spMkLst>
            <pc:docMk/>
            <pc:sldMk cId="1791065687" sldId="429"/>
            <ac:spMk id="42" creationId="{2C1BBA94-3F40-40AA-8BB9-E69E25E537C1}"/>
          </ac:spMkLst>
        </pc:spChg>
        <pc:spChg chg="add">
          <ac:chgData name="ΕΙΡΗΝΗ ΚΑΤΣΑΡΟΥ" userId="3d7c3f3ab11cf231" providerId="LiveId" clId="{3EB95190-A47F-422E-BAD5-42FE9BAA652A}" dt="2023-03-04T17:03:26.501" v="1577" actId="26606"/>
          <ac:spMkLst>
            <pc:docMk/>
            <pc:sldMk cId="1791065687" sldId="429"/>
            <ac:spMk id="47" creationId="{2EB492CD-616E-47F8-933B-5E2D952A0593}"/>
          </ac:spMkLst>
        </pc:spChg>
        <pc:spChg chg="add">
          <ac:chgData name="ΕΙΡΗΝΗ ΚΑΤΣΑΡΟΥ" userId="3d7c3f3ab11cf231" providerId="LiveId" clId="{3EB95190-A47F-422E-BAD5-42FE9BAA652A}" dt="2023-03-04T17:03:26.501" v="1577" actId="26606"/>
          <ac:spMkLst>
            <pc:docMk/>
            <pc:sldMk cId="1791065687" sldId="429"/>
            <ac:spMk id="49" creationId="{59383CF9-23B5-4335-9B21-1791C4CF1C75}"/>
          </ac:spMkLst>
        </pc:spChg>
        <pc:spChg chg="add">
          <ac:chgData name="ΕΙΡΗΝΗ ΚΑΤΣΑΡΟΥ" userId="3d7c3f3ab11cf231" providerId="LiveId" clId="{3EB95190-A47F-422E-BAD5-42FE9BAA652A}" dt="2023-03-04T17:03:26.501" v="1577" actId="26606"/>
          <ac:spMkLst>
            <pc:docMk/>
            <pc:sldMk cId="1791065687" sldId="429"/>
            <ac:spMk id="51" creationId="{0007FE00-9498-4706-B255-6437B0252C02}"/>
          </ac:spMkLst>
        </pc:spChg>
        <pc:picChg chg="add del mod">
          <ac:chgData name="ΕΙΡΗΝΗ ΚΑΤΣΑΡΟΥ" userId="3d7c3f3ab11cf231" providerId="LiveId" clId="{3EB95190-A47F-422E-BAD5-42FE9BAA652A}" dt="2023-03-04T16:32:51.024" v="163" actId="931"/>
          <ac:picMkLst>
            <pc:docMk/>
            <pc:sldMk cId="1791065687" sldId="429"/>
            <ac:picMk id="7" creationId="{082EA834-68DA-863D-B67F-958D23321E8B}"/>
          </ac:picMkLst>
        </pc:picChg>
        <pc:picChg chg="add del mod ord">
          <ac:chgData name="ΕΙΡΗΝΗ ΚΑΤΣΑΡΟΥ" userId="3d7c3f3ab11cf231" providerId="LiveId" clId="{3EB95190-A47F-422E-BAD5-42FE9BAA652A}" dt="2023-03-04T16:50:08.050" v="995" actId="21"/>
          <ac:picMkLst>
            <pc:docMk/>
            <pc:sldMk cId="1791065687" sldId="429"/>
            <ac:picMk id="10" creationId="{759C18EE-FDC9-F9A0-D026-36A14765FD9B}"/>
          </ac:picMkLst>
        </pc:picChg>
        <pc:picChg chg="add del mod">
          <ac:chgData name="ΕΙΡΗΝΗ ΚΑΤΣΑΡΟΥ" userId="3d7c3f3ab11cf231" providerId="LiveId" clId="{3EB95190-A47F-422E-BAD5-42FE9BAA652A}" dt="2023-03-04T16:50:18.665" v="997" actId="21"/>
          <ac:picMkLst>
            <pc:docMk/>
            <pc:sldMk cId="1791065687" sldId="429"/>
            <ac:picMk id="18" creationId="{15077BC4-8FD2-2963-DBE7-7BB8B38A2415}"/>
          </ac:picMkLst>
        </pc:picChg>
        <pc:picChg chg="add del mod">
          <ac:chgData name="ΕΙΡΗΝΗ ΚΑΤΣΑΡΟΥ" userId="3d7c3f3ab11cf231" providerId="LiveId" clId="{3EB95190-A47F-422E-BAD5-42FE9BAA652A}" dt="2023-03-04T17:16:40.135" v="1929" actId="1440"/>
          <ac:picMkLst>
            <pc:docMk/>
            <pc:sldMk cId="1791065687" sldId="429"/>
            <ac:picMk id="22" creationId="{E7C4C2E7-6284-62A1-0F48-F311E47C668A}"/>
          </ac:picMkLst>
        </pc:picChg>
      </pc:sldChg>
      <pc:sldChg chg="addSp delSp modSp add mod setBg delDesignElem">
        <pc:chgData name="ΕΙΡΗΝΗ ΚΑΤΣΑΡΟΥ" userId="3d7c3f3ab11cf231" providerId="LiveId" clId="{3EB95190-A47F-422E-BAD5-42FE9BAA652A}" dt="2023-03-04T17:39:14.145" v="3259" actId="208"/>
        <pc:sldMkLst>
          <pc:docMk/>
          <pc:sldMk cId="1726678399" sldId="430"/>
        </pc:sldMkLst>
        <pc:spChg chg="add mod">
          <ac:chgData name="ΕΙΡΗΝΗ ΚΑΤΣΑΡΟΥ" userId="3d7c3f3ab11cf231" providerId="LiveId" clId="{3EB95190-A47F-422E-BAD5-42FE9BAA652A}" dt="2023-03-04T17:31:32.578" v="2830" actId="14100"/>
          <ac:spMkLst>
            <pc:docMk/>
            <pc:sldMk cId="1726678399" sldId="430"/>
            <ac:spMk id="2" creationId="{433578DF-8BC5-BE66-6547-BD3F6B31D2E0}"/>
          </ac:spMkLst>
        </pc:spChg>
        <pc:spChg chg="mod">
          <ac:chgData name="ΕΙΡΗΝΗ ΚΑΤΣΑΡΟΥ" userId="3d7c3f3ab11cf231" providerId="LiveId" clId="{3EB95190-A47F-422E-BAD5-42FE9BAA652A}" dt="2023-03-04T17:38:40.650" v="3255" actId="1076"/>
          <ac:spMkLst>
            <pc:docMk/>
            <pc:sldMk cId="1726678399" sldId="430"/>
            <ac:spMk id="5" creationId="{DA634718-FC1A-A724-73B0-4EEF6F7ED9E0}"/>
          </ac:spMkLst>
        </pc:spChg>
        <pc:spChg chg="mod">
          <ac:chgData name="ΕΙΡΗΝΗ ΚΑΤΣΑΡΟΥ" userId="3d7c3f3ab11cf231" providerId="LiveId" clId="{3EB95190-A47F-422E-BAD5-42FE9BAA652A}" dt="2023-03-04T17:37:36.413" v="3254" actId="20577"/>
          <ac:spMkLst>
            <pc:docMk/>
            <pc:sldMk cId="1726678399" sldId="430"/>
            <ac:spMk id="8" creationId="{22111064-B4A0-039C-C34E-ED1CFD314C38}"/>
          </ac:spMkLst>
        </pc:spChg>
        <pc:spChg chg="del">
          <ac:chgData name="ΕΙΡΗΝΗ ΚΑΤΣΑΡΟΥ" userId="3d7c3f3ab11cf231" providerId="LiveId" clId="{3EB95190-A47F-422E-BAD5-42FE9BAA652A}" dt="2023-03-04T17:21:41.937" v="1947"/>
          <ac:spMkLst>
            <pc:docMk/>
            <pc:sldMk cId="1726678399" sldId="430"/>
            <ac:spMk id="47" creationId="{2EB492CD-616E-47F8-933B-5E2D952A0593}"/>
          </ac:spMkLst>
        </pc:spChg>
        <pc:spChg chg="del">
          <ac:chgData name="ΕΙΡΗΝΗ ΚΑΤΣΑΡΟΥ" userId="3d7c3f3ab11cf231" providerId="LiveId" clId="{3EB95190-A47F-422E-BAD5-42FE9BAA652A}" dt="2023-03-04T17:21:41.937" v="1947"/>
          <ac:spMkLst>
            <pc:docMk/>
            <pc:sldMk cId="1726678399" sldId="430"/>
            <ac:spMk id="49" creationId="{59383CF9-23B5-4335-9B21-1791C4CF1C75}"/>
          </ac:spMkLst>
        </pc:spChg>
        <pc:spChg chg="del">
          <ac:chgData name="ΕΙΡΗΝΗ ΚΑΤΣΑΡΟΥ" userId="3d7c3f3ab11cf231" providerId="LiveId" clId="{3EB95190-A47F-422E-BAD5-42FE9BAA652A}" dt="2023-03-04T17:21:41.937" v="1947"/>
          <ac:spMkLst>
            <pc:docMk/>
            <pc:sldMk cId="1726678399" sldId="430"/>
            <ac:spMk id="51" creationId="{0007FE00-9498-4706-B255-6437B0252C02}"/>
          </ac:spMkLst>
        </pc:spChg>
        <pc:picChg chg="del">
          <ac:chgData name="ΕΙΡΗΝΗ ΚΑΤΣΑΡΟΥ" userId="3d7c3f3ab11cf231" providerId="LiveId" clId="{3EB95190-A47F-422E-BAD5-42FE9BAA652A}" dt="2023-03-04T17:21:45.918" v="1948" actId="21"/>
          <ac:picMkLst>
            <pc:docMk/>
            <pc:sldMk cId="1726678399" sldId="430"/>
            <ac:picMk id="22" creationId="{E7C4C2E7-6284-62A1-0F48-F311E47C668A}"/>
          </ac:picMkLst>
        </pc:picChg>
        <pc:cxnChg chg="add mod">
          <ac:chgData name="ΕΙΡΗΝΗ ΚΑΤΣΑΡΟΥ" userId="3d7c3f3ab11cf231" providerId="LiveId" clId="{3EB95190-A47F-422E-BAD5-42FE9BAA652A}" dt="2023-03-04T17:39:14.145" v="3259" actId="208"/>
          <ac:cxnSpMkLst>
            <pc:docMk/>
            <pc:sldMk cId="1726678399" sldId="430"/>
            <ac:cxnSpMk id="4" creationId="{79F31B8B-407C-EEE8-67C0-2E25F10239D1}"/>
          </ac:cxnSpMkLst>
        </pc:cxnChg>
      </pc:sldChg>
      <pc:sldChg chg="delSp add del setBg delDesignElem">
        <pc:chgData name="ΕΙΡΗΝΗ ΚΑΤΣΑΡΟΥ" userId="3d7c3f3ab11cf231" providerId="LiveId" clId="{3EB95190-A47F-422E-BAD5-42FE9BAA652A}" dt="2023-03-04T17:58:36.278" v="3922" actId="2696"/>
        <pc:sldMkLst>
          <pc:docMk/>
          <pc:sldMk cId="453870567" sldId="431"/>
        </pc:sldMkLst>
        <pc:spChg chg="del">
          <ac:chgData name="ΕΙΡΗΝΗ ΚΑΤΣΑΡΟΥ" userId="3d7c3f3ab11cf231" providerId="LiveId" clId="{3EB95190-A47F-422E-BAD5-42FE9BAA652A}" dt="2023-03-04T17:58:30.049" v="3921"/>
          <ac:spMkLst>
            <pc:docMk/>
            <pc:sldMk cId="453870567" sldId="431"/>
            <ac:spMk id="17" creationId="{DBF61EA3-B236-439E-9C0B-340980D56BEE}"/>
          </ac:spMkLst>
        </pc:spChg>
        <pc:spChg chg="del">
          <ac:chgData name="ΕΙΡΗΝΗ ΚΑΤΣΑΡΟΥ" userId="3d7c3f3ab11cf231" providerId="LiveId" clId="{3EB95190-A47F-422E-BAD5-42FE9BAA652A}" dt="2023-03-04T17:58:30.049" v="3921"/>
          <ac:spMkLst>
            <pc:docMk/>
            <pc:sldMk cId="453870567" sldId="431"/>
            <ac:spMk id="23" creationId="{E659831F-0D9A-4C63-9EBB-8435B85A440F}"/>
          </ac:spMkLst>
        </pc:spChg>
        <pc:grpChg chg="del">
          <ac:chgData name="ΕΙΡΗΝΗ ΚΑΤΣΑΡΟΥ" userId="3d7c3f3ab11cf231" providerId="LiveId" clId="{3EB95190-A47F-422E-BAD5-42FE9BAA652A}" dt="2023-03-04T17:58:30.049" v="3921"/>
          <ac:grpSpMkLst>
            <pc:docMk/>
            <pc:sldMk cId="453870567" sldId="431"/>
            <ac:grpSpMk id="19" creationId="{28FAF094-D087-493F-8DF9-A486C2D6BBAA}"/>
          </ac:grpSpMkLst>
        </pc:grpChg>
      </pc:sldChg>
      <pc:sldChg chg="addSp delSp modSp add mod setBg delDesignElem">
        <pc:chgData name="ΕΙΡΗΝΗ ΚΑΤΣΑΡΟΥ" userId="3d7c3f3ab11cf231" providerId="LiveId" clId="{3EB95190-A47F-422E-BAD5-42FE9BAA652A}" dt="2023-03-04T18:08:53.917" v="5341" actId="14100"/>
        <pc:sldMkLst>
          <pc:docMk/>
          <pc:sldMk cId="4060790336" sldId="431"/>
        </pc:sldMkLst>
        <pc:spChg chg="del mod">
          <ac:chgData name="ΕΙΡΗΝΗ ΚΑΤΣΑΡΟΥ" userId="3d7c3f3ab11cf231" providerId="LiveId" clId="{3EB95190-A47F-422E-BAD5-42FE9BAA652A}" dt="2023-03-04T17:59:23.917" v="3927" actId="21"/>
          <ac:spMkLst>
            <pc:docMk/>
            <pc:sldMk cId="4060790336" sldId="431"/>
            <ac:spMk id="4" creationId="{D7F42822-2B8F-B894-3E5E-C27228EC345D}"/>
          </ac:spMkLst>
        </pc:spChg>
        <pc:spChg chg="mod">
          <ac:chgData name="ΕΙΡΗΝΗ ΚΑΤΣΑΡΟΥ" userId="3d7c3f3ab11cf231" providerId="LiveId" clId="{3EB95190-A47F-422E-BAD5-42FE9BAA652A}" dt="2023-03-04T18:08:53.917" v="5341" actId="14100"/>
          <ac:spMkLst>
            <pc:docMk/>
            <pc:sldMk cId="4060790336" sldId="431"/>
            <ac:spMk id="5" creationId="{35DF4799-A56B-05CE-FC3B-1826326BA490}"/>
          </ac:spMkLst>
        </pc:spChg>
        <pc:spChg chg="add">
          <ac:chgData name="ΕΙΡΗΝΗ ΚΑΤΣΑΡΟΥ" userId="3d7c3f3ab11cf231" providerId="LiveId" clId="{3EB95190-A47F-422E-BAD5-42FE9BAA652A}" dt="2023-03-04T17:59:02.431" v="3926" actId="26606"/>
          <ac:spMkLst>
            <pc:docMk/>
            <pc:sldMk cId="4060790336" sldId="431"/>
            <ac:spMk id="10" creationId="{DBF61EA3-B236-439E-9C0B-340980D56BEE}"/>
          </ac:spMkLst>
        </pc:spChg>
        <pc:spChg chg="add">
          <ac:chgData name="ΕΙΡΗΝΗ ΚΑΤΣΑΡΟΥ" userId="3d7c3f3ab11cf231" providerId="LiveId" clId="{3EB95190-A47F-422E-BAD5-42FE9BAA652A}" dt="2023-03-04T17:59:02.431" v="3926" actId="26606"/>
          <ac:spMkLst>
            <pc:docMk/>
            <pc:sldMk cId="4060790336" sldId="431"/>
            <ac:spMk id="16" creationId="{E659831F-0D9A-4C63-9EBB-8435B85A440F}"/>
          </ac:spMkLst>
        </pc:spChg>
        <pc:spChg chg="del">
          <ac:chgData name="ΕΙΡΗΝΗ ΚΑΤΣΑΡΟΥ" userId="3d7c3f3ab11cf231" providerId="LiveId" clId="{3EB95190-A47F-422E-BAD5-42FE9BAA652A}" dt="2023-03-04T17:58:51.482" v="3925"/>
          <ac:spMkLst>
            <pc:docMk/>
            <pc:sldMk cId="4060790336" sldId="431"/>
            <ac:spMk id="17" creationId="{DBF61EA3-B236-439E-9C0B-340980D56BEE}"/>
          </ac:spMkLst>
        </pc:spChg>
        <pc:spChg chg="del">
          <ac:chgData name="ΕΙΡΗΝΗ ΚΑΤΣΑΡΟΥ" userId="3d7c3f3ab11cf231" providerId="LiveId" clId="{3EB95190-A47F-422E-BAD5-42FE9BAA652A}" dt="2023-03-04T17:58:51.482" v="3925"/>
          <ac:spMkLst>
            <pc:docMk/>
            <pc:sldMk cId="4060790336" sldId="431"/>
            <ac:spMk id="23" creationId="{E659831F-0D9A-4C63-9EBB-8435B85A440F}"/>
          </ac:spMkLst>
        </pc:spChg>
        <pc:grpChg chg="add">
          <ac:chgData name="ΕΙΡΗΝΗ ΚΑΤΣΑΡΟΥ" userId="3d7c3f3ab11cf231" providerId="LiveId" clId="{3EB95190-A47F-422E-BAD5-42FE9BAA652A}" dt="2023-03-04T17:59:02.431" v="3926" actId="26606"/>
          <ac:grpSpMkLst>
            <pc:docMk/>
            <pc:sldMk cId="4060790336" sldId="431"/>
            <ac:grpSpMk id="12" creationId="{28FAF094-D087-493F-8DF9-A486C2D6BBAA}"/>
          </ac:grpSpMkLst>
        </pc:grpChg>
        <pc:grpChg chg="del">
          <ac:chgData name="ΕΙΡΗΝΗ ΚΑΤΣΑΡΟΥ" userId="3d7c3f3ab11cf231" providerId="LiveId" clId="{3EB95190-A47F-422E-BAD5-42FE9BAA652A}" dt="2023-03-04T17:58:51.482" v="3925"/>
          <ac:grpSpMkLst>
            <pc:docMk/>
            <pc:sldMk cId="4060790336" sldId="431"/>
            <ac:grpSpMk id="19" creationId="{28FAF094-D087-493F-8DF9-A486C2D6BBAA}"/>
          </ac:grpSpMkLst>
        </pc:grpChg>
      </pc:sldChg>
      <pc:sldChg chg="delSp add del setBg delDesignElem">
        <pc:chgData name="ΕΙΡΗΝΗ ΚΑΤΣΑΡΟΥ" userId="3d7c3f3ab11cf231" providerId="LiveId" clId="{3EB95190-A47F-422E-BAD5-42FE9BAA652A}" dt="2023-03-04T18:11:05.258" v="5390" actId="2696"/>
        <pc:sldMkLst>
          <pc:docMk/>
          <pc:sldMk cId="2631416714" sldId="432"/>
        </pc:sldMkLst>
        <pc:spChg chg="del">
          <ac:chgData name="ΕΙΡΗΝΗ ΚΑΤΣΑΡΟΥ" userId="3d7c3f3ab11cf231" providerId="LiveId" clId="{3EB95190-A47F-422E-BAD5-42FE9BAA652A}" dt="2023-03-04T18:09:08.863" v="5343"/>
          <ac:spMkLst>
            <pc:docMk/>
            <pc:sldMk cId="2631416714" sldId="432"/>
            <ac:spMk id="10" creationId="{DBF61EA3-B236-439E-9C0B-340980D56BEE}"/>
          </ac:spMkLst>
        </pc:spChg>
        <pc:spChg chg="del">
          <ac:chgData name="ΕΙΡΗΝΗ ΚΑΤΣΑΡΟΥ" userId="3d7c3f3ab11cf231" providerId="LiveId" clId="{3EB95190-A47F-422E-BAD5-42FE9BAA652A}" dt="2023-03-04T18:09:08.863" v="5343"/>
          <ac:spMkLst>
            <pc:docMk/>
            <pc:sldMk cId="2631416714" sldId="432"/>
            <ac:spMk id="16" creationId="{E659831F-0D9A-4C63-9EBB-8435B85A440F}"/>
          </ac:spMkLst>
        </pc:spChg>
        <pc:grpChg chg="del">
          <ac:chgData name="ΕΙΡΗΝΗ ΚΑΤΣΑΡΟΥ" userId="3d7c3f3ab11cf231" providerId="LiveId" clId="{3EB95190-A47F-422E-BAD5-42FE9BAA652A}" dt="2023-03-04T18:09:08.863" v="5343"/>
          <ac:grpSpMkLst>
            <pc:docMk/>
            <pc:sldMk cId="2631416714" sldId="432"/>
            <ac:grpSpMk id="12" creationId="{28FAF094-D087-493F-8DF9-A486C2D6BBAA}"/>
          </ac:grpSpMkLst>
        </pc:grpChg>
      </pc:sldChg>
      <pc:sldChg chg="addSp delSp modSp add mod setBg delDesignElem">
        <pc:chgData name="ΕΙΡΗΝΗ ΚΑΤΣΑΡΟΥ" userId="3d7c3f3ab11cf231" providerId="LiveId" clId="{3EB95190-A47F-422E-BAD5-42FE9BAA652A}" dt="2023-03-04T18:18:35.769" v="6437" actId="20577"/>
        <pc:sldMkLst>
          <pc:docMk/>
          <pc:sldMk cId="2903586540" sldId="433"/>
        </pc:sldMkLst>
        <pc:spChg chg="del mod">
          <ac:chgData name="ΕΙΡΗΝΗ ΚΑΤΣΑΡΟΥ" userId="3d7c3f3ab11cf231" providerId="LiveId" clId="{3EB95190-A47F-422E-BAD5-42FE9BAA652A}" dt="2023-03-04T18:11:16.375" v="5391" actId="21"/>
          <ac:spMkLst>
            <pc:docMk/>
            <pc:sldMk cId="2903586540" sldId="433"/>
            <ac:spMk id="4" creationId="{D7F42822-2B8F-B894-3E5E-C27228EC345D}"/>
          </ac:spMkLst>
        </pc:spChg>
        <pc:spChg chg="mod">
          <ac:chgData name="ΕΙΡΗΝΗ ΚΑΤΣΑΡΟΥ" userId="3d7c3f3ab11cf231" providerId="LiveId" clId="{3EB95190-A47F-422E-BAD5-42FE9BAA652A}" dt="2023-03-04T18:18:35.769" v="6437" actId="20577"/>
          <ac:spMkLst>
            <pc:docMk/>
            <pc:sldMk cId="2903586540" sldId="433"/>
            <ac:spMk id="5" creationId="{35DF4799-A56B-05CE-FC3B-1826326BA490}"/>
          </ac:spMkLst>
        </pc:spChg>
        <pc:spChg chg="add">
          <ac:chgData name="ΕΙΡΗΝΗ ΚΑΤΣΑΡΟΥ" userId="3d7c3f3ab11cf231" providerId="LiveId" clId="{3EB95190-A47F-422E-BAD5-42FE9BAA652A}" dt="2023-03-04T18:11:00.331" v="5389" actId="26606"/>
          <ac:spMkLst>
            <pc:docMk/>
            <pc:sldMk cId="2903586540" sldId="433"/>
            <ac:spMk id="10" creationId="{DBF61EA3-B236-439E-9C0B-340980D56BEE}"/>
          </ac:spMkLst>
        </pc:spChg>
        <pc:spChg chg="add">
          <ac:chgData name="ΕΙΡΗΝΗ ΚΑΤΣΑΡΟΥ" userId="3d7c3f3ab11cf231" providerId="LiveId" clId="{3EB95190-A47F-422E-BAD5-42FE9BAA652A}" dt="2023-03-04T18:11:00.331" v="5389" actId="26606"/>
          <ac:spMkLst>
            <pc:docMk/>
            <pc:sldMk cId="2903586540" sldId="433"/>
            <ac:spMk id="16" creationId="{E659831F-0D9A-4C63-9EBB-8435B85A440F}"/>
          </ac:spMkLst>
        </pc:spChg>
        <pc:spChg chg="del">
          <ac:chgData name="ΕΙΡΗΝΗ ΚΑΤΣΑΡΟΥ" userId="3d7c3f3ab11cf231" providerId="LiveId" clId="{3EB95190-A47F-422E-BAD5-42FE9BAA652A}" dt="2023-03-04T18:10:40.252" v="5388"/>
          <ac:spMkLst>
            <pc:docMk/>
            <pc:sldMk cId="2903586540" sldId="433"/>
            <ac:spMk id="17" creationId="{DBF61EA3-B236-439E-9C0B-340980D56BEE}"/>
          </ac:spMkLst>
        </pc:spChg>
        <pc:spChg chg="del">
          <ac:chgData name="ΕΙΡΗΝΗ ΚΑΤΣΑΡΟΥ" userId="3d7c3f3ab11cf231" providerId="LiveId" clId="{3EB95190-A47F-422E-BAD5-42FE9BAA652A}" dt="2023-03-04T18:10:40.252" v="5388"/>
          <ac:spMkLst>
            <pc:docMk/>
            <pc:sldMk cId="2903586540" sldId="433"/>
            <ac:spMk id="23" creationId="{E659831F-0D9A-4C63-9EBB-8435B85A440F}"/>
          </ac:spMkLst>
        </pc:spChg>
        <pc:grpChg chg="add">
          <ac:chgData name="ΕΙΡΗΝΗ ΚΑΤΣΑΡΟΥ" userId="3d7c3f3ab11cf231" providerId="LiveId" clId="{3EB95190-A47F-422E-BAD5-42FE9BAA652A}" dt="2023-03-04T18:11:00.331" v="5389" actId="26606"/>
          <ac:grpSpMkLst>
            <pc:docMk/>
            <pc:sldMk cId="2903586540" sldId="433"/>
            <ac:grpSpMk id="12" creationId="{28FAF094-D087-493F-8DF9-A486C2D6BBAA}"/>
          </ac:grpSpMkLst>
        </pc:grpChg>
        <pc:grpChg chg="del">
          <ac:chgData name="ΕΙΡΗΝΗ ΚΑΤΣΑΡΟΥ" userId="3d7c3f3ab11cf231" providerId="LiveId" clId="{3EB95190-A47F-422E-BAD5-42FE9BAA652A}" dt="2023-03-04T18:10:40.252" v="5388"/>
          <ac:grpSpMkLst>
            <pc:docMk/>
            <pc:sldMk cId="2903586540" sldId="433"/>
            <ac:grpSpMk id="19" creationId="{28FAF094-D087-493F-8DF9-A486C2D6BBAA}"/>
          </ac:grpSpMkLst>
        </pc:grpChg>
      </pc:sldChg>
      <pc:sldChg chg="addSp delSp modSp add mod setBg delDesignElem">
        <pc:chgData name="ΕΙΡΗΝΗ ΚΑΤΣΑΡΟΥ" userId="3d7c3f3ab11cf231" providerId="LiveId" clId="{3EB95190-A47F-422E-BAD5-42FE9BAA652A}" dt="2023-03-04T19:19:15.147" v="10447" actId="20577"/>
        <pc:sldMkLst>
          <pc:docMk/>
          <pc:sldMk cId="4186465869" sldId="434"/>
        </pc:sldMkLst>
        <pc:spChg chg="mod">
          <ac:chgData name="ΕΙΡΗΝΗ ΚΑΤΣΑΡΟΥ" userId="3d7c3f3ab11cf231" providerId="LiveId" clId="{3EB95190-A47F-422E-BAD5-42FE9BAA652A}" dt="2023-03-04T19:05:32.786" v="9163" actId="947"/>
          <ac:spMkLst>
            <pc:docMk/>
            <pc:sldMk cId="4186465869" sldId="434"/>
            <ac:spMk id="4" creationId="{D7F42822-2B8F-B894-3E5E-C27228EC345D}"/>
          </ac:spMkLst>
        </pc:spChg>
        <pc:spChg chg="mod">
          <ac:chgData name="ΕΙΡΗΝΗ ΚΑΤΣΑΡΟΥ" userId="3d7c3f3ab11cf231" providerId="LiveId" clId="{3EB95190-A47F-422E-BAD5-42FE9BAA652A}" dt="2023-03-04T19:19:15.147" v="10447" actId="20577"/>
          <ac:spMkLst>
            <pc:docMk/>
            <pc:sldMk cId="4186465869" sldId="434"/>
            <ac:spMk id="5" creationId="{35DF4799-A56B-05CE-FC3B-1826326BA490}"/>
          </ac:spMkLst>
        </pc:spChg>
        <pc:spChg chg="add">
          <ac:chgData name="ΕΙΡΗΝΗ ΚΑΤΣΑΡΟΥ" userId="3d7c3f3ab11cf231" providerId="LiveId" clId="{3EB95190-A47F-422E-BAD5-42FE9BAA652A}" dt="2023-03-04T19:04:45.816" v="9081" actId="26606"/>
          <ac:spMkLst>
            <pc:docMk/>
            <pc:sldMk cId="4186465869" sldId="434"/>
            <ac:spMk id="10" creationId="{DBF61EA3-B236-439E-9C0B-340980D56BEE}"/>
          </ac:spMkLst>
        </pc:spChg>
        <pc:spChg chg="add">
          <ac:chgData name="ΕΙΡΗΝΗ ΚΑΤΣΑΡΟΥ" userId="3d7c3f3ab11cf231" providerId="LiveId" clId="{3EB95190-A47F-422E-BAD5-42FE9BAA652A}" dt="2023-03-04T19:04:45.816" v="9081" actId="26606"/>
          <ac:spMkLst>
            <pc:docMk/>
            <pc:sldMk cId="4186465869" sldId="434"/>
            <ac:spMk id="16" creationId="{E659831F-0D9A-4C63-9EBB-8435B85A440F}"/>
          </ac:spMkLst>
        </pc:spChg>
        <pc:spChg chg="del">
          <ac:chgData name="ΕΙΡΗΝΗ ΚΑΤΣΑΡΟΥ" userId="3d7c3f3ab11cf231" providerId="LiveId" clId="{3EB95190-A47F-422E-BAD5-42FE9BAA652A}" dt="2023-03-04T19:04:26.065" v="9080"/>
          <ac:spMkLst>
            <pc:docMk/>
            <pc:sldMk cId="4186465869" sldId="434"/>
            <ac:spMk id="17" creationId="{DBF61EA3-B236-439E-9C0B-340980D56BEE}"/>
          </ac:spMkLst>
        </pc:spChg>
        <pc:spChg chg="del">
          <ac:chgData name="ΕΙΡΗΝΗ ΚΑΤΣΑΡΟΥ" userId="3d7c3f3ab11cf231" providerId="LiveId" clId="{3EB95190-A47F-422E-BAD5-42FE9BAA652A}" dt="2023-03-04T19:04:26.065" v="9080"/>
          <ac:spMkLst>
            <pc:docMk/>
            <pc:sldMk cId="4186465869" sldId="434"/>
            <ac:spMk id="23" creationId="{E659831F-0D9A-4C63-9EBB-8435B85A440F}"/>
          </ac:spMkLst>
        </pc:spChg>
        <pc:grpChg chg="add">
          <ac:chgData name="ΕΙΡΗΝΗ ΚΑΤΣΑΡΟΥ" userId="3d7c3f3ab11cf231" providerId="LiveId" clId="{3EB95190-A47F-422E-BAD5-42FE9BAA652A}" dt="2023-03-04T19:04:45.816" v="9081" actId="26606"/>
          <ac:grpSpMkLst>
            <pc:docMk/>
            <pc:sldMk cId="4186465869" sldId="434"/>
            <ac:grpSpMk id="12" creationId="{28FAF094-D087-493F-8DF9-A486C2D6BBAA}"/>
          </ac:grpSpMkLst>
        </pc:grpChg>
        <pc:grpChg chg="del">
          <ac:chgData name="ΕΙΡΗΝΗ ΚΑΤΣΑΡΟΥ" userId="3d7c3f3ab11cf231" providerId="LiveId" clId="{3EB95190-A47F-422E-BAD5-42FE9BAA652A}" dt="2023-03-04T19:04:26.065" v="9080"/>
          <ac:grpSpMkLst>
            <pc:docMk/>
            <pc:sldMk cId="4186465869" sldId="434"/>
            <ac:grpSpMk id="19" creationId="{28FAF094-D087-493F-8DF9-A486C2D6BBAA}"/>
          </ac:grpSpMkLst>
        </pc:grpChg>
      </pc:sldChg>
      <pc:sldChg chg="delSp add del setBg delDesignElem">
        <pc:chgData name="ΕΙΡΗΝΗ ΚΑΤΣΑΡΟΥ" userId="3d7c3f3ab11cf231" providerId="LiveId" clId="{3EB95190-A47F-422E-BAD5-42FE9BAA652A}" dt="2023-03-04T19:03:54.027" v="9077" actId="2696"/>
        <pc:sldMkLst>
          <pc:docMk/>
          <pc:sldMk cId="4196326133" sldId="434"/>
        </pc:sldMkLst>
        <pc:spChg chg="del">
          <ac:chgData name="ΕΙΡΗΝΗ ΚΑΤΣΑΡΟΥ" userId="3d7c3f3ab11cf231" providerId="LiveId" clId="{3EB95190-A47F-422E-BAD5-42FE9BAA652A}" dt="2023-03-04T19:02:40.536" v="9074"/>
          <ac:spMkLst>
            <pc:docMk/>
            <pc:sldMk cId="4196326133" sldId="434"/>
            <ac:spMk id="17" creationId="{DBF61EA3-B236-439E-9C0B-340980D56BEE}"/>
          </ac:spMkLst>
        </pc:spChg>
        <pc:spChg chg="del">
          <ac:chgData name="ΕΙΡΗΝΗ ΚΑΤΣΑΡΟΥ" userId="3d7c3f3ab11cf231" providerId="LiveId" clId="{3EB95190-A47F-422E-BAD5-42FE9BAA652A}" dt="2023-03-04T19:02:40.536" v="9074"/>
          <ac:spMkLst>
            <pc:docMk/>
            <pc:sldMk cId="4196326133" sldId="434"/>
            <ac:spMk id="23" creationId="{E659831F-0D9A-4C63-9EBB-8435B85A440F}"/>
          </ac:spMkLst>
        </pc:spChg>
        <pc:grpChg chg="del">
          <ac:chgData name="ΕΙΡΗΝΗ ΚΑΤΣΑΡΟΥ" userId="3d7c3f3ab11cf231" providerId="LiveId" clId="{3EB95190-A47F-422E-BAD5-42FE9BAA652A}" dt="2023-03-04T19:02:40.536" v="9074"/>
          <ac:grpSpMkLst>
            <pc:docMk/>
            <pc:sldMk cId="4196326133" sldId="434"/>
            <ac:grpSpMk id="19" creationId="{28FAF094-D087-493F-8DF9-A486C2D6BBAA}"/>
          </ac:grpSpMkLst>
        </pc:grpChg>
      </pc:sldChg>
      <pc:sldChg chg="delSp add del setBg delDesignElem">
        <pc:chgData name="ΕΙΡΗΝΗ ΚΑΤΣΑΡΟΥ" userId="3d7c3f3ab11cf231" providerId="LiveId" clId="{3EB95190-A47F-422E-BAD5-42FE9BAA652A}" dt="2023-03-04T19:03:54.980" v="9078" actId="2696"/>
        <pc:sldMkLst>
          <pc:docMk/>
          <pc:sldMk cId="393083391" sldId="435"/>
        </pc:sldMkLst>
        <pc:spChg chg="del">
          <ac:chgData name="ΕΙΡΗΝΗ ΚΑΤΣΑΡΟΥ" userId="3d7c3f3ab11cf231" providerId="LiveId" clId="{3EB95190-A47F-422E-BAD5-42FE9BAA652A}" dt="2023-03-04T19:03:20.791" v="9076"/>
          <ac:spMkLst>
            <pc:docMk/>
            <pc:sldMk cId="393083391" sldId="435"/>
            <ac:spMk id="17" creationId="{DBF61EA3-B236-439E-9C0B-340980D56BEE}"/>
          </ac:spMkLst>
        </pc:spChg>
        <pc:spChg chg="del">
          <ac:chgData name="ΕΙΡΗΝΗ ΚΑΤΣΑΡΟΥ" userId="3d7c3f3ab11cf231" providerId="LiveId" clId="{3EB95190-A47F-422E-BAD5-42FE9BAA652A}" dt="2023-03-04T19:03:20.791" v="9076"/>
          <ac:spMkLst>
            <pc:docMk/>
            <pc:sldMk cId="393083391" sldId="435"/>
            <ac:spMk id="23" creationId="{E659831F-0D9A-4C63-9EBB-8435B85A440F}"/>
          </ac:spMkLst>
        </pc:spChg>
        <pc:grpChg chg="del">
          <ac:chgData name="ΕΙΡΗΝΗ ΚΑΤΣΑΡΟΥ" userId="3d7c3f3ab11cf231" providerId="LiveId" clId="{3EB95190-A47F-422E-BAD5-42FE9BAA652A}" dt="2023-03-04T19:03:20.791" v="9076"/>
          <ac:grpSpMkLst>
            <pc:docMk/>
            <pc:sldMk cId="393083391" sldId="435"/>
            <ac:grpSpMk id="19" creationId="{28FAF094-D087-493F-8DF9-A486C2D6BBAA}"/>
          </ac:grpSpMkLst>
        </pc:grpChg>
      </pc:sldChg>
      <pc:sldChg chg="addSp delSp modSp add mod setBg delDesignElem">
        <pc:chgData name="ΕΙΡΗΝΗ ΚΑΤΣΑΡΟΥ" userId="3d7c3f3ab11cf231" providerId="LiveId" clId="{3EB95190-A47F-422E-BAD5-42FE9BAA652A}" dt="2023-03-04T19:44:49.392" v="12909" actId="123"/>
        <pc:sldMkLst>
          <pc:docMk/>
          <pc:sldMk cId="1666134332" sldId="435"/>
        </pc:sldMkLst>
        <pc:spChg chg="mod">
          <ac:chgData name="ΕΙΡΗΝΗ ΚΑΤΣΑΡΟΥ" userId="3d7c3f3ab11cf231" providerId="LiveId" clId="{3EB95190-A47F-422E-BAD5-42FE9BAA652A}" dt="2023-03-04T19:38:22.825" v="12179" actId="14100"/>
          <ac:spMkLst>
            <pc:docMk/>
            <pc:sldMk cId="1666134332" sldId="435"/>
            <ac:spMk id="4" creationId="{D7F42822-2B8F-B894-3E5E-C27228EC345D}"/>
          </ac:spMkLst>
        </pc:spChg>
        <pc:spChg chg="mod">
          <ac:chgData name="ΕΙΡΗΝΗ ΚΑΤΣΑΡΟΥ" userId="3d7c3f3ab11cf231" providerId="LiveId" clId="{3EB95190-A47F-422E-BAD5-42FE9BAA652A}" dt="2023-03-04T19:44:49.392" v="12909" actId="123"/>
          <ac:spMkLst>
            <pc:docMk/>
            <pc:sldMk cId="1666134332" sldId="435"/>
            <ac:spMk id="5" creationId="{35DF4799-A56B-05CE-FC3B-1826326BA490}"/>
          </ac:spMkLst>
        </pc:spChg>
        <pc:spChg chg="add">
          <ac:chgData name="ΕΙΡΗΝΗ ΚΑΤΣΑΡΟΥ" userId="3d7c3f3ab11cf231" providerId="LiveId" clId="{3EB95190-A47F-422E-BAD5-42FE9BAA652A}" dt="2023-03-04T19:37:36.791" v="12122" actId="26606"/>
          <ac:spMkLst>
            <pc:docMk/>
            <pc:sldMk cId="1666134332" sldId="435"/>
            <ac:spMk id="7" creationId="{DBF61EA3-B236-439E-9C0B-340980D56BEE}"/>
          </ac:spMkLst>
        </pc:spChg>
        <pc:spChg chg="add">
          <ac:chgData name="ΕΙΡΗΝΗ ΚΑΤΣΑΡΟΥ" userId="3d7c3f3ab11cf231" providerId="LiveId" clId="{3EB95190-A47F-422E-BAD5-42FE9BAA652A}" dt="2023-03-04T19:37:36.791" v="12122" actId="26606"/>
          <ac:spMkLst>
            <pc:docMk/>
            <pc:sldMk cId="1666134332" sldId="435"/>
            <ac:spMk id="9" creationId="{E659831F-0D9A-4C63-9EBB-8435B85A440F}"/>
          </ac:spMkLst>
        </pc:spChg>
        <pc:spChg chg="del">
          <ac:chgData name="ΕΙΡΗΝΗ ΚΑΤΣΑΡΟΥ" userId="3d7c3f3ab11cf231" providerId="LiveId" clId="{3EB95190-A47F-422E-BAD5-42FE9BAA652A}" dt="2023-03-04T19:36:49.964" v="12119"/>
          <ac:spMkLst>
            <pc:docMk/>
            <pc:sldMk cId="1666134332" sldId="435"/>
            <ac:spMk id="10" creationId="{DBF61EA3-B236-439E-9C0B-340980D56BEE}"/>
          </ac:spMkLst>
        </pc:spChg>
        <pc:spChg chg="del">
          <ac:chgData name="ΕΙΡΗΝΗ ΚΑΤΣΑΡΟΥ" userId="3d7c3f3ab11cf231" providerId="LiveId" clId="{3EB95190-A47F-422E-BAD5-42FE9BAA652A}" dt="2023-03-04T19:36:49.964" v="12119"/>
          <ac:spMkLst>
            <pc:docMk/>
            <pc:sldMk cId="1666134332" sldId="435"/>
            <ac:spMk id="16" creationId="{E659831F-0D9A-4C63-9EBB-8435B85A440F}"/>
          </ac:spMkLst>
        </pc:spChg>
        <pc:grpChg chg="add">
          <ac:chgData name="ΕΙΡΗΝΗ ΚΑΤΣΑΡΟΥ" userId="3d7c3f3ab11cf231" providerId="LiveId" clId="{3EB95190-A47F-422E-BAD5-42FE9BAA652A}" dt="2023-03-04T19:37:36.791" v="12122" actId="26606"/>
          <ac:grpSpMkLst>
            <pc:docMk/>
            <pc:sldMk cId="1666134332" sldId="435"/>
            <ac:grpSpMk id="8" creationId="{28FAF094-D087-493F-8DF9-A486C2D6BBAA}"/>
          </ac:grpSpMkLst>
        </pc:grpChg>
        <pc:grpChg chg="del">
          <ac:chgData name="ΕΙΡΗΝΗ ΚΑΤΣΑΡΟΥ" userId="3d7c3f3ab11cf231" providerId="LiveId" clId="{3EB95190-A47F-422E-BAD5-42FE9BAA652A}" dt="2023-03-04T19:36:49.964" v="12119"/>
          <ac:grpSpMkLst>
            <pc:docMk/>
            <pc:sldMk cId="1666134332" sldId="435"/>
            <ac:grpSpMk id="12" creationId="{28FAF094-D087-493F-8DF9-A486C2D6BBAA}"/>
          </ac:grpSpMkLst>
        </pc:grpChg>
      </pc:sldChg>
      <pc:sldChg chg="delSp add del setBg delDesignElem">
        <pc:chgData name="ΕΙΡΗΝΗ ΚΑΤΣΑΡΟΥ" userId="3d7c3f3ab11cf231" providerId="LiveId" clId="{3EB95190-A47F-422E-BAD5-42FE9BAA652A}" dt="2023-03-04T19:37:40.125" v="12123" actId="2696"/>
        <pc:sldMkLst>
          <pc:docMk/>
          <pc:sldMk cId="2119583743" sldId="436"/>
        </pc:sldMkLst>
        <pc:spChg chg="del">
          <ac:chgData name="ΕΙΡΗΝΗ ΚΑΤΣΑΡΟΥ" userId="3d7c3f3ab11cf231" providerId="LiveId" clId="{3EB95190-A47F-422E-BAD5-42FE9BAA652A}" dt="2023-03-04T19:37:17.647" v="12121"/>
          <ac:spMkLst>
            <pc:docMk/>
            <pc:sldMk cId="2119583743" sldId="436"/>
            <ac:spMk id="10" creationId="{DBF61EA3-B236-439E-9C0B-340980D56BEE}"/>
          </ac:spMkLst>
        </pc:spChg>
        <pc:spChg chg="del">
          <ac:chgData name="ΕΙΡΗΝΗ ΚΑΤΣΑΡΟΥ" userId="3d7c3f3ab11cf231" providerId="LiveId" clId="{3EB95190-A47F-422E-BAD5-42FE9BAA652A}" dt="2023-03-04T19:37:17.647" v="12121"/>
          <ac:spMkLst>
            <pc:docMk/>
            <pc:sldMk cId="2119583743" sldId="436"/>
            <ac:spMk id="16" creationId="{E659831F-0D9A-4C63-9EBB-8435B85A440F}"/>
          </ac:spMkLst>
        </pc:spChg>
        <pc:grpChg chg="del">
          <ac:chgData name="ΕΙΡΗΝΗ ΚΑΤΣΑΡΟΥ" userId="3d7c3f3ab11cf231" providerId="LiveId" clId="{3EB95190-A47F-422E-BAD5-42FE9BAA652A}" dt="2023-03-04T19:37:17.647" v="12121"/>
          <ac:grpSpMkLst>
            <pc:docMk/>
            <pc:sldMk cId="2119583743" sldId="436"/>
            <ac:grpSpMk id="12" creationId="{28FAF094-D087-493F-8DF9-A486C2D6BBAA}"/>
          </ac:grpSpMkLst>
        </pc:grpChg>
      </pc:sldChg>
      <pc:sldChg chg="addSp delSp modSp add mod setBg delDesignElem">
        <pc:chgData name="ΕΙΡΗΝΗ ΚΑΤΣΑΡΟΥ" userId="3d7c3f3ab11cf231" providerId="LiveId" clId="{3EB95190-A47F-422E-BAD5-42FE9BAA652A}" dt="2023-03-04T19:48:27.960" v="13323" actId="1076"/>
        <pc:sldMkLst>
          <pc:docMk/>
          <pc:sldMk cId="3691102211" sldId="436"/>
        </pc:sldMkLst>
        <pc:spChg chg="del mod">
          <ac:chgData name="ΕΙΡΗΝΗ ΚΑΤΣΑΡΟΥ" userId="3d7c3f3ab11cf231" providerId="LiveId" clId="{3EB95190-A47F-422E-BAD5-42FE9BAA652A}" dt="2023-03-04T19:45:04.796" v="12913" actId="21"/>
          <ac:spMkLst>
            <pc:docMk/>
            <pc:sldMk cId="3691102211" sldId="436"/>
            <ac:spMk id="4" creationId="{D7F42822-2B8F-B894-3E5E-C27228EC345D}"/>
          </ac:spMkLst>
        </pc:spChg>
        <pc:spChg chg="mod">
          <ac:chgData name="ΕΙΡΗΝΗ ΚΑΤΣΑΡΟΥ" userId="3d7c3f3ab11cf231" providerId="LiveId" clId="{3EB95190-A47F-422E-BAD5-42FE9BAA652A}" dt="2023-03-04T19:48:27.960" v="13323" actId="1076"/>
          <ac:spMkLst>
            <pc:docMk/>
            <pc:sldMk cId="3691102211" sldId="436"/>
            <ac:spMk id="5" creationId="{35DF4799-A56B-05CE-FC3B-1826326BA490}"/>
          </ac:spMkLst>
        </pc:spChg>
        <pc:spChg chg="del">
          <ac:chgData name="ΕΙΡΗΝΗ ΚΑΤΣΑΡΟΥ" userId="3d7c3f3ab11cf231" providerId="LiveId" clId="{3EB95190-A47F-422E-BAD5-42FE9BAA652A}" dt="2023-03-04T19:44:54.652" v="12911"/>
          <ac:spMkLst>
            <pc:docMk/>
            <pc:sldMk cId="3691102211" sldId="436"/>
            <ac:spMk id="7" creationId="{DBF61EA3-B236-439E-9C0B-340980D56BEE}"/>
          </ac:spMkLst>
        </pc:spChg>
        <pc:spChg chg="del">
          <ac:chgData name="ΕΙΡΗΝΗ ΚΑΤΣΑΡΟΥ" userId="3d7c3f3ab11cf231" providerId="LiveId" clId="{3EB95190-A47F-422E-BAD5-42FE9BAA652A}" dt="2023-03-04T19:44:54.652" v="12911"/>
          <ac:spMkLst>
            <pc:docMk/>
            <pc:sldMk cId="3691102211" sldId="436"/>
            <ac:spMk id="9" creationId="{E659831F-0D9A-4C63-9EBB-8435B85A440F}"/>
          </ac:spMkLst>
        </pc:spChg>
        <pc:spChg chg="add">
          <ac:chgData name="ΕΙΡΗΝΗ ΚΑΤΣΑΡΟΥ" userId="3d7c3f3ab11cf231" providerId="LiveId" clId="{3EB95190-A47F-422E-BAD5-42FE9BAA652A}" dt="2023-03-04T19:45:01.404" v="12912" actId="26606"/>
          <ac:spMkLst>
            <pc:docMk/>
            <pc:sldMk cId="3691102211" sldId="436"/>
            <ac:spMk id="10" creationId="{DBF61EA3-B236-439E-9C0B-340980D56BEE}"/>
          </ac:spMkLst>
        </pc:spChg>
        <pc:spChg chg="add">
          <ac:chgData name="ΕΙΡΗΝΗ ΚΑΤΣΑΡΟΥ" userId="3d7c3f3ab11cf231" providerId="LiveId" clId="{3EB95190-A47F-422E-BAD5-42FE9BAA652A}" dt="2023-03-04T19:45:01.404" v="12912" actId="26606"/>
          <ac:spMkLst>
            <pc:docMk/>
            <pc:sldMk cId="3691102211" sldId="436"/>
            <ac:spMk id="16" creationId="{E659831F-0D9A-4C63-9EBB-8435B85A440F}"/>
          </ac:spMkLst>
        </pc:spChg>
        <pc:grpChg chg="del">
          <ac:chgData name="ΕΙΡΗΝΗ ΚΑΤΣΑΡΟΥ" userId="3d7c3f3ab11cf231" providerId="LiveId" clId="{3EB95190-A47F-422E-BAD5-42FE9BAA652A}" dt="2023-03-04T19:44:54.652" v="12911"/>
          <ac:grpSpMkLst>
            <pc:docMk/>
            <pc:sldMk cId="3691102211" sldId="436"/>
            <ac:grpSpMk id="8" creationId="{28FAF094-D087-493F-8DF9-A486C2D6BBAA}"/>
          </ac:grpSpMkLst>
        </pc:grpChg>
        <pc:grpChg chg="add">
          <ac:chgData name="ΕΙΡΗΝΗ ΚΑΤΣΑΡΟΥ" userId="3d7c3f3ab11cf231" providerId="LiveId" clId="{3EB95190-A47F-422E-BAD5-42FE9BAA652A}" dt="2023-03-04T19:45:01.404" v="12912" actId="26606"/>
          <ac:grpSpMkLst>
            <pc:docMk/>
            <pc:sldMk cId="3691102211" sldId="436"/>
            <ac:grpSpMk id="12" creationId="{28FAF094-D087-493F-8DF9-A486C2D6BBAA}"/>
          </ac:grpSpMkLst>
        </pc:grpChg>
      </pc:sldChg>
      <pc:sldChg chg="addSp delSp modSp add mod setBg delDesignElem">
        <pc:chgData name="ΕΙΡΗΝΗ ΚΑΤΣΑΡΟΥ" userId="3d7c3f3ab11cf231" providerId="LiveId" clId="{3EB95190-A47F-422E-BAD5-42FE9BAA652A}" dt="2023-03-04T19:56:28.056" v="14312" actId="20577"/>
        <pc:sldMkLst>
          <pc:docMk/>
          <pc:sldMk cId="3091503127" sldId="437"/>
        </pc:sldMkLst>
        <pc:spChg chg="del mod">
          <ac:chgData name="ΕΙΡΗΝΗ ΚΑΤΣΑΡΟΥ" userId="3d7c3f3ab11cf231" providerId="LiveId" clId="{3EB95190-A47F-422E-BAD5-42FE9BAA652A}" dt="2023-03-04T19:48:50.690" v="13327" actId="21"/>
          <ac:spMkLst>
            <pc:docMk/>
            <pc:sldMk cId="3091503127" sldId="437"/>
            <ac:spMk id="4" creationId="{D7F42822-2B8F-B894-3E5E-C27228EC345D}"/>
          </ac:spMkLst>
        </pc:spChg>
        <pc:spChg chg="mod">
          <ac:chgData name="ΕΙΡΗΝΗ ΚΑΤΣΑΡΟΥ" userId="3d7c3f3ab11cf231" providerId="LiveId" clId="{3EB95190-A47F-422E-BAD5-42FE9BAA652A}" dt="2023-03-04T19:56:28.056" v="14312" actId="20577"/>
          <ac:spMkLst>
            <pc:docMk/>
            <pc:sldMk cId="3091503127" sldId="437"/>
            <ac:spMk id="5" creationId="{35DF4799-A56B-05CE-FC3B-1826326BA490}"/>
          </ac:spMkLst>
        </pc:spChg>
        <pc:spChg chg="del">
          <ac:chgData name="ΕΙΡΗΝΗ ΚΑΤΣΑΡΟΥ" userId="3d7c3f3ab11cf231" providerId="LiveId" clId="{3EB95190-A47F-422E-BAD5-42FE9BAA652A}" dt="2023-03-04T19:48:38.085" v="13325"/>
          <ac:spMkLst>
            <pc:docMk/>
            <pc:sldMk cId="3091503127" sldId="437"/>
            <ac:spMk id="7" creationId="{DBF61EA3-B236-439E-9C0B-340980D56BEE}"/>
          </ac:spMkLst>
        </pc:spChg>
        <pc:spChg chg="del">
          <ac:chgData name="ΕΙΡΗΝΗ ΚΑΤΣΑΡΟΥ" userId="3d7c3f3ab11cf231" providerId="LiveId" clId="{3EB95190-A47F-422E-BAD5-42FE9BAA652A}" dt="2023-03-04T19:48:38.085" v="13325"/>
          <ac:spMkLst>
            <pc:docMk/>
            <pc:sldMk cId="3091503127" sldId="437"/>
            <ac:spMk id="9" creationId="{E659831F-0D9A-4C63-9EBB-8435B85A440F}"/>
          </ac:spMkLst>
        </pc:spChg>
        <pc:spChg chg="add">
          <ac:chgData name="ΕΙΡΗΝΗ ΚΑΤΣΑΡΟΥ" userId="3d7c3f3ab11cf231" providerId="LiveId" clId="{3EB95190-A47F-422E-BAD5-42FE9BAA652A}" dt="2023-03-04T19:48:42.600" v="13326" actId="26606"/>
          <ac:spMkLst>
            <pc:docMk/>
            <pc:sldMk cId="3091503127" sldId="437"/>
            <ac:spMk id="10" creationId="{DBF61EA3-B236-439E-9C0B-340980D56BEE}"/>
          </ac:spMkLst>
        </pc:spChg>
        <pc:spChg chg="add">
          <ac:chgData name="ΕΙΡΗΝΗ ΚΑΤΣΑΡΟΥ" userId="3d7c3f3ab11cf231" providerId="LiveId" clId="{3EB95190-A47F-422E-BAD5-42FE9BAA652A}" dt="2023-03-04T19:48:42.600" v="13326" actId="26606"/>
          <ac:spMkLst>
            <pc:docMk/>
            <pc:sldMk cId="3091503127" sldId="437"/>
            <ac:spMk id="16" creationId="{E659831F-0D9A-4C63-9EBB-8435B85A440F}"/>
          </ac:spMkLst>
        </pc:spChg>
        <pc:grpChg chg="del">
          <ac:chgData name="ΕΙΡΗΝΗ ΚΑΤΣΑΡΟΥ" userId="3d7c3f3ab11cf231" providerId="LiveId" clId="{3EB95190-A47F-422E-BAD5-42FE9BAA652A}" dt="2023-03-04T19:48:38.085" v="13325"/>
          <ac:grpSpMkLst>
            <pc:docMk/>
            <pc:sldMk cId="3091503127" sldId="437"/>
            <ac:grpSpMk id="8" creationId="{28FAF094-D087-493F-8DF9-A486C2D6BBAA}"/>
          </ac:grpSpMkLst>
        </pc:grpChg>
        <pc:grpChg chg="add">
          <ac:chgData name="ΕΙΡΗΝΗ ΚΑΤΣΑΡΟΥ" userId="3d7c3f3ab11cf231" providerId="LiveId" clId="{3EB95190-A47F-422E-BAD5-42FE9BAA652A}" dt="2023-03-04T19:48:42.600" v="13326" actId="26606"/>
          <ac:grpSpMkLst>
            <pc:docMk/>
            <pc:sldMk cId="3091503127" sldId="437"/>
            <ac:grpSpMk id="12" creationId="{28FAF094-D087-493F-8DF9-A486C2D6BBAA}"/>
          </ac:grpSpMkLst>
        </pc:grpChg>
      </pc:sldChg>
      <pc:sldChg chg="addSp delSp add del setBg delDesignElem">
        <pc:chgData name="ΕΙΡΗΝΗ ΚΑΤΣΑΡΟΥ" userId="3d7c3f3ab11cf231" providerId="LiveId" clId="{3EB95190-A47F-422E-BAD5-42FE9BAA652A}" dt="2023-03-04T19:48:09.663" v="13322"/>
        <pc:sldMkLst>
          <pc:docMk/>
          <pc:sldMk cId="3215808346" sldId="437"/>
        </pc:sldMkLst>
        <pc:spChg chg="add del">
          <ac:chgData name="ΕΙΡΗΝΗ ΚΑΤΣΑΡΟΥ" userId="3d7c3f3ab11cf231" providerId="LiveId" clId="{3EB95190-A47F-422E-BAD5-42FE9BAA652A}" dt="2023-03-04T19:48:09.663" v="13322"/>
          <ac:spMkLst>
            <pc:docMk/>
            <pc:sldMk cId="3215808346" sldId="437"/>
            <ac:spMk id="10" creationId="{DBF61EA3-B236-439E-9C0B-340980D56BEE}"/>
          </ac:spMkLst>
        </pc:spChg>
        <pc:spChg chg="add del">
          <ac:chgData name="ΕΙΡΗΝΗ ΚΑΤΣΑΡΟΥ" userId="3d7c3f3ab11cf231" providerId="LiveId" clId="{3EB95190-A47F-422E-BAD5-42FE9BAA652A}" dt="2023-03-04T19:48:09.663" v="13322"/>
          <ac:spMkLst>
            <pc:docMk/>
            <pc:sldMk cId="3215808346" sldId="437"/>
            <ac:spMk id="16" creationId="{E659831F-0D9A-4C63-9EBB-8435B85A440F}"/>
          </ac:spMkLst>
        </pc:spChg>
        <pc:grpChg chg="add del">
          <ac:chgData name="ΕΙΡΗΝΗ ΚΑΤΣΑΡΟΥ" userId="3d7c3f3ab11cf231" providerId="LiveId" clId="{3EB95190-A47F-422E-BAD5-42FE9BAA652A}" dt="2023-03-04T19:48:09.663" v="13322"/>
          <ac:grpSpMkLst>
            <pc:docMk/>
            <pc:sldMk cId="3215808346" sldId="437"/>
            <ac:grpSpMk id="12" creationId="{28FAF094-D087-493F-8DF9-A486C2D6BBAA}"/>
          </ac:grpSpMkLst>
        </pc:grpChg>
      </pc:sldChg>
      <pc:sldChg chg="modSp add mod">
        <pc:chgData name="ΕΙΡΗΝΗ ΚΑΤΣΑΡΟΥ" userId="3d7c3f3ab11cf231" providerId="LiveId" clId="{3EB95190-A47F-422E-BAD5-42FE9BAA652A}" dt="2023-03-04T19:59:09.190" v="14675" actId="20577"/>
        <pc:sldMkLst>
          <pc:docMk/>
          <pc:sldMk cId="147244157" sldId="438"/>
        </pc:sldMkLst>
        <pc:spChg chg="mod">
          <ac:chgData name="ΕΙΡΗΝΗ ΚΑΤΣΑΡΟΥ" userId="3d7c3f3ab11cf231" providerId="LiveId" clId="{3EB95190-A47F-422E-BAD5-42FE9BAA652A}" dt="2023-03-04T19:57:08.129" v="14359" actId="20577"/>
          <ac:spMkLst>
            <pc:docMk/>
            <pc:sldMk cId="147244157" sldId="438"/>
            <ac:spMk id="4" creationId="{D7F42822-2B8F-B894-3E5E-C27228EC345D}"/>
          </ac:spMkLst>
        </pc:spChg>
        <pc:graphicFrameChg chg="mod">
          <ac:chgData name="ΕΙΡΗΝΗ ΚΑΤΣΑΡΟΥ" userId="3d7c3f3ab11cf231" providerId="LiveId" clId="{3EB95190-A47F-422E-BAD5-42FE9BAA652A}" dt="2023-03-04T19:59:09.190" v="14675" actId="20577"/>
          <ac:graphicFrameMkLst>
            <pc:docMk/>
            <pc:sldMk cId="147244157" sldId="438"/>
            <ac:graphicFrameMk id="43" creationId="{8840C080-C466-4E3C-9859-A35C5FCF346F}"/>
          </ac:graphicFrameMkLst>
        </pc:graphicFrameChg>
      </pc:sldChg>
      <pc:sldChg chg="delSp modSp add mod setBg delDesignElem">
        <pc:chgData name="ΕΙΡΗΝΗ ΚΑΤΣΑΡΟΥ" userId="3d7c3f3ab11cf231" providerId="LiveId" clId="{3EB95190-A47F-422E-BAD5-42FE9BAA652A}" dt="2023-03-04T20:11:38.606" v="16059" actId="20577"/>
        <pc:sldMkLst>
          <pc:docMk/>
          <pc:sldMk cId="1724102751" sldId="439"/>
        </pc:sldMkLst>
        <pc:spChg chg="mod">
          <ac:chgData name="ΕΙΡΗΝΗ ΚΑΤΣΑΡΟΥ" userId="3d7c3f3ab11cf231" providerId="LiveId" clId="{3EB95190-A47F-422E-BAD5-42FE9BAA652A}" dt="2023-03-04T20:11:38.606" v="16059" actId="20577"/>
          <ac:spMkLst>
            <pc:docMk/>
            <pc:sldMk cId="1724102751" sldId="439"/>
            <ac:spMk id="5" creationId="{35DF4799-A56B-05CE-FC3B-1826326BA490}"/>
          </ac:spMkLst>
        </pc:spChg>
        <pc:spChg chg="del">
          <ac:chgData name="ΕΙΡΗΝΗ ΚΑΤΣΑΡΟΥ" userId="3d7c3f3ab11cf231" providerId="LiveId" clId="{3EB95190-A47F-422E-BAD5-42FE9BAA652A}" dt="2023-03-04T20:08:56.385" v="15683"/>
          <ac:spMkLst>
            <pc:docMk/>
            <pc:sldMk cId="1724102751" sldId="439"/>
            <ac:spMk id="9" creationId="{460B0EFB-53ED-4F35-B05D-F658EA021C65}"/>
          </ac:spMkLst>
        </pc:spChg>
        <pc:spChg chg="del">
          <ac:chgData name="ΕΙΡΗΝΗ ΚΑΤΣΑΡΟΥ" userId="3d7c3f3ab11cf231" providerId="LiveId" clId="{3EB95190-A47F-422E-BAD5-42FE9BAA652A}" dt="2023-03-04T20:08:56.385" v="15683"/>
          <ac:spMkLst>
            <pc:docMk/>
            <pc:sldMk cId="1724102751" sldId="439"/>
            <ac:spMk id="10" creationId="{835EF3DD-7D43-4A27-8967-A92FD8CC9365}"/>
          </ac:spMkLst>
        </pc:spChg>
      </pc:sldChg>
      <pc:sldChg chg="addSp delSp modSp add mod setBg delDesignElem">
        <pc:chgData name="ΕΙΡΗΝΗ ΚΑΤΣΑΡΟΥ" userId="3d7c3f3ab11cf231" providerId="LiveId" clId="{3EB95190-A47F-422E-BAD5-42FE9BAA652A}" dt="2023-03-04T20:22:52.123" v="17383" actId="313"/>
        <pc:sldMkLst>
          <pc:docMk/>
          <pc:sldMk cId="3168361077" sldId="440"/>
        </pc:sldMkLst>
        <pc:spChg chg="mod">
          <ac:chgData name="ΕΙΡΗΝΗ ΚΑΤΣΑΡΟΥ" userId="3d7c3f3ab11cf231" providerId="LiveId" clId="{3EB95190-A47F-422E-BAD5-42FE9BAA652A}" dt="2023-03-04T20:13:19.710" v="16089" actId="20577"/>
          <ac:spMkLst>
            <pc:docMk/>
            <pc:sldMk cId="3168361077" sldId="440"/>
            <ac:spMk id="4" creationId="{D7F42822-2B8F-B894-3E5E-C27228EC345D}"/>
          </ac:spMkLst>
        </pc:spChg>
        <pc:spChg chg="mod">
          <ac:chgData name="ΕΙΡΗΝΗ ΚΑΤΣΑΡΟΥ" userId="3d7c3f3ab11cf231" providerId="LiveId" clId="{3EB95190-A47F-422E-BAD5-42FE9BAA652A}" dt="2023-03-04T20:22:52.123" v="17383" actId="313"/>
          <ac:spMkLst>
            <pc:docMk/>
            <pc:sldMk cId="3168361077" sldId="440"/>
            <ac:spMk id="5" creationId="{35DF4799-A56B-05CE-FC3B-1826326BA490}"/>
          </ac:spMkLst>
        </pc:spChg>
        <pc:spChg chg="del">
          <ac:chgData name="ΕΙΡΗΝΗ ΚΑΤΣΑΡΟΥ" userId="3d7c3f3ab11cf231" providerId="LiveId" clId="{3EB95190-A47F-422E-BAD5-42FE9BAA652A}" dt="2023-03-04T20:12:49.375" v="16063"/>
          <ac:spMkLst>
            <pc:docMk/>
            <pc:sldMk cId="3168361077" sldId="440"/>
            <ac:spMk id="7" creationId="{DBF61EA3-B236-439E-9C0B-340980D56BEE}"/>
          </ac:spMkLst>
        </pc:spChg>
        <pc:spChg chg="del">
          <ac:chgData name="ΕΙΡΗΝΗ ΚΑΤΣΑΡΟΥ" userId="3d7c3f3ab11cf231" providerId="LiveId" clId="{3EB95190-A47F-422E-BAD5-42FE9BAA652A}" dt="2023-03-04T20:12:49.375" v="16063"/>
          <ac:spMkLst>
            <pc:docMk/>
            <pc:sldMk cId="3168361077" sldId="440"/>
            <ac:spMk id="9" creationId="{E659831F-0D9A-4C63-9EBB-8435B85A440F}"/>
          </ac:spMkLst>
        </pc:spChg>
        <pc:spChg chg="add">
          <ac:chgData name="ΕΙΡΗΝΗ ΚΑΤΣΑΡΟΥ" userId="3d7c3f3ab11cf231" providerId="LiveId" clId="{3EB95190-A47F-422E-BAD5-42FE9BAA652A}" dt="2023-03-04T20:12:53.929" v="16064" actId="26606"/>
          <ac:spMkLst>
            <pc:docMk/>
            <pc:sldMk cId="3168361077" sldId="440"/>
            <ac:spMk id="10" creationId="{DBF61EA3-B236-439E-9C0B-340980D56BEE}"/>
          </ac:spMkLst>
        </pc:spChg>
        <pc:spChg chg="add">
          <ac:chgData name="ΕΙΡΗΝΗ ΚΑΤΣΑΡΟΥ" userId="3d7c3f3ab11cf231" providerId="LiveId" clId="{3EB95190-A47F-422E-BAD5-42FE9BAA652A}" dt="2023-03-04T20:12:53.929" v="16064" actId="26606"/>
          <ac:spMkLst>
            <pc:docMk/>
            <pc:sldMk cId="3168361077" sldId="440"/>
            <ac:spMk id="16" creationId="{E659831F-0D9A-4C63-9EBB-8435B85A440F}"/>
          </ac:spMkLst>
        </pc:spChg>
        <pc:grpChg chg="del">
          <ac:chgData name="ΕΙΡΗΝΗ ΚΑΤΣΑΡΟΥ" userId="3d7c3f3ab11cf231" providerId="LiveId" clId="{3EB95190-A47F-422E-BAD5-42FE9BAA652A}" dt="2023-03-04T20:12:49.375" v="16063"/>
          <ac:grpSpMkLst>
            <pc:docMk/>
            <pc:sldMk cId="3168361077" sldId="440"/>
            <ac:grpSpMk id="8" creationId="{28FAF094-D087-493F-8DF9-A486C2D6BBAA}"/>
          </ac:grpSpMkLst>
        </pc:grpChg>
        <pc:grpChg chg="add">
          <ac:chgData name="ΕΙΡΗΝΗ ΚΑΤΣΑΡΟΥ" userId="3d7c3f3ab11cf231" providerId="LiveId" clId="{3EB95190-A47F-422E-BAD5-42FE9BAA652A}" dt="2023-03-04T20:12:53.929" v="16064" actId="26606"/>
          <ac:grpSpMkLst>
            <pc:docMk/>
            <pc:sldMk cId="3168361077" sldId="440"/>
            <ac:grpSpMk id="12" creationId="{28FAF094-D087-493F-8DF9-A486C2D6BBAA}"/>
          </ac:grpSpMkLst>
        </pc:grpChg>
      </pc:sldChg>
      <pc:sldChg chg="modSp add mod">
        <pc:chgData name="ΕΙΡΗΝΗ ΚΑΤΣΑΡΟΥ" userId="3d7c3f3ab11cf231" providerId="LiveId" clId="{3EB95190-A47F-422E-BAD5-42FE9BAA652A}" dt="2023-03-04T20:40:40.426" v="19059" actId="20577"/>
        <pc:sldMkLst>
          <pc:docMk/>
          <pc:sldMk cId="3183012957" sldId="441"/>
        </pc:sldMkLst>
        <pc:spChg chg="mod">
          <ac:chgData name="ΕΙΡΗΝΗ ΚΑΤΣΑΡΟΥ" userId="3d7c3f3ab11cf231" providerId="LiveId" clId="{3EB95190-A47F-422E-BAD5-42FE9BAA652A}" dt="2023-03-04T20:38:13.928" v="18751" actId="1076"/>
          <ac:spMkLst>
            <pc:docMk/>
            <pc:sldMk cId="3183012957" sldId="441"/>
            <ac:spMk id="4" creationId="{D7F42822-2B8F-B894-3E5E-C27228EC345D}"/>
          </ac:spMkLst>
        </pc:spChg>
        <pc:spChg chg="mod">
          <ac:chgData name="ΕΙΡΗΝΗ ΚΑΤΣΑΡΟΥ" userId="3d7c3f3ab11cf231" providerId="LiveId" clId="{3EB95190-A47F-422E-BAD5-42FE9BAA652A}" dt="2023-03-04T20:40:40.426" v="19059" actId="20577"/>
          <ac:spMkLst>
            <pc:docMk/>
            <pc:sldMk cId="3183012957" sldId="441"/>
            <ac:spMk id="5" creationId="{35DF4799-A56B-05CE-FC3B-1826326BA490}"/>
          </ac:spMkLst>
        </pc:spChg>
      </pc:sldChg>
      <pc:sldChg chg="addSp delSp modSp add mod setBg delDesignElem">
        <pc:chgData name="ΕΙΡΗΝΗ ΚΑΤΣΑΡΟΥ" userId="3d7c3f3ab11cf231" providerId="LiveId" clId="{3EB95190-A47F-422E-BAD5-42FE9BAA652A}" dt="2023-03-05T16:30:44.512" v="34503" actId="20577"/>
        <pc:sldMkLst>
          <pc:docMk/>
          <pc:sldMk cId="3781921144" sldId="442"/>
        </pc:sldMkLst>
        <pc:spChg chg="add mod">
          <ac:chgData name="ΕΙΡΗΝΗ ΚΑΤΣΑΡΟΥ" userId="3d7c3f3ab11cf231" providerId="LiveId" clId="{3EB95190-A47F-422E-BAD5-42FE9BAA652A}" dt="2023-03-05T16:30:44.512" v="34503" actId="20577"/>
          <ac:spMkLst>
            <pc:docMk/>
            <pc:sldMk cId="3781921144" sldId="442"/>
            <ac:spMk id="2" creationId="{C2127059-2E59-CD50-7947-6D5D6EED328D}"/>
          </ac:spMkLst>
        </pc:spChg>
        <pc:spChg chg="add del">
          <ac:chgData name="ΕΙΡΗΝΗ ΚΑΤΣΑΡΟΥ" userId="3d7c3f3ab11cf231" providerId="LiveId" clId="{3EB95190-A47F-422E-BAD5-42FE9BAA652A}" dt="2023-03-05T12:08:59.824" v="19458" actId="21"/>
          <ac:spMkLst>
            <pc:docMk/>
            <pc:sldMk cId="3781921144" sldId="442"/>
            <ac:spMk id="3" creationId="{D257E433-B7AD-AEB5-9B47-91597B2A2FBA}"/>
          </ac:spMkLst>
        </pc:spChg>
        <pc:spChg chg="mod">
          <ac:chgData name="ΕΙΡΗΝΗ ΚΑΤΣΑΡΟΥ" userId="3d7c3f3ab11cf231" providerId="LiveId" clId="{3EB95190-A47F-422E-BAD5-42FE9BAA652A}" dt="2023-03-05T16:12:00.284" v="33536" actId="20577"/>
          <ac:spMkLst>
            <pc:docMk/>
            <pc:sldMk cId="3781921144" sldId="442"/>
            <ac:spMk id="5" creationId="{DA634718-FC1A-A724-73B0-4EEF6F7ED9E0}"/>
          </ac:spMkLst>
        </pc:spChg>
        <pc:spChg chg="del mod">
          <ac:chgData name="ΕΙΡΗΝΗ ΚΑΤΣΑΡΟΥ" userId="3d7c3f3ab11cf231" providerId="LiveId" clId="{3EB95190-A47F-422E-BAD5-42FE9BAA652A}" dt="2023-03-05T12:04:29.021" v="19108" actId="21"/>
          <ac:spMkLst>
            <pc:docMk/>
            <pc:sldMk cId="3781921144" sldId="442"/>
            <ac:spMk id="8" creationId="{22111064-B4A0-039C-C34E-ED1CFD314C38}"/>
          </ac:spMkLst>
        </pc:spChg>
        <pc:spChg chg="add del">
          <ac:chgData name="ΕΙΡΗΝΗ ΚΑΤΣΑΡΟΥ" userId="3d7c3f3ab11cf231" providerId="LiveId" clId="{3EB95190-A47F-422E-BAD5-42FE9BAA652A}" dt="2023-03-05T12:17:09.192" v="20215" actId="26606"/>
          <ac:spMkLst>
            <pc:docMk/>
            <pc:sldMk cId="3781921144" sldId="442"/>
            <ac:spMk id="10" creationId="{B6CDA21F-E7AF-4C75-8395-33F58D5B0E45}"/>
          </ac:spMkLst>
        </pc:spChg>
        <pc:spChg chg="add del">
          <ac:chgData name="ΕΙΡΗΝΗ ΚΑΤΣΑΡΟΥ" userId="3d7c3f3ab11cf231" providerId="LiveId" clId="{3EB95190-A47F-422E-BAD5-42FE9BAA652A}" dt="2023-03-05T12:17:09.192" v="20215" actId="26606"/>
          <ac:spMkLst>
            <pc:docMk/>
            <pc:sldMk cId="3781921144" sldId="442"/>
            <ac:spMk id="17" creationId="{D5B0017B-2ECA-49AF-B397-DC140825DF8D}"/>
          </ac:spMkLst>
        </pc:spChg>
        <pc:spChg chg="add">
          <ac:chgData name="ΕΙΡΗΝΗ ΚΑΤΣΑΡΟΥ" userId="3d7c3f3ab11cf231" providerId="LiveId" clId="{3EB95190-A47F-422E-BAD5-42FE9BAA652A}" dt="2023-03-05T12:17:09.192" v="20215" actId="26606"/>
          <ac:spMkLst>
            <pc:docMk/>
            <pc:sldMk cId="3781921144" sldId="442"/>
            <ac:spMk id="24" creationId="{4DA718D0-4865-4629-8134-44F68D41D574}"/>
          </ac:spMkLst>
        </pc:spChg>
        <pc:spChg chg="add">
          <ac:chgData name="ΕΙΡΗΝΗ ΚΑΤΣΑΡΟΥ" userId="3d7c3f3ab11cf231" providerId="LiveId" clId="{3EB95190-A47F-422E-BAD5-42FE9BAA652A}" dt="2023-03-05T12:17:09.192" v="20215" actId="26606"/>
          <ac:spMkLst>
            <pc:docMk/>
            <pc:sldMk cId="3781921144" sldId="442"/>
            <ac:spMk id="30" creationId="{CBC4F608-B4B8-48C3-9572-C0F061B1CD99}"/>
          </ac:spMkLst>
        </pc:spChg>
        <pc:spChg chg="del">
          <ac:chgData name="ΕΙΡΗΝΗ ΚΑΤΣΑΡΟΥ" userId="3d7c3f3ab11cf231" providerId="LiveId" clId="{3EB95190-A47F-422E-BAD5-42FE9BAA652A}" dt="2023-03-05T12:02:39.835" v="19061"/>
          <ac:spMkLst>
            <pc:docMk/>
            <pc:sldMk cId="3781921144" sldId="442"/>
            <ac:spMk id="47" creationId="{2EB492CD-616E-47F8-933B-5E2D952A0593}"/>
          </ac:spMkLst>
        </pc:spChg>
        <pc:spChg chg="del">
          <ac:chgData name="ΕΙΡΗΝΗ ΚΑΤΣΑΡΟΥ" userId="3d7c3f3ab11cf231" providerId="LiveId" clId="{3EB95190-A47F-422E-BAD5-42FE9BAA652A}" dt="2023-03-05T12:02:39.835" v="19061"/>
          <ac:spMkLst>
            <pc:docMk/>
            <pc:sldMk cId="3781921144" sldId="442"/>
            <ac:spMk id="49" creationId="{59383CF9-23B5-4335-9B21-1791C4CF1C75}"/>
          </ac:spMkLst>
        </pc:spChg>
        <pc:spChg chg="del">
          <ac:chgData name="ΕΙΡΗΝΗ ΚΑΤΣΑΡΟΥ" userId="3d7c3f3ab11cf231" providerId="LiveId" clId="{3EB95190-A47F-422E-BAD5-42FE9BAA652A}" dt="2023-03-05T12:02:39.835" v="19061"/>
          <ac:spMkLst>
            <pc:docMk/>
            <pc:sldMk cId="3781921144" sldId="442"/>
            <ac:spMk id="51" creationId="{0007FE00-9498-4706-B255-6437B0252C02}"/>
          </ac:spMkLst>
        </pc:spChg>
        <pc:grpChg chg="add del">
          <ac:chgData name="ΕΙΡΗΝΗ ΚΑΤΣΑΡΟΥ" userId="3d7c3f3ab11cf231" providerId="LiveId" clId="{3EB95190-A47F-422E-BAD5-42FE9BAA652A}" dt="2023-03-05T12:17:09.192" v="20215" actId="26606"/>
          <ac:grpSpMkLst>
            <pc:docMk/>
            <pc:sldMk cId="3781921144" sldId="442"/>
            <ac:grpSpMk id="12" creationId="{AE1C45F0-260A-458C-96ED-C1F6D2151219}"/>
          </ac:grpSpMkLst>
        </pc:grpChg>
        <pc:grpChg chg="add">
          <ac:chgData name="ΕΙΡΗΝΗ ΚΑΤΣΑΡΟΥ" userId="3d7c3f3ab11cf231" providerId="LiveId" clId="{3EB95190-A47F-422E-BAD5-42FE9BAA652A}" dt="2023-03-05T12:17:09.192" v="20215" actId="26606"/>
          <ac:grpSpMkLst>
            <pc:docMk/>
            <pc:sldMk cId="3781921144" sldId="442"/>
            <ac:grpSpMk id="26" creationId="{65167ED7-6315-43AB-B1B6-C326D5FD8F84}"/>
          </ac:grpSpMkLst>
        </pc:grpChg>
        <pc:picChg chg="del">
          <ac:chgData name="ΕΙΡΗΝΗ ΚΑΤΣΑΡΟΥ" userId="3d7c3f3ab11cf231" providerId="LiveId" clId="{3EB95190-A47F-422E-BAD5-42FE9BAA652A}" dt="2023-03-05T12:02:45.218" v="19062" actId="21"/>
          <ac:picMkLst>
            <pc:docMk/>
            <pc:sldMk cId="3781921144" sldId="442"/>
            <ac:picMk id="22" creationId="{E7C4C2E7-6284-62A1-0F48-F311E47C668A}"/>
          </ac:picMkLst>
        </pc:picChg>
        <pc:cxnChg chg="add mod">
          <ac:chgData name="ΕΙΡΗΝΗ ΚΑΤΣΑΡΟΥ" userId="3d7c3f3ab11cf231" providerId="LiveId" clId="{3EB95190-A47F-422E-BAD5-42FE9BAA652A}" dt="2023-03-05T12:20:05.410" v="20254" actId="1076"/>
          <ac:cxnSpMkLst>
            <pc:docMk/>
            <pc:sldMk cId="3781921144" sldId="442"/>
            <ac:cxnSpMk id="4" creationId="{17003135-4453-6F84-ABE1-0421B005313A}"/>
          </ac:cxnSpMkLst>
        </pc:cxnChg>
        <pc:cxnChg chg="add del">
          <ac:chgData name="ΕΙΡΗΝΗ ΚΑΤΣΑΡΟΥ" userId="3d7c3f3ab11cf231" providerId="LiveId" clId="{3EB95190-A47F-422E-BAD5-42FE9BAA652A}" dt="2023-03-05T12:17:09.192" v="20215" actId="26606"/>
          <ac:cxnSpMkLst>
            <pc:docMk/>
            <pc:sldMk cId="3781921144" sldId="442"/>
            <ac:cxnSpMk id="19" creationId="{6CF1BAF6-AD41-4082-B212-8A1F9A2E8779}"/>
          </ac:cxnSpMkLst>
        </pc:cxnChg>
      </pc:sldChg>
      <pc:sldChg chg="addSp delSp modSp add mod setBg delDesignElem">
        <pc:chgData name="ΕΙΡΗΝΗ ΚΑΤΣΑΡΟΥ" userId="3d7c3f3ab11cf231" providerId="LiveId" clId="{3EB95190-A47F-422E-BAD5-42FE9BAA652A}" dt="2023-03-05T16:38:23.315" v="34531" actId="20577"/>
        <pc:sldMkLst>
          <pc:docMk/>
          <pc:sldMk cId="77803661" sldId="443"/>
        </pc:sldMkLst>
        <pc:spChg chg="mod">
          <ac:chgData name="ΕΙΡΗΝΗ ΚΑΤΣΑΡΟΥ" userId="3d7c3f3ab11cf231" providerId="LiveId" clId="{3EB95190-A47F-422E-BAD5-42FE9BAA652A}" dt="2023-03-05T16:14:16.479" v="33545" actId="113"/>
          <ac:spMkLst>
            <pc:docMk/>
            <pc:sldMk cId="77803661" sldId="443"/>
            <ac:spMk id="2" creationId="{C2127059-2E59-CD50-7947-6D5D6EED328D}"/>
          </ac:spMkLst>
        </pc:spChg>
        <pc:spChg chg="add del">
          <ac:chgData name="ΕΙΡΗΝΗ ΚΑΤΣΑΡΟΥ" userId="3d7c3f3ab11cf231" providerId="LiveId" clId="{3EB95190-A47F-422E-BAD5-42FE9BAA652A}" dt="2023-03-05T16:14:17.032" v="33546" actId="21"/>
          <ac:spMkLst>
            <pc:docMk/>
            <pc:sldMk cId="77803661" sldId="443"/>
            <ac:spMk id="5" creationId="{DA634718-FC1A-A724-73B0-4EEF6F7ED9E0}"/>
          </ac:spMkLst>
        </pc:spChg>
        <pc:spChg chg="add del mod">
          <ac:chgData name="ΕΙΡΗΝΗ ΚΑΤΣΑΡΟΥ" userId="3d7c3f3ab11cf231" providerId="LiveId" clId="{3EB95190-A47F-422E-BAD5-42FE9BAA652A}" dt="2023-03-05T16:37:43.226" v="34525" actId="21"/>
          <ac:spMkLst>
            <pc:docMk/>
            <pc:sldMk cId="77803661" sldId="443"/>
            <ac:spMk id="11" creationId="{F44F6C75-6D0B-45A1-6B00-0E1E3B61F0A7}"/>
          </ac:spMkLst>
        </pc:spChg>
        <pc:spChg chg="add mod">
          <ac:chgData name="ΕΙΡΗΝΗ ΚΑΤΣΑΡΟΥ" userId="3d7c3f3ab11cf231" providerId="LiveId" clId="{3EB95190-A47F-422E-BAD5-42FE9BAA652A}" dt="2023-03-05T16:37:37.502" v="34524" actId="1076"/>
          <ac:spMkLst>
            <pc:docMk/>
            <pc:sldMk cId="77803661" sldId="443"/>
            <ac:spMk id="12" creationId="{DD1C89A7-C11E-4A39-DAE7-84C29BEC913F}"/>
          </ac:spMkLst>
        </pc:spChg>
        <pc:spChg chg="add mod">
          <ac:chgData name="ΕΙΡΗΝΗ ΚΑΤΣΑΡΟΥ" userId="3d7c3f3ab11cf231" providerId="LiveId" clId="{3EB95190-A47F-422E-BAD5-42FE9BAA652A}" dt="2023-03-05T16:38:23.315" v="34531" actId="20577"/>
          <ac:spMkLst>
            <pc:docMk/>
            <pc:sldMk cId="77803661" sldId="443"/>
            <ac:spMk id="13" creationId="{24B8E10E-9218-9BBC-F334-71F57D2EE00D}"/>
          </ac:spMkLst>
        </pc:spChg>
        <pc:spChg chg="del">
          <ac:chgData name="ΕΙΡΗΝΗ ΚΑΤΣΑΡΟΥ" userId="3d7c3f3ab11cf231" providerId="LiveId" clId="{3EB95190-A47F-422E-BAD5-42FE9BAA652A}" dt="2023-03-05T12:23:34.158" v="20288"/>
          <ac:spMkLst>
            <pc:docMk/>
            <pc:sldMk cId="77803661" sldId="443"/>
            <ac:spMk id="24" creationId="{4DA718D0-4865-4629-8134-44F68D41D574}"/>
          </ac:spMkLst>
        </pc:spChg>
        <pc:spChg chg="del">
          <ac:chgData name="ΕΙΡΗΝΗ ΚΑΤΣΑΡΟΥ" userId="3d7c3f3ab11cf231" providerId="LiveId" clId="{3EB95190-A47F-422E-BAD5-42FE9BAA652A}" dt="2023-03-05T12:23:34.158" v="20288"/>
          <ac:spMkLst>
            <pc:docMk/>
            <pc:sldMk cId="77803661" sldId="443"/>
            <ac:spMk id="30" creationId="{CBC4F608-B4B8-48C3-9572-C0F061B1CD99}"/>
          </ac:spMkLst>
        </pc:spChg>
        <pc:grpChg chg="del">
          <ac:chgData name="ΕΙΡΗΝΗ ΚΑΤΣΑΡΟΥ" userId="3d7c3f3ab11cf231" providerId="LiveId" clId="{3EB95190-A47F-422E-BAD5-42FE9BAA652A}" dt="2023-03-05T12:23:34.158" v="20288"/>
          <ac:grpSpMkLst>
            <pc:docMk/>
            <pc:sldMk cId="77803661" sldId="443"/>
            <ac:grpSpMk id="26" creationId="{65167ED7-6315-43AB-B1B6-C326D5FD8F84}"/>
          </ac:grpSpMkLst>
        </pc:grpChg>
        <pc:picChg chg="add mod">
          <ac:chgData name="ΕΙΡΗΝΗ ΚΑΤΣΑΡΟΥ" userId="3d7c3f3ab11cf231" providerId="LiveId" clId="{3EB95190-A47F-422E-BAD5-42FE9BAA652A}" dt="2023-03-05T12:34:11.070" v="20603" actId="14100"/>
          <ac:picMkLst>
            <pc:docMk/>
            <pc:sldMk cId="77803661" sldId="443"/>
            <ac:picMk id="6" creationId="{6B6EC92A-F29D-242C-FB68-25AC88A7A992}"/>
          </ac:picMkLst>
        </pc:picChg>
        <pc:picChg chg="add del mod">
          <ac:chgData name="ΕΙΡΗΝΗ ΚΑΤΣΑΡΟΥ" userId="3d7c3f3ab11cf231" providerId="LiveId" clId="{3EB95190-A47F-422E-BAD5-42FE9BAA652A}" dt="2023-03-05T12:33:11.114" v="20599" actId="21"/>
          <ac:picMkLst>
            <pc:docMk/>
            <pc:sldMk cId="77803661" sldId="443"/>
            <ac:picMk id="8" creationId="{AEF5E1CE-158C-67BC-6F13-BBE77DEFF059}"/>
          </ac:picMkLst>
        </pc:picChg>
        <pc:picChg chg="add mod">
          <ac:chgData name="ΕΙΡΗΝΗ ΚΑΤΣΑΡΟΥ" userId="3d7c3f3ab11cf231" providerId="LiveId" clId="{3EB95190-A47F-422E-BAD5-42FE9BAA652A}" dt="2023-03-05T12:34:24.686" v="20607" actId="1076"/>
          <ac:picMkLst>
            <pc:docMk/>
            <pc:sldMk cId="77803661" sldId="443"/>
            <ac:picMk id="10" creationId="{68D43D8A-E200-471D-D90F-A116DCF21229}"/>
          </ac:picMkLst>
        </pc:picChg>
        <pc:cxnChg chg="add del">
          <ac:chgData name="ΕΙΡΗΝΗ ΚΑΤΣΑΡΟΥ" userId="3d7c3f3ab11cf231" providerId="LiveId" clId="{3EB95190-A47F-422E-BAD5-42FE9BAA652A}" dt="2023-03-05T16:14:24.413" v="33547" actId="21"/>
          <ac:cxnSpMkLst>
            <pc:docMk/>
            <pc:sldMk cId="77803661" sldId="443"/>
            <ac:cxnSpMk id="4" creationId="{17003135-4453-6F84-ABE1-0421B005313A}"/>
          </ac:cxnSpMkLst>
        </pc:cxnChg>
      </pc:sldChg>
      <pc:sldChg chg="addSp delSp modSp add mod">
        <pc:chgData name="ΕΙΡΗΝΗ ΚΑΤΣΑΡΟΥ" userId="3d7c3f3ab11cf231" providerId="LiveId" clId="{3EB95190-A47F-422E-BAD5-42FE9BAA652A}" dt="2023-03-05T16:39:00.088" v="34535" actId="207"/>
        <pc:sldMkLst>
          <pc:docMk/>
          <pc:sldMk cId="1574521708" sldId="444"/>
        </pc:sldMkLst>
        <pc:spChg chg="mod">
          <ac:chgData name="ΕΙΡΗΝΗ ΚΑΤΣΑΡΟΥ" userId="3d7c3f3ab11cf231" providerId="LiveId" clId="{3EB95190-A47F-422E-BAD5-42FE9BAA652A}" dt="2023-03-05T12:42:47.633" v="21386" actId="20577"/>
          <ac:spMkLst>
            <pc:docMk/>
            <pc:sldMk cId="1574521708" sldId="444"/>
            <ac:spMk id="2" creationId="{C2127059-2E59-CD50-7947-6D5D6EED328D}"/>
          </ac:spMkLst>
        </pc:spChg>
        <pc:spChg chg="add mod">
          <ac:chgData name="ΕΙΡΗΝΗ ΚΑΤΣΑΡΟΥ" userId="3d7c3f3ab11cf231" providerId="LiveId" clId="{3EB95190-A47F-422E-BAD5-42FE9BAA652A}" dt="2023-03-05T16:39:00.088" v="34535" actId="207"/>
          <ac:spMkLst>
            <pc:docMk/>
            <pc:sldMk cId="1574521708" sldId="444"/>
            <ac:spMk id="8" creationId="{2D3FC51E-C58E-A18B-EECA-40F32168D2BA}"/>
          </ac:spMkLst>
        </pc:spChg>
        <pc:spChg chg="add mod">
          <ac:chgData name="ΕΙΡΗΝΗ ΚΑΤΣΑΡΟΥ" userId="3d7c3f3ab11cf231" providerId="LiveId" clId="{3EB95190-A47F-422E-BAD5-42FE9BAA652A}" dt="2023-03-05T16:38:55.193" v="34534" actId="20577"/>
          <ac:spMkLst>
            <pc:docMk/>
            <pc:sldMk cId="1574521708" sldId="444"/>
            <ac:spMk id="9" creationId="{736A7B72-A847-F531-7B23-C1CB569A21F9}"/>
          </ac:spMkLst>
        </pc:spChg>
        <pc:picChg chg="del">
          <ac:chgData name="ΕΙΡΗΝΗ ΚΑΤΣΑΡΟΥ" userId="3d7c3f3ab11cf231" providerId="LiveId" clId="{3EB95190-A47F-422E-BAD5-42FE9BAA652A}" dt="2023-03-05T12:34:36.480" v="20610" actId="21"/>
          <ac:picMkLst>
            <pc:docMk/>
            <pc:sldMk cId="1574521708" sldId="444"/>
            <ac:picMk id="6" creationId="{6B6EC92A-F29D-242C-FB68-25AC88A7A992}"/>
          </ac:picMkLst>
        </pc:picChg>
        <pc:picChg chg="add mod">
          <ac:chgData name="ΕΙΡΗΝΗ ΚΑΤΣΑΡΟΥ" userId="3d7c3f3ab11cf231" providerId="LiveId" clId="{3EB95190-A47F-422E-BAD5-42FE9BAA652A}" dt="2023-03-05T12:43:05.081" v="21391" actId="1076"/>
          <ac:picMkLst>
            <pc:docMk/>
            <pc:sldMk cId="1574521708" sldId="444"/>
            <ac:picMk id="7" creationId="{171B2232-FF45-C869-0EAE-B1FA8B06EB3E}"/>
          </ac:picMkLst>
        </pc:picChg>
        <pc:picChg chg="del">
          <ac:chgData name="ΕΙΡΗΝΗ ΚΑΤΣΑΡΟΥ" userId="3d7c3f3ab11cf231" providerId="LiveId" clId="{3EB95190-A47F-422E-BAD5-42FE9BAA652A}" dt="2023-03-05T12:34:34.571" v="20609" actId="21"/>
          <ac:picMkLst>
            <pc:docMk/>
            <pc:sldMk cId="1574521708" sldId="444"/>
            <ac:picMk id="10" creationId="{68D43D8A-E200-471D-D90F-A116DCF21229}"/>
          </ac:picMkLst>
        </pc:picChg>
      </pc:sldChg>
      <pc:sldChg chg="delSp modSp add mod">
        <pc:chgData name="ΕΙΡΗΝΗ ΚΑΤΣΑΡΟΥ" userId="3d7c3f3ab11cf231" providerId="LiveId" clId="{3EB95190-A47F-422E-BAD5-42FE9BAA652A}" dt="2023-03-05T12:47:48.503" v="21467" actId="20577"/>
        <pc:sldMkLst>
          <pc:docMk/>
          <pc:sldMk cId="3926468456" sldId="445"/>
        </pc:sldMkLst>
        <pc:spChg chg="mod">
          <ac:chgData name="ΕΙΡΗΝΗ ΚΑΤΣΑΡΟΥ" userId="3d7c3f3ab11cf231" providerId="LiveId" clId="{3EB95190-A47F-422E-BAD5-42FE9BAA652A}" dt="2023-03-05T12:47:48.503" v="21467" actId="20577"/>
          <ac:spMkLst>
            <pc:docMk/>
            <pc:sldMk cId="3926468456" sldId="445"/>
            <ac:spMk id="2" creationId="{C2127059-2E59-CD50-7947-6D5D6EED328D}"/>
          </ac:spMkLst>
        </pc:spChg>
        <pc:spChg chg="mod">
          <ac:chgData name="ΕΙΡΗΝΗ ΚΑΤΣΑΡΟΥ" userId="3d7c3f3ab11cf231" providerId="LiveId" clId="{3EB95190-A47F-422E-BAD5-42FE9BAA652A}" dt="2023-03-05T12:43:41.001" v="21416" actId="20577"/>
          <ac:spMkLst>
            <pc:docMk/>
            <pc:sldMk cId="3926468456" sldId="445"/>
            <ac:spMk id="5" creationId="{DA634718-FC1A-A724-73B0-4EEF6F7ED9E0}"/>
          </ac:spMkLst>
        </pc:spChg>
        <pc:picChg chg="del">
          <ac:chgData name="ΕΙΡΗΝΗ ΚΑΤΣΑΡΟΥ" userId="3d7c3f3ab11cf231" providerId="LiveId" clId="{3EB95190-A47F-422E-BAD5-42FE9BAA652A}" dt="2023-03-05T12:43:27.463" v="21393" actId="21"/>
          <ac:picMkLst>
            <pc:docMk/>
            <pc:sldMk cId="3926468456" sldId="445"/>
            <ac:picMk id="7" creationId="{171B2232-FF45-C869-0EAE-B1FA8B06EB3E}"/>
          </ac:picMkLst>
        </pc:picChg>
      </pc:sldChg>
      <pc:sldChg chg="modSp add mod">
        <pc:chgData name="ΕΙΡΗΝΗ ΚΑΤΣΑΡΟΥ" userId="3d7c3f3ab11cf231" providerId="LiveId" clId="{3EB95190-A47F-422E-BAD5-42FE9BAA652A}" dt="2023-03-05T12:49:49.168" v="21536" actId="14100"/>
        <pc:sldMkLst>
          <pc:docMk/>
          <pc:sldMk cId="2673239073" sldId="446"/>
        </pc:sldMkLst>
        <pc:spChg chg="mod">
          <ac:chgData name="ΕΙΡΗΝΗ ΚΑΤΣΑΡΟΥ" userId="3d7c3f3ab11cf231" providerId="LiveId" clId="{3EB95190-A47F-422E-BAD5-42FE9BAA652A}" dt="2023-03-05T12:49:49.168" v="21536" actId="14100"/>
          <ac:spMkLst>
            <pc:docMk/>
            <pc:sldMk cId="2673239073" sldId="446"/>
            <ac:spMk id="2" creationId="{C2127059-2E59-CD50-7947-6D5D6EED328D}"/>
          </ac:spMkLst>
        </pc:spChg>
        <pc:spChg chg="mod">
          <ac:chgData name="ΕΙΡΗΝΗ ΚΑΤΣΑΡΟΥ" userId="3d7c3f3ab11cf231" providerId="LiveId" clId="{3EB95190-A47F-422E-BAD5-42FE9BAA652A}" dt="2023-03-05T12:49:37.797" v="21534" actId="27636"/>
          <ac:spMkLst>
            <pc:docMk/>
            <pc:sldMk cId="2673239073" sldId="446"/>
            <ac:spMk id="5" creationId="{DA634718-FC1A-A724-73B0-4EEF6F7ED9E0}"/>
          </ac:spMkLst>
        </pc:spChg>
      </pc:sldChg>
      <pc:sldChg chg="add del">
        <pc:chgData name="ΕΙΡΗΝΗ ΚΑΤΣΑΡΟΥ" userId="3d7c3f3ab11cf231" providerId="LiveId" clId="{3EB95190-A47F-422E-BAD5-42FE9BAA652A}" dt="2023-03-05T12:52:20.701" v="21548" actId="2696"/>
        <pc:sldMkLst>
          <pc:docMk/>
          <pc:sldMk cId="265604453" sldId="447"/>
        </pc:sldMkLst>
      </pc:sldChg>
      <pc:sldChg chg="addSp delSp modSp add del mod">
        <pc:chgData name="ΕΙΡΗΝΗ ΚΑΤΣΑΡΟΥ" userId="3d7c3f3ab11cf231" providerId="LiveId" clId="{3EB95190-A47F-422E-BAD5-42FE9BAA652A}" dt="2023-03-05T12:52:12.145" v="21546" actId="2696"/>
        <pc:sldMkLst>
          <pc:docMk/>
          <pc:sldMk cId="780966123" sldId="447"/>
        </pc:sldMkLst>
        <pc:spChg chg="mod">
          <ac:chgData name="ΕΙΡΗΝΗ ΚΑΤΣΑΡΟΥ" userId="3d7c3f3ab11cf231" providerId="LiveId" clId="{3EB95190-A47F-422E-BAD5-42FE9BAA652A}" dt="2023-03-05T12:51:24.908" v="21541" actId="1076"/>
          <ac:spMkLst>
            <pc:docMk/>
            <pc:sldMk cId="780966123" sldId="447"/>
            <ac:spMk id="2" creationId="{C2127059-2E59-CD50-7947-6D5D6EED328D}"/>
          </ac:spMkLst>
        </pc:spChg>
        <pc:spChg chg="add del mod">
          <ac:chgData name="ΕΙΡΗΝΗ ΚΑΤΣΑΡΟΥ" userId="3d7c3f3ab11cf231" providerId="LiveId" clId="{3EB95190-A47F-422E-BAD5-42FE9BAA652A}" dt="2023-03-05T12:52:09.528" v="21545"/>
          <ac:spMkLst>
            <pc:docMk/>
            <pc:sldMk cId="780966123" sldId="447"/>
            <ac:spMk id="3" creationId="{B855E328-D7D8-794C-1FB9-5EF0AA47B807}"/>
          </ac:spMkLst>
        </pc:spChg>
        <pc:cxnChg chg="mod">
          <ac:chgData name="ΕΙΡΗΝΗ ΚΑΤΣΑΡΟΥ" userId="3d7c3f3ab11cf231" providerId="LiveId" clId="{3EB95190-A47F-422E-BAD5-42FE9BAA652A}" dt="2023-03-05T12:51:46.505" v="21542" actId="1076"/>
          <ac:cxnSpMkLst>
            <pc:docMk/>
            <pc:sldMk cId="780966123" sldId="447"/>
            <ac:cxnSpMk id="4" creationId="{17003135-4453-6F84-ABE1-0421B005313A}"/>
          </ac:cxnSpMkLst>
        </pc:cxnChg>
      </pc:sldChg>
      <pc:sldChg chg="modSp add mod">
        <pc:chgData name="ΕΙΡΗΝΗ ΚΑΤΣΑΡΟΥ" userId="3d7c3f3ab11cf231" providerId="LiveId" clId="{3EB95190-A47F-422E-BAD5-42FE9BAA652A}" dt="2023-03-05T12:53:49.095" v="21619" actId="123"/>
        <pc:sldMkLst>
          <pc:docMk/>
          <pc:sldMk cId="1722738709" sldId="447"/>
        </pc:sldMkLst>
        <pc:spChg chg="mod">
          <ac:chgData name="ΕΙΡΗΝΗ ΚΑΤΣΑΡΟΥ" userId="3d7c3f3ab11cf231" providerId="LiveId" clId="{3EB95190-A47F-422E-BAD5-42FE9BAA652A}" dt="2023-03-05T12:53:49.095" v="21619" actId="123"/>
          <ac:spMkLst>
            <pc:docMk/>
            <pc:sldMk cId="1722738709" sldId="447"/>
            <ac:spMk id="2" creationId="{C2127059-2E59-CD50-7947-6D5D6EED328D}"/>
          </ac:spMkLst>
        </pc:spChg>
        <pc:spChg chg="mod">
          <ac:chgData name="ΕΙΡΗΝΗ ΚΑΤΣΑΡΟΥ" userId="3d7c3f3ab11cf231" providerId="LiveId" clId="{3EB95190-A47F-422E-BAD5-42FE9BAA652A}" dt="2023-03-05T12:53:08.283" v="21608" actId="20577"/>
          <ac:spMkLst>
            <pc:docMk/>
            <pc:sldMk cId="1722738709" sldId="447"/>
            <ac:spMk id="5" creationId="{DA634718-FC1A-A724-73B0-4EEF6F7ED9E0}"/>
          </ac:spMkLst>
        </pc:spChg>
      </pc:sldChg>
      <pc:sldChg chg="modSp add mod">
        <pc:chgData name="ΕΙΡΗΝΗ ΚΑΤΣΑΡΟΥ" userId="3d7c3f3ab11cf231" providerId="LiveId" clId="{3EB95190-A47F-422E-BAD5-42FE9BAA652A}" dt="2023-03-05T12:54:49.221" v="21645" actId="255"/>
        <pc:sldMkLst>
          <pc:docMk/>
          <pc:sldMk cId="423378704" sldId="448"/>
        </pc:sldMkLst>
        <pc:spChg chg="mod">
          <ac:chgData name="ΕΙΡΗΝΗ ΚΑΤΣΑΡΟΥ" userId="3d7c3f3ab11cf231" providerId="LiveId" clId="{3EB95190-A47F-422E-BAD5-42FE9BAA652A}" dt="2023-03-05T12:54:49.221" v="21645" actId="255"/>
          <ac:spMkLst>
            <pc:docMk/>
            <pc:sldMk cId="423378704" sldId="448"/>
            <ac:spMk id="2" creationId="{C2127059-2E59-CD50-7947-6D5D6EED328D}"/>
          </ac:spMkLst>
        </pc:spChg>
        <pc:spChg chg="mod">
          <ac:chgData name="ΕΙΡΗΝΗ ΚΑΤΣΑΡΟΥ" userId="3d7c3f3ab11cf231" providerId="LiveId" clId="{3EB95190-A47F-422E-BAD5-42FE9BAA652A}" dt="2023-03-05T12:54:26.915" v="21640" actId="20577"/>
          <ac:spMkLst>
            <pc:docMk/>
            <pc:sldMk cId="423378704" sldId="448"/>
            <ac:spMk id="5" creationId="{DA634718-FC1A-A724-73B0-4EEF6F7ED9E0}"/>
          </ac:spMkLst>
        </pc:spChg>
      </pc:sldChg>
      <pc:sldChg chg="addSp modSp add mod">
        <pc:chgData name="ΕΙΡΗΝΗ ΚΑΤΣΑΡΟΥ" userId="3d7c3f3ab11cf231" providerId="LiveId" clId="{3EB95190-A47F-422E-BAD5-42FE9BAA652A}" dt="2023-03-05T12:59:12.951" v="21728" actId="14100"/>
        <pc:sldMkLst>
          <pc:docMk/>
          <pc:sldMk cId="3681737643" sldId="449"/>
        </pc:sldMkLst>
        <pc:spChg chg="mod">
          <ac:chgData name="ΕΙΡΗΝΗ ΚΑΤΣΑΡΟΥ" userId="3d7c3f3ab11cf231" providerId="LiveId" clId="{3EB95190-A47F-422E-BAD5-42FE9BAA652A}" dt="2023-03-05T12:58:41.192" v="21721" actId="14100"/>
          <ac:spMkLst>
            <pc:docMk/>
            <pc:sldMk cId="3681737643" sldId="449"/>
            <ac:spMk id="2" creationId="{C2127059-2E59-CD50-7947-6D5D6EED328D}"/>
          </ac:spMkLst>
        </pc:spChg>
        <pc:spChg chg="add mod">
          <ac:chgData name="ΕΙΡΗΝΗ ΚΑΤΣΑΡΟΥ" userId="3d7c3f3ab11cf231" providerId="LiveId" clId="{3EB95190-A47F-422E-BAD5-42FE9BAA652A}" dt="2023-03-05T12:58:50.920" v="21723" actId="14100"/>
          <ac:spMkLst>
            <pc:docMk/>
            <pc:sldMk cId="3681737643" sldId="449"/>
            <ac:spMk id="3" creationId="{057FEFEC-90A5-6E36-3EA0-202D0EEB3F73}"/>
          </ac:spMkLst>
        </pc:spChg>
        <pc:spChg chg="mod">
          <ac:chgData name="ΕΙΡΗΝΗ ΚΑΤΣΑΡΟΥ" userId="3d7c3f3ab11cf231" providerId="LiveId" clId="{3EB95190-A47F-422E-BAD5-42FE9BAA652A}" dt="2023-03-05T12:55:26.822" v="21675" actId="20577"/>
          <ac:spMkLst>
            <pc:docMk/>
            <pc:sldMk cId="3681737643" sldId="449"/>
            <ac:spMk id="5" creationId="{DA634718-FC1A-A724-73B0-4EEF6F7ED9E0}"/>
          </ac:spMkLst>
        </pc:spChg>
        <pc:cxnChg chg="add mod">
          <ac:chgData name="ΕΙΡΗΝΗ ΚΑΤΣΑΡΟΥ" userId="3d7c3f3ab11cf231" providerId="LiveId" clId="{3EB95190-A47F-422E-BAD5-42FE9BAA652A}" dt="2023-03-05T12:58:44.431" v="21722" actId="1076"/>
          <ac:cxnSpMkLst>
            <pc:docMk/>
            <pc:sldMk cId="3681737643" sldId="449"/>
            <ac:cxnSpMk id="6" creationId="{760DAD2E-040D-4394-A2B8-0C0A1EC956ED}"/>
          </ac:cxnSpMkLst>
        </pc:cxnChg>
        <pc:cxnChg chg="add mod">
          <ac:chgData name="ΕΙΡΗΝΗ ΚΑΤΣΑΡΟΥ" userId="3d7c3f3ab11cf231" providerId="LiveId" clId="{3EB95190-A47F-422E-BAD5-42FE9BAA652A}" dt="2023-03-05T12:59:12.951" v="21728" actId="14100"/>
          <ac:cxnSpMkLst>
            <pc:docMk/>
            <pc:sldMk cId="3681737643" sldId="449"/>
            <ac:cxnSpMk id="7" creationId="{9CA1858E-0206-35B5-E49C-23C0274D4D63}"/>
          </ac:cxnSpMkLst>
        </pc:cxnChg>
      </pc:sldChg>
      <pc:sldChg chg="addSp modSp add mod">
        <pc:chgData name="ΕΙΡΗΝΗ ΚΑΤΣΑΡΟΥ" userId="3d7c3f3ab11cf231" providerId="LiveId" clId="{3EB95190-A47F-422E-BAD5-42FE9BAA652A}" dt="2023-03-05T13:29:56.197" v="24307" actId="113"/>
        <pc:sldMkLst>
          <pc:docMk/>
          <pc:sldMk cId="3975090431" sldId="450"/>
        </pc:sldMkLst>
        <pc:spChg chg="mod">
          <ac:chgData name="ΕΙΡΗΝΗ ΚΑΤΣΑΡΟΥ" userId="3d7c3f3ab11cf231" providerId="LiveId" clId="{3EB95190-A47F-422E-BAD5-42FE9BAA652A}" dt="2023-03-05T13:29:56.197" v="24307" actId="113"/>
          <ac:spMkLst>
            <pc:docMk/>
            <pc:sldMk cId="3975090431" sldId="450"/>
            <ac:spMk id="2" creationId="{C2127059-2E59-CD50-7947-6D5D6EED328D}"/>
          </ac:spMkLst>
        </pc:spChg>
        <pc:spChg chg="add mod">
          <ac:chgData name="ΕΙΡΗΝΗ ΚΑΤΣΑΡΟΥ" userId="3d7c3f3ab11cf231" providerId="LiveId" clId="{3EB95190-A47F-422E-BAD5-42FE9BAA652A}" dt="2023-03-05T13:29:42.976" v="24291" actId="113"/>
          <ac:spMkLst>
            <pc:docMk/>
            <pc:sldMk cId="3975090431" sldId="450"/>
            <ac:spMk id="3" creationId="{B0066B4B-0B34-F680-31CE-85FE68BF8468}"/>
          </ac:spMkLst>
        </pc:spChg>
        <pc:spChg chg="mod">
          <ac:chgData name="ΕΙΡΗΝΗ ΚΑΤΣΑΡΟΥ" userId="3d7c3f3ab11cf231" providerId="LiveId" clId="{3EB95190-A47F-422E-BAD5-42FE9BAA652A}" dt="2023-03-05T13:00:14.508" v="21758" actId="20577"/>
          <ac:spMkLst>
            <pc:docMk/>
            <pc:sldMk cId="3975090431" sldId="450"/>
            <ac:spMk id="5" creationId="{DA634718-FC1A-A724-73B0-4EEF6F7ED9E0}"/>
          </ac:spMkLst>
        </pc:spChg>
      </pc:sldChg>
      <pc:sldChg chg="addSp delSp modSp add mod">
        <pc:chgData name="ΕΙΡΗΝΗ ΚΑΤΣΑΡΟΥ" userId="3d7c3f3ab11cf231" providerId="LiveId" clId="{3EB95190-A47F-422E-BAD5-42FE9BAA652A}" dt="2023-03-05T13:14:05.347" v="22765" actId="14100"/>
        <pc:sldMkLst>
          <pc:docMk/>
          <pc:sldMk cId="1085783299" sldId="451"/>
        </pc:sldMkLst>
        <pc:spChg chg="mod">
          <ac:chgData name="ΕΙΡΗΝΗ ΚΑΤΣΑΡΟΥ" userId="3d7c3f3ab11cf231" providerId="LiveId" clId="{3EB95190-A47F-422E-BAD5-42FE9BAA652A}" dt="2023-03-05T13:05:57.623" v="21892" actId="1076"/>
          <ac:spMkLst>
            <pc:docMk/>
            <pc:sldMk cId="1085783299" sldId="451"/>
            <ac:spMk id="2" creationId="{C2127059-2E59-CD50-7947-6D5D6EED328D}"/>
          </ac:spMkLst>
        </pc:spChg>
        <pc:spChg chg="del">
          <ac:chgData name="ΕΙΡΗΝΗ ΚΑΤΣΑΡΟΥ" userId="3d7c3f3ab11cf231" providerId="LiveId" clId="{3EB95190-A47F-422E-BAD5-42FE9BAA652A}" dt="2023-03-05T13:04:31.284" v="21841" actId="21"/>
          <ac:spMkLst>
            <pc:docMk/>
            <pc:sldMk cId="1085783299" sldId="451"/>
            <ac:spMk id="3" creationId="{B0066B4B-0B34-F680-31CE-85FE68BF8468}"/>
          </ac:spMkLst>
        </pc:spChg>
        <pc:spChg chg="mod">
          <ac:chgData name="ΕΙΡΗΝΗ ΚΑΤΣΑΡΟΥ" userId="3d7c3f3ab11cf231" providerId="LiveId" clId="{3EB95190-A47F-422E-BAD5-42FE9BAA652A}" dt="2023-03-05T13:05:51.245" v="21891" actId="20577"/>
          <ac:spMkLst>
            <pc:docMk/>
            <pc:sldMk cId="1085783299" sldId="451"/>
            <ac:spMk id="5" creationId="{DA634718-FC1A-A724-73B0-4EEF6F7ED9E0}"/>
          </ac:spMkLst>
        </pc:spChg>
        <pc:spChg chg="add mod">
          <ac:chgData name="ΕΙΡΗΝΗ ΚΑΤΣΑΡΟΥ" userId="3d7c3f3ab11cf231" providerId="LiveId" clId="{3EB95190-A47F-422E-BAD5-42FE9BAA652A}" dt="2023-03-05T13:13:59.376" v="22763" actId="1076"/>
          <ac:spMkLst>
            <pc:docMk/>
            <pc:sldMk cId="1085783299" sldId="451"/>
            <ac:spMk id="7" creationId="{7AE0639E-0783-07A0-F836-23488E7AFB21}"/>
          </ac:spMkLst>
        </pc:spChg>
        <pc:graphicFrameChg chg="add mod modGraphic">
          <ac:chgData name="ΕΙΡΗΝΗ ΚΑΤΣΑΡΟΥ" userId="3d7c3f3ab11cf231" providerId="LiveId" clId="{3EB95190-A47F-422E-BAD5-42FE9BAA652A}" dt="2023-03-05T13:14:05.347" v="22765" actId="14100"/>
          <ac:graphicFrameMkLst>
            <pc:docMk/>
            <pc:sldMk cId="1085783299" sldId="451"/>
            <ac:graphicFrameMk id="6" creationId="{8B8A6901-7F38-72B6-766E-95A78CD252CB}"/>
          </ac:graphicFrameMkLst>
        </pc:graphicFrameChg>
        <pc:cxnChg chg="mod">
          <ac:chgData name="ΕΙΡΗΝΗ ΚΑΤΣΑΡΟΥ" userId="3d7c3f3ab11cf231" providerId="LiveId" clId="{3EB95190-A47F-422E-BAD5-42FE9BAA652A}" dt="2023-03-05T13:05:50.876" v="21890" actId="1076"/>
          <ac:cxnSpMkLst>
            <pc:docMk/>
            <pc:sldMk cId="1085783299" sldId="451"/>
            <ac:cxnSpMk id="4" creationId="{17003135-4453-6F84-ABE1-0421B005313A}"/>
          </ac:cxnSpMkLst>
        </pc:cxnChg>
      </pc:sldChg>
      <pc:sldChg chg="addSp delSp modSp add mod">
        <pc:chgData name="ΕΙΡΗΝΗ ΚΑΤΣΑΡΟΥ" userId="3d7c3f3ab11cf231" providerId="LiveId" clId="{3EB95190-A47F-422E-BAD5-42FE9BAA652A}" dt="2023-03-05T17:16:51.809" v="37387" actId="20577"/>
        <pc:sldMkLst>
          <pc:docMk/>
          <pc:sldMk cId="2974609695" sldId="452"/>
        </pc:sldMkLst>
        <pc:spChg chg="mod">
          <ac:chgData name="ΕΙΡΗΝΗ ΚΑΤΣΑΡΟΥ" userId="3d7c3f3ab11cf231" providerId="LiveId" clId="{3EB95190-A47F-422E-BAD5-42FE9BAA652A}" dt="2023-03-05T17:16:28.823" v="37381" actId="20577"/>
          <ac:spMkLst>
            <pc:docMk/>
            <pc:sldMk cId="2974609695" sldId="452"/>
            <ac:spMk id="2" creationId="{C2127059-2E59-CD50-7947-6D5D6EED328D}"/>
          </ac:spMkLst>
        </pc:spChg>
        <pc:spChg chg="add mod">
          <ac:chgData name="ΕΙΡΗΝΗ ΚΑΤΣΑΡΟΥ" userId="3d7c3f3ab11cf231" providerId="LiveId" clId="{3EB95190-A47F-422E-BAD5-42FE9BAA652A}" dt="2023-03-05T17:15:53.311" v="37373" actId="207"/>
          <ac:spMkLst>
            <pc:docMk/>
            <pc:sldMk cId="2974609695" sldId="452"/>
            <ac:spMk id="3" creationId="{CD4CE082-B49F-913D-BB67-4E4F74A7C706}"/>
          </ac:spMkLst>
        </pc:spChg>
        <pc:spChg chg="add mod">
          <ac:chgData name="ΕΙΡΗΝΗ ΚΑΤΣΑΡΟΥ" userId="3d7c3f3ab11cf231" providerId="LiveId" clId="{3EB95190-A47F-422E-BAD5-42FE9BAA652A}" dt="2023-03-05T17:16:06.868" v="37376" actId="20577"/>
          <ac:spMkLst>
            <pc:docMk/>
            <pc:sldMk cId="2974609695" sldId="452"/>
            <ac:spMk id="6" creationId="{157EE45B-46B4-BF75-9CCF-513D4CC646DA}"/>
          </ac:spMkLst>
        </pc:spChg>
        <pc:spChg chg="add mod">
          <ac:chgData name="ΕΙΡΗΝΗ ΚΑΤΣΑΡΟΥ" userId="3d7c3f3ab11cf231" providerId="LiveId" clId="{3EB95190-A47F-422E-BAD5-42FE9BAA652A}" dt="2023-03-05T17:16:39.685" v="37383" actId="207"/>
          <ac:spMkLst>
            <pc:docMk/>
            <pc:sldMk cId="2974609695" sldId="452"/>
            <ac:spMk id="8" creationId="{3AA41751-07EA-5407-AB73-BAA6B88C9FCA}"/>
          </ac:spMkLst>
        </pc:spChg>
        <pc:spChg chg="add mod">
          <ac:chgData name="ΕΙΡΗΝΗ ΚΑΤΣΑΡΟΥ" userId="3d7c3f3ab11cf231" providerId="LiveId" clId="{3EB95190-A47F-422E-BAD5-42FE9BAA652A}" dt="2023-03-05T17:16:51.809" v="37387" actId="20577"/>
          <ac:spMkLst>
            <pc:docMk/>
            <pc:sldMk cId="2974609695" sldId="452"/>
            <ac:spMk id="9" creationId="{F73F5482-B53C-393F-C78D-8FE301815625}"/>
          </ac:spMkLst>
        </pc:spChg>
        <pc:picChg chg="del">
          <ac:chgData name="ΕΙΡΗΝΗ ΚΑΤΣΑΡΟΥ" userId="3d7c3f3ab11cf231" providerId="LiveId" clId="{3EB95190-A47F-422E-BAD5-42FE9BAA652A}" dt="2023-03-05T13:11:42.493" v="22478" actId="21"/>
          <ac:picMkLst>
            <pc:docMk/>
            <pc:sldMk cId="2974609695" sldId="452"/>
            <ac:picMk id="7" creationId="{171B2232-FF45-C869-0EAE-B1FA8B06EB3E}"/>
          </ac:picMkLst>
        </pc:picChg>
      </pc:sldChg>
      <pc:sldChg chg="modSp add del mod">
        <pc:chgData name="ΕΙΡΗΝΗ ΚΑΤΣΑΡΟΥ" userId="3d7c3f3ab11cf231" providerId="LiveId" clId="{3EB95190-A47F-422E-BAD5-42FE9BAA652A}" dt="2023-03-05T13:24:27.823" v="23939" actId="2696"/>
        <pc:sldMkLst>
          <pc:docMk/>
          <pc:sldMk cId="1358059980" sldId="453"/>
        </pc:sldMkLst>
        <pc:spChg chg="mod">
          <ac:chgData name="ΕΙΡΗΝΗ ΚΑΤΣΑΡΟΥ" userId="3d7c3f3ab11cf231" providerId="LiveId" clId="{3EB95190-A47F-422E-BAD5-42FE9BAA652A}" dt="2023-03-05T13:21:12.893" v="23574" actId="20577"/>
          <ac:spMkLst>
            <pc:docMk/>
            <pc:sldMk cId="1358059980" sldId="453"/>
            <ac:spMk id="2" creationId="{C2127059-2E59-CD50-7947-6D5D6EED328D}"/>
          </ac:spMkLst>
        </pc:spChg>
      </pc:sldChg>
      <pc:sldChg chg="addSp modSp add mod">
        <pc:chgData name="ΕΙΡΗΝΗ ΚΑΤΣΑΡΟΥ" userId="3d7c3f3ab11cf231" providerId="LiveId" clId="{3EB95190-A47F-422E-BAD5-42FE9BAA652A}" dt="2023-03-05T17:18:04.370" v="37406" actId="1076"/>
        <pc:sldMkLst>
          <pc:docMk/>
          <pc:sldMk cId="3704386865" sldId="454"/>
        </pc:sldMkLst>
        <pc:spChg chg="mod">
          <ac:chgData name="ΕΙΡΗΝΗ ΚΑΤΣΑΡΟΥ" userId="3d7c3f3ab11cf231" providerId="LiveId" clId="{3EB95190-A47F-422E-BAD5-42FE9BAA652A}" dt="2023-03-05T17:17:53.120" v="37404" actId="20577"/>
          <ac:spMkLst>
            <pc:docMk/>
            <pc:sldMk cId="3704386865" sldId="454"/>
            <ac:spMk id="2" creationId="{C2127059-2E59-CD50-7947-6D5D6EED328D}"/>
          </ac:spMkLst>
        </pc:spChg>
        <pc:spChg chg="add mod">
          <ac:chgData name="ΕΙΡΗΝΗ ΚΑΤΣΑΡΟΥ" userId="3d7c3f3ab11cf231" providerId="LiveId" clId="{3EB95190-A47F-422E-BAD5-42FE9BAA652A}" dt="2023-03-05T17:17:58.972" v="37405" actId="1076"/>
          <ac:spMkLst>
            <pc:docMk/>
            <pc:sldMk cId="3704386865" sldId="454"/>
            <ac:spMk id="3" creationId="{50A63264-AE98-1DC1-42B5-9A35A3DA280E}"/>
          </ac:spMkLst>
        </pc:spChg>
        <pc:spChg chg="add mod">
          <ac:chgData name="ΕΙΡΗΝΗ ΚΑΤΣΑΡΟΥ" userId="3d7c3f3ab11cf231" providerId="LiveId" clId="{3EB95190-A47F-422E-BAD5-42FE9BAA652A}" dt="2023-03-05T17:17:11.321" v="37392" actId="207"/>
          <ac:spMkLst>
            <pc:docMk/>
            <pc:sldMk cId="3704386865" sldId="454"/>
            <ac:spMk id="6" creationId="{3EA91954-D490-2B13-0942-78801329F14A}"/>
          </ac:spMkLst>
        </pc:spChg>
        <pc:spChg chg="add mod">
          <ac:chgData name="ΕΙΡΗΝΗ ΚΑΤΣΑΡΟΥ" userId="3d7c3f3ab11cf231" providerId="LiveId" clId="{3EB95190-A47F-422E-BAD5-42FE9BAA652A}" dt="2023-03-05T17:17:43.520" v="37402" actId="20577"/>
          <ac:spMkLst>
            <pc:docMk/>
            <pc:sldMk cId="3704386865" sldId="454"/>
            <ac:spMk id="7" creationId="{084554F8-36C3-39A7-3086-0695CF873D2C}"/>
          </ac:spMkLst>
        </pc:spChg>
        <pc:spChg chg="add mod">
          <ac:chgData name="ΕΙΡΗΝΗ ΚΑΤΣΑΡΟΥ" userId="3d7c3f3ab11cf231" providerId="LiveId" clId="{3EB95190-A47F-422E-BAD5-42FE9BAA652A}" dt="2023-03-05T17:18:04.370" v="37406" actId="1076"/>
          <ac:spMkLst>
            <pc:docMk/>
            <pc:sldMk cId="3704386865" sldId="454"/>
            <ac:spMk id="8" creationId="{E43D894A-D5B2-0EE0-04B0-A5B50AB148E1}"/>
          </ac:spMkLst>
        </pc:spChg>
      </pc:sldChg>
      <pc:sldChg chg="delSp add del setBg delDesignElem">
        <pc:chgData name="ΕΙΡΗΝΗ ΚΑΤΣΑΡΟΥ" userId="3d7c3f3ab11cf231" providerId="LiveId" clId="{3EB95190-A47F-422E-BAD5-42FE9BAA652A}" dt="2023-03-05T13:29:06.466" v="24255" actId="2696"/>
        <pc:sldMkLst>
          <pc:docMk/>
          <pc:sldMk cId="268275871" sldId="455"/>
        </pc:sldMkLst>
        <pc:spChg chg="del">
          <ac:chgData name="ΕΙΡΗΝΗ ΚΑΤΣΑΡΟΥ" userId="3d7c3f3ab11cf231" providerId="LiveId" clId="{3EB95190-A47F-422E-BAD5-42FE9BAA652A}" dt="2023-03-05T13:28:13.769" v="24251"/>
          <ac:spMkLst>
            <pc:docMk/>
            <pc:sldMk cId="268275871" sldId="455"/>
            <ac:spMk id="24" creationId="{4DA718D0-4865-4629-8134-44F68D41D574}"/>
          </ac:spMkLst>
        </pc:spChg>
        <pc:spChg chg="del">
          <ac:chgData name="ΕΙΡΗΝΗ ΚΑΤΣΑΡΟΥ" userId="3d7c3f3ab11cf231" providerId="LiveId" clId="{3EB95190-A47F-422E-BAD5-42FE9BAA652A}" dt="2023-03-05T13:28:13.769" v="24251"/>
          <ac:spMkLst>
            <pc:docMk/>
            <pc:sldMk cId="268275871" sldId="455"/>
            <ac:spMk id="30" creationId="{CBC4F608-B4B8-48C3-9572-C0F061B1CD99}"/>
          </ac:spMkLst>
        </pc:spChg>
        <pc:grpChg chg="del">
          <ac:chgData name="ΕΙΡΗΝΗ ΚΑΤΣΑΡΟΥ" userId="3d7c3f3ab11cf231" providerId="LiveId" clId="{3EB95190-A47F-422E-BAD5-42FE9BAA652A}" dt="2023-03-05T13:28:13.769" v="24251"/>
          <ac:grpSpMkLst>
            <pc:docMk/>
            <pc:sldMk cId="268275871" sldId="455"/>
            <ac:grpSpMk id="26" creationId="{65167ED7-6315-43AB-B1B6-C326D5FD8F84}"/>
          </ac:grpSpMkLst>
        </pc:grpChg>
      </pc:sldChg>
      <pc:sldChg chg="modSp add del mod">
        <pc:chgData name="ΕΙΡΗΝΗ ΚΑΤΣΑΡΟΥ" userId="3d7c3f3ab11cf231" providerId="LiveId" clId="{3EB95190-A47F-422E-BAD5-42FE9BAA652A}" dt="2023-03-05T13:24:48.720" v="23944" actId="2696"/>
        <pc:sldMkLst>
          <pc:docMk/>
          <pc:sldMk cId="3269714799" sldId="455"/>
        </pc:sldMkLst>
        <pc:spChg chg="mod">
          <ac:chgData name="ΕΙΡΗΝΗ ΚΑΤΣΑΡΟΥ" userId="3d7c3f3ab11cf231" providerId="LiveId" clId="{3EB95190-A47F-422E-BAD5-42FE9BAA652A}" dt="2023-03-05T13:24:35.575" v="23940" actId="6549"/>
          <ac:spMkLst>
            <pc:docMk/>
            <pc:sldMk cId="3269714799" sldId="455"/>
            <ac:spMk id="2" creationId="{C2127059-2E59-CD50-7947-6D5D6EED328D}"/>
          </ac:spMkLst>
        </pc:spChg>
      </pc:sldChg>
      <pc:sldChg chg="modSp add mod ord">
        <pc:chgData name="ΕΙΡΗΝΗ ΚΑΤΣΑΡΟΥ" userId="3d7c3f3ab11cf231" providerId="LiveId" clId="{3EB95190-A47F-422E-BAD5-42FE9BAA652A}" dt="2023-03-05T13:43:10.634" v="25447" actId="113"/>
        <pc:sldMkLst>
          <pc:docMk/>
          <pc:sldMk cId="1465105445" sldId="456"/>
        </pc:sldMkLst>
        <pc:spChg chg="mod">
          <ac:chgData name="ΕΙΡΗΝΗ ΚΑΤΣΑΡΟΥ" userId="3d7c3f3ab11cf231" providerId="LiveId" clId="{3EB95190-A47F-422E-BAD5-42FE9BAA652A}" dt="2023-03-05T13:43:10.634" v="25447" actId="113"/>
          <ac:spMkLst>
            <pc:docMk/>
            <pc:sldMk cId="1465105445" sldId="456"/>
            <ac:spMk id="2" creationId="{C2127059-2E59-CD50-7947-6D5D6EED328D}"/>
          </ac:spMkLst>
        </pc:spChg>
        <pc:spChg chg="mod">
          <ac:chgData name="ΕΙΡΗΝΗ ΚΑΤΣΑΡΟΥ" userId="3d7c3f3ab11cf231" providerId="LiveId" clId="{3EB95190-A47F-422E-BAD5-42FE9BAA652A}" dt="2023-03-05T13:29:31.445" v="24290" actId="6549"/>
          <ac:spMkLst>
            <pc:docMk/>
            <pc:sldMk cId="1465105445" sldId="456"/>
            <ac:spMk id="5" creationId="{DA634718-FC1A-A724-73B0-4EEF6F7ED9E0}"/>
          </ac:spMkLst>
        </pc:spChg>
      </pc:sldChg>
      <pc:sldChg chg="delSp modSp add mod">
        <pc:chgData name="ΕΙΡΗΝΗ ΚΑΤΣΑΡΟΥ" userId="3d7c3f3ab11cf231" providerId="LiveId" clId="{3EB95190-A47F-422E-BAD5-42FE9BAA652A}" dt="2023-03-05T13:51:04.119" v="26151" actId="113"/>
        <pc:sldMkLst>
          <pc:docMk/>
          <pc:sldMk cId="3103075963" sldId="457"/>
        </pc:sldMkLst>
        <pc:spChg chg="mod">
          <ac:chgData name="ΕΙΡΗΝΗ ΚΑΤΣΑΡΟΥ" userId="3d7c3f3ab11cf231" providerId="LiveId" clId="{3EB95190-A47F-422E-BAD5-42FE9BAA652A}" dt="2023-03-05T13:51:04.119" v="26151" actId="113"/>
          <ac:spMkLst>
            <pc:docMk/>
            <pc:sldMk cId="3103075963" sldId="457"/>
            <ac:spMk id="2" creationId="{C2127059-2E59-CD50-7947-6D5D6EED328D}"/>
          </ac:spMkLst>
        </pc:spChg>
        <pc:spChg chg="del">
          <ac:chgData name="ΕΙΡΗΝΗ ΚΑΤΣΑΡΟΥ" userId="3d7c3f3ab11cf231" providerId="LiveId" clId="{3EB95190-A47F-422E-BAD5-42FE9BAA652A}" dt="2023-03-05T13:43:40.591" v="25450" actId="21"/>
          <ac:spMkLst>
            <pc:docMk/>
            <pc:sldMk cId="3103075963" sldId="457"/>
            <ac:spMk id="5" creationId="{DA634718-FC1A-A724-73B0-4EEF6F7ED9E0}"/>
          </ac:spMkLst>
        </pc:spChg>
        <pc:cxnChg chg="del">
          <ac:chgData name="ΕΙΡΗΝΗ ΚΑΤΣΑΡΟΥ" userId="3d7c3f3ab11cf231" providerId="LiveId" clId="{3EB95190-A47F-422E-BAD5-42FE9BAA652A}" dt="2023-03-05T13:43:37.730" v="25449" actId="21"/>
          <ac:cxnSpMkLst>
            <pc:docMk/>
            <pc:sldMk cId="3103075963" sldId="457"/>
            <ac:cxnSpMk id="4" creationId="{17003135-4453-6F84-ABE1-0421B005313A}"/>
          </ac:cxnSpMkLst>
        </pc:cxnChg>
      </pc:sldChg>
      <pc:sldChg chg="modSp add mod ord">
        <pc:chgData name="ΕΙΡΗΝΗ ΚΑΤΣΑΡΟΥ" userId="3d7c3f3ab11cf231" providerId="LiveId" clId="{3EB95190-A47F-422E-BAD5-42FE9BAA652A}" dt="2023-03-05T15:47:59.253" v="33440" actId="20577"/>
        <pc:sldMkLst>
          <pc:docMk/>
          <pc:sldMk cId="1243422133" sldId="458"/>
        </pc:sldMkLst>
        <pc:spChg chg="mod">
          <ac:chgData name="ΕΙΡΗΝΗ ΚΑΤΣΑΡΟΥ" userId="3d7c3f3ab11cf231" providerId="LiveId" clId="{3EB95190-A47F-422E-BAD5-42FE9BAA652A}" dt="2023-03-05T14:19:17.705" v="28400" actId="113"/>
          <ac:spMkLst>
            <pc:docMk/>
            <pc:sldMk cId="1243422133" sldId="458"/>
            <ac:spMk id="2" creationId="{C2127059-2E59-CD50-7947-6D5D6EED328D}"/>
          </ac:spMkLst>
        </pc:spChg>
        <pc:spChg chg="mod">
          <ac:chgData name="ΕΙΡΗΝΗ ΚΑΤΣΑΡΟΥ" userId="3d7c3f3ab11cf231" providerId="LiveId" clId="{3EB95190-A47F-422E-BAD5-42FE9BAA652A}" dt="2023-03-05T15:47:59.253" v="33440" actId="20577"/>
          <ac:spMkLst>
            <pc:docMk/>
            <pc:sldMk cId="1243422133" sldId="458"/>
            <ac:spMk id="5" creationId="{DA634718-FC1A-A724-73B0-4EEF6F7ED9E0}"/>
          </ac:spMkLst>
        </pc:spChg>
      </pc:sldChg>
      <pc:sldChg chg="delSp modSp add mod">
        <pc:chgData name="ΕΙΡΗΝΗ ΚΑΤΣΑΡΟΥ" userId="3d7c3f3ab11cf231" providerId="LiveId" clId="{3EB95190-A47F-422E-BAD5-42FE9BAA652A}" dt="2023-03-05T14:19:25.454" v="28402" actId="113"/>
        <pc:sldMkLst>
          <pc:docMk/>
          <pc:sldMk cId="271401028" sldId="459"/>
        </pc:sldMkLst>
        <pc:spChg chg="mod">
          <ac:chgData name="ΕΙΡΗΝΗ ΚΑΤΣΑΡΟΥ" userId="3d7c3f3ab11cf231" providerId="LiveId" clId="{3EB95190-A47F-422E-BAD5-42FE9BAA652A}" dt="2023-03-05T14:19:25.454" v="28402" actId="113"/>
          <ac:spMkLst>
            <pc:docMk/>
            <pc:sldMk cId="271401028" sldId="459"/>
            <ac:spMk id="2" creationId="{C2127059-2E59-CD50-7947-6D5D6EED328D}"/>
          </ac:spMkLst>
        </pc:spChg>
        <pc:spChg chg="del">
          <ac:chgData name="ΕΙΡΗΝΗ ΚΑΤΣΑΡΟΥ" userId="3d7c3f3ab11cf231" providerId="LiveId" clId="{3EB95190-A47F-422E-BAD5-42FE9BAA652A}" dt="2023-03-05T14:15:23.977" v="28193" actId="21"/>
          <ac:spMkLst>
            <pc:docMk/>
            <pc:sldMk cId="271401028" sldId="459"/>
            <ac:spMk id="5" creationId="{DA634718-FC1A-A724-73B0-4EEF6F7ED9E0}"/>
          </ac:spMkLst>
        </pc:spChg>
        <pc:cxnChg chg="del">
          <ac:chgData name="ΕΙΡΗΝΗ ΚΑΤΣΑΡΟΥ" userId="3d7c3f3ab11cf231" providerId="LiveId" clId="{3EB95190-A47F-422E-BAD5-42FE9BAA652A}" dt="2023-03-05T14:15:20.902" v="28192" actId="21"/>
          <ac:cxnSpMkLst>
            <pc:docMk/>
            <pc:sldMk cId="271401028" sldId="459"/>
            <ac:cxnSpMk id="4" creationId="{17003135-4453-6F84-ABE1-0421B005313A}"/>
          </ac:cxnSpMkLst>
        </pc:cxnChg>
      </pc:sldChg>
      <pc:sldChg chg="modSp add mod ord">
        <pc:chgData name="ΕΙΡΗΝΗ ΚΑΤΣΑΡΟΥ" userId="3d7c3f3ab11cf231" providerId="LiveId" clId="{3EB95190-A47F-422E-BAD5-42FE9BAA652A}" dt="2023-03-05T14:46:59.833" v="29642" actId="20577"/>
        <pc:sldMkLst>
          <pc:docMk/>
          <pc:sldMk cId="3262745221" sldId="460"/>
        </pc:sldMkLst>
        <pc:spChg chg="mod">
          <ac:chgData name="ΕΙΡΗΝΗ ΚΑΤΣΑΡΟΥ" userId="3d7c3f3ab11cf231" providerId="LiveId" clId="{3EB95190-A47F-422E-BAD5-42FE9BAA652A}" dt="2023-03-05T14:46:59.833" v="29642" actId="20577"/>
          <ac:spMkLst>
            <pc:docMk/>
            <pc:sldMk cId="3262745221" sldId="460"/>
            <ac:spMk id="2" creationId="{C2127059-2E59-CD50-7947-6D5D6EED328D}"/>
          </ac:spMkLst>
        </pc:spChg>
        <pc:spChg chg="mod">
          <ac:chgData name="ΕΙΡΗΝΗ ΚΑΤΣΑΡΟΥ" userId="3d7c3f3ab11cf231" providerId="LiveId" clId="{3EB95190-A47F-422E-BAD5-42FE9BAA652A}" dt="2023-03-05T14:15:44.289" v="28218" actId="20577"/>
          <ac:spMkLst>
            <pc:docMk/>
            <pc:sldMk cId="3262745221" sldId="460"/>
            <ac:spMk id="5" creationId="{DA634718-FC1A-A724-73B0-4EEF6F7ED9E0}"/>
          </ac:spMkLst>
        </pc:spChg>
      </pc:sldChg>
      <pc:sldChg chg="modSp add mod ord">
        <pc:chgData name="ΕΙΡΗΝΗ ΚΑΤΣΑΡΟΥ" userId="3d7c3f3ab11cf231" providerId="LiveId" clId="{3EB95190-A47F-422E-BAD5-42FE9BAA652A}" dt="2023-03-05T15:04:13.434" v="30682" actId="20577"/>
        <pc:sldMkLst>
          <pc:docMk/>
          <pc:sldMk cId="1993691305" sldId="461"/>
        </pc:sldMkLst>
        <pc:spChg chg="mod">
          <ac:chgData name="ΕΙΡΗΝΗ ΚΑΤΣΑΡΟΥ" userId="3d7c3f3ab11cf231" providerId="LiveId" clId="{3EB95190-A47F-422E-BAD5-42FE9BAA652A}" dt="2023-03-05T15:04:13.434" v="30682" actId="20577"/>
          <ac:spMkLst>
            <pc:docMk/>
            <pc:sldMk cId="1993691305" sldId="461"/>
            <ac:spMk id="2" creationId="{C2127059-2E59-CD50-7947-6D5D6EED328D}"/>
          </ac:spMkLst>
        </pc:spChg>
      </pc:sldChg>
      <pc:sldChg chg="modSp add mod ord">
        <pc:chgData name="ΕΙΡΗΝΗ ΚΑΤΣΑΡΟΥ" userId="3d7c3f3ab11cf231" providerId="LiveId" clId="{3EB95190-A47F-422E-BAD5-42FE9BAA652A}" dt="2023-03-05T15:16:22.461" v="31549" actId="20577"/>
        <pc:sldMkLst>
          <pc:docMk/>
          <pc:sldMk cId="1211570210" sldId="462"/>
        </pc:sldMkLst>
        <pc:spChg chg="mod">
          <ac:chgData name="ΕΙΡΗΝΗ ΚΑΤΣΑΡΟΥ" userId="3d7c3f3ab11cf231" providerId="LiveId" clId="{3EB95190-A47F-422E-BAD5-42FE9BAA652A}" dt="2023-03-05T15:16:22.461" v="31549" actId="20577"/>
          <ac:spMkLst>
            <pc:docMk/>
            <pc:sldMk cId="1211570210" sldId="462"/>
            <ac:spMk id="2" creationId="{C2127059-2E59-CD50-7947-6D5D6EED328D}"/>
          </ac:spMkLst>
        </pc:spChg>
      </pc:sldChg>
      <pc:sldChg chg="add del">
        <pc:chgData name="ΕΙΡΗΝΗ ΚΑΤΣΑΡΟΥ" userId="3d7c3f3ab11cf231" providerId="LiveId" clId="{3EB95190-A47F-422E-BAD5-42FE9BAA652A}" dt="2023-03-05T15:04:34.939" v="30684" actId="2890"/>
        <pc:sldMkLst>
          <pc:docMk/>
          <pc:sldMk cId="1393759755" sldId="462"/>
        </pc:sldMkLst>
      </pc:sldChg>
      <pc:sldChg chg="addSp delSp modSp new mod ord setBg">
        <pc:chgData name="ΕΙΡΗΝΗ ΚΑΤΣΑΡΟΥ" userId="3d7c3f3ab11cf231" providerId="LiveId" clId="{3EB95190-A47F-422E-BAD5-42FE9BAA652A}" dt="2023-03-05T16:01:04.014" v="33445" actId="26606"/>
        <pc:sldMkLst>
          <pc:docMk/>
          <pc:sldMk cId="1036517272" sldId="463"/>
        </pc:sldMkLst>
        <pc:spChg chg="add">
          <ac:chgData name="ΕΙΡΗΝΗ ΚΑΤΣΑΡΟΥ" userId="3d7c3f3ab11cf231" providerId="LiveId" clId="{3EB95190-A47F-422E-BAD5-42FE9BAA652A}" dt="2023-03-05T16:01:04.014" v="33445" actId="26606"/>
          <ac:spMkLst>
            <pc:docMk/>
            <pc:sldMk cId="1036517272" sldId="463"/>
            <ac:spMk id="10" creationId="{F3060C83-F051-4F0E-ABAD-AA0DFC48B218}"/>
          </ac:spMkLst>
        </pc:spChg>
        <pc:spChg chg="add">
          <ac:chgData name="ΕΙΡΗΝΗ ΚΑΤΣΑΡΟΥ" userId="3d7c3f3ab11cf231" providerId="LiveId" clId="{3EB95190-A47F-422E-BAD5-42FE9BAA652A}" dt="2023-03-05T16:01:04.014" v="33445" actId="26606"/>
          <ac:spMkLst>
            <pc:docMk/>
            <pc:sldMk cId="1036517272" sldId="463"/>
            <ac:spMk id="12" creationId="{83C98ABE-055B-441F-B07E-44F97F083C39}"/>
          </ac:spMkLst>
        </pc:spChg>
        <pc:spChg chg="add">
          <ac:chgData name="ΕΙΡΗΝΗ ΚΑΤΣΑΡΟΥ" userId="3d7c3f3ab11cf231" providerId="LiveId" clId="{3EB95190-A47F-422E-BAD5-42FE9BAA652A}" dt="2023-03-05T16:01:04.014" v="33445" actId="26606"/>
          <ac:spMkLst>
            <pc:docMk/>
            <pc:sldMk cId="1036517272" sldId="463"/>
            <ac:spMk id="14" creationId="{29FDB030-9B49-4CED-8CCD-4D99382388AC}"/>
          </ac:spMkLst>
        </pc:spChg>
        <pc:spChg chg="add">
          <ac:chgData name="ΕΙΡΗΝΗ ΚΑΤΣΑΡΟΥ" userId="3d7c3f3ab11cf231" providerId="LiveId" clId="{3EB95190-A47F-422E-BAD5-42FE9BAA652A}" dt="2023-03-05T16:01:04.014" v="33445" actId="26606"/>
          <ac:spMkLst>
            <pc:docMk/>
            <pc:sldMk cId="1036517272" sldId="463"/>
            <ac:spMk id="16" creationId="{3783CA14-24A1-485C-8B30-D6A5D87987AD}"/>
          </ac:spMkLst>
        </pc:spChg>
        <pc:spChg chg="add">
          <ac:chgData name="ΕΙΡΗΝΗ ΚΑΤΣΑΡΟΥ" userId="3d7c3f3ab11cf231" providerId="LiveId" clId="{3EB95190-A47F-422E-BAD5-42FE9BAA652A}" dt="2023-03-05T16:01:04.014" v="33445" actId="26606"/>
          <ac:spMkLst>
            <pc:docMk/>
            <pc:sldMk cId="1036517272" sldId="463"/>
            <ac:spMk id="18" creationId="{9A97C86A-04D6-40F7-AE84-31AB43E6A846}"/>
          </ac:spMkLst>
        </pc:spChg>
        <pc:spChg chg="add">
          <ac:chgData name="ΕΙΡΗΝΗ ΚΑΤΣΑΡΟΥ" userId="3d7c3f3ab11cf231" providerId="LiveId" clId="{3EB95190-A47F-422E-BAD5-42FE9BAA652A}" dt="2023-03-05T16:01:04.014" v="33445" actId="26606"/>
          <ac:spMkLst>
            <pc:docMk/>
            <pc:sldMk cId="1036517272" sldId="463"/>
            <ac:spMk id="20" creationId="{FF9F2414-84E8-453E-B1F3-389FDE8192D9}"/>
          </ac:spMkLst>
        </pc:spChg>
        <pc:spChg chg="add">
          <ac:chgData name="ΕΙΡΗΝΗ ΚΑΤΣΑΡΟΥ" userId="3d7c3f3ab11cf231" providerId="LiveId" clId="{3EB95190-A47F-422E-BAD5-42FE9BAA652A}" dt="2023-03-05T16:01:04.014" v="33445" actId="26606"/>
          <ac:spMkLst>
            <pc:docMk/>
            <pc:sldMk cId="1036517272" sldId="463"/>
            <ac:spMk id="22" creationId="{3ECA69A1-7536-43AC-85EF-C7106179F5ED}"/>
          </ac:spMkLst>
        </pc:spChg>
        <pc:picChg chg="add del mod">
          <ac:chgData name="ΕΙΡΗΝΗ ΚΑΤΣΑΡΟΥ" userId="3d7c3f3ab11cf231" providerId="LiveId" clId="{3EB95190-A47F-422E-BAD5-42FE9BAA652A}" dt="2023-03-05T16:00:07.925" v="33441" actId="21"/>
          <ac:picMkLst>
            <pc:docMk/>
            <pc:sldMk cId="1036517272" sldId="463"/>
            <ac:picMk id="3" creationId="{E92F2605-961B-8090-15EC-56172347659C}"/>
          </ac:picMkLst>
        </pc:picChg>
        <pc:picChg chg="add mod">
          <ac:chgData name="ΕΙΡΗΝΗ ΚΑΤΣΑΡΟΥ" userId="3d7c3f3ab11cf231" providerId="LiveId" clId="{3EB95190-A47F-422E-BAD5-42FE9BAA652A}" dt="2023-03-05T16:01:04.014" v="33445" actId="26606"/>
          <ac:picMkLst>
            <pc:docMk/>
            <pc:sldMk cId="1036517272" sldId="463"/>
            <ac:picMk id="5" creationId="{27CDA248-B4E5-2441-8DA4-C24FD71786C8}"/>
          </ac:picMkLst>
        </pc:picChg>
      </pc:sldChg>
      <pc:sldChg chg="modSp add mod">
        <pc:chgData name="ΕΙΡΗΝΗ ΚΑΤΣΑΡΟΥ" userId="3d7c3f3ab11cf231" providerId="LiveId" clId="{3EB95190-A47F-422E-BAD5-42FE9BAA652A}" dt="2023-03-05T15:35:07.125" v="32788" actId="20577"/>
        <pc:sldMkLst>
          <pc:docMk/>
          <pc:sldMk cId="436000496" sldId="464"/>
        </pc:sldMkLst>
        <pc:spChg chg="mod">
          <ac:chgData name="ΕΙΡΗΝΗ ΚΑΤΣΑΡΟΥ" userId="3d7c3f3ab11cf231" providerId="LiveId" clId="{3EB95190-A47F-422E-BAD5-42FE9BAA652A}" dt="2023-03-05T15:35:07.125" v="32788" actId="20577"/>
          <ac:spMkLst>
            <pc:docMk/>
            <pc:sldMk cId="436000496" sldId="464"/>
            <ac:spMk id="2" creationId="{C2127059-2E59-CD50-7947-6D5D6EED328D}"/>
          </ac:spMkLst>
        </pc:spChg>
      </pc:sldChg>
      <pc:sldChg chg="modSp add mod ord">
        <pc:chgData name="ΕΙΡΗΝΗ ΚΑΤΣΑΡΟΥ" userId="3d7c3f3ab11cf231" providerId="LiveId" clId="{3EB95190-A47F-422E-BAD5-42FE9BAA652A}" dt="2023-03-05T15:44:47.868" v="33433" actId="313"/>
        <pc:sldMkLst>
          <pc:docMk/>
          <pc:sldMk cId="1923581680" sldId="465"/>
        </pc:sldMkLst>
        <pc:spChg chg="mod">
          <ac:chgData name="ΕΙΡΗΝΗ ΚΑΤΣΑΡΟΥ" userId="3d7c3f3ab11cf231" providerId="LiveId" clId="{3EB95190-A47F-422E-BAD5-42FE9BAA652A}" dt="2023-03-05T15:44:47.868" v="33433" actId="313"/>
          <ac:spMkLst>
            <pc:docMk/>
            <pc:sldMk cId="1923581680" sldId="465"/>
            <ac:spMk id="2" creationId="{C2127059-2E59-CD50-7947-6D5D6EED328D}"/>
          </ac:spMkLst>
        </pc:spChg>
        <pc:spChg chg="mod">
          <ac:chgData name="ΕΙΡΗΝΗ ΚΑΤΣΑΡΟΥ" userId="3d7c3f3ab11cf231" providerId="LiveId" clId="{3EB95190-A47F-422E-BAD5-42FE9BAA652A}" dt="2023-03-05T15:40:48.049" v="32869" actId="20577"/>
          <ac:spMkLst>
            <pc:docMk/>
            <pc:sldMk cId="1923581680" sldId="465"/>
            <ac:spMk id="5" creationId="{DA634718-FC1A-A724-73B0-4EEF6F7ED9E0}"/>
          </ac:spMkLst>
        </pc:spChg>
      </pc:sldChg>
      <pc:sldChg chg="addSp delSp modSp new mod setBg">
        <pc:chgData name="ΕΙΡΗΝΗ ΚΑΤΣΑΡΟΥ" userId="3d7c3f3ab11cf231" providerId="LiveId" clId="{3EB95190-A47F-422E-BAD5-42FE9BAA652A}" dt="2023-03-05T16:05:18.178" v="33449" actId="1076"/>
        <pc:sldMkLst>
          <pc:docMk/>
          <pc:sldMk cId="1979130558" sldId="466"/>
        </pc:sldMkLst>
        <pc:spChg chg="add">
          <ac:chgData name="ΕΙΡΗΝΗ ΚΑΤΣΑΡΟΥ" userId="3d7c3f3ab11cf231" providerId="LiveId" clId="{3EB95190-A47F-422E-BAD5-42FE9BAA652A}" dt="2023-03-05T15:40:12.110" v="32807" actId="26606"/>
          <ac:spMkLst>
            <pc:docMk/>
            <pc:sldMk cId="1979130558" sldId="466"/>
            <ac:spMk id="7" creationId="{F3060C83-F051-4F0E-ABAD-AA0DFC48B218}"/>
          </ac:spMkLst>
        </pc:spChg>
        <pc:spChg chg="add del">
          <ac:chgData name="ΕΙΡΗΝΗ ΚΑΤΣΑΡΟΥ" userId="3d7c3f3ab11cf231" providerId="LiveId" clId="{3EB95190-A47F-422E-BAD5-42FE9BAA652A}" dt="2023-03-05T15:39:34.591" v="32802" actId="26606"/>
          <ac:spMkLst>
            <pc:docMk/>
            <pc:sldMk cId="1979130558" sldId="466"/>
            <ac:spMk id="8" creationId="{86FF76B9-219D-4469-AF87-0236D29032F1}"/>
          </ac:spMkLst>
        </pc:spChg>
        <pc:spChg chg="add">
          <ac:chgData name="ΕΙΡΗΝΗ ΚΑΤΣΑΡΟΥ" userId="3d7c3f3ab11cf231" providerId="LiveId" clId="{3EB95190-A47F-422E-BAD5-42FE9BAA652A}" dt="2023-03-05T15:40:12.110" v="32807" actId="26606"/>
          <ac:spMkLst>
            <pc:docMk/>
            <pc:sldMk cId="1979130558" sldId="466"/>
            <ac:spMk id="9" creationId="{29FDB030-9B49-4CED-8CCD-4D99382388AC}"/>
          </ac:spMkLst>
        </pc:spChg>
        <pc:spChg chg="add">
          <ac:chgData name="ΕΙΡΗΝΗ ΚΑΤΣΑΡΟΥ" userId="3d7c3f3ab11cf231" providerId="LiveId" clId="{3EB95190-A47F-422E-BAD5-42FE9BAA652A}" dt="2023-03-05T15:40:12.110" v="32807" actId="26606"/>
          <ac:spMkLst>
            <pc:docMk/>
            <pc:sldMk cId="1979130558" sldId="466"/>
            <ac:spMk id="11" creationId="{3783CA14-24A1-485C-8B30-D6A5D87987AD}"/>
          </ac:spMkLst>
        </pc:spChg>
        <pc:spChg chg="add">
          <ac:chgData name="ΕΙΡΗΝΗ ΚΑΤΣΑΡΟΥ" userId="3d7c3f3ab11cf231" providerId="LiveId" clId="{3EB95190-A47F-422E-BAD5-42FE9BAA652A}" dt="2023-03-05T15:40:12.110" v="32807" actId="26606"/>
          <ac:spMkLst>
            <pc:docMk/>
            <pc:sldMk cId="1979130558" sldId="466"/>
            <ac:spMk id="12" creationId="{83C98ABE-055B-441F-B07E-44F97F083C39}"/>
          </ac:spMkLst>
        </pc:spChg>
        <pc:spChg chg="add del">
          <ac:chgData name="ΕΙΡΗΝΗ ΚΑΤΣΑΡΟΥ" userId="3d7c3f3ab11cf231" providerId="LiveId" clId="{3EB95190-A47F-422E-BAD5-42FE9BAA652A}" dt="2023-03-05T15:39:34.591" v="32802" actId="26606"/>
          <ac:spMkLst>
            <pc:docMk/>
            <pc:sldMk cId="1979130558" sldId="466"/>
            <ac:spMk id="14" creationId="{2E80C965-DB6D-4F81-9E9E-B027384D0BD6}"/>
          </ac:spMkLst>
        </pc:spChg>
        <pc:spChg chg="add del">
          <ac:chgData name="ΕΙΡΗΝΗ ΚΑΤΣΑΡΟΥ" userId="3d7c3f3ab11cf231" providerId="LiveId" clId="{3EB95190-A47F-422E-BAD5-42FE9BAA652A}" dt="2023-03-05T15:39:34.591" v="32802" actId="26606"/>
          <ac:spMkLst>
            <pc:docMk/>
            <pc:sldMk cId="1979130558" sldId="466"/>
            <ac:spMk id="16" creationId="{633C5E46-DAC5-4661-9C87-22B08E2A512F}"/>
          </ac:spMkLst>
        </pc:spChg>
        <pc:spChg chg="add">
          <ac:chgData name="ΕΙΡΗΝΗ ΚΑΤΣΑΡΟΥ" userId="3d7c3f3ab11cf231" providerId="LiveId" clId="{3EB95190-A47F-422E-BAD5-42FE9BAA652A}" dt="2023-03-05T15:40:12.110" v="32807" actId="26606"/>
          <ac:spMkLst>
            <pc:docMk/>
            <pc:sldMk cId="1979130558" sldId="466"/>
            <ac:spMk id="18" creationId="{9A97C86A-04D6-40F7-AE84-31AB43E6A846}"/>
          </ac:spMkLst>
        </pc:spChg>
        <pc:spChg chg="add">
          <ac:chgData name="ΕΙΡΗΝΗ ΚΑΤΣΑΡΟΥ" userId="3d7c3f3ab11cf231" providerId="LiveId" clId="{3EB95190-A47F-422E-BAD5-42FE9BAA652A}" dt="2023-03-05T15:40:12.110" v="32807" actId="26606"/>
          <ac:spMkLst>
            <pc:docMk/>
            <pc:sldMk cId="1979130558" sldId="466"/>
            <ac:spMk id="20" creationId="{FF9F2414-84E8-453E-B1F3-389FDE8192D9}"/>
          </ac:spMkLst>
        </pc:spChg>
        <pc:spChg chg="add">
          <ac:chgData name="ΕΙΡΗΝΗ ΚΑΤΣΑΡΟΥ" userId="3d7c3f3ab11cf231" providerId="LiveId" clId="{3EB95190-A47F-422E-BAD5-42FE9BAA652A}" dt="2023-03-05T15:40:12.110" v="32807" actId="26606"/>
          <ac:spMkLst>
            <pc:docMk/>
            <pc:sldMk cId="1979130558" sldId="466"/>
            <ac:spMk id="22" creationId="{3ECA69A1-7536-43AC-85EF-C7106179F5ED}"/>
          </ac:spMkLst>
        </pc:spChg>
        <pc:grpChg chg="add del">
          <ac:chgData name="ΕΙΡΗΝΗ ΚΑΤΣΑΡΟΥ" userId="3d7c3f3ab11cf231" providerId="LiveId" clId="{3EB95190-A47F-422E-BAD5-42FE9BAA652A}" dt="2023-03-05T15:39:34.591" v="32802" actId="26606"/>
          <ac:grpSpMkLst>
            <pc:docMk/>
            <pc:sldMk cId="1979130558" sldId="466"/>
            <ac:grpSpMk id="10" creationId="{DB88BD78-87E1-424D-B479-C37D8E41B12E}"/>
          </ac:grpSpMkLst>
        </pc:grpChg>
        <pc:picChg chg="add del mod">
          <ac:chgData name="ΕΙΡΗΝΗ ΚΑΤΣΑΡΟΥ" userId="3d7c3f3ab11cf231" providerId="LiveId" clId="{3EB95190-A47F-422E-BAD5-42FE9BAA652A}" dt="2023-03-05T15:39:48.185" v="32803" actId="21"/>
          <ac:picMkLst>
            <pc:docMk/>
            <pc:sldMk cId="1979130558" sldId="466"/>
            <ac:picMk id="3" creationId="{B3536C19-1656-C9B5-D02B-F63DA48D7204}"/>
          </ac:picMkLst>
        </pc:picChg>
        <pc:picChg chg="add del mod">
          <ac:chgData name="ΕΙΡΗΝΗ ΚΑΤΣΑΡΟΥ" userId="3d7c3f3ab11cf231" providerId="LiveId" clId="{3EB95190-A47F-422E-BAD5-42FE9BAA652A}" dt="2023-03-05T16:04:40.040" v="33446" actId="21"/>
          <ac:picMkLst>
            <pc:docMk/>
            <pc:sldMk cId="1979130558" sldId="466"/>
            <ac:picMk id="5" creationId="{1756615B-CDDE-3DB6-DA7E-4A05A37B4AD2}"/>
          </ac:picMkLst>
        </pc:picChg>
        <pc:picChg chg="add mod">
          <ac:chgData name="ΕΙΡΗΝΗ ΚΑΤΣΑΡΟΥ" userId="3d7c3f3ab11cf231" providerId="LiveId" clId="{3EB95190-A47F-422E-BAD5-42FE9BAA652A}" dt="2023-03-05T16:05:18.178" v="33449" actId="1076"/>
          <ac:picMkLst>
            <pc:docMk/>
            <pc:sldMk cId="1979130558" sldId="466"/>
            <ac:picMk id="13" creationId="{F9207BEF-50A5-70D5-3ABA-16E71DBCFADF}"/>
          </ac:picMkLst>
        </pc:picChg>
      </pc:sldChg>
      <pc:sldChg chg="addSp modSp new del mod ord">
        <pc:chgData name="ΕΙΡΗΝΗ ΚΑΤΣΑΡΟΥ" userId="3d7c3f3ab11cf231" providerId="LiveId" clId="{3EB95190-A47F-422E-BAD5-42FE9BAA652A}" dt="2023-03-05T16:34:54.048" v="34514" actId="2696"/>
        <pc:sldMkLst>
          <pc:docMk/>
          <pc:sldMk cId="3957540564" sldId="467"/>
        </pc:sldMkLst>
        <pc:picChg chg="add mod">
          <ac:chgData name="ΕΙΡΗΝΗ ΚΑΤΣΑΡΟΥ" userId="3d7c3f3ab11cf231" providerId="LiveId" clId="{3EB95190-A47F-422E-BAD5-42FE9BAA652A}" dt="2023-03-05T16:34:07.445" v="34505" actId="1440"/>
          <ac:picMkLst>
            <pc:docMk/>
            <pc:sldMk cId="3957540564" sldId="467"/>
            <ac:picMk id="3" creationId="{7F911D3D-3CF7-F385-66B9-2FC9BC8646BF}"/>
          </ac:picMkLst>
        </pc:picChg>
      </pc:sldChg>
      <pc:sldChg chg="modSp add mod">
        <pc:chgData name="ΕΙΡΗΝΗ ΚΑΤΣΑΡΟΥ" userId="3d7c3f3ab11cf231" providerId="LiveId" clId="{3EB95190-A47F-422E-BAD5-42FE9BAA652A}" dt="2023-03-05T16:14:49.739" v="33548" actId="20577"/>
        <pc:sldMkLst>
          <pc:docMk/>
          <pc:sldMk cId="3532072235" sldId="468"/>
        </pc:sldMkLst>
        <pc:spChg chg="mod">
          <ac:chgData name="ΕΙΡΗΝΗ ΚΑΤΣΑΡΟΥ" userId="3d7c3f3ab11cf231" providerId="LiveId" clId="{3EB95190-A47F-422E-BAD5-42FE9BAA652A}" dt="2023-03-05T16:14:49.739" v="33548" actId="20577"/>
          <ac:spMkLst>
            <pc:docMk/>
            <pc:sldMk cId="3532072235" sldId="468"/>
            <ac:spMk id="5" creationId="{DA634718-FC1A-A724-73B0-4EEF6F7ED9E0}"/>
          </ac:spMkLst>
        </pc:spChg>
      </pc:sldChg>
      <pc:sldChg chg="addSp delSp modSp add mod">
        <pc:chgData name="ΕΙΡΗΝΗ ΚΑΤΣΑΡΟΥ" userId="3d7c3f3ab11cf231" providerId="LiveId" clId="{3EB95190-A47F-422E-BAD5-42FE9BAA652A}" dt="2023-03-05T17:15:17.628" v="37371" actId="1076"/>
        <pc:sldMkLst>
          <pc:docMk/>
          <pc:sldMk cId="2436522076" sldId="469"/>
        </pc:sldMkLst>
        <pc:spChg chg="mod">
          <ac:chgData name="ΕΙΡΗΝΗ ΚΑΤΣΑΡΟΥ" userId="3d7c3f3ab11cf231" providerId="LiveId" clId="{3EB95190-A47F-422E-BAD5-42FE9BAA652A}" dt="2023-03-05T16:34:36.871" v="34509" actId="6549"/>
          <ac:spMkLst>
            <pc:docMk/>
            <pc:sldMk cId="2436522076" sldId="469"/>
            <ac:spMk id="2" creationId="{C2127059-2E59-CD50-7947-6D5D6EED328D}"/>
          </ac:spMkLst>
        </pc:spChg>
        <pc:spChg chg="del">
          <ac:chgData name="ΕΙΡΗΝΗ ΚΑΤΣΑΡΟΥ" userId="3d7c3f3ab11cf231" providerId="LiveId" clId="{3EB95190-A47F-422E-BAD5-42FE9BAA652A}" dt="2023-03-05T16:34:30.741" v="34507" actId="21"/>
          <ac:spMkLst>
            <pc:docMk/>
            <pc:sldMk cId="2436522076" sldId="469"/>
            <ac:spMk id="5" creationId="{DA634718-FC1A-A724-73B0-4EEF6F7ED9E0}"/>
          </ac:spMkLst>
        </pc:spChg>
        <pc:picChg chg="add mod">
          <ac:chgData name="ΕΙΡΗΝΗ ΚΑΤΣΑΡΟΥ" userId="3d7c3f3ab11cf231" providerId="LiveId" clId="{3EB95190-A47F-422E-BAD5-42FE9BAA652A}" dt="2023-03-05T17:15:04.556" v="37367" actId="1076"/>
          <ac:picMkLst>
            <pc:docMk/>
            <pc:sldMk cId="2436522076" sldId="469"/>
            <ac:picMk id="3" creationId="{7B0B72C8-94AD-A590-5DF8-607FEED7A2E6}"/>
          </ac:picMkLst>
        </pc:picChg>
        <pc:picChg chg="add mod">
          <ac:chgData name="ΕΙΡΗΝΗ ΚΑΤΣΑΡΟΥ" userId="3d7c3f3ab11cf231" providerId="LiveId" clId="{3EB95190-A47F-422E-BAD5-42FE9BAA652A}" dt="2023-03-05T17:15:17.628" v="37371" actId="1076"/>
          <ac:picMkLst>
            <pc:docMk/>
            <pc:sldMk cId="2436522076" sldId="469"/>
            <ac:picMk id="7" creationId="{2D766A70-A9D5-66A2-888E-8201AFD28D4B}"/>
          </ac:picMkLst>
        </pc:picChg>
        <pc:cxnChg chg="del">
          <ac:chgData name="ΕΙΡΗΝΗ ΚΑΤΣΑΡΟΥ" userId="3d7c3f3ab11cf231" providerId="LiveId" clId="{3EB95190-A47F-422E-BAD5-42FE9BAA652A}" dt="2023-03-05T16:34:33.904" v="34508" actId="21"/>
          <ac:cxnSpMkLst>
            <pc:docMk/>
            <pc:sldMk cId="2436522076" sldId="469"/>
            <ac:cxnSpMk id="4" creationId="{17003135-4453-6F84-ABE1-0421B005313A}"/>
          </ac:cxnSpMkLst>
        </pc:cxnChg>
      </pc:sldChg>
      <pc:sldChg chg="delSp modSp add mod">
        <pc:chgData name="ΕΙΡΗΝΗ ΚΑΤΣΑΡΟΥ" userId="3d7c3f3ab11cf231" providerId="LiveId" clId="{3EB95190-A47F-422E-BAD5-42FE9BAA652A}" dt="2023-03-05T16:56:14.228" v="36045" actId="14100"/>
        <pc:sldMkLst>
          <pc:docMk/>
          <pc:sldMk cId="3986254049" sldId="470"/>
        </pc:sldMkLst>
        <pc:spChg chg="mod">
          <ac:chgData name="ΕΙΡΗΝΗ ΚΑΤΣΑΡΟΥ" userId="3d7c3f3ab11cf231" providerId="LiveId" clId="{3EB95190-A47F-422E-BAD5-42FE9BAA652A}" dt="2023-03-05T16:56:14.228" v="36045" actId="14100"/>
          <ac:spMkLst>
            <pc:docMk/>
            <pc:sldMk cId="3986254049" sldId="470"/>
            <ac:spMk id="2" creationId="{C2127059-2E59-CD50-7947-6D5D6EED328D}"/>
          </ac:spMkLst>
        </pc:spChg>
        <pc:picChg chg="del">
          <ac:chgData name="ΕΙΡΗΝΗ ΚΑΤΣΑΡΟΥ" userId="3d7c3f3ab11cf231" providerId="LiveId" clId="{3EB95190-A47F-422E-BAD5-42FE9BAA652A}" dt="2023-03-05T16:39:51.199" v="34538" actId="21"/>
          <ac:picMkLst>
            <pc:docMk/>
            <pc:sldMk cId="3986254049" sldId="470"/>
            <ac:picMk id="6" creationId="{6B6EC92A-F29D-242C-FB68-25AC88A7A992}"/>
          </ac:picMkLst>
        </pc:picChg>
        <pc:picChg chg="del">
          <ac:chgData name="ΕΙΡΗΝΗ ΚΑΤΣΑΡΟΥ" userId="3d7c3f3ab11cf231" providerId="LiveId" clId="{3EB95190-A47F-422E-BAD5-42FE9BAA652A}" dt="2023-03-05T16:39:48.947" v="34537" actId="21"/>
          <ac:picMkLst>
            <pc:docMk/>
            <pc:sldMk cId="3986254049" sldId="470"/>
            <ac:picMk id="10" creationId="{68D43D8A-E200-471D-D90F-A116DCF21229}"/>
          </ac:picMkLst>
        </pc:picChg>
      </pc:sldChg>
      <pc:sldChg chg="modSp add mod">
        <pc:chgData name="ΕΙΡΗΝΗ ΚΑΤΣΑΡΟΥ" userId="3d7c3f3ab11cf231" providerId="LiveId" clId="{3EB95190-A47F-422E-BAD5-42FE9BAA652A}" dt="2023-03-05T17:00:42.312" v="36530" actId="1076"/>
        <pc:sldMkLst>
          <pc:docMk/>
          <pc:sldMk cId="2529200085" sldId="471"/>
        </pc:sldMkLst>
        <pc:spChg chg="mod">
          <ac:chgData name="ΕΙΡΗΝΗ ΚΑΤΣΑΡΟΥ" userId="3d7c3f3ab11cf231" providerId="LiveId" clId="{3EB95190-A47F-422E-BAD5-42FE9BAA652A}" dt="2023-03-05T17:00:42.312" v="36530" actId="1076"/>
          <ac:spMkLst>
            <pc:docMk/>
            <pc:sldMk cId="2529200085" sldId="471"/>
            <ac:spMk id="2" creationId="{C2127059-2E59-CD50-7947-6D5D6EED328D}"/>
          </ac:spMkLst>
        </pc:spChg>
      </pc:sldChg>
      <pc:sldChg chg="addSp modSp add mod ord">
        <pc:chgData name="ΕΙΡΗΝΗ ΚΑΤΣΑΡΟΥ" userId="3d7c3f3ab11cf231" providerId="LiveId" clId="{3EB95190-A47F-422E-BAD5-42FE9BAA652A}" dt="2023-03-05T17:12:19.427" v="37361" actId="1076"/>
        <pc:sldMkLst>
          <pc:docMk/>
          <pc:sldMk cId="3716808452" sldId="472"/>
        </pc:sldMkLst>
        <pc:spChg chg="mod">
          <ac:chgData name="ΕΙΡΗΝΗ ΚΑΤΣΑΡΟΥ" userId="3d7c3f3ab11cf231" providerId="LiveId" clId="{3EB95190-A47F-422E-BAD5-42FE9BAA652A}" dt="2023-03-05T17:12:19.427" v="37361" actId="1076"/>
          <ac:spMkLst>
            <pc:docMk/>
            <pc:sldMk cId="3716808452" sldId="472"/>
            <ac:spMk id="2" creationId="{C2127059-2E59-CD50-7947-6D5D6EED328D}"/>
          </ac:spMkLst>
        </pc:spChg>
        <pc:picChg chg="add mod">
          <ac:chgData name="ΕΙΡΗΝΗ ΚΑΤΣΑΡΟΥ" userId="3d7c3f3ab11cf231" providerId="LiveId" clId="{3EB95190-A47F-422E-BAD5-42FE9BAA652A}" dt="2023-03-05T17:06:00.988" v="36629" actId="1076"/>
          <ac:picMkLst>
            <pc:docMk/>
            <pc:sldMk cId="3716808452" sldId="472"/>
            <ac:picMk id="6" creationId="{726B2EFD-BBE2-C00A-5451-3A456BADFEC3}"/>
          </ac:picMkLst>
        </pc:picChg>
      </pc:sldChg>
      <pc:sldChg chg="modSp add mod">
        <pc:chgData name="ΕΙΡΗΝΗ ΚΑΤΣΑΡΟΥ" userId="3d7c3f3ab11cf231" providerId="LiveId" clId="{3EB95190-A47F-422E-BAD5-42FE9BAA652A}" dt="2023-03-05T17:18:46.336" v="37408" actId="20577"/>
        <pc:sldMkLst>
          <pc:docMk/>
          <pc:sldMk cId="2714656386" sldId="473"/>
        </pc:sldMkLst>
        <pc:spChg chg="mod">
          <ac:chgData name="ΕΙΡΗΝΗ ΚΑΤΣΑΡΟΥ" userId="3d7c3f3ab11cf231" providerId="LiveId" clId="{3EB95190-A47F-422E-BAD5-42FE9BAA652A}" dt="2023-03-05T17:18:46.336" v="37408" actId="20577"/>
          <ac:spMkLst>
            <pc:docMk/>
            <pc:sldMk cId="2714656386" sldId="473"/>
            <ac:spMk id="3" creationId="{DB767AAC-D353-62DB-8CEB-CB082DC16DB9}"/>
          </ac:spMkLst>
        </pc:spChg>
      </pc:sldChg>
      <pc:sldChg chg="modSp add mod ord">
        <pc:chgData name="ΕΙΡΗΝΗ ΚΑΤΣΑΡΟΥ" userId="3d7c3f3ab11cf231" providerId="LiveId" clId="{3EB95190-A47F-422E-BAD5-42FE9BAA652A}" dt="2023-03-05T17:56:42.852" v="38611" actId="20577"/>
        <pc:sldMkLst>
          <pc:docMk/>
          <pc:sldMk cId="1629043516" sldId="474"/>
        </pc:sldMkLst>
        <pc:spChg chg="mod">
          <ac:chgData name="ΕΙΡΗΝΗ ΚΑΤΣΑΡΟΥ" userId="3d7c3f3ab11cf231" providerId="LiveId" clId="{3EB95190-A47F-422E-BAD5-42FE9BAA652A}" dt="2023-03-05T17:56:42.852" v="38611" actId="20577"/>
          <ac:spMkLst>
            <pc:docMk/>
            <pc:sldMk cId="1629043516" sldId="474"/>
            <ac:spMk id="2" creationId="{C2127059-2E59-CD50-7947-6D5D6EED328D}"/>
          </ac:spMkLst>
        </pc:spChg>
        <pc:spChg chg="mod">
          <ac:chgData name="ΕΙΡΗΝΗ ΚΑΤΣΑΡΟΥ" userId="3d7c3f3ab11cf231" providerId="LiveId" clId="{3EB95190-A47F-422E-BAD5-42FE9BAA652A}" dt="2023-03-05T17:27:51.878" v="37491" actId="20577"/>
          <ac:spMkLst>
            <pc:docMk/>
            <pc:sldMk cId="1629043516" sldId="474"/>
            <ac:spMk id="5" creationId="{DA634718-FC1A-A724-73B0-4EEF6F7ED9E0}"/>
          </ac:spMkLst>
        </pc:spChg>
      </pc:sldChg>
      <pc:sldChg chg="addSp delSp modSp add mod setBg delDesignElem">
        <pc:chgData name="ΕΙΡΗΝΗ ΚΑΤΣΑΡΟΥ" userId="3d7c3f3ab11cf231" providerId="LiveId" clId="{3EB95190-A47F-422E-BAD5-42FE9BAA652A}" dt="2023-03-05T18:10:56.427" v="39785" actId="20577"/>
        <pc:sldMkLst>
          <pc:docMk/>
          <pc:sldMk cId="4192812579" sldId="475"/>
        </pc:sldMkLst>
        <pc:spChg chg="mod">
          <ac:chgData name="ΕΙΡΗΝΗ ΚΑΤΣΑΡΟΥ" userId="3d7c3f3ab11cf231" providerId="LiveId" clId="{3EB95190-A47F-422E-BAD5-42FE9BAA652A}" dt="2023-03-05T18:10:56.427" v="39785" actId="20577"/>
          <ac:spMkLst>
            <pc:docMk/>
            <pc:sldMk cId="4192812579" sldId="475"/>
            <ac:spMk id="2" creationId="{C2127059-2E59-CD50-7947-6D5D6EED328D}"/>
          </ac:spMkLst>
        </pc:spChg>
        <pc:spChg chg="del">
          <ac:chgData name="ΕΙΡΗΝΗ ΚΑΤΣΑΡΟΥ" userId="3d7c3f3ab11cf231" providerId="LiveId" clId="{3EB95190-A47F-422E-BAD5-42FE9BAA652A}" dt="2023-03-05T17:57:11.470" v="38613"/>
          <ac:spMkLst>
            <pc:docMk/>
            <pc:sldMk cId="4192812579" sldId="475"/>
            <ac:spMk id="24" creationId="{4DA718D0-4865-4629-8134-44F68D41D574}"/>
          </ac:spMkLst>
        </pc:spChg>
        <pc:spChg chg="del">
          <ac:chgData name="ΕΙΡΗΝΗ ΚΑΤΣΑΡΟΥ" userId="3d7c3f3ab11cf231" providerId="LiveId" clId="{3EB95190-A47F-422E-BAD5-42FE9BAA652A}" dt="2023-03-05T17:57:11.470" v="38613"/>
          <ac:spMkLst>
            <pc:docMk/>
            <pc:sldMk cId="4192812579" sldId="475"/>
            <ac:spMk id="30" creationId="{CBC4F608-B4B8-48C3-9572-C0F061B1CD99}"/>
          </ac:spMkLst>
        </pc:spChg>
        <pc:grpChg chg="del">
          <ac:chgData name="ΕΙΡΗΝΗ ΚΑΤΣΑΡΟΥ" userId="3d7c3f3ab11cf231" providerId="LiveId" clId="{3EB95190-A47F-422E-BAD5-42FE9BAA652A}" dt="2023-03-05T17:57:11.470" v="38613"/>
          <ac:grpSpMkLst>
            <pc:docMk/>
            <pc:sldMk cId="4192812579" sldId="475"/>
            <ac:grpSpMk id="26" creationId="{65167ED7-6315-43AB-B1B6-C326D5FD8F84}"/>
          </ac:grpSpMkLst>
        </pc:grpChg>
        <pc:graphicFrameChg chg="add mod modGraphic">
          <ac:chgData name="ΕΙΡΗΝΗ ΚΑΤΣΑΡΟΥ" userId="3d7c3f3ab11cf231" providerId="LiveId" clId="{3EB95190-A47F-422E-BAD5-42FE9BAA652A}" dt="2023-03-05T18:09:12.568" v="39762" actId="1076"/>
          <ac:graphicFrameMkLst>
            <pc:docMk/>
            <pc:sldMk cId="4192812579" sldId="475"/>
            <ac:graphicFrameMk id="3" creationId="{FFCEF02E-8DEA-A5C1-09F8-9370C82BC605}"/>
          </ac:graphicFrameMkLst>
        </pc:graphicFrameChg>
      </pc:sldChg>
      <pc:sldChg chg="delSp modSp add mod ord setBg delDesignElem">
        <pc:chgData name="ΕΙΡΗΝΗ ΚΑΤΣΑΡΟΥ" userId="3d7c3f3ab11cf231" providerId="LiveId" clId="{3EB95190-A47F-422E-BAD5-42FE9BAA652A}" dt="2023-03-05T18:21:10.758" v="40809" actId="5793"/>
        <pc:sldMkLst>
          <pc:docMk/>
          <pc:sldMk cId="1908341750" sldId="476"/>
        </pc:sldMkLst>
        <pc:spChg chg="mod">
          <ac:chgData name="ΕΙΡΗΝΗ ΚΑΤΣΑΡΟΥ" userId="3d7c3f3ab11cf231" providerId="LiveId" clId="{3EB95190-A47F-422E-BAD5-42FE9BAA652A}" dt="2023-03-05T18:21:10.758" v="40809" actId="5793"/>
          <ac:spMkLst>
            <pc:docMk/>
            <pc:sldMk cId="1908341750" sldId="476"/>
            <ac:spMk id="2" creationId="{C2127059-2E59-CD50-7947-6D5D6EED328D}"/>
          </ac:spMkLst>
        </pc:spChg>
        <pc:spChg chg="mod">
          <ac:chgData name="ΕΙΡΗΝΗ ΚΑΤΣΑΡΟΥ" userId="3d7c3f3ab11cf231" providerId="LiveId" clId="{3EB95190-A47F-422E-BAD5-42FE9BAA652A}" dt="2023-03-05T18:11:57.140" v="39887" actId="20577"/>
          <ac:spMkLst>
            <pc:docMk/>
            <pc:sldMk cId="1908341750" sldId="476"/>
            <ac:spMk id="5" creationId="{DA634718-FC1A-A724-73B0-4EEF6F7ED9E0}"/>
          </ac:spMkLst>
        </pc:spChg>
        <pc:spChg chg="del">
          <ac:chgData name="ΕΙΡΗΝΗ ΚΑΤΣΑΡΟΥ" userId="3d7c3f3ab11cf231" providerId="LiveId" clId="{3EB95190-A47F-422E-BAD5-42FE9BAA652A}" dt="2023-03-05T18:11:18.714" v="39787"/>
          <ac:spMkLst>
            <pc:docMk/>
            <pc:sldMk cId="1908341750" sldId="476"/>
            <ac:spMk id="24" creationId="{4DA718D0-4865-4629-8134-44F68D41D574}"/>
          </ac:spMkLst>
        </pc:spChg>
        <pc:spChg chg="del">
          <ac:chgData name="ΕΙΡΗΝΗ ΚΑΤΣΑΡΟΥ" userId="3d7c3f3ab11cf231" providerId="LiveId" clId="{3EB95190-A47F-422E-BAD5-42FE9BAA652A}" dt="2023-03-05T18:11:18.714" v="39787"/>
          <ac:spMkLst>
            <pc:docMk/>
            <pc:sldMk cId="1908341750" sldId="476"/>
            <ac:spMk id="30" creationId="{CBC4F608-B4B8-48C3-9572-C0F061B1CD99}"/>
          </ac:spMkLst>
        </pc:spChg>
        <pc:grpChg chg="del">
          <ac:chgData name="ΕΙΡΗΝΗ ΚΑΤΣΑΡΟΥ" userId="3d7c3f3ab11cf231" providerId="LiveId" clId="{3EB95190-A47F-422E-BAD5-42FE9BAA652A}" dt="2023-03-05T18:11:18.714" v="39787"/>
          <ac:grpSpMkLst>
            <pc:docMk/>
            <pc:sldMk cId="1908341750" sldId="476"/>
            <ac:grpSpMk id="26" creationId="{65167ED7-6315-43AB-B1B6-C326D5FD8F84}"/>
          </ac:grpSpMkLst>
        </pc:grpChg>
      </pc:sldChg>
      <pc:sldChg chg="modSp add del mod">
        <pc:chgData name="ΕΙΡΗΝΗ ΚΑΤΣΑΡΟΥ" userId="3d7c3f3ab11cf231" providerId="LiveId" clId="{3EB95190-A47F-422E-BAD5-42FE9BAA652A}" dt="2023-03-05T18:10:23.131" v="39769" actId="2696"/>
        <pc:sldMkLst>
          <pc:docMk/>
          <pc:sldMk cId="2197262117" sldId="476"/>
        </pc:sldMkLst>
        <pc:spChg chg="mod">
          <ac:chgData name="ΕΙΡΗΝΗ ΚΑΤΣΑΡΟΥ" userId="3d7c3f3ab11cf231" providerId="LiveId" clId="{3EB95190-A47F-422E-BAD5-42FE9BAA652A}" dt="2023-03-05T18:10:06.153" v="39768" actId="1076"/>
          <ac:spMkLst>
            <pc:docMk/>
            <pc:sldMk cId="2197262117" sldId="476"/>
            <ac:spMk id="2" creationId="{C2127059-2E59-CD50-7947-6D5D6EED328D}"/>
          </ac:spMkLst>
        </pc:spChg>
      </pc:sldChg>
      <pc:sldChg chg="delSp modSp add del mod">
        <pc:chgData name="ΕΙΡΗΝΗ ΚΑΤΣΑΡΟΥ" userId="3d7c3f3ab11cf231" providerId="LiveId" clId="{3EB95190-A47F-422E-BAD5-42FE9BAA652A}" dt="2023-03-05T18:09:49.837" v="39766" actId="2696"/>
        <pc:sldMkLst>
          <pc:docMk/>
          <pc:sldMk cId="2833640360" sldId="476"/>
        </pc:sldMkLst>
        <pc:spChg chg="mod">
          <ac:chgData name="ΕΙΡΗΝΗ ΚΑΤΣΑΡΟΥ" userId="3d7c3f3ab11cf231" providerId="LiveId" clId="{3EB95190-A47F-422E-BAD5-42FE9BAA652A}" dt="2023-03-05T18:09:44.360" v="39765" actId="1076"/>
          <ac:spMkLst>
            <pc:docMk/>
            <pc:sldMk cId="2833640360" sldId="476"/>
            <ac:spMk id="2" creationId="{C2127059-2E59-CD50-7947-6D5D6EED328D}"/>
          </ac:spMkLst>
        </pc:spChg>
        <pc:graphicFrameChg chg="del">
          <ac:chgData name="ΕΙΡΗΝΗ ΚΑΤΣΑΡΟΥ" userId="3d7c3f3ab11cf231" providerId="LiveId" clId="{3EB95190-A47F-422E-BAD5-42FE9BAA652A}" dt="2023-03-05T18:09:30.209" v="39764" actId="21"/>
          <ac:graphicFrameMkLst>
            <pc:docMk/>
            <pc:sldMk cId="2833640360" sldId="476"/>
            <ac:graphicFrameMk id="3" creationId="{FFCEF02E-8DEA-A5C1-09F8-9370C82BC605}"/>
          </ac:graphicFrameMkLst>
        </pc:graphicFrameChg>
      </pc:sldChg>
      <pc:sldMasterChg chg="delSldLayout">
        <pc:chgData name="ΕΙΡΗΝΗ ΚΑΤΣΑΡΟΥ" userId="3d7c3f3ab11cf231" providerId="LiveId" clId="{3EB95190-A47F-422E-BAD5-42FE9BAA652A}" dt="2023-03-04T17:40:25.696" v="3311" actId="2696"/>
        <pc:sldMasterMkLst>
          <pc:docMk/>
          <pc:sldMasterMk cId="1615311501" sldId="2147483651"/>
        </pc:sldMasterMkLst>
        <pc:sldLayoutChg chg="del">
          <pc:chgData name="ΕΙΡΗΝΗ ΚΑΤΣΑΡΟΥ" userId="3d7c3f3ab11cf231" providerId="LiveId" clId="{3EB95190-A47F-422E-BAD5-42FE9BAA652A}" dt="2023-03-04T17:40:25.696" v="3311" actId="2696"/>
          <pc:sldLayoutMkLst>
            <pc:docMk/>
            <pc:sldMasterMk cId="1615311501" sldId="2147483651"/>
            <pc:sldLayoutMk cId="3856032734" sldId="2147483690"/>
          </pc:sldLayoutMkLst>
        </pc:sldLayoutChg>
      </pc:sldMasterChg>
    </pc:docChg>
  </pc:docChgLst>
  <pc:docChgLst>
    <pc:chgData name="ΕΙΡΗΝΗ ΚΑΤΣΑΡΟΥ" userId="3d7c3f3ab11cf231" providerId="LiveId" clId="{44695AAA-976B-459C-B6F4-897E977BD8BB}"/>
    <pc:docChg chg="undo custSel addSld delSld modSld sldOrd">
      <pc:chgData name="ΕΙΡΗΝΗ ΚΑΤΣΑΡΟΥ" userId="3d7c3f3ab11cf231" providerId="LiveId" clId="{44695AAA-976B-459C-B6F4-897E977BD8BB}" dt="2023-02-10T16:28:53.139" v="18992" actId="20577"/>
      <pc:docMkLst>
        <pc:docMk/>
      </pc:docMkLst>
      <pc:sldChg chg="del">
        <pc:chgData name="ΕΙΡΗΝΗ ΚΑΤΣΑΡΟΥ" userId="3d7c3f3ab11cf231" providerId="LiveId" clId="{44695AAA-976B-459C-B6F4-897E977BD8BB}" dt="2023-02-10T11:37:49.133" v="1723" actId="2696"/>
        <pc:sldMkLst>
          <pc:docMk/>
          <pc:sldMk cId="3979649407" sldId="259"/>
        </pc:sldMkLst>
      </pc:sldChg>
      <pc:sldChg chg="addSp delSp modSp mod">
        <pc:chgData name="ΕΙΡΗΝΗ ΚΑΤΣΑΡΟΥ" userId="3d7c3f3ab11cf231" providerId="LiveId" clId="{44695AAA-976B-459C-B6F4-897E977BD8BB}" dt="2023-02-10T16:00:46.452" v="16532" actId="20577"/>
        <pc:sldMkLst>
          <pc:docMk/>
          <pc:sldMk cId="141078548" sldId="260"/>
        </pc:sldMkLst>
        <pc:spChg chg="mod">
          <ac:chgData name="ΕΙΡΗΝΗ ΚΑΤΣΑΡΟΥ" userId="3d7c3f3ab11cf231" providerId="LiveId" clId="{44695AAA-976B-459C-B6F4-897E977BD8BB}" dt="2023-02-10T15:32:54.836" v="14855" actId="113"/>
          <ac:spMkLst>
            <pc:docMk/>
            <pc:sldMk cId="141078548" sldId="260"/>
            <ac:spMk id="2" creationId="{21BB3ACD-39D6-4B07-B165-F979837486AA}"/>
          </ac:spMkLst>
        </pc:spChg>
        <pc:spChg chg="del">
          <ac:chgData name="ΕΙΡΗΝΗ ΚΑΤΣΑΡΟΥ" userId="3d7c3f3ab11cf231" providerId="LiveId" clId="{44695AAA-976B-459C-B6F4-897E977BD8BB}" dt="2023-02-10T15:28:24.271" v="14699" actId="931"/>
          <ac:spMkLst>
            <pc:docMk/>
            <pc:sldMk cId="141078548" sldId="260"/>
            <ac:spMk id="4" creationId="{DE8C37F5-30A8-4683-839F-39637159C9F5}"/>
          </ac:spMkLst>
        </pc:spChg>
        <pc:spChg chg="mod">
          <ac:chgData name="ΕΙΡΗΝΗ ΚΑΤΣΑΡΟΥ" userId="3d7c3f3ab11cf231" providerId="LiveId" clId="{44695AAA-976B-459C-B6F4-897E977BD8BB}" dt="2023-02-10T15:30:53.173" v="14773" actId="1076"/>
          <ac:spMkLst>
            <pc:docMk/>
            <pc:sldMk cId="141078548" sldId="260"/>
            <ac:spMk id="6" creationId="{9A3B8707-9FF6-4ADD-9981-A509E15FB74D}"/>
          </ac:spMkLst>
        </pc:spChg>
        <pc:spChg chg="mod">
          <ac:chgData name="ΕΙΡΗΝΗ ΚΑΤΣΑΡΟΥ" userId="3d7c3f3ab11cf231" providerId="LiveId" clId="{44695AAA-976B-459C-B6F4-897E977BD8BB}" dt="2023-02-10T15:32:17.834" v="14814" actId="1076"/>
          <ac:spMkLst>
            <pc:docMk/>
            <pc:sldMk cId="141078548" sldId="260"/>
            <ac:spMk id="8" creationId="{B2E684E6-E821-4621-9B94-EFE47C9D651D}"/>
          </ac:spMkLst>
        </pc:spChg>
        <pc:spChg chg="mod">
          <ac:chgData name="ΕΙΡΗΝΗ ΚΑΤΣΑΡΟΥ" userId="3d7c3f3ab11cf231" providerId="LiveId" clId="{44695AAA-976B-459C-B6F4-897E977BD8BB}" dt="2023-02-10T15:30:55.402" v="14774" actId="1076"/>
          <ac:spMkLst>
            <pc:docMk/>
            <pc:sldMk cId="141078548" sldId="260"/>
            <ac:spMk id="9" creationId="{F3547202-6B2E-4F1D-B342-8268B9E48FEB}"/>
          </ac:spMkLst>
        </pc:spChg>
        <pc:spChg chg="mod">
          <ac:chgData name="ΕΙΡΗΝΗ ΚΑΤΣΑΡΟΥ" userId="3d7c3f3ab11cf231" providerId="LiveId" clId="{44695AAA-976B-459C-B6F4-897E977BD8BB}" dt="2023-02-10T16:00:46.452" v="16532" actId="20577"/>
          <ac:spMkLst>
            <pc:docMk/>
            <pc:sldMk cId="141078548" sldId="260"/>
            <ac:spMk id="10" creationId="{4FC46D3E-67F5-4E0D-982C-70E7EEF62081}"/>
          </ac:spMkLst>
        </pc:spChg>
        <pc:spChg chg="mod">
          <ac:chgData name="ΕΙΡΗΝΗ ΚΑΤΣΑΡΟΥ" userId="3d7c3f3ab11cf231" providerId="LiveId" clId="{44695AAA-976B-459C-B6F4-897E977BD8BB}" dt="2023-02-10T15:32:14.299" v="14813" actId="14100"/>
          <ac:spMkLst>
            <pc:docMk/>
            <pc:sldMk cId="141078548" sldId="260"/>
            <ac:spMk id="11" creationId="{6477573B-C3C4-4238-99BD-FE259DFFBD39}"/>
          </ac:spMkLst>
        </pc:spChg>
        <pc:spChg chg="del">
          <ac:chgData name="ΕΙΡΗΝΗ ΚΑΤΣΑΡΟΥ" userId="3d7c3f3ab11cf231" providerId="LiveId" clId="{44695AAA-976B-459C-B6F4-897E977BD8BB}" dt="2023-02-10T15:28:29.060" v="14700" actId="931"/>
          <ac:spMkLst>
            <pc:docMk/>
            <pc:sldMk cId="141078548" sldId="260"/>
            <ac:spMk id="12" creationId="{DA98F26A-9A12-4DF1-BB67-5E1D7BB44F67}"/>
          </ac:spMkLst>
        </pc:spChg>
        <pc:spChg chg="del">
          <ac:chgData name="ΕΙΡΗΝΗ ΚΑΤΣΑΡΟΥ" userId="3d7c3f3ab11cf231" providerId="LiveId" clId="{44695AAA-976B-459C-B6F4-897E977BD8BB}" dt="2023-02-10T15:32:21.969" v="14815" actId="931"/>
          <ac:spMkLst>
            <pc:docMk/>
            <pc:sldMk cId="141078548" sldId="260"/>
            <ac:spMk id="16" creationId="{EE939F80-7B5E-4B69-9FEF-00C8139E5EA1}"/>
          </ac:spMkLst>
        </pc:spChg>
        <pc:spChg chg="add mod">
          <ac:chgData name="ΕΙΡΗΝΗ ΚΑΤΣΑΡΟΥ" userId="3d7c3f3ab11cf231" providerId="LiveId" clId="{44695AAA-976B-459C-B6F4-897E977BD8BB}" dt="2023-02-10T15:41:43.122" v="15244" actId="14100"/>
          <ac:spMkLst>
            <pc:docMk/>
            <pc:sldMk cId="141078548" sldId="260"/>
            <ac:spMk id="20" creationId="{A591A21E-BA81-7273-0FCC-BCFD0B8D6E9D}"/>
          </ac:spMkLst>
        </pc:spChg>
        <pc:grpChg chg="del">
          <ac:chgData name="ΕΙΡΗΝΗ ΚΑΤΣΑΡΟΥ" userId="3d7c3f3ab11cf231" providerId="LiveId" clId="{44695AAA-976B-459C-B6F4-897E977BD8BB}" dt="2023-02-10T15:34:01.145" v="14856" actId="21"/>
          <ac:grpSpMkLst>
            <pc:docMk/>
            <pc:sldMk cId="141078548" sldId="260"/>
            <ac:grpSpMk id="34" creationId="{9AF2A2E4-B74E-4FD6-82F8-34B1ED495019}"/>
          </ac:grpSpMkLst>
        </pc:grpChg>
        <pc:grpChg chg="del">
          <ac:chgData name="ΕΙΡΗΝΗ ΚΑΤΣΑΡΟΥ" userId="3d7c3f3ab11cf231" providerId="LiveId" clId="{44695AAA-976B-459C-B6F4-897E977BD8BB}" dt="2023-02-10T15:34:05.258" v="14857" actId="21"/>
          <ac:grpSpMkLst>
            <pc:docMk/>
            <pc:sldMk cId="141078548" sldId="260"/>
            <ac:grpSpMk id="35" creationId="{37EB914B-832A-40C3-912E-05F959E5AAE0}"/>
          </ac:grpSpMkLst>
        </pc:grpChg>
        <pc:grpChg chg="del">
          <ac:chgData name="ΕΙΡΗΝΗ ΚΑΤΣΑΡΟΥ" userId="3d7c3f3ab11cf231" providerId="LiveId" clId="{44695AAA-976B-459C-B6F4-897E977BD8BB}" dt="2023-02-10T15:34:10.123" v="14858" actId="21"/>
          <ac:grpSpMkLst>
            <pc:docMk/>
            <pc:sldMk cId="141078548" sldId="260"/>
            <ac:grpSpMk id="41" creationId="{4F71E34C-438B-41BF-87B8-A579556F7815}"/>
          </ac:grpSpMkLst>
        </pc:grpChg>
        <pc:picChg chg="add mod">
          <ac:chgData name="ΕΙΡΗΝΗ ΚΑΤΣΑΡΟΥ" userId="3d7c3f3ab11cf231" providerId="LiveId" clId="{44695AAA-976B-459C-B6F4-897E977BD8BB}" dt="2023-02-10T15:28:24.271" v="14699" actId="931"/>
          <ac:picMkLst>
            <pc:docMk/>
            <pc:sldMk cId="141078548" sldId="260"/>
            <ac:picMk id="5" creationId="{79818918-B5DC-5DB8-6250-A930EBDAC100}"/>
          </ac:picMkLst>
        </pc:picChg>
        <pc:picChg chg="add mod">
          <ac:chgData name="ΕΙΡΗΝΗ ΚΑΤΣΑΡΟΥ" userId="3d7c3f3ab11cf231" providerId="LiveId" clId="{44695AAA-976B-459C-B6F4-897E977BD8BB}" dt="2023-02-10T15:28:29.060" v="14700" actId="931"/>
          <ac:picMkLst>
            <pc:docMk/>
            <pc:sldMk cId="141078548" sldId="260"/>
            <ac:picMk id="14" creationId="{EDDB2F07-154E-96E2-5111-8FFE40EDD142}"/>
          </ac:picMkLst>
        </pc:picChg>
        <pc:picChg chg="add mod">
          <ac:chgData name="ΕΙΡΗΝΗ ΚΑΤΣΑΡΟΥ" userId="3d7c3f3ab11cf231" providerId="LiveId" clId="{44695AAA-976B-459C-B6F4-897E977BD8BB}" dt="2023-02-10T15:32:21.969" v="14815" actId="931"/>
          <ac:picMkLst>
            <pc:docMk/>
            <pc:sldMk cId="141078548" sldId="260"/>
            <ac:picMk id="17" creationId="{74E65F28-23E3-9B73-C64D-4D55B42693B2}"/>
          </ac:picMkLst>
        </pc:picChg>
      </pc:sldChg>
      <pc:sldChg chg="del">
        <pc:chgData name="ΕΙΡΗΝΗ ΚΑΤΣΑΡΟΥ" userId="3d7c3f3ab11cf231" providerId="LiveId" clId="{44695AAA-976B-459C-B6F4-897E977BD8BB}" dt="2023-02-10T11:37:59.971" v="1724" actId="2696"/>
        <pc:sldMkLst>
          <pc:docMk/>
          <pc:sldMk cId="2737942562" sldId="298"/>
        </pc:sldMkLst>
      </pc:sldChg>
      <pc:sldChg chg="addSp delSp modSp mod ord">
        <pc:chgData name="ΕΙΡΗΝΗ ΚΑΤΣΑΡΟΥ" userId="3d7c3f3ab11cf231" providerId="LiveId" clId="{44695AAA-976B-459C-B6F4-897E977BD8BB}" dt="2023-02-10T12:35:22.517" v="4059" actId="20577"/>
        <pc:sldMkLst>
          <pc:docMk/>
          <pc:sldMk cId="4179153492" sldId="299"/>
        </pc:sldMkLst>
        <pc:spChg chg="del mod">
          <ac:chgData name="ΕΙΡΗΝΗ ΚΑΤΣΑΡΟΥ" userId="3d7c3f3ab11cf231" providerId="LiveId" clId="{44695AAA-976B-459C-B6F4-897E977BD8BB}" dt="2023-02-10T12:18:53.597" v="2786"/>
          <ac:spMkLst>
            <pc:docMk/>
            <pc:sldMk cId="4179153492" sldId="299"/>
            <ac:spMk id="3" creationId="{038B56C8-2ECC-40CE-8512-1AB853C9BE30}"/>
          </ac:spMkLst>
        </pc:spChg>
        <pc:spChg chg="mod">
          <ac:chgData name="ΕΙΡΗΝΗ ΚΑΤΣΑΡΟΥ" userId="3d7c3f3ab11cf231" providerId="LiveId" clId="{44695AAA-976B-459C-B6F4-897E977BD8BB}" dt="2023-02-10T12:16:15.985" v="2779" actId="113"/>
          <ac:spMkLst>
            <pc:docMk/>
            <pc:sldMk cId="4179153492" sldId="299"/>
            <ac:spMk id="5" creationId="{347C8284-E213-48BC-B9A2-36341C433E41}"/>
          </ac:spMkLst>
        </pc:spChg>
        <pc:spChg chg="mod">
          <ac:chgData name="ΕΙΡΗΝΗ ΚΑΤΣΑΡΟΥ" userId="3d7c3f3ab11cf231" providerId="LiveId" clId="{44695AAA-976B-459C-B6F4-897E977BD8BB}" dt="2023-02-10T12:35:22.517" v="4059" actId="20577"/>
          <ac:spMkLst>
            <pc:docMk/>
            <pc:sldMk cId="4179153492" sldId="299"/>
            <ac:spMk id="7" creationId="{88841097-2ABE-41E5-B9B3-0BED9FF5E18F}"/>
          </ac:spMkLst>
        </pc:spChg>
        <pc:spChg chg="del">
          <ac:chgData name="ΕΙΡΗΝΗ ΚΑΤΣΑΡΟΥ" userId="3d7c3f3ab11cf231" providerId="LiveId" clId="{44695AAA-976B-459C-B6F4-897E977BD8BB}" dt="2023-02-10T12:06:59.321" v="2061" actId="21"/>
          <ac:spMkLst>
            <pc:docMk/>
            <pc:sldMk cId="4179153492" sldId="299"/>
            <ac:spMk id="8" creationId="{79616CE9-E426-497C-85E1-4CF2D0329538}"/>
          </ac:spMkLst>
        </pc:spChg>
        <pc:spChg chg="mod">
          <ac:chgData name="ΕΙΡΗΝΗ ΚΑΤΣΑΡΟΥ" userId="3d7c3f3ab11cf231" providerId="LiveId" clId="{44695AAA-976B-459C-B6F4-897E977BD8BB}" dt="2023-02-10T12:06:37.165" v="2053"/>
          <ac:spMkLst>
            <pc:docMk/>
            <pc:sldMk cId="4179153492" sldId="299"/>
            <ac:spMk id="15" creationId="{0A1D422C-0B51-2C27-2F3E-8809DFC9F6B6}"/>
          </ac:spMkLst>
        </pc:spChg>
        <pc:spChg chg="mod">
          <ac:chgData name="ΕΙΡΗΝΗ ΚΑΤΣΑΡΟΥ" userId="3d7c3f3ab11cf231" providerId="LiveId" clId="{44695AAA-976B-459C-B6F4-897E977BD8BB}" dt="2023-02-10T12:06:37.165" v="2053"/>
          <ac:spMkLst>
            <pc:docMk/>
            <pc:sldMk cId="4179153492" sldId="299"/>
            <ac:spMk id="16" creationId="{64C1D23A-AA00-9672-7BDD-D3D2AF6FF6A1}"/>
          </ac:spMkLst>
        </pc:spChg>
        <pc:spChg chg="mod">
          <ac:chgData name="ΕΙΡΗΝΗ ΚΑΤΣΑΡΟΥ" userId="3d7c3f3ab11cf231" providerId="LiveId" clId="{44695AAA-976B-459C-B6F4-897E977BD8BB}" dt="2023-02-10T12:06:37.165" v="2053"/>
          <ac:spMkLst>
            <pc:docMk/>
            <pc:sldMk cId="4179153492" sldId="299"/>
            <ac:spMk id="17" creationId="{ACAE1A4A-5781-EE47-6636-99F39202EA27}"/>
          </ac:spMkLst>
        </pc:spChg>
        <pc:spChg chg="mod">
          <ac:chgData name="ΕΙΡΗΝΗ ΚΑΤΣΑΡΟΥ" userId="3d7c3f3ab11cf231" providerId="LiveId" clId="{44695AAA-976B-459C-B6F4-897E977BD8BB}" dt="2023-02-10T12:06:37.165" v="2053"/>
          <ac:spMkLst>
            <pc:docMk/>
            <pc:sldMk cId="4179153492" sldId="299"/>
            <ac:spMk id="18" creationId="{ABA0BB0B-667E-00F9-2028-1458E2A6F6D7}"/>
          </ac:spMkLst>
        </pc:spChg>
        <pc:spChg chg="mod">
          <ac:chgData name="ΕΙΡΗΝΗ ΚΑΤΣΑΡΟΥ" userId="3d7c3f3ab11cf231" providerId="LiveId" clId="{44695AAA-976B-459C-B6F4-897E977BD8BB}" dt="2023-02-10T12:06:37.165" v="2053"/>
          <ac:spMkLst>
            <pc:docMk/>
            <pc:sldMk cId="4179153492" sldId="299"/>
            <ac:spMk id="19" creationId="{4854D4D3-E032-7D50-D724-46D6C98D28C4}"/>
          </ac:spMkLst>
        </pc:spChg>
        <pc:spChg chg="mod">
          <ac:chgData name="ΕΙΡΗΝΗ ΚΑΤΣΑΡΟΥ" userId="3d7c3f3ab11cf231" providerId="LiveId" clId="{44695AAA-976B-459C-B6F4-897E977BD8BB}" dt="2023-02-10T12:06:37.165" v="2053"/>
          <ac:spMkLst>
            <pc:docMk/>
            <pc:sldMk cId="4179153492" sldId="299"/>
            <ac:spMk id="20" creationId="{FE3C09BE-9D7D-7367-247A-D8700275C55F}"/>
          </ac:spMkLst>
        </pc:spChg>
        <pc:spChg chg="mod">
          <ac:chgData name="ΕΙΡΗΝΗ ΚΑΤΣΑΡΟΥ" userId="3d7c3f3ab11cf231" providerId="LiveId" clId="{44695AAA-976B-459C-B6F4-897E977BD8BB}" dt="2023-02-10T12:06:37.165" v="2053"/>
          <ac:spMkLst>
            <pc:docMk/>
            <pc:sldMk cId="4179153492" sldId="299"/>
            <ac:spMk id="21" creationId="{ED834FCA-2CF4-A79B-6F6D-799D81DC64C5}"/>
          </ac:spMkLst>
        </pc:spChg>
        <pc:spChg chg="mod">
          <ac:chgData name="ΕΙΡΗΝΗ ΚΑΤΣΑΡΟΥ" userId="3d7c3f3ab11cf231" providerId="LiveId" clId="{44695AAA-976B-459C-B6F4-897E977BD8BB}" dt="2023-02-10T12:06:37.165" v="2053"/>
          <ac:spMkLst>
            <pc:docMk/>
            <pc:sldMk cId="4179153492" sldId="299"/>
            <ac:spMk id="22" creationId="{517F3FA5-22C7-FA83-A38E-EE40CDC0D7FA}"/>
          </ac:spMkLst>
        </pc:spChg>
        <pc:spChg chg="mod">
          <ac:chgData name="ΕΙΡΗΝΗ ΚΑΤΣΑΡΟΥ" userId="3d7c3f3ab11cf231" providerId="LiveId" clId="{44695AAA-976B-459C-B6F4-897E977BD8BB}" dt="2023-02-10T12:06:37.165" v="2053"/>
          <ac:spMkLst>
            <pc:docMk/>
            <pc:sldMk cId="4179153492" sldId="299"/>
            <ac:spMk id="23" creationId="{0D060E98-AEC6-A58F-F73A-5470C1CDF499}"/>
          </ac:spMkLst>
        </pc:spChg>
        <pc:spChg chg="mod">
          <ac:chgData name="ΕΙΡΗΝΗ ΚΑΤΣΑΡΟΥ" userId="3d7c3f3ab11cf231" providerId="LiveId" clId="{44695AAA-976B-459C-B6F4-897E977BD8BB}" dt="2023-02-10T12:06:37.165" v="2053"/>
          <ac:spMkLst>
            <pc:docMk/>
            <pc:sldMk cId="4179153492" sldId="299"/>
            <ac:spMk id="24" creationId="{F18186DC-70DB-E819-E4B6-79A0DCE7ED18}"/>
          </ac:spMkLst>
        </pc:spChg>
        <pc:spChg chg="mod">
          <ac:chgData name="ΕΙΡΗΝΗ ΚΑΤΣΑΡΟΥ" userId="3d7c3f3ab11cf231" providerId="LiveId" clId="{44695AAA-976B-459C-B6F4-897E977BD8BB}" dt="2023-02-10T12:06:37.165" v="2053"/>
          <ac:spMkLst>
            <pc:docMk/>
            <pc:sldMk cId="4179153492" sldId="299"/>
            <ac:spMk id="25" creationId="{46AEC3FA-A9ED-C304-B35C-74758F06CBAE}"/>
          </ac:spMkLst>
        </pc:spChg>
        <pc:spChg chg="mod">
          <ac:chgData name="ΕΙΡΗΝΗ ΚΑΤΣΑΡΟΥ" userId="3d7c3f3ab11cf231" providerId="LiveId" clId="{44695AAA-976B-459C-B6F4-897E977BD8BB}" dt="2023-02-10T12:06:37.165" v="2053"/>
          <ac:spMkLst>
            <pc:docMk/>
            <pc:sldMk cId="4179153492" sldId="299"/>
            <ac:spMk id="29" creationId="{54571062-9DE3-9076-C230-B093BF584969}"/>
          </ac:spMkLst>
        </pc:spChg>
        <pc:spChg chg="mod">
          <ac:chgData name="ΕΙΡΗΝΗ ΚΑΤΣΑΡΟΥ" userId="3d7c3f3ab11cf231" providerId="LiveId" clId="{44695AAA-976B-459C-B6F4-897E977BD8BB}" dt="2023-02-10T12:06:37.165" v="2053"/>
          <ac:spMkLst>
            <pc:docMk/>
            <pc:sldMk cId="4179153492" sldId="299"/>
            <ac:spMk id="30" creationId="{D039BE6F-AA68-B377-6282-48719B3A0F25}"/>
          </ac:spMkLst>
        </pc:spChg>
        <pc:spChg chg="mod">
          <ac:chgData name="ΕΙΡΗΝΗ ΚΑΤΣΑΡΟΥ" userId="3d7c3f3ab11cf231" providerId="LiveId" clId="{44695AAA-976B-459C-B6F4-897E977BD8BB}" dt="2023-02-10T12:06:37.165" v="2053"/>
          <ac:spMkLst>
            <pc:docMk/>
            <pc:sldMk cId="4179153492" sldId="299"/>
            <ac:spMk id="31" creationId="{248DA796-752E-E850-662B-E7498C1A21A4}"/>
          </ac:spMkLst>
        </pc:spChg>
        <pc:spChg chg="mod">
          <ac:chgData name="ΕΙΡΗΝΗ ΚΑΤΣΑΡΟΥ" userId="3d7c3f3ab11cf231" providerId="LiveId" clId="{44695AAA-976B-459C-B6F4-897E977BD8BB}" dt="2023-02-10T12:06:37.165" v="2053"/>
          <ac:spMkLst>
            <pc:docMk/>
            <pc:sldMk cId="4179153492" sldId="299"/>
            <ac:spMk id="32" creationId="{C9616671-F989-904A-1676-D4536C85D76E}"/>
          </ac:spMkLst>
        </pc:spChg>
        <pc:spChg chg="mod">
          <ac:chgData name="ΕΙΡΗΝΗ ΚΑΤΣΑΡΟΥ" userId="3d7c3f3ab11cf231" providerId="LiveId" clId="{44695AAA-976B-459C-B6F4-897E977BD8BB}" dt="2023-02-10T12:06:37.165" v="2053"/>
          <ac:spMkLst>
            <pc:docMk/>
            <pc:sldMk cId="4179153492" sldId="299"/>
            <ac:spMk id="33" creationId="{A83D4BD1-E5EC-F95F-B892-87DB009162F4}"/>
          </ac:spMkLst>
        </pc:spChg>
        <pc:spChg chg="mod">
          <ac:chgData name="ΕΙΡΗΝΗ ΚΑΤΣΑΡΟΥ" userId="3d7c3f3ab11cf231" providerId="LiveId" clId="{44695AAA-976B-459C-B6F4-897E977BD8BB}" dt="2023-02-10T12:06:37.165" v="2053"/>
          <ac:spMkLst>
            <pc:docMk/>
            <pc:sldMk cId="4179153492" sldId="299"/>
            <ac:spMk id="34" creationId="{2F73BB43-06F2-EC7E-34E7-DDB7ED4DF972}"/>
          </ac:spMkLst>
        </pc:spChg>
        <pc:spChg chg="mod">
          <ac:chgData name="ΕΙΡΗΝΗ ΚΑΤΣΑΡΟΥ" userId="3d7c3f3ab11cf231" providerId="LiveId" clId="{44695AAA-976B-459C-B6F4-897E977BD8BB}" dt="2023-02-10T12:06:37.165" v="2053"/>
          <ac:spMkLst>
            <pc:docMk/>
            <pc:sldMk cId="4179153492" sldId="299"/>
            <ac:spMk id="35" creationId="{110E5197-833F-7A5A-EBB5-D9E33CEF900F}"/>
          </ac:spMkLst>
        </pc:spChg>
        <pc:spChg chg="mod">
          <ac:chgData name="ΕΙΡΗΝΗ ΚΑΤΣΑΡΟΥ" userId="3d7c3f3ab11cf231" providerId="LiveId" clId="{44695AAA-976B-459C-B6F4-897E977BD8BB}" dt="2023-02-10T12:06:37.165" v="2053"/>
          <ac:spMkLst>
            <pc:docMk/>
            <pc:sldMk cId="4179153492" sldId="299"/>
            <ac:spMk id="36" creationId="{11321C37-4A79-7238-DB73-BE7A22B8A262}"/>
          </ac:spMkLst>
        </pc:spChg>
        <pc:grpChg chg="add mod">
          <ac:chgData name="ΕΙΡΗΝΗ ΚΑΤΣΑΡΟΥ" userId="3d7c3f3ab11cf231" providerId="LiveId" clId="{44695AAA-976B-459C-B6F4-897E977BD8BB}" dt="2023-02-10T12:07:02.121" v="2062" actId="1076"/>
          <ac:grpSpMkLst>
            <pc:docMk/>
            <pc:sldMk cId="4179153492" sldId="299"/>
            <ac:grpSpMk id="2" creationId="{4354176C-DF2C-D1C4-E84D-4586114B2D6F}"/>
          </ac:grpSpMkLst>
        </pc:grpChg>
        <pc:grpChg chg="mod">
          <ac:chgData name="ΕΙΡΗΝΗ ΚΑΤΣΑΡΟΥ" userId="3d7c3f3ab11cf231" providerId="LiveId" clId="{44695AAA-976B-459C-B6F4-897E977BD8BB}" dt="2023-02-10T12:12:47.647" v="2394" actId="14100"/>
          <ac:grpSpMkLst>
            <pc:docMk/>
            <pc:sldMk cId="4179153492" sldId="299"/>
            <ac:grpSpMk id="4" creationId="{F94AC462-760F-4059-9BF8-2EAFFDE1E32F}"/>
          </ac:grpSpMkLst>
        </pc:grpChg>
        <pc:grpChg chg="mod">
          <ac:chgData name="ΕΙΡΗΝΗ ΚΑΤΣΑΡΟΥ" userId="3d7c3f3ab11cf231" providerId="LiveId" clId="{44695AAA-976B-459C-B6F4-897E977BD8BB}" dt="2023-02-10T12:06:37.165" v="2053"/>
          <ac:grpSpMkLst>
            <pc:docMk/>
            <pc:sldMk cId="4179153492" sldId="299"/>
            <ac:grpSpMk id="6" creationId="{60B13509-A6E2-B164-413E-AFC9762F3450}"/>
          </ac:grpSpMkLst>
        </pc:grpChg>
        <pc:grpChg chg="mod">
          <ac:chgData name="ΕΙΡΗΝΗ ΚΑΤΣΑΡΟΥ" userId="3d7c3f3ab11cf231" providerId="LiveId" clId="{44695AAA-976B-459C-B6F4-897E977BD8BB}" dt="2023-02-10T12:06:37.165" v="2053"/>
          <ac:grpSpMkLst>
            <pc:docMk/>
            <pc:sldMk cId="4179153492" sldId="299"/>
            <ac:grpSpMk id="9" creationId="{802C088C-28BA-B88F-A323-6A2BDE3555B2}"/>
          </ac:grpSpMkLst>
        </pc:grpChg>
        <pc:grpChg chg="mod">
          <ac:chgData name="ΕΙΡΗΝΗ ΚΑΤΣΑΡΟΥ" userId="3d7c3f3ab11cf231" providerId="LiveId" clId="{44695AAA-976B-459C-B6F4-897E977BD8BB}" dt="2023-02-10T12:06:37.165" v="2053"/>
          <ac:grpSpMkLst>
            <pc:docMk/>
            <pc:sldMk cId="4179153492" sldId="299"/>
            <ac:grpSpMk id="10" creationId="{74A25DDA-57F1-BBBB-7AF3-5147F53DCA03}"/>
          </ac:grpSpMkLst>
        </pc:grpChg>
        <pc:grpChg chg="mod">
          <ac:chgData name="ΕΙΡΗΝΗ ΚΑΤΣΑΡΟΥ" userId="3d7c3f3ab11cf231" providerId="LiveId" clId="{44695AAA-976B-459C-B6F4-897E977BD8BB}" dt="2023-02-10T12:06:37.165" v="2053"/>
          <ac:grpSpMkLst>
            <pc:docMk/>
            <pc:sldMk cId="4179153492" sldId="299"/>
            <ac:grpSpMk id="11" creationId="{0D1E5A38-7D7D-1A15-369D-A8AB8DCAF78F}"/>
          </ac:grpSpMkLst>
        </pc:grpChg>
        <pc:grpChg chg="mod">
          <ac:chgData name="ΕΙΡΗΝΗ ΚΑΤΣΑΡΟΥ" userId="3d7c3f3ab11cf231" providerId="LiveId" clId="{44695AAA-976B-459C-B6F4-897E977BD8BB}" dt="2023-02-10T12:06:37.165" v="2053"/>
          <ac:grpSpMkLst>
            <pc:docMk/>
            <pc:sldMk cId="4179153492" sldId="299"/>
            <ac:grpSpMk id="12" creationId="{FE6662B6-D976-78C0-BEC1-36D695611E07}"/>
          </ac:grpSpMkLst>
        </pc:grpChg>
        <pc:grpChg chg="mod">
          <ac:chgData name="ΕΙΡΗΝΗ ΚΑΤΣΑΡΟΥ" userId="3d7c3f3ab11cf231" providerId="LiveId" clId="{44695AAA-976B-459C-B6F4-897E977BD8BB}" dt="2023-02-10T12:06:37.165" v="2053"/>
          <ac:grpSpMkLst>
            <pc:docMk/>
            <pc:sldMk cId="4179153492" sldId="299"/>
            <ac:grpSpMk id="13" creationId="{C4DF506B-2A06-9055-5ECA-27F0C7320BC7}"/>
          </ac:grpSpMkLst>
        </pc:grpChg>
        <pc:grpChg chg="mod">
          <ac:chgData name="ΕΙΡΗΝΗ ΚΑΤΣΑΡΟΥ" userId="3d7c3f3ab11cf231" providerId="LiveId" clId="{44695AAA-976B-459C-B6F4-897E977BD8BB}" dt="2023-02-10T12:06:37.165" v="2053"/>
          <ac:grpSpMkLst>
            <pc:docMk/>
            <pc:sldMk cId="4179153492" sldId="299"/>
            <ac:grpSpMk id="14" creationId="{DBE84DE5-8F6E-7BD1-27F2-5209BF14E651}"/>
          </ac:grpSpMkLst>
        </pc:grpChg>
        <pc:grpChg chg="mod">
          <ac:chgData name="ΕΙΡΗΝΗ ΚΑΤΣΑΡΟΥ" userId="3d7c3f3ab11cf231" providerId="LiveId" clId="{44695AAA-976B-459C-B6F4-897E977BD8BB}" dt="2023-02-10T12:06:37.165" v="2053"/>
          <ac:grpSpMkLst>
            <pc:docMk/>
            <pc:sldMk cId="4179153492" sldId="299"/>
            <ac:grpSpMk id="26" creationId="{778C6ABF-8763-89C4-BBB5-EF5756C17FFD}"/>
          </ac:grpSpMkLst>
        </pc:grpChg>
        <pc:grpChg chg="mod">
          <ac:chgData name="ΕΙΡΗΝΗ ΚΑΤΣΑΡΟΥ" userId="3d7c3f3ab11cf231" providerId="LiveId" clId="{44695AAA-976B-459C-B6F4-897E977BD8BB}" dt="2023-02-10T12:06:37.165" v="2053"/>
          <ac:grpSpMkLst>
            <pc:docMk/>
            <pc:sldMk cId="4179153492" sldId="299"/>
            <ac:grpSpMk id="27" creationId="{4442F16F-2159-184B-A812-99D0F56710F1}"/>
          </ac:grpSpMkLst>
        </pc:grpChg>
        <pc:grpChg chg="mod">
          <ac:chgData name="ΕΙΡΗΝΗ ΚΑΤΣΑΡΟΥ" userId="3d7c3f3ab11cf231" providerId="LiveId" clId="{44695AAA-976B-459C-B6F4-897E977BD8BB}" dt="2023-02-10T12:06:37.165" v="2053"/>
          <ac:grpSpMkLst>
            <pc:docMk/>
            <pc:sldMk cId="4179153492" sldId="299"/>
            <ac:grpSpMk id="28" creationId="{82EBD736-1A7F-56CF-5D12-4C7EFBC6EBCB}"/>
          </ac:grpSpMkLst>
        </pc:grpChg>
        <pc:picChg chg="add mod">
          <ac:chgData name="ΕΙΡΗΝΗ ΚΑΤΣΑΡΟΥ" userId="3d7c3f3ab11cf231" providerId="LiveId" clId="{44695AAA-976B-459C-B6F4-897E977BD8BB}" dt="2023-02-10T12:19:01.782" v="2787" actId="1440"/>
          <ac:picMkLst>
            <pc:docMk/>
            <pc:sldMk cId="4179153492" sldId="299"/>
            <ac:picMk id="38" creationId="{84EC308B-9D4A-78AC-E80A-FE998F6712A3}"/>
          </ac:picMkLst>
        </pc:picChg>
      </pc:sldChg>
      <pc:sldChg chg="addSp delSp modSp mod ord">
        <pc:chgData name="ΕΙΡΗΝΗ ΚΑΤΣΑΡΟΥ" userId="3d7c3f3ab11cf231" providerId="LiveId" clId="{44695AAA-976B-459C-B6F4-897E977BD8BB}" dt="2023-02-10T13:53:30.277" v="9531" actId="1076"/>
        <pc:sldMkLst>
          <pc:docMk/>
          <pc:sldMk cId="689816630" sldId="300"/>
        </pc:sldMkLst>
        <pc:spChg chg="add mod">
          <ac:chgData name="ΕΙΡΗΝΗ ΚΑΤΣΑΡΟΥ" userId="3d7c3f3ab11cf231" providerId="LiveId" clId="{44695AAA-976B-459C-B6F4-897E977BD8BB}" dt="2023-02-10T13:53:27.813" v="9530" actId="1076"/>
          <ac:spMkLst>
            <pc:docMk/>
            <pc:sldMk cId="689816630" sldId="300"/>
            <ac:spMk id="2" creationId="{AE955CE0-2927-DFBC-552F-5D9BC64026B3}"/>
          </ac:spMkLst>
        </pc:spChg>
        <pc:spChg chg="del">
          <ac:chgData name="ΕΙΡΗΝΗ ΚΑΤΣΑΡΟΥ" userId="3d7c3f3ab11cf231" providerId="LiveId" clId="{44695AAA-976B-459C-B6F4-897E977BD8BB}" dt="2023-02-10T13:45:16.274" v="9145" actId="21"/>
          <ac:spMkLst>
            <pc:docMk/>
            <pc:sldMk cId="689816630" sldId="300"/>
            <ac:spMk id="3" creationId="{EFDDFE08-D1A3-4890-B395-3D514078D9E9}"/>
          </ac:spMkLst>
        </pc:spChg>
        <pc:spChg chg="add del mod">
          <ac:chgData name="ΕΙΡΗΝΗ ΚΑΤΣΑΡΟΥ" userId="3d7c3f3ab11cf231" providerId="LiveId" clId="{44695AAA-976B-459C-B6F4-897E977BD8BB}" dt="2023-02-10T13:52:52.637" v="9522"/>
          <ac:spMkLst>
            <pc:docMk/>
            <pc:sldMk cId="689816630" sldId="300"/>
            <ac:spMk id="4" creationId="{B825BE2D-F8A7-5D8B-E26E-97350907C80E}"/>
          </ac:spMkLst>
        </pc:spChg>
        <pc:spChg chg="del">
          <ac:chgData name="ΕΙΡΗΝΗ ΚΑΤΣΑΡΟΥ" userId="3d7c3f3ab11cf231" providerId="LiveId" clId="{44695AAA-976B-459C-B6F4-897E977BD8BB}" dt="2023-02-10T13:45:44.126" v="9165" actId="21"/>
          <ac:spMkLst>
            <pc:docMk/>
            <pc:sldMk cId="689816630" sldId="300"/>
            <ac:spMk id="5" creationId="{547BB109-2120-4A79-9CF5-ADDE5C5D2578}"/>
          </ac:spMkLst>
        </pc:spChg>
        <pc:spChg chg="mod">
          <ac:chgData name="ΕΙΡΗΝΗ ΚΑΤΣΑΡΟΥ" userId="3d7c3f3ab11cf231" providerId="LiveId" clId="{44695AAA-976B-459C-B6F4-897E977BD8BB}" dt="2023-02-10T13:53:19.724" v="9527" actId="1076"/>
          <ac:spMkLst>
            <pc:docMk/>
            <pc:sldMk cId="689816630" sldId="300"/>
            <ac:spMk id="6" creationId="{7AE64934-A18B-4BDF-9BF1-7A04174B43B6}"/>
          </ac:spMkLst>
        </pc:spChg>
        <pc:spChg chg="mod">
          <ac:chgData name="ΕΙΡΗΝΗ ΚΑΤΣΑΡΟΥ" userId="3d7c3f3ab11cf231" providerId="LiveId" clId="{44695AAA-976B-459C-B6F4-897E977BD8BB}" dt="2023-02-10T13:53:17.005" v="9526" actId="1076"/>
          <ac:spMkLst>
            <pc:docMk/>
            <pc:sldMk cId="689816630" sldId="300"/>
            <ac:spMk id="7" creationId="{D1E612BF-D87D-44D0-833A-3DE485FBFBE8}"/>
          </ac:spMkLst>
        </pc:spChg>
        <pc:spChg chg="del">
          <ac:chgData name="ΕΙΡΗΝΗ ΚΑΤΣΑΡΟΥ" userId="3d7c3f3ab11cf231" providerId="LiveId" clId="{44695AAA-976B-459C-B6F4-897E977BD8BB}" dt="2023-02-10T13:53:09.984" v="9524" actId="21"/>
          <ac:spMkLst>
            <pc:docMk/>
            <pc:sldMk cId="689816630" sldId="300"/>
            <ac:spMk id="8" creationId="{B05E4111-AC83-45EB-B310-F33406A974FD}"/>
          </ac:spMkLst>
        </pc:spChg>
        <pc:spChg chg="del">
          <ac:chgData name="ΕΙΡΗΝΗ ΚΑΤΣΑΡΟΥ" userId="3d7c3f3ab11cf231" providerId="LiveId" clId="{44695AAA-976B-459C-B6F4-897E977BD8BB}" dt="2023-02-10T13:48:45.047" v="9361" actId="21"/>
          <ac:spMkLst>
            <pc:docMk/>
            <pc:sldMk cId="689816630" sldId="300"/>
            <ac:spMk id="9" creationId="{5AD961CF-A899-420B-A2B0-39349CC0D452}"/>
          </ac:spMkLst>
        </pc:spChg>
        <pc:spChg chg="mod">
          <ac:chgData name="ΕΙΡΗΝΗ ΚΑΤΣΑΡΟΥ" userId="3d7c3f3ab11cf231" providerId="LiveId" clId="{44695AAA-976B-459C-B6F4-897E977BD8BB}" dt="2023-02-10T13:53:24.981" v="9529" actId="1076"/>
          <ac:spMkLst>
            <pc:docMk/>
            <pc:sldMk cId="689816630" sldId="300"/>
            <ac:spMk id="10" creationId="{2E689932-DC62-4756-BBDA-80E255944F8B}"/>
          </ac:spMkLst>
        </pc:spChg>
        <pc:spChg chg="mod">
          <ac:chgData name="ΕΙΡΗΝΗ ΚΑΤΣΑΡΟΥ" userId="3d7c3f3ab11cf231" providerId="LiveId" clId="{44695AAA-976B-459C-B6F4-897E977BD8BB}" dt="2023-02-10T13:53:22.492" v="9528" actId="1076"/>
          <ac:spMkLst>
            <pc:docMk/>
            <pc:sldMk cId="689816630" sldId="300"/>
            <ac:spMk id="11" creationId="{B8459C8F-015D-4D91-B377-BA037331FFB6}"/>
          </ac:spMkLst>
        </pc:spChg>
        <pc:spChg chg="del">
          <ac:chgData name="ΕΙΡΗΝΗ ΚΑΤΣΑΡΟΥ" userId="3d7c3f3ab11cf231" providerId="LiveId" clId="{44695AAA-976B-459C-B6F4-897E977BD8BB}" dt="2023-02-10T13:53:12.796" v="9525" actId="21"/>
          <ac:spMkLst>
            <pc:docMk/>
            <pc:sldMk cId="689816630" sldId="300"/>
            <ac:spMk id="12" creationId="{6AD1C7AD-C749-4E15-89B1-FE6E8F911379}"/>
          </ac:spMkLst>
        </pc:spChg>
        <pc:picChg chg="add mod">
          <ac:chgData name="ΕΙΡΗΝΗ ΚΑΤΣΑΡΟΥ" userId="3d7c3f3ab11cf231" providerId="LiveId" clId="{44695AAA-976B-459C-B6F4-897E977BD8BB}" dt="2023-02-10T13:53:30.277" v="9531" actId="1076"/>
          <ac:picMkLst>
            <pc:docMk/>
            <pc:sldMk cId="689816630" sldId="300"/>
            <ac:picMk id="14" creationId="{FEAAC253-592E-A49F-5BAB-771380ECE77A}"/>
          </ac:picMkLst>
        </pc:picChg>
      </pc:sldChg>
      <pc:sldChg chg="del">
        <pc:chgData name="ΕΙΡΗΝΗ ΚΑΤΣΑΡΟΥ" userId="3d7c3f3ab11cf231" providerId="LiveId" clId="{44695AAA-976B-459C-B6F4-897E977BD8BB}" dt="2023-02-10T11:39:34.430" v="1747" actId="2696"/>
        <pc:sldMkLst>
          <pc:docMk/>
          <pc:sldMk cId="159771542" sldId="302"/>
        </pc:sldMkLst>
      </pc:sldChg>
      <pc:sldChg chg="del">
        <pc:chgData name="ΕΙΡΗΝΗ ΚΑΤΣΑΡΟΥ" userId="3d7c3f3ab11cf231" providerId="LiveId" clId="{44695AAA-976B-459C-B6F4-897E977BD8BB}" dt="2023-02-10T11:39:28.601" v="1746" actId="2696"/>
        <pc:sldMkLst>
          <pc:docMk/>
          <pc:sldMk cId="364121930" sldId="303"/>
        </pc:sldMkLst>
      </pc:sldChg>
      <pc:sldChg chg="del">
        <pc:chgData name="ΕΙΡΗΝΗ ΚΑΤΣΑΡΟΥ" userId="3d7c3f3ab11cf231" providerId="LiveId" clId="{44695AAA-976B-459C-B6F4-897E977BD8BB}" dt="2023-02-10T11:39:24.472" v="1743" actId="2696"/>
        <pc:sldMkLst>
          <pc:docMk/>
          <pc:sldMk cId="313758320" sldId="304"/>
        </pc:sldMkLst>
      </pc:sldChg>
      <pc:sldChg chg="del">
        <pc:chgData name="ΕΙΡΗΝΗ ΚΑΤΣΑΡΟΥ" userId="3d7c3f3ab11cf231" providerId="LiveId" clId="{44695AAA-976B-459C-B6F4-897E977BD8BB}" dt="2023-02-10T11:39:26.134" v="1744" actId="2696"/>
        <pc:sldMkLst>
          <pc:docMk/>
          <pc:sldMk cId="212682184" sldId="305"/>
        </pc:sldMkLst>
      </pc:sldChg>
      <pc:sldChg chg="del">
        <pc:chgData name="ΕΙΡΗΝΗ ΚΑΤΣΑΡΟΥ" userId="3d7c3f3ab11cf231" providerId="LiveId" clId="{44695AAA-976B-459C-B6F4-897E977BD8BB}" dt="2023-02-10T11:39:26.764" v="1745" actId="2696"/>
        <pc:sldMkLst>
          <pc:docMk/>
          <pc:sldMk cId="486176497" sldId="306"/>
        </pc:sldMkLst>
      </pc:sldChg>
      <pc:sldChg chg="del">
        <pc:chgData name="ΕΙΡΗΝΗ ΚΑΤΣΑΡΟΥ" userId="3d7c3f3ab11cf231" providerId="LiveId" clId="{44695AAA-976B-459C-B6F4-897E977BD8BB}" dt="2023-02-10T11:38:03.889" v="1725" actId="2696"/>
        <pc:sldMkLst>
          <pc:docMk/>
          <pc:sldMk cId="3423133475" sldId="307"/>
        </pc:sldMkLst>
      </pc:sldChg>
      <pc:sldChg chg="del">
        <pc:chgData name="ΕΙΡΗΝΗ ΚΑΤΣΑΡΟΥ" userId="3d7c3f3ab11cf231" providerId="LiveId" clId="{44695AAA-976B-459C-B6F4-897E977BD8BB}" dt="2023-02-10T11:38:10.289" v="1726" actId="2696"/>
        <pc:sldMkLst>
          <pc:docMk/>
          <pc:sldMk cId="2345629806" sldId="308"/>
        </pc:sldMkLst>
      </pc:sldChg>
      <pc:sldChg chg="del">
        <pc:chgData name="ΕΙΡΗΝΗ ΚΑΤΣΑΡΟΥ" userId="3d7c3f3ab11cf231" providerId="LiveId" clId="{44695AAA-976B-459C-B6F4-897E977BD8BB}" dt="2023-02-10T11:38:12.334" v="1727" actId="2696"/>
        <pc:sldMkLst>
          <pc:docMk/>
          <pc:sldMk cId="4201278032" sldId="309"/>
        </pc:sldMkLst>
      </pc:sldChg>
      <pc:sldChg chg="del">
        <pc:chgData name="ΕΙΡΗΝΗ ΚΑΤΣΑΡΟΥ" userId="3d7c3f3ab11cf231" providerId="LiveId" clId="{44695AAA-976B-459C-B6F4-897E977BD8BB}" dt="2023-02-10T11:38:13.522" v="1728" actId="2696"/>
        <pc:sldMkLst>
          <pc:docMk/>
          <pc:sldMk cId="1557309788" sldId="310"/>
        </pc:sldMkLst>
      </pc:sldChg>
      <pc:sldChg chg="del">
        <pc:chgData name="ΕΙΡΗΝΗ ΚΑΤΣΑΡΟΥ" userId="3d7c3f3ab11cf231" providerId="LiveId" clId="{44695AAA-976B-459C-B6F4-897E977BD8BB}" dt="2023-02-10T11:38:17.900" v="1729" actId="2696"/>
        <pc:sldMkLst>
          <pc:docMk/>
          <pc:sldMk cId="2498161071" sldId="311"/>
        </pc:sldMkLst>
      </pc:sldChg>
      <pc:sldChg chg="del">
        <pc:chgData name="ΕΙΡΗΝΗ ΚΑΤΣΑΡΟΥ" userId="3d7c3f3ab11cf231" providerId="LiveId" clId="{44695AAA-976B-459C-B6F4-897E977BD8BB}" dt="2023-02-10T11:38:22.285" v="1730" actId="2696"/>
        <pc:sldMkLst>
          <pc:docMk/>
          <pc:sldMk cId="1279224923" sldId="312"/>
        </pc:sldMkLst>
      </pc:sldChg>
      <pc:sldChg chg="addSp delSp modSp add del mod">
        <pc:chgData name="ΕΙΡΗΝΗ ΚΑΤΣΑΡΟΥ" userId="3d7c3f3ab11cf231" providerId="LiveId" clId="{44695AAA-976B-459C-B6F4-897E977BD8BB}" dt="2023-02-10T14:00:30.482" v="9532" actId="20577"/>
        <pc:sldMkLst>
          <pc:docMk/>
          <pc:sldMk cId="3827296069" sldId="313"/>
        </pc:sldMkLst>
        <pc:spChg chg="mod">
          <ac:chgData name="ΕΙΡΗΝΗ ΚΑΤΣΑΡΟΥ" userId="3d7c3f3ab11cf231" providerId="LiveId" clId="{44695AAA-976B-459C-B6F4-897E977BD8BB}" dt="2023-02-10T13:02:03.614" v="5962" actId="255"/>
          <ac:spMkLst>
            <pc:docMk/>
            <pc:sldMk cId="3827296069" sldId="313"/>
            <ac:spMk id="2" creationId="{D735F7F3-C1B5-4B60-A00A-4EB618DDFB5A}"/>
          </ac:spMkLst>
        </pc:spChg>
        <pc:spChg chg="add mod">
          <ac:chgData name="ΕΙΡΗΝΗ ΚΑΤΣΑΡΟΥ" userId="3d7c3f3ab11cf231" providerId="LiveId" clId="{44695AAA-976B-459C-B6F4-897E977BD8BB}" dt="2023-02-10T13:05:33.929" v="6204" actId="1076"/>
          <ac:spMkLst>
            <pc:docMk/>
            <pc:sldMk cId="3827296069" sldId="313"/>
            <ac:spMk id="3" creationId="{717490C0-6A1C-426A-2BA0-0B740F98CBAD}"/>
          </ac:spMkLst>
        </pc:spChg>
        <pc:spChg chg="mod">
          <ac:chgData name="ΕΙΡΗΝΗ ΚΑΤΣΑΡΟΥ" userId="3d7c3f3ab11cf231" providerId="LiveId" clId="{44695AAA-976B-459C-B6F4-897E977BD8BB}" dt="2023-02-10T13:06:05.964" v="6231" actId="1076"/>
          <ac:spMkLst>
            <pc:docMk/>
            <pc:sldMk cId="3827296069" sldId="313"/>
            <ac:spMk id="5" creationId="{D607E7B1-879B-41F5-9A03-064A639DE10C}"/>
          </ac:spMkLst>
        </pc:spChg>
        <pc:spChg chg="mod">
          <ac:chgData name="ΕΙΡΗΝΗ ΚΑΤΣΑΡΟΥ" userId="3d7c3f3ab11cf231" providerId="LiveId" clId="{44695AAA-976B-459C-B6F4-897E977BD8BB}" dt="2023-02-10T14:00:30.482" v="9532" actId="20577"/>
          <ac:spMkLst>
            <pc:docMk/>
            <pc:sldMk cId="3827296069" sldId="313"/>
            <ac:spMk id="6" creationId="{3F396320-498B-4CE6-AEE5-D2C437C28381}"/>
          </ac:spMkLst>
        </pc:spChg>
        <pc:spChg chg="mod">
          <ac:chgData name="ΕΙΡΗΝΗ ΚΑΤΣΑΡΟΥ" userId="3d7c3f3ab11cf231" providerId="LiveId" clId="{44695AAA-976B-459C-B6F4-897E977BD8BB}" dt="2023-02-10T13:05:58.197" v="6229" actId="20577"/>
          <ac:spMkLst>
            <pc:docMk/>
            <pc:sldMk cId="3827296069" sldId="313"/>
            <ac:spMk id="8" creationId="{118FBB3D-3471-4A49-B05F-FF39D760829B}"/>
          </ac:spMkLst>
        </pc:spChg>
        <pc:spChg chg="mod">
          <ac:chgData name="ΕΙΡΗΝΗ ΚΑΤΣΑΡΟΥ" userId="3d7c3f3ab11cf231" providerId="LiveId" clId="{44695AAA-976B-459C-B6F4-897E977BD8BB}" dt="2023-02-10T13:07:09.891" v="6379" actId="20577"/>
          <ac:spMkLst>
            <pc:docMk/>
            <pc:sldMk cId="3827296069" sldId="313"/>
            <ac:spMk id="9" creationId="{DC53FC56-36C0-48BA-A9F6-3CDAAC6C03DA}"/>
          </ac:spMkLst>
        </pc:spChg>
        <pc:spChg chg="mod">
          <ac:chgData name="ΕΙΡΗΝΗ ΚΑΤΣΑΡΟΥ" userId="3d7c3f3ab11cf231" providerId="LiveId" clId="{44695AAA-976B-459C-B6F4-897E977BD8BB}" dt="2023-02-10T13:09:01.131" v="6567" actId="1076"/>
          <ac:spMkLst>
            <pc:docMk/>
            <pc:sldMk cId="3827296069" sldId="313"/>
            <ac:spMk id="11" creationId="{0847FD02-B908-45C2-AD37-17B00E235B89}"/>
          </ac:spMkLst>
        </pc:spChg>
        <pc:spChg chg="mod">
          <ac:chgData name="ΕΙΡΗΝΗ ΚΑΤΣΑΡΟΥ" userId="3d7c3f3ab11cf231" providerId="LiveId" clId="{44695AAA-976B-459C-B6F4-897E977BD8BB}" dt="2023-02-10T13:08:56.860" v="6565" actId="123"/>
          <ac:spMkLst>
            <pc:docMk/>
            <pc:sldMk cId="3827296069" sldId="313"/>
            <ac:spMk id="12" creationId="{F9BFE937-4AFB-4521-91D8-998E85D6765D}"/>
          </ac:spMkLst>
        </pc:spChg>
        <pc:spChg chg="mod">
          <ac:chgData name="ΕΙΡΗΝΗ ΚΑΤΣΑΡΟΥ" userId="3d7c3f3ab11cf231" providerId="LiveId" clId="{44695AAA-976B-459C-B6F4-897E977BD8BB}" dt="2023-02-10T13:11:08.552" v="6832" actId="1076"/>
          <ac:spMkLst>
            <pc:docMk/>
            <pc:sldMk cId="3827296069" sldId="313"/>
            <ac:spMk id="14" creationId="{A1203F3F-51F8-4594-A340-C5A962F73B79}"/>
          </ac:spMkLst>
        </pc:spChg>
        <pc:spChg chg="mod">
          <ac:chgData name="ΕΙΡΗΝΗ ΚΑΤΣΑΡΟΥ" userId="3d7c3f3ab11cf231" providerId="LiveId" clId="{44695AAA-976B-459C-B6F4-897E977BD8BB}" dt="2023-02-10T13:11:31.572" v="6837" actId="123"/>
          <ac:spMkLst>
            <pc:docMk/>
            <pc:sldMk cId="3827296069" sldId="313"/>
            <ac:spMk id="15" creationId="{055BEC2C-9B1D-4521-89BC-9D48B4CBAEF2}"/>
          </ac:spMkLst>
        </pc:spChg>
        <pc:spChg chg="del mod">
          <ac:chgData name="ΕΙΡΗΝΗ ΚΑΤΣΑΡΟΥ" userId="3d7c3f3ab11cf231" providerId="LiveId" clId="{44695AAA-976B-459C-B6F4-897E977BD8BB}" dt="2023-02-10T13:05:31.602" v="6203" actId="21"/>
          <ac:spMkLst>
            <pc:docMk/>
            <pc:sldMk cId="3827296069" sldId="313"/>
            <ac:spMk id="16" creationId="{63D8FB7B-9159-454A-9417-3B55B7A92348}"/>
          </ac:spMkLst>
        </pc:spChg>
        <pc:spChg chg="del">
          <ac:chgData name="ΕΙΡΗΝΗ ΚΑΤΣΑΡΟΥ" userId="3d7c3f3ab11cf231" providerId="LiveId" clId="{44695AAA-976B-459C-B6F4-897E977BD8BB}" dt="2023-02-10T13:05:36.186" v="6205" actId="21"/>
          <ac:spMkLst>
            <pc:docMk/>
            <pc:sldMk cId="3827296069" sldId="313"/>
            <ac:spMk id="17" creationId="{20238622-2A06-4303-9348-74082ED04413}"/>
          </ac:spMkLst>
        </pc:spChg>
        <pc:spChg chg="del">
          <ac:chgData name="ΕΙΡΗΝΗ ΚΑΤΣΑΡΟΥ" userId="3d7c3f3ab11cf231" providerId="LiveId" clId="{44695AAA-976B-459C-B6F4-897E977BD8BB}" dt="2023-02-10T13:07:36.645" v="6384" actId="21"/>
          <ac:spMkLst>
            <pc:docMk/>
            <pc:sldMk cId="3827296069" sldId="313"/>
            <ac:spMk id="18" creationId="{FC2F1AE4-0382-4132-99D8-3220AF90266F}"/>
          </ac:spMkLst>
        </pc:spChg>
        <pc:spChg chg="del">
          <ac:chgData name="ΕΙΡΗΝΗ ΚΑΤΣΑΡΟΥ" userId="3d7c3f3ab11cf231" providerId="LiveId" clId="{44695AAA-976B-459C-B6F4-897E977BD8BB}" dt="2023-02-10T13:09:25.448" v="6570" actId="21"/>
          <ac:spMkLst>
            <pc:docMk/>
            <pc:sldMk cId="3827296069" sldId="313"/>
            <ac:spMk id="19" creationId="{DCE6915D-40DD-4936-8C59-9C85BEFE83BD}"/>
          </ac:spMkLst>
        </pc:spChg>
        <pc:spChg chg="mod">
          <ac:chgData name="ΕΙΡΗΝΗ ΚΑΤΣΑΡΟΥ" userId="3d7c3f3ab11cf231" providerId="LiveId" clId="{44695AAA-976B-459C-B6F4-897E977BD8BB}" dt="2023-02-10T13:02:42.263" v="5969" actId="207"/>
          <ac:spMkLst>
            <pc:docMk/>
            <pc:sldMk cId="3827296069" sldId="313"/>
            <ac:spMk id="23" creationId="{6B5F550D-5B90-4E01-84B8-C2CCD5AE1448}"/>
          </ac:spMkLst>
        </pc:spChg>
        <pc:spChg chg="mod">
          <ac:chgData name="ΕΙΡΗΝΗ ΚΑΤΣΑΡΟΥ" userId="3d7c3f3ab11cf231" providerId="LiveId" clId="{44695AAA-976B-459C-B6F4-897E977BD8BB}" dt="2023-02-10T13:07:31.301" v="6383" actId="108"/>
          <ac:spMkLst>
            <pc:docMk/>
            <pc:sldMk cId="3827296069" sldId="313"/>
            <ac:spMk id="24" creationId="{C2C53517-DD9E-4372-9D9A-FDDCDBC133EE}"/>
          </ac:spMkLst>
        </pc:spChg>
        <pc:spChg chg="mod">
          <ac:chgData name="ΕΙΡΗΝΗ ΚΑΤΣΑΡΟΥ" userId="3d7c3f3ab11cf231" providerId="LiveId" clId="{44695AAA-976B-459C-B6F4-897E977BD8BB}" dt="2023-02-10T13:09:21.130" v="6569" actId="108"/>
          <ac:spMkLst>
            <pc:docMk/>
            <pc:sldMk cId="3827296069" sldId="313"/>
            <ac:spMk id="25" creationId="{4913A163-F930-4727-B536-151F4DCEF110}"/>
          </ac:spMkLst>
        </pc:spChg>
        <pc:spChg chg="mod">
          <ac:chgData name="ΕΙΡΗΝΗ ΚΑΤΣΑΡΟΥ" userId="3d7c3f3ab11cf231" providerId="LiveId" clId="{44695AAA-976B-459C-B6F4-897E977BD8BB}" dt="2023-02-10T13:11:23.274" v="6834" actId="108"/>
          <ac:spMkLst>
            <pc:docMk/>
            <pc:sldMk cId="3827296069" sldId="313"/>
            <ac:spMk id="26" creationId="{A8C2BA50-BB9C-411E-B519-A5537FF9D52E}"/>
          </ac:spMkLst>
        </pc:spChg>
        <pc:spChg chg="del">
          <ac:chgData name="ΕΙΡΗΝΗ ΚΑΤΣΑΡΟΥ" userId="3d7c3f3ab11cf231" providerId="LiveId" clId="{44695AAA-976B-459C-B6F4-897E977BD8BB}" dt="2023-02-10T13:04:39.651" v="6197" actId="21"/>
          <ac:spMkLst>
            <pc:docMk/>
            <pc:sldMk cId="3827296069" sldId="313"/>
            <ac:spMk id="27" creationId="{9F991391-CFF3-42B6-A139-A23E2F99C5CE}"/>
          </ac:spMkLst>
        </pc:spChg>
        <pc:spChg chg="del">
          <ac:chgData name="ΕΙΡΗΝΗ ΚΑΤΣΑΡΟΥ" userId="3d7c3f3ab11cf231" providerId="LiveId" clId="{44695AAA-976B-459C-B6F4-897E977BD8BB}" dt="2023-02-10T13:04:36.309" v="6196" actId="21"/>
          <ac:spMkLst>
            <pc:docMk/>
            <pc:sldMk cId="3827296069" sldId="313"/>
            <ac:spMk id="28" creationId="{BE561B9E-1E2E-4597-BA3B-427161F5B364}"/>
          </ac:spMkLst>
        </pc:spChg>
        <pc:spChg chg="del">
          <ac:chgData name="ΕΙΡΗΝΗ ΚΑΤΣΑΡΟΥ" userId="3d7c3f3ab11cf231" providerId="LiveId" clId="{44695AAA-976B-459C-B6F4-897E977BD8BB}" dt="2023-02-10T13:04:43.081" v="6198" actId="21"/>
          <ac:spMkLst>
            <pc:docMk/>
            <pc:sldMk cId="3827296069" sldId="313"/>
            <ac:spMk id="29" creationId="{9F8F3E14-0979-4210-AC35-8BC71637CE2E}"/>
          </ac:spMkLst>
        </pc:spChg>
        <pc:spChg chg="del">
          <ac:chgData name="ΕΙΡΗΝΗ ΚΑΤΣΑΡΟΥ" userId="3d7c3f3ab11cf231" providerId="LiveId" clId="{44695AAA-976B-459C-B6F4-897E977BD8BB}" dt="2023-02-10T13:04:45.470" v="6199" actId="21"/>
          <ac:spMkLst>
            <pc:docMk/>
            <pc:sldMk cId="3827296069" sldId="313"/>
            <ac:spMk id="30" creationId="{39692A08-F373-44DA-8FE2-F8613D04A4D0}"/>
          </ac:spMkLst>
        </pc:spChg>
        <pc:spChg chg="add mod">
          <ac:chgData name="ΕΙΡΗΝΗ ΚΑΤΣΑΡΟΥ" userId="3d7c3f3ab11cf231" providerId="LiveId" clId="{44695AAA-976B-459C-B6F4-897E977BD8BB}" dt="2023-02-10T13:07:14.553" v="6380" actId="1076"/>
          <ac:spMkLst>
            <pc:docMk/>
            <pc:sldMk cId="3827296069" sldId="313"/>
            <ac:spMk id="32" creationId="{A8D5F1EB-85DD-D788-F017-3906A3723EA8}"/>
          </ac:spMkLst>
        </pc:spChg>
        <pc:spChg chg="add mod">
          <ac:chgData name="ΕΙΡΗΝΗ ΚΑΤΣΑΡΟΥ" userId="3d7c3f3ab11cf231" providerId="LiveId" clId="{44695AAA-976B-459C-B6F4-897E977BD8BB}" dt="2023-02-10T13:09:27.794" v="6571" actId="1076"/>
          <ac:spMkLst>
            <pc:docMk/>
            <pc:sldMk cId="3827296069" sldId="313"/>
            <ac:spMk id="33" creationId="{75963B02-6F00-8305-6AFF-A8A5B8B53ABF}"/>
          </ac:spMkLst>
        </pc:spChg>
        <pc:spChg chg="add mod">
          <ac:chgData name="ΕΙΡΗΝΗ ΚΑΤΣΑΡΟΥ" userId="3d7c3f3ab11cf231" providerId="LiveId" clId="{44695AAA-976B-459C-B6F4-897E977BD8BB}" dt="2023-02-10T13:09:32.634" v="6573" actId="1076"/>
          <ac:spMkLst>
            <pc:docMk/>
            <pc:sldMk cId="3827296069" sldId="313"/>
            <ac:spMk id="34" creationId="{840C1216-8F31-A058-70D6-A6229C81F575}"/>
          </ac:spMkLst>
        </pc:spChg>
        <pc:grpChg chg="mod">
          <ac:chgData name="ΕΙΡΗΝΗ ΚΑΤΣΑΡΟΥ" userId="3d7c3f3ab11cf231" providerId="LiveId" clId="{44695AAA-976B-459C-B6F4-897E977BD8BB}" dt="2023-02-10T13:04:29.090" v="6194" actId="1076"/>
          <ac:grpSpMkLst>
            <pc:docMk/>
            <pc:sldMk cId="3827296069" sldId="313"/>
            <ac:grpSpMk id="4" creationId="{CAEF4185-AFEA-4CE5-BAB6-0AAC487C71E9}"/>
          </ac:grpSpMkLst>
        </pc:grpChg>
        <pc:grpChg chg="mod">
          <ac:chgData name="ΕΙΡΗΝΗ ΚΑΤΣΑΡΟΥ" userId="3d7c3f3ab11cf231" providerId="LiveId" clId="{44695AAA-976B-459C-B6F4-897E977BD8BB}" dt="2023-02-10T13:07:17.145" v="6381" actId="1076"/>
          <ac:grpSpMkLst>
            <pc:docMk/>
            <pc:sldMk cId="3827296069" sldId="313"/>
            <ac:grpSpMk id="7" creationId="{9EB2ECC7-651F-4348-B378-80D491AB2C47}"/>
          </ac:grpSpMkLst>
        </pc:grpChg>
        <pc:grpChg chg="mod">
          <ac:chgData name="ΕΙΡΗΝΗ ΚΑΤΣΑΡΟΥ" userId="3d7c3f3ab11cf231" providerId="LiveId" clId="{44695AAA-976B-459C-B6F4-897E977BD8BB}" dt="2023-02-10T13:11:37.249" v="6838" actId="14100"/>
          <ac:grpSpMkLst>
            <pc:docMk/>
            <pc:sldMk cId="3827296069" sldId="313"/>
            <ac:grpSpMk id="10" creationId="{7A923C82-DD59-4F4E-804A-9BF2C1B4C4A9}"/>
          </ac:grpSpMkLst>
        </pc:grpChg>
        <pc:grpChg chg="mod">
          <ac:chgData name="ΕΙΡΗΝΗ ΚΑΤΣΑΡΟΥ" userId="3d7c3f3ab11cf231" providerId="LiveId" clId="{44695AAA-976B-459C-B6F4-897E977BD8BB}" dt="2023-02-10T13:11:41.297" v="6840" actId="14100"/>
          <ac:grpSpMkLst>
            <pc:docMk/>
            <pc:sldMk cId="3827296069" sldId="313"/>
            <ac:grpSpMk id="13" creationId="{C8A3E1BD-9F4C-456B-8C06-92F15C778514}"/>
          </ac:grpSpMkLst>
        </pc:grpChg>
      </pc:sldChg>
      <pc:sldChg chg="addSp delSp modSp mod">
        <pc:chgData name="ΕΙΡΗΝΗ ΚΑΤΣΑΡΟΥ" userId="3d7c3f3ab11cf231" providerId="LiveId" clId="{44695AAA-976B-459C-B6F4-897E977BD8BB}" dt="2023-02-10T15:59:15.283" v="16500" actId="123"/>
        <pc:sldMkLst>
          <pc:docMk/>
          <pc:sldMk cId="3668670005" sldId="314"/>
        </pc:sldMkLst>
        <pc:spChg chg="add del">
          <ac:chgData name="ΕΙΡΗΝΗ ΚΑΤΣΑΡΟΥ" userId="3d7c3f3ab11cf231" providerId="LiveId" clId="{44695AAA-976B-459C-B6F4-897E977BD8BB}" dt="2023-02-10T15:36:27.774" v="14868" actId="931"/>
          <ac:spMkLst>
            <pc:docMk/>
            <pc:sldMk cId="3668670005" sldId="314"/>
            <ac:spMk id="3" creationId="{98EB907C-41DB-43A9-B7BF-5A7090DC575E}"/>
          </ac:spMkLst>
        </pc:spChg>
        <pc:spChg chg="add del mod">
          <ac:chgData name="ΕΙΡΗΝΗ ΚΑΤΣΑΡΟΥ" userId="3d7c3f3ab11cf231" providerId="LiveId" clId="{44695AAA-976B-459C-B6F4-897E977BD8BB}" dt="2023-02-10T15:44:13.450" v="15298" actId="14100"/>
          <ac:spMkLst>
            <pc:docMk/>
            <pc:sldMk cId="3668670005" sldId="314"/>
            <ac:spMk id="4" creationId="{2C831749-47ED-4B1D-822C-821C2833F86A}"/>
          </ac:spMkLst>
        </pc:spChg>
        <pc:spChg chg="mod">
          <ac:chgData name="ΕΙΡΗΝΗ ΚΑΤΣΑΡΟΥ" userId="3d7c3f3ab11cf231" providerId="LiveId" clId="{44695AAA-976B-459C-B6F4-897E977BD8BB}" dt="2023-02-10T15:45:28.705" v="15318" actId="14100"/>
          <ac:spMkLst>
            <pc:docMk/>
            <pc:sldMk cId="3668670005" sldId="314"/>
            <ac:spMk id="5" creationId="{ABD7D3E9-194D-4A3D-9826-F2458533B950}"/>
          </ac:spMkLst>
        </pc:spChg>
        <pc:spChg chg="mod">
          <ac:chgData name="ΕΙΡΗΝΗ ΚΑΤΣΑΡΟΥ" userId="3d7c3f3ab11cf231" providerId="LiveId" clId="{44695AAA-976B-459C-B6F4-897E977BD8BB}" dt="2023-02-10T15:50:10.465" v="15707" actId="20577"/>
          <ac:spMkLst>
            <pc:docMk/>
            <pc:sldMk cId="3668670005" sldId="314"/>
            <ac:spMk id="6" creationId="{5AF42BF0-0B17-4E57-940A-6CE81C90668D}"/>
          </ac:spMkLst>
        </pc:spChg>
        <pc:spChg chg="del">
          <ac:chgData name="ΕΙΡΗΝΗ ΚΑΤΣΑΡΟΥ" userId="3d7c3f3ab11cf231" providerId="LiveId" clId="{44695AAA-976B-459C-B6F4-897E977BD8BB}" dt="2023-02-10T15:34:42.759" v="14859" actId="21"/>
          <ac:spMkLst>
            <pc:docMk/>
            <pc:sldMk cId="3668670005" sldId="314"/>
            <ac:spMk id="9" creationId="{F9ACCF14-898B-4384-9977-8B603AE4F23F}"/>
          </ac:spMkLst>
        </pc:spChg>
        <pc:spChg chg="del">
          <ac:chgData name="ΕΙΡΗΝΗ ΚΑΤΣΑΡΟΥ" userId="3d7c3f3ab11cf231" providerId="LiveId" clId="{44695AAA-976B-459C-B6F4-897E977BD8BB}" dt="2023-02-10T15:36:31.763" v="14869" actId="21"/>
          <ac:spMkLst>
            <pc:docMk/>
            <pc:sldMk cId="3668670005" sldId="314"/>
            <ac:spMk id="11" creationId="{318363AD-7397-4A4B-A163-FE5A5DBD7EC5}"/>
          </ac:spMkLst>
        </pc:spChg>
        <pc:spChg chg="add mod">
          <ac:chgData name="ΕΙΡΗΝΗ ΚΑΤΣΑΡΟΥ" userId="3d7c3f3ab11cf231" providerId="LiveId" clId="{44695AAA-976B-459C-B6F4-897E977BD8BB}" dt="2023-02-10T15:55:49.406" v="16218" actId="1076"/>
          <ac:spMkLst>
            <pc:docMk/>
            <pc:sldMk cId="3668670005" sldId="314"/>
            <ac:spMk id="12" creationId="{CA4B76B6-CF1E-7559-6EB3-436435EF8F24}"/>
          </ac:spMkLst>
        </pc:spChg>
        <pc:spChg chg="add mod">
          <ac:chgData name="ΕΙΡΗΝΗ ΚΑΤΣΑΡΟΥ" userId="3d7c3f3ab11cf231" providerId="LiveId" clId="{44695AAA-976B-459C-B6F4-897E977BD8BB}" dt="2023-02-10T15:59:01.424" v="16499" actId="20577"/>
          <ac:spMkLst>
            <pc:docMk/>
            <pc:sldMk cId="3668670005" sldId="314"/>
            <ac:spMk id="13" creationId="{6BCE96E8-653C-2C6C-CF3E-7634C8C89F26}"/>
          </ac:spMkLst>
        </pc:spChg>
        <pc:spChg chg="add mod">
          <ac:chgData name="ΕΙΡΗΝΗ ΚΑΤΣΑΡΟΥ" userId="3d7c3f3ab11cf231" providerId="LiveId" clId="{44695AAA-976B-459C-B6F4-897E977BD8BB}" dt="2023-02-10T15:59:15.283" v="16500" actId="123"/>
          <ac:spMkLst>
            <pc:docMk/>
            <pc:sldMk cId="3668670005" sldId="314"/>
            <ac:spMk id="14" creationId="{1AFF987F-44C1-B47A-F5A0-D34A05AFAD2A}"/>
          </ac:spMkLst>
        </pc:spChg>
        <pc:picChg chg="add del mod">
          <ac:chgData name="ΕΙΡΗΝΗ ΚΑΤΣΑΡΟΥ" userId="3d7c3f3ab11cf231" providerId="LiveId" clId="{44695AAA-976B-459C-B6F4-897E977BD8BB}" dt="2023-02-10T15:35:57.305" v="14866" actId="931"/>
          <ac:picMkLst>
            <pc:docMk/>
            <pc:sldMk cId="3668670005" sldId="314"/>
            <ac:picMk id="7" creationId="{C67AC769-9552-E11E-07CC-4674062D132F}"/>
          </ac:picMkLst>
        </pc:picChg>
        <pc:picChg chg="add mod">
          <ac:chgData name="ΕΙΡΗΝΗ ΚΑΤΣΑΡΟΥ" userId="3d7c3f3ab11cf231" providerId="LiveId" clId="{44695AAA-976B-459C-B6F4-897E977BD8BB}" dt="2023-02-10T15:36:27.774" v="14868" actId="931"/>
          <ac:picMkLst>
            <pc:docMk/>
            <pc:sldMk cId="3668670005" sldId="314"/>
            <ac:picMk id="10" creationId="{64ACEE07-9E41-217C-15E2-B56B0A1D0BEF}"/>
          </ac:picMkLst>
        </pc:picChg>
      </pc:sldChg>
      <pc:sldChg chg="del">
        <pc:chgData name="ΕΙΡΗΝΗ ΚΑΤΣΑΡΟΥ" userId="3d7c3f3ab11cf231" providerId="LiveId" clId="{44695AAA-976B-459C-B6F4-897E977BD8BB}" dt="2023-02-10T11:38:27.980" v="1732" actId="2696"/>
        <pc:sldMkLst>
          <pc:docMk/>
          <pc:sldMk cId="1560353361" sldId="315"/>
        </pc:sldMkLst>
      </pc:sldChg>
      <pc:sldChg chg="del">
        <pc:chgData name="ΕΙΡΗΝΗ ΚΑΤΣΑΡΟΥ" userId="3d7c3f3ab11cf231" providerId="LiveId" clId="{44695AAA-976B-459C-B6F4-897E977BD8BB}" dt="2023-02-10T11:38:30.117" v="1733" actId="2696"/>
        <pc:sldMkLst>
          <pc:docMk/>
          <pc:sldMk cId="4184600926" sldId="316"/>
        </pc:sldMkLst>
      </pc:sldChg>
      <pc:sldChg chg="del">
        <pc:chgData name="ΕΙΡΗΝΗ ΚΑΤΣΑΡΟΥ" userId="3d7c3f3ab11cf231" providerId="LiveId" clId="{44695AAA-976B-459C-B6F4-897E977BD8BB}" dt="2023-02-10T11:38:31.545" v="1734" actId="2696"/>
        <pc:sldMkLst>
          <pc:docMk/>
          <pc:sldMk cId="1404339508" sldId="317"/>
        </pc:sldMkLst>
      </pc:sldChg>
      <pc:sldChg chg="del">
        <pc:chgData name="ΕΙΡΗΝΗ ΚΑΤΣΑΡΟΥ" userId="3d7c3f3ab11cf231" providerId="LiveId" clId="{44695AAA-976B-459C-B6F4-897E977BD8BB}" dt="2023-02-10T11:38:32.981" v="1735" actId="2696"/>
        <pc:sldMkLst>
          <pc:docMk/>
          <pc:sldMk cId="624695530" sldId="318"/>
        </pc:sldMkLst>
      </pc:sldChg>
      <pc:sldChg chg="del">
        <pc:chgData name="ΕΙΡΗΝΗ ΚΑΤΣΑΡΟΥ" userId="3d7c3f3ab11cf231" providerId="LiveId" clId="{44695AAA-976B-459C-B6F4-897E977BD8BB}" dt="2023-02-10T11:38:34.195" v="1736" actId="2696"/>
        <pc:sldMkLst>
          <pc:docMk/>
          <pc:sldMk cId="1693104180" sldId="319"/>
        </pc:sldMkLst>
      </pc:sldChg>
      <pc:sldChg chg="del">
        <pc:chgData name="ΕΙΡΗΝΗ ΚΑΤΣΑΡΟΥ" userId="3d7c3f3ab11cf231" providerId="LiveId" clId="{44695AAA-976B-459C-B6F4-897E977BD8BB}" dt="2023-02-10T11:38:39.701" v="1737" actId="2696"/>
        <pc:sldMkLst>
          <pc:docMk/>
          <pc:sldMk cId="848212632" sldId="321"/>
        </pc:sldMkLst>
      </pc:sldChg>
      <pc:sldChg chg="del">
        <pc:chgData name="ΕΙΡΗΝΗ ΚΑΤΣΑΡΟΥ" userId="3d7c3f3ab11cf231" providerId="LiveId" clId="{44695AAA-976B-459C-B6F4-897E977BD8BB}" dt="2023-02-10T11:38:46.523" v="1738" actId="2696"/>
        <pc:sldMkLst>
          <pc:docMk/>
          <pc:sldMk cId="184736873" sldId="322"/>
        </pc:sldMkLst>
      </pc:sldChg>
      <pc:sldChg chg="del">
        <pc:chgData name="ΕΙΡΗΝΗ ΚΑΤΣΑΡΟΥ" userId="3d7c3f3ab11cf231" providerId="LiveId" clId="{44695AAA-976B-459C-B6F4-897E977BD8BB}" dt="2023-02-10T11:38:53.059" v="1739" actId="2696"/>
        <pc:sldMkLst>
          <pc:docMk/>
          <pc:sldMk cId="277452217" sldId="323"/>
        </pc:sldMkLst>
      </pc:sldChg>
      <pc:sldChg chg="del">
        <pc:chgData name="ΕΙΡΗΝΗ ΚΑΤΣΑΡΟΥ" userId="3d7c3f3ab11cf231" providerId="LiveId" clId="{44695AAA-976B-459C-B6F4-897E977BD8BB}" dt="2023-02-10T11:38:54.827" v="1740" actId="2696"/>
        <pc:sldMkLst>
          <pc:docMk/>
          <pc:sldMk cId="1193403196" sldId="324"/>
        </pc:sldMkLst>
      </pc:sldChg>
      <pc:sldChg chg="del">
        <pc:chgData name="ΕΙΡΗΝΗ ΚΑΤΣΑΡΟΥ" userId="3d7c3f3ab11cf231" providerId="LiveId" clId="{44695AAA-976B-459C-B6F4-897E977BD8BB}" dt="2023-02-10T11:38:56.927" v="1741" actId="2696"/>
        <pc:sldMkLst>
          <pc:docMk/>
          <pc:sldMk cId="1198383687" sldId="325"/>
        </pc:sldMkLst>
      </pc:sldChg>
      <pc:sldChg chg="del">
        <pc:chgData name="ΕΙΡΗΝΗ ΚΑΤΣΑΡΟΥ" userId="3d7c3f3ab11cf231" providerId="LiveId" clId="{44695AAA-976B-459C-B6F4-897E977BD8BB}" dt="2023-02-10T11:39:39.791" v="1748" actId="2696"/>
        <pc:sldMkLst>
          <pc:docMk/>
          <pc:sldMk cId="401886799" sldId="327"/>
        </pc:sldMkLst>
      </pc:sldChg>
      <pc:sldChg chg="del">
        <pc:chgData name="ΕΙΡΗΝΗ ΚΑΤΣΑΡΟΥ" userId="3d7c3f3ab11cf231" providerId="LiveId" clId="{44695AAA-976B-459C-B6F4-897E977BD8BB}" dt="2023-02-10T11:39:06.470" v="1742" actId="2696"/>
        <pc:sldMkLst>
          <pc:docMk/>
          <pc:sldMk cId="1309782655" sldId="328"/>
        </pc:sldMkLst>
      </pc:sldChg>
      <pc:sldChg chg="del">
        <pc:chgData name="ΕΙΡΗΝΗ ΚΑΤΣΑΡΟΥ" userId="3d7c3f3ab11cf231" providerId="LiveId" clId="{44695AAA-976B-459C-B6F4-897E977BD8BB}" dt="2023-02-10T11:39:41.161" v="1749" actId="2696"/>
        <pc:sldMkLst>
          <pc:docMk/>
          <pc:sldMk cId="1585171815" sldId="329"/>
        </pc:sldMkLst>
      </pc:sldChg>
      <pc:sldChg chg="del">
        <pc:chgData name="ΕΙΡΗΝΗ ΚΑΤΣΑΡΟΥ" userId="3d7c3f3ab11cf231" providerId="LiveId" clId="{44695AAA-976B-459C-B6F4-897E977BD8BB}" dt="2023-02-10T11:39:42.433" v="1750" actId="2696"/>
        <pc:sldMkLst>
          <pc:docMk/>
          <pc:sldMk cId="1547012370" sldId="330"/>
        </pc:sldMkLst>
      </pc:sldChg>
      <pc:sldChg chg="del">
        <pc:chgData name="ΕΙΡΗΝΗ ΚΑΤΣΑΡΟΥ" userId="3d7c3f3ab11cf231" providerId="LiveId" clId="{44695AAA-976B-459C-B6F4-897E977BD8BB}" dt="2023-02-10T11:40:03.877" v="1751" actId="2696"/>
        <pc:sldMkLst>
          <pc:docMk/>
          <pc:sldMk cId="3223665472" sldId="332"/>
        </pc:sldMkLst>
      </pc:sldChg>
      <pc:sldChg chg="del">
        <pc:chgData name="ΕΙΡΗΝΗ ΚΑΤΣΑΡΟΥ" userId="3d7c3f3ab11cf231" providerId="LiveId" clId="{44695AAA-976B-459C-B6F4-897E977BD8BB}" dt="2023-02-10T11:40:06.191" v="1752" actId="2696"/>
        <pc:sldMkLst>
          <pc:docMk/>
          <pc:sldMk cId="3940008774" sldId="333"/>
        </pc:sldMkLst>
      </pc:sldChg>
      <pc:sldChg chg="del">
        <pc:chgData name="ΕΙΡΗΝΗ ΚΑΤΣΑΡΟΥ" userId="3d7c3f3ab11cf231" providerId="LiveId" clId="{44695AAA-976B-459C-B6F4-897E977BD8BB}" dt="2023-02-10T11:40:08.612" v="1753" actId="2696"/>
        <pc:sldMkLst>
          <pc:docMk/>
          <pc:sldMk cId="2682271074" sldId="334"/>
        </pc:sldMkLst>
      </pc:sldChg>
      <pc:sldChg chg="del">
        <pc:chgData name="ΕΙΡΗΝΗ ΚΑΤΣΑΡΟΥ" userId="3d7c3f3ab11cf231" providerId="LiveId" clId="{44695AAA-976B-459C-B6F4-897E977BD8BB}" dt="2023-02-10T11:40:15.140" v="1754" actId="2696"/>
        <pc:sldMkLst>
          <pc:docMk/>
          <pc:sldMk cId="4005271684" sldId="336"/>
        </pc:sldMkLst>
      </pc:sldChg>
      <pc:sldChg chg="del">
        <pc:chgData name="ΕΙΡΗΝΗ ΚΑΤΣΑΡΟΥ" userId="3d7c3f3ab11cf231" providerId="LiveId" clId="{44695AAA-976B-459C-B6F4-897E977BD8BB}" dt="2023-02-10T11:40:16.540" v="1755" actId="2696"/>
        <pc:sldMkLst>
          <pc:docMk/>
          <pc:sldMk cId="3428028254" sldId="337"/>
        </pc:sldMkLst>
      </pc:sldChg>
      <pc:sldChg chg="addSp delSp modSp mod ord">
        <pc:chgData name="ΕΙΡΗΝΗ ΚΑΤΣΑΡΟΥ" userId="3d7c3f3ab11cf231" providerId="LiveId" clId="{44695AAA-976B-459C-B6F4-897E977BD8BB}" dt="2023-02-10T11:53:45.628" v="1898" actId="20577"/>
        <pc:sldMkLst>
          <pc:docMk/>
          <pc:sldMk cId="3253058185" sldId="338"/>
        </pc:sldMkLst>
        <pc:spChg chg="del">
          <ac:chgData name="ΕΙΡΗΝΗ ΚΑΤΣΑΡΟΥ" userId="3d7c3f3ab11cf231" providerId="LiveId" clId="{44695AAA-976B-459C-B6F4-897E977BD8BB}" dt="2023-02-10T11:45:04.126" v="1761"/>
          <ac:spMkLst>
            <pc:docMk/>
            <pc:sldMk cId="3253058185" sldId="338"/>
            <ac:spMk id="3" creationId="{8659A0DA-03EA-439A-80BE-C06BB523C456}"/>
          </ac:spMkLst>
        </pc:spChg>
        <pc:spChg chg="del mod">
          <ac:chgData name="ΕΙΡΗΝΗ ΚΑΤΣΑΡΟΥ" userId="3d7c3f3ab11cf231" providerId="LiveId" clId="{44695AAA-976B-459C-B6F4-897E977BD8BB}" dt="2023-02-10T11:48:27.792" v="1844" actId="21"/>
          <ac:spMkLst>
            <pc:docMk/>
            <pc:sldMk cId="3253058185" sldId="338"/>
            <ac:spMk id="5" creationId="{1AF6D19E-0C8F-4AA0-894E-CF36FB58C1BB}"/>
          </ac:spMkLst>
        </pc:spChg>
        <pc:spChg chg="mod topLvl">
          <ac:chgData name="ΕΙΡΗΝΗ ΚΑΤΣΑΡΟΥ" userId="3d7c3f3ab11cf231" providerId="LiveId" clId="{44695AAA-976B-459C-B6F4-897E977BD8BB}" dt="2023-02-10T11:52:30.650" v="1886" actId="108"/>
          <ac:spMkLst>
            <pc:docMk/>
            <pc:sldMk cId="3253058185" sldId="338"/>
            <ac:spMk id="7" creationId="{99A83BA2-06F7-43B1-BA30-3956D3B6017C}"/>
          </ac:spMkLst>
        </pc:spChg>
        <pc:spChg chg="del topLvl">
          <ac:chgData name="ΕΙΡΗΝΗ ΚΑΤΣΑΡΟΥ" userId="3d7c3f3ab11cf231" providerId="LiveId" clId="{44695AAA-976B-459C-B6F4-897E977BD8BB}" dt="2023-02-10T11:49:47.937" v="1851" actId="21"/>
          <ac:spMkLst>
            <pc:docMk/>
            <pc:sldMk cId="3253058185" sldId="338"/>
            <ac:spMk id="8" creationId="{3B7B030E-C5AA-4D10-AA57-C487A205D75E}"/>
          </ac:spMkLst>
        </pc:spChg>
        <pc:spChg chg="mod">
          <ac:chgData name="ΕΙΡΗΝΗ ΚΑΤΣΑΡΟΥ" userId="3d7c3f3ab11cf231" providerId="LiveId" clId="{44695AAA-976B-459C-B6F4-897E977BD8BB}" dt="2023-02-10T11:53:45.628" v="1898" actId="20577"/>
          <ac:spMkLst>
            <pc:docMk/>
            <pc:sldMk cId="3253058185" sldId="338"/>
            <ac:spMk id="9" creationId="{697DDB08-3F3C-41B7-888C-C668AA23F17A}"/>
          </ac:spMkLst>
        </pc:spChg>
        <pc:spChg chg="del">
          <ac:chgData name="ΕΙΡΗΝΗ ΚΑΤΣΑΡΟΥ" userId="3d7c3f3ab11cf231" providerId="LiveId" clId="{44695AAA-976B-459C-B6F4-897E977BD8BB}" dt="2023-02-10T11:48:16.251" v="1841" actId="21"/>
          <ac:spMkLst>
            <pc:docMk/>
            <pc:sldMk cId="3253058185" sldId="338"/>
            <ac:spMk id="10" creationId="{033DAD56-C3D5-4931-9C87-25CEA9C52B97}"/>
          </ac:spMkLst>
        </pc:spChg>
        <pc:spChg chg="add mod">
          <ac:chgData name="ΕΙΡΗΝΗ ΚΑΤΣΑΡΟΥ" userId="3d7c3f3ab11cf231" providerId="LiveId" clId="{44695AAA-976B-459C-B6F4-897E977BD8BB}" dt="2023-02-10T11:53:11.117" v="1888" actId="2711"/>
          <ac:spMkLst>
            <pc:docMk/>
            <pc:sldMk cId="3253058185" sldId="338"/>
            <ac:spMk id="11" creationId="{B47DB712-0C91-BADA-02E0-5CDDB16673FC}"/>
          </ac:spMkLst>
        </pc:spChg>
        <pc:grpChg chg="add del mod">
          <ac:chgData name="ΕΙΡΗΝΗ ΚΑΤΣΑΡΟΥ" userId="3d7c3f3ab11cf231" providerId="LiveId" clId="{44695AAA-976B-459C-B6F4-897E977BD8BB}" dt="2023-02-10T11:49:47.937" v="1851" actId="21"/>
          <ac:grpSpMkLst>
            <pc:docMk/>
            <pc:sldMk cId="3253058185" sldId="338"/>
            <ac:grpSpMk id="6" creationId="{F28C63A1-2DCD-4CF4-BEB2-A9CEEAA129A4}"/>
          </ac:grpSpMkLst>
        </pc:grpChg>
        <pc:picChg chg="add mod">
          <ac:chgData name="ΕΙΡΗΝΗ ΚΑΤΣΑΡΟΥ" userId="3d7c3f3ab11cf231" providerId="LiveId" clId="{44695AAA-976B-459C-B6F4-897E977BD8BB}" dt="2023-02-10T11:51:32.182" v="1868" actId="1076"/>
          <ac:picMkLst>
            <pc:docMk/>
            <pc:sldMk cId="3253058185" sldId="338"/>
            <ac:picMk id="4" creationId="{DA581CCA-B2FE-8D91-94CE-5DC6C7B653EA}"/>
          </ac:picMkLst>
        </pc:picChg>
      </pc:sldChg>
      <pc:sldChg chg="del">
        <pc:chgData name="ΕΙΡΗΝΗ ΚΑΤΣΑΡΟΥ" userId="3d7c3f3ab11cf231" providerId="LiveId" clId="{44695AAA-976B-459C-B6F4-897E977BD8BB}" dt="2023-02-10T11:40:20.896" v="1756" actId="2696"/>
        <pc:sldMkLst>
          <pc:docMk/>
          <pc:sldMk cId="4157788945" sldId="339"/>
        </pc:sldMkLst>
      </pc:sldChg>
      <pc:sldChg chg="del">
        <pc:chgData name="ΕΙΡΗΝΗ ΚΑΤΣΑΡΟΥ" userId="3d7c3f3ab11cf231" providerId="LiveId" clId="{44695AAA-976B-459C-B6F4-897E977BD8BB}" dt="2023-02-10T11:40:23.620" v="1757" actId="2696"/>
        <pc:sldMkLst>
          <pc:docMk/>
          <pc:sldMk cId="3183651750" sldId="340"/>
        </pc:sldMkLst>
      </pc:sldChg>
      <pc:sldChg chg="delSp mod">
        <pc:chgData name="ΕΙΡΗΝΗ ΚΑΤΣΑΡΟΥ" userId="3d7c3f3ab11cf231" providerId="LiveId" clId="{44695AAA-976B-459C-B6F4-897E977BD8BB}" dt="2023-02-10T11:41:00.625" v="1760" actId="21"/>
        <pc:sldMkLst>
          <pc:docMk/>
          <pc:sldMk cId="821656516" sldId="346"/>
        </pc:sldMkLst>
        <pc:spChg chg="topLvl">
          <ac:chgData name="ΕΙΡΗΝΗ ΚΑΤΣΑΡΟΥ" userId="3d7c3f3ab11cf231" providerId="LiveId" clId="{44695AAA-976B-459C-B6F4-897E977BD8BB}" dt="2023-02-10T11:41:00.625" v="1760" actId="21"/>
          <ac:spMkLst>
            <pc:docMk/>
            <pc:sldMk cId="821656516" sldId="346"/>
            <ac:spMk id="8" creationId="{0480B0D7-AC60-4553-9F90-6E0D8E2EB25F}"/>
          </ac:spMkLst>
        </pc:spChg>
        <pc:spChg chg="del topLvl">
          <ac:chgData name="ΕΙΡΗΝΗ ΚΑΤΣΑΡΟΥ" userId="3d7c3f3ab11cf231" providerId="LiveId" clId="{44695AAA-976B-459C-B6F4-897E977BD8BB}" dt="2023-02-10T11:41:00.625" v="1760" actId="21"/>
          <ac:spMkLst>
            <pc:docMk/>
            <pc:sldMk cId="821656516" sldId="346"/>
            <ac:spMk id="9" creationId="{210819EC-F7BF-442E-A310-EA0CAEC77263}"/>
          </ac:spMkLst>
        </pc:spChg>
        <pc:grpChg chg="del">
          <ac:chgData name="ΕΙΡΗΝΗ ΚΑΤΣΑΡΟΥ" userId="3d7c3f3ab11cf231" providerId="LiveId" clId="{44695AAA-976B-459C-B6F4-897E977BD8BB}" dt="2023-02-10T11:41:00.625" v="1760" actId="21"/>
          <ac:grpSpMkLst>
            <pc:docMk/>
            <pc:sldMk cId="821656516" sldId="346"/>
            <ac:grpSpMk id="7" creationId="{E6A509D2-EEE1-4EE1-BD34-5BFBB21D935D}"/>
          </ac:grpSpMkLst>
        </pc:grpChg>
      </pc:sldChg>
      <pc:sldChg chg="delSp modSp mod ord">
        <pc:chgData name="ΕΙΡΗΝΗ ΚΑΤΣΑΡΟΥ" userId="3d7c3f3ab11cf231" providerId="LiveId" clId="{44695AAA-976B-459C-B6F4-897E977BD8BB}" dt="2023-02-10T11:22:57.581" v="1354" actId="20577"/>
        <pc:sldMkLst>
          <pc:docMk/>
          <pc:sldMk cId="3148822504" sldId="347"/>
        </pc:sldMkLst>
        <pc:spChg chg="mod">
          <ac:chgData name="ΕΙΡΗΝΗ ΚΑΤΣΑΡΟΥ" userId="3d7c3f3ab11cf231" providerId="LiveId" clId="{44695AAA-976B-459C-B6F4-897E977BD8BB}" dt="2023-02-10T11:03:35.335" v="477" actId="14100"/>
          <ac:spMkLst>
            <pc:docMk/>
            <pc:sldMk cId="3148822504" sldId="347"/>
            <ac:spMk id="4" creationId="{15A4BDA0-C270-4764-9C18-A593BCE2C965}"/>
          </ac:spMkLst>
        </pc:spChg>
        <pc:spChg chg="mod">
          <ac:chgData name="ΕΙΡΗΝΗ ΚΑΤΣΑΡΟΥ" userId="3d7c3f3ab11cf231" providerId="LiveId" clId="{44695AAA-976B-459C-B6F4-897E977BD8BB}" dt="2023-02-10T11:13:39.294" v="813" actId="1076"/>
          <ac:spMkLst>
            <pc:docMk/>
            <pc:sldMk cId="3148822504" sldId="347"/>
            <ac:spMk id="10" creationId="{E6EBADF0-7B67-466E-97AF-CAA93FEB7DC6}"/>
          </ac:spMkLst>
        </pc:spChg>
        <pc:spChg chg="mod">
          <ac:chgData name="ΕΙΡΗΝΗ ΚΑΤΣΑΡΟΥ" userId="3d7c3f3ab11cf231" providerId="LiveId" clId="{44695AAA-976B-459C-B6F4-897E977BD8BB}" dt="2023-02-10T11:05:53.399" v="617" actId="14100"/>
          <ac:spMkLst>
            <pc:docMk/>
            <pc:sldMk cId="3148822504" sldId="347"/>
            <ac:spMk id="11" creationId="{165B8408-DF83-4102-9CE6-165CC54D8F30}"/>
          </ac:spMkLst>
        </pc:spChg>
        <pc:spChg chg="mod">
          <ac:chgData name="ΕΙΡΗΝΗ ΚΑΤΣΑΡΟΥ" userId="3d7c3f3ab11cf231" providerId="LiveId" clId="{44695AAA-976B-459C-B6F4-897E977BD8BB}" dt="2023-02-10T11:20:41.117" v="1090" actId="1076"/>
          <ac:spMkLst>
            <pc:docMk/>
            <pc:sldMk cId="3148822504" sldId="347"/>
            <ac:spMk id="17" creationId="{7E8C2020-D507-445D-BE0E-7C7183BBA9FE}"/>
          </ac:spMkLst>
        </pc:spChg>
        <pc:spChg chg="mod">
          <ac:chgData name="ΕΙΡΗΝΗ ΚΑΤΣΑΡΟΥ" userId="3d7c3f3ab11cf231" providerId="LiveId" clId="{44695AAA-976B-459C-B6F4-897E977BD8BB}" dt="2023-02-10T11:20:36.909" v="1089" actId="1076"/>
          <ac:spMkLst>
            <pc:docMk/>
            <pc:sldMk cId="3148822504" sldId="347"/>
            <ac:spMk id="18" creationId="{0BA65369-09F1-438D-BA4F-EB6DB36C23ED}"/>
          </ac:spMkLst>
        </pc:spChg>
        <pc:spChg chg="mod">
          <ac:chgData name="ΕΙΡΗΝΗ ΚΑΤΣΑΡΟΥ" userId="3d7c3f3ab11cf231" providerId="LiveId" clId="{44695AAA-976B-459C-B6F4-897E977BD8BB}" dt="2023-02-10T11:22:57.581" v="1354" actId="20577"/>
          <ac:spMkLst>
            <pc:docMk/>
            <pc:sldMk cId="3148822504" sldId="347"/>
            <ac:spMk id="24" creationId="{206AD9B2-2550-4D86-BB98-79104EE9574C}"/>
          </ac:spMkLst>
        </pc:spChg>
        <pc:spChg chg="mod">
          <ac:chgData name="ΕΙΡΗΝΗ ΚΑΤΣΑΡΟΥ" userId="3d7c3f3ab11cf231" providerId="LiveId" clId="{44695AAA-976B-459C-B6F4-897E977BD8BB}" dt="2023-02-10T11:11:08.082" v="651" actId="20577"/>
          <ac:spMkLst>
            <pc:docMk/>
            <pc:sldMk cId="3148822504" sldId="347"/>
            <ac:spMk id="25" creationId="{83F348DA-2905-40BE-BD83-B536C04DE678}"/>
          </ac:spMkLst>
        </pc:spChg>
        <pc:grpChg chg="del mod">
          <ac:chgData name="ΕΙΡΗΝΗ ΚΑΤΣΑΡΟΥ" userId="3d7c3f3ab11cf231" providerId="LiveId" clId="{44695AAA-976B-459C-B6F4-897E977BD8BB}" dt="2023-02-10T11:22:17.924" v="1333" actId="21"/>
          <ac:grpSpMkLst>
            <pc:docMk/>
            <pc:sldMk cId="3148822504" sldId="347"/>
            <ac:grpSpMk id="26" creationId="{88398774-F9B7-4311-A387-F603766698E5}"/>
          </ac:grpSpMkLst>
        </pc:grpChg>
      </pc:sldChg>
      <pc:sldChg chg="delSp modSp mod">
        <pc:chgData name="ΕΙΡΗΝΗ ΚΑΤΣΑΡΟΥ" userId="3d7c3f3ab11cf231" providerId="LiveId" clId="{44695AAA-976B-459C-B6F4-897E977BD8BB}" dt="2023-02-10T13:12:42.041" v="6842" actId="21"/>
        <pc:sldMkLst>
          <pc:docMk/>
          <pc:sldMk cId="4177696379" sldId="353"/>
        </pc:sldMkLst>
        <pc:spChg chg="mod topLvl">
          <ac:chgData name="ΕΙΡΗΝΗ ΚΑΤΣΑΡΟΥ" userId="3d7c3f3ab11cf231" providerId="LiveId" clId="{44695AAA-976B-459C-B6F4-897E977BD8BB}" dt="2023-02-10T13:12:42.041" v="6842" actId="21"/>
          <ac:spMkLst>
            <pc:docMk/>
            <pc:sldMk cId="4177696379" sldId="353"/>
            <ac:spMk id="8" creationId="{5CF5BDA4-10C7-46A6-AC30-523A3FC438AC}"/>
          </ac:spMkLst>
        </pc:spChg>
        <pc:spChg chg="del mod topLvl">
          <ac:chgData name="ΕΙΡΗΝΗ ΚΑΤΣΑΡΟΥ" userId="3d7c3f3ab11cf231" providerId="LiveId" clId="{44695AAA-976B-459C-B6F4-897E977BD8BB}" dt="2023-02-10T13:12:42.041" v="6842" actId="21"/>
          <ac:spMkLst>
            <pc:docMk/>
            <pc:sldMk cId="4177696379" sldId="353"/>
            <ac:spMk id="9" creationId="{C062103B-F514-4BE9-B5B2-C13878D2FE7C}"/>
          </ac:spMkLst>
        </pc:spChg>
        <pc:grpChg chg="del">
          <ac:chgData name="ΕΙΡΗΝΗ ΚΑΤΣΑΡΟΥ" userId="3d7c3f3ab11cf231" providerId="LiveId" clId="{44695AAA-976B-459C-B6F4-897E977BD8BB}" dt="2023-02-10T13:12:42.041" v="6842" actId="21"/>
          <ac:grpSpMkLst>
            <pc:docMk/>
            <pc:sldMk cId="4177696379" sldId="353"/>
            <ac:grpSpMk id="6" creationId="{0C455B2A-3D1B-4F98-ACA5-C72C064015F6}"/>
          </ac:grpSpMkLst>
        </pc:grpChg>
      </pc:sldChg>
      <pc:sldChg chg="addSp delSp modSp mod">
        <pc:chgData name="ΕΙΡΗΝΗ ΚΑΤΣΑΡΟΥ" userId="3d7c3f3ab11cf231" providerId="LiveId" clId="{44695AAA-976B-459C-B6F4-897E977BD8BB}" dt="2023-02-10T10:53:45.226" v="450" actId="1440"/>
        <pc:sldMkLst>
          <pc:docMk/>
          <pc:sldMk cId="2581868938" sldId="354"/>
        </pc:sldMkLst>
        <pc:spChg chg="del mod">
          <ac:chgData name="ΕΙΡΗΝΗ ΚΑΤΣΑΡΟΥ" userId="3d7c3f3ab11cf231" providerId="LiveId" clId="{44695AAA-976B-459C-B6F4-897E977BD8BB}" dt="2023-02-10T10:48:44.384" v="283" actId="21"/>
          <ac:spMkLst>
            <pc:docMk/>
            <pc:sldMk cId="2581868938" sldId="354"/>
            <ac:spMk id="4" creationId="{65EB7FFB-6FB1-480A-A898-65150C03087A}"/>
          </ac:spMkLst>
        </pc:spChg>
        <pc:spChg chg="add mod">
          <ac:chgData name="ΕΙΡΗΝΗ ΚΑΤΣΑΡΟΥ" userId="3d7c3f3ab11cf231" providerId="LiveId" clId="{44695AAA-976B-459C-B6F4-897E977BD8BB}" dt="2023-02-10T10:53:17.688" v="446" actId="1076"/>
          <ac:spMkLst>
            <pc:docMk/>
            <pc:sldMk cId="2581868938" sldId="354"/>
            <ac:spMk id="6" creationId="{1CD4A43C-BAAB-20EB-332D-616C6A2A8810}"/>
          </ac:spMkLst>
        </pc:spChg>
        <pc:spChg chg="add del mod">
          <ac:chgData name="ΕΙΡΗΝΗ ΚΑΤΣΑΡΟΥ" userId="3d7c3f3ab11cf231" providerId="LiveId" clId="{44695AAA-976B-459C-B6F4-897E977BD8BB}" dt="2023-02-10T10:50:15.528" v="359"/>
          <ac:spMkLst>
            <pc:docMk/>
            <pc:sldMk cId="2581868938" sldId="354"/>
            <ac:spMk id="7" creationId="{CA174BBC-496C-A754-870D-34D6D8678775}"/>
          </ac:spMkLst>
        </pc:spChg>
        <pc:spChg chg="mod">
          <ac:chgData name="ΕΙΡΗΝΗ ΚΑΤΣΑΡΟΥ" userId="3d7c3f3ab11cf231" providerId="LiveId" clId="{44695AAA-976B-459C-B6F4-897E977BD8BB}" dt="2023-02-10T10:53:02.930" v="445" actId="122"/>
          <ac:spMkLst>
            <pc:docMk/>
            <pc:sldMk cId="2581868938" sldId="354"/>
            <ac:spMk id="8" creationId="{03B4C724-0776-4328-8F0A-B72DA1579537}"/>
          </ac:spMkLst>
        </pc:spChg>
        <pc:spChg chg="mod">
          <ac:chgData name="ΕΙΡΗΝΗ ΚΑΤΣΑΡΟΥ" userId="3d7c3f3ab11cf231" providerId="LiveId" clId="{44695AAA-976B-459C-B6F4-897E977BD8BB}" dt="2023-02-10T10:52:58.152" v="444" actId="1076"/>
          <ac:spMkLst>
            <pc:docMk/>
            <pc:sldMk cId="2581868938" sldId="354"/>
            <ac:spMk id="9" creationId="{2B6167FF-AD5E-41E4-8385-3024DC936CF2}"/>
          </ac:spMkLst>
        </pc:spChg>
        <pc:spChg chg="add mod">
          <ac:chgData name="ΕΙΡΗΝΗ ΚΑΤΣΑΡΟΥ" userId="3d7c3f3ab11cf231" providerId="LiveId" clId="{44695AAA-976B-459C-B6F4-897E977BD8BB}" dt="2023-02-10T10:53:20.359" v="447" actId="1076"/>
          <ac:spMkLst>
            <pc:docMk/>
            <pc:sldMk cId="2581868938" sldId="354"/>
            <ac:spMk id="10" creationId="{86F87994-9317-7811-8774-9296AA79511A}"/>
          </ac:spMkLst>
        </pc:spChg>
        <pc:grpChg chg="del">
          <ac:chgData name="ΕΙΡΗΝΗ ΚΑΤΣΑΡΟΥ" userId="3d7c3f3ab11cf231" providerId="LiveId" clId="{44695AAA-976B-459C-B6F4-897E977BD8BB}" dt="2023-02-10T10:39:17.334" v="0" actId="21"/>
          <ac:grpSpMkLst>
            <pc:docMk/>
            <pc:sldMk cId="2581868938" sldId="354"/>
            <ac:grpSpMk id="3" creationId="{654B8B42-5803-41D1-913F-6C301EAD336B}"/>
          </ac:grpSpMkLst>
        </pc:grpChg>
        <pc:picChg chg="add mod">
          <ac:chgData name="ΕΙΡΗΝΗ ΚΑΤΣΑΡΟΥ" userId="3d7c3f3ab11cf231" providerId="LiveId" clId="{44695AAA-976B-459C-B6F4-897E977BD8BB}" dt="2023-02-10T10:53:45.226" v="450" actId="1440"/>
          <ac:picMkLst>
            <pc:docMk/>
            <pc:sldMk cId="2581868938" sldId="354"/>
            <ac:picMk id="5" creationId="{6920CC7A-D2BA-ADC0-E5A8-75FF416EBC5F}"/>
          </ac:picMkLst>
        </pc:picChg>
      </pc:sldChg>
      <pc:sldChg chg="addSp modSp mod ord">
        <pc:chgData name="ΕΙΡΗΝΗ ΚΑΤΣΑΡΟΥ" userId="3d7c3f3ab11cf231" providerId="LiveId" clId="{44695AAA-976B-459C-B6F4-897E977BD8BB}" dt="2023-02-10T12:01:54.779" v="2044" actId="114"/>
        <pc:sldMkLst>
          <pc:docMk/>
          <pc:sldMk cId="0" sldId="355"/>
        </pc:sldMkLst>
        <pc:spChg chg="add mod">
          <ac:chgData name="ΕΙΡΗΝΗ ΚΑΤΣΑΡΟΥ" userId="3d7c3f3ab11cf231" providerId="LiveId" clId="{44695AAA-976B-459C-B6F4-897E977BD8BB}" dt="2023-02-10T12:01:54.779" v="2044" actId="114"/>
          <ac:spMkLst>
            <pc:docMk/>
            <pc:sldMk cId="0" sldId="355"/>
            <ac:spMk id="2" creationId="{A18310EA-3C15-43D8-387B-4238CFFBFD2F}"/>
          </ac:spMkLst>
        </pc:spChg>
      </pc:sldChg>
      <pc:sldChg chg="modSp add mod">
        <pc:chgData name="ΕΙΡΗΝΗ ΚΑΤΣΑΡΟΥ" userId="3d7c3f3ab11cf231" providerId="LiveId" clId="{44695AAA-976B-459C-B6F4-897E977BD8BB}" dt="2023-02-10T12:32:20.645" v="4054" actId="1076"/>
        <pc:sldMkLst>
          <pc:docMk/>
          <pc:sldMk cId="685291171" sldId="356"/>
        </pc:sldMkLst>
        <pc:spChg chg="mod">
          <ac:chgData name="ΕΙΡΗΝΗ ΚΑΤΣΑΡΟΥ" userId="3d7c3f3ab11cf231" providerId="LiveId" clId="{44695AAA-976B-459C-B6F4-897E977BD8BB}" dt="2023-02-10T12:32:02.252" v="4051" actId="313"/>
          <ac:spMkLst>
            <pc:docMk/>
            <pc:sldMk cId="685291171" sldId="356"/>
            <ac:spMk id="5" creationId="{347C8284-E213-48BC-B9A2-36341C433E41}"/>
          </ac:spMkLst>
        </pc:spChg>
        <pc:spChg chg="mod">
          <ac:chgData name="ΕΙΡΗΝΗ ΚΑΤΣΑΡΟΥ" userId="3d7c3f3ab11cf231" providerId="LiveId" clId="{44695AAA-976B-459C-B6F4-897E977BD8BB}" dt="2023-02-10T12:24:42.825" v="3149" actId="5793"/>
          <ac:spMkLst>
            <pc:docMk/>
            <pc:sldMk cId="685291171" sldId="356"/>
            <ac:spMk id="7" creationId="{88841097-2ABE-41E5-B9B3-0BED9FF5E18F}"/>
          </ac:spMkLst>
        </pc:spChg>
        <pc:grpChg chg="mod">
          <ac:chgData name="ΕΙΡΗΝΗ ΚΑΤΣΑΡΟΥ" userId="3d7c3f3ab11cf231" providerId="LiveId" clId="{44695AAA-976B-459C-B6F4-897E977BD8BB}" dt="2023-02-10T12:31:23.407" v="3964" actId="1076"/>
          <ac:grpSpMkLst>
            <pc:docMk/>
            <pc:sldMk cId="685291171" sldId="356"/>
            <ac:grpSpMk id="2" creationId="{4354176C-DF2C-D1C4-E84D-4586114B2D6F}"/>
          </ac:grpSpMkLst>
        </pc:grpChg>
        <pc:grpChg chg="mod">
          <ac:chgData name="ΕΙΡΗΝΗ ΚΑΤΣΑΡΟΥ" userId="3d7c3f3ab11cf231" providerId="LiveId" clId="{44695AAA-976B-459C-B6F4-897E977BD8BB}" dt="2023-02-10T12:32:20.645" v="4054" actId="1076"/>
          <ac:grpSpMkLst>
            <pc:docMk/>
            <pc:sldMk cId="685291171" sldId="356"/>
            <ac:grpSpMk id="4" creationId="{F94AC462-760F-4059-9BF8-2EAFFDE1E32F}"/>
          </ac:grpSpMkLst>
        </pc:grpChg>
      </pc:sldChg>
      <pc:sldChg chg="new del">
        <pc:chgData name="ΕΙΡΗΝΗ ΚΑΤΣΑΡΟΥ" userId="3d7c3f3ab11cf231" providerId="LiveId" clId="{44695AAA-976B-459C-B6F4-897E977BD8BB}" dt="2023-02-10T12:03:31.435" v="2046" actId="680"/>
        <pc:sldMkLst>
          <pc:docMk/>
          <pc:sldMk cId="3861349304" sldId="356"/>
        </pc:sldMkLst>
      </pc:sldChg>
      <pc:sldChg chg="modSp add mod">
        <pc:chgData name="ΕΙΡΗΝΗ ΚΑΤΣΑΡΟΥ" userId="3d7c3f3ab11cf231" providerId="LiveId" clId="{44695AAA-976B-459C-B6F4-897E977BD8BB}" dt="2023-02-10T12:49:50.130" v="5260" actId="122"/>
        <pc:sldMkLst>
          <pc:docMk/>
          <pc:sldMk cId="1832831389" sldId="357"/>
        </pc:sldMkLst>
        <pc:spChg chg="mod">
          <ac:chgData name="ΕΙΡΗΝΗ ΚΑΤΣΑΡΟΥ" userId="3d7c3f3ab11cf231" providerId="LiveId" clId="{44695AAA-976B-459C-B6F4-897E977BD8BB}" dt="2023-02-10T12:49:50.130" v="5260" actId="122"/>
          <ac:spMkLst>
            <pc:docMk/>
            <pc:sldMk cId="1832831389" sldId="357"/>
            <ac:spMk id="5" creationId="{347C8284-E213-48BC-B9A2-36341C433E41}"/>
          </ac:spMkLst>
        </pc:spChg>
        <pc:spChg chg="mod">
          <ac:chgData name="ΕΙΡΗΝΗ ΚΑΤΣΑΡΟΥ" userId="3d7c3f3ab11cf231" providerId="LiveId" clId="{44695AAA-976B-459C-B6F4-897E977BD8BB}" dt="2023-02-10T12:35:40.678" v="4081" actId="20577"/>
          <ac:spMkLst>
            <pc:docMk/>
            <pc:sldMk cId="1832831389" sldId="357"/>
            <ac:spMk id="7" creationId="{88841097-2ABE-41E5-B9B3-0BED9FF5E18F}"/>
          </ac:spMkLst>
        </pc:spChg>
        <pc:grpChg chg="mod">
          <ac:chgData name="ΕΙΡΗΝΗ ΚΑΤΣΑΡΟΥ" userId="3d7c3f3ab11cf231" providerId="LiveId" clId="{44695AAA-976B-459C-B6F4-897E977BD8BB}" dt="2023-02-10T12:38:15.452" v="4316" actId="14100"/>
          <ac:grpSpMkLst>
            <pc:docMk/>
            <pc:sldMk cId="1832831389" sldId="357"/>
            <ac:grpSpMk id="4" creationId="{F94AC462-760F-4059-9BF8-2EAFFDE1E32F}"/>
          </ac:grpSpMkLst>
        </pc:grpChg>
      </pc:sldChg>
      <pc:sldChg chg="addSp delSp modSp add mod">
        <pc:chgData name="ΕΙΡΗΝΗ ΚΑΤΣΑΡΟΥ" userId="3d7c3f3ab11cf231" providerId="LiveId" clId="{44695AAA-976B-459C-B6F4-897E977BD8BB}" dt="2023-02-10T12:59:52.485" v="5849" actId="122"/>
        <pc:sldMkLst>
          <pc:docMk/>
          <pc:sldMk cId="3739294403" sldId="358"/>
        </pc:sldMkLst>
        <pc:spChg chg="add del mod">
          <ac:chgData name="ΕΙΡΗΝΗ ΚΑΤΣΑΡΟΥ" userId="3d7c3f3ab11cf231" providerId="LiveId" clId="{44695AAA-976B-459C-B6F4-897E977BD8BB}" dt="2023-02-10T12:57:24.152" v="5726"/>
          <ac:spMkLst>
            <pc:docMk/>
            <pc:sldMk cId="3739294403" sldId="358"/>
            <ac:spMk id="3" creationId="{55CB36B1-08B5-F00B-7492-1A896A1FB219}"/>
          </ac:spMkLst>
        </pc:spChg>
        <pc:spChg chg="mod">
          <ac:chgData name="ΕΙΡΗΝΗ ΚΑΤΣΑΡΟΥ" userId="3d7c3f3ab11cf231" providerId="LiveId" clId="{44695AAA-976B-459C-B6F4-897E977BD8BB}" dt="2023-02-10T12:52:59.013" v="5664" actId="20577"/>
          <ac:spMkLst>
            <pc:docMk/>
            <pc:sldMk cId="3739294403" sldId="358"/>
            <ac:spMk id="5" creationId="{347C8284-E213-48BC-B9A2-36341C433E41}"/>
          </ac:spMkLst>
        </pc:spChg>
        <pc:spChg chg="mod">
          <ac:chgData name="ΕΙΡΗΝΗ ΚΑΤΣΑΡΟΥ" userId="3d7c3f3ab11cf231" providerId="LiveId" clId="{44695AAA-976B-459C-B6F4-897E977BD8BB}" dt="2023-02-10T12:46:54.990" v="5057" actId="20577"/>
          <ac:spMkLst>
            <pc:docMk/>
            <pc:sldMk cId="3739294403" sldId="358"/>
            <ac:spMk id="7" creationId="{88841097-2ABE-41E5-B9B3-0BED9FF5E18F}"/>
          </ac:spMkLst>
        </pc:spChg>
        <pc:spChg chg="add mod">
          <ac:chgData name="ΕΙΡΗΝΗ ΚΑΤΣΑΡΟΥ" userId="3d7c3f3ab11cf231" providerId="LiveId" clId="{44695AAA-976B-459C-B6F4-897E977BD8BB}" dt="2023-02-10T12:59:44.850" v="5847" actId="14100"/>
          <ac:spMkLst>
            <pc:docMk/>
            <pc:sldMk cId="3739294403" sldId="358"/>
            <ac:spMk id="37" creationId="{8E41B022-DE6B-0942-E740-A60AB6B4EB5B}"/>
          </ac:spMkLst>
        </pc:spChg>
        <pc:graphicFrameChg chg="add mod modGraphic">
          <ac:chgData name="ΕΙΡΗΝΗ ΚΑΤΣΑΡΟΥ" userId="3d7c3f3ab11cf231" providerId="LiveId" clId="{44695AAA-976B-459C-B6F4-897E977BD8BB}" dt="2023-02-10T12:59:52.485" v="5849" actId="122"/>
          <ac:graphicFrameMkLst>
            <pc:docMk/>
            <pc:sldMk cId="3739294403" sldId="358"/>
            <ac:graphicFrameMk id="8" creationId="{B8FE7042-7C0B-1C53-A0EF-5DF074416B0C}"/>
          </ac:graphicFrameMkLst>
        </pc:graphicFrameChg>
      </pc:sldChg>
      <pc:sldChg chg="delSp modSp add mod">
        <pc:chgData name="ΕΙΡΗΝΗ ΚΑΤΣΑΡΟΥ" userId="3d7c3f3ab11cf231" providerId="LiveId" clId="{44695AAA-976B-459C-B6F4-897E977BD8BB}" dt="2023-02-10T13:28:02.808" v="7899" actId="313"/>
        <pc:sldMkLst>
          <pc:docMk/>
          <pc:sldMk cId="2570380322" sldId="359"/>
        </pc:sldMkLst>
        <pc:spChg chg="mod">
          <ac:chgData name="ΕΙΡΗΝΗ ΚΑΤΣΑΡΟΥ" userId="3d7c3f3ab11cf231" providerId="LiveId" clId="{44695AAA-976B-459C-B6F4-897E977BD8BB}" dt="2023-02-10T13:28:02.808" v="7899" actId="313"/>
          <ac:spMkLst>
            <pc:docMk/>
            <pc:sldMk cId="2570380322" sldId="359"/>
            <ac:spMk id="5" creationId="{347C8284-E213-48BC-B9A2-36341C433E41}"/>
          </ac:spMkLst>
        </pc:spChg>
        <pc:spChg chg="mod">
          <ac:chgData name="ΕΙΡΗΝΗ ΚΑΤΣΑΡΟΥ" userId="3d7c3f3ab11cf231" providerId="LiveId" clId="{44695AAA-976B-459C-B6F4-897E977BD8BB}" dt="2023-02-10T13:14:10.552" v="6890" actId="313"/>
          <ac:spMkLst>
            <pc:docMk/>
            <pc:sldMk cId="2570380322" sldId="359"/>
            <ac:spMk id="7" creationId="{88841097-2ABE-41E5-B9B3-0BED9FF5E18F}"/>
          </ac:spMkLst>
        </pc:spChg>
        <pc:spChg chg="del">
          <ac:chgData name="ΕΙΡΗΝΗ ΚΑΤΣΑΡΟΥ" userId="3d7c3f3ab11cf231" providerId="LiveId" clId="{44695AAA-976B-459C-B6F4-897E977BD8BB}" dt="2023-02-10T13:12:59.977" v="6845" actId="21"/>
          <ac:spMkLst>
            <pc:docMk/>
            <pc:sldMk cId="2570380322" sldId="359"/>
            <ac:spMk id="37" creationId="{8E41B022-DE6B-0942-E740-A60AB6B4EB5B}"/>
          </ac:spMkLst>
        </pc:spChg>
        <pc:grpChg chg="mod">
          <ac:chgData name="ΕΙΡΗΝΗ ΚΑΤΣΑΡΟΥ" userId="3d7c3f3ab11cf231" providerId="LiveId" clId="{44695AAA-976B-459C-B6F4-897E977BD8BB}" dt="2023-02-10T13:23:18.752" v="7669" actId="14100"/>
          <ac:grpSpMkLst>
            <pc:docMk/>
            <pc:sldMk cId="2570380322" sldId="359"/>
            <ac:grpSpMk id="4" creationId="{F94AC462-760F-4059-9BF8-2EAFFDE1E32F}"/>
          </ac:grpSpMkLst>
        </pc:grpChg>
        <pc:graphicFrameChg chg="del modGraphic">
          <ac:chgData name="ΕΙΡΗΝΗ ΚΑΤΣΑΡΟΥ" userId="3d7c3f3ab11cf231" providerId="LiveId" clId="{44695AAA-976B-459C-B6F4-897E977BD8BB}" dt="2023-02-10T13:12:55.837" v="6844" actId="21"/>
          <ac:graphicFrameMkLst>
            <pc:docMk/>
            <pc:sldMk cId="2570380322" sldId="359"/>
            <ac:graphicFrameMk id="8" creationId="{B8FE7042-7C0B-1C53-A0EF-5DF074416B0C}"/>
          </ac:graphicFrameMkLst>
        </pc:graphicFrameChg>
      </pc:sldChg>
      <pc:sldChg chg="modSp add mod">
        <pc:chgData name="ΕΙΡΗΝΗ ΚΑΤΣΑΡΟΥ" userId="3d7c3f3ab11cf231" providerId="LiveId" clId="{44695AAA-976B-459C-B6F4-897E977BD8BB}" dt="2023-02-10T13:41:44.513" v="9140" actId="20577"/>
        <pc:sldMkLst>
          <pc:docMk/>
          <pc:sldMk cId="4082610853" sldId="360"/>
        </pc:sldMkLst>
        <pc:spChg chg="mod">
          <ac:chgData name="ΕΙΡΗΝΗ ΚΑΤΣΑΡΟΥ" userId="3d7c3f3ab11cf231" providerId="LiveId" clId="{44695AAA-976B-459C-B6F4-897E977BD8BB}" dt="2023-02-10T13:41:44.513" v="9140" actId="20577"/>
          <ac:spMkLst>
            <pc:docMk/>
            <pc:sldMk cId="4082610853" sldId="360"/>
            <ac:spMk id="5" creationId="{347C8284-E213-48BC-B9A2-36341C433E41}"/>
          </ac:spMkLst>
        </pc:spChg>
        <pc:spChg chg="mod">
          <ac:chgData name="ΕΙΡΗΝΗ ΚΑΤΣΑΡΟΥ" userId="3d7c3f3ab11cf231" providerId="LiveId" clId="{44695AAA-976B-459C-B6F4-897E977BD8BB}" dt="2023-02-10T13:29:39.840" v="7948" actId="20577"/>
          <ac:spMkLst>
            <pc:docMk/>
            <pc:sldMk cId="4082610853" sldId="360"/>
            <ac:spMk id="7" creationId="{88841097-2ABE-41E5-B9B3-0BED9FF5E18F}"/>
          </ac:spMkLst>
        </pc:spChg>
      </pc:sldChg>
      <pc:sldChg chg="modSp add mod">
        <pc:chgData name="ΕΙΡΗΝΗ ΚΑΤΣΑΡΟΥ" userId="3d7c3f3ab11cf231" providerId="LiveId" clId="{44695AAA-976B-459C-B6F4-897E977BD8BB}" dt="2023-02-10T14:01:55.229" v="9574" actId="20577"/>
        <pc:sldMkLst>
          <pc:docMk/>
          <pc:sldMk cId="3203468257" sldId="361"/>
        </pc:sldMkLst>
        <pc:spChg chg="mod">
          <ac:chgData name="ΕΙΡΗΝΗ ΚΑΤΣΑΡΟΥ" userId="3d7c3f3ab11cf231" providerId="LiveId" clId="{44695AAA-976B-459C-B6F4-897E977BD8BB}" dt="2023-02-10T14:01:55.229" v="9574" actId="20577"/>
          <ac:spMkLst>
            <pc:docMk/>
            <pc:sldMk cId="3203468257" sldId="361"/>
            <ac:spMk id="8" creationId="{5CF5BDA4-10C7-46A6-AC30-523A3FC438AC}"/>
          </ac:spMkLst>
        </pc:spChg>
      </pc:sldChg>
      <pc:sldChg chg="delSp modSp add mod">
        <pc:chgData name="ΕΙΡΗΝΗ ΚΑΤΣΑΡΟΥ" userId="3d7c3f3ab11cf231" providerId="LiveId" clId="{44695AAA-976B-459C-B6F4-897E977BD8BB}" dt="2023-02-10T14:11:32.930" v="10508" actId="12"/>
        <pc:sldMkLst>
          <pc:docMk/>
          <pc:sldMk cId="190924434" sldId="362"/>
        </pc:sldMkLst>
        <pc:spChg chg="mod">
          <ac:chgData name="ΕΙΡΗΝΗ ΚΑΤΣΑΡΟΥ" userId="3d7c3f3ab11cf231" providerId="LiveId" clId="{44695AAA-976B-459C-B6F4-897E977BD8BB}" dt="2023-02-10T14:11:32.930" v="10508" actId="12"/>
          <ac:spMkLst>
            <pc:docMk/>
            <pc:sldMk cId="190924434" sldId="362"/>
            <ac:spMk id="5" creationId="{347C8284-E213-48BC-B9A2-36341C433E41}"/>
          </ac:spMkLst>
        </pc:spChg>
        <pc:spChg chg="mod">
          <ac:chgData name="ΕΙΡΗΝΗ ΚΑΤΣΑΡΟΥ" userId="3d7c3f3ab11cf231" providerId="LiveId" clId="{44695AAA-976B-459C-B6F4-897E977BD8BB}" dt="2023-02-10T14:03:17.486" v="9619" actId="20577"/>
          <ac:spMkLst>
            <pc:docMk/>
            <pc:sldMk cId="190924434" sldId="362"/>
            <ac:spMk id="7" creationId="{88841097-2ABE-41E5-B9B3-0BED9FF5E18F}"/>
          </ac:spMkLst>
        </pc:spChg>
        <pc:grpChg chg="mod">
          <ac:chgData name="ΕΙΡΗΝΗ ΚΑΤΣΑΡΟΥ" userId="3d7c3f3ab11cf231" providerId="LiveId" clId="{44695AAA-976B-459C-B6F4-897E977BD8BB}" dt="2023-02-10T14:06:14.044" v="9763" actId="14100"/>
          <ac:grpSpMkLst>
            <pc:docMk/>
            <pc:sldMk cId="190924434" sldId="362"/>
            <ac:grpSpMk id="4" creationId="{F94AC462-760F-4059-9BF8-2EAFFDE1E32F}"/>
          </ac:grpSpMkLst>
        </pc:grpChg>
        <pc:picChg chg="del">
          <ac:chgData name="ΕΙΡΗΝΗ ΚΑΤΣΑΡΟΥ" userId="3d7c3f3ab11cf231" providerId="LiveId" clId="{44695AAA-976B-459C-B6F4-897E977BD8BB}" dt="2023-02-10T14:03:03.200" v="9576" actId="21"/>
          <ac:picMkLst>
            <pc:docMk/>
            <pc:sldMk cId="190924434" sldId="362"/>
            <ac:picMk id="38" creationId="{84EC308B-9D4A-78AC-E80A-FE998F6712A3}"/>
          </ac:picMkLst>
        </pc:picChg>
      </pc:sldChg>
      <pc:sldChg chg="addSp delSp modSp add mod">
        <pc:chgData name="ΕΙΡΗΝΗ ΚΑΤΣΑΡΟΥ" userId="3d7c3f3ab11cf231" providerId="LiveId" clId="{44695AAA-976B-459C-B6F4-897E977BD8BB}" dt="2023-02-10T14:24:47.502" v="11422" actId="113"/>
        <pc:sldMkLst>
          <pc:docMk/>
          <pc:sldMk cId="2197986951" sldId="363"/>
        </pc:sldMkLst>
        <pc:spChg chg="add del mod">
          <ac:chgData name="ΕΙΡΗΝΗ ΚΑΤΣΑΡΟΥ" userId="3d7c3f3ab11cf231" providerId="LiveId" clId="{44695AAA-976B-459C-B6F4-897E977BD8BB}" dt="2023-02-10T14:22:48.072" v="11124" actId="21"/>
          <ac:spMkLst>
            <pc:docMk/>
            <pc:sldMk cId="2197986951" sldId="363"/>
            <ac:spMk id="3" creationId="{855C2DE5-025B-5D68-3C24-78989F6637A7}"/>
          </ac:spMkLst>
        </pc:spChg>
        <pc:spChg chg="mod">
          <ac:chgData name="ΕΙΡΗΝΗ ΚΑΤΣΑΡΟΥ" userId="3d7c3f3ab11cf231" providerId="LiveId" clId="{44695AAA-976B-459C-B6F4-897E977BD8BB}" dt="2023-02-10T14:24:47.502" v="11422" actId="113"/>
          <ac:spMkLst>
            <pc:docMk/>
            <pc:sldMk cId="2197986951" sldId="363"/>
            <ac:spMk id="5" creationId="{347C8284-E213-48BC-B9A2-36341C433E41}"/>
          </ac:spMkLst>
        </pc:spChg>
      </pc:sldChg>
      <pc:sldChg chg="modSp add mod">
        <pc:chgData name="ΕΙΡΗΝΗ ΚΑΤΣΑΡΟΥ" userId="3d7c3f3ab11cf231" providerId="LiveId" clId="{44695AAA-976B-459C-B6F4-897E977BD8BB}" dt="2023-02-10T14:35:31.737" v="12680" actId="20577"/>
        <pc:sldMkLst>
          <pc:docMk/>
          <pc:sldMk cId="1210145706" sldId="364"/>
        </pc:sldMkLst>
        <pc:spChg chg="mod">
          <ac:chgData name="ΕΙΡΗΝΗ ΚΑΤΣΑΡΟΥ" userId="3d7c3f3ab11cf231" providerId="LiveId" clId="{44695AAA-976B-459C-B6F4-897E977BD8BB}" dt="2023-02-10T14:33:44.984" v="12653" actId="20577"/>
          <ac:spMkLst>
            <pc:docMk/>
            <pc:sldMk cId="1210145706" sldId="364"/>
            <ac:spMk id="5" creationId="{347C8284-E213-48BC-B9A2-36341C433E41}"/>
          </ac:spMkLst>
        </pc:spChg>
        <pc:spChg chg="mod">
          <ac:chgData name="ΕΙΡΗΝΗ ΚΑΤΣΑΡΟΥ" userId="3d7c3f3ab11cf231" providerId="LiveId" clId="{44695AAA-976B-459C-B6F4-897E977BD8BB}" dt="2023-02-10T14:35:31.737" v="12680" actId="20577"/>
          <ac:spMkLst>
            <pc:docMk/>
            <pc:sldMk cId="1210145706" sldId="364"/>
            <ac:spMk id="7" creationId="{88841097-2ABE-41E5-B9B3-0BED9FF5E18F}"/>
          </ac:spMkLst>
        </pc:spChg>
      </pc:sldChg>
      <pc:sldChg chg="modSp add mod">
        <pc:chgData name="ΕΙΡΗΝΗ ΚΑΤΣΑΡΟΥ" userId="3d7c3f3ab11cf231" providerId="LiveId" clId="{44695AAA-976B-459C-B6F4-897E977BD8BB}" dt="2023-02-10T15:05:56.790" v="14351" actId="20577"/>
        <pc:sldMkLst>
          <pc:docMk/>
          <pc:sldMk cId="1550207988" sldId="365"/>
        </pc:sldMkLst>
        <pc:spChg chg="mod">
          <ac:chgData name="ΕΙΡΗΝΗ ΚΑΤΣΑΡΟΥ" userId="3d7c3f3ab11cf231" providerId="LiveId" clId="{44695AAA-976B-459C-B6F4-897E977BD8BB}" dt="2023-02-10T14:52:48.222" v="13281" actId="1076"/>
          <ac:spMkLst>
            <pc:docMk/>
            <pc:sldMk cId="1550207988" sldId="365"/>
            <ac:spMk id="5" creationId="{347C8284-E213-48BC-B9A2-36341C433E41}"/>
          </ac:spMkLst>
        </pc:spChg>
        <pc:spChg chg="mod">
          <ac:chgData name="ΕΙΡΗΝΗ ΚΑΤΣΑΡΟΥ" userId="3d7c3f3ab11cf231" providerId="LiveId" clId="{44695AAA-976B-459C-B6F4-897E977BD8BB}" dt="2023-02-10T15:05:56.790" v="14351" actId="20577"/>
          <ac:spMkLst>
            <pc:docMk/>
            <pc:sldMk cId="1550207988" sldId="365"/>
            <ac:spMk id="7" creationId="{88841097-2ABE-41E5-B9B3-0BED9FF5E18F}"/>
          </ac:spMkLst>
        </pc:spChg>
      </pc:sldChg>
      <pc:sldChg chg="modSp add mod">
        <pc:chgData name="ΕΙΡΗΝΗ ΚΑΤΣΑΡΟΥ" userId="3d7c3f3ab11cf231" providerId="LiveId" clId="{44695AAA-976B-459C-B6F4-897E977BD8BB}" dt="2023-02-10T15:03:19.062" v="14304" actId="20577"/>
        <pc:sldMkLst>
          <pc:docMk/>
          <pc:sldMk cId="2313944003" sldId="366"/>
        </pc:sldMkLst>
        <pc:spChg chg="mod">
          <ac:chgData name="ΕΙΡΗΝΗ ΚΑΤΣΑΡΟΥ" userId="3d7c3f3ab11cf231" providerId="LiveId" clId="{44695AAA-976B-459C-B6F4-897E977BD8BB}" dt="2023-02-10T15:03:19.062" v="14304" actId="20577"/>
          <ac:spMkLst>
            <pc:docMk/>
            <pc:sldMk cId="2313944003" sldId="366"/>
            <ac:spMk id="5" creationId="{347C8284-E213-48BC-B9A2-36341C433E41}"/>
          </ac:spMkLst>
        </pc:spChg>
        <pc:spChg chg="mod">
          <ac:chgData name="ΕΙΡΗΝΗ ΚΑΤΣΑΡΟΥ" userId="3d7c3f3ab11cf231" providerId="LiveId" clId="{44695AAA-976B-459C-B6F4-897E977BD8BB}" dt="2023-02-10T14:53:12.786" v="13323" actId="313"/>
          <ac:spMkLst>
            <pc:docMk/>
            <pc:sldMk cId="2313944003" sldId="366"/>
            <ac:spMk id="7" creationId="{88841097-2ABE-41E5-B9B3-0BED9FF5E18F}"/>
          </ac:spMkLst>
        </pc:spChg>
      </pc:sldChg>
      <pc:sldChg chg="addSp modSp add mod">
        <pc:chgData name="ΕΙΡΗΝΗ ΚΑΤΣΑΡΟΥ" userId="3d7c3f3ab11cf231" providerId="LiveId" clId="{44695AAA-976B-459C-B6F4-897E977BD8BB}" dt="2023-02-10T15:27:52.234" v="14666" actId="14100"/>
        <pc:sldMkLst>
          <pc:docMk/>
          <pc:sldMk cId="1118210148" sldId="367"/>
        </pc:sldMkLst>
        <pc:spChg chg="mod">
          <ac:chgData name="ΕΙΡΗΝΗ ΚΑΤΣΑΡΟΥ" userId="3d7c3f3ab11cf231" providerId="LiveId" clId="{44695AAA-976B-459C-B6F4-897E977BD8BB}" dt="2023-02-10T15:27:46.627" v="14664" actId="1076"/>
          <ac:spMkLst>
            <pc:docMk/>
            <pc:sldMk cId="1118210148" sldId="367"/>
            <ac:spMk id="5" creationId="{347C8284-E213-48BC-B9A2-36341C433E41}"/>
          </ac:spMkLst>
        </pc:spChg>
        <pc:spChg chg="mod">
          <ac:chgData name="ΕΙΡΗΝΗ ΚΑΤΣΑΡΟΥ" userId="3d7c3f3ab11cf231" providerId="LiveId" clId="{44695AAA-976B-459C-B6F4-897E977BD8BB}" dt="2023-02-10T15:27:44.027" v="14663" actId="1076"/>
          <ac:spMkLst>
            <pc:docMk/>
            <pc:sldMk cId="1118210148" sldId="367"/>
            <ac:spMk id="7" creationId="{88841097-2ABE-41E5-B9B3-0BED9FF5E18F}"/>
          </ac:spMkLst>
        </pc:spChg>
        <pc:spChg chg="add mod">
          <ac:chgData name="ΕΙΡΗΝΗ ΚΑΤΣΑΡΟΥ" userId="3d7c3f3ab11cf231" providerId="LiveId" clId="{44695AAA-976B-459C-B6F4-897E977BD8BB}" dt="2023-02-10T15:18:55.531" v="14662" actId="1076"/>
          <ac:spMkLst>
            <pc:docMk/>
            <pc:sldMk cId="1118210148" sldId="367"/>
            <ac:spMk id="37" creationId="{25105B77-43BD-F8C8-225F-53C92FAD2AF3}"/>
          </ac:spMkLst>
        </pc:spChg>
        <pc:grpChg chg="mod">
          <ac:chgData name="ΕΙΡΗΝΗ ΚΑΤΣΑΡΟΥ" userId="3d7c3f3ab11cf231" providerId="LiveId" clId="{44695AAA-976B-459C-B6F4-897E977BD8BB}" dt="2023-02-10T15:14:32.694" v="14601" actId="1076"/>
          <ac:grpSpMkLst>
            <pc:docMk/>
            <pc:sldMk cId="1118210148" sldId="367"/>
            <ac:grpSpMk id="2" creationId="{4354176C-DF2C-D1C4-E84D-4586114B2D6F}"/>
          </ac:grpSpMkLst>
        </pc:grpChg>
        <pc:grpChg chg="mod">
          <ac:chgData name="ΕΙΡΗΝΗ ΚΑΤΣΑΡΟΥ" userId="3d7c3f3ab11cf231" providerId="LiveId" clId="{44695AAA-976B-459C-B6F4-897E977BD8BB}" dt="2023-02-10T15:17:19.268" v="14617" actId="1076"/>
          <ac:grpSpMkLst>
            <pc:docMk/>
            <pc:sldMk cId="1118210148" sldId="367"/>
            <ac:grpSpMk id="4" creationId="{F94AC462-760F-4059-9BF8-2EAFFDE1E32F}"/>
          </ac:grpSpMkLst>
        </pc:grpChg>
        <pc:picChg chg="add mod">
          <ac:chgData name="ΕΙΡΗΝΗ ΚΑΤΣΑΡΟΥ" userId="3d7c3f3ab11cf231" providerId="LiveId" clId="{44695AAA-976B-459C-B6F4-897E977BD8BB}" dt="2023-02-10T15:27:52.234" v="14666" actId="14100"/>
          <ac:picMkLst>
            <pc:docMk/>
            <pc:sldMk cId="1118210148" sldId="367"/>
            <ac:picMk id="8" creationId="{B376A2C8-4AA6-E335-B035-3CAD7313D086}"/>
          </ac:picMkLst>
        </pc:picChg>
      </pc:sldChg>
      <pc:sldChg chg="addSp delSp modSp add mod">
        <pc:chgData name="ΕΙΡΗΝΗ ΚΑΤΣΑΡΟΥ" userId="3d7c3f3ab11cf231" providerId="LiveId" clId="{44695AAA-976B-459C-B6F4-897E977BD8BB}" dt="2023-02-10T16:19:59.755" v="18428" actId="179"/>
        <pc:sldMkLst>
          <pc:docMk/>
          <pc:sldMk cId="390914455" sldId="368"/>
        </pc:sldMkLst>
        <pc:spChg chg="add del mod">
          <ac:chgData name="ΕΙΡΗΝΗ ΚΑΤΣΑΡΟΥ" userId="3d7c3f3ab11cf231" providerId="LiveId" clId="{44695AAA-976B-459C-B6F4-897E977BD8BB}" dt="2023-02-10T16:00:18.999" v="16503" actId="931"/>
          <ac:spMkLst>
            <pc:docMk/>
            <pc:sldMk cId="390914455" sldId="368"/>
            <ac:spMk id="3" creationId="{8EADE5F0-4CA8-1BA9-C3B1-FB471DD43487}"/>
          </ac:spMkLst>
        </pc:spChg>
        <pc:spChg chg="mod">
          <ac:chgData name="ΕΙΡΗΝΗ ΚΑΤΣΑΡΟΥ" userId="3d7c3f3ab11cf231" providerId="LiveId" clId="{44695AAA-976B-459C-B6F4-897E977BD8BB}" dt="2023-02-10T16:07:37.830" v="17176" actId="1076"/>
          <ac:spMkLst>
            <pc:docMk/>
            <pc:sldMk cId="390914455" sldId="368"/>
            <ac:spMk id="5" creationId="{ABD7D3E9-194D-4A3D-9826-F2458533B950}"/>
          </ac:spMkLst>
        </pc:spChg>
        <pc:spChg chg="mod">
          <ac:chgData name="ΕΙΡΗΝΗ ΚΑΤΣΑΡΟΥ" userId="3d7c3f3ab11cf231" providerId="LiveId" clId="{44695AAA-976B-459C-B6F4-897E977BD8BB}" dt="2023-02-10T16:09:39.831" v="17449" actId="14100"/>
          <ac:spMkLst>
            <pc:docMk/>
            <pc:sldMk cId="390914455" sldId="368"/>
            <ac:spMk id="6" creationId="{5AF42BF0-0B17-4E57-940A-6CE81C90668D}"/>
          </ac:spMkLst>
        </pc:spChg>
        <pc:spChg chg="mod">
          <ac:chgData name="ΕΙΡΗΝΗ ΚΑΤΣΑΡΟΥ" userId="3d7c3f3ab11cf231" providerId="LiveId" clId="{44695AAA-976B-459C-B6F4-897E977BD8BB}" dt="2023-02-10T16:19:30.861" v="18394" actId="1076"/>
          <ac:spMkLst>
            <pc:docMk/>
            <pc:sldMk cId="390914455" sldId="368"/>
            <ac:spMk id="13" creationId="{6BCE96E8-653C-2C6C-CF3E-7634C8C89F26}"/>
          </ac:spMkLst>
        </pc:spChg>
        <pc:spChg chg="mod">
          <ac:chgData name="ΕΙΡΗΝΗ ΚΑΤΣΑΡΟΥ" userId="3d7c3f3ab11cf231" providerId="LiveId" clId="{44695AAA-976B-459C-B6F4-897E977BD8BB}" dt="2023-02-10T16:19:59.755" v="18428" actId="179"/>
          <ac:spMkLst>
            <pc:docMk/>
            <pc:sldMk cId="390914455" sldId="368"/>
            <ac:spMk id="14" creationId="{1AFF987F-44C1-B47A-F5A0-D34A05AFAD2A}"/>
          </ac:spMkLst>
        </pc:spChg>
        <pc:picChg chg="add mod">
          <ac:chgData name="ΕΙΡΗΝΗ ΚΑΤΣΑΡΟΥ" userId="3d7c3f3ab11cf231" providerId="LiveId" clId="{44695AAA-976B-459C-B6F4-897E977BD8BB}" dt="2023-02-10T16:00:18.999" v="16503" actId="931"/>
          <ac:picMkLst>
            <pc:docMk/>
            <pc:sldMk cId="390914455" sldId="368"/>
            <ac:picMk id="8" creationId="{C06B626E-6A6E-C390-D23E-F087748C86A1}"/>
          </ac:picMkLst>
        </pc:picChg>
        <pc:picChg chg="del">
          <ac:chgData name="ΕΙΡΗΝΗ ΚΑΤΣΑΡΟΥ" userId="3d7c3f3ab11cf231" providerId="LiveId" clId="{44695AAA-976B-459C-B6F4-897E977BD8BB}" dt="2023-02-10T16:00:14.753" v="16502" actId="21"/>
          <ac:picMkLst>
            <pc:docMk/>
            <pc:sldMk cId="390914455" sldId="368"/>
            <ac:picMk id="10" creationId="{64ACEE07-9E41-217C-15E2-B56B0A1D0BEF}"/>
          </ac:picMkLst>
        </pc:picChg>
      </pc:sldChg>
      <pc:sldChg chg="addSp delSp modSp add mod">
        <pc:chgData name="ΕΙΡΗΝΗ ΚΑΤΣΑΡΟΥ" userId="3d7c3f3ab11cf231" providerId="LiveId" clId="{44695AAA-976B-459C-B6F4-897E977BD8BB}" dt="2023-02-10T16:28:53.139" v="18992" actId="20577"/>
        <pc:sldMkLst>
          <pc:docMk/>
          <pc:sldMk cId="1070330473" sldId="369"/>
        </pc:sldMkLst>
        <pc:spChg chg="add del mod">
          <ac:chgData name="ΕΙΡΗΝΗ ΚΑΤΣΑΡΟΥ" userId="3d7c3f3ab11cf231" providerId="LiveId" clId="{44695AAA-976B-459C-B6F4-897E977BD8BB}" dt="2023-02-10T16:20:17.816" v="18431" actId="931"/>
          <ac:spMkLst>
            <pc:docMk/>
            <pc:sldMk cId="1070330473" sldId="369"/>
            <ac:spMk id="3" creationId="{AD7D3B32-A9E6-E079-ACF3-2302CF4AB6B3}"/>
          </ac:spMkLst>
        </pc:spChg>
        <pc:spChg chg="mod">
          <ac:chgData name="ΕΙΡΗΝΗ ΚΑΤΣΑΡΟΥ" userId="3d7c3f3ab11cf231" providerId="LiveId" clId="{44695AAA-976B-459C-B6F4-897E977BD8BB}" dt="2023-02-10T16:25:28.020" v="18543" actId="1076"/>
          <ac:spMkLst>
            <pc:docMk/>
            <pc:sldMk cId="1070330473" sldId="369"/>
            <ac:spMk id="4" creationId="{2C831749-47ED-4B1D-822C-821C2833F86A}"/>
          </ac:spMkLst>
        </pc:spChg>
        <pc:spChg chg="mod">
          <ac:chgData name="ΕΙΡΗΝΗ ΚΑΤΣΑΡΟΥ" userId="3d7c3f3ab11cf231" providerId="LiveId" clId="{44695AAA-976B-459C-B6F4-897E977BD8BB}" dt="2023-02-10T16:25:34.364" v="18544" actId="1076"/>
          <ac:spMkLst>
            <pc:docMk/>
            <pc:sldMk cId="1070330473" sldId="369"/>
            <ac:spMk id="5" creationId="{ABD7D3E9-194D-4A3D-9826-F2458533B950}"/>
          </ac:spMkLst>
        </pc:spChg>
        <pc:spChg chg="mod">
          <ac:chgData name="ΕΙΡΗΝΗ ΚΑΤΣΑΡΟΥ" userId="3d7c3f3ab11cf231" providerId="LiveId" clId="{44695AAA-976B-459C-B6F4-897E977BD8BB}" dt="2023-02-10T16:28:53.139" v="18992" actId="20577"/>
          <ac:spMkLst>
            <pc:docMk/>
            <pc:sldMk cId="1070330473" sldId="369"/>
            <ac:spMk id="6" creationId="{5AF42BF0-0B17-4E57-940A-6CE81C90668D}"/>
          </ac:spMkLst>
        </pc:spChg>
        <pc:spChg chg="del">
          <ac:chgData name="ΕΙΡΗΝΗ ΚΑΤΣΑΡΟΥ" userId="3d7c3f3ab11cf231" providerId="LiveId" clId="{44695AAA-976B-459C-B6F4-897E977BD8BB}" dt="2023-02-10T16:24:29.814" v="18530" actId="21"/>
          <ac:spMkLst>
            <pc:docMk/>
            <pc:sldMk cId="1070330473" sldId="369"/>
            <ac:spMk id="12" creationId="{CA4B76B6-CF1E-7559-6EB3-436435EF8F24}"/>
          </ac:spMkLst>
        </pc:spChg>
        <pc:spChg chg="del">
          <ac:chgData name="ΕΙΡΗΝΗ ΚΑΤΣΑΡΟΥ" userId="3d7c3f3ab11cf231" providerId="LiveId" clId="{44695AAA-976B-459C-B6F4-897E977BD8BB}" dt="2023-02-10T16:24:33.805" v="18531" actId="21"/>
          <ac:spMkLst>
            <pc:docMk/>
            <pc:sldMk cId="1070330473" sldId="369"/>
            <ac:spMk id="13" creationId="{6BCE96E8-653C-2C6C-CF3E-7634C8C89F26}"/>
          </ac:spMkLst>
        </pc:spChg>
        <pc:spChg chg="del">
          <ac:chgData name="ΕΙΡΗΝΗ ΚΑΤΣΑΡΟΥ" userId="3d7c3f3ab11cf231" providerId="LiveId" clId="{44695AAA-976B-459C-B6F4-897E977BD8BB}" dt="2023-02-10T16:24:37.454" v="18532" actId="21"/>
          <ac:spMkLst>
            <pc:docMk/>
            <pc:sldMk cId="1070330473" sldId="369"/>
            <ac:spMk id="14" creationId="{1AFF987F-44C1-B47A-F5A0-D34A05AFAD2A}"/>
          </ac:spMkLst>
        </pc:spChg>
        <pc:picChg chg="del">
          <ac:chgData name="ΕΙΡΗΝΗ ΚΑΤΣΑΡΟΥ" userId="3d7c3f3ab11cf231" providerId="LiveId" clId="{44695AAA-976B-459C-B6F4-897E977BD8BB}" dt="2023-02-10T16:20:13.241" v="18430" actId="21"/>
          <ac:picMkLst>
            <pc:docMk/>
            <pc:sldMk cId="1070330473" sldId="369"/>
            <ac:picMk id="8" creationId="{C06B626E-6A6E-C390-D23E-F087748C86A1}"/>
          </ac:picMkLst>
        </pc:picChg>
        <pc:picChg chg="add mod">
          <ac:chgData name="ΕΙΡΗΝΗ ΚΑΤΣΑΡΟΥ" userId="3d7c3f3ab11cf231" providerId="LiveId" clId="{44695AAA-976B-459C-B6F4-897E977BD8BB}" dt="2023-02-10T16:25:22.492" v="18541" actId="14100"/>
          <ac:picMkLst>
            <pc:docMk/>
            <pc:sldMk cId="1070330473" sldId="369"/>
            <ac:picMk id="9" creationId="{435CC421-B207-36EC-67D8-30D7CFBB90A8}"/>
          </ac:picMkLst>
        </pc:picChg>
        <pc:picChg chg="add del mod">
          <ac:chgData name="ΕΙΡΗΝΗ ΚΑΤΣΑΡΟΥ" userId="3d7c3f3ab11cf231" providerId="LiveId" clId="{44695AAA-976B-459C-B6F4-897E977BD8BB}" dt="2023-02-10T16:24:51.966" v="18535" actId="21"/>
          <ac:picMkLst>
            <pc:docMk/>
            <pc:sldMk cId="1070330473" sldId="369"/>
            <ac:picMk id="10" creationId="{ECE702BF-DA92-964F-ECB0-84D9538DC988}"/>
          </ac:picMkLst>
        </pc:picChg>
        <pc:picChg chg="add mod">
          <ac:chgData name="ΕΙΡΗΝΗ ΚΑΤΣΑΡΟΥ" userId="3d7c3f3ab11cf231" providerId="LiveId" clId="{44695AAA-976B-459C-B6F4-897E977BD8BB}" dt="2023-02-10T16:25:59.668" v="18551" actId="1076"/>
          <ac:picMkLst>
            <pc:docMk/>
            <pc:sldMk cId="1070330473" sldId="369"/>
            <ac:picMk id="15" creationId="{8F143212-EDBD-E4EA-1E37-F9BA257EA881}"/>
          </ac:picMkLst>
        </pc:picChg>
      </pc:sldChg>
    </pc:docChg>
  </pc:docChgLst>
  <pc:docChgLst>
    <pc:chgData name="ΕΙΡΗΝΗ ΚΑΤΣΑΡΟΥ" userId="3d7c3f3ab11cf231" providerId="LiveId" clId="{58D3516E-C68E-4816-BB91-0168A74178CB}"/>
    <pc:docChg chg="undo redo custSel addSld delSld modSld sldOrd">
      <pc:chgData name="ΕΙΡΗΝΗ ΚΑΤΣΑΡΟΥ" userId="3d7c3f3ab11cf231" providerId="LiveId" clId="{58D3516E-C68E-4816-BB91-0168A74178CB}" dt="2023-02-12T15:56:38.922" v="32414" actId="20577"/>
      <pc:docMkLst>
        <pc:docMk/>
      </pc:docMkLst>
      <pc:sldChg chg="modSp mod">
        <pc:chgData name="ΕΙΡΗΝΗ ΚΑΤΣΑΡΟΥ" userId="3d7c3f3ab11cf231" providerId="LiveId" clId="{58D3516E-C68E-4816-BB91-0168A74178CB}" dt="2023-02-12T14:10:45.548" v="27341" actId="20577"/>
        <pc:sldMkLst>
          <pc:docMk/>
          <pc:sldMk cId="141078548" sldId="260"/>
        </pc:sldMkLst>
        <pc:spChg chg="mod">
          <ac:chgData name="ΕΙΡΗΝΗ ΚΑΤΣΑΡΟΥ" userId="3d7c3f3ab11cf231" providerId="LiveId" clId="{58D3516E-C68E-4816-BB91-0168A74178CB}" dt="2023-02-12T14:10:45.548" v="27341" actId="20577"/>
          <ac:spMkLst>
            <pc:docMk/>
            <pc:sldMk cId="141078548" sldId="260"/>
            <ac:spMk id="2" creationId="{21BB3ACD-39D6-4B07-B165-F979837486AA}"/>
          </ac:spMkLst>
        </pc:spChg>
      </pc:sldChg>
      <pc:sldChg chg="modSp mod modAnim">
        <pc:chgData name="ΕΙΡΗΝΗ ΚΑΤΣΑΡΟΥ" userId="3d7c3f3ab11cf231" providerId="LiveId" clId="{58D3516E-C68E-4816-BB91-0168A74178CB}" dt="2023-02-11T19:55:01.400" v="19125" actId="255"/>
        <pc:sldMkLst>
          <pc:docMk/>
          <pc:sldMk cId="4179153492" sldId="299"/>
        </pc:sldMkLst>
        <pc:spChg chg="mod">
          <ac:chgData name="ΕΙΡΗΝΗ ΚΑΤΣΑΡΟΥ" userId="3d7c3f3ab11cf231" providerId="LiveId" clId="{58D3516E-C68E-4816-BB91-0168A74178CB}" dt="2023-02-11T19:44:13.533" v="19051" actId="14100"/>
          <ac:spMkLst>
            <pc:docMk/>
            <pc:sldMk cId="4179153492" sldId="299"/>
            <ac:spMk id="5" creationId="{347C8284-E213-48BC-B9A2-36341C433E41}"/>
          </ac:spMkLst>
        </pc:spChg>
        <pc:spChg chg="mod">
          <ac:chgData name="ΕΙΡΗΝΗ ΚΑΤΣΑΡΟΥ" userId="3d7c3f3ab11cf231" providerId="LiveId" clId="{58D3516E-C68E-4816-BB91-0168A74178CB}" dt="2023-02-11T19:55:01.400" v="19125" actId="255"/>
          <ac:spMkLst>
            <pc:docMk/>
            <pc:sldMk cId="4179153492" sldId="299"/>
            <ac:spMk id="7" creationId="{88841097-2ABE-41E5-B9B3-0BED9FF5E18F}"/>
          </ac:spMkLst>
        </pc:spChg>
      </pc:sldChg>
      <pc:sldChg chg="delSp modSp mod">
        <pc:chgData name="ΕΙΡΗΝΗ ΚΑΤΣΑΡΟΥ" userId="3d7c3f3ab11cf231" providerId="LiveId" clId="{58D3516E-C68E-4816-BB91-0168A74178CB}" dt="2023-02-11T20:00:33.503" v="19190" actId="1076"/>
        <pc:sldMkLst>
          <pc:docMk/>
          <pc:sldMk cId="689816630" sldId="300"/>
        </pc:sldMkLst>
        <pc:spChg chg="del">
          <ac:chgData name="ΕΙΡΗΝΗ ΚΑΤΣΑΡΟΥ" userId="3d7c3f3ab11cf231" providerId="LiveId" clId="{58D3516E-C68E-4816-BB91-0168A74178CB}" dt="2023-02-11T20:00:31.128" v="19189" actId="21"/>
          <ac:spMkLst>
            <pc:docMk/>
            <pc:sldMk cId="689816630" sldId="300"/>
            <ac:spMk id="2" creationId="{AE955CE0-2927-DFBC-552F-5D9BC64026B3}"/>
          </ac:spMkLst>
        </pc:spChg>
        <pc:spChg chg="mod">
          <ac:chgData name="ΕΙΡΗΝΗ ΚΑΤΣΑΡΟΥ" userId="3d7c3f3ab11cf231" providerId="LiveId" clId="{58D3516E-C68E-4816-BB91-0168A74178CB}" dt="2023-02-11T19:59:53.511" v="19182" actId="2711"/>
          <ac:spMkLst>
            <pc:docMk/>
            <pc:sldMk cId="689816630" sldId="300"/>
            <ac:spMk id="6" creationId="{7AE64934-A18B-4BDF-9BF1-7A04174B43B6}"/>
          </ac:spMkLst>
        </pc:spChg>
        <pc:spChg chg="mod">
          <ac:chgData name="ΕΙΡΗΝΗ ΚΑΤΣΑΡΟΥ" userId="3d7c3f3ab11cf231" providerId="LiveId" clId="{58D3516E-C68E-4816-BB91-0168A74178CB}" dt="2023-02-11T19:59:45.363" v="19180" actId="255"/>
          <ac:spMkLst>
            <pc:docMk/>
            <pc:sldMk cId="689816630" sldId="300"/>
            <ac:spMk id="7" creationId="{D1E612BF-D87D-44D0-833A-3DE485FBFBE8}"/>
          </ac:spMkLst>
        </pc:spChg>
        <pc:spChg chg="mod">
          <ac:chgData name="ΕΙΡΗΝΗ ΚΑΤΣΑΡΟΥ" userId="3d7c3f3ab11cf231" providerId="LiveId" clId="{58D3516E-C68E-4816-BB91-0168A74178CB}" dt="2023-02-11T20:00:20.390" v="19188" actId="1076"/>
          <ac:spMkLst>
            <pc:docMk/>
            <pc:sldMk cId="689816630" sldId="300"/>
            <ac:spMk id="10" creationId="{2E689932-DC62-4756-BBDA-80E255944F8B}"/>
          </ac:spMkLst>
        </pc:spChg>
        <pc:spChg chg="mod">
          <ac:chgData name="ΕΙΡΗΝΗ ΚΑΤΣΑΡΟΥ" userId="3d7c3f3ab11cf231" providerId="LiveId" clId="{58D3516E-C68E-4816-BB91-0168A74178CB}" dt="2023-02-11T20:00:15.971" v="19187" actId="2711"/>
          <ac:spMkLst>
            <pc:docMk/>
            <pc:sldMk cId="689816630" sldId="300"/>
            <ac:spMk id="11" creationId="{B8459C8F-015D-4D91-B377-BA037331FFB6}"/>
          </ac:spMkLst>
        </pc:spChg>
        <pc:picChg chg="mod">
          <ac:chgData name="ΕΙΡΗΝΗ ΚΑΤΣΑΡΟΥ" userId="3d7c3f3ab11cf231" providerId="LiveId" clId="{58D3516E-C68E-4816-BB91-0168A74178CB}" dt="2023-02-11T20:00:33.503" v="19190" actId="1076"/>
          <ac:picMkLst>
            <pc:docMk/>
            <pc:sldMk cId="689816630" sldId="300"/>
            <ac:picMk id="14" creationId="{FEAAC253-592E-A49F-5BAB-771380ECE77A}"/>
          </ac:picMkLst>
        </pc:picChg>
      </pc:sldChg>
      <pc:sldChg chg="modSp mod">
        <pc:chgData name="ΕΙΡΗΝΗ ΚΑΤΣΑΡΟΥ" userId="3d7c3f3ab11cf231" providerId="LiveId" clId="{58D3516E-C68E-4816-BB91-0168A74178CB}" dt="2023-02-11T19:53:15.622" v="19121" actId="2711"/>
        <pc:sldMkLst>
          <pc:docMk/>
          <pc:sldMk cId="3827296069" sldId="313"/>
        </pc:sldMkLst>
        <pc:spChg chg="mod">
          <ac:chgData name="ΕΙΡΗΝΗ ΚΑΤΣΑΡΟΥ" userId="3d7c3f3ab11cf231" providerId="LiveId" clId="{58D3516E-C68E-4816-BB91-0168A74178CB}" dt="2023-02-11T19:50:56.919" v="19094" actId="2711"/>
          <ac:spMkLst>
            <pc:docMk/>
            <pc:sldMk cId="3827296069" sldId="313"/>
            <ac:spMk id="2" creationId="{D735F7F3-C1B5-4B60-A00A-4EB618DDFB5A}"/>
          </ac:spMkLst>
        </pc:spChg>
        <pc:spChg chg="mod">
          <ac:chgData name="ΕΙΡΗΝΗ ΚΑΤΣΑΡΟΥ" userId="3d7c3f3ab11cf231" providerId="LiveId" clId="{58D3516E-C68E-4816-BB91-0168A74178CB}" dt="2023-02-11T19:51:10.177" v="19096" actId="255"/>
          <ac:spMkLst>
            <pc:docMk/>
            <pc:sldMk cId="3827296069" sldId="313"/>
            <ac:spMk id="5" creationId="{D607E7B1-879B-41F5-9A03-064A639DE10C}"/>
          </ac:spMkLst>
        </pc:spChg>
        <pc:spChg chg="mod">
          <ac:chgData name="ΕΙΡΗΝΗ ΚΑΤΣΑΡΟΥ" userId="3d7c3f3ab11cf231" providerId="LiveId" clId="{58D3516E-C68E-4816-BB91-0168A74178CB}" dt="2023-02-11T19:51:28.732" v="19099" actId="255"/>
          <ac:spMkLst>
            <pc:docMk/>
            <pc:sldMk cId="3827296069" sldId="313"/>
            <ac:spMk id="6" creationId="{3F396320-498B-4CE6-AEE5-D2C437C28381}"/>
          </ac:spMkLst>
        </pc:spChg>
        <pc:spChg chg="mod">
          <ac:chgData name="ΕΙΡΗΝΗ ΚΑΤΣΑΡΟΥ" userId="3d7c3f3ab11cf231" providerId="LiveId" clId="{58D3516E-C68E-4816-BB91-0168A74178CB}" dt="2023-02-11T19:51:36.576" v="19101" actId="2711"/>
          <ac:spMkLst>
            <pc:docMk/>
            <pc:sldMk cId="3827296069" sldId="313"/>
            <ac:spMk id="8" creationId="{118FBB3D-3471-4A49-B05F-FF39D760829B}"/>
          </ac:spMkLst>
        </pc:spChg>
        <pc:spChg chg="mod">
          <ac:chgData name="ΕΙΡΗΝΗ ΚΑΤΣΑΡΟΥ" userId="3d7c3f3ab11cf231" providerId="LiveId" clId="{58D3516E-C68E-4816-BB91-0168A74178CB}" dt="2023-02-11T19:51:44.726" v="19103" actId="2711"/>
          <ac:spMkLst>
            <pc:docMk/>
            <pc:sldMk cId="3827296069" sldId="313"/>
            <ac:spMk id="9" creationId="{DC53FC56-36C0-48BA-A9F6-3CDAAC6C03DA}"/>
          </ac:spMkLst>
        </pc:spChg>
        <pc:spChg chg="mod">
          <ac:chgData name="ΕΙΡΗΝΗ ΚΑΤΣΑΡΟΥ" userId="3d7c3f3ab11cf231" providerId="LiveId" clId="{58D3516E-C68E-4816-BB91-0168A74178CB}" dt="2023-02-11T19:52:07.654" v="19106" actId="2711"/>
          <ac:spMkLst>
            <pc:docMk/>
            <pc:sldMk cId="3827296069" sldId="313"/>
            <ac:spMk id="11" creationId="{0847FD02-B908-45C2-AD37-17B00E235B89}"/>
          </ac:spMkLst>
        </pc:spChg>
        <pc:spChg chg="mod">
          <ac:chgData name="ΕΙΡΗΝΗ ΚΑΤΣΑΡΟΥ" userId="3d7c3f3ab11cf231" providerId="LiveId" clId="{58D3516E-C68E-4816-BB91-0168A74178CB}" dt="2023-02-11T19:52:15.709" v="19108" actId="2711"/>
          <ac:spMkLst>
            <pc:docMk/>
            <pc:sldMk cId="3827296069" sldId="313"/>
            <ac:spMk id="12" creationId="{F9BFE937-4AFB-4521-91D8-998E85D6765D}"/>
          </ac:spMkLst>
        </pc:spChg>
        <pc:spChg chg="mod">
          <ac:chgData name="ΕΙΡΗΝΗ ΚΑΤΣΑΡΟΥ" userId="3d7c3f3ab11cf231" providerId="LiveId" clId="{58D3516E-C68E-4816-BB91-0168A74178CB}" dt="2023-02-11T19:52:24.809" v="19110" actId="2711"/>
          <ac:spMkLst>
            <pc:docMk/>
            <pc:sldMk cId="3827296069" sldId="313"/>
            <ac:spMk id="14" creationId="{A1203F3F-51F8-4594-A340-C5A962F73B79}"/>
          </ac:spMkLst>
        </pc:spChg>
        <pc:spChg chg="mod">
          <ac:chgData name="ΕΙΡΗΝΗ ΚΑΤΣΑΡΟΥ" userId="3d7c3f3ab11cf231" providerId="LiveId" clId="{58D3516E-C68E-4816-BB91-0168A74178CB}" dt="2023-02-11T19:52:37.319" v="19113" actId="14100"/>
          <ac:spMkLst>
            <pc:docMk/>
            <pc:sldMk cId="3827296069" sldId="313"/>
            <ac:spMk id="15" creationId="{055BEC2C-9B1D-4521-89BC-9D48B4CBAEF2}"/>
          </ac:spMkLst>
        </pc:spChg>
        <pc:spChg chg="mod">
          <ac:chgData name="ΕΙΡΗΝΗ ΚΑΤΣΑΡΟΥ" userId="3d7c3f3ab11cf231" providerId="LiveId" clId="{58D3516E-C68E-4816-BB91-0168A74178CB}" dt="2023-02-11T19:52:50.640" v="19115" actId="255"/>
          <ac:spMkLst>
            <pc:docMk/>
            <pc:sldMk cId="3827296069" sldId="313"/>
            <ac:spMk id="23" creationId="{6B5F550D-5B90-4E01-84B8-C2CCD5AE1448}"/>
          </ac:spMkLst>
        </pc:spChg>
        <pc:spChg chg="mod">
          <ac:chgData name="ΕΙΡΗΝΗ ΚΑΤΣΑΡΟΥ" userId="3d7c3f3ab11cf231" providerId="LiveId" clId="{58D3516E-C68E-4816-BB91-0168A74178CB}" dt="2023-02-11T19:52:59.270" v="19117" actId="2711"/>
          <ac:spMkLst>
            <pc:docMk/>
            <pc:sldMk cId="3827296069" sldId="313"/>
            <ac:spMk id="24" creationId="{C2C53517-DD9E-4372-9D9A-FDDCDBC133EE}"/>
          </ac:spMkLst>
        </pc:spChg>
        <pc:spChg chg="mod">
          <ac:chgData name="ΕΙΡΗΝΗ ΚΑΤΣΑΡΟΥ" userId="3d7c3f3ab11cf231" providerId="LiveId" clId="{58D3516E-C68E-4816-BB91-0168A74178CB}" dt="2023-02-11T19:53:06.995" v="19119" actId="2711"/>
          <ac:spMkLst>
            <pc:docMk/>
            <pc:sldMk cId="3827296069" sldId="313"/>
            <ac:spMk id="25" creationId="{4913A163-F930-4727-B536-151F4DCEF110}"/>
          </ac:spMkLst>
        </pc:spChg>
        <pc:spChg chg="mod">
          <ac:chgData name="ΕΙΡΗΝΗ ΚΑΤΣΑΡΟΥ" userId="3d7c3f3ab11cf231" providerId="LiveId" clId="{58D3516E-C68E-4816-BB91-0168A74178CB}" dt="2023-02-11T19:53:15.622" v="19121" actId="2711"/>
          <ac:spMkLst>
            <pc:docMk/>
            <pc:sldMk cId="3827296069" sldId="313"/>
            <ac:spMk id="26" creationId="{A8C2BA50-BB9C-411E-B519-A5537FF9D52E}"/>
          </ac:spMkLst>
        </pc:spChg>
        <pc:grpChg chg="mod">
          <ac:chgData name="ΕΙΡΗΝΗ ΚΑΤΣΑΡΟΥ" userId="3d7c3f3ab11cf231" providerId="LiveId" clId="{58D3516E-C68E-4816-BB91-0168A74178CB}" dt="2023-02-11T19:51:59.824" v="19104" actId="14100"/>
          <ac:grpSpMkLst>
            <pc:docMk/>
            <pc:sldMk cId="3827296069" sldId="313"/>
            <ac:grpSpMk id="7" creationId="{9EB2ECC7-651F-4348-B378-80D491AB2C47}"/>
          </ac:grpSpMkLst>
        </pc:grpChg>
      </pc:sldChg>
      <pc:sldChg chg="del">
        <pc:chgData name="ΕΙΡΗΝΗ ΚΑΤΣΑΡΟΥ" userId="3d7c3f3ab11cf231" providerId="LiveId" clId="{58D3516E-C68E-4816-BB91-0168A74178CB}" dt="2023-02-11T10:58:15.884" v="1010" actId="2696"/>
        <pc:sldMkLst>
          <pc:docMk/>
          <pc:sldMk cId="608993516" sldId="320"/>
        </pc:sldMkLst>
      </pc:sldChg>
      <pc:sldChg chg="del">
        <pc:chgData name="ΕΙΡΗΝΗ ΚΑΤΣΑΡΟΥ" userId="3d7c3f3ab11cf231" providerId="LiveId" clId="{58D3516E-C68E-4816-BB91-0168A74178CB}" dt="2023-02-11T10:58:19" v="1011" actId="2696"/>
        <pc:sldMkLst>
          <pc:docMk/>
          <pc:sldMk cId="2473585384" sldId="326"/>
        </pc:sldMkLst>
      </pc:sldChg>
      <pc:sldChg chg="del">
        <pc:chgData name="ΕΙΡΗΝΗ ΚΑΤΣΑΡΟΥ" userId="3d7c3f3ab11cf231" providerId="LiveId" clId="{58D3516E-C68E-4816-BB91-0168A74178CB}" dt="2023-02-11T10:58:04.339" v="1009" actId="2696"/>
        <pc:sldMkLst>
          <pc:docMk/>
          <pc:sldMk cId="2237534520" sldId="331"/>
        </pc:sldMkLst>
      </pc:sldChg>
      <pc:sldChg chg="del">
        <pc:chgData name="ΕΙΡΗΝΗ ΚΑΤΣΑΡΟΥ" userId="3d7c3f3ab11cf231" providerId="LiveId" clId="{58D3516E-C68E-4816-BB91-0168A74178CB}" dt="2023-02-11T10:58:20.290" v="1012" actId="2696"/>
        <pc:sldMkLst>
          <pc:docMk/>
          <pc:sldMk cId="3883369230" sldId="335"/>
        </pc:sldMkLst>
      </pc:sldChg>
      <pc:sldChg chg="addSp delSp modSp mod">
        <pc:chgData name="ΕΙΡΗΝΗ ΚΑΤΣΑΡΟΥ" userId="3d7c3f3ab11cf231" providerId="LiveId" clId="{58D3516E-C68E-4816-BB91-0168A74178CB}" dt="2023-02-11T19:48:59.858" v="19077" actId="14100"/>
        <pc:sldMkLst>
          <pc:docMk/>
          <pc:sldMk cId="3253058185" sldId="338"/>
        </pc:sldMkLst>
        <pc:spChg chg="add del mod">
          <ac:chgData name="ΕΙΡΗΝΗ ΚΑΤΣΑΡΟΥ" userId="3d7c3f3ab11cf231" providerId="LiveId" clId="{58D3516E-C68E-4816-BB91-0168A74178CB}" dt="2023-02-11T10:18:59.275" v="1" actId="931"/>
          <ac:spMkLst>
            <pc:docMk/>
            <pc:sldMk cId="3253058185" sldId="338"/>
            <ac:spMk id="3" creationId="{D0A82CDA-74D3-8242-9E55-D6A528367C7A}"/>
          </ac:spMkLst>
        </pc:spChg>
        <pc:spChg chg="mod">
          <ac:chgData name="ΕΙΡΗΝΗ ΚΑΤΣΑΡΟΥ" userId="3d7c3f3ab11cf231" providerId="LiveId" clId="{58D3516E-C68E-4816-BB91-0168A74178CB}" dt="2023-02-11T19:48:59.858" v="19077" actId="14100"/>
          <ac:spMkLst>
            <pc:docMk/>
            <pc:sldMk cId="3253058185" sldId="338"/>
            <ac:spMk id="7" creationId="{99A83BA2-06F7-43B1-BA30-3956D3B6017C}"/>
          </ac:spMkLst>
        </pc:spChg>
        <pc:spChg chg="mod">
          <ac:chgData name="ΕΙΡΗΝΗ ΚΑΤΣΑΡΟΥ" userId="3d7c3f3ab11cf231" providerId="LiveId" clId="{58D3516E-C68E-4816-BB91-0168A74178CB}" dt="2023-02-11T19:48:40.501" v="19073" actId="255"/>
          <ac:spMkLst>
            <pc:docMk/>
            <pc:sldMk cId="3253058185" sldId="338"/>
            <ac:spMk id="9" creationId="{697DDB08-3F3C-41B7-888C-C668AA23F17A}"/>
          </ac:spMkLst>
        </pc:spChg>
        <pc:picChg chg="del">
          <ac:chgData name="ΕΙΡΗΝΗ ΚΑΤΣΑΡΟΥ" userId="3d7c3f3ab11cf231" providerId="LiveId" clId="{58D3516E-C68E-4816-BB91-0168A74178CB}" dt="2023-02-11T10:16:41.292" v="0" actId="21"/>
          <ac:picMkLst>
            <pc:docMk/>
            <pc:sldMk cId="3253058185" sldId="338"/>
            <ac:picMk id="4" creationId="{DA581CCA-B2FE-8D91-94CE-5DC6C7B653EA}"/>
          </ac:picMkLst>
        </pc:picChg>
        <pc:picChg chg="add mod">
          <ac:chgData name="ΕΙΡΗΝΗ ΚΑΤΣΑΡΟΥ" userId="3d7c3f3ab11cf231" providerId="LiveId" clId="{58D3516E-C68E-4816-BB91-0168A74178CB}" dt="2023-02-11T10:19:02.962" v="2" actId="27614"/>
          <ac:picMkLst>
            <pc:docMk/>
            <pc:sldMk cId="3253058185" sldId="338"/>
            <ac:picMk id="6" creationId="{D2224FDF-613C-1958-F337-22136B370BAB}"/>
          </ac:picMkLst>
        </pc:picChg>
      </pc:sldChg>
      <pc:sldChg chg="addSp modSp mod">
        <pc:chgData name="ΕΙΡΗΝΗ ΚΑΤΣΑΡΟΥ" userId="3d7c3f3ab11cf231" providerId="LiveId" clId="{58D3516E-C68E-4816-BB91-0168A74178CB}" dt="2023-02-11T19:45:44.888" v="19057" actId="255"/>
        <pc:sldMkLst>
          <pc:docMk/>
          <pc:sldMk cId="3148822504" sldId="347"/>
        </pc:sldMkLst>
        <pc:spChg chg="add mod">
          <ac:chgData name="ΕΙΡΗΝΗ ΚΑΤΣΑΡΟΥ" userId="3d7c3f3ab11cf231" providerId="LiveId" clId="{58D3516E-C68E-4816-BB91-0168A74178CB}" dt="2023-02-11T17:31:00.241" v="11055" actId="1076"/>
          <ac:spMkLst>
            <pc:docMk/>
            <pc:sldMk cId="3148822504" sldId="347"/>
            <ac:spMk id="2" creationId="{D6994617-B159-23D2-F81A-3C8E6CB367BA}"/>
          </ac:spMkLst>
        </pc:spChg>
        <pc:spChg chg="add mod">
          <ac:chgData name="ΕΙΡΗΝΗ ΚΑΤΣΑΡΟΥ" userId="3d7c3f3ab11cf231" providerId="LiveId" clId="{58D3516E-C68E-4816-BB91-0168A74178CB}" dt="2023-02-11T17:31:09.385" v="11056" actId="1076"/>
          <ac:spMkLst>
            <pc:docMk/>
            <pc:sldMk cId="3148822504" sldId="347"/>
            <ac:spMk id="3" creationId="{238781E8-39E0-7ED7-802B-0E8E0E9B55A8}"/>
          </ac:spMkLst>
        </pc:spChg>
        <pc:spChg chg="add mod">
          <ac:chgData name="ΕΙΡΗΝΗ ΚΑΤΣΑΡΟΥ" userId="3d7c3f3ab11cf231" providerId="LiveId" clId="{58D3516E-C68E-4816-BB91-0168A74178CB}" dt="2023-02-11T17:32:04.474" v="11089" actId="20577"/>
          <ac:spMkLst>
            <pc:docMk/>
            <pc:sldMk cId="3148822504" sldId="347"/>
            <ac:spMk id="6" creationId="{FC8CD7E6-2BAC-74A1-5DBD-3ABD4492A7EF}"/>
          </ac:spMkLst>
        </pc:spChg>
        <pc:spChg chg="mod">
          <ac:chgData name="ΕΙΡΗΝΗ ΚΑΤΣΑΡΟΥ" userId="3d7c3f3ab11cf231" providerId="LiveId" clId="{58D3516E-C68E-4816-BB91-0168A74178CB}" dt="2023-02-11T19:45:44.888" v="19057" actId="255"/>
          <ac:spMkLst>
            <pc:docMk/>
            <pc:sldMk cId="3148822504" sldId="347"/>
            <ac:spMk id="10" creationId="{E6EBADF0-7B67-466E-97AF-CAA93FEB7DC6}"/>
          </ac:spMkLst>
        </pc:spChg>
        <pc:spChg chg="mod">
          <ac:chgData name="ΕΙΡΗΝΗ ΚΑΤΣΑΡΟΥ" userId="3d7c3f3ab11cf231" providerId="LiveId" clId="{58D3516E-C68E-4816-BB91-0168A74178CB}" dt="2023-02-11T19:35:18.207" v="19038" actId="20577"/>
          <ac:spMkLst>
            <pc:docMk/>
            <pc:sldMk cId="3148822504" sldId="347"/>
            <ac:spMk id="25" creationId="{83F348DA-2905-40BE-BD83-B536C04DE678}"/>
          </ac:spMkLst>
        </pc:spChg>
      </pc:sldChg>
      <pc:sldChg chg="modSp mod">
        <pc:chgData name="ΕΙΡΗΝΗ ΚΑΤΣΑΡΟΥ" userId="3d7c3f3ab11cf231" providerId="LiveId" clId="{58D3516E-C68E-4816-BB91-0168A74178CB}" dt="2023-02-11T19:54:07.824" v="19123" actId="255"/>
        <pc:sldMkLst>
          <pc:docMk/>
          <pc:sldMk cId="4177696379" sldId="353"/>
        </pc:sldMkLst>
        <pc:spChg chg="mod">
          <ac:chgData name="ΕΙΡΗΝΗ ΚΑΤΣΑΡΟΥ" userId="3d7c3f3ab11cf231" providerId="LiveId" clId="{58D3516E-C68E-4816-BB91-0168A74178CB}" dt="2023-02-11T19:54:07.824" v="19123" actId="255"/>
          <ac:spMkLst>
            <pc:docMk/>
            <pc:sldMk cId="4177696379" sldId="353"/>
            <ac:spMk id="8" creationId="{5CF5BDA4-10C7-46A6-AC30-523A3FC438AC}"/>
          </ac:spMkLst>
        </pc:spChg>
      </pc:sldChg>
      <pc:sldChg chg="modSp mod">
        <pc:chgData name="ΕΙΡΗΝΗ ΚΑΤΣΑΡΟΥ" userId="3d7c3f3ab11cf231" providerId="LiveId" clId="{58D3516E-C68E-4816-BB91-0168A74178CB}" dt="2023-02-11T19:55:09.820" v="19126" actId="255"/>
        <pc:sldMkLst>
          <pc:docMk/>
          <pc:sldMk cId="685291171" sldId="356"/>
        </pc:sldMkLst>
        <pc:spChg chg="mod">
          <ac:chgData name="ΕΙΡΗΝΗ ΚΑΤΣΑΡΟΥ" userId="3d7c3f3ab11cf231" providerId="LiveId" clId="{58D3516E-C68E-4816-BB91-0168A74178CB}" dt="2023-02-11T19:48:01.041" v="19071" actId="20577"/>
          <ac:spMkLst>
            <pc:docMk/>
            <pc:sldMk cId="685291171" sldId="356"/>
            <ac:spMk id="5" creationId="{347C8284-E213-48BC-B9A2-36341C433E41}"/>
          </ac:spMkLst>
        </pc:spChg>
        <pc:spChg chg="mod">
          <ac:chgData name="ΕΙΡΗΝΗ ΚΑΤΣΑΡΟΥ" userId="3d7c3f3ab11cf231" providerId="LiveId" clId="{58D3516E-C68E-4816-BB91-0168A74178CB}" dt="2023-02-11T19:55:09.820" v="19126" actId="255"/>
          <ac:spMkLst>
            <pc:docMk/>
            <pc:sldMk cId="685291171" sldId="356"/>
            <ac:spMk id="7" creationId="{88841097-2ABE-41E5-B9B3-0BED9FF5E18F}"/>
          </ac:spMkLst>
        </pc:spChg>
        <pc:grpChg chg="mod">
          <ac:chgData name="ΕΙΡΗΝΗ ΚΑΤΣΑΡΟΥ" userId="3d7c3f3ab11cf231" providerId="LiveId" clId="{58D3516E-C68E-4816-BB91-0168A74178CB}" dt="2023-02-11T19:47:42.460" v="19070" actId="1076"/>
          <ac:grpSpMkLst>
            <pc:docMk/>
            <pc:sldMk cId="685291171" sldId="356"/>
            <ac:grpSpMk id="2" creationId="{4354176C-DF2C-D1C4-E84D-4586114B2D6F}"/>
          </ac:grpSpMkLst>
        </pc:grpChg>
        <pc:grpChg chg="mod">
          <ac:chgData name="ΕΙΡΗΝΗ ΚΑΤΣΑΡΟΥ" userId="3d7c3f3ab11cf231" providerId="LiveId" clId="{58D3516E-C68E-4816-BB91-0168A74178CB}" dt="2023-02-11T19:46:59.029" v="19062" actId="14100"/>
          <ac:grpSpMkLst>
            <pc:docMk/>
            <pc:sldMk cId="685291171" sldId="356"/>
            <ac:grpSpMk id="4" creationId="{F94AC462-760F-4059-9BF8-2EAFFDE1E32F}"/>
          </ac:grpSpMkLst>
        </pc:grpChg>
      </pc:sldChg>
      <pc:sldChg chg="modSp mod">
        <pc:chgData name="ΕΙΡΗΝΗ ΚΑΤΣΑΡΟΥ" userId="3d7c3f3ab11cf231" providerId="LiveId" clId="{58D3516E-C68E-4816-BB91-0168A74178CB}" dt="2023-02-11T19:55:28.837" v="19127" actId="255"/>
        <pc:sldMkLst>
          <pc:docMk/>
          <pc:sldMk cId="1832831389" sldId="357"/>
        </pc:sldMkLst>
        <pc:spChg chg="mod">
          <ac:chgData name="ΕΙΡΗΝΗ ΚΑΤΣΑΡΟΥ" userId="3d7c3f3ab11cf231" providerId="LiveId" clId="{58D3516E-C68E-4816-BB91-0168A74178CB}" dt="2023-02-11T19:49:50.316" v="19085" actId="1076"/>
          <ac:spMkLst>
            <pc:docMk/>
            <pc:sldMk cId="1832831389" sldId="357"/>
            <ac:spMk id="5" creationId="{347C8284-E213-48BC-B9A2-36341C433E41}"/>
          </ac:spMkLst>
        </pc:spChg>
        <pc:spChg chg="mod">
          <ac:chgData name="ΕΙΡΗΝΗ ΚΑΤΣΑΡΟΥ" userId="3d7c3f3ab11cf231" providerId="LiveId" clId="{58D3516E-C68E-4816-BB91-0168A74178CB}" dt="2023-02-11T19:55:28.837" v="19127" actId="255"/>
          <ac:spMkLst>
            <pc:docMk/>
            <pc:sldMk cId="1832831389" sldId="357"/>
            <ac:spMk id="7" creationId="{88841097-2ABE-41E5-B9B3-0BED9FF5E18F}"/>
          </ac:spMkLst>
        </pc:spChg>
        <pc:grpChg chg="mod">
          <ac:chgData name="ΕΙΡΗΝΗ ΚΑΤΣΑΡΟΥ" userId="3d7c3f3ab11cf231" providerId="LiveId" clId="{58D3516E-C68E-4816-BB91-0168A74178CB}" dt="2023-02-11T19:49:45.287" v="19083" actId="1076"/>
          <ac:grpSpMkLst>
            <pc:docMk/>
            <pc:sldMk cId="1832831389" sldId="357"/>
            <ac:grpSpMk id="2" creationId="{4354176C-DF2C-D1C4-E84D-4586114B2D6F}"/>
          </ac:grpSpMkLst>
        </pc:grpChg>
        <pc:grpChg chg="mod">
          <ac:chgData name="ΕΙΡΗΝΗ ΚΑΤΣΑΡΟΥ" userId="3d7c3f3ab11cf231" providerId="LiveId" clId="{58D3516E-C68E-4816-BB91-0168A74178CB}" dt="2023-02-11T19:49:40.723" v="19082" actId="14100"/>
          <ac:grpSpMkLst>
            <pc:docMk/>
            <pc:sldMk cId="1832831389" sldId="357"/>
            <ac:grpSpMk id="4" creationId="{F94AC462-760F-4059-9BF8-2EAFFDE1E32F}"/>
          </ac:grpSpMkLst>
        </pc:grpChg>
      </pc:sldChg>
      <pc:sldChg chg="modSp mod">
        <pc:chgData name="ΕΙΡΗΝΗ ΚΑΤΣΑΡΟΥ" userId="3d7c3f3ab11cf231" providerId="LiveId" clId="{58D3516E-C68E-4816-BB91-0168A74178CB}" dt="2023-02-11T19:55:36.811" v="19128" actId="255"/>
        <pc:sldMkLst>
          <pc:docMk/>
          <pc:sldMk cId="3739294403" sldId="358"/>
        </pc:sldMkLst>
        <pc:spChg chg="mod">
          <ac:chgData name="ΕΙΡΗΝΗ ΚΑΤΣΑΡΟΥ" userId="3d7c3f3ab11cf231" providerId="LiveId" clId="{58D3516E-C68E-4816-BB91-0168A74178CB}" dt="2023-02-11T19:50:14.274" v="19087" actId="2711"/>
          <ac:spMkLst>
            <pc:docMk/>
            <pc:sldMk cId="3739294403" sldId="358"/>
            <ac:spMk id="5" creationId="{347C8284-E213-48BC-B9A2-36341C433E41}"/>
          </ac:spMkLst>
        </pc:spChg>
        <pc:spChg chg="mod">
          <ac:chgData name="ΕΙΡΗΝΗ ΚΑΤΣΑΡΟΥ" userId="3d7c3f3ab11cf231" providerId="LiveId" clId="{58D3516E-C68E-4816-BB91-0168A74178CB}" dt="2023-02-11T19:55:36.811" v="19128" actId="255"/>
          <ac:spMkLst>
            <pc:docMk/>
            <pc:sldMk cId="3739294403" sldId="358"/>
            <ac:spMk id="7" creationId="{88841097-2ABE-41E5-B9B3-0BED9FF5E18F}"/>
          </ac:spMkLst>
        </pc:spChg>
        <pc:spChg chg="mod">
          <ac:chgData name="ΕΙΡΗΝΗ ΚΑΤΣΑΡΟΥ" userId="3d7c3f3ab11cf231" providerId="LiveId" clId="{58D3516E-C68E-4816-BB91-0168A74178CB}" dt="2023-02-11T19:50:37.190" v="19093" actId="255"/>
          <ac:spMkLst>
            <pc:docMk/>
            <pc:sldMk cId="3739294403" sldId="358"/>
            <ac:spMk id="37" creationId="{8E41B022-DE6B-0942-E740-A60AB6B4EB5B}"/>
          </ac:spMkLst>
        </pc:spChg>
        <pc:grpChg chg="mod">
          <ac:chgData name="ΕΙΡΗΝΗ ΚΑΤΣΑΡΟΥ" userId="3d7c3f3ab11cf231" providerId="LiveId" clId="{58D3516E-C68E-4816-BB91-0168A74178CB}" dt="2023-02-11T19:33:47.551" v="19011" actId="1076"/>
          <ac:grpSpMkLst>
            <pc:docMk/>
            <pc:sldMk cId="3739294403" sldId="358"/>
            <ac:grpSpMk id="2" creationId="{4354176C-DF2C-D1C4-E84D-4586114B2D6F}"/>
          </ac:grpSpMkLst>
        </pc:grpChg>
        <pc:graphicFrameChg chg="mod modGraphic">
          <ac:chgData name="ΕΙΡΗΝΗ ΚΑΤΣΑΡΟΥ" userId="3d7c3f3ab11cf231" providerId="LiveId" clId="{58D3516E-C68E-4816-BB91-0168A74178CB}" dt="2023-02-11T19:50:26.709" v="19090" actId="1076"/>
          <ac:graphicFrameMkLst>
            <pc:docMk/>
            <pc:sldMk cId="3739294403" sldId="358"/>
            <ac:graphicFrameMk id="8" creationId="{B8FE7042-7C0B-1C53-A0EF-5DF074416B0C}"/>
          </ac:graphicFrameMkLst>
        </pc:graphicFrameChg>
      </pc:sldChg>
      <pc:sldChg chg="modSp mod">
        <pc:chgData name="ΕΙΡΗΝΗ ΚΑΤΣΑΡΟΥ" userId="3d7c3f3ab11cf231" providerId="LiveId" clId="{58D3516E-C68E-4816-BB91-0168A74178CB}" dt="2023-02-11T19:58:10.681" v="19166" actId="14100"/>
        <pc:sldMkLst>
          <pc:docMk/>
          <pc:sldMk cId="2570380322" sldId="359"/>
        </pc:sldMkLst>
        <pc:spChg chg="mod">
          <ac:chgData name="ΕΙΡΗΝΗ ΚΑΤΣΑΡΟΥ" userId="3d7c3f3ab11cf231" providerId="LiveId" clId="{58D3516E-C68E-4816-BB91-0168A74178CB}" dt="2023-02-11T19:57:43.604" v="19163" actId="121"/>
          <ac:spMkLst>
            <pc:docMk/>
            <pc:sldMk cId="2570380322" sldId="359"/>
            <ac:spMk id="5" creationId="{347C8284-E213-48BC-B9A2-36341C433E41}"/>
          </ac:spMkLst>
        </pc:spChg>
        <pc:spChg chg="mod">
          <ac:chgData name="ΕΙΡΗΝΗ ΚΑΤΣΑΡΟΥ" userId="3d7c3f3ab11cf231" providerId="LiveId" clId="{58D3516E-C68E-4816-BB91-0168A74178CB}" dt="2023-02-11T19:58:10.681" v="19166" actId="14100"/>
          <ac:spMkLst>
            <pc:docMk/>
            <pc:sldMk cId="2570380322" sldId="359"/>
            <ac:spMk id="7" creationId="{88841097-2ABE-41E5-B9B3-0BED9FF5E18F}"/>
          </ac:spMkLst>
        </pc:spChg>
        <pc:grpChg chg="mod">
          <ac:chgData name="ΕΙΡΗΝΗ ΚΑΤΣΑΡΟΥ" userId="3d7c3f3ab11cf231" providerId="LiveId" clId="{58D3516E-C68E-4816-BB91-0168A74178CB}" dt="2023-02-11T19:56:24.373" v="19131" actId="1076"/>
          <ac:grpSpMkLst>
            <pc:docMk/>
            <pc:sldMk cId="2570380322" sldId="359"/>
            <ac:grpSpMk id="2" creationId="{4354176C-DF2C-D1C4-E84D-4586114B2D6F}"/>
          </ac:grpSpMkLst>
        </pc:grpChg>
      </pc:sldChg>
      <pc:sldChg chg="modSp mod">
        <pc:chgData name="ΕΙΡΗΝΗ ΚΑΤΣΑΡΟΥ" userId="3d7c3f3ab11cf231" providerId="LiveId" clId="{58D3516E-C68E-4816-BB91-0168A74178CB}" dt="2023-02-11T19:59:14.143" v="19178" actId="14100"/>
        <pc:sldMkLst>
          <pc:docMk/>
          <pc:sldMk cId="4082610853" sldId="360"/>
        </pc:sldMkLst>
        <pc:spChg chg="mod">
          <ac:chgData name="ΕΙΡΗΝΗ ΚΑΤΣΑΡΟΥ" userId="3d7c3f3ab11cf231" providerId="LiveId" clId="{58D3516E-C68E-4816-BB91-0168A74178CB}" dt="2023-02-11T19:59:14.143" v="19178" actId="14100"/>
          <ac:spMkLst>
            <pc:docMk/>
            <pc:sldMk cId="4082610853" sldId="360"/>
            <ac:spMk id="5" creationId="{347C8284-E213-48BC-B9A2-36341C433E41}"/>
          </ac:spMkLst>
        </pc:spChg>
        <pc:spChg chg="mod">
          <ac:chgData name="ΕΙΡΗΝΗ ΚΑΤΣΑΡΟΥ" userId="3d7c3f3ab11cf231" providerId="LiveId" clId="{58D3516E-C68E-4816-BB91-0168A74178CB}" dt="2023-02-11T19:58:35.647" v="19170" actId="1076"/>
          <ac:spMkLst>
            <pc:docMk/>
            <pc:sldMk cId="4082610853" sldId="360"/>
            <ac:spMk id="7" creationId="{88841097-2ABE-41E5-B9B3-0BED9FF5E18F}"/>
          </ac:spMkLst>
        </pc:spChg>
        <pc:grpChg chg="mod">
          <ac:chgData name="ΕΙΡΗΝΗ ΚΑΤΣΑΡΟΥ" userId="3d7c3f3ab11cf231" providerId="LiveId" clId="{58D3516E-C68E-4816-BB91-0168A74178CB}" dt="2023-02-11T19:58:32.824" v="19169" actId="14100"/>
          <ac:grpSpMkLst>
            <pc:docMk/>
            <pc:sldMk cId="4082610853" sldId="360"/>
            <ac:grpSpMk id="2" creationId="{4354176C-DF2C-D1C4-E84D-4586114B2D6F}"/>
          </ac:grpSpMkLst>
        </pc:grpChg>
      </pc:sldChg>
      <pc:sldChg chg="addSp delSp modSp mod setBg">
        <pc:chgData name="ΕΙΡΗΝΗ ΚΑΤΣΑΡΟΥ" userId="3d7c3f3ab11cf231" providerId="LiveId" clId="{58D3516E-C68E-4816-BB91-0168A74178CB}" dt="2023-02-12T13:52:34.283" v="27243" actId="21"/>
        <pc:sldMkLst>
          <pc:docMk/>
          <pc:sldMk cId="1118210148" sldId="367"/>
        </pc:sldMkLst>
        <pc:spChg chg="mod">
          <ac:chgData name="ΕΙΡΗΝΗ ΚΑΤΣΑΡΟΥ" userId="3d7c3f3ab11cf231" providerId="LiveId" clId="{58D3516E-C68E-4816-BB91-0168A74178CB}" dt="2023-02-11T17:21:03.660" v="10410" actId="1076"/>
          <ac:spMkLst>
            <pc:docMk/>
            <pc:sldMk cId="1118210148" sldId="367"/>
            <ac:spMk id="37" creationId="{25105B77-43BD-F8C8-225F-53C92FAD2AF3}"/>
          </ac:spMkLst>
        </pc:spChg>
        <pc:grpChg chg="mod">
          <ac:chgData name="ΕΙΡΗΝΗ ΚΑΤΣΑΡΟΥ" userId="3d7c3f3ab11cf231" providerId="LiveId" clId="{58D3516E-C68E-4816-BB91-0168A74178CB}" dt="2023-02-11T17:20:22.522" v="10403" actId="1076"/>
          <ac:grpSpMkLst>
            <pc:docMk/>
            <pc:sldMk cId="1118210148" sldId="367"/>
            <ac:grpSpMk id="2" creationId="{4354176C-DF2C-D1C4-E84D-4586114B2D6F}"/>
          </ac:grpSpMkLst>
        </pc:grpChg>
        <pc:grpChg chg="mod">
          <ac:chgData name="ΕΙΡΗΝΗ ΚΑΤΣΑΡΟΥ" userId="3d7c3f3ab11cf231" providerId="LiveId" clId="{58D3516E-C68E-4816-BB91-0168A74178CB}" dt="2023-02-11T17:20:25.772" v="10404" actId="1076"/>
          <ac:grpSpMkLst>
            <pc:docMk/>
            <pc:sldMk cId="1118210148" sldId="367"/>
            <ac:grpSpMk id="4" creationId="{F94AC462-760F-4059-9BF8-2EAFFDE1E32F}"/>
          </ac:grpSpMkLst>
        </pc:grpChg>
        <pc:graphicFrameChg chg="add del mod">
          <ac:chgData name="ΕΙΡΗΝΗ ΚΑΤΣΑΡΟΥ" userId="3d7c3f3ab11cf231" providerId="LiveId" clId="{58D3516E-C68E-4816-BB91-0168A74178CB}" dt="2023-02-12T13:52:34.283" v="27243" actId="21"/>
          <ac:graphicFrameMkLst>
            <pc:docMk/>
            <pc:sldMk cId="1118210148" sldId="367"/>
            <ac:graphicFrameMk id="3" creationId="{AA5AE4A5-5CCF-3398-452D-63FA12D86EC5}"/>
          </ac:graphicFrameMkLst>
        </pc:graphicFrameChg>
        <pc:picChg chg="mod">
          <ac:chgData name="ΕΙΡΗΝΗ ΚΑΤΣΑΡΟΥ" userId="3d7c3f3ab11cf231" providerId="LiveId" clId="{58D3516E-C68E-4816-BB91-0168A74178CB}" dt="2023-02-11T17:20:50.055" v="10409" actId="14100"/>
          <ac:picMkLst>
            <pc:docMk/>
            <pc:sldMk cId="1118210148" sldId="367"/>
            <ac:picMk id="8" creationId="{B376A2C8-4AA6-E335-B035-3CAD7313D086}"/>
          </ac:picMkLst>
        </pc:picChg>
      </pc:sldChg>
      <pc:sldChg chg="new del">
        <pc:chgData name="ΕΙΡΗΝΗ ΚΑΤΣΑΡΟΥ" userId="3d7c3f3ab11cf231" providerId="LiveId" clId="{58D3516E-C68E-4816-BB91-0168A74178CB}" dt="2023-02-11T10:23:20.256" v="5" actId="2696"/>
        <pc:sldMkLst>
          <pc:docMk/>
          <pc:sldMk cId="241103457" sldId="370"/>
        </pc:sldMkLst>
      </pc:sldChg>
      <pc:sldChg chg="addSp delSp modSp add mod ord setBg modClrScheme chgLayout">
        <pc:chgData name="ΕΙΡΗΝΗ ΚΑΤΣΑΡΟΥ" userId="3d7c3f3ab11cf231" providerId="LiveId" clId="{58D3516E-C68E-4816-BB91-0168A74178CB}" dt="2023-02-11T11:14:58.427" v="1580" actId="20577"/>
        <pc:sldMkLst>
          <pc:docMk/>
          <pc:sldMk cId="1152159172" sldId="371"/>
        </pc:sldMkLst>
        <pc:spChg chg="add del mod">
          <ac:chgData name="ΕΙΡΗΝΗ ΚΑΤΣΑΡΟΥ" userId="3d7c3f3ab11cf231" providerId="LiveId" clId="{58D3516E-C68E-4816-BB91-0168A74178CB}" dt="2023-02-11T10:41:16.084" v="924" actId="931"/>
          <ac:spMkLst>
            <pc:docMk/>
            <pc:sldMk cId="1152159172" sldId="371"/>
            <ac:spMk id="3" creationId="{BD237B00-C4F7-49FA-2850-77EF51059DB6}"/>
          </ac:spMkLst>
        </pc:spChg>
        <pc:spChg chg="add del mod ord">
          <ac:chgData name="ΕΙΡΗΝΗ ΚΑΤΣΑΡΟΥ" userId="3d7c3f3ab11cf231" providerId="LiveId" clId="{58D3516E-C68E-4816-BB91-0168A74178CB}" dt="2023-02-11T10:51:05.468" v="979" actId="26606"/>
          <ac:spMkLst>
            <pc:docMk/>
            <pc:sldMk cId="1152159172" sldId="371"/>
            <ac:spMk id="7" creationId="{99A83BA2-06F7-43B1-BA30-3956D3B6017C}"/>
          </ac:spMkLst>
        </pc:spChg>
        <pc:spChg chg="mod ord">
          <ac:chgData name="ΕΙΡΗΝΗ ΚΑΤΣΑΡΟΥ" userId="3d7c3f3ab11cf231" providerId="LiveId" clId="{58D3516E-C68E-4816-BB91-0168A74178CB}" dt="2023-02-11T11:14:58.427" v="1580" actId="20577"/>
          <ac:spMkLst>
            <pc:docMk/>
            <pc:sldMk cId="1152159172" sldId="371"/>
            <ac:spMk id="9" creationId="{697DDB08-3F3C-41B7-888C-C668AA23F17A}"/>
          </ac:spMkLst>
        </pc:spChg>
        <pc:spChg chg="add del mod">
          <ac:chgData name="ΕΙΡΗΝΗ ΚΑΤΣΑΡΟΥ" userId="3d7c3f3ab11cf231" providerId="LiveId" clId="{58D3516E-C68E-4816-BB91-0168A74178CB}" dt="2023-02-11T10:43:05.450" v="930" actId="931"/>
          <ac:spMkLst>
            <pc:docMk/>
            <pc:sldMk cId="1152159172" sldId="371"/>
            <ac:spMk id="10" creationId="{1C65EA3A-9893-B36B-78B2-D47F0102DA50}"/>
          </ac:spMkLst>
        </pc:spChg>
        <pc:spChg chg="del">
          <ac:chgData name="ΕΙΡΗΝΗ ΚΑΤΣΑΡΟΥ" userId="3d7c3f3ab11cf231" providerId="LiveId" clId="{58D3516E-C68E-4816-BB91-0168A74178CB}" dt="2023-02-11T10:47:05.186" v="955" actId="21"/>
          <ac:spMkLst>
            <pc:docMk/>
            <pc:sldMk cId="1152159172" sldId="371"/>
            <ac:spMk id="11" creationId="{B47DB712-0C91-BADA-02E0-5CDDB16673FC}"/>
          </ac:spMkLst>
        </pc:spChg>
        <pc:spChg chg="add del mod">
          <ac:chgData name="ΕΙΡΗΝΗ ΚΑΤΣΑΡΟΥ" userId="3d7c3f3ab11cf231" providerId="LiveId" clId="{58D3516E-C68E-4816-BB91-0168A74178CB}" dt="2023-02-11T10:44:05.330" v="936" actId="931"/>
          <ac:spMkLst>
            <pc:docMk/>
            <pc:sldMk cId="1152159172" sldId="371"/>
            <ac:spMk id="15" creationId="{B91A8CE5-9368-311A-6243-F16D6DEB9BD1}"/>
          </ac:spMkLst>
        </pc:spChg>
        <pc:spChg chg="add del mod">
          <ac:chgData name="ΕΙΡΗΝΗ ΚΑΤΣΑΡΟΥ" userId="3d7c3f3ab11cf231" providerId="LiveId" clId="{58D3516E-C68E-4816-BB91-0168A74178CB}" dt="2023-02-11T10:45:20.113" v="942" actId="931"/>
          <ac:spMkLst>
            <pc:docMk/>
            <pc:sldMk cId="1152159172" sldId="371"/>
            <ac:spMk id="19" creationId="{1F753B1B-32DF-09E4-BCB1-C1C212CC37C6}"/>
          </ac:spMkLst>
        </pc:spChg>
        <pc:spChg chg="add del mod">
          <ac:chgData name="ΕΙΡΗΝΗ ΚΑΤΣΑΡΟΥ" userId="3d7c3f3ab11cf231" providerId="LiveId" clId="{58D3516E-C68E-4816-BB91-0168A74178CB}" dt="2023-02-11T10:46:06.052" v="946" actId="931"/>
          <ac:spMkLst>
            <pc:docMk/>
            <pc:sldMk cId="1152159172" sldId="371"/>
            <ac:spMk id="23" creationId="{ACD92E11-E690-20B3-D857-839364CDEB13}"/>
          </ac:spMkLst>
        </pc:spChg>
        <pc:spChg chg="add del mod">
          <ac:chgData name="ΕΙΡΗΝΗ ΚΑΤΣΑΡΟΥ" userId="3d7c3f3ab11cf231" providerId="LiveId" clId="{58D3516E-C68E-4816-BB91-0168A74178CB}" dt="2023-02-11T10:47:29.833" v="957" actId="21"/>
          <ac:spMkLst>
            <pc:docMk/>
            <pc:sldMk cId="1152159172" sldId="371"/>
            <ac:spMk id="27" creationId="{7A5DCE2D-5646-4074-7D9D-F81CE656E4F0}"/>
          </ac:spMkLst>
        </pc:spChg>
        <pc:spChg chg="add del mod ord">
          <ac:chgData name="ΕΙΡΗΝΗ ΚΑΤΣΑΡΟΥ" userId="3d7c3f3ab11cf231" providerId="LiveId" clId="{58D3516E-C68E-4816-BB91-0168A74178CB}" dt="2023-02-11T10:48:45.060" v="963" actId="26606"/>
          <ac:spMkLst>
            <pc:docMk/>
            <pc:sldMk cId="1152159172" sldId="371"/>
            <ac:spMk id="28" creationId="{2D291F90-A749-991A-220C-554925398F7D}"/>
          </ac:spMkLst>
        </pc:spChg>
        <pc:spChg chg="add del mod ord">
          <ac:chgData name="ΕΙΡΗΝΗ ΚΑΤΣΑΡΟΥ" userId="3d7c3f3ab11cf231" providerId="LiveId" clId="{58D3516E-C68E-4816-BB91-0168A74178CB}" dt="2023-02-11T10:50:11.192" v="972" actId="931"/>
          <ac:spMkLst>
            <pc:docMk/>
            <pc:sldMk cId="1152159172" sldId="371"/>
            <ac:spMk id="29" creationId="{FA28F031-4B7D-2E91-78EE-9D8FA9DC97D4}"/>
          </ac:spMkLst>
        </pc:spChg>
        <pc:spChg chg="add del mod">
          <ac:chgData name="ΕΙΡΗΝΗ ΚΑΤΣΑΡΟΥ" userId="3d7c3f3ab11cf231" providerId="LiveId" clId="{58D3516E-C68E-4816-BB91-0168A74178CB}" dt="2023-02-11T10:52:56.385" v="989" actId="26606"/>
          <ac:spMkLst>
            <pc:docMk/>
            <pc:sldMk cId="1152159172" sldId="371"/>
            <ac:spMk id="34" creationId="{8EE6B5FC-F3E7-AC89-3E81-05B48BF55A83}"/>
          </ac:spMkLst>
        </pc:spChg>
        <pc:spChg chg="add del">
          <ac:chgData name="ΕΙΡΗΝΗ ΚΑΤΣΑΡΟΥ" userId="3d7c3f3ab11cf231" providerId="LiveId" clId="{58D3516E-C68E-4816-BB91-0168A74178CB}" dt="2023-02-11T10:48:38.865" v="960" actId="26606"/>
          <ac:spMkLst>
            <pc:docMk/>
            <pc:sldMk cId="1152159172" sldId="371"/>
            <ac:spMk id="35" creationId="{F13C74B1-5B17-4795-BED0-7140497B445A}"/>
          </ac:spMkLst>
        </pc:spChg>
        <pc:spChg chg="add del">
          <ac:chgData name="ΕΙΡΗΝΗ ΚΑΤΣΑΡΟΥ" userId="3d7c3f3ab11cf231" providerId="LiveId" clId="{58D3516E-C68E-4816-BB91-0168A74178CB}" dt="2023-02-11T10:48:38.865" v="960" actId="26606"/>
          <ac:spMkLst>
            <pc:docMk/>
            <pc:sldMk cId="1152159172" sldId="371"/>
            <ac:spMk id="37" creationId="{D4974D33-8DC5-464E-8C6D-BE58F0669C17}"/>
          </ac:spMkLst>
        </pc:spChg>
        <pc:spChg chg="add del">
          <ac:chgData name="ΕΙΡΗΝΗ ΚΑΤΣΑΡΟΥ" userId="3d7c3f3ab11cf231" providerId="LiveId" clId="{58D3516E-C68E-4816-BB91-0168A74178CB}" dt="2023-02-11T10:52:56.385" v="989" actId="26606"/>
          <ac:spMkLst>
            <pc:docMk/>
            <pc:sldMk cId="1152159172" sldId="371"/>
            <ac:spMk id="42" creationId="{F13C74B1-5B17-4795-BED0-7140497B445A}"/>
          </ac:spMkLst>
        </pc:spChg>
        <pc:spChg chg="add del">
          <ac:chgData name="ΕΙΡΗΝΗ ΚΑΤΣΑΡΟΥ" userId="3d7c3f3ab11cf231" providerId="LiveId" clId="{58D3516E-C68E-4816-BB91-0168A74178CB}" dt="2023-02-11T10:52:56.385" v="989" actId="26606"/>
          <ac:spMkLst>
            <pc:docMk/>
            <pc:sldMk cId="1152159172" sldId="371"/>
            <ac:spMk id="43" creationId="{D4974D33-8DC5-464E-8C6D-BE58F0669C17}"/>
          </ac:spMkLst>
        </pc:spChg>
        <pc:spChg chg="add del">
          <ac:chgData name="ΕΙΡΗΝΗ ΚΑΤΣΑΡΟΥ" userId="3d7c3f3ab11cf231" providerId="LiveId" clId="{58D3516E-C68E-4816-BB91-0168A74178CB}" dt="2023-02-11T10:53:54.326" v="998" actId="26606"/>
          <ac:spMkLst>
            <pc:docMk/>
            <pc:sldMk cId="1152159172" sldId="371"/>
            <ac:spMk id="53" creationId="{B4147794-66B7-4CDE-BC75-BBDC48B2FCEB}"/>
          </ac:spMkLst>
        </pc:spChg>
        <pc:spChg chg="add del">
          <ac:chgData name="ΕΙΡΗΝΗ ΚΑΤΣΑΡΟΥ" userId="3d7c3f3ab11cf231" providerId="LiveId" clId="{58D3516E-C68E-4816-BB91-0168A74178CB}" dt="2023-02-11T10:53:54.326" v="998" actId="26606"/>
          <ac:spMkLst>
            <pc:docMk/>
            <pc:sldMk cId="1152159172" sldId="371"/>
            <ac:spMk id="55" creationId="{41202E79-1236-4DF8-9921-F47A0B079C13}"/>
          </ac:spMkLst>
        </pc:spChg>
        <pc:spChg chg="add">
          <ac:chgData name="ΕΙΡΗΝΗ ΚΑΤΣΑΡΟΥ" userId="3d7c3f3ab11cf231" providerId="LiveId" clId="{58D3516E-C68E-4816-BB91-0168A74178CB}" dt="2023-02-11T10:53:54.326" v="998" actId="26606"/>
          <ac:spMkLst>
            <pc:docMk/>
            <pc:sldMk cId="1152159172" sldId="371"/>
            <ac:spMk id="60" creationId="{B50AB553-2A96-4A92-96F2-93548E096954}"/>
          </ac:spMkLst>
        </pc:spChg>
        <pc:graphicFrameChg chg="add del">
          <ac:chgData name="ΕΙΡΗΝΗ ΚΑΤΣΑΡΟΥ" userId="3d7c3f3ab11cf231" providerId="LiveId" clId="{58D3516E-C68E-4816-BB91-0168A74178CB}" dt="2023-02-11T10:51:05.058" v="978" actId="26606"/>
          <ac:graphicFrameMkLst>
            <pc:docMk/>
            <pc:sldMk cId="1152159172" sldId="371"/>
            <ac:graphicFrameMk id="46" creationId="{FB1B12D0-30A2-9C95-811B-63A40BCDA6EB}"/>
          </ac:graphicFrameMkLst>
        </pc:graphicFrameChg>
        <pc:graphicFrameChg chg="add mod modGraphic">
          <ac:chgData name="ΕΙΡΗΝΗ ΚΑΤΣΑΡΟΥ" userId="3d7c3f3ab11cf231" providerId="LiveId" clId="{58D3516E-C68E-4816-BB91-0168A74178CB}" dt="2023-02-11T10:54:13.274" v="999" actId="2711"/>
          <ac:graphicFrameMkLst>
            <pc:docMk/>
            <pc:sldMk cId="1152159172" sldId="371"/>
            <ac:graphicFrameMk id="48" creationId="{9CBC7B31-95DB-C321-00C6-68469E84A90C}"/>
          </ac:graphicFrameMkLst>
        </pc:graphicFrameChg>
        <pc:picChg chg="add del mod">
          <ac:chgData name="ΕΙΡΗΝΗ ΚΑΤΣΑΡΟΥ" userId="3d7c3f3ab11cf231" providerId="LiveId" clId="{58D3516E-C68E-4816-BB91-0168A74178CB}" dt="2023-02-11T10:41:55.645" v="929" actId="21"/>
          <ac:picMkLst>
            <pc:docMk/>
            <pc:sldMk cId="1152159172" sldId="371"/>
            <ac:picMk id="5" creationId="{0F82A3F3-E551-7B07-6F20-DB4B374ADC3E}"/>
          </ac:picMkLst>
        </pc:picChg>
        <pc:picChg chg="del">
          <ac:chgData name="ΕΙΡΗΝΗ ΚΑΤΣΑΡΟΥ" userId="3d7c3f3ab11cf231" providerId="LiveId" clId="{58D3516E-C68E-4816-BB91-0168A74178CB}" dt="2023-02-11T10:23:27.699" v="6" actId="21"/>
          <ac:picMkLst>
            <pc:docMk/>
            <pc:sldMk cId="1152159172" sldId="371"/>
            <ac:picMk id="6" creationId="{D2224FDF-613C-1958-F337-22136B370BAB}"/>
          </ac:picMkLst>
        </pc:picChg>
        <pc:picChg chg="add del mod">
          <ac:chgData name="ΕΙΡΗΝΗ ΚΑΤΣΑΡΟΥ" userId="3d7c3f3ab11cf231" providerId="LiveId" clId="{58D3516E-C68E-4816-BB91-0168A74178CB}" dt="2023-02-11T10:43:23.810" v="935" actId="21"/>
          <ac:picMkLst>
            <pc:docMk/>
            <pc:sldMk cId="1152159172" sldId="371"/>
            <ac:picMk id="13" creationId="{FA341E7A-B418-0FC8-8284-11C9C0241AF5}"/>
          </ac:picMkLst>
        </pc:picChg>
        <pc:picChg chg="add del mod">
          <ac:chgData name="ΕΙΡΗΝΗ ΚΑΤΣΑΡΟΥ" userId="3d7c3f3ab11cf231" providerId="LiveId" clId="{58D3516E-C68E-4816-BB91-0168A74178CB}" dt="2023-02-11T10:45:14.590" v="941" actId="21"/>
          <ac:picMkLst>
            <pc:docMk/>
            <pc:sldMk cId="1152159172" sldId="371"/>
            <ac:picMk id="17" creationId="{02646314-726D-91D4-B70A-6426D181C944}"/>
          </ac:picMkLst>
        </pc:picChg>
        <pc:picChg chg="add del mod">
          <ac:chgData name="ΕΙΡΗΝΗ ΚΑΤΣΑΡΟΥ" userId="3d7c3f3ab11cf231" providerId="LiveId" clId="{58D3516E-C68E-4816-BB91-0168A74178CB}" dt="2023-02-11T10:45:34.873" v="945" actId="21"/>
          <ac:picMkLst>
            <pc:docMk/>
            <pc:sldMk cId="1152159172" sldId="371"/>
            <ac:picMk id="21" creationId="{588C6B21-B6CE-D174-BD09-8D7F94299065}"/>
          </ac:picMkLst>
        </pc:picChg>
        <pc:picChg chg="add del mod">
          <ac:chgData name="ΕΙΡΗΝΗ ΚΑΤΣΑΡΟΥ" userId="3d7c3f3ab11cf231" providerId="LiveId" clId="{58D3516E-C68E-4816-BB91-0168A74178CB}" dt="2023-02-11T10:47:25.040" v="956" actId="21"/>
          <ac:picMkLst>
            <pc:docMk/>
            <pc:sldMk cId="1152159172" sldId="371"/>
            <ac:picMk id="25" creationId="{E080050A-BB78-9382-C4BA-5C9D8738528F}"/>
          </ac:picMkLst>
        </pc:picChg>
        <pc:picChg chg="add del">
          <ac:chgData name="ΕΙΡΗΝΗ ΚΑΤΣΑΡΟΥ" userId="3d7c3f3ab11cf231" providerId="LiveId" clId="{58D3516E-C68E-4816-BB91-0168A74178CB}" dt="2023-02-11T10:48:38.865" v="960" actId="26606"/>
          <ac:picMkLst>
            <pc:docMk/>
            <pc:sldMk cId="1152159172" sldId="371"/>
            <ac:picMk id="31" creationId="{D675BD8C-DACB-8DBC-C834-39A5C8BB9D82}"/>
          </ac:picMkLst>
        </pc:picChg>
        <pc:picChg chg="add del mod">
          <ac:chgData name="ΕΙΡΗΝΗ ΚΑΤΣΑΡΟΥ" userId="3d7c3f3ab11cf231" providerId="LiveId" clId="{58D3516E-C68E-4816-BB91-0168A74178CB}" dt="2023-02-11T10:50:32.275" v="976" actId="21"/>
          <ac:picMkLst>
            <pc:docMk/>
            <pc:sldMk cId="1152159172" sldId="371"/>
            <ac:picMk id="32" creationId="{BA283AC6-4F53-AC46-5BA6-698EF11B0210}"/>
          </ac:picMkLst>
        </pc:picChg>
        <pc:picChg chg="add del">
          <ac:chgData name="ΕΙΡΗΝΗ ΚΑΤΣΑΡΟΥ" userId="3d7c3f3ab11cf231" providerId="LiveId" clId="{58D3516E-C68E-4816-BB91-0168A74178CB}" dt="2023-02-11T10:48:44.949" v="962" actId="26606"/>
          <ac:picMkLst>
            <pc:docMk/>
            <pc:sldMk cId="1152159172" sldId="371"/>
            <ac:picMk id="39" creationId="{A17CFA13-996C-1986-825A-4D07817EA1B5}"/>
          </ac:picMkLst>
        </pc:picChg>
        <pc:picChg chg="add mod">
          <ac:chgData name="ΕΙΡΗΝΗ ΚΑΤΣΑΡΟΥ" userId="3d7c3f3ab11cf231" providerId="LiveId" clId="{58D3516E-C68E-4816-BB91-0168A74178CB}" dt="2023-02-11T10:53:54.326" v="998" actId="26606"/>
          <ac:picMkLst>
            <pc:docMk/>
            <pc:sldMk cId="1152159172" sldId="371"/>
            <ac:picMk id="44" creationId="{D675BD8C-DACB-8DBC-C834-39A5C8BB9D82}"/>
          </ac:picMkLst>
        </pc:picChg>
        <pc:cxnChg chg="add del">
          <ac:chgData name="ΕΙΡΗΝΗ ΚΑΤΣΑΡΟΥ" userId="3d7c3f3ab11cf231" providerId="LiveId" clId="{58D3516E-C68E-4816-BB91-0168A74178CB}" dt="2023-02-11T10:48:44.949" v="962" actId="26606"/>
          <ac:cxnSpMkLst>
            <pc:docMk/>
            <pc:sldMk cId="1152159172" sldId="371"/>
            <ac:cxnSpMk id="40" creationId="{A7F400EE-A8A5-48AF-B4D6-291B52C6F0B0}"/>
          </ac:cxnSpMkLst>
        </pc:cxnChg>
      </pc:sldChg>
      <pc:sldChg chg="new del">
        <pc:chgData name="ΕΙΡΗΝΗ ΚΑΤΣΑΡΟΥ" userId="3d7c3f3ab11cf231" providerId="LiveId" clId="{58D3516E-C68E-4816-BB91-0168A74178CB}" dt="2023-02-11T10:54:56.921" v="1001" actId="2696"/>
        <pc:sldMkLst>
          <pc:docMk/>
          <pc:sldMk cId="96662614" sldId="372"/>
        </pc:sldMkLst>
      </pc:sldChg>
      <pc:sldChg chg="addSp delSp modSp new del mod">
        <pc:chgData name="ΕΙΡΗΝΗ ΚΑΤΣΑΡΟΥ" userId="3d7c3f3ab11cf231" providerId="LiveId" clId="{58D3516E-C68E-4816-BB91-0168A74178CB}" dt="2023-02-11T11:02:37.878" v="1024" actId="2696"/>
        <pc:sldMkLst>
          <pc:docMk/>
          <pc:sldMk cId="443715112" sldId="372"/>
        </pc:sldMkLst>
        <pc:spChg chg="del">
          <ac:chgData name="ΕΙΡΗΝΗ ΚΑΤΣΑΡΟΥ" userId="3d7c3f3ab11cf231" providerId="LiveId" clId="{58D3516E-C68E-4816-BB91-0168A74178CB}" dt="2023-02-11T11:02:07.815" v="1017" actId="931"/>
          <ac:spMkLst>
            <pc:docMk/>
            <pc:sldMk cId="443715112" sldId="372"/>
            <ac:spMk id="2" creationId="{1786BF94-5087-8DBF-5F60-65408A836D8A}"/>
          </ac:spMkLst>
        </pc:spChg>
        <pc:spChg chg="add del mod">
          <ac:chgData name="ΕΙΡΗΝΗ ΚΑΤΣΑΡΟΥ" userId="3d7c3f3ab11cf231" providerId="LiveId" clId="{58D3516E-C68E-4816-BB91-0168A74178CB}" dt="2023-02-11T11:02:21.269" v="1019" actId="931"/>
          <ac:spMkLst>
            <pc:docMk/>
            <pc:sldMk cId="443715112" sldId="372"/>
            <ac:spMk id="7" creationId="{818E3013-8696-6C67-503C-5E6465718533}"/>
          </ac:spMkLst>
        </pc:spChg>
        <pc:spChg chg="add mod">
          <ac:chgData name="ΕΙΡΗΝΗ ΚΑΤΣΑΡΟΥ" userId="3d7c3f3ab11cf231" providerId="LiveId" clId="{58D3516E-C68E-4816-BB91-0168A74178CB}" dt="2023-02-11T11:02:29.996" v="1023" actId="21"/>
          <ac:spMkLst>
            <pc:docMk/>
            <pc:sldMk cId="443715112" sldId="372"/>
            <ac:spMk id="11" creationId="{0DC2C452-8E23-0FAC-0555-BD72B611711D}"/>
          </ac:spMkLst>
        </pc:spChg>
        <pc:picChg chg="add del mod">
          <ac:chgData name="ΕΙΡΗΝΗ ΚΑΤΣΑΡΟΥ" userId="3d7c3f3ab11cf231" providerId="LiveId" clId="{58D3516E-C68E-4816-BB91-0168A74178CB}" dt="2023-02-11T11:02:14.506" v="1018" actId="21"/>
          <ac:picMkLst>
            <pc:docMk/>
            <pc:sldMk cId="443715112" sldId="372"/>
            <ac:picMk id="5" creationId="{27B36580-CF68-12CC-4F74-D2BC7FB64DAD}"/>
          </ac:picMkLst>
        </pc:picChg>
        <pc:picChg chg="add del mod">
          <ac:chgData name="ΕΙΡΗΝΗ ΚΑΤΣΑΡΟΥ" userId="3d7c3f3ab11cf231" providerId="LiveId" clId="{58D3516E-C68E-4816-BB91-0168A74178CB}" dt="2023-02-11T11:02:29.996" v="1023" actId="21"/>
          <ac:picMkLst>
            <pc:docMk/>
            <pc:sldMk cId="443715112" sldId="372"/>
            <ac:picMk id="9" creationId="{34BB8F21-3E40-DC13-88A8-F666A67479EC}"/>
          </ac:picMkLst>
        </pc:picChg>
      </pc:sldChg>
      <pc:sldChg chg="addSp modSp new del mod modClrScheme chgLayout">
        <pc:chgData name="ΕΙΡΗΝΗ ΚΑΤΣΑΡΟΥ" userId="3d7c3f3ab11cf231" providerId="LiveId" clId="{58D3516E-C68E-4816-BB91-0168A74178CB}" dt="2023-02-11T10:57:24.703" v="1008" actId="2696"/>
        <pc:sldMkLst>
          <pc:docMk/>
          <pc:sldMk cId="1004272759" sldId="372"/>
        </pc:sldMkLst>
        <pc:spChg chg="add mod">
          <ac:chgData name="ΕΙΡΗΝΗ ΚΑΤΣΑΡΟΥ" userId="3d7c3f3ab11cf231" providerId="LiveId" clId="{58D3516E-C68E-4816-BB91-0168A74178CB}" dt="2023-02-11T10:57:16.985" v="1007" actId="700"/>
          <ac:spMkLst>
            <pc:docMk/>
            <pc:sldMk cId="1004272759" sldId="372"/>
            <ac:spMk id="2" creationId="{A4A4017B-1C01-022B-F045-329D999AC7A9}"/>
          </ac:spMkLst>
        </pc:spChg>
      </pc:sldChg>
      <pc:sldChg chg="new del">
        <pc:chgData name="ΕΙΡΗΝΗ ΚΑΤΣΑΡΟΥ" userId="3d7c3f3ab11cf231" providerId="LiveId" clId="{58D3516E-C68E-4816-BB91-0168A74178CB}" dt="2023-02-11T10:56:48.074" v="1005" actId="2696"/>
        <pc:sldMkLst>
          <pc:docMk/>
          <pc:sldMk cId="2389195943" sldId="372"/>
        </pc:sldMkLst>
      </pc:sldChg>
      <pc:sldChg chg="addSp delSp modSp new mod ord setBg">
        <pc:chgData name="ΕΙΡΗΝΗ ΚΑΤΣΑΡΟΥ" userId="3d7c3f3ab11cf231" providerId="LiveId" clId="{58D3516E-C68E-4816-BB91-0168A74178CB}" dt="2023-02-11T13:41:25.414" v="3892" actId="1076"/>
        <pc:sldMkLst>
          <pc:docMk/>
          <pc:sldMk cId="2559004841" sldId="372"/>
        </pc:sldMkLst>
        <pc:spChg chg="del">
          <ac:chgData name="ΕΙΡΗΝΗ ΚΑΤΣΑΡΟΥ" userId="3d7c3f3ab11cf231" providerId="LiveId" clId="{58D3516E-C68E-4816-BB91-0168A74178CB}" dt="2023-02-11T11:03:53.489" v="1029" actId="21"/>
          <ac:spMkLst>
            <pc:docMk/>
            <pc:sldMk cId="2559004841" sldId="372"/>
            <ac:spMk id="2" creationId="{6F20484A-B677-5561-EC1B-49EC39A3537B}"/>
          </ac:spMkLst>
        </pc:spChg>
        <pc:spChg chg="del">
          <ac:chgData name="ΕΙΡΗΝΗ ΚΑΤΣΑΡΟΥ" userId="3d7c3f3ab11cf231" providerId="LiveId" clId="{58D3516E-C68E-4816-BB91-0168A74178CB}" dt="2023-02-11T11:03:14.172" v="1026" actId="931"/>
          <ac:spMkLst>
            <pc:docMk/>
            <pc:sldMk cId="2559004841" sldId="372"/>
            <ac:spMk id="3" creationId="{CE5159BB-ED60-36E7-BE85-F0DCC9B87B54}"/>
          </ac:spMkLst>
        </pc:spChg>
        <pc:spChg chg="add del mod">
          <ac:chgData name="ΕΙΡΗΝΗ ΚΑΤΣΑΡΟΥ" userId="3d7c3f3ab11cf231" providerId="LiveId" clId="{58D3516E-C68E-4816-BB91-0168A74178CB}" dt="2023-02-11T11:03:34.584" v="1028" actId="931"/>
          <ac:spMkLst>
            <pc:docMk/>
            <pc:sldMk cId="2559004841" sldId="372"/>
            <ac:spMk id="7" creationId="{76544BDD-0B88-C412-C284-BC6BADA99F6E}"/>
          </ac:spMkLst>
        </pc:spChg>
        <pc:spChg chg="add mod">
          <ac:chgData name="ΕΙΡΗΝΗ ΚΑΤΣΑΡΟΥ" userId="3d7c3f3ab11cf231" providerId="LiveId" clId="{58D3516E-C68E-4816-BB91-0168A74178CB}" dt="2023-02-11T11:13:13.649" v="1567" actId="26606"/>
          <ac:spMkLst>
            <pc:docMk/>
            <pc:sldMk cId="2559004841" sldId="372"/>
            <ac:spMk id="10" creationId="{47CB9539-9C1D-C1B1-41FF-32292F994CC7}"/>
          </ac:spMkLst>
        </pc:spChg>
        <pc:spChg chg="add del mod">
          <ac:chgData name="ΕΙΡΗΝΗ ΚΑΤΣΑΡΟΥ" userId="3d7c3f3ab11cf231" providerId="LiveId" clId="{58D3516E-C68E-4816-BB91-0168A74178CB}" dt="2023-02-11T11:07:52.055" v="1075" actId="21"/>
          <ac:spMkLst>
            <pc:docMk/>
            <pc:sldMk cId="2559004841" sldId="372"/>
            <ac:spMk id="11" creationId="{8A87167E-5ADD-6F5E-8825-0C4E09016782}"/>
          </ac:spMkLst>
        </pc:spChg>
        <pc:spChg chg="add mod">
          <ac:chgData name="ΕΙΡΗΝΗ ΚΑΤΣΑΡΟΥ" userId="3d7c3f3ab11cf231" providerId="LiveId" clId="{58D3516E-C68E-4816-BB91-0168A74178CB}" dt="2023-02-11T11:14:28.105" v="1578" actId="113"/>
          <ac:spMkLst>
            <pc:docMk/>
            <pc:sldMk cId="2559004841" sldId="372"/>
            <ac:spMk id="12" creationId="{71EA3740-303A-E435-BD11-6ECE78E37653}"/>
          </ac:spMkLst>
        </pc:spChg>
        <pc:spChg chg="add mod">
          <ac:chgData name="ΕΙΡΗΝΗ ΚΑΤΣΑΡΟΥ" userId="3d7c3f3ab11cf231" providerId="LiveId" clId="{58D3516E-C68E-4816-BB91-0168A74178CB}" dt="2023-02-11T13:41:25.414" v="3892" actId="1076"/>
          <ac:spMkLst>
            <pc:docMk/>
            <pc:sldMk cId="2559004841" sldId="372"/>
            <ac:spMk id="13" creationId="{6BF71E6F-E9EB-1AFE-2837-1FB1A126303C}"/>
          </ac:spMkLst>
        </pc:spChg>
        <pc:spChg chg="add del">
          <ac:chgData name="ΕΙΡΗΝΗ ΚΑΤΣΑΡΟΥ" userId="3d7c3f3ab11cf231" providerId="LiveId" clId="{58D3516E-C68E-4816-BB91-0168A74178CB}" dt="2023-02-11T11:13:13.649" v="1567" actId="26606"/>
          <ac:spMkLst>
            <pc:docMk/>
            <pc:sldMk cId="2559004841" sldId="372"/>
            <ac:spMk id="16" creationId="{6753252F-4873-4F63-801D-CC719279A7D5}"/>
          </ac:spMkLst>
        </pc:spChg>
        <pc:spChg chg="add del">
          <ac:chgData name="ΕΙΡΗΝΗ ΚΑΤΣΑΡΟΥ" userId="3d7c3f3ab11cf231" providerId="LiveId" clId="{58D3516E-C68E-4816-BB91-0168A74178CB}" dt="2023-02-11T11:13:13.649" v="1567" actId="26606"/>
          <ac:spMkLst>
            <pc:docMk/>
            <pc:sldMk cId="2559004841" sldId="372"/>
            <ac:spMk id="18" creationId="{047C8CCB-F95D-4249-92DD-651249D3535A}"/>
          </ac:spMkLst>
        </pc:spChg>
        <pc:spChg chg="add">
          <ac:chgData name="ΕΙΡΗΝΗ ΚΑΤΣΑΡΟΥ" userId="3d7c3f3ab11cf231" providerId="LiveId" clId="{58D3516E-C68E-4816-BB91-0168A74178CB}" dt="2023-02-11T11:13:13.649" v="1567" actId="26606"/>
          <ac:spMkLst>
            <pc:docMk/>
            <pc:sldMk cId="2559004841" sldId="372"/>
            <ac:spMk id="23" creationId="{2EB492CD-616E-47F8-933B-5E2D952A0593}"/>
          </ac:spMkLst>
        </pc:spChg>
        <pc:spChg chg="add">
          <ac:chgData name="ΕΙΡΗΝΗ ΚΑΤΣΑΡΟΥ" userId="3d7c3f3ab11cf231" providerId="LiveId" clId="{58D3516E-C68E-4816-BB91-0168A74178CB}" dt="2023-02-11T11:13:13.649" v="1567" actId="26606"/>
          <ac:spMkLst>
            <pc:docMk/>
            <pc:sldMk cId="2559004841" sldId="372"/>
            <ac:spMk id="25" creationId="{59383CF9-23B5-4335-9B21-1791C4CF1C75}"/>
          </ac:spMkLst>
        </pc:spChg>
        <pc:spChg chg="add">
          <ac:chgData name="ΕΙΡΗΝΗ ΚΑΤΣΑΡΟΥ" userId="3d7c3f3ab11cf231" providerId="LiveId" clId="{58D3516E-C68E-4816-BB91-0168A74178CB}" dt="2023-02-11T11:13:13.649" v="1567" actId="26606"/>
          <ac:spMkLst>
            <pc:docMk/>
            <pc:sldMk cId="2559004841" sldId="372"/>
            <ac:spMk id="27" creationId="{0007FE00-9498-4706-B255-6437B0252C02}"/>
          </ac:spMkLst>
        </pc:spChg>
        <pc:picChg chg="add del mod">
          <ac:chgData name="ΕΙΡΗΝΗ ΚΑΤΣΑΡΟΥ" userId="3d7c3f3ab11cf231" providerId="LiveId" clId="{58D3516E-C68E-4816-BB91-0168A74178CB}" dt="2023-02-11T11:03:27.944" v="1027" actId="21"/>
          <ac:picMkLst>
            <pc:docMk/>
            <pc:sldMk cId="2559004841" sldId="372"/>
            <ac:picMk id="5" creationId="{16E3FAF7-B81A-5F6B-E190-17F2AFD5DFF3}"/>
          </ac:picMkLst>
        </pc:picChg>
        <pc:picChg chg="add mod ord">
          <ac:chgData name="ΕΙΡΗΝΗ ΚΑΤΣΑΡΟΥ" userId="3d7c3f3ab11cf231" providerId="LiveId" clId="{58D3516E-C68E-4816-BB91-0168A74178CB}" dt="2023-02-11T11:14:50.616" v="1579" actId="14100"/>
          <ac:picMkLst>
            <pc:docMk/>
            <pc:sldMk cId="2559004841" sldId="372"/>
            <ac:picMk id="9" creationId="{A997B24A-C68B-8897-22F8-C3A6553A0A8E}"/>
          </ac:picMkLst>
        </pc:picChg>
      </pc:sldChg>
      <pc:sldChg chg="delSp add del setBg delDesignElem">
        <pc:chgData name="ΕΙΡΗΝΗ ΚΑΤΣΑΡΟΥ" userId="3d7c3f3ab11cf231" providerId="LiveId" clId="{58D3516E-C68E-4816-BB91-0168A74178CB}" dt="2023-02-11T11:00:03.513" v="1015" actId="2696"/>
        <pc:sldMkLst>
          <pc:docMk/>
          <pc:sldMk cId="2980035550" sldId="372"/>
        </pc:sldMkLst>
        <pc:spChg chg="del">
          <ac:chgData name="ΕΙΡΗΝΗ ΚΑΤΣΑΡΟΥ" userId="3d7c3f3ab11cf231" providerId="LiveId" clId="{58D3516E-C68E-4816-BB91-0168A74178CB}" dt="2023-02-11T10:58:45.105" v="1014"/>
          <ac:spMkLst>
            <pc:docMk/>
            <pc:sldMk cId="2980035550" sldId="372"/>
            <ac:spMk id="60" creationId="{B50AB553-2A96-4A92-96F2-93548E096954}"/>
          </ac:spMkLst>
        </pc:spChg>
      </pc:sldChg>
      <pc:sldChg chg="addSp delSp modSp add mod setBg delDesignElem">
        <pc:chgData name="ΕΙΡΗΝΗ ΚΑΤΣΑΡΟΥ" userId="3d7c3f3ab11cf231" providerId="LiveId" clId="{58D3516E-C68E-4816-BB91-0168A74178CB}" dt="2023-02-11T11:27:01.939" v="1683" actId="20577"/>
        <pc:sldMkLst>
          <pc:docMk/>
          <pc:sldMk cId="746530484" sldId="373"/>
        </pc:sldMkLst>
        <pc:spChg chg="add del mod">
          <ac:chgData name="ΕΙΡΗΝΗ ΚΑΤΣΑΡΟΥ" userId="3d7c3f3ab11cf231" providerId="LiveId" clId="{58D3516E-C68E-4816-BB91-0168A74178CB}" dt="2023-02-11T11:18:31.346" v="1659" actId="21"/>
          <ac:spMkLst>
            <pc:docMk/>
            <pc:sldMk cId="746530484" sldId="373"/>
            <ac:spMk id="3" creationId="{7BB3AFD2-22CF-7A15-B2BE-68B6768FCCA0}"/>
          </ac:spMkLst>
        </pc:spChg>
        <pc:spChg chg="mod">
          <ac:chgData name="ΕΙΡΗΝΗ ΚΑΤΣΑΡΟΥ" userId="3d7c3f3ab11cf231" providerId="LiveId" clId="{58D3516E-C68E-4816-BB91-0168A74178CB}" dt="2023-02-11T11:27:01.939" v="1683" actId="20577"/>
          <ac:spMkLst>
            <pc:docMk/>
            <pc:sldMk cId="746530484" sldId="373"/>
            <ac:spMk id="10" creationId="{47CB9539-9C1D-C1B1-41FF-32292F994CC7}"/>
          </ac:spMkLst>
        </pc:spChg>
        <pc:spChg chg="mod">
          <ac:chgData name="ΕΙΡΗΝΗ ΚΑΤΣΑΡΟΥ" userId="3d7c3f3ab11cf231" providerId="LiveId" clId="{58D3516E-C68E-4816-BB91-0168A74178CB}" dt="2023-02-11T11:20:34.600" v="1679" actId="255"/>
          <ac:spMkLst>
            <pc:docMk/>
            <pc:sldMk cId="746530484" sldId="373"/>
            <ac:spMk id="12" creationId="{71EA3740-303A-E435-BD11-6ECE78E37653}"/>
          </ac:spMkLst>
        </pc:spChg>
        <pc:spChg chg="add">
          <ac:chgData name="ΕΙΡΗΝΗ ΚΑΤΣΑΡΟΥ" userId="3d7c3f3ab11cf231" providerId="LiveId" clId="{58D3516E-C68E-4816-BB91-0168A74178CB}" dt="2023-02-11T11:19:48.464" v="1665" actId="26606"/>
          <ac:spMkLst>
            <pc:docMk/>
            <pc:sldMk cId="746530484" sldId="373"/>
            <ac:spMk id="14" creationId="{FA23A907-97FB-4A8F-880A-DD77401C4296}"/>
          </ac:spMkLst>
        </pc:spChg>
        <pc:spChg chg="add">
          <ac:chgData name="ΕΙΡΗΝΗ ΚΑΤΣΑΡΟΥ" userId="3d7c3f3ab11cf231" providerId="LiveId" clId="{58D3516E-C68E-4816-BB91-0168A74178CB}" dt="2023-02-11T11:19:48.464" v="1665" actId="26606"/>
          <ac:spMkLst>
            <pc:docMk/>
            <pc:sldMk cId="746530484" sldId="373"/>
            <ac:spMk id="17" creationId="{C2554CA6-288E-4202-BC52-2E5A8F0C0AED}"/>
          </ac:spMkLst>
        </pc:spChg>
        <pc:spChg chg="add">
          <ac:chgData name="ΕΙΡΗΝΗ ΚΑΤΣΑΡΟΥ" userId="3d7c3f3ab11cf231" providerId="LiveId" clId="{58D3516E-C68E-4816-BB91-0168A74178CB}" dt="2023-02-11T11:19:48.464" v="1665" actId="26606"/>
          <ac:spMkLst>
            <pc:docMk/>
            <pc:sldMk cId="746530484" sldId="373"/>
            <ac:spMk id="19" creationId="{B10BB131-AC8E-4A8E-A5D1-36260F720C3B}"/>
          </ac:spMkLst>
        </pc:spChg>
        <pc:spChg chg="add">
          <ac:chgData name="ΕΙΡΗΝΗ ΚΑΤΣΑΡΟΥ" userId="3d7c3f3ab11cf231" providerId="LiveId" clId="{58D3516E-C68E-4816-BB91-0168A74178CB}" dt="2023-02-11T11:19:48.464" v="1665" actId="26606"/>
          <ac:spMkLst>
            <pc:docMk/>
            <pc:sldMk cId="746530484" sldId="373"/>
            <ac:spMk id="21" creationId="{5B7778FC-632E-4DCA-A7CB-0D7731CCF970}"/>
          </ac:spMkLst>
        </pc:spChg>
        <pc:spChg chg="del">
          <ac:chgData name="ΕΙΡΗΝΗ ΚΑΤΣΑΡΟΥ" userId="3d7c3f3ab11cf231" providerId="LiveId" clId="{58D3516E-C68E-4816-BB91-0168A74178CB}" dt="2023-02-11T11:17:38.972" v="1582"/>
          <ac:spMkLst>
            <pc:docMk/>
            <pc:sldMk cId="746530484" sldId="373"/>
            <ac:spMk id="23" creationId="{2EB492CD-616E-47F8-933B-5E2D952A0593}"/>
          </ac:spMkLst>
        </pc:spChg>
        <pc:spChg chg="del">
          <ac:chgData name="ΕΙΡΗΝΗ ΚΑΤΣΑΡΟΥ" userId="3d7c3f3ab11cf231" providerId="LiveId" clId="{58D3516E-C68E-4816-BB91-0168A74178CB}" dt="2023-02-11T11:17:38.972" v="1582"/>
          <ac:spMkLst>
            <pc:docMk/>
            <pc:sldMk cId="746530484" sldId="373"/>
            <ac:spMk id="25" creationId="{59383CF9-23B5-4335-9B21-1791C4CF1C75}"/>
          </ac:spMkLst>
        </pc:spChg>
        <pc:spChg chg="del">
          <ac:chgData name="ΕΙΡΗΝΗ ΚΑΤΣΑΡΟΥ" userId="3d7c3f3ab11cf231" providerId="LiveId" clId="{58D3516E-C68E-4816-BB91-0168A74178CB}" dt="2023-02-11T11:17:38.972" v="1582"/>
          <ac:spMkLst>
            <pc:docMk/>
            <pc:sldMk cId="746530484" sldId="373"/>
            <ac:spMk id="27" creationId="{0007FE00-9498-4706-B255-6437B0252C02}"/>
          </ac:spMkLst>
        </pc:spChg>
        <pc:picChg chg="del">
          <ac:chgData name="ΕΙΡΗΝΗ ΚΑΤΣΑΡΟΥ" userId="3d7c3f3ab11cf231" providerId="LiveId" clId="{58D3516E-C68E-4816-BB91-0168A74178CB}" dt="2023-02-11T11:18:28.026" v="1658" actId="21"/>
          <ac:picMkLst>
            <pc:docMk/>
            <pc:sldMk cId="746530484" sldId="373"/>
            <ac:picMk id="9" creationId="{A997B24A-C68B-8897-22F8-C3A6553A0A8E}"/>
          </ac:picMkLst>
        </pc:picChg>
      </pc:sldChg>
      <pc:sldChg chg="addSp delSp modSp add mod">
        <pc:chgData name="ΕΙΡΗΝΗ ΚΑΤΣΑΡΟΥ" userId="3d7c3f3ab11cf231" providerId="LiveId" clId="{58D3516E-C68E-4816-BB91-0168A74178CB}" dt="2023-02-12T14:10:31.378" v="27332" actId="20577"/>
        <pc:sldMkLst>
          <pc:docMk/>
          <pc:sldMk cId="496785295" sldId="374"/>
        </pc:sldMkLst>
        <pc:spChg chg="mod">
          <ac:chgData name="ΕΙΡΗΝΗ ΚΑΤΣΑΡΟΥ" userId="3d7c3f3ab11cf231" providerId="LiveId" clId="{58D3516E-C68E-4816-BB91-0168A74178CB}" dt="2023-02-12T14:10:31.378" v="27332" actId="20577"/>
          <ac:spMkLst>
            <pc:docMk/>
            <pc:sldMk cId="496785295" sldId="374"/>
            <ac:spMk id="2" creationId="{21BB3ACD-39D6-4B07-B165-F979837486AA}"/>
          </ac:spMkLst>
        </pc:spChg>
        <pc:spChg chg="add del mod">
          <ac:chgData name="ΕΙΡΗΝΗ ΚΑΤΣΑΡΟΥ" userId="3d7c3f3ab11cf231" providerId="LiveId" clId="{58D3516E-C68E-4816-BB91-0168A74178CB}" dt="2023-02-11T11:34:08.340" v="1999" actId="931"/>
          <ac:spMkLst>
            <pc:docMk/>
            <pc:sldMk cId="496785295" sldId="374"/>
            <ac:spMk id="4" creationId="{5881783A-6713-9788-C41D-C62FC543729E}"/>
          </ac:spMkLst>
        </pc:spChg>
        <pc:spChg chg="mod">
          <ac:chgData name="ΕΙΡΗΝΗ ΚΑΤΣΑΡΟΥ" userId="3d7c3f3ab11cf231" providerId="LiveId" clId="{58D3516E-C68E-4816-BB91-0168A74178CB}" dt="2023-02-11T11:37:43.282" v="2100" actId="14100"/>
          <ac:spMkLst>
            <pc:docMk/>
            <pc:sldMk cId="496785295" sldId="374"/>
            <ac:spMk id="8" creationId="{B2E684E6-E821-4621-9B94-EFE47C9D651D}"/>
          </ac:spMkLst>
        </pc:spChg>
        <pc:spChg chg="mod">
          <ac:chgData name="ΕΙΡΗΝΗ ΚΑΤΣΑΡΟΥ" userId="3d7c3f3ab11cf231" providerId="LiveId" clId="{58D3516E-C68E-4816-BB91-0168A74178CB}" dt="2023-02-11T11:34:24.631" v="2009" actId="20577"/>
          <ac:spMkLst>
            <pc:docMk/>
            <pc:sldMk cId="496785295" sldId="374"/>
            <ac:spMk id="9" creationId="{F3547202-6B2E-4F1D-B342-8268B9E48FEB}"/>
          </ac:spMkLst>
        </pc:spChg>
        <pc:spChg chg="mod">
          <ac:chgData name="ΕΙΡΗΝΗ ΚΑΤΣΑΡΟΥ" userId="3d7c3f3ab11cf231" providerId="LiveId" clId="{58D3516E-C68E-4816-BB91-0168A74178CB}" dt="2023-02-11T11:35:51.492" v="2088" actId="20577"/>
          <ac:spMkLst>
            <pc:docMk/>
            <pc:sldMk cId="496785295" sldId="374"/>
            <ac:spMk id="10" creationId="{4FC46D3E-67F5-4E0D-982C-70E7EEF62081}"/>
          </ac:spMkLst>
        </pc:spChg>
        <pc:spChg chg="mod">
          <ac:chgData name="ΕΙΡΗΝΗ ΚΑΤΣΑΡΟΥ" userId="3d7c3f3ab11cf231" providerId="LiveId" clId="{58D3516E-C68E-4816-BB91-0168A74178CB}" dt="2023-02-11T11:37:33.821" v="2098" actId="14100"/>
          <ac:spMkLst>
            <pc:docMk/>
            <pc:sldMk cId="496785295" sldId="374"/>
            <ac:spMk id="11" creationId="{6477573B-C3C4-4238-99BD-FE259DFFBD39}"/>
          </ac:spMkLst>
        </pc:spChg>
        <pc:spChg chg="add del mod">
          <ac:chgData name="ΕΙΡΗΝΗ ΚΑΤΣΑΡΟΥ" userId="3d7c3f3ab11cf231" providerId="LiveId" clId="{58D3516E-C68E-4816-BB91-0168A74178CB}" dt="2023-02-11T11:35:58.354" v="2089" actId="931"/>
          <ac:spMkLst>
            <pc:docMk/>
            <pc:sldMk cId="496785295" sldId="374"/>
            <ac:spMk id="13" creationId="{19D2520E-5ABF-2D98-EE56-C38459A434A4}"/>
          </ac:spMkLst>
        </pc:spChg>
        <pc:spChg chg="add del mod">
          <ac:chgData name="ΕΙΡΗΝΗ ΚΑΤΣΑΡΟΥ" userId="3d7c3f3ab11cf231" providerId="LiveId" clId="{58D3516E-C68E-4816-BB91-0168A74178CB}" dt="2023-02-11T11:38:32.966" v="2101" actId="931"/>
          <ac:spMkLst>
            <pc:docMk/>
            <pc:sldMk cId="496785295" sldId="374"/>
            <ac:spMk id="16" creationId="{76C73AE3-1DF3-AC21-959E-0256CC6A8336}"/>
          </ac:spMkLst>
        </pc:spChg>
        <pc:spChg chg="mod">
          <ac:chgData name="ΕΙΡΗΝΗ ΚΑΤΣΑΡΟΥ" userId="3d7c3f3ab11cf231" providerId="LiveId" clId="{58D3516E-C68E-4816-BB91-0168A74178CB}" dt="2023-02-11T11:34:59.348" v="2080" actId="20577"/>
          <ac:spMkLst>
            <pc:docMk/>
            <pc:sldMk cId="496785295" sldId="374"/>
            <ac:spMk id="20" creationId="{A591A21E-BA81-7273-0FCC-BCFD0B8D6E9D}"/>
          </ac:spMkLst>
        </pc:spChg>
        <pc:picChg chg="del">
          <ac:chgData name="ΕΙΡΗΝΗ ΚΑΤΣΑΡΟΥ" userId="3d7c3f3ab11cf231" providerId="LiveId" clId="{58D3516E-C68E-4816-BB91-0168A74178CB}" dt="2023-02-11T11:28:41.850" v="1709" actId="21"/>
          <ac:picMkLst>
            <pc:docMk/>
            <pc:sldMk cId="496785295" sldId="374"/>
            <ac:picMk id="5" creationId="{79818918-B5DC-5DB8-6250-A930EBDAC100}"/>
          </ac:picMkLst>
        </pc:picChg>
        <pc:picChg chg="del">
          <ac:chgData name="ΕΙΡΗΝΗ ΚΑΤΣΑΡΟΥ" userId="3d7c3f3ab11cf231" providerId="LiveId" clId="{58D3516E-C68E-4816-BB91-0168A74178CB}" dt="2023-02-11T11:28:44.719" v="1710" actId="21"/>
          <ac:picMkLst>
            <pc:docMk/>
            <pc:sldMk cId="496785295" sldId="374"/>
            <ac:picMk id="14" creationId="{EDDB2F07-154E-96E2-5111-8FFE40EDD142}"/>
          </ac:picMkLst>
        </pc:picChg>
        <pc:picChg chg="del">
          <ac:chgData name="ΕΙΡΗΝΗ ΚΑΤΣΑΡΟΥ" userId="3d7c3f3ab11cf231" providerId="LiveId" clId="{58D3516E-C68E-4816-BB91-0168A74178CB}" dt="2023-02-11T11:28:47.884" v="1711" actId="21"/>
          <ac:picMkLst>
            <pc:docMk/>
            <pc:sldMk cId="496785295" sldId="374"/>
            <ac:picMk id="17" creationId="{74E65F28-23E3-9B73-C64D-4D55B42693B2}"/>
          </ac:picMkLst>
        </pc:picChg>
        <pc:picChg chg="add mod">
          <ac:chgData name="ΕΙΡΗΝΗ ΚΑΤΣΑΡΟΥ" userId="3d7c3f3ab11cf231" providerId="LiveId" clId="{58D3516E-C68E-4816-BB91-0168A74178CB}" dt="2023-02-11T11:34:10.489" v="2001" actId="962"/>
          <ac:picMkLst>
            <pc:docMk/>
            <pc:sldMk cId="496785295" sldId="374"/>
            <ac:picMk id="19" creationId="{8091D5CC-BDF6-6818-D70F-46AD424447F6}"/>
          </ac:picMkLst>
        </pc:picChg>
        <pc:picChg chg="add mod">
          <ac:chgData name="ΕΙΡΗΝΗ ΚΑΤΣΑΡΟΥ" userId="3d7c3f3ab11cf231" providerId="LiveId" clId="{58D3516E-C68E-4816-BB91-0168A74178CB}" dt="2023-02-11T11:36:00.374" v="2091" actId="962"/>
          <ac:picMkLst>
            <pc:docMk/>
            <pc:sldMk cId="496785295" sldId="374"/>
            <ac:picMk id="22" creationId="{44F50081-74CA-CE4B-6269-45C064E924C9}"/>
          </ac:picMkLst>
        </pc:picChg>
        <pc:picChg chg="add mod">
          <ac:chgData name="ΕΙΡΗΝΗ ΚΑΤΣΑΡΟΥ" userId="3d7c3f3ab11cf231" providerId="LiveId" clId="{58D3516E-C68E-4816-BB91-0168A74178CB}" dt="2023-02-11T11:38:35.077" v="2102" actId="27614"/>
          <ac:picMkLst>
            <pc:docMk/>
            <pc:sldMk cId="496785295" sldId="374"/>
            <ac:picMk id="24" creationId="{C0B08072-0CA6-EB37-76E0-C9DFBC25B04C}"/>
          </ac:picMkLst>
        </pc:picChg>
      </pc:sldChg>
      <pc:sldChg chg="addSp delSp modSp add mod">
        <pc:chgData name="ΕΙΡΗΝΗ ΚΑΤΣΑΡΟΥ" userId="3d7c3f3ab11cf231" providerId="LiveId" clId="{58D3516E-C68E-4816-BB91-0168A74178CB}" dt="2023-02-12T12:54:34.260" v="26628" actId="20577"/>
        <pc:sldMkLst>
          <pc:docMk/>
          <pc:sldMk cId="2943647911" sldId="375"/>
        </pc:sldMkLst>
        <pc:spChg chg="add del mod">
          <ac:chgData name="ΕΙΡΗΝΗ ΚΑΤΣΑΡΟΥ" userId="3d7c3f3ab11cf231" providerId="LiveId" clId="{58D3516E-C68E-4816-BB91-0168A74178CB}" dt="2023-02-11T11:40:03.557" v="2105" actId="931"/>
          <ac:spMkLst>
            <pc:docMk/>
            <pc:sldMk cId="2943647911" sldId="375"/>
            <ac:spMk id="3" creationId="{3838FDEC-AE63-8FAE-2865-8559D6FC0B9E}"/>
          </ac:spMkLst>
        </pc:spChg>
        <pc:spChg chg="mod">
          <ac:chgData name="ΕΙΡΗΝΗ ΚΑΤΣΑΡΟΥ" userId="3d7c3f3ab11cf231" providerId="LiveId" clId="{58D3516E-C68E-4816-BB91-0168A74178CB}" dt="2023-02-11T11:57:28.038" v="2426" actId="14100"/>
          <ac:spMkLst>
            <pc:docMk/>
            <pc:sldMk cId="2943647911" sldId="375"/>
            <ac:spMk id="4" creationId="{2C831749-47ED-4B1D-822C-821C2833F86A}"/>
          </ac:spMkLst>
        </pc:spChg>
        <pc:spChg chg="mod">
          <ac:chgData name="ΕΙΡΗΝΗ ΚΑΤΣΑΡΟΥ" userId="3d7c3f3ab11cf231" providerId="LiveId" clId="{58D3516E-C68E-4816-BB91-0168A74178CB}" dt="2023-02-12T12:54:34.260" v="26628" actId="20577"/>
          <ac:spMkLst>
            <pc:docMk/>
            <pc:sldMk cId="2943647911" sldId="375"/>
            <ac:spMk id="5" creationId="{ABD7D3E9-194D-4A3D-9826-F2458533B950}"/>
          </ac:spMkLst>
        </pc:spChg>
        <pc:spChg chg="add del mod">
          <ac:chgData name="ΕΙΡΗΝΗ ΚΑΤΣΑΡΟΥ" userId="3d7c3f3ab11cf231" providerId="LiveId" clId="{58D3516E-C68E-4816-BB91-0168A74178CB}" dt="2023-02-11T11:58:15.069" v="2442" actId="1076"/>
          <ac:spMkLst>
            <pc:docMk/>
            <pc:sldMk cId="2943647911" sldId="375"/>
            <ac:spMk id="6" creationId="{5AF42BF0-0B17-4E57-940A-6CE81C90668D}"/>
          </ac:spMkLst>
        </pc:spChg>
        <pc:spChg chg="mod">
          <ac:chgData name="ΕΙΡΗΝΗ ΚΑΤΣΑΡΟΥ" userId="3d7c3f3ab11cf231" providerId="LiveId" clId="{58D3516E-C68E-4816-BB91-0168A74178CB}" dt="2023-02-11T11:57:50.887" v="2428" actId="14100"/>
          <ac:spMkLst>
            <pc:docMk/>
            <pc:sldMk cId="2943647911" sldId="375"/>
            <ac:spMk id="12" creationId="{CA4B76B6-CF1E-7559-6EB3-436435EF8F24}"/>
          </ac:spMkLst>
        </pc:spChg>
        <pc:spChg chg="mod">
          <ac:chgData name="ΕΙΡΗΝΗ ΚΑΤΣΑΡΟΥ" userId="3d7c3f3ab11cf231" providerId="LiveId" clId="{58D3516E-C68E-4816-BB91-0168A74178CB}" dt="2023-02-11T11:58:03.906" v="2440" actId="5793"/>
          <ac:spMkLst>
            <pc:docMk/>
            <pc:sldMk cId="2943647911" sldId="375"/>
            <ac:spMk id="13" creationId="{6BCE96E8-653C-2C6C-CF3E-7634C8C89F26}"/>
          </ac:spMkLst>
        </pc:spChg>
        <pc:spChg chg="del mod">
          <ac:chgData name="ΕΙΡΗΝΗ ΚΑΤΣΑΡΟΥ" userId="3d7c3f3ab11cf231" providerId="LiveId" clId="{58D3516E-C68E-4816-BB91-0168A74178CB}" dt="2023-02-11T11:51:17.410" v="2350" actId="21"/>
          <ac:spMkLst>
            <pc:docMk/>
            <pc:sldMk cId="2943647911" sldId="375"/>
            <ac:spMk id="14" creationId="{1AFF987F-44C1-B47A-F5A0-D34A05AFAD2A}"/>
          </ac:spMkLst>
        </pc:spChg>
        <pc:picChg chg="add mod">
          <ac:chgData name="ΕΙΡΗΝΗ ΚΑΤΣΑΡΟΥ" userId="3d7c3f3ab11cf231" providerId="LiveId" clId="{58D3516E-C68E-4816-BB91-0168A74178CB}" dt="2023-02-11T11:57:20.758" v="2424" actId="14100"/>
          <ac:picMkLst>
            <pc:docMk/>
            <pc:sldMk cId="2943647911" sldId="375"/>
            <ac:picMk id="8" creationId="{35CA8CBA-4D8C-07BD-3D88-1421ADDB398B}"/>
          </ac:picMkLst>
        </pc:picChg>
        <pc:picChg chg="del">
          <ac:chgData name="ΕΙΡΗΝΗ ΚΑΤΣΑΡΟΥ" userId="3d7c3f3ab11cf231" providerId="LiveId" clId="{58D3516E-C68E-4816-BB91-0168A74178CB}" dt="2023-02-11T11:39:57.019" v="2104" actId="21"/>
          <ac:picMkLst>
            <pc:docMk/>
            <pc:sldMk cId="2943647911" sldId="375"/>
            <ac:picMk id="10" creationId="{64ACEE07-9E41-217C-15E2-B56B0A1D0BEF}"/>
          </ac:picMkLst>
        </pc:picChg>
      </pc:sldChg>
      <pc:sldChg chg="addSp delSp modSp add mod">
        <pc:chgData name="ΕΙΡΗΝΗ ΚΑΤΣΑΡΟΥ" userId="3d7c3f3ab11cf231" providerId="LiveId" clId="{58D3516E-C68E-4816-BB91-0168A74178CB}" dt="2023-02-12T13:42:06.636" v="27179" actId="21"/>
        <pc:sldMkLst>
          <pc:docMk/>
          <pc:sldMk cId="438606812" sldId="376"/>
        </pc:sldMkLst>
        <pc:spChg chg="add del mod">
          <ac:chgData name="ΕΙΡΗΝΗ ΚΑΤΣΑΡΟΥ" userId="3d7c3f3ab11cf231" providerId="LiveId" clId="{58D3516E-C68E-4816-BB91-0168A74178CB}" dt="2023-02-11T12:03:27.712" v="2449" actId="931"/>
          <ac:spMkLst>
            <pc:docMk/>
            <pc:sldMk cId="438606812" sldId="376"/>
            <ac:spMk id="3" creationId="{35B71CC1-17B9-ED9C-EF2E-DFDABE9652F7}"/>
          </ac:spMkLst>
        </pc:spChg>
        <pc:spChg chg="mod">
          <ac:chgData name="ΕΙΡΗΝΗ ΚΑΤΣΑΡΟΥ" userId="3d7c3f3ab11cf231" providerId="LiveId" clId="{58D3516E-C68E-4816-BB91-0168A74178CB}" dt="2023-02-12T12:54:49.620" v="26631" actId="20577"/>
          <ac:spMkLst>
            <pc:docMk/>
            <pc:sldMk cId="438606812" sldId="376"/>
            <ac:spMk id="5" creationId="{ABD7D3E9-194D-4A3D-9826-F2458533B950}"/>
          </ac:spMkLst>
        </pc:spChg>
        <pc:spChg chg="mod">
          <ac:chgData name="ΕΙΡΗΝΗ ΚΑΤΣΑΡΟΥ" userId="3d7c3f3ab11cf231" providerId="LiveId" clId="{58D3516E-C68E-4816-BB91-0168A74178CB}" dt="2023-02-11T12:59:16.461" v="2972" actId="113"/>
          <ac:spMkLst>
            <pc:docMk/>
            <pc:sldMk cId="438606812" sldId="376"/>
            <ac:spMk id="6" creationId="{5AF42BF0-0B17-4E57-940A-6CE81C90668D}"/>
          </ac:spMkLst>
        </pc:spChg>
        <pc:spChg chg="mod">
          <ac:chgData name="ΕΙΡΗΝΗ ΚΑΤΣΑΡΟΥ" userId="3d7c3f3ab11cf231" providerId="LiveId" clId="{58D3516E-C68E-4816-BB91-0168A74178CB}" dt="2023-02-11T13:31:23.187" v="3824" actId="123"/>
          <ac:spMkLst>
            <pc:docMk/>
            <pc:sldMk cId="438606812" sldId="376"/>
            <ac:spMk id="13" creationId="{6BCE96E8-653C-2C6C-CF3E-7634C8C89F26}"/>
          </ac:spMkLst>
        </pc:spChg>
        <pc:spChg chg="del">
          <ac:chgData name="ΕΙΡΗΝΗ ΚΑΤΣΑΡΟΥ" userId="3d7c3f3ab11cf231" providerId="LiveId" clId="{58D3516E-C68E-4816-BB91-0168A74178CB}" dt="2023-02-11T12:55:30.231" v="2840" actId="21"/>
          <ac:spMkLst>
            <pc:docMk/>
            <pc:sldMk cId="438606812" sldId="376"/>
            <ac:spMk id="14" creationId="{1AFF987F-44C1-B47A-F5A0-D34A05AFAD2A}"/>
          </ac:spMkLst>
        </pc:spChg>
        <pc:graphicFrameChg chg="add del mod">
          <ac:chgData name="ΕΙΡΗΝΗ ΚΑΤΣΑΡΟΥ" userId="3d7c3f3ab11cf231" providerId="LiveId" clId="{58D3516E-C68E-4816-BB91-0168A74178CB}" dt="2023-02-12T13:42:06.636" v="27179" actId="21"/>
          <ac:graphicFrameMkLst>
            <pc:docMk/>
            <pc:sldMk cId="438606812" sldId="376"/>
            <ac:graphicFrameMk id="2" creationId="{D86B25A0-E8E3-07B5-94F6-C28F14007000}"/>
          </ac:graphicFrameMkLst>
        </pc:graphicFrameChg>
        <pc:picChg chg="add mod">
          <ac:chgData name="ΕΙΡΗΝΗ ΚΑΤΣΑΡΟΥ" userId="3d7c3f3ab11cf231" providerId="LiveId" clId="{58D3516E-C68E-4816-BB91-0168A74178CB}" dt="2023-02-11T12:03:29.889" v="2450" actId="27614"/>
          <ac:picMkLst>
            <pc:docMk/>
            <pc:sldMk cId="438606812" sldId="376"/>
            <ac:picMk id="8" creationId="{DE747E49-14F8-BD39-8E28-8C6BB87924E3}"/>
          </ac:picMkLst>
        </pc:picChg>
        <pc:picChg chg="del">
          <ac:chgData name="ΕΙΡΗΝΗ ΚΑΤΣΑΡΟΥ" userId="3d7c3f3ab11cf231" providerId="LiveId" clId="{58D3516E-C68E-4816-BB91-0168A74178CB}" dt="2023-02-11T12:03:22.621" v="2448" actId="21"/>
          <ac:picMkLst>
            <pc:docMk/>
            <pc:sldMk cId="438606812" sldId="376"/>
            <ac:picMk id="10" creationId="{64ACEE07-9E41-217C-15E2-B56B0A1D0BEF}"/>
          </ac:picMkLst>
        </pc:picChg>
        <pc:cxnChg chg="add mod">
          <ac:chgData name="ΕΙΡΗΝΗ ΚΑΤΣΑΡΟΥ" userId="3d7c3f3ab11cf231" providerId="LiveId" clId="{58D3516E-C68E-4816-BB91-0168A74178CB}" dt="2023-02-11T14:07:25.426" v="4078" actId="1076"/>
          <ac:cxnSpMkLst>
            <pc:docMk/>
            <pc:sldMk cId="438606812" sldId="376"/>
            <ac:cxnSpMk id="11" creationId="{73B8A936-ECB3-AA4B-E3EC-75CCC8C9C299}"/>
          </ac:cxnSpMkLst>
        </pc:cxnChg>
      </pc:sldChg>
      <pc:sldChg chg="addSp delSp modSp new mod setBg">
        <pc:chgData name="ΕΙΡΗΝΗ ΚΑΤΣΑΡΟΥ" userId="3d7c3f3ab11cf231" providerId="LiveId" clId="{58D3516E-C68E-4816-BB91-0168A74178CB}" dt="2023-02-11T13:47:40.461" v="3948" actId="14100"/>
        <pc:sldMkLst>
          <pc:docMk/>
          <pc:sldMk cId="2780839818" sldId="377"/>
        </pc:sldMkLst>
        <pc:spChg chg="add mod">
          <ac:chgData name="ΕΙΡΗΝΗ ΚΑΤΣΑΡΟΥ" userId="3d7c3f3ab11cf231" providerId="LiveId" clId="{58D3516E-C68E-4816-BB91-0168A74178CB}" dt="2023-02-11T13:47:40.461" v="3948" actId="14100"/>
          <ac:spMkLst>
            <pc:docMk/>
            <pc:sldMk cId="2780839818" sldId="377"/>
            <ac:spMk id="5" creationId="{225AE8C7-FA19-92C5-12F1-DC1410CB0295}"/>
          </ac:spMkLst>
        </pc:spChg>
        <pc:spChg chg="add">
          <ac:chgData name="ΕΙΡΗΝΗ ΚΑΤΣΑΡΟΥ" userId="3d7c3f3ab11cf231" providerId="LiveId" clId="{58D3516E-C68E-4816-BB91-0168A74178CB}" dt="2023-02-11T13:04:07.855" v="3173" actId="26606"/>
          <ac:spMkLst>
            <pc:docMk/>
            <pc:sldMk cId="2780839818" sldId="377"/>
            <ac:spMk id="8" creationId="{F3060C83-F051-4F0E-ABAD-AA0DFC48B218}"/>
          </ac:spMkLst>
        </pc:spChg>
        <pc:spChg chg="add">
          <ac:chgData name="ΕΙΡΗΝΗ ΚΑΤΣΑΡΟΥ" userId="3d7c3f3ab11cf231" providerId="LiveId" clId="{58D3516E-C68E-4816-BB91-0168A74178CB}" dt="2023-02-11T13:04:07.855" v="3173" actId="26606"/>
          <ac:spMkLst>
            <pc:docMk/>
            <pc:sldMk cId="2780839818" sldId="377"/>
            <ac:spMk id="10" creationId="{83C98ABE-055B-441F-B07E-44F97F083C39}"/>
          </ac:spMkLst>
        </pc:spChg>
        <pc:spChg chg="add">
          <ac:chgData name="ΕΙΡΗΝΗ ΚΑΤΣΑΡΟΥ" userId="3d7c3f3ab11cf231" providerId="LiveId" clId="{58D3516E-C68E-4816-BB91-0168A74178CB}" dt="2023-02-11T13:04:07.855" v="3173" actId="26606"/>
          <ac:spMkLst>
            <pc:docMk/>
            <pc:sldMk cId="2780839818" sldId="377"/>
            <ac:spMk id="12" creationId="{29FDB030-9B49-4CED-8CCD-4D99382388AC}"/>
          </ac:spMkLst>
        </pc:spChg>
        <pc:spChg chg="add">
          <ac:chgData name="ΕΙΡΗΝΗ ΚΑΤΣΑΡΟΥ" userId="3d7c3f3ab11cf231" providerId="LiveId" clId="{58D3516E-C68E-4816-BB91-0168A74178CB}" dt="2023-02-11T13:04:07.855" v="3173" actId="26606"/>
          <ac:spMkLst>
            <pc:docMk/>
            <pc:sldMk cId="2780839818" sldId="377"/>
            <ac:spMk id="14" creationId="{3783CA14-24A1-485C-8B30-D6A5D87987AD}"/>
          </ac:spMkLst>
        </pc:spChg>
        <pc:spChg chg="add">
          <ac:chgData name="ΕΙΡΗΝΗ ΚΑΤΣΑΡΟΥ" userId="3d7c3f3ab11cf231" providerId="LiveId" clId="{58D3516E-C68E-4816-BB91-0168A74178CB}" dt="2023-02-11T13:04:07.855" v="3173" actId="26606"/>
          <ac:spMkLst>
            <pc:docMk/>
            <pc:sldMk cId="2780839818" sldId="377"/>
            <ac:spMk id="16" creationId="{9A97C86A-04D6-40F7-AE84-31AB43E6A846}"/>
          </ac:spMkLst>
        </pc:spChg>
        <pc:spChg chg="add">
          <ac:chgData name="ΕΙΡΗΝΗ ΚΑΤΣΑΡΟΥ" userId="3d7c3f3ab11cf231" providerId="LiveId" clId="{58D3516E-C68E-4816-BB91-0168A74178CB}" dt="2023-02-11T13:04:07.855" v="3173" actId="26606"/>
          <ac:spMkLst>
            <pc:docMk/>
            <pc:sldMk cId="2780839818" sldId="377"/>
            <ac:spMk id="18" creationId="{FF9F2414-84E8-453E-B1F3-389FDE8192D9}"/>
          </ac:spMkLst>
        </pc:spChg>
        <pc:spChg chg="add">
          <ac:chgData name="ΕΙΡΗΝΗ ΚΑΤΣΑΡΟΥ" userId="3d7c3f3ab11cf231" providerId="LiveId" clId="{58D3516E-C68E-4816-BB91-0168A74178CB}" dt="2023-02-11T13:04:07.855" v="3173" actId="26606"/>
          <ac:spMkLst>
            <pc:docMk/>
            <pc:sldMk cId="2780839818" sldId="377"/>
            <ac:spMk id="20" creationId="{3ECA69A1-7536-43AC-85EF-C7106179F5ED}"/>
          </ac:spMkLst>
        </pc:spChg>
        <pc:picChg chg="add mod">
          <ac:chgData name="ΕΙΡΗΝΗ ΚΑΤΣΑΡΟΥ" userId="3d7c3f3ab11cf231" providerId="LiveId" clId="{58D3516E-C68E-4816-BB91-0168A74178CB}" dt="2023-02-11T13:04:39.254" v="3175" actId="1076"/>
          <ac:picMkLst>
            <pc:docMk/>
            <pc:sldMk cId="2780839818" sldId="377"/>
            <ac:picMk id="3" creationId="{945F23EE-83CE-BAF0-7DE8-FB1AB0C62760}"/>
          </ac:picMkLst>
        </pc:picChg>
        <pc:picChg chg="add del mod">
          <ac:chgData name="ΕΙΡΗΝΗ ΚΑΤΣΑΡΟΥ" userId="3d7c3f3ab11cf231" providerId="LiveId" clId="{58D3516E-C68E-4816-BB91-0168A74178CB}" dt="2023-02-11T13:38:37.244" v="3835" actId="21"/>
          <ac:picMkLst>
            <pc:docMk/>
            <pc:sldMk cId="2780839818" sldId="377"/>
            <ac:picMk id="7" creationId="{80DD37FB-09AC-744D-D918-21F4CB822A56}"/>
          </ac:picMkLst>
        </pc:picChg>
      </pc:sldChg>
      <pc:sldChg chg="addSp delSp modSp new mod setBg">
        <pc:chgData name="ΕΙΡΗΝΗ ΚΑΤΣΑΡΟΥ" userId="3d7c3f3ab11cf231" providerId="LiveId" clId="{58D3516E-C68E-4816-BB91-0168A74178CB}" dt="2023-02-12T10:44:13.276" v="19199" actId="1076"/>
        <pc:sldMkLst>
          <pc:docMk/>
          <pc:sldMk cId="2911097897" sldId="378"/>
        </pc:sldMkLst>
        <pc:spChg chg="add mod">
          <ac:chgData name="ΕΙΡΗΝΗ ΚΑΤΣΑΡΟΥ" userId="3d7c3f3ab11cf231" providerId="LiveId" clId="{58D3516E-C68E-4816-BB91-0168A74178CB}" dt="2023-02-11T14:04:37.167" v="4077" actId="14100"/>
          <ac:spMkLst>
            <pc:docMk/>
            <pc:sldMk cId="2911097897" sldId="378"/>
            <ac:spMk id="4" creationId="{90276DB8-9550-7789-6DF8-AA2A0B318FE6}"/>
          </ac:spMkLst>
        </pc:spChg>
        <pc:spChg chg="add mod ord">
          <ac:chgData name="ΕΙΡΗΝΗ ΚΑΤΣΑΡΟΥ" userId="3d7c3f3ab11cf231" providerId="LiveId" clId="{58D3516E-C68E-4816-BB91-0168A74178CB}" dt="2023-02-12T10:44:13.276" v="19199" actId="1076"/>
          <ac:spMkLst>
            <pc:docMk/>
            <pc:sldMk cId="2911097897" sldId="378"/>
            <ac:spMk id="5" creationId="{04457D61-2F82-556B-05FC-2E655E2F7B0A}"/>
          </ac:spMkLst>
        </pc:spChg>
        <pc:spChg chg="add del">
          <ac:chgData name="ΕΙΡΗΝΗ ΚΑΤΣΑΡΟΥ" userId="3d7c3f3ab11cf231" providerId="LiveId" clId="{58D3516E-C68E-4816-BB91-0168A74178CB}" dt="2023-02-11T13:45:56.527" v="3904" actId="26606"/>
          <ac:spMkLst>
            <pc:docMk/>
            <pc:sldMk cId="2911097897" sldId="378"/>
            <ac:spMk id="8" creationId="{82A5F716-98EF-42EF-A471-87C6DFDCC799}"/>
          </ac:spMkLst>
        </pc:spChg>
        <pc:spChg chg="add del">
          <ac:chgData name="ΕΙΡΗΝΗ ΚΑΤΣΑΡΟΥ" userId="3d7c3f3ab11cf231" providerId="LiveId" clId="{58D3516E-C68E-4816-BB91-0168A74178CB}" dt="2023-02-11T13:45:56.527" v="3904" actId="26606"/>
          <ac:spMkLst>
            <pc:docMk/>
            <pc:sldMk cId="2911097897" sldId="378"/>
            <ac:spMk id="10" creationId="{B87687D8-4EF1-4EF2-BF7E-74BB4A3D1806}"/>
          </ac:spMkLst>
        </pc:spChg>
        <pc:spChg chg="add del">
          <ac:chgData name="ΕΙΡΗΝΗ ΚΑΤΣΑΡΟΥ" userId="3d7c3f3ab11cf231" providerId="LiveId" clId="{58D3516E-C68E-4816-BB91-0168A74178CB}" dt="2023-02-11T14:03:20.532" v="4059" actId="26606"/>
          <ac:spMkLst>
            <pc:docMk/>
            <pc:sldMk cId="2911097897" sldId="378"/>
            <ac:spMk id="17" creationId="{5E39A796-BE83-48B1-B33F-35C4A32AAB57}"/>
          </ac:spMkLst>
        </pc:spChg>
        <pc:spChg chg="add del">
          <ac:chgData name="ΕΙΡΗΝΗ ΚΑΤΣΑΡΟΥ" userId="3d7c3f3ab11cf231" providerId="LiveId" clId="{58D3516E-C68E-4816-BB91-0168A74178CB}" dt="2023-02-11T14:03:20.532" v="4059" actId="26606"/>
          <ac:spMkLst>
            <pc:docMk/>
            <pc:sldMk cId="2911097897" sldId="378"/>
            <ac:spMk id="19" creationId="{72F84B47-E267-4194-8194-831DB7B5547F}"/>
          </ac:spMkLst>
        </pc:spChg>
        <pc:spChg chg="add">
          <ac:chgData name="ΕΙΡΗΝΗ ΚΑΤΣΑΡΟΥ" userId="3d7c3f3ab11cf231" providerId="LiveId" clId="{58D3516E-C68E-4816-BB91-0168A74178CB}" dt="2023-02-11T14:03:20.532" v="4059" actId="26606"/>
          <ac:spMkLst>
            <pc:docMk/>
            <pc:sldMk cId="2911097897" sldId="378"/>
            <ac:spMk id="24" creationId="{42A5316D-ED2F-4F89-B4B4-8D9240B1A348}"/>
          </ac:spMkLst>
        </pc:spChg>
        <pc:picChg chg="add mod">
          <ac:chgData name="ΕΙΡΗΝΗ ΚΑΤΣΑΡΟΥ" userId="3d7c3f3ab11cf231" providerId="LiveId" clId="{58D3516E-C68E-4816-BB91-0168A74178CB}" dt="2023-02-12T10:44:09.661" v="19198" actId="1076"/>
          <ac:picMkLst>
            <pc:docMk/>
            <pc:sldMk cId="2911097897" sldId="378"/>
            <ac:picMk id="2" creationId="{D10EF92A-791B-E0F7-6910-BC69E7ACB211}"/>
          </ac:picMkLst>
        </pc:picChg>
        <pc:picChg chg="add del mod ord">
          <ac:chgData name="ΕΙΡΗΝΗ ΚΑΤΣΑΡΟΥ" userId="3d7c3f3ab11cf231" providerId="LiveId" clId="{58D3516E-C68E-4816-BB91-0168A74178CB}" dt="2023-02-12T10:42:43.051" v="19191" actId="21"/>
          <ac:picMkLst>
            <pc:docMk/>
            <pc:sldMk cId="2911097897" sldId="378"/>
            <ac:picMk id="3" creationId="{725E5540-1A57-AA4E-05CA-3BC6D258EDD2}"/>
          </ac:picMkLst>
        </pc:picChg>
        <pc:picChg chg="add del mod">
          <ac:chgData name="ΕΙΡΗΝΗ ΚΑΤΣΑΡΟΥ" userId="3d7c3f3ab11cf231" providerId="LiveId" clId="{58D3516E-C68E-4816-BB91-0168A74178CB}" dt="2023-02-11T14:02:11.342" v="4049" actId="22"/>
          <ac:picMkLst>
            <pc:docMk/>
            <pc:sldMk cId="2911097897" sldId="378"/>
            <ac:picMk id="7" creationId="{D09BAC74-A713-AD40-1B29-F038A7DEE7E2}"/>
          </ac:picMkLst>
        </pc:picChg>
        <pc:picChg chg="add del mod">
          <ac:chgData name="ΕΙΡΗΝΗ ΚΑΤΣΑΡΟΥ" userId="3d7c3f3ab11cf231" providerId="LiveId" clId="{58D3516E-C68E-4816-BB91-0168A74178CB}" dt="2023-02-11T14:02:09.607" v="4046" actId="931"/>
          <ac:picMkLst>
            <pc:docMk/>
            <pc:sldMk cId="2911097897" sldId="378"/>
            <ac:picMk id="11" creationId="{A7B4DCAC-3FBD-FBCE-908F-6726B45DC6F0}"/>
          </ac:picMkLst>
        </pc:picChg>
        <pc:cxnChg chg="add del">
          <ac:chgData name="ΕΙΡΗΝΗ ΚΑΤΣΑΡΟΥ" userId="3d7c3f3ab11cf231" providerId="LiveId" clId="{58D3516E-C68E-4816-BB91-0168A74178CB}" dt="2023-02-11T14:02:31.367" v="4051" actId="26606"/>
          <ac:cxnSpMkLst>
            <pc:docMk/>
            <pc:sldMk cId="2911097897" sldId="378"/>
            <ac:cxnSpMk id="12" creationId="{22F6364A-B358-4BEE-B158-0734D2C938D4}"/>
          </ac:cxnSpMkLst>
        </pc:cxnChg>
      </pc:sldChg>
      <pc:sldChg chg="addSp delSp modSp new del mod">
        <pc:chgData name="ΕΙΡΗΝΗ ΚΑΤΣΑΡΟΥ" userId="3d7c3f3ab11cf231" providerId="LiveId" clId="{58D3516E-C68E-4816-BB91-0168A74178CB}" dt="2023-02-11T13:45:12.729" v="3900" actId="2696"/>
        <pc:sldMkLst>
          <pc:docMk/>
          <pc:sldMk cId="3600450836" sldId="378"/>
        </pc:sldMkLst>
        <pc:spChg chg="add del mod">
          <ac:chgData name="ΕΙΡΗΝΗ ΚΑΤΣΑΡΟΥ" userId="3d7c3f3ab11cf231" providerId="LiveId" clId="{58D3516E-C68E-4816-BB91-0168A74178CB}" dt="2023-02-11T13:43:03.005" v="3895" actId="21"/>
          <ac:spMkLst>
            <pc:docMk/>
            <pc:sldMk cId="3600450836" sldId="378"/>
            <ac:spMk id="4" creationId="{0E3DA898-21A8-2EB6-D8C8-73BC38695779}"/>
          </ac:spMkLst>
        </pc:spChg>
        <pc:spChg chg="add mod">
          <ac:chgData name="ΕΙΡΗΝΗ ΚΑΤΣΑΡΟΥ" userId="3d7c3f3ab11cf231" providerId="LiveId" clId="{58D3516E-C68E-4816-BB91-0168A74178CB}" dt="2023-02-11T13:41:35.853" v="3894" actId="1076"/>
          <ac:spMkLst>
            <pc:docMk/>
            <pc:sldMk cId="3600450836" sldId="378"/>
            <ac:spMk id="5" creationId="{654C9C38-5250-AB5D-2F98-5C0367743CD3}"/>
          </ac:spMkLst>
        </pc:spChg>
        <pc:picChg chg="add del mod">
          <ac:chgData name="ΕΙΡΗΝΗ ΚΑΤΣΑΡΟΥ" userId="3d7c3f3ab11cf231" providerId="LiveId" clId="{58D3516E-C68E-4816-BB91-0168A74178CB}" dt="2023-02-11T13:44:59.981" v="3898" actId="21"/>
          <ac:picMkLst>
            <pc:docMk/>
            <pc:sldMk cId="3600450836" sldId="378"/>
            <ac:picMk id="3" creationId="{F0C90DD4-E5CE-2613-982A-0EE9FC85C9D7}"/>
          </ac:picMkLst>
        </pc:picChg>
        <pc:picChg chg="add mod">
          <ac:chgData name="ΕΙΡΗΝΗ ΚΑΤΣΑΡΟΥ" userId="3d7c3f3ab11cf231" providerId="LiveId" clId="{58D3516E-C68E-4816-BB91-0168A74178CB}" dt="2023-02-11T13:45:03.213" v="3899"/>
          <ac:picMkLst>
            <pc:docMk/>
            <pc:sldMk cId="3600450836" sldId="378"/>
            <ac:picMk id="6" creationId="{DD58DB88-608D-0932-4B2C-5C8D2AAF084C}"/>
          </ac:picMkLst>
        </pc:picChg>
      </pc:sldChg>
      <pc:sldChg chg="addSp delSp modSp add mod">
        <pc:chgData name="ΕΙΡΗΝΗ ΚΑΤΣΑΡΟΥ" userId="3d7c3f3ab11cf231" providerId="LiveId" clId="{58D3516E-C68E-4816-BB91-0168A74178CB}" dt="2023-02-12T12:54:56.085" v="26634" actId="20577"/>
        <pc:sldMkLst>
          <pc:docMk/>
          <pc:sldMk cId="2351802006" sldId="379"/>
        </pc:sldMkLst>
        <pc:spChg chg="add del mod">
          <ac:chgData name="ΕΙΡΗΝΗ ΚΑΤΣΑΡΟΥ" userId="3d7c3f3ab11cf231" providerId="LiveId" clId="{58D3516E-C68E-4816-BB91-0168A74178CB}" dt="2023-02-11T14:08:29.451" v="4081" actId="931"/>
          <ac:spMkLst>
            <pc:docMk/>
            <pc:sldMk cId="2351802006" sldId="379"/>
            <ac:spMk id="3" creationId="{D4C50B83-0231-D108-70AD-6A0B468A4939}"/>
          </ac:spMkLst>
        </pc:spChg>
        <pc:spChg chg="mod">
          <ac:chgData name="ΕΙΡΗΝΗ ΚΑΤΣΑΡΟΥ" userId="3d7c3f3ab11cf231" providerId="LiveId" clId="{58D3516E-C68E-4816-BB91-0168A74178CB}" dt="2023-02-12T10:53:08.629" v="19430" actId="14100"/>
          <ac:spMkLst>
            <pc:docMk/>
            <pc:sldMk cId="2351802006" sldId="379"/>
            <ac:spMk id="4" creationId="{2C831749-47ED-4B1D-822C-821C2833F86A}"/>
          </ac:spMkLst>
        </pc:spChg>
        <pc:spChg chg="mod">
          <ac:chgData name="ΕΙΡΗΝΗ ΚΑΤΣΑΡΟΥ" userId="3d7c3f3ab11cf231" providerId="LiveId" clId="{58D3516E-C68E-4816-BB91-0168A74178CB}" dt="2023-02-12T12:54:56.085" v="26634" actId="20577"/>
          <ac:spMkLst>
            <pc:docMk/>
            <pc:sldMk cId="2351802006" sldId="379"/>
            <ac:spMk id="5" creationId="{ABD7D3E9-194D-4A3D-9826-F2458533B950}"/>
          </ac:spMkLst>
        </pc:spChg>
        <pc:spChg chg="mod">
          <ac:chgData name="ΕΙΡΗΝΗ ΚΑΤΣΑΡΟΥ" userId="3d7c3f3ab11cf231" providerId="LiveId" clId="{58D3516E-C68E-4816-BB91-0168A74178CB}" dt="2023-02-12T10:53:04.184" v="19429" actId="14100"/>
          <ac:spMkLst>
            <pc:docMk/>
            <pc:sldMk cId="2351802006" sldId="379"/>
            <ac:spMk id="6" creationId="{5AF42BF0-0B17-4E57-940A-6CE81C90668D}"/>
          </ac:spMkLst>
        </pc:spChg>
        <pc:spChg chg="add mod">
          <ac:chgData name="ΕΙΡΗΝΗ ΚΑΤΣΑΡΟΥ" userId="3d7c3f3ab11cf231" providerId="LiveId" clId="{58D3516E-C68E-4816-BB91-0168A74178CB}" dt="2023-02-12T10:50:51.244" v="19416" actId="1076"/>
          <ac:spMkLst>
            <pc:docMk/>
            <pc:sldMk cId="2351802006" sldId="379"/>
            <ac:spMk id="10" creationId="{D6AA2E5A-6160-8974-5832-92BE725C61F3}"/>
          </ac:spMkLst>
        </pc:spChg>
        <pc:spChg chg="mod">
          <ac:chgData name="ΕΙΡΗΝΗ ΚΑΤΣΑΡΟΥ" userId="3d7c3f3ab11cf231" providerId="LiveId" clId="{58D3516E-C68E-4816-BB91-0168A74178CB}" dt="2023-02-11T14:43:20.603" v="4684" actId="14100"/>
          <ac:spMkLst>
            <pc:docMk/>
            <pc:sldMk cId="2351802006" sldId="379"/>
            <ac:spMk id="12" creationId="{CA4B76B6-CF1E-7559-6EB3-436435EF8F24}"/>
          </ac:spMkLst>
        </pc:spChg>
        <pc:spChg chg="mod">
          <ac:chgData name="ΕΙΡΗΝΗ ΚΑΤΣΑΡΟΥ" userId="3d7c3f3ab11cf231" providerId="LiveId" clId="{58D3516E-C68E-4816-BB91-0168A74178CB}" dt="2023-02-12T10:50:47.791" v="19415" actId="1076"/>
          <ac:spMkLst>
            <pc:docMk/>
            <pc:sldMk cId="2351802006" sldId="379"/>
            <ac:spMk id="13" creationId="{6BCE96E8-653C-2C6C-CF3E-7634C8C89F26}"/>
          </ac:spMkLst>
        </pc:spChg>
        <pc:picChg chg="del">
          <ac:chgData name="ΕΙΡΗΝΗ ΚΑΤΣΑΡΟΥ" userId="3d7c3f3ab11cf231" providerId="LiveId" clId="{58D3516E-C68E-4816-BB91-0168A74178CB}" dt="2023-02-11T14:07:34.335" v="4080" actId="21"/>
          <ac:picMkLst>
            <pc:docMk/>
            <pc:sldMk cId="2351802006" sldId="379"/>
            <ac:picMk id="8" creationId="{DE747E49-14F8-BD39-8E28-8C6BB87924E3}"/>
          </ac:picMkLst>
        </pc:picChg>
        <pc:picChg chg="add mod">
          <ac:chgData name="ΕΙΡΗΝΗ ΚΑΤΣΑΡΟΥ" userId="3d7c3f3ab11cf231" providerId="LiveId" clId="{58D3516E-C68E-4816-BB91-0168A74178CB}" dt="2023-02-12T10:52:17.352" v="19423" actId="14100"/>
          <ac:picMkLst>
            <pc:docMk/>
            <pc:sldMk cId="2351802006" sldId="379"/>
            <ac:picMk id="9" creationId="{9A188146-C502-FB39-5B3C-EDE6F611CCD3}"/>
          </ac:picMkLst>
        </pc:picChg>
        <pc:cxnChg chg="del">
          <ac:chgData name="ΕΙΡΗΝΗ ΚΑΤΣΑΡΟΥ" userId="3d7c3f3ab11cf231" providerId="LiveId" clId="{58D3516E-C68E-4816-BB91-0168A74178CB}" dt="2023-02-11T14:11:33.213" v="4139" actId="21"/>
          <ac:cxnSpMkLst>
            <pc:docMk/>
            <pc:sldMk cId="2351802006" sldId="379"/>
            <ac:cxnSpMk id="11" creationId="{73B8A936-ECB3-AA4B-E3EC-75CCC8C9C299}"/>
          </ac:cxnSpMkLst>
        </pc:cxnChg>
      </pc:sldChg>
      <pc:sldChg chg="addSp delSp modSp add mod">
        <pc:chgData name="ΕΙΡΗΝΗ ΚΑΤΣΑΡΟΥ" userId="3d7c3f3ab11cf231" providerId="LiveId" clId="{58D3516E-C68E-4816-BB91-0168A74178CB}" dt="2023-02-12T14:10:26.527" v="27329" actId="20577"/>
        <pc:sldMkLst>
          <pc:docMk/>
          <pc:sldMk cId="1687662710" sldId="380"/>
        </pc:sldMkLst>
        <pc:spChg chg="mod">
          <ac:chgData name="ΕΙΡΗΝΗ ΚΑΤΣΑΡΟΥ" userId="3d7c3f3ab11cf231" providerId="LiveId" clId="{58D3516E-C68E-4816-BB91-0168A74178CB}" dt="2023-02-12T14:10:26.527" v="27329" actId="20577"/>
          <ac:spMkLst>
            <pc:docMk/>
            <pc:sldMk cId="1687662710" sldId="380"/>
            <ac:spMk id="2" creationId="{21BB3ACD-39D6-4B07-B165-F979837486AA}"/>
          </ac:spMkLst>
        </pc:spChg>
        <pc:spChg chg="add del mod">
          <ac:chgData name="ΕΙΡΗΝΗ ΚΑΤΣΑΡΟΥ" userId="3d7c3f3ab11cf231" providerId="LiveId" clId="{58D3516E-C68E-4816-BB91-0168A74178CB}" dt="2023-02-11T14:57:13.614" v="5561" actId="931"/>
          <ac:spMkLst>
            <pc:docMk/>
            <pc:sldMk cId="1687662710" sldId="380"/>
            <ac:spMk id="4" creationId="{4E874E47-E9CD-0E3F-E6CA-B67C13BC64D9}"/>
          </ac:spMkLst>
        </pc:spChg>
        <pc:spChg chg="mod">
          <ac:chgData name="ΕΙΡΗΝΗ ΚΑΤΣΑΡΟΥ" userId="3d7c3f3ab11cf231" providerId="LiveId" clId="{58D3516E-C68E-4816-BB91-0168A74178CB}" dt="2023-02-11T15:29:56.691" v="6660" actId="14100"/>
          <ac:spMkLst>
            <pc:docMk/>
            <pc:sldMk cId="1687662710" sldId="380"/>
            <ac:spMk id="8" creationId="{B2E684E6-E821-4621-9B94-EFE47C9D651D}"/>
          </ac:spMkLst>
        </pc:spChg>
        <pc:spChg chg="mod">
          <ac:chgData name="ΕΙΡΗΝΗ ΚΑΤΣΑΡΟΥ" userId="3d7c3f3ab11cf231" providerId="LiveId" clId="{58D3516E-C68E-4816-BB91-0168A74178CB}" dt="2023-02-11T14:57:04.853" v="5560" actId="20577"/>
          <ac:spMkLst>
            <pc:docMk/>
            <pc:sldMk cId="1687662710" sldId="380"/>
            <ac:spMk id="9" creationId="{F3547202-6B2E-4F1D-B342-8268B9E48FEB}"/>
          </ac:spMkLst>
        </pc:spChg>
        <pc:spChg chg="mod">
          <ac:chgData name="ΕΙΡΗΝΗ ΚΑΤΣΑΡΟΥ" userId="3d7c3f3ab11cf231" providerId="LiveId" clId="{58D3516E-C68E-4816-BB91-0168A74178CB}" dt="2023-02-11T15:22:08.107" v="6621" actId="20577"/>
          <ac:spMkLst>
            <pc:docMk/>
            <pc:sldMk cId="1687662710" sldId="380"/>
            <ac:spMk id="10" creationId="{4FC46D3E-67F5-4E0D-982C-70E7EEF62081}"/>
          </ac:spMkLst>
        </pc:spChg>
        <pc:spChg chg="mod">
          <ac:chgData name="ΕΙΡΗΝΗ ΚΑΤΣΑΡΟΥ" userId="3d7c3f3ab11cf231" providerId="LiveId" clId="{58D3516E-C68E-4816-BB91-0168A74178CB}" dt="2023-02-11T15:29:51.883" v="6659" actId="1076"/>
          <ac:spMkLst>
            <pc:docMk/>
            <pc:sldMk cId="1687662710" sldId="380"/>
            <ac:spMk id="11" creationId="{6477573B-C3C4-4238-99BD-FE259DFFBD39}"/>
          </ac:spMkLst>
        </pc:spChg>
        <pc:spChg chg="add del mod">
          <ac:chgData name="ΕΙΡΗΝΗ ΚΑΤΣΑΡΟΥ" userId="3d7c3f3ab11cf231" providerId="LiveId" clId="{58D3516E-C68E-4816-BB91-0168A74178CB}" dt="2023-02-11T15:28:20.847" v="6648" actId="931"/>
          <ac:spMkLst>
            <pc:docMk/>
            <pc:sldMk cId="1687662710" sldId="380"/>
            <ac:spMk id="12" creationId="{B2E045E1-AD5C-665A-8811-33F8D52396B4}"/>
          </ac:spMkLst>
        </pc:spChg>
        <pc:spChg chg="add del mod">
          <ac:chgData name="ΕΙΡΗΝΗ ΚΑΤΣΑΡΟΥ" userId="3d7c3f3ab11cf231" providerId="LiveId" clId="{58D3516E-C68E-4816-BB91-0168A74178CB}" dt="2023-02-11T15:29:25.772" v="6651" actId="931"/>
          <ac:spMkLst>
            <pc:docMk/>
            <pc:sldMk cId="1687662710" sldId="380"/>
            <ac:spMk id="14" creationId="{7CDA37A6-E56B-8E5C-A39E-376506DF8EB8}"/>
          </ac:spMkLst>
        </pc:spChg>
        <pc:spChg chg="mod">
          <ac:chgData name="ΕΙΡΗΝΗ ΚΑΤΣΑΡΟΥ" userId="3d7c3f3ab11cf231" providerId="LiveId" clId="{58D3516E-C68E-4816-BB91-0168A74178CB}" dt="2023-02-12T12:46:55.463" v="26564" actId="255"/>
          <ac:spMkLst>
            <pc:docMk/>
            <pc:sldMk cId="1687662710" sldId="380"/>
            <ac:spMk id="20" creationId="{A591A21E-BA81-7273-0FCC-BCFD0B8D6E9D}"/>
          </ac:spMkLst>
        </pc:spChg>
        <pc:spChg chg="add del mod">
          <ac:chgData name="ΕΙΡΗΝΗ ΚΑΤΣΑΡΟΥ" userId="3d7c3f3ab11cf231" providerId="LiveId" clId="{58D3516E-C68E-4816-BB91-0168A74178CB}" dt="2023-02-11T15:29:40.558" v="6655" actId="931"/>
          <ac:spMkLst>
            <pc:docMk/>
            <pc:sldMk cId="1687662710" sldId="380"/>
            <ac:spMk id="26" creationId="{AA52D0BF-9274-54EE-758F-891703765ECB}"/>
          </ac:spMkLst>
        </pc:spChg>
        <pc:picChg chg="add mod">
          <ac:chgData name="ΕΙΡΗΝΗ ΚΑΤΣΑΡΟΥ" userId="3d7c3f3ab11cf231" providerId="LiveId" clId="{58D3516E-C68E-4816-BB91-0168A74178CB}" dt="2023-02-11T14:57:15.651" v="5562" actId="27614"/>
          <ac:picMkLst>
            <pc:docMk/>
            <pc:sldMk cId="1687662710" sldId="380"/>
            <ac:picMk id="16" creationId="{E5A858DB-CAA7-2C5C-BA73-7E19440F4363}"/>
          </ac:picMkLst>
        </pc:picChg>
        <pc:picChg chg="add mod">
          <ac:chgData name="ΕΙΡΗΝΗ ΚΑΤΣΑΡΟΥ" userId="3d7c3f3ab11cf231" providerId="LiveId" clId="{58D3516E-C68E-4816-BB91-0168A74178CB}" dt="2023-02-11T15:28:23.950" v="6650" actId="962"/>
          <ac:picMkLst>
            <pc:docMk/>
            <pc:sldMk cId="1687662710" sldId="380"/>
            <ac:picMk id="18" creationId="{03D9BDAB-A279-5911-5D9B-88A6AE9C8368}"/>
          </ac:picMkLst>
        </pc:picChg>
        <pc:picChg chg="del">
          <ac:chgData name="ΕΙΡΗΝΗ ΚΑΤΣΑΡΟΥ" userId="3d7c3f3ab11cf231" providerId="LiveId" clId="{58D3516E-C68E-4816-BB91-0168A74178CB}" dt="2023-02-11T14:54:19.145" v="5355" actId="21"/>
          <ac:picMkLst>
            <pc:docMk/>
            <pc:sldMk cId="1687662710" sldId="380"/>
            <ac:picMk id="19" creationId="{8091D5CC-BDF6-6818-D70F-46AD424447F6}"/>
          </ac:picMkLst>
        </pc:picChg>
        <pc:picChg chg="del">
          <ac:chgData name="ΕΙΡΗΝΗ ΚΑΤΣΑΡΟΥ" userId="3d7c3f3ab11cf231" providerId="LiveId" clId="{58D3516E-C68E-4816-BB91-0168A74178CB}" dt="2023-02-11T14:54:38.534" v="5376" actId="21"/>
          <ac:picMkLst>
            <pc:docMk/>
            <pc:sldMk cId="1687662710" sldId="380"/>
            <ac:picMk id="22" creationId="{44F50081-74CA-CE4B-6269-45C064E924C9}"/>
          </ac:picMkLst>
        </pc:picChg>
        <pc:picChg chg="add del mod">
          <ac:chgData name="ΕΙΡΗΝΗ ΚΑΤΣΑΡΟΥ" userId="3d7c3f3ab11cf231" providerId="LiveId" clId="{58D3516E-C68E-4816-BB91-0168A74178CB}" dt="2023-02-11T15:29:29.530" v="6654" actId="21"/>
          <ac:picMkLst>
            <pc:docMk/>
            <pc:sldMk cId="1687662710" sldId="380"/>
            <ac:picMk id="23" creationId="{351BABA2-271E-D610-0D9A-DD94A0142075}"/>
          </ac:picMkLst>
        </pc:picChg>
        <pc:picChg chg="del">
          <ac:chgData name="ΕΙΡΗΝΗ ΚΑΤΣΑΡΟΥ" userId="3d7c3f3ab11cf231" providerId="LiveId" clId="{58D3516E-C68E-4816-BB91-0168A74178CB}" dt="2023-02-11T14:54:40.726" v="5377" actId="21"/>
          <ac:picMkLst>
            <pc:docMk/>
            <pc:sldMk cId="1687662710" sldId="380"/>
            <ac:picMk id="24" creationId="{C0B08072-0CA6-EB37-76E0-C9DFBC25B04C}"/>
          </ac:picMkLst>
        </pc:picChg>
        <pc:picChg chg="add mod">
          <ac:chgData name="ΕΙΡΗΝΗ ΚΑΤΣΑΡΟΥ" userId="3d7c3f3ab11cf231" providerId="LiveId" clId="{58D3516E-C68E-4816-BB91-0168A74178CB}" dt="2023-02-11T15:29:42.078" v="6657" actId="962"/>
          <ac:picMkLst>
            <pc:docMk/>
            <pc:sldMk cId="1687662710" sldId="380"/>
            <ac:picMk id="28" creationId="{3FB504F6-5449-E5BC-47DD-3598C759E9DB}"/>
          </ac:picMkLst>
        </pc:picChg>
      </pc:sldChg>
      <pc:sldChg chg="addSp delSp modSp add mod setBg delDesignElem">
        <pc:chgData name="ΕΙΡΗΝΗ ΚΑΤΣΑΡΟΥ" userId="3d7c3f3ab11cf231" providerId="LiveId" clId="{58D3516E-C68E-4816-BB91-0168A74178CB}" dt="2023-02-12T13:04:50.118" v="26668" actId="947"/>
        <pc:sldMkLst>
          <pc:docMk/>
          <pc:sldMk cId="2538949729" sldId="381"/>
        </pc:sldMkLst>
        <pc:spChg chg="mod">
          <ac:chgData name="ΕΙΡΗΝΗ ΚΑΤΣΑΡΟΥ" userId="3d7c3f3ab11cf231" providerId="LiveId" clId="{58D3516E-C68E-4816-BB91-0168A74178CB}" dt="2023-02-12T13:04:50.118" v="26668" actId="947"/>
          <ac:spMkLst>
            <pc:docMk/>
            <pc:sldMk cId="2538949729" sldId="381"/>
            <ac:spMk id="10" creationId="{47CB9539-9C1D-C1B1-41FF-32292F994CC7}"/>
          </ac:spMkLst>
        </pc:spChg>
        <pc:spChg chg="mod">
          <ac:chgData name="ΕΙΡΗΝΗ ΚΑΤΣΑΡΟΥ" userId="3d7c3f3ab11cf231" providerId="LiveId" clId="{58D3516E-C68E-4816-BB91-0168A74178CB}" dt="2023-02-11T15:07:44.759" v="5868" actId="14100"/>
          <ac:spMkLst>
            <pc:docMk/>
            <pc:sldMk cId="2538949729" sldId="381"/>
            <ac:spMk id="12" creationId="{71EA3740-303A-E435-BD11-6ECE78E37653}"/>
          </ac:spMkLst>
        </pc:spChg>
        <pc:spChg chg="del">
          <ac:chgData name="ΕΙΡΗΝΗ ΚΑΤΣΑΡΟΥ" userId="3d7c3f3ab11cf231" providerId="LiveId" clId="{58D3516E-C68E-4816-BB91-0168A74178CB}" dt="2023-02-11T15:02:07.512" v="5799"/>
          <ac:spMkLst>
            <pc:docMk/>
            <pc:sldMk cId="2538949729" sldId="381"/>
            <ac:spMk id="14" creationId="{FA23A907-97FB-4A8F-880A-DD77401C4296}"/>
          </ac:spMkLst>
        </pc:spChg>
        <pc:spChg chg="add del">
          <ac:chgData name="ΕΙΡΗΝΗ ΚΑΤΣΑΡΟΥ" userId="3d7c3f3ab11cf231" providerId="LiveId" clId="{58D3516E-C68E-4816-BB91-0168A74178CB}" dt="2023-02-11T15:05:54.921" v="5834" actId="26606"/>
          <ac:spMkLst>
            <pc:docMk/>
            <pc:sldMk cId="2538949729" sldId="381"/>
            <ac:spMk id="15" creationId="{907EF6B7-1338-4443-8C46-6A318D952DFD}"/>
          </ac:spMkLst>
        </pc:spChg>
        <pc:spChg chg="add del">
          <ac:chgData name="ΕΙΡΗΝΗ ΚΑΤΣΑΡΟΥ" userId="3d7c3f3ab11cf231" providerId="LiveId" clId="{58D3516E-C68E-4816-BB91-0168A74178CB}" dt="2023-02-11T15:05:54.921" v="5834" actId="26606"/>
          <ac:spMkLst>
            <pc:docMk/>
            <pc:sldMk cId="2538949729" sldId="381"/>
            <ac:spMk id="16" creationId="{DAAE4CDD-124C-4DCF-9584-B6033B545DD5}"/>
          </ac:spMkLst>
        </pc:spChg>
        <pc:spChg chg="del">
          <ac:chgData name="ΕΙΡΗΝΗ ΚΑΤΣΑΡΟΥ" userId="3d7c3f3ab11cf231" providerId="LiveId" clId="{58D3516E-C68E-4816-BB91-0168A74178CB}" dt="2023-02-11T15:02:07.512" v="5799"/>
          <ac:spMkLst>
            <pc:docMk/>
            <pc:sldMk cId="2538949729" sldId="381"/>
            <ac:spMk id="17" creationId="{C2554CA6-288E-4202-BC52-2E5A8F0C0AED}"/>
          </ac:spMkLst>
        </pc:spChg>
        <pc:spChg chg="add del">
          <ac:chgData name="ΕΙΡΗΝΗ ΚΑΤΣΑΡΟΥ" userId="3d7c3f3ab11cf231" providerId="LiveId" clId="{58D3516E-C68E-4816-BB91-0168A74178CB}" dt="2023-02-11T15:05:54.921" v="5834" actId="26606"/>
          <ac:spMkLst>
            <pc:docMk/>
            <pc:sldMk cId="2538949729" sldId="381"/>
            <ac:spMk id="18" creationId="{081E4A58-353D-44AE-B2FC-2A74E2E400F7}"/>
          </ac:spMkLst>
        </pc:spChg>
        <pc:spChg chg="del">
          <ac:chgData name="ΕΙΡΗΝΗ ΚΑΤΣΑΡΟΥ" userId="3d7c3f3ab11cf231" providerId="LiveId" clId="{58D3516E-C68E-4816-BB91-0168A74178CB}" dt="2023-02-11T15:02:07.512" v="5799"/>
          <ac:spMkLst>
            <pc:docMk/>
            <pc:sldMk cId="2538949729" sldId="381"/>
            <ac:spMk id="19" creationId="{B10BB131-AC8E-4A8E-A5D1-36260F720C3B}"/>
          </ac:spMkLst>
        </pc:spChg>
        <pc:spChg chg="del">
          <ac:chgData name="ΕΙΡΗΝΗ ΚΑΤΣΑΡΟΥ" userId="3d7c3f3ab11cf231" providerId="LiveId" clId="{58D3516E-C68E-4816-BB91-0168A74178CB}" dt="2023-02-11T15:02:07.512" v="5799"/>
          <ac:spMkLst>
            <pc:docMk/>
            <pc:sldMk cId="2538949729" sldId="381"/>
            <ac:spMk id="21" creationId="{5B7778FC-632E-4DCA-A7CB-0D7731CCF970}"/>
          </ac:spMkLst>
        </pc:spChg>
        <pc:spChg chg="add">
          <ac:chgData name="ΕΙΡΗΝΗ ΚΑΤΣΑΡΟΥ" userId="3d7c3f3ab11cf231" providerId="LiveId" clId="{58D3516E-C68E-4816-BB91-0168A74178CB}" dt="2023-02-11T15:05:54.921" v="5834" actId="26606"/>
          <ac:spMkLst>
            <pc:docMk/>
            <pc:sldMk cId="2538949729" sldId="381"/>
            <ac:spMk id="23" creationId="{C2554CA6-288E-4202-BC52-2E5A8F0C0AED}"/>
          </ac:spMkLst>
        </pc:spChg>
        <pc:spChg chg="add">
          <ac:chgData name="ΕΙΡΗΝΗ ΚΑΤΣΑΡΟΥ" userId="3d7c3f3ab11cf231" providerId="LiveId" clId="{58D3516E-C68E-4816-BB91-0168A74178CB}" dt="2023-02-11T15:05:54.921" v="5834" actId="26606"/>
          <ac:spMkLst>
            <pc:docMk/>
            <pc:sldMk cId="2538949729" sldId="381"/>
            <ac:spMk id="25" creationId="{B10BB131-AC8E-4A8E-A5D1-36260F720C3B}"/>
          </ac:spMkLst>
        </pc:spChg>
        <pc:spChg chg="add">
          <ac:chgData name="ΕΙΡΗΝΗ ΚΑΤΣΑΡΟΥ" userId="3d7c3f3ab11cf231" providerId="LiveId" clId="{58D3516E-C68E-4816-BB91-0168A74178CB}" dt="2023-02-11T15:05:54.921" v="5834" actId="26606"/>
          <ac:spMkLst>
            <pc:docMk/>
            <pc:sldMk cId="2538949729" sldId="381"/>
            <ac:spMk id="27" creationId="{5B7778FC-632E-4DCA-A7CB-0D7731CCF970}"/>
          </ac:spMkLst>
        </pc:spChg>
        <pc:spChg chg="add">
          <ac:chgData name="ΕΙΡΗΝΗ ΚΑΤΣΑΡΟΥ" userId="3d7c3f3ab11cf231" providerId="LiveId" clId="{58D3516E-C68E-4816-BB91-0168A74178CB}" dt="2023-02-11T15:05:54.921" v="5834" actId="26606"/>
          <ac:spMkLst>
            <pc:docMk/>
            <pc:sldMk cId="2538949729" sldId="381"/>
            <ac:spMk id="29" creationId="{FA23A907-97FB-4A8F-880A-DD77401C4296}"/>
          </ac:spMkLst>
        </pc:spChg>
      </pc:sldChg>
      <pc:sldChg chg="addSp delSp modSp add mod">
        <pc:chgData name="ΕΙΡΗΝΗ ΚΑΤΣΑΡΟΥ" userId="3d7c3f3ab11cf231" providerId="LiveId" clId="{58D3516E-C68E-4816-BB91-0168A74178CB}" dt="2023-02-12T13:06:14.135" v="26673" actId="1076"/>
        <pc:sldMkLst>
          <pc:docMk/>
          <pc:sldMk cId="3003058801" sldId="382"/>
        </pc:sldMkLst>
        <pc:spChg chg="add del mod">
          <ac:chgData name="ΕΙΡΗΝΗ ΚΑΤΣΑΡΟΥ" userId="3d7c3f3ab11cf231" providerId="LiveId" clId="{58D3516E-C68E-4816-BB91-0168A74178CB}" dt="2023-02-11T15:11:14.498" v="5871" actId="931"/>
          <ac:spMkLst>
            <pc:docMk/>
            <pc:sldMk cId="3003058801" sldId="382"/>
            <ac:spMk id="3" creationId="{424349F6-67AC-006B-37F2-BE8BFAEBCBFB}"/>
          </ac:spMkLst>
        </pc:spChg>
        <pc:spChg chg="mod">
          <ac:chgData name="ΕΙΡΗΝΗ ΚΑΤΣΑΡΟΥ" userId="3d7c3f3ab11cf231" providerId="LiveId" clId="{58D3516E-C68E-4816-BB91-0168A74178CB}" dt="2023-02-12T13:05:50.156" v="26669" actId="2711"/>
          <ac:spMkLst>
            <pc:docMk/>
            <pc:sldMk cId="3003058801" sldId="382"/>
            <ac:spMk id="5" creationId="{ABD7D3E9-194D-4A3D-9826-F2458533B950}"/>
          </ac:spMkLst>
        </pc:spChg>
        <pc:spChg chg="mod">
          <ac:chgData name="ΕΙΡΗΝΗ ΚΑΤΣΑΡΟΥ" userId="3d7c3f3ab11cf231" providerId="LiveId" clId="{58D3516E-C68E-4816-BB91-0168A74178CB}" dt="2023-02-12T13:06:14.135" v="26673" actId="1076"/>
          <ac:spMkLst>
            <pc:docMk/>
            <pc:sldMk cId="3003058801" sldId="382"/>
            <ac:spMk id="6" creationId="{5AF42BF0-0B17-4E57-940A-6CE81C90668D}"/>
          </ac:spMkLst>
        </pc:spChg>
        <pc:spChg chg="del">
          <ac:chgData name="ΕΙΡΗΝΗ ΚΑΤΣΑΡΟΥ" userId="3d7c3f3ab11cf231" providerId="LiveId" clId="{58D3516E-C68E-4816-BB91-0168A74178CB}" dt="2023-02-11T15:12:02.173" v="5955" actId="21"/>
          <ac:spMkLst>
            <pc:docMk/>
            <pc:sldMk cId="3003058801" sldId="382"/>
            <ac:spMk id="10" creationId="{D6AA2E5A-6160-8974-5832-92BE725C61F3}"/>
          </ac:spMkLst>
        </pc:spChg>
        <pc:spChg chg="del">
          <ac:chgData name="ΕΙΡΗΝΗ ΚΑΤΣΑΡΟΥ" userId="3d7c3f3ab11cf231" providerId="LiveId" clId="{58D3516E-C68E-4816-BB91-0168A74178CB}" dt="2023-02-11T15:12:42.541" v="5957" actId="21"/>
          <ac:spMkLst>
            <pc:docMk/>
            <pc:sldMk cId="3003058801" sldId="382"/>
            <ac:spMk id="13" creationId="{6BCE96E8-653C-2C6C-CF3E-7634C8C89F26}"/>
          </ac:spMkLst>
        </pc:spChg>
        <pc:picChg chg="add mod">
          <ac:chgData name="ΕΙΡΗΝΗ ΚΑΤΣΑΡΟΥ" userId="3d7c3f3ab11cf231" providerId="LiveId" clId="{58D3516E-C68E-4816-BB91-0168A74178CB}" dt="2023-02-11T15:15:31.722" v="5984" actId="14100"/>
          <ac:picMkLst>
            <pc:docMk/>
            <pc:sldMk cId="3003058801" sldId="382"/>
            <ac:picMk id="8" creationId="{A1BDA2A2-7909-3D6D-178F-2F4C4A37FC19}"/>
          </ac:picMkLst>
        </pc:picChg>
        <pc:picChg chg="del">
          <ac:chgData name="ΕΙΡΗΝΗ ΚΑΤΣΑΡΟΥ" userId="3d7c3f3ab11cf231" providerId="LiveId" clId="{58D3516E-C68E-4816-BB91-0168A74178CB}" dt="2023-02-11T15:11:08.700" v="5870" actId="21"/>
          <ac:picMkLst>
            <pc:docMk/>
            <pc:sldMk cId="3003058801" sldId="382"/>
            <ac:picMk id="9" creationId="{9A188146-C502-FB39-5B3C-EDE6F611CCD3}"/>
          </ac:picMkLst>
        </pc:picChg>
        <pc:picChg chg="add mod">
          <ac:chgData name="ΕΙΡΗΝΗ ΚΑΤΣΑΡΟΥ" userId="3d7c3f3ab11cf231" providerId="LiveId" clId="{58D3516E-C68E-4816-BB91-0168A74178CB}" dt="2023-02-11T15:16:48.440" v="5998" actId="1440"/>
          <ac:picMkLst>
            <pc:docMk/>
            <pc:sldMk cId="3003058801" sldId="382"/>
            <ac:picMk id="14" creationId="{7C5569F0-D72A-80C0-2708-929B921A4778}"/>
          </ac:picMkLst>
        </pc:picChg>
      </pc:sldChg>
      <pc:sldChg chg="addSp delSp modSp add mod">
        <pc:chgData name="ΕΙΡΗΝΗ ΚΑΤΣΑΡΟΥ" userId="3d7c3f3ab11cf231" providerId="LiveId" clId="{58D3516E-C68E-4816-BB91-0168A74178CB}" dt="2023-02-12T13:06:47.031" v="26678" actId="14100"/>
        <pc:sldMkLst>
          <pc:docMk/>
          <pc:sldMk cId="4221354589" sldId="383"/>
        </pc:sldMkLst>
        <pc:spChg chg="add del mod">
          <ac:chgData name="ΕΙΡΗΝΗ ΚΑΤΣΑΡΟΥ" userId="3d7c3f3ab11cf231" providerId="LiveId" clId="{58D3516E-C68E-4816-BB91-0168A74178CB}" dt="2023-02-11T16:01:36.743" v="6663" actId="931"/>
          <ac:spMkLst>
            <pc:docMk/>
            <pc:sldMk cId="4221354589" sldId="383"/>
            <ac:spMk id="3" creationId="{0E7569DD-2D71-766B-0AC8-BFC6F042D6AB}"/>
          </ac:spMkLst>
        </pc:spChg>
        <pc:spChg chg="mod">
          <ac:chgData name="ΕΙΡΗΝΗ ΚΑΤΣΑΡΟΥ" userId="3d7c3f3ab11cf231" providerId="LiveId" clId="{58D3516E-C68E-4816-BB91-0168A74178CB}" dt="2023-02-12T13:06:47.031" v="26678" actId="14100"/>
          <ac:spMkLst>
            <pc:docMk/>
            <pc:sldMk cId="4221354589" sldId="383"/>
            <ac:spMk id="5" creationId="{ABD7D3E9-194D-4A3D-9826-F2458533B950}"/>
          </ac:spMkLst>
        </pc:spChg>
        <pc:spChg chg="mod">
          <ac:chgData name="ΕΙΡΗΝΗ ΚΑΤΣΑΡΟΥ" userId="3d7c3f3ab11cf231" providerId="LiveId" clId="{58D3516E-C68E-4816-BB91-0168A74178CB}" dt="2023-02-12T13:06:31.171" v="26675" actId="255"/>
          <ac:spMkLst>
            <pc:docMk/>
            <pc:sldMk cId="4221354589" sldId="383"/>
            <ac:spMk id="6" creationId="{5AF42BF0-0B17-4E57-940A-6CE81C90668D}"/>
          </ac:spMkLst>
        </pc:spChg>
        <pc:picChg chg="del">
          <ac:chgData name="ΕΙΡΗΝΗ ΚΑΤΣΑΡΟΥ" userId="3d7c3f3ab11cf231" providerId="LiveId" clId="{58D3516E-C68E-4816-BB91-0168A74178CB}" dt="2023-02-11T16:01:23.268" v="6662" actId="21"/>
          <ac:picMkLst>
            <pc:docMk/>
            <pc:sldMk cId="4221354589" sldId="383"/>
            <ac:picMk id="8" creationId="{A1BDA2A2-7909-3D6D-178F-2F4C4A37FC19}"/>
          </ac:picMkLst>
        </pc:picChg>
        <pc:picChg chg="add mod">
          <ac:chgData name="ΕΙΡΗΝΗ ΚΑΤΣΑΡΟΥ" userId="3d7c3f3ab11cf231" providerId="LiveId" clId="{58D3516E-C68E-4816-BB91-0168A74178CB}" dt="2023-02-11T16:02:24.014" v="6679" actId="14100"/>
          <ac:picMkLst>
            <pc:docMk/>
            <pc:sldMk cId="4221354589" sldId="383"/>
            <ac:picMk id="9" creationId="{90ACA753-5FF8-475F-2AE5-4C926999E416}"/>
          </ac:picMkLst>
        </pc:picChg>
        <pc:picChg chg="add mod">
          <ac:chgData name="ΕΙΡΗΝΗ ΚΑΤΣΑΡΟΥ" userId="3d7c3f3ab11cf231" providerId="LiveId" clId="{58D3516E-C68E-4816-BB91-0168A74178CB}" dt="2023-02-11T16:02:20.542" v="6678" actId="14100"/>
          <ac:picMkLst>
            <pc:docMk/>
            <pc:sldMk cId="4221354589" sldId="383"/>
            <ac:picMk id="11" creationId="{4C3C6D39-19E9-AB54-0E33-80B2E9882039}"/>
          </ac:picMkLst>
        </pc:picChg>
        <pc:picChg chg="del">
          <ac:chgData name="ΕΙΡΗΝΗ ΚΑΤΣΑΡΟΥ" userId="3d7c3f3ab11cf231" providerId="LiveId" clId="{58D3516E-C68E-4816-BB91-0168A74178CB}" dt="2023-02-11T16:02:11.339" v="6675" actId="21"/>
          <ac:picMkLst>
            <pc:docMk/>
            <pc:sldMk cId="4221354589" sldId="383"/>
            <ac:picMk id="14" creationId="{7C5569F0-D72A-80C0-2708-929B921A4778}"/>
          </ac:picMkLst>
        </pc:picChg>
        <pc:picChg chg="add mod">
          <ac:chgData name="ΕΙΡΗΝΗ ΚΑΤΣΑΡΟΥ" userId="3d7c3f3ab11cf231" providerId="LiveId" clId="{58D3516E-C68E-4816-BB91-0168A74178CB}" dt="2023-02-11T16:12:44.904" v="7211" actId="1076"/>
          <ac:picMkLst>
            <pc:docMk/>
            <pc:sldMk cId="4221354589" sldId="383"/>
            <ac:picMk id="15" creationId="{EF957864-0EFB-FD56-4EA3-E4E798019E79}"/>
          </ac:picMkLst>
        </pc:picChg>
      </pc:sldChg>
      <pc:sldChg chg="addSp delSp modSp add mod">
        <pc:chgData name="ΕΙΡΗΝΗ ΚΑΤΣΑΡΟΥ" userId="3d7c3f3ab11cf231" providerId="LiveId" clId="{58D3516E-C68E-4816-BB91-0168A74178CB}" dt="2023-02-12T13:07:16.176" v="26683" actId="20577"/>
        <pc:sldMkLst>
          <pc:docMk/>
          <pc:sldMk cId="168693031" sldId="384"/>
        </pc:sldMkLst>
        <pc:spChg chg="mod">
          <ac:chgData name="ΕΙΡΗΝΗ ΚΑΤΣΑΡΟΥ" userId="3d7c3f3ab11cf231" providerId="LiveId" clId="{58D3516E-C68E-4816-BB91-0168A74178CB}" dt="2023-02-12T13:07:16.176" v="26683" actId="20577"/>
          <ac:spMkLst>
            <pc:docMk/>
            <pc:sldMk cId="168693031" sldId="384"/>
            <ac:spMk id="5" creationId="{ABD7D3E9-194D-4A3D-9826-F2458533B950}"/>
          </ac:spMkLst>
        </pc:spChg>
        <pc:spChg chg="mod">
          <ac:chgData name="ΕΙΡΗΝΗ ΚΑΤΣΑΡΟΥ" userId="3d7c3f3ab11cf231" providerId="LiveId" clId="{58D3516E-C68E-4816-BB91-0168A74178CB}" dt="2023-02-11T16:34:56.150" v="8576" actId="255"/>
          <ac:spMkLst>
            <pc:docMk/>
            <pc:sldMk cId="168693031" sldId="384"/>
            <ac:spMk id="6" creationId="{5AF42BF0-0B17-4E57-940A-6CE81C90668D}"/>
          </ac:spMkLst>
        </pc:spChg>
        <pc:spChg chg="mod">
          <ac:chgData name="ΕΙΡΗΝΗ ΚΑΤΣΑΡΟΥ" userId="3d7c3f3ab11cf231" providerId="LiveId" clId="{58D3516E-C68E-4816-BB91-0168A74178CB}" dt="2023-02-11T16:21:36.095" v="7856" actId="14100"/>
          <ac:spMkLst>
            <pc:docMk/>
            <pc:sldMk cId="168693031" sldId="384"/>
            <ac:spMk id="12" creationId="{CA4B76B6-CF1E-7559-6EB3-436435EF8F24}"/>
          </ac:spMkLst>
        </pc:spChg>
        <pc:picChg chg="add mod">
          <ac:chgData name="ΕΙΡΗΝΗ ΚΑΤΣΑΡΟΥ" userId="3d7c3f3ab11cf231" providerId="LiveId" clId="{58D3516E-C68E-4816-BB91-0168A74178CB}" dt="2023-02-11T16:21:43.054" v="7858" actId="1440"/>
          <ac:picMkLst>
            <pc:docMk/>
            <pc:sldMk cId="168693031" sldId="384"/>
            <ac:picMk id="3" creationId="{D176934A-1DDD-EDEF-34BE-508E1B2304A9}"/>
          </ac:picMkLst>
        </pc:picChg>
        <pc:picChg chg="del">
          <ac:chgData name="ΕΙΡΗΝΗ ΚΑΤΣΑΡΟΥ" userId="3d7c3f3ab11cf231" providerId="LiveId" clId="{58D3516E-C68E-4816-BB91-0168A74178CB}" dt="2023-02-11T16:14:48.331" v="7370" actId="21"/>
          <ac:picMkLst>
            <pc:docMk/>
            <pc:sldMk cId="168693031" sldId="384"/>
            <ac:picMk id="15" creationId="{EF957864-0EFB-FD56-4EA3-E4E798019E79}"/>
          </ac:picMkLst>
        </pc:picChg>
      </pc:sldChg>
      <pc:sldChg chg="addSp delSp modSp add mod">
        <pc:chgData name="ΕΙΡΗΝΗ ΚΑΤΣΑΡΟΥ" userId="3d7c3f3ab11cf231" providerId="LiveId" clId="{58D3516E-C68E-4816-BB91-0168A74178CB}" dt="2023-02-11T16:33:35.301" v="8573" actId="14100"/>
        <pc:sldMkLst>
          <pc:docMk/>
          <pc:sldMk cId="1002518666" sldId="385"/>
        </pc:sldMkLst>
        <pc:spChg chg="mod">
          <ac:chgData name="ΕΙΡΗΝΗ ΚΑΤΣΑΡΟΥ" userId="3d7c3f3ab11cf231" providerId="LiveId" clId="{58D3516E-C68E-4816-BB91-0168A74178CB}" dt="2023-02-11T16:33:35.301" v="8573" actId="14100"/>
          <ac:spMkLst>
            <pc:docMk/>
            <pc:sldMk cId="1002518666" sldId="385"/>
            <ac:spMk id="4" creationId="{2C831749-47ED-4B1D-822C-821C2833F86A}"/>
          </ac:spMkLst>
        </pc:spChg>
        <pc:spChg chg="mod">
          <ac:chgData name="ΕΙΡΗΝΗ ΚΑΤΣΑΡΟΥ" userId="3d7c3f3ab11cf231" providerId="LiveId" clId="{58D3516E-C68E-4816-BB91-0168A74178CB}" dt="2023-02-11T16:33:17.870" v="8567" actId="2711"/>
          <ac:spMkLst>
            <pc:docMk/>
            <pc:sldMk cId="1002518666" sldId="385"/>
            <ac:spMk id="5" creationId="{ABD7D3E9-194D-4A3D-9826-F2458533B950}"/>
          </ac:spMkLst>
        </pc:spChg>
        <pc:spChg chg="mod">
          <ac:chgData name="ΕΙΡΗΝΗ ΚΑΤΣΑΡΟΥ" userId="3d7c3f3ab11cf231" providerId="LiveId" clId="{58D3516E-C68E-4816-BB91-0168A74178CB}" dt="2023-02-11T16:33:12.237" v="8566" actId="2711"/>
          <ac:spMkLst>
            <pc:docMk/>
            <pc:sldMk cId="1002518666" sldId="385"/>
            <ac:spMk id="6" creationId="{5AF42BF0-0B17-4E57-940A-6CE81C90668D}"/>
          </ac:spMkLst>
        </pc:spChg>
        <pc:spChg chg="mod">
          <ac:chgData name="ΕΙΡΗΝΗ ΚΑΤΣΑΡΟΥ" userId="3d7c3f3ab11cf231" providerId="LiveId" clId="{58D3516E-C68E-4816-BB91-0168A74178CB}" dt="2023-02-11T16:32:41.033" v="8565" actId="14100"/>
          <ac:spMkLst>
            <pc:docMk/>
            <pc:sldMk cId="1002518666" sldId="385"/>
            <ac:spMk id="12" creationId="{CA4B76B6-CF1E-7559-6EB3-436435EF8F24}"/>
          </ac:spMkLst>
        </pc:spChg>
        <pc:picChg chg="del">
          <ac:chgData name="ΕΙΡΗΝΗ ΚΑΤΣΑΡΟΥ" userId="3d7c3f3ab11cf231" providerId="LiveId" clId="{58D3516E-C68E-4816-BB91-0168A74178CB}" dt="2023-02-11T16:24:29.269" v="7877" actId="21"/>
          <ac:picMkLst>
            <pc:docMk/>
            <pc:sldMk cId="1002518666" sldId="385"/>
            <ac:picMk id="3" creationId="{D176934A-1DDD-EDEF-34BE-508E1B2304A9}"/>
          </ac:picMkLst>
        </pc:picChg>
        <pc:picChg chg="add mod">
          <ac:chgData name="ΕΙΡΗΝΗ ΚΑΤΣΑΡΟΥ" userId="3d7c3f3ab11cf231" providerId="LiveId" clId="{58D3516E-C68E-4816-BB91-0168A74178CB}" dt="2023-02-11T16:31:22.369" v="8563" actId="1440"/>
          <ac:picMkLst>
            <pc:docMk/>
            <pc:sldMk cId="1002518666" sldId="385"/>
            <ac:picMk id="7" creationId="{711B7235-4D45-D07B-05AD-68B395D0B815}"/>
          </ac:picMkLst>
        </pc:picChg>
        <pc:picChg chg="mod">
          <ac:chgData name="ΕΙΡΗΝΗ ΚΑΤΣΑΡΟΥ" userId="3d7c3f3ab11cf231" providerId="LiveId" clId="{58D3516E-C68E-4816-BB91-0168A74178CB}" dt="2023-02-11T16:33:23.590" v="8568" actId="14100"/>
          <ac:picMkLst>
            <pc:docMk/>
            <pc:sldMk cId="1002518666" sldId="385"/>
            <ac:picMk id="9" creationId="{90ACA753-5FF8-475F-2AE5-4C926999E416}"/>
          </ac:picMkLst>
        </pc:picChg>
        <pc:picChg chg="mod">
          <ac:chgData name="ΕΙΡΗΝΗ ΚΑΤΣΑΡΟΥ" userId="3d7c3f3ab11cf231" providerId="LiveId" clId="{58D3516E-C68E-4816-BB91-0168A74178CB}" dt="2023-02-11T16:33:30.327" v="8572" actId="14100"/>
          <ac:picMkLst>
            <pc:docMk/>
            <pc:sldMk cId="1002518666" sldId="385"/>
            <ac:picMk id="11" creationId="{4C3C6D39-19E9-AB54-0E33-80B2E9882039}"/>
          </ac:picMkLst>
        </pc:picChg>
      </pc:sldChg>
      <pc:sldChg chg="addSp delSp modSp new mod ord setBg">
        <pc:chgData name="ΕΙΡΗΝΗ ΚΑΤΣΑΡΟΥ" userId="3d7c3f3ab11cf231" providerId="LiveId" clId="{58D3516E-C68E-4816-BB91-0168A74178CB}" dt="2023-02-12T12:57:05.803" v="26660"/>
        <pc:sldMkLst>
          <pc:docMk/>
          <pc:sldMk cId="2300749688" sldId="386"/>
        </pc:sldMkLst>
        <pc:spChg chg="add del mod">
          <ac:chgData name="ΕΙΡΗΝΗ ΚΑΤΣΑΡΟΥ" userId="3d7c3f3ab11cf231" providerId="LiveId" clId="{58D3516E-C68E-4816-BB91-0168A74178CB}" dt="2023-02-11T16:47:46.706" v="9189" actId="931"/>
          <ac:spMkLst>
            <pc:docMk/>
            <pc:sldMk cId="2300749688" sldId="386"/>
            <ac:spMk id="2" creationId="{9803D8F0-BEB0-88B1-D5FF-85A6FD51DCB8}"/>
          </ac:spMkLst>
        </pc:spChg>
        <pc:spChg chg="add mod">
          <ac:chgData name="ΕΙΡΗΝΗ ΚΑΤΣΑΡΟΥ" userId="3d7c3f3ab11cf231" providerId="LiveId" clId="{58D3516E-C68E-4816-BB91-0168A74178CB}" dt="2023-02-11T16:39:22.837" v="8755" actId="14100"/>
          <ac:spMkLst>
            <pc:docMk/>
            <pc:sldMk cId="2300749688" sldId="386"/>
            <ac:spMk id="3" creationId="{6794504A-4241-5FB5-A20D-2DD537775C46}"/>
          </ac:spMkLst>
        </pc:spChg>
        <pc:spChg chg="add del mod">
          <ac:chgData name="ΕΙΡΗΝΗ ΚΑΤΣΑΡΟΥ" userId="3d7c3f3ab11cf231" providerId="LiveId" clId="{58D3516E-C68E-4816-BB91-0168A74178CB}" dt="2023-02-11T16:50:51.123" v="9372" actId="1076"/>
          <ac:spMkLst>
            <pc:docMk/>
            <pc:sldMk cId="2300749688" sldId="386"/>
            <ac:spMk id="5" creationId="{BBCDB0AE-58AF-AB2E-C8BB-2BE857322670}"/>
          </ac:spMkLst>
        </pc:spChg>
        <pc:spChg chg="add del">
          <ac:chgData name="ΕΙΡΗΝΗ ΚΑΤΣΑΡΟΥ" userId="3d7c3f3ab11cf231" providerId="LiveId" clId="{58D3516E-C68E-4816-BB91-0168A74178CB}" dt="2023-02-11T16:36:00.697" v="8579" actId="26606"/>
          <ac:spMkLst>
            <pc:docMk/>
            <pc:sldMk cId="2300749688" sldId="386"/>
            <ac:spMk id="8" creationId="{8B089790-F4B6-46A7-BB28-7B74A9A9EFDC}"/>
          </ac:spMkLst>
        </pc:spChg>
        <pc:spChg chg="add mod">
          <ac:chgData name="ΕΙΡΗΝΗ ΚΑΤΣΑΡΟΥ" userId="3d7c3f3ab11cf231" providerId="LiveId" clId="{58D3516E-C68E-4816-BB91-0168A74178CB}" dt="2023-02-11T16:51:10.099" v="9378" actId="1076"/>
          <ac:spMkLst>
            <pc:docMk/>
            <pc:sldMk cId="2300749688" sldId="386"/>
            <ac:spMk id="9" creationId="{1CE3B298-4F91-8C9E-D86F-5484C0D1B4A2}"/>
          </ac:spMkLst>
        </pc:spChg>
        <pc:spChg chg="add del mod">
          <ac:chgData name="ΕΙΡΗΝΗ ΚΑΤΣΑΡΟΥ" userId="3d7c3f3ab11cf231" providerId="LiveId" clId="{58D3516E-C68E-4816-BB91-0168A74178CB}" dt="2023-02-11T16:50:32.709" v="9369" actId="931"/>
          <ac:spMkLst>
            <pc:docMk/>
            <pc:sldMk cId="2300749688" sldId="386"/>
            <ac:spMk id="16" creationId="{5E534CC2-8C61-4C0B-7ECE-DCAFA2EA3167}"/>
          </ac:spMkLst>
        </pc:spChg>
        <pc:spChg chg="add mod">
          <ac:chgData name="ΕΙΡΗΝΗ ΚΑΤΣΑΡΟΥ" userId="3d7c3f3ab11cf231" providerId="LiveId" clId="{58D3516E-C68E-4816-BB91-0168A74178CB}" dt="2023-02-11T16:52:43.346" v="9579" actId="20577"/>
          <ac:spMkLst>
            <pc:docMk/>
            <pc:sldMk cId="2300749688" sldId="386"/>
            <ac:spMk id="19" creationId="{DED7D019-9BFE-59E5-DC5D-A0E941D42A0F}"/>
          </ac:spMkLst>
        </pc:spChg>
        <pc:spChg chg="add del mod">
          <ac:chgData name="ΕΙΡΗΝΗ ΚΑΤΣΑΡΟΥ" userId="3d7c3f3ab11cf231" providerId="LiveId" clId="{58D3516E-C68E-4816-BB91-0168A74178CB}" dt="2023-02-11T16:53:42.607" v="9582" actId="931"/>
          <ac:spMkLst>
            <pc:docMk/>
            <pc:sldMk cId="2300749688" sldId="386"/>
            <ac:spMk id="21" creationId="{E78F77F3-4409-51A2-B625-E51F22023FB9}"/>
          </ac:spMkLst>
        </pc:spChg>
        <pc:spChg chg="add del mod">
          <ac:chgData name="ΕΙΡΗΝΗ ΚΑΤΣΑΡΟΥ" userId="3d7c3f3ab11cf231" providerId="LiveId" clId="{58D3516E-C68E-4816-BB91-0168A74178CB}" dt="2023-02-11T16:56:05.844" v="9584" actId="931"/>
          <ac:spMkLst>
            <pc:docMk/>
            <pc:sldMk cId="2300749688" sldId="386"/>
            <ac:spMk id="25" creationId="{C19CB7EC-8764-2EDC-023E-9D2029F5FC96}"/>
          </ac:spMkLst>
        </pc:spChg>
        <pc:grpChg chg="add del">
          <ac:chgData name="ΕΙΡΗΝΗ ΚΑΤΣΑΡΟΥ" userId="3d7c3f3ab11cf231" providerId="LiveId" clId="{58D3516E-C68E-4816-BB91-0168A74178CB}" dt="2023-02-11T16:36:00.697" v="8579" actId="26606"/>
          <ac:grpSpMkLst>
            <pc:docMk/>
            <pc:sldMk cId="2300749688" sldId="386"/>
            <ac:grpSpMk id="10" creationId="{9DE3F54D-33BC-4382-A2AB-5E002F0F1166}"/>
          </ac:grpSpMkLst>
        </pc:grpChg>
        <pc:picChg chg="add del">
          <ac:chgData name="ΕΙΡΗΝΗ ΚΑΤΣΑΡΟΥ" userId="3d7c3f3ab11cf231" providerId="LiveId" clId="{58D3516E-C68E-4816-BB91-0168A74178CB}" dt="2023-02-11T16:36:00.697" v="8579" actId="26606"/>
          <ac:picMkLst>
            <pc:docMk/>
            <pc:sldMk cId="2300749688" sldId="386"/>
            <ac:picMk id="4" creationId="{7FE2616D-BA4B-ECCC-BF52-769F0F49DBCA}"/>
          </ac:picMkLst>
        </pc:picChg>
        <pc:picChg chg="add del mod">
          <ac:chgData name="ΕΙΡΗΝΗ ΚΑΤΣΑΡΟΥ" userId="3d7c3f3ab11cf231" providerId="LiveId" clId="{58D3516E-C68E-4816-BB91-0168A74178CB}" dt="2023-02-11T16:50:25.154" v="9368" actId="21"/>
          <ac:picMkLst>
            <pc:docMk/>
            <pc:sldMk cId="2300749688" sldId="386"/>
            <ac:picMk id="7" creationId="{1E3E9081-6AEC-E048-5878-1AE8774EBDAC}"/>
          </ac:picMkLst>
        </pc:picChg>
        <pc:picChg chg="add del mod">
          <ac:chgData name="ΕΙΡΗΝΗ ΚΑΤΣΑΡΟΥ" userId="3d7c3f3ab11cf231" providerId="LiveId" clId="{58D3516E-C68E-4816-BB91-0168A74178CB}" dt="2023-02-11T16:52:47.606" v="9580" actId="21"/>
          <ac:picMkLst>
            <pc:docMk/>
            <pc:sldMk cId="2300749688" sldId="386"/>
            <ac:picMk id="18" creationId="{1FC6EED1-388A-9111-BDC9-ECAA3195B998}"/>
          </ac:picMkLst>
        </pc:picChg>
        <pc:picChg chg="add del mod">
          <ac:chgData name="ΕΙΡΗΝΗ ΚΑΤΣΑΡΟΥ" userId="3d7c3f3ab11cf231" providerId="LiveId" clId="{58D3516E-C68E-4816-BB91-0168A74178CB}" dt="2023-02-11T16:53:46.785" v="9583" actId="21"/>
          <ac:picMkLst>
            <pc:docMk/>
            <pc:sldMk cId="2300749688" sldId="386"/>
            <ac:picMk id="23" creationId="{4A58B25E-5D86-DF74-2570-6F73F30959B9}"/>
          </ac:picMkLst>
        </pc:picChg>
        <pc:picChg chg="add mod">
          <ac:chgData name="ΕΙΡΗΝΗ ΚΑΤΣΑΡΟΥ" userId="3d7c3f3ab11cf231" providerId="LiveId" clId="{58D3516E-C68E-4816-BB91-0168A74178CB}" dt="2023-02-11T16:56:22.264" v="9589" actId="14100"/>
          <ac:picMkLst>
            <pc:docMk/>
            <pc:sldMk cId="2300749688" sldId="386"/>
            <ac:picMk id="27" creationId="{5C3B6C9F-ECB3-D360-BDD0-929F37F2A939}"/>
          </ac:picMkLst>
        </pc:picChg>
      </pc:sldChg>
      <pc:sldChg chg="addSp delSp modSp add mod setBg delDesignElem">
        <pc:chgData name="ΕΙΡΗΝΗ ΚΑΤΣΑΡΟΥ" userId="3d7c3f3ab11cf231" providerId="LiveId" clId="{58D3516E-C68E-4816-BB91-0168A74178CB}" dt="2023-02-11T17:28:14.165" v="10997" actId="14100"/>
        <pc:sldMkLst>
          <pc:docMk/>
          <pc:sldMk cId="1069551800" sldId="387"/>
        </pc:sldMkLst>
        <pc:spChg chg="add del mod">
          <ac:chgData name="ΕΙΡΗΝΗ ΚΑΤΣΑΡΟΥ" userId="3d7c3f3ab11cf231" providerId="LiveId" clId="{58D3516E-C68E-4816-BB91-0168A74178CB}" dt="2023-02-11T17:02:46.821" v="9674"/>
          <ac:spMkLst>
            <pc:docMk/>
            <pc:sldMk cId="1069551800" sldId="387"/>
            <ac:spMk id="2" creationId="{A167318D-923F-577D-B121-64A18AE95A62}"/>
          </ac:spMkLst>
        </pc:spChg>
        <pc:spChg chg="mod">
          <ac:chgData name="ΕΙΡΗΝΗ ΚΑΤΣΑΡΟΥ" userId="3d7c3f3ab11cf231" providerId="LiveId" clId="{58D3516E-C68E-4816-BB91-0168A74178CB}" dt="2023-02-11T17:07:12.072" v="9735" actId="122"/>
          <ac:spMkLst>
            <pc:docMk/>
            <pc:sldMk cId="1069551800" sldId="387"/>
            <ac:spMk id="4" creationId="{90276DB8-9550-7789-6DF8-AA2A0B318FE6}"/>
          </ac:spMkLst>
        </pc:spChg>
        <pc:spChg chg="del mod ord">
          <ac:chgData name="ΕΙΡΗΝΗ ΚΑΤΣΑΡΟΥ" userId="3d7c3f3ab11cf231" providerId="LiveId" clId="{58D3516E-C68E-4816-BB91-0168A74178CB}" dt="2023-02-11T17:07:46.414" v="9736" actId="26606"/>
          <ac:spMkLst>
            <pc:docMk/>
            <pc:sldMk cId="1069551800" sldId="387"/>
            <ac:spMk id="5" creationId="{04457D61-2F82-556B-05FC-2E655E2F7B0A}"/>
          </ac:spMkLst>
        </pc:spChg>
        <pc:spChg chg="add mod">
          <ac:chgData name="ΕΙΡΗΝΗ ΚΑΤΣΑΡΟΥ" userId="3d7c3f3ab11cf231" providerId="LiveId" clId="{58D3516E-C68E-4816-BB91-0168A74178CB}" dt="2023-02-11T17:07:52.338" v="9737" actId="122"/>
          <ac:spMkLst>
            <pc:docMk/>
            <pc:sldMk cId="1069551800" sldId="387"/>
            <ac:spMk id="6" creationId="{9C8869CB-1908-2A84-3D37-ACE5A33F10A9}"/>
          </ac:spMkLst>
        </pc:spChg>
        <pc:spChg chg="add mod">
          <ac:chgData name="ΕΙΡΗΝΗ ΚΑΤΣΑΡΟΥ" userId="3d7c3f3ab11cf231" providerId="LiveId" clId="{58D3516E-C68E-4816-BB91-0168A74178CB}" dt="2023-02-11T17:28:14.165" v="10997" actId="14100"/>
          <ac:spMkLst>
            <pc:docMk/>
            <pc:sldMk cId="1069551800" sldId="387"/>
            <ac:spMk id="8" creationId="{B7892747-4F99-3A82-E487-EB20F5B29311}"/>
          </ac:spMkLst>
        </pc:spChg>
        <pc:spChg chg="add">
          <ac:chgData name="ΕΙΡΗΝΗ ΚΑΤΣΑΡΟΥ" userId="3d7c3f3ab11cf231" providerId="LiveId" clId="{58D3516E-C68E-4816-BB91-0168A74178CB}" dt="2023-02-11T17:04:13.517" v="9695" actId="26606"/>
          <ac:spMkLst>
            <pc:docMk/>
            <pc:sldMk cId="1069551800" sldId="387"/>
            <ac:spMk id="16" creationId="{2EB492CD-616E-47F8-933B-5E2D952A0593}"/>
          </ac:spMkLst>
        </pc:spChg>
        <pc:spChg chg="add">
          <ac:chgData name="ΕΙΡΗΝΗ ΚΑΤΣΑΡΟΥ" userId="3d7c3f3ab11cf231" providerId="LiveId" clId="{58D3516E-C68E-4816-BB91-0168A74178CB}" dt="2023-02-11T17:04:13.517" v="9695" actId="26606"/>
          <ac:spMkLst>
            <pc:docMk/>
            <pc:sldMk cId="1069551800" sldId="387"/>
            <ac:spMk id="18" creationId="{59383CF9-23B5-4335-9B21-1791C4CF1C75}"/>
          </ac:spMkLst>
        </pc:spChg>
        <pc:spChg chg="add">
          <ac:chgData name="ΕΙΡΗΝΗ ΚΑΤΣΑΡΟΥ" userId="3d7c3f3ab11cf231" providerId="LiveId" clId="{58D3516E-C68E-4816-BB91-0168A74178CB}" dt="2023-02-11T17:04:13.517" v="9695" actId="26606"/>
          <ac:spMkLst>
            <pc:docMk/>
            <pc:sldMk cId="1069551800" sldId="387"/>
            <ac:spMk id="20" creationId="{0007FE00-9498-4706-B255-6437B0252C02}"/>
          </ac:spMkLst>
        </pc:spChg>
        <pc:spChg chg="del">
          <ac:chgData name="ΕΙΡΗΝΗ ΚΑΤΣΑΡΟΥ" userId="3d7c3f3ab11cf231" providerId="LiveId" clId="{58D3516E-C68E-4816-BB91-0168A74178CB}" dt="2023-02-11T17:00:05.956" v="9591"/>
          <ac:spMkLst>
            <pc:docMk/>
            <pc:sldMk cId="1069551800" sldId="387"/>
            <ac:spMk id="24" creationId="{42A5316D-ED2F-4F89-B4B4-8D9240B1A348}"/>
          </ac:spMkLst>
        </pc:spChg>
        <pc:graphicFrameChg chg="add mod">
          <ac:chgData name="ΕΙΡΗΝΗ ΚΑΤΣΑΡΟΥ" userId="3d7c3f3ab11cf231" providerId="LiveId" clId="{58D3516E-C68E-4816-BB91-0168A74178CB}" dt="2023-02-11T17:10:42.951" v="9987" actId="108"/>
          <ac:graphicFrameMkLst>
            <pc:docMk/>
            <pc:sldMk cId="1069551800" sldId="387"/>
            <ac:graphicFrameMk id="22" creationId="{571D5E63-0FEA-9EEB-C7E5-724AF4C302F6}"/>
          </ac:graphicFrameMkLst>
        </pc:graphicFrameChg>
        <pc:picChg chg="del">
          <ac:chgData name="ΕΙΡΗΝΗ ΚΑΤΣΑΡΟΥ" userId="3d7c3f3ab11cf231" providerId="LiveId" clId="{58D3516E-C68E-4816-BB91-0168A74178CB}" dt="2023-02-11T17:00:17.523" v="9592" actId="21"/>
          <ac:picMkLst>
            <pc:docMk/>
            <pc:sldMk cId="1069551800" sldId="387"/>
            <ac:picMk id="3" creationId="{725E5540-1A57-AA4E-05CA-3BC6D258EDD2}"/>
          </ac:picMkLst>
        </pc:picChg>
        <pc:picChg chg="add del mod">
          <ac:chgData name="ΕΙΡΗΝΗ ΚΑΤΣΑΡΟΥ" userId="3d7c3f3ab11cf231" providerId="LiveId" clId="{58D3516E-C68E-4816-BB91-0168A74178CB}" dt="2023-02-11T17:04:59.496" v="9700" actId="21"/>
          <ac:picMkLst>
            <pc:docMk/>
            <pc:sldMk cId="1069551800" sldId="387"/>
            <ac:picMk id="7" creationId="{D7377BCA-048F-0206-3D71-220081D59E74}"/>
          </ac:picMkLst>
        </pc:picChg>
        <pc:cxnChg chg="add del">
          <ac:chgData name="ΕΙΡΗΝΗ ΚΑΤΣΑΡΟΥ" userId="3d7c3f3ab11cf231" providerId="LiveId" clId="{58D3516E-C68E-4816-BB91-0168A74178CB}" dt="2023-02-11T17:04:13.517" v="9695" actId="26606"/>
          <ac:cxnSpMkLst>
            <pc:docMk/>
            <pc:sldMk cId="1069551800" sldId="387"/>
            <ac:cxnSpMk id="11" creationId="{A7F400EE-A8A5-48AF-B4D6-291B52C6F0B0}"/>
          </ac:cxnSpMkLst>
        </pc:cxnChg>
      </pc:sldChg>
      <pc:sldChg chg="addSp delSp modSp add del mod">
        <pc:chgData name="ΕΙΡΗΝΗ ΚΑΤΣΑΡΟΥ" userId="3d7c3f3ab11cf231" providerId="LiveId" clId="{58D3516E-C68E-4816-BB91-0168A74178CB}" dt="2023-02-11T16:52:50.940" v="9581" actId="2696"/>
        <pc:sldMkLst>
          <pc:docMk/>
          <pc:sldMk cId="2791603564" sldId="387"/>
        </pc:sldMkLst>
        <pc:spChg chg="add mod">
          <ac:chgData name="ΕΙΡΗΝΗ ΚΑΤΣΑΡΟΥ" userId="3d7c3f3ab11cf231" providerId="LiveId" clId="{58D3516E-C68E-4816-BB91-0168A74178CB}" dt="2023-02-11T16:48:26.342" v="9192" actId="21"/>
          <ac:spMkLst>
            <pc:docMk/>
            <pc:sldMk cId="2791603564" sldId="387"/>
            <ac:spMk id="4" creationId="{7323C39F-0A9E-932B-35CB-1DEBCBD19FBA}"/>
          </ac:spMkLst>
        </pc:spChg>
        <pc:spChg chg="mod">
          <ac:chgData name="ΕΙΡΗΝΗ ΚΑΤΣΑΡΟΥ" userId="3d7c3f3ab11cf231" providerId="LiveId" clId="{58D3516E-C68E-4816-BB91-0168A74178CB}" dt="2023-02-11T16:49:48.272" v="9365" actId="20577"/>
          <ac:spMkLst>
            <pc:docMk/>
            <pc:sldMk cId="2791603564" sldId="387"/>
            <ac:spMk id="5" creationId="{BBCDB0AE-58AF-AB2E-C8BB-2BE857322670}"/>
          </ac:spMkLst>
        </pc:spChg>
        <pc:picChg chg="del">
          <ac:chgData name="ΕΙΡΗΝΗ ΚΑΤΣΑΡΟΥ" userId="3d7c3f3ab11cf231" providerId="LiveId" clId="{58D3516E-C68E-4816-BB91-0168A74178CB}" dt="2023-02-11T16:48:26.342" v="9192" actId="21"/>
          <ac:picMkLst>
            <pc:docMk/>
            <pc:sldMk cId="2791603564" sldId="387"/>
            <ac:picMk id="7" creationId="{1E3E9081-6AEC-E048-5878-1AE8774EBDAC}"/>
          </ac:picMkLst>
        </pc:picChg>
      </pc:sldChg>
      <pc:sldChg chg="modSp add mod">
        <pc:chgData name="ΕΙΡΗΝΗ ΚΑΤΣΑΡΟΥ" userId="3d7c3f3ab11cf231" providerId="LiveId" clId="{58D3516E-C68E-4816-BB91-0168A74178CB}" dt="2023-02-11T19:35:06.782" v="19027" actId="14100"/>
        <pc:sldMkLst>
          <pc:docMk/>
          <pc:sldMk cId="3874870829" sldId="388"/>
        </pc:sldMkLst>
        <pc:spChg chg="mod">
          <ac:chgData name="ΕΙΡΗΝΗ ΚΑΤΣΑΡΟΥ" userId="3d7c3f3ab11cf231" providerId="LiveId" clId="{58D3516E-C68E-4816-BB91-0168A74178CB}" dt="2023-02-11T19:35:06.782" v="19027" actId="14100"/>
          <ac:spMkLst>
            <pc:docMk/>
            <pc:sldMk cId="3874870829" sldId="388"/>
            <ac:spMk id="8" creationId="{5CF5BDA4-10C7-46A6-AC30-523A3FC438AC}"/>
          </ac:spMkLst>
        </pc:spChg>
      </pc:sldChg>
      <pc:sldChg chg="modSp add mod">
        <pc:chgData name="ΕΙΡΗΝΗ ΚΑΤΣΑΡΟΥ" userId="3d7c3f3ab11cf231" providerId="LiveId" clId="{58D3516E-C68E-4816-BB91-0168A74178CB}" dt="2023-02-11T17:32:21.964" v="11104" actId="20577"/>
        <pc:sldMkLst>
          <pc:docMk/>
          <pc:sldMk cId="1976079553" sldId="389"/>
        </pc:sldMkLst>
        <pc:spChg chg="mod">
          <ac:chgData name="ΕΙΡΗΝΗ ΚΑΤΣΑΡΟΥ" userId="3d7c3f3ab11cf231" providerId="LiveId" clId="{58D3516E-C68E-4816-BB91-0168A74178CB}" dt="2023-02-11T17:32:21.964" v="11104" actId="20577"/>
          <ac:spMkLst>
            <pc:docMk/>
            <pc:sldMk cId="1976079553" sldId="389"/>
            <ac:spMk id="8" creationId="{5CF5BDA4-10C7-46A6-AC30-523A3FC438AC}"/>
          </ac:spMkLst>
        </pc:spChg>
      </pc:sldChg>
      <pc:sldChg chg="addSp delSp modSp new del mod">
        <pc:chgData name="ΕΙΡΗΝΗ ΚΑΤΣΑΡΟΥ" userId="3d7c3f3ab11cf231" providerId="LiveId" clId="{58D3516E-C68E-4816-BB91-0168A74178CB}" dt="2023-02-11T17:36:31.316" v="11110" actId="2696"/>
        <pc:sldMkLst>
          <pc:docMk/>
          <pc:sldMk cId="108442742" sldId="390"/>
        </pc:sldMkLst>
        <pc:spChg chg="del">
          <ac:chgData name="ΕΙΡΗΝΗ ΚΑΤΣΑΡΟΥ" userId="3d7c3f3ab11cf231" providerId="LiveId" clId="{58D3516E-C68E-4816-BB91-0168A74178CB}" dt="2023-02-11T17:36:14.749" v="11106" actId="21"/>
          <ac:spMkLst>
            <pc:docMk/>
            <pc:sldMk cId="108442742" sldId="390"/>
            <ac:spMk id="2" creationId="{6EC3BF89-080B-804F-3F4B-82C6F12EFBB4}"/>
          </ac:spMkLst>
        </pc:spChg>
        <pc:spChg chg="add del mod">
          <ac:chgData name="ΕΙΡΗΝΗ ΚΑΤΣΑΡΟΥ" userId="3d7c3f3ab11cf231" providerId="LiveId" clId="{58D3516E-C68E-4816-BB91-0168A74178CB}" dt="2023-02-11T17:36:26.708" v="11109"/>
          <ac:spMkLst>
            <pc:docMk/>
            <pc:sldMk cId="108442742" sldId="390"/>
            <ac:spMk id="4" creationId="{1353C0E1-2FB5-2EA5-505A-9E47322A6E02}"/>
          </ac:spMkLst>
        </pc:spChg>
      </pc:sldChg>
      <pc:sldChg chg="addSp delSp modSp new del mod">
        <pc:chgData name="ΕΙΡΗΝΗ ΚΑΤΣΑΡΟΥ" userId="3d7c3f3ab11cf231" providerId="LiveId" clId="{58D3516E-C68E-4816-BB91-0168A74178CB}" dt="2023-02-11T17:43:47.535" v="11169" actId="2696"/>
        <pc:sldMkLst>
          <pc:docMk/>
          <pc:sldMk cId="337942255" sldId="390"/>
        </pc:sldMkLst>
        <pc:spChg chg="del">
          <ac:chgData name="ΕΙΡΗΝΗ ΚΑΤΣΑΡΟΥ" userId="3d7c3f3ab11cf231" providerId="LiveId" clId="{58D3516E-C68E-4816-BB91-0168A74178CB}" dt="2023-02-11T17:42:34.563" v="11141" actId="931"/>
          <ac:spMkLst>
            <pc:docMk/>
            <pc:sldMk cId="337942255" sldId="390"/>
            <ac:spMk id="2" creationId="{4A58C5EE-EE36-FC4E-7AC7-3CCDFFC35E6C}"/>
          </ac:spMkLst>
        </pc:spChg>
        <pc:spChg chg="add mod">
          <ac:chgData name="ΕΙΡΗΝΗ ΚΑΤΣΑΡΟΥ" userId="3d7c3f3ab11cf231" providerId="LiveId" clId="{58D3516E-C68E-4816-BB91-0168A74178CB}" dt="2023-02-11T17:43:13.980" v="11168" actId="20577"/>
          <ac:spMkLst>
            <pc:docMk/>
            <pc:sldMk cId="337942255" sldId="390"/>
            <ac:spMk id="5" creationId="{68CF4316-B932-F9CA-1666-4DCCCF36243B}"/>
          </ac:spMkLst>
        </pc:spChg>
        <pc:picChg chg="add mod">
          <ac:chgData name="ΕΙΡΗΝΗ ΚΑΤΣΑΡΟΥ" userId="3d7c3f3ab11cf231" providerId="LiveId" clId="{58D3516E-C68E-4816-BB91-0168A74178CB}" dt="2023-02-11T17:42:37.028" v="11143" actId="962"/>
          <ac:picMkLst>
            <pc:docMk/>
            <pc:sldMk cId="337942255" sldId="390"/>
            <ac:picMk id="4" creationId="{84DB19D1-30CF-6C56-9EF5-E2B24FDE0243}"/>
          </ac:picMkLst>
        </pc:picChg>
      </pc:sldChg>
      <pc:sldChg chg="addSp delSp modSp add del mod">
        <pc:chgData name="ΕΙΡΗΝΗ ΚΑΤΣΑΡΟΥ" userId="3d7c3f3ab11cf231" providerId="LiveId" clId="{58D3516E-C68E-4816-BB91-0168A74178CB}" dt="2023-02-11T17:42:06.698" v="11139" actId="2696"/>
        <pc:sldMkLst>
          <pc:docMk/>
          <pc:sldMk cId="599225385" sldId="390"/>
        </pc:sldMkLst>
        <pc:spChg chg="add del mod">
          <ac:chgData name="ΕΙΡΗΝΗ ΚΑΤΣΑΡΟΥ" userId="3d7c3f3ab11cf231" providerId="LiveId" clId="{58D3516E-C68E-4816-BB91-0168A74178CB}" dt="2023-02-11T17:38:57.939" v="11118" actId="21"/>
          <ac:spMkLst>
            <pc:docMk/>
            <pc:sldMk cId="599225385" sldId="390"/>
            <ac:spMk id="3" creationId="{76420592-B829-5564-3591-C1CAB8F71515}"/>
          </ac:spMkLst>
        </pc:spChg>
        <pc:spChg chg="mod">
          <ac:chgData name="ΕΙΡΗΝΗ ΚΑΤΣΑΡΟΥ" userId="3d7c3f3ab11cf231" providerId="LiveId" clId="{58D3516E-C68E-4816-BB91-0168A74178CB}" dt="2023-02-11T17:40:05.558" v="11127" actId="14100"/>
          <ac:spMkLst>
            <pc:docMk/>
            <pc:sldMk cId="599225385" sldId="390"/>
            <ac:spMk id="4" creationId="{2C831749-47ED-4B1D-822C-821C2833F86A}"/>
          </ac:spMkLst>
        </pc:spChg>
        <pc:spChg chg="add del mod">
          <ac:chgData name="ΕΙΡΗΝΗ ΚΑΤΣΑΡΟΥ" userId="3d7c3f3ab11cf231" providerId="LiveId" clId="{58D3516E-C68E-4816-BB91-0168A74178CB}" dt="2023-02-11T17:39:59.658" v="11126" actId="478"/>
          <ac:spMkLst>
            <pc:docMk/>
            <pc:sldMk cId="599225385" sldId="390"/>
            <ac:spMk id="8" creationId="{5390DDC0-7104-BCC3-0471-E713018CCAD3}"/>
          </ac:spMkLst>
        </pc:spChg>
        <pc:spChg chg="add mod">
          <ac:chgData name="ΕΙΡΗΝΗ ΚΑΤΣΑΡΟΥ" userId="3d7c3f3ab11cf231" providerId="LiveId" clId="{58D3516E-C68E-4816-BB91-0168A74178CB}" dt="2023-02-11T17:41:04.907" v="11133" actId="207"/>
          <ac:spMkLst>
            <pc:docMk/>
            <pc:sldMk cId="599225385" sldId="390"/>
            <ac:spMk id="10" creationId="{D7BD035A-2DBE-9931-9A70-73DF80A64C05}"/>
          </ac:spMkLst>
        </pc:spChg>
        <pc:spChg chg="mod">
          <ac:chgData name="ΕΙΡΗΝΗ ΚΑΤΣΑΡΟΥ" userId="3d7c3f3ab11cf231" providerId="LiveId" clId="{58D3516E-C68E-4816-BB91-0168A74178CB}" dt="2023-02-11T17:41:46.275" v="11136" actId="207"/>
          <ac:spMkLst>
            <pc:docMk/>
            <pc:sldMk cId="599225385" sldId="390"/>
            <ac:spMk id="12" creationId="{CA4B76B6-CF1E-7559-6EB3-436435EF8F24}"/>
          </ac:spMkLst>
        </pc:spChg>
        <pc:spChg chg="add mod">
          <ac:chgData name="ΕΙΡΗΝΗ ΚΑΤΣΑΡΟΥ" userId="3d7c3f3ab11cf231" providerId="LiveId" clId="{58D3516E-C68E-4816-BB91-0168A74178CB}" dt="2023-02-11T17:41:18.824" v="11135" actId="1076"/>
          <ac:spMkLst>
            <pc:docMk/>
            <pc:sldMk cId="599225385" sldId="390"/>
            <ac:spMk id="13" creationId="{444760DC-898B-CE92-20F2-191947080250}"/>
          </ac:spMkLst>
        </pc:spChg>
        <pc:spChg chg="add mod">
          <ac:chgData name="ΕΙΡΗΝΗ ΚΑΤΣΑΡΟΥ" userId="3d7c3f3ab11cf231" providerId="LiveId" clId="{58D3516E-C68E-4816-BB91-0168A74178CB}" dt="2023-02-11T17:41:57.262" v="11138" actId="1076"/>
          <ac:spMkLst>
            <pc:docMk/>
            <pc:sldMk cId="599225385" sldId="390"/>
            <ac:spMk id="14" creationId="{40341855-5879-EEBD-39CA-F1CEC773A32A}"/>
          </ac:spMkLst>
        </pc:spChg>
        <pc:picChg chg="del">
          <ac:chgData name="ΕΙΡΗΝΗ ΚΑΤΣΑΡΟΥ" userId="3d7c3f3ab11cf231" providerId="LiveId" clId="{58D3516E-C68E-4816-BB91-0168A74178CB}" dt="2023-02-11T17:38:47.970" v="11116" actId="21"/>
          <ac:picMkLst>
            <pc:docMk/>
            <pc:sldMk cId="599225385" sldId="390"/>
            <ac:picMk id="7" creationId="{711B7235-4D45-D07B-05AD-68B395D0B815}"/>
          </ac:picMkLst>
        </pc:picChg>
        <pc:picChg chg="del">
          <ac:chgData name="ΕΙΡΗΝΗ ΚΑΤΣΑΡΟΥ" userId="3d7c3f3ab11cf231" providerId="LiveId" clId="{58D3516E-C68E-4816-BB91-0168A74178CB}" dt="2023-02-11T17:38:51.086" v="11117" actId="21"/>
          <ac:picMkLst>
            <pc:docMk/>
            <pc:sldMk cId="599225385" sldId="390"/>
            <ac:picMk id="9" creationId="{90ACA753-5FF8-475F-2AE5-4C926999E416}"/>
          </ac:picMkLst>
        </pc:picChg>
        <pc:picChg chg="del">
          <ac:chgData name="ΕΙΡΗΝΗ ΚΑΤΣΑΡΟΥ" userId="3d7c3f3ab11cf231" providerId="LiveId" clId="{58D3516E-C68E-4816-BB91-0168A74178CB}" dt="2023-02-11T17:39:01.671" v="11119" actId="21"/>
          <ac:picMkLst>
            <pc:docMk/>
            <pc:sldMk cId="599225385" sldId="390"/>
            <ac:picMk id="11" creationId="{4C3C6D39-19E9-AB54-0E33-80B2E9882039}"/>
          </ac:picMkLst>
        </pc:picChg>
      </pc:sldChg>
      <pc:sldChg chg="addSp delSp new del mod">
        <pc:chgData name="ΕΙΡΗΝΗ ΚΑΤΣΑΡΟΥ" userId="3d7c3f3ab11cf231" providerId="LiveId" clId="{58D3516E-C68E-4816-BB91-0168A74178CB}" dt="2023-02-11T17:37:27.268" v="11114" actId="2696"/>
        <pc:sldMkLst>
          <pc:docMk/>
          <pc:sldMk cId="1521762346" sldId="390"/>
        </pc:sldMkLst>
        <pc:spChg chg="add del">
          <ac:chgData name="ΕΙΡΗΝΗ ΚΑΤΣΑΡΟΥ" userId="3d7c3f3ab11cf231" providerId="LiveId" clId="{58D3516E-C68E-4816-BB91-0168A74178CB}" dt="2023-02-11T17:36:58.224" v="11113" actId="21"/>
          <ac:spMkLst>
            <pc:docMk/>
            <pc:sldMk cId="1521762346" sldId="390"/>
            <ac:spMk id="3" creationId="{3382F01F-5156-20AC-7875-AADD35146F6A}"/>
          </ac:spMkLst>
        </pc:spChg>
      </pc:sldChg>
      <pc:sldChg chg="new del">
        <pc:chgData name="ΕΙΡΗΝΗ ΚΑΤΣΑΡΟΥ" userId="3d7c3f3ab11cf231" providerId="LiveId" clId="{58D3516E-C68E-4816-BB91-0168A74178CB}" dt="2023-02-11T17:45:16.521" v="11171" actId="2696"/>
        <pc:sldMkLst>
          <pc:docMk/>
          <pc:sldMk cId="2905011149" sldId="390"/>
        </pc:sldMkLst>
      </pc:sldChg>
      <pc:sldChg chg="addSp delSp modSp new mod setBg">
        <pc:chgData name="ΕΙΡΗΝΗ ΚΑΤΣΑΡΟΥ" userId="3d7c3f3ab11cf231" providerId="LiveId" clId="{58D3516E-C68E-4816-BB91-0168A74178CB}" dt="2023-02-11T19:14:50.561" v="17141" actId="14100"/>
        <pc:sldMkLst>
          <pc:docMk/>
          <pc:sldMk cId="3188244214" sldId="390"/>
        </pc:sldMkLst>
        <pc:spChg chg="add del mod">
          <ac:chgData name="ΕΙΡΗΝΗ ΚΑΤΣΑΡΟΥ" userId="3d7c3f3ab11cf231" providerId="LiveId" clId="{58D3516E-C68E-4816-BB91-0168A74178CB}" dt="2023-02-11T17:45:52.583" v="11175"/>
          <ac:spMkLst>
            <pc:docMk/>
            <pc:sldMk cId="3188244214" sldId="390"/>
            <ac:spMk id="2" creationId="{E0EB9021-72F7-2D76-F56F-3D834B9BC06E}"/>
          </ac:spMkLst>
        </pc:spChg>
        <pc:spChg chg="add del mod">
          <ac:chgData name="ΕΙΡΗΝΗ ΚΑΤΣΑΡΟΥ" userId="3d7c3f3ab11cf231" providerId="LiveId" clId="{58D3516E-C68E-4816-BB91-0168A74178CB}" dt="2023-02-11T17:46:05.548" v="11178"/>
          <ac:spMkLst>
            <pc:docMk/>
            <pc:sldMk cId="3188244214" sldId="390"/>
            <ac:spMk id="3" creationId="{6A4F9483-D783-1814-034E-D5164E59874F}"/>
          </ac:spMkLst>
        </pc:spChg>
        <pc:spChg chg="add mod">
          <ac:chgData name="ΕΙΡΗΝΗ ΚΑΤΣΑΡΟΥ" userId="3d7c3f3ab11cf231" providerId="LiveId" clId="{58D3516E-C68E-4816-BB91-0168A74178CB}" dt="2023-02-11T18:44:07.491" v="14232" actId="20577"/>
          <ac:spMkLst>
            <pc:docMk/>
            <pc:sldMk cId="3188244214" sldId="390"/>
            <ac:spMk id="4" creationId="{D7F42822-2B8F-B894-3E5E-C27228EC345D}"/>
          </ac:spMkLst>
        </pc:spChg>
        <pc:spChg chg="add mod">
          <ac:chgData name="ΕΙΡΗΝΗ ΚΑΤΣΑΡΟΥ" userId="3d7c3f3ab11cf231" providerId="LiveId" clId="{58D3516E-C68E-4816-BB91-0168A74178CB}" dt="2023-02-11T19:14:50.561" v="17141" actId="14100"/>
          <ac:spMkLst>
            <pc:docMk/>
            <pc:sldMk cId="3188244214" sldId="390"/>
            <ac:spMk id="5" creationId="{35DF4799-A56B-05CE-FC3B-1826326BA490}"/>
          </ac:spMkLst>
        </pc:spChg>
        <pc:spChg chg="add del">
          <ac:chgData name="ΕΙΡΗΝΗ ΚΑΤΣΑΡΟΥ" userId="3d7c3f3ab11cf231" providerId="LiveId" clId="{58D3516E-C68E-4816-BB91-0168A74178CB}" dt="2023-02-11T18:21:36.893" v="13845" actId="26606"/>
          <ac:spMkLst>
            <pc:docMk/>
            <pc:sldMk cId="3188244214" sldId="390"/>
            <ac:spMk id="10" creationId="{6D6CDB20-394C-4D51-9C5B-8751E21338DC}"/>
          </ac:spMkLst>
        </pc:spChg>
        <pc:spChg chg="add del">
          <ac:chgData name="ΕΙΡΗΝΗ ΚΑΤΣΑΡΟΥ" userId="3d7c3f3ab11cf231" providerId="LiveId" clId="{58D3516E-C68E-4816-BB91-0168A74178CB}" dt="2023-02-11T18:21:36.893" v="13845" actId="26606"/>
          <ac:spMkLst>
            <pc:docMk/>
            <pc:sldMk cId="3188244214" sldId="390"/>
            <ac:spMk id="12" creationId="{46DFD1E0-DCA7-47E6-B78B-6ECDDF873DD6}"/>
          </ac:spMkLst>
        </pc:spChg>
        <pc:spChg chg="add del">
          <ac:chgData name="ΕΙΡΗΝΗ ΚΑΤΣΑΡΟΥ" userId="3d7c3f3ab11cf231" providerId="LiveId" clId="{58D3516E-C68E-4816-BB91-0168A74178CB}" dt="2023-02-11T18:21:36.893" v="13845" actId="26606"/>
          <ac:spMkLst>
            <pc:docMk/>
            <pc:sldMk cId="3188244214" sldId="390"/>
            <ac:spMk id="14" creationId="{8AAB0B1E-BB97-40E0-8DCD-D1197A0E1D6A}"/>
          </ac:spMkLst>
        </pc:spChg>
        <pc:spChg chg="add">
          <ac:chgData name="ΕΙΡΗΝΗ ΚΑΤΣΑΡΟΥ" userId="3d7c3f3ab11cf231" providerId="LiveId" clId="{58D3516E-C68E-4816-BB91-0168A74178CB}" dt="2023-02-11T18:21:36.893" v="13845" actId="26606"/>
          <ac:spMkLst>
            <pc:docMk/>
            <pc:sldMk cId="3188244214" sldId="390"/>
            <ac:spMk id="21" creationId="{17718681-A12E-49D6-9925-DD7C68176D61}"/>
          </ac:spMkLst>
        </pc:spChg>
        <pc:spChg chg="add">
          <ac:chgData name="ΕΙΡΗΝΗ ΚΑΤΣΑΡΟΥ" userId="3d7c3f3ab11cf231" providerId="LiveId" clId="{58D3516E-C68E-4816-BB91-0168A74178CB}" dt="2023-02-11T18:21:36.893" v="13845" actId="26606"/>
          <ac:spMkLst>
            <pc:docMk/>
            <pc:sldMk cId="3188244214" sldId="390"/>
            <ac:spMk id="23" creationId="{FBD77573-9EF2-4C35-8285-A1CF6FBB0EA5}"/>
          </ac:spMkLst>
        </pc:spChg>
        <pc:cxnChg chg="add del">
          <ac:chgData name="ΕΙΡΗΝΗ ΚΑΤΣΑΡΟΥ" userId="3d7c3f3ab11cf231" providerId="LiveId" clId="{58D3516E-C68E-4816-BB91-0168A74178CB}" dt="2023-02-11T18:21:36.893" v="13845" actId="26606"/>
          <ac:cxnSpMkLst>
            <pc:docMk/>
            <pc:sldMk cId="3188244214" sldId="390"/>
            <ac:cxnSpMk id="16" creationId="{F492F8DF-EE34-4FC5-9FFE-76EB2E3BBA95}"/>
          </ac:cxnSpMkLst>
        </pc:cxnChg>
      </pc:sldChg>
      <pc:sldChg chg="addSp delSp modSp add del mod setBg delDesignElem">
        <pc:chgData name="ΕΙΡΗΝΗ ΚΑΤΣΑΡΟΥ" userId="3d7c3f3ab11cf231" providerId="LiveId" clId="{58D3516E-C68E-4816-BB91-0168A74178CB}" dt="2023-02-11T18:21:50.102" v="13846" actId="2696"/>
        <pc:sldMkLst>
          <pc:docMk/>
          <pc:sldMk cId="998609997" sldId="391"/>
        </pc:sldMkLst>
        <pc:spChg chg="mod">
          <ac:chgData name="ΕΙΡΗΝΗ ΚΑΤΣΑΡΟΥ" userId="3d7c3f3ab11cf231" providerId="LiveId" clId="{58D3516E-C68E-4816-BB91-0168A74178CB}" dt="2023-02-11T18:15:46.566" v="13594" actId="108"/>
          <ac:spMkLst>
            <pc:docMk/>
            <pc:sldMk cId="998609997" sldId="391"/>
            <ac:spMk id="4" creationId="{D7F42822-2B8F-B894-3E5E-C27228EC345D}"/>
          </ac:spMkLst>
        </pc:spChg>
        <pc:spChg chg="mod">
          <ac:chgData name="ΕΙΡΗΝΗ ΚΑΤΣΑΡΟΥ" userId="3d7c3f3ab11cf231" providerId="LiveId" clId="{58D3516E-C68E-4816-BB91-0168A74178CB}" dt="2023-02-11T18:17:48.419" v="13607" actId="14100"/>
          <ac:spMkLst>
            <pc:docMk/>
            <pc:sldMk cId="998609997" sldId="391"/>
            <ac:spMk id="5" creationId="{35DF4799-A56B-05CE-FC3B-1826326BA490}"/>
          </ac:spMkLst>
        </pc:spChg>
        <pc:spChg chg="add">
          <ac:chgData name="ΕΙΡΗΝΗ ΚΑΤΣΑΡΟΥ" userId="3d7c3f3ab11cf231" providerId="LiveId" clId="{58D3516E-C68E-4816-BB91-0168A74178CB}" dt="2023-02-11T18:11:12.303" v="13539" actId="26606"/>
          <ac:spMkLst>
            <pc:docMk/>
            <pc:sldMk cId="998609997" sldId="391"/>
            <ac:spMk id="7" creationId="{6D6CDB20-394C-4D51-9C5B-8751E21338DC}"/>
          </ac:spMkLst>
        </pc:spChg>
        <pc:spChg chg="add">
          <ac:chgData name="ΕΙΡΗΝΗ ΚΑΤΣΑΡΟΥ" userId="3d7c3f3ab11cf231" providerId="LiveId" clId="{58D3516E-C68E-4816-BB91-0168A74178CB}" dt="2023-02-11T18:11:12.303" v="13539" actId="26606"/>
          <ac:spMkLst>
            <pc:docMk/>
            <pc:sldMk cId="998609997" sldId="391"/>
            <ac:spMk id="8" creationId="{46DFD1E0-DCA7-47E6-B78B-6ECDDF873DD6}"/>
          </ac:spMkLst>
        </pc:spChg>
        <pc:spChg chg="add">
          <ac:chgData name="ΕΙΡΗΝΗ ΚΑΤΣΑΡΟΥ" userId="3d7c3f3ab11cf231" providerId="LiveId" clId="{58D3516E-C68E-4816-BB91-0168A74178CB}" dt="2023-02-11T18:11:12.303" v="13539" actId="26606"/>
          <ac:spMkLst>
            <pc:docMk/>
            <pc:sldMk cId="998609997" sldId="391"/>
            <ac:spMk id="9" creationId="{8AAB0B1E-BB97-40E0-8DCD-D1197A0E1D6A}"/>
          </ac:spMkLst>
        </pc:spChg>
        <pc:spChg chg="del">
          <ac:chgData name="ΕΙΡΗΝΗ ΚΑΤΣΑΡΟΥ" userId="3d7c3f3ab11cf231" providerId="LiveId" clId="{58D3516E-C68E-4816-BB91-0168A74178CB}" dt="2023-02-11T18:11:07.050" v="13538"/>
          <ac:spMkLst>
            <pc:docMk/>
            <pc:sldMk cId="998609997" sldId="391"/>
            <ac:spMk id="10" creationId="{6D6CDB20-394C-4D51-9C5B-8751E21338DC}"/>
          </ac:spMkLst>
        </pc:spChg>
        <pc:spChg chg="del">
          <ac:chgData name="ΕΙΡΗΝΗ ΚΑΤΣΑΡΟΥ" userId="3d7c3f3ab11cf231" providerId="LiveId" clId="{58D3516E-C68E-4816-BB91-0168A74178CB}" dt="2023-02-11T18:11:07.050" v="13538"/>
          <ac:spMkLst>
            <pc:docMk/>
            <pc:sldMk cId="998609997" sldId="391"/>
            <ac:spMk id="12" creationId="{46DFD1E0-DCA7-47E6-B78B-6ECDDF873DD6}"/>
          </ac:spMkLst>
        </pc:spChg>
        <pc:spChg chg="del">
          <ac:chgData name="ΕΙΡΗΝΗ ΚΑΤΣΑΡΟΥ" userId="3d7c3f3ab11cf231" providerId="LiveId" clId="{58D3516E-C68E-4816-BB91-0168A74178CB}" dt="2023-02-11T18:11:07.050" v="13538"/>
          <ac:spMkLst>
            <pc:docMk/>
            <pc:sldMk cId="998609997" sldId="391"/>
            <ac:spMk id="14" creationId="{8AAB0B1E-BB97-40E0-8DCD-D1197A0E1D6A}"/>
          </ac:spMkLst>
        </pc:spChg>
        <pc:cxnChg chg="add">
          <ac:chgData name="ΕΙΡΗΝΗ ΚΑΤΣΑΡΟΥ" userId="3d7c3f3ab11cf231" providerId="LiveId" clId="{58D3516E-C68E-4816-BB91-0168A74178CB}" dt="2023-02-11T18:11:12.303" v="13539" actId="26606"/>
          <ac:cxnSpMkLst>
            <pc:docMk/>
            <pc:sldMk cId="998609997" sldId="391"/>
            <ac:cxnSpMk id="11" creationId="{F492F8DF-EE34-4FC5-9FFE-76EB2E3BBA95}"/>
          </ac:cxnSpMkLst>
        </pc:cxnChg>
        <pc:cxnChg chg="del">
          <ac:chgData name="ΕΙΡΗΝΗ ΚΑΤΣΑΡΟΥ" userId="3d7c3f3ab11cf231" providerId="LiveId" clId="{58D3516E-C68E-4816-BB91-0168A74178CB}" dt="2023-02-11T18:11:07.050" v="13538"/>
          <ac:cxnSpMkLst>
            <pc:docMk/>
            <pc:sldMk cId="998609997" sldId="391"/>
            <ac:cxnSpMk id="16" creationId="{F492F8DF-EE34-4FC5-9FFE-76EB2E3BBA95}"/>
          </ac:cxnSpMkLst>
        </pc:cxnChg>
      </pc:sldChg>
      <pc:sldChg chg="addSp modSp new del mod">
        <pc:chgData name="ΕΙΡΗΝΗ ΚΑΤΣΑΡΟΥ" userId="3d7c3f3ab11cf231" providerId="LiveId" clId="{58D3516E-C68E-4816-BB91-0168A74178CB}" dt="2023-02-11T18:25:36.167" v="13890" actId="2696"/>
        <pc:sldMkLst>
          <pc:docMk/>
          <pc:sldMk cId="1171391713" sldId="392"/>
        </pc:sldMkLst>
        <pc:spChg chg="add mod">
          <ac:chgData name="ΕΙΡΗΝΗ ΚΑΤΣΑΡΟΥ" userId="3d7c3f3ab11cf231" providerId="LiveId" clId="{58D3516E-C68E-4816-BB91-0168A74178CB}" dt="2023-02-11T18:20:26.457" v="13841" actId="20577"/>
          <ac:spMkLst>
            <pc:docMk/>
            <pc:sldMk cId="1171391713" sldId="392"/>
            <ac:spMk id="2" creationId="{ABDE3250-A001-F114-DC70-F8A99E30A339}"/>
          </ac:spMkLst>
        </pc:spChg>
      </pc:sldChg>
      <pc:sldChg chg="addSp delSp modSp add mod setBg delDesignElem">
        <pc:chgData name="ΕΙΡΗΝΗ ΚΑΤΣΑΡΟΥ" userId="3d7c3f3ab11cf231" providerId="LiveId" clId="{58D3516E-C68E-4816-BB91-0168A74178CB}" dt="2023-02-12T10:59:45.659" v="19648" actId="27636"/>
        <pc:sldMkLst>
          <pc:docMk/>
          <pc:sldMk cId="3369519981" sldId="393"/>
        </pc:sldMkLst>
        <pc:spChg chg="mod">
          <ac:chgData name="ΕΙΡΗΝΗ ΚΑΤΣΑΡΟΥ" userId="3d7c3f3ab11cf231" providerId="LiveId" clId="{58D3516E-C68E-4816-BB91-0168A74178CB}" dt="2023-02-11T18:23:00.324" v="13865" actId="1076"/>
          <ac:spMkLst>
            <pc:docMk/>
            <pc:sldMk cId="3369519981" sldId="393"/>
            <ac:spMk id="4" creationId="{D7F42822-2B8F-B894-3E5E-C27228EC345D}"/>
          </ac:spMkLst>
        </pc:spChg>
        <pc:spChg chg="mod">
          <ac:chgData name="ΕΙΡΗΝΗ ΚΑΤΣΑΡΟΥ" userId="3d7c3f3ab11cf231" providerId="LiveId" clId="{58D3516E-C68E-4816-BB91-0168A74178CB}" dt="2023-02-12T10:59:45.659" v="19648" actId="27636"/>
          <ac:spMkLst>
            <pc:docMk/>
            <pc:sldMk cId="3369519981" sldId="393"/>
            <ac:spMk id="5" creationId="{35DF4799-A56B-05CE-FC3B-1826326BA490}"/>
          </ac:spMkLst>
        </pc:spChg>
        <pc:spChg chg="del">
          <ac:chgData name="ΕΙΡΗΝΗ ΚΑΤΣΑΡΟΥ" userId="3d7c3f3ab11cf231" providerId="LiveId" clId="{58D3516E-C68E-4816-BB91-0168A74178CB}" dt="2023-02-11T18:20:54.532" v="13843"/>
          <ac:spMkLst>
            <pc:docMk/>
            <pc:sldMk cId="3369519981" sldId="393"/>
            <ac:spMk id="7" creationId="{6D6CDB20-394C-4D51-9C5B-8751E21338DC}"/>
          </ac:spMkLst>
        </pc:spChg>
        <pc:spChg chg="del">
          <ac:chgData name="ΕΙΡΗΝΗ ΚΑΤΣΑΡΟΥ" userId="3d7c3f3ab11cf231" providerId="LiveId" clId="{58D3516E-C68E-4816-BB91-0168A74178CB}" dt="2023-02-11T18:20:54.532" v="13843"/>
          <ac:spMkLst>
            <pc:docMk/>
            <pc:sldMk cId="3369519981" sldId="393"/>
            <ac:spMk id="8" creationId="{46DFD1E0-DCA7-47E6-B78B-6ECDDF873DD6}"/>
          </ac:spMkLst>
        </pc:spChg>
        <pc:spChg chg="del">
          <ac:chgData name="ΕΙΡΗΝΗ ΚΑΤΣΑΡΟΥ" userId="3d7c3f3ab11cf231" providerId="LiveId" clId="{58D3516E-C68E-4816-BB91-0168A74178CB}" dt="2023-02-11T18:20:54.532" v="13843"/>
          <ac:spMkLst>
            <pc:docMk/>
            <pc:sldMk cId="3369519981" sldId="393"/>
            <ac:spMk id="9" creationId="{8AAB0B1E-BB97-40E0-8DCD-D1197A0E1D6A}"/>
          </ac:spMkLst>
        </pc:spChg>
        <pc:spChg chg="add">
          <ac:chgData name="ΕΙΡΗΝΗ ΚΑΤΣΑΡΟΥ" userId="3d7c3f3ab11cf231" providerId="LiveId" clId="{58D3516E-C68E-4816-BB91-0168A74178CB}" dt="2023-02-11T18:21:18.437" v="13844" actId="26606"/>
          <ac:spMkLst>
            <pc:docMk/>
            <pc:sldMk cId="3369519981" sldId="393"/>
            <ac:spMk id="10" creationId="{17718681-A12E-49D6-9925-DD7C68176D61}"/>
          </ac:spMkLst>
        </pc:spChg>
        <pc:spChg chg="add">
          <ac:chgData name="ΕΙΡΗΝΗ ΚΑΤΣΑΡΟΥ" userId="3d7c3f3ab11cf231" providerId="LiveId" clId="{58D3516E-C68E-4816-BB91-0168A74178CB}" dt="2023-02-11T18:21:18.437" v="13844" actId="26606"/>
          <ac:spMkLst>
            <pc:docMk/>
            <pc:sldMk cId="3369519981" sldId="393"/>
            <ac:spMk id="12" creationId="{FBD77573-9EF2-4C35-8285-A1CF6FBB0EA5}"/>
          </ac:spMkLst>
        </pc:spChg>
        <pc:cxnChg chg="del">
          <ac:chgData name="ΕΙΡΗΝΗ ΚΑΤΣΑΡΟΥ" userId="3d7c3f3ab11cf231" providerId="LiveId" clId="{58D3516E-C68E-4816-BB91-0168A74178CB}" dt="2023-02-11T18:20:54.532" v="13843"/>
          <ac:cxnSpMkLst>
            <pc:docMk/>
            <pc:sldMk cId="3369519981" sldId="393"/>
            <ac:cxnSpMk id="11" creationId="{F492F8DF-EE34-4FC5-9FFE-76EB2E3BBA95}"/>
          </ac:cxnSpMkLst>
        </pc:cxnChg>
      </pc:sldChg>
      <pc:sldChg chg="addSp delSp modSp add mod setBg delDesignElem">
        <pc:chgData name="ΕΙΡΗΝΗ ΚΑΤΣΑΡΟΥ" userId="3d7c3f3ab11cf231" providerId="LiveId" clId="{58D3516E-C68E-4816-BB91-0168A74178CB}" dt="2023-02-11T18:42:17.460" v="14227" actId="2711"/>
        <pc:sldMkLst>
          <pc:docMk/>
          <pc:sldMk cId="3866629391" sldId="394"/>
        </pc:sldMkLst>
        <pc:spChg chg="add del mod">
          <ac:chgData name="ΕΙΡΗΝΗ ΚΑΤΣΑΡΟΥ" userId="3d7c3f3ab11cf231" providerId="LiveId" clId="{58D3516E-C68E-4816-BB91-0168A74178CB}" dt="2023-02-11T18:39:51.410" v="14211" actId="21"/>
          <ac:spMkLst>
            <pc:docMk/>
            <pc:sldMk cId="3866629391" sldId="394"/>
            <ac:spMk id="2" creationId="{9A7A6D70-9E92-B99C-7DE0-654553C08C38}"/>
          </ac:spMkLst>
        </pc:spChg>
        <pc:spChg chg="add del mod">
          <ac:chgData name="ΕΙΡΗΝΗ ΚΑΤΣΑΡΟΥ" userId="3d7c3f3ab11cf231" providerId="LiveId" clId="{58D3516E-C68E-4816-BB91-0168A74178CB}" dt="2023-02-11T18:39:59.693" v="14213" actId="21"/>
          <ac:spMkLst>
            <pc:docMk/>
            <pc:sldMk cId="3866629391" sldId="394"/>
            <ac:spMk id="3" creationId="{CA343D6D-FC53-9484-3E37-E067E82CEE44}"/>
          </ac:spMkLst>
        </pc:spChg>
        <pc:spChg chg="mod">
          <ac:chgData name="ΕΙΡΗΝΗ ΚΑΤΣΑΡΟΥ" userId="3d7c3f3ab11cf231" providerId="LiveId" clId="{58D3516E-C68E-4816-BB91-0168A74178CB}" dt="2023-02-11T18:41:07.601" v="14223" actId="20577"/>
          <ac:spMkLst>
            <pc:docMk/>
            <pc:sldMk cId="3866629391" sldId="394"/>
            <ac:spMk id="4" creationId="{D7F42822-2B8F-B894-3E5E-C27228EC345D}"/>
          </ac:spMkLst>
        </pc:spChg>
        <pc:spChg chg="add del mod">
          <ac:chgData name="ΕΙΡΗΝΗ ΚΑΤΣΑΡΟΥ" userId="3d7c3f3ab11cf231" providerId="LiveId" clId="{58D3516E-C68E-4816-BB91-0168A74178CB}" dt="2023-02-11T18:34:26.520" v="14194" actId="26606"/>
          <ac:spMkLst>
            <pc:docMk/>
            <pc:sldMk cId="3866629391" sldId="394"/>
            <ac:spMk id="5" creationId="{35DF4799-A56B-05CE-FC3B-1826326BA490}"/>
          </ac:spMkLst>
        </pc:spChg>
        <pc:spChg chg="add del">
          <ac:chgData name="ΕΙΡΗΝΗ ΚΑΤΣΑΡΟΥ" userId="3d7c3f3ab11cf231" providerId="LiveId" clId="{58D3516E-C68E-4816-BB91-0168A74178CB}" dt="2023-02-11T18:33:56.604" v="14190" actId="26606"/>
          <ac:spMkLst>
            <pc:docMk/>
            <pc:sldMk cId="3866629391" sldId="394"/>
            <ac:spMk id="7" creationId="{12FB12AE-71D1-47FD-9AC3-EE2C07424534}"/>
          </ac:spMkLst>
        </pc:spChg>
        <pc:spChg chg="add del">
          <ac:chgData name="ΕΙΡΗΝΗ ΚΑΤΣΑΡΟΥ" userId="3d7c3f3ab11cf231" providerId="LiveId" clId="{58D3516E-C68E-4816-BB91-0168A74178CB}" dt="2023-02-11T18:33:56.604" v="14190" actId="26606"/>
          <ac:spMkLst>
            <pc:docMk/>
            <pc:sldMk cId="3866629391" sldId="394"/>
            <ac:spMk id="8" creationId="{64853C7E-3CBA-4464-865F-6044D94B1BE9}"/>
          </ac:spMkLst>
        </pc:spChg>
        <pc:spChg chg="del">
          <ac:chgData name="ΕΙΡΗΝΗ ΚΑΤΣΑΡΟΥ" userId="3d7c3f3ab11cf231" providerId="LiveId" clId="{58D3516E-C68E-4816-BB91-0168A74178CB}" dt="2023-02-11T18:24:18.965" v="13883"/>
          <ac:spMkLst>
            <pc:docMk/>
            <pc:sldMk cId="3866629391" sldId="394"/>
            <ac:spMk id="10" creationId="{17718681-A12E-49D6-9925-DD7C68176D61}"/>
          </ac:spMkLst>
        </pc:spChg>
        <pc:spChg chg="del">
          <ac:chgData name="ΕΙΡΗΝΗ ΚΑΤΣΑΡΟΥ" userId="3d7c3f3ab11cf231" providerId="LiveId" clId="{58D3516E-C68E-4816-BB91-0168A74178CB}" dt="2023-02-11T18:24:18.965" v="13883"/>
          <ac:spMkLst>
            <pc:docMk/>
            <pc:sldMk cId="3866629391" sldId="394"/>
            <ac:spMk id="12" creationId="{FBD77573-9EF2-4C35-8285-A1CF6FBB0EA5}"/>
          </ac:spMkLst>
        </pc:spChg>
        <pc:spChg chg="add del">
          <ac:chgData name="ΕΙΡΗΝΗ ΚΑΤΣΑΡΟΥ" userId="3d7c3f3ab11cf231" providerId="LiveId" clId="{58D3516E-C68E-4816-BB91-0168A74178CB}" dt="2023-02-11T18:33:56.604" v="14190" actId="26606"/>
          <ac:spMkLst>
            <pc:docMk/>
            <pc:sldMk cId="3866629391" sldId="394"/>
            <ac:spMk id="14" creationId="{55EFEC59-B929-4851-9DEF-9106F27979A9}"/>
          </ac:spMkLst>
        </pc:spChg>
        <pc:spChg chg="add del">
          <ac:chgData name="ΕΙΡΗΝΗ ΚΑΤΣΑΡΟΥ" userId="3d7c3f3ab11cf231" providerId="LiveId" clId="{58D3516E-C68E-4816-BB91-0168A74178CB}" dt="2023-02-11T18:33:56.604" v="14190" actId="26606"/>
          <ac:spMkLst>
            <pc:docMk/>
            <pc:sldMk cId="3866629391" sldId="394"/>
            <ac:spMk id="16" creationId="{6C132392-D5FF-4588-8FA1-5BAD77BF6464}"/>
          </ac:spMkLst>
        </pc:spChg>
        <pc:spChg chg="add del">
          <ac:chgData name="ΕΙΡΗΝΗ ΚΑΤΣΑΡΟΥ" userId="3d7c3f3ab11cf231" providerId="LiveId" clId="{58D3516E-C68E-4816-BB91-0168A74178CB}" dt="2023-02-11T18:33:56.604" v="14190" actId="26606"/>
          <ac:spMkLst>
            <pc:docMk/>
            <pc:sldMk cId="3866629391" sldId="394"/>
            <ac:spMk id="18" creationId="{C7EAC045-695C-4E73-9B7C-AFD6FB22DA20}"/>
          </ac:spMkLst>
        </pc:spChg>
        <pc:spChg chg="add del">
          <ac:chgData name="ΕΙΡΗΝΗ ΚΑΤΣΑΡΟΥ" userId="3d7c3f3ab11cf231" providerId="LiveId" clId="{58D3516E-C68E-4816-BB91-0168A74178CB}" dt="2023-02-11T18:33:56.604" v="14190" actId="26606"/>
          <ac:spMkLst>
            <pc:docMk/>
            <pc:sldMk cId="3866629391" sldId="394"/>
            <ac:spMk id="20" creationId="{404A7A3A-BEAE-4BC6-A163-5D0E5F8C4669}"/>
          </ac:spMkLst>
        </pc:spChg>
        <pc:spChg chg="add del">
          <ac:chgData name="ΕΙΡΗΝΗ ΚΑΤΣΑΡΟΥ" userId="3d7c3f3ab11cf231" providerId="LiveId" clId="{58D3516E-C68E-4816-BB91-0168A74178CB}" dt="2023-02-11T18:33:56.604" v="14190" actId="26606"/>
          <ac:spMkLst>
            <pc:docMk/>
            <pc:sldMk cId="3866629391" sldId="394"/>
            <ac:spMk id="22" creationId="{12ED3B7D-405D-4DFA-8608-B6DE7467183E}"/>
          </ac:spMkLst>
        </pc:spChg>
        <pc:spChg chg="add del">
          <ac:chgData name="ΕΙΡΗΝΗ ΚΑΤΣΑΡΟΥ" userId="3d7c3f3ab11cf231" providerId="LiveId" clId="{58D3516E-C68E-4816-BB91-0168A74178CB}" dt="2023-02-11T18:33:11.905" v="14187" actId="26606"/>
          <ac:spMkLst>
            <pc:docMk/>
            <pc:sldMk cId="3866629391" sldId="394"/>
            <ac:spMk id="27" creationId="{327D73B4-9F5C-4A64-A179-51B9500CB8B5}"/>
          </ac:spMkLst>
        </pc:spChg>
        <pc:spChg chg="add del">
          <ac:chgData name="ΕΙΡΗΝΗ ΚΑΤΣΑΡΟΥ" userId="3d7c3f3ab11cf231" providerId="LiveId" clId="{58D3516E-C68E-4816-BB91-0168A74178CB}" dt="2023-02-11T18:34:26.520" v="14194" actId="26606"/>
          <ac:spMkLst>
            <pc:docMk/>
            <pc:sldMk cId="3866629391" sldId="394"/>
            <ac:spMk id="28" creationId="{460B0EFB-53ED-4F35-B05D-F658EA021C65}"/>
          </ac:spMkLst>
        </pc:spChg>
        <pc:spChg chg="add del">
          <ac:chgData name="ΕΙΡΗΝΗ ΚΑΤΣΑΡΟΥ" userId="3d7c3f3ab11cf231" providerId="LiveId" clId="{58D3516E-C68E-4816-BB91-0168A74178CB}" dt="2023-02-11T18:33:11.905" v="14187" actId="26606"/>
          <ac:spMkLst>
            <pc:docMk/>
            <pc:sldMk cId="3866629391" sldId="394"/>
            <ac:spMk id="29" creationId="{C1F06963-6374-4B48-844F-071A9BAAAE02}"/>
          </ac:spMkLst>
        </pc:spChg>
        <pc:spChg chg="add del">
          <ac:chgData name="ΕΙΡΗΝΗ ΚΑΤΣΑΡΟΥ" userId="3d7c3f3ab11cf231" providerId="LiveId" clId="{58D3516E-C68E-4816-BB91-0168A74178CB}" dt="2023-02-11T18:34:26.520" v="14194" actId="26606"/>
          <ac:spMkLst>
            <pc:docMk/>
            <pc:sldMk cId="3866629391" sldId="394"/>
            <ac:spMk id="30" creationId="{835EF3DD-7D43-4A27-8967-A92FD8CC9365}"/>
          </ac:spMkLst>
        </pc:spChg>
        <pc:spChg chg="add del">
          <ac:chgData name="ΕΙΡΗΝΗ ΚΑΤΣΑΡΟΥ" userId="3d7c3f3ab11cf231" providerId="LiveId" clId="{58D3516E-C68E-4816-BB91-0168A74178CB}" dt="2023-02-11T18:33:11.905" v="14187" actId="26606"/>
          <ac:spMkLst>
            <pc:docMk/>
            <pc:sldMk cId="3866629391" sldId="394"/>
            <ac:spMk id="31" creationId="{6CB927A4-E432-4310-9CD5-E89FF5063179}"/>
          </ac:spMkLst>
        </pc:spChg>
        <pc:spChg chg="add del">
          <ac:chgData name="ΕΙΡΗΝΗ ΚΑΤΣΑΡΟΥ" userId="3d7c3f3ab11cf231" providerId="LiveId" clId="{58D3516E-C68E-4816-BB91-0168A74178CB}" dt="2023-02-11T18:34:26.405" v="14193" actId="26606"/>
          <ac:spMkLst>
            <pc:docMk/>
            <pc:sldMk cId="3866629391" sldId="394"/>
            <ac:spMk id="32" creationId="{4F7EBAE4-9945-4473-9E34-B2C66EA0F03D}"/>
          </ac:spMkLst>
        </pc:spChg>
        <pc:spChg chg="add del">
          <ac:chgData name="ΕΙΡΗΝΗ ΚΑΤΣΑΡΟΥ" userId="3d7c3f3ab11cf231" providerId="LiveId" clId="{58D3516E-C68E-4816-BB91-0168A74178CB}" dt="2023-02-11T18:33:11.905" v="14187" actId="26606"/>
          <ac:spMkLst>
            <pc:docMk/>
            <pc:sldMk cId="3866629391" sldId="394"/>
            <ac:spMk id="33" creationId="{1453BF6C-B012-48B7-B4E8-6D7AC7C27D02}"/>
          </ac:spMkLst>
        </pc:spChg>
        <pc:spChg chg="add del">
          <ac:chgData name="ΕΙΡΗΝΗ ΚΑΤΣΑΡΟΥ" userId="3d7c3f3ab11cf231" providerId="LiveId" clId="{58D3516E-C68E-4816-BB91-0168A74178CB}" dt="2023-02-11T18:34:26.405" v="14193" actId="26606"/>
          <ac:spMkLst>
            <pc:docMk/>
            <pc:sldMk cId="3866629391" sldId="394"/>
            <ac:spMk id="34" creationId="{70BEB1E7-2F88-40BC-B73D-42E5B6F80BFC}"/>
          </ac:spMkLst>
        </pc:spChg>
        <pc:spChg chg="add del">
          <ac:chgData name="ΕΙΡΗΝΗ ΚΑΤΣΑΡΟΥ" userId="3d7c3f3ab11cf231" providerId="LiveId" clId="{58D3516E-C68E-4816-BB91-0168A74178CB}" dt="2023-02-11T18:33:11.905" v="14187" actId="26606"/>
          <ac:spMkLst>
            <pc:docMk/>
            <pc:sldMk cId="3866629391" sldId="394"/>
            <ac:spMk id="35" creationId="{E3020543-B24B-4EC4-8FFC-8DD88EEA91A8}"/>
          </ac:spMkLst>
        </pc:spChg>
        <pc:spChg chg="add del">
          <ac:chgData name="ΕΙΡΗΝΗ ΚΑΤΣΑΡΟΥ" userId="3d7c3f3ab11cf231" providerId="LiveId" clId="{58D3516E-C68E-4816-BB91-0168A74178CB}" dt="2023-02-11T18:34:26.405" v="14193" actId="26606"/>
          <ac:spMkLst>
            <pc:docMk/>
            <pc:sldMk cId="3866629391" sldId="394"/>
            <ac:spMk id="36" creationId="{A7B99495-F43F-4D80-A44F-2CB4764EB90B}"/>
          </ac:spMkLst>
        </pc:spChg>
        <pc:spChg chg="add">
          <ac:chgData name="ΕΙΡΗΝΗ ΚΑΤΣΑΡΟΥ" userId="3d7c3f3ab11cf231" providerId="LiveId" clId="{58D3516E-C68E-4816-BB91-0168A74178CB}" dt="2023-02-11T18:34:26.520" v="14194" actId="26606"/>
          <ac:spMkLst>
            <pc:docMk/>
            <pc:sldMk cId="3866629391" sldId="394"/>
            <ac:spMk id="38" creationId="{460B0EFB-53ED-4F35-B05D-F658EA021C65}"/>
          </ac:spMkLst>
        </pc:spChg>
        <pc:spChg chg="add del">
          <ac:chgData name="ΕΙΡΗΝΗ ΚΑΤΣΑΡΟΥ" userId="3d7c3f3ab11cf231" providerId="LiveId" clId="{58D3516E-C68E-4816-BB91-0168A74178CB}" dt="2023-02-11T18:33:56.571" v="14189" actId="26606"/>
          <ac:spMkLst>
            <pc:docMk/>
            <pc:sldMk cId="3866629391" sldId="394"/>
            <ac:spMk id="39" creationId="{889C5E17-24D0-4696-A3C5-A2261FB455FA}"/>
          </ac:spMkLst>
        </pc:spChg>
        <pc:spChg chg="add del">
          <ac:chgData name="ΕΙΡΗΝΗ ΚΑΤΣΑΡΟΥ" userId="3d7c3f3ab11cf231" providerId="LiveId" clId="{58D3516E-C68E-4816-BB91-0168A74178CB}" dt="2023-02-11T18:33:56.571" v="14189" actId="26606"/>
          <ac:spMkLst>
            <pc:docMk/>
            <pc:sldMk cId="3866629391" sldId="394"/>
            <ac:spMk id="40" creationId="{6929B58F-2358-44CC-ACE5-EF1BD3C6C824}"/>
          </ac:spMkLst>
        </pc:spChg>
        <pc:spChg chg="add">
          <ac:chgData name="ΕΙΡΗΝΗ ΚΑΤΣΑΡΟΥ" userId="3d7c3f3ab11cf231" providerId="LiveId" clId="{58D3516E-C68E-4816-BB91-0168A74178CB}" dt="2023-02-11T18:34:26.520" v="14194" actId="26606"/>
          <ac:spMkLst>
            <pc:docMk/>
            <pc:sldMk cId="3866629391" sldId="394"/>
            <ac:spMk id="42" creationId="{835EF3DD-7D43-4A27-8967-A92FD8CC9365}"/>
          </ac:spMkLst>
        </pc:spChg>
        <pc:grpChg chg="add del">
          <ac:chgData name="ΕΙΡΗΝΗ ΚΑΤΣΑΡΟΥ" userId="3d7c3f3ab11cf231" providerId="LiveId" clId="{58D3516E-C68E-4816-BB91-0168A74178CB}" dt="2023-02-11T18:33:56.571" v="14189" actId="26606"/>
          <ac:grpSpMkLst>
            <pc:docMk/>
            <pc:sldMk cId="3866629391" sldId="394"/>
            <ac:grpSpMk id="41" creationId="{09DA5303-A1AF-4830-806C-51FCD96188B7}"/>
          </ac:grpSpMkLst>
        </pc:grpChg>
        <pc:graphicFrameChg chg="add mod">
          <ac:chgData name="ΕΙΡΗΝΗ ΚΑΤΣΑΡΟΥ" userId="3d7c3f3ab11cf231" providerId="LiveId" clId="{58D3516E-C68E-4816-BB91-0168A74178CB}" dt="2023-02-11T18:42:17.460" v="14227" actId="2711"/>
          <ac:graphicFrameMkLst>
            <pc:docMk/>
            <pc:sldMk cId="3866629391" sldId="394"/>
            <ac:graphicFrameMk id="43" creationId="{8840C080-C466-4E3C-9859-A35C5FCF346F}"/>
          </ac:graphicFrameMkLst>
        </pc:graphicFrameChg>
        <pc:picChg chg="add mod ord">
          <ac:chgData name="ΕΙΡΗΝΗ ΚΑΤΣΑΡΟΥ" userId="3d7c3f3ab11cf231" providerId="LiveId" clId="{58D3516E-C68E-4816-BB91-0168A74178CB}" dt="2023-02-11T18:34:35.380" v="14196" actId="27614"/>
          <ac:picMkLst>
            <pc:docMk/>
            <pc:sldMk cId="3866629391" sldId="394"/>
            <ac:picMk id="24" creationId="{951A1249-051C-29CB-1087-1CC7D3046261}"/>
          </ac:picMkLst>
        </pc:picChg>
        <pc:cxnChg chg="add del">
          <ac:chgData name="ΕΙΡΗΝΗ ΚΑΤΣΑΡΟΥ" userId="3d7c3f3ab11cf231" providerId="LiveId" clId="{58D3516E-C68E-4816-BB91-0168A74178CB}" dt="2023-02-11T18:33:11.905" v="14187" actId="26606"/>
          <ac:cxnSpMkLst>
            <pc:docMk/>
            <pc:sldMk cId="3866629391" sldId="394"/>
            <ac:cxnSpMk id="37" creationId="{C49DA8F6-BCC1-4447-B54C-57856834B94B}"/>
          </ac:cxnSpMkLst>
        </pc:cxnChg>
      </pc:sldChg>
      <pc:sldChg chg="addSp delSp modSp add mod setBg delDesignElem">
        <pc:chgData name="ΕΙΡΗΝΗ ΚΑΤΣΑΡΟΥ" userId="3d7c3f3ab11cf231" providerId="LiveId" clId="{58D3516E-C68E-4816-BB91-0168A74178CB}" dt="2023-02-11T19:14:39.807" v="17139" actId="27636"/>
        <pc:sldMkLst>
          <pc:docMk/>
          <pc:sldMk cId="1794487027" sldId="395"/>
        </pc:sldMkLst>
        <pc:spChg chg="mod">
          <ac:chgData name="ΕΙΡΗΝΗ ΚΑΤΣΑΡΟΥ" userId="3d7c3f3ab11cf231" providerId="LiveId" clId="{58D3516E-C68E-4816-BB91-0168A74178CB}" dt="2023-02-11T18:51:39.119" v="14959" actId="14100"/>
          <ac:spMkLst>
            <pc:docMk/>
            <pc:sldMk cId="1794487027" sldId="395"/>
            <ac:spMk id="4" creationId="{D7F42822-2B8F-B894-3E5E-C27228EC345D}"/>
          </ac:spMkLst>
        </pc:spChg>
        <pc:spChg chg="mod">
          <ac:chgData name="ΕΙΡΗΝΗ ΚΑΤΣΑΡΟΥ" userId="3d7c3f3ab11cf231" providerId="LiveId" clId="{58D3516E-C68E-4816-BB91-0168A74178CB}" dt="2023-02-11T19:14:39.807" v="17139" actId="27636"/>
          <ac:spMkLst>
            <pc:docMk/>
            <pc:sldMk cId="1794487027" sldId="395"/>
            <ac:spMk id="5" creationId="{35DF4799-A56B-05CE-FC3B-1826326BA490}"/>
          </ac:spMkLst>
        </pc:spChg>
        <pc:spChg chg="add">
          <ac:chgData name="ΕΙΡΗΝΗ ΚΑΤΣΑΡΟΥ" userId="3d7c3f3ab11cf231" providerId="LiveId" clId="{58D3516E-C68E-4816-BB91-0168A74178CB}" dt="2023-02-11T18:43:55.441" v="14230" actId="26606"/>
          <ac:spMkLst>
            <pc:docMk/>
            <pc:sldMk cId="1794487027" sldId="395"/>
            <ac:spMk id="10" creationId="{17718681-A12E-49D6-9925-DD7C68176D61}"/>
          </ac:spMkLst>
        </pc:spChg>
        <pc:spChg chg="add">
          <ac:chgData name="ΕΙΡΗΝΗ ΚΑΤΣΑΡΟΥ" userId="3d7c3f3ab11cf231" providerId="LiveId" clId="{58D3516E-C68E-4816-BB91-0168A74178CB}" dt="2023-02-11T18:43:55.441" v="14230" actId="26606"/>
          <ac:spMkLst>
            <pc:docMk/>
            <pc:sldMk cId="1794487027" sldId="395"/>
            <ac:spMk id="12" creationId="{FBD77573-9EF2-4C35-8285-A1CF6FBB0EA5}"/>
          </ac:spMkLst>
        </pc:spChg>
        <pc:spChg chg="del">
          <ac:chgData name="ΕΙΡΗΝΗ ΚΑΤΣΑΡΟΥ" userId="3d7c3f3ab11cf231" providerId="LiveId" clId="{58D3516E-C68E-4816-BB91-0168A74178CB}" dt="2023-02-11T18:43:25.719" v="14229"/>
          <ac:spMkLst>
            <pc:docMk/>
            <pc:sldMk cId="1794487027" sldId="395"/>
            <ac:spMk id="21" creationId="{17718681-A12E-49D6-9925-DD7C68176D61}"/>
          </ac:spMkLst>
        </pc:spChg>
        <pc:spChg chg="del">
          <ac:chgData name="ΕΙΡΗΝΗ ΚΑΤΣΑΡΟΥ" userId="3d7c3f3ab11cf231" providerId="LiveId" clId="{58D3516E-C68E-4816-BB91-0168A74178CB}" dt="2023-02-11T18:43:25.719" v="14229"/>
          <ac:spMkLst>
            <pc:docMk/>
            <pc:sldMk cId="1794487027" sldId="395"/>
            <ac:spMk id="23" creationId="{FBD77573-9EF2-4C35-8285-A1CF6FBB0EA5}"/>
          </ac:spMkLst>
        </pc:spChg>
      </pc:sldChg>
      <pc:sldChg chg="delSp modSp add mod setBg delDesignElem">
        <pc:chgData name="ΕΙΡΗΝΗ ΚΑΤΣΑΡΟΥ" userId="3d7c3f3ab11cf231" providerId="LiveId" clId="{58D3516E-C68E-4816-BB91-0168A74178CB}" dt="2023-02-11T18:59:44.570" v="15736" actId="123"/>
        <pc:sldMkLst>
          <pc:docMk/>
          <pc:sldMk cId="53863415" sldId="396"/>
        </pc:sldMkLst>
        <pc:spChg chg="mod">
          <ac:chgData name="ΕΙΡΗΝΗ ΚΑΤΣΑΡΟΥ" userId="3d7c3f3ab11cf231" providerId="LiveId" clId="{58D3516E-C68E-4816-BB91-0168A74178CB}" dt="2023-02-11T18:55:44.619" v="15322" actId="20577"/>
          <ac:spMkLst>
            <pc:docMk/>
            <pc:sldMk cId="53863415" sldId="396"/>
            <ac:spMk id="4" creationId="{D7F42822-2B8F-B894-3E5E-C27228EC345D}"/>
          </ac:spMkLst>
        </pc:spChg>
        <pc:spChg chg="del">
          <ac:chgData name="ΕΙΡΗΝΗ ΚΑΤΣΑΡΟΥ" userId="3d7c3f3ab11cf231" providerId="LiveId" clId="{58D3516E-C68E-4816-BB91-0168A74178CB}" dt="2023-02-11T18:55:23.545" v="15295"/>
          <ac:spMkLst>
            <pc:docMk/>
            <pc:sldMk cId="53863415" sldId="396"/>
            <ac:spMk id="38" creationId="{460B0EFB-53ED-4F35-B05D-F658EA021C65}"/>
          </ac:spMkLst>
        </pc:spChg>
        <pc:spChg chg="del">
          <ac:chgData name="ΕΙΡΗΝΗ ΚΑΤΣΑΡΟΥ" userId="3d7c3f3ab11cf231" providerId="LiveId" clId="{58D3516E-C68E-4816-BB91-0168A74178CB}" dt="2023-02-11T18:55:23.545" v="15295"/>
          <ac:spMkLst>
            <pc:docMk/>
            <pc:sldMk cId="53863415" sldId="396"/>
            <ac:spMk id="42" creationId="{835EF3DD-7D43-4A27-8967-A92FD8CC9365}"/>
          </ac:spMkLst>
        </pc:spChg>
        <pc:graphicFrameChg chg="mod">
          <ac:chgData name="ΕΙΡΗΝΗ ΚΑΤΣΑΡΟΥ" userId="3d7c3f3ab11cf231" providerId="LiveId" clId="{58D3516E-C68E-4816-BB91-0168A74178CB}" dt="2023-02-11T18:59:44.570" v="15736" actId="123"/>
          <ac:graphicFrameMkLst>
            <pc:docMk/>
            <pc:sldMk cId="53863415" sldId="396"/>
            <ac:graphicFrameMk id="43" creationId="{8840C080-C466-4E3C-9859-A35C5FCF346F}"/>
          </ac:graphicFrameMkLst>
        </pc:graphicFrameChg>
      </pc:sldChg>
      <pc:sldChg chg="addSp delSp modSp add mod setBg delDesignElem">
        <pc:chgData name="ΕΙΡΗΝΗ ΚΑΤΣΑΡΟΥ" userId="3d7c3f3ab11cf231" providerId="LiveId" clId="{58D3516E-C68E-4816-BB91-0168A74178CB}" dt="2023-02-11T19:14:31.330" v="17137" actId="255"/>
        <pc:sldMkLst>
          <pc:docMk/>
          <pc:sldMk cId="2617637311" sldId="397"/>
        </pc:sldMkLst>
        <pc:spChg chg="mod">
          <ac:chgData name="ΕΙΡΗΝΗ ΚΑΤΣΑΡΟΥ" userId="3d7c3f3ab11cf231" providerId="LiveId" clId="{58D3516E-C68E-4816-BB91-0168A74178CB}" dt="2023-02-11T19:01:00.878" v="15777" actId="20577"/>
          <ac:spMkLst>
            <pc:docMk/>
            <pc:sldMk cId="2617637311" sldId="397"/>
            <ac:spMk id="4" creationId="{D7F42822-2B8F-B894-3E5E-C27228EC345D}"/>
          </ac:spMkLst>
        </pc:spChg>
        <pc:spChg chg="mod">
          <ac:chgData name="ΕΙΡΗΝΗ ΚΑΤΣΑΡΟΥ" userId="3d7c3f3ab11cf231" providerId="LiveId" clId="{58D3516E-C68E-4816-BB91-0168A74178CB}" dt="2023-02-11T19:14:31.330" v="17137" actId="255"/>
          <ac:spMkLst>
            <pc:docMk/>
            <pc:sldMk cId="2617637311" sldId="397"/>
            <ac:spMk id="5" creationId="{35DF4799-A56B-05CE-FC3B-1826326BA490}"/>
          </ac:spMkLst>
        </pc:spChg>
        <pc:spChg chg="add">
          <ac:chgData name="ΕΙΡΗΝΗ ΚΑΤΣΑΡΟΥ" userId="3d7c3f3ab11cf231" providerId="LiveId" clId="{58D3516E-C68E-4816-BB91-0168A74178CB}" dt="2023-02-11T19:00:18.945" v="15739" actId="26606"/>
          <ac:spMkLst>
            <pc:docMk/>
            <pc:sldMk cId="2617637311" sldId="397"/>
            <ac:spMk id="7" creationId="{17718681-A12E-49D6-9925-DD7C68176D61}"/>
          </ac:spMkLst>
        </pc:spChg>
        <pc:spChg chg="add">
          <ac:chgData name="ΕΙΡΗΝΗ ΚΑΤΣΑΡΟΥ" userId="3d7c3f3ab11cf231" providerId="LiveId" clId="{58D3516E-C68E-4816-BB91-0168A74178CB}" dt="2023-02-11T19:00:18.945" v="15739" actId="26606"/>
          <ac:spMkLst>
            <pc:docMk/>
            <pc:sldMk cId="2617637311" sldId="397"/>
            <ac:spMk id="8" creationId="{FBD77573-9EF2-4C35-8285-A1CF6FBB0EA5}"/>
          </ac:spMkLst>
        </pc:spChg>
        <pc:spChg chg="del">
          <ac:chgData name="ΕΙΡΗΝΗ ΚΑΤΣΑΡΟΥ" userId="3d7c3f3ab11cf231" providerId="LiveId" clId="{58D3516E-C68E-4816-BB91-0168A74178CB}" dt="2023-02-11T19:00:05.935" v="15738"/>
          <ac:spMkLst>
            <pc:docMk/>
            <pc:sldMk cId="2617637311" sldId="397"/>
            <ac:spMk id="10" creationId="{17718681-A12E-49D6-9925-DD7C68176D61}"/>
          </ac:spMkLst>
        </pc:spChg>
        <pc:spChg chg="del">
          <ac:chgData name="ΕΙΡΗΝΗ ΚΑΤΣΑΡΟΥ" userId="3d7c3f3ab11cf231" providerId="LiveId" clId="{58D3516E-C68E-4816-BB91-0168A74178CB}" dt="2023-02-11T19:00:05.935" v="15738"/>
          <ac:spMkLst>
            <pc:docMk/>
            <pc:sldMk cId="2617637311" sldId="397"/>
            <ac:spMk id="12" creationId="{FBD77573-9EF2-4C35-8285-A1CF6FBB0EA5}"/>
          </ac:spMkLst>
        </pc:spChg>
      </pc:sldChg>
      <pc:sldChg chg="addSp delSp modSp add mod setBg delDesignElem">
        <pc:chgData name="ΕΙΡΗΝΗ ΚΑΤΣΑΡΟΥ" userId="3d7c3f3ab11cf231" providerId="LiveId" clId="{58D3516E-C68E-4816-BB91-0168A74178CB}" dt="2023-02-11T19:39:52.422" v="19045" actId="20577"/>
        <pc:sldMkLst>
          <pc:docMk/>
          <pc:sldMk cId="1523429770" sldId="398"/>
        </pc:sldMkLst>
        <pc:spChg chg="mod">
          <ac:chgData name="ΕΙΡΗΝΗ ΚΑΤΣΑΡΟΥ" userId="3d7c3f3ab11cf231" providerId="LiveId" clId="{58D3516E-C68E-4816-BB91-0168A74178CB}" dt="2023-02-11T19:17:25.799" v="17479" actId="1076"/>
          <ac:spMkLst>
            <pc:docMk/>
            <pc:sldMk cId="1523429770" sldId="398"/>
            <ac:spMk id="4" creationId="{D7F42822-2B8F-B894-3E5E-C27228EC345D}"/>
          </ac:spMkLst>
        </pc:spChg>
        <pc:spChg chg="mod">
          <ac:chgData name="ΕΙΡΗΝΗ ΚΑΤΣΑΡΟΥ" userId="3d7c3f3ab11cf231" providerId="LiveId" clId="{58D3516E-C68E-4816-BB91-0168A74178CB}" dt="2023-02-11T19:39:52.422" v="19045" actId="20577"/>
          <ac:spMkLst>
            <pc:docMk/>
            <pc:sldMk cId="1523429770" sldId="398"/>
            <ac:spMk id="5" creationId="{35DF4799-A56B-05CE-FC3B-1826326BA490}"/>
          </ac:spMkLst>
        </pc:spChg>
        <pc:spChg chg="del">
          <ac:chgData name="ΕΙΡΗΝΗ ΚΑΤΣΑΡΟΥ" userId="3d7c3f3ab11cf231" providerId="LiveId" clId="{58D3516E-C68E-4816-BB91-0168A74178CB}" dt="2023-02-11T19:07:21.780" v="16431"/>
          <ac:spMkLst>
            <pc:docMk/>
            <pc:sldMk cId="1523429770" sldId="398"/>
            <ac:spMk id="7" creationId="{17718681-A12E-49D6-9925-DD7C68176D61}"/>
          </ac:spMkLst>
        </pc:spChg>
        <pc:spChg chg="del">
          <ac:chgData name="ΕΙΡΗΝΗ ΚΑΤΣΑΡΟΥ" userId="3d7c3f3ab11cf231" providerId="LiveId" clId="{58D3516E-C68E-4816-BB91-0168A74178CB}" dt="2023-02-11T19:07:21.780" v="16431"/>
          <ac:spMkLst>
            <pc:docMk/>
            <pc:sldMk cId="1523429770" sldId="398"/>
            <ac:spMk id="8" creationId="{FBD77573-9EF2-4C35-8285-A1CF6FBB0EA5}"/>
          </ac:spMkLst>
        </pc:spChg>
        <pc:spChg chg="add">
          <ac:chgData name="ΕΙΡΗΝΗ ΚΑΤΣΑΡΟΥ" userId="3d7c3f3ab11cf231" providerId="LiveId" clId="{58D3516E-C68E-4816-BB91-0168A74178CB}" dt="2023-02-11T19:07:33.402" v="16432" actId="26606"/>
          <ac:spMkLst>
            <pc:docMk/>
            <pc:sldMk cId="1523429770" sldId="398"/>
            <ac:spMk id="10" creationId="{17718681-A12E-49D6-9925-DD7C68176D61}"/>
          </ac:spMkLst>
        </pc:spChg>
        <pc:spChg chg="add">
          <ac:chgData name="ΕΙΡΗΝΗ ΚΑΤΣΑΡΟΥ" userId="3d7c3f3ab11cf231" providerId="LiveId" clId="{58D3516E-C68E-4816-BB91-0168A74178CB}" dt="2023-02-11T19:07:33.402" v="16432" actId="26606"/>
          <ac:spMkLst>
            <pc:docMk/>
            <pc:sldMk cId="1523429770" sldId="398"/>
            <ac:spMk id="12" creationId="{FBD77573-9EF2-4C35-8285-A1CF6FBB0EA5}"/>
          </ac:spMkLst>
        </pc:spChg>
      </pc:sldChg>
      <pc:sldChg chg="modSp add mod">
        <pc:chgData name="ΕΙΡΗΝΗ ΚΑΤΣΑΡΟΥ" userId="3d7c3f3ab11cf231" providerId="LiveId" clId="{58D3516E-C68E-4816-BB91-0168A74178CB}" dt="2023-02-11T19:20:41.609" v="17784"/>
        <pc:sldMkLst>
          <pc:docMk/>
          <pc:sldMk cId="2557422253" sldId="399"/>
        </pc:sldMkLst>
        <pc:spChg chg="mod">
          <ac:chgData name="ΕΙΡΗΝΗ ΚΑΤΣΑΡΟΥ" userId="3d7c3f3ab11cf231" providerId="LiveId" clId="{58D3516E-C68E-4816-BB91-0168A74178CB}" dt="2023-02-11T19:19:02.633" v="17622" actId="20577"/>
          <ac:spMkLst>
            <pc:docMk/>
            <pc:sldMk cId="2557422253" sldId="399"/>
            <ac:spMk id="4" creationId="{D7F42822-2B8F-B894-3E5E-C27228EC345D}"/>
          </ac:spMkLst>
        </pc:spChg>
        <pc:graphicFrameChg chg="mod">
          <ac:chgData name="ΕΙΡΗΝΗ ΚΑΤΣΑΡΟΥ" userId="3d7c3f3ab11cf231" providerId="LiveId" clId="{58D3516E-C68E-4816-BB91-0168A74178CB}" dt="2023-02-11T19:20:41.609" v="17784"/>
          <ac:graphicFrameMkLst>
            <pc:docMk/>
            <pc:sldMk cId="2557422253" sldId="399"/>
            <ac:graphicFrameMk id="43" creationId="{8840C080-C466-4E3C-9859-A35C5FCF346F}"/>
          </ac:graphicFrameMkLst>
        </pc:graphicFrameChg>
      </pc:sldChg>
      <pc:sldChg chg="addSp delSp modSp add mod setBg delDesignElem">
        <pc:chgData name="ΕΙΡΗΝΗ ΚΑΤΣΑΡΟΥ" userId="3d7c3f3ab11cf231" providerId="LiveId" clId="{58D3516E-C68E-4816-BB91-0168A74178CB}" dt="2023-02-11T19:28:34.123" v="18633" actId="14100"/>
        <pc:sldMkLst>
          <pc:docMk/>
          <pc:sldMk cId="2735003332" sldId="400"/>
        </pc:sldMkLst>
        <pc:spChg chg="mod">
          <ac:chgData name="ΕΙΡΗΝΗ ΚΑΤΣΑΡΟΥ" userId="3d7c3f3ab11cf231" providerId="LiveId" clId="{58D3516E-C68E-4816-BB91-0168A74178CB}" dt="2023-02-11T19:23:34.783" v="17992" actId="14100"/>
          <ac:spMkLst>
            <pc:docMk/>
            <pc:sldMk cId="2735003332" sldId="400"/>
            <ac:spMk id="4" creationId="{D7F42822-2B8F-B894-3E5E-C27228EC345D}"/>
          </ac:spMkLst>
        </pc:spChg>
        <pc:spChg chg="mod">
          <ac:chgData name="ΕΙΡΗΝΗ ΚΑΤΣΑΡΟΥ" userId="3d7c3f3ab11cf231" providerId="LiveId" clId="{58D3516E-C68E-4816-BB91-0168A74178CB}" dt="2023-02-11T19:28:34.123" v="18633" actId="14100"/>
          <ac:spMkLst>
            <pc:docMk/>
            <pc:sldMk cId="2735003332" sldId="400"/>
            <ac:spMk id="5" creationId="{35DF4799-A56B-05CE-FC3B-1826326BA490}"/>
          </ac:spMkLst>
        </pc:spChg>
        <pc:spChg chg="del">
          <ac:chgData name="ΕΙΡΗΝΗ ΚΑΤΣΑΡΟΥ" userId="3d7c3f3ab11cf231" providerId="LiveId" clId="{58D3516E-C68E-4816-BB91-0168A74178CB}" dt="2023-02-11T19:20:56.843" v="17786"/>
          <ac:spMkLst>
            <pc:docMk/>
            <pc:sldMk cId="2735003332" sldId="400"/>
            <ac:spMk id="7" creationId="{17718681-A12E-49D6-9925-DD7C68176D61}"/>
          </ac:spMkLst>
        </pc:spChg>
        <pc:spChg chg="del">
          <ac:chgData name="ΕΙΡΗΝΗ ΚΑΤΣΑΡΟΥ" userId="3d7c3f3ab11cf231" providerId="LiveId" clId="{58D3516E-C68E-4816-BB91-0168A74178CB}" dt="2023-02-11T19:20:56.843" v="17786"/>
          <ac:spMkLst>
            <pc:docMk/>
            <pc:sldMk cId="2735003332" sldId="400"/>
            <ac:spMk id="8" creationId="{FBD77573-9EF2-4C35-8285-A1CF6FBB0EA5}"/>
          </ac:spMkLst>
        </pc:spChg>
        <pc:spChg chg="add">
          <ac:chgData name="ΕΙΡΗΝΗ ΚΑΤΣΑΡΟΥ" userId="3d7c3f3ab11cf231" providerId="LiveId" clId="{58D3516E-C68E-4816-BB91-0168A74178CB}" dt="2023-02-11T19:21:02.464" v="17787" actId="26606"/>
          <ac:spMkLst>
            <pc:docMk/>
            <pc:sldMk cId="2735003332" sldId="400"/>
            <ac:spMk id="10" creationId="{17718681-A12E-49D6-9925-DD7C68176D61}"/>
          </ac:spMkLst>
        </pc:spChg>
        <pc:spChg chg="add">
          <ac:chgData name="ΕΙΡΗΝΗ ΚΑΤΣΑΡΟΥ" userId="3d7c3f3ab11cf231" providerId="LiveId" clId="{58D3516E-C68E-4816-BB91-0168A74178CB}" dt="2023-02-11T19:21:02.464" v="17787" actId="26606"/>
          <ac:spMkLst>
            <pc:docMk/>
            <pc:sldMk cId="2735003332" sldId="400"/>
            <ac:spMk id="12" creationId="{FBD77573-9EF2-4C35-8285-A1CF6FBB0EA5}"/>
          </ac:spMkLst>
        </pc:spChg>
      </pc:sldChg>
      <pc:sldChg chg="modSp add">
        <pc:chgData name="ΕΙΡΗΝΗ ΚΑΤΣΑΡΟΥ" userId="3d7c3f3ab11cf231" providerId="LiveId" clId="{58D3516E-C68E-4816-BB91-0168A74178CB}" dt="2023-02-11T19:31:38.324" v="19007" actId="20577"/>
        <pc:sldMkLst>
          <pc:docMk/>
          <pc:sldMk cId="2389998789" sldId="401"/>
        </pc:sldMkLst>
        <pc:graphicFrameChg chg="mod">
          <ac:chgData name="ΕΙΡΗΝΗ ΚΑΤΣΑΡΟΥ" userId="3d7c3f3ab11cf231" providerId="LiveId" clId="{58D3516E-C68E-4816-BB91-0168A74178CB}" dt="2023-02-11T19:31:38.324" v="19007" actId="20577"/>
          <ac:graphicFrameMkLst>
            <pc:docMk/>
            <pc:sldMk cId="2389998789" sldId="401"/>
            <ac:graphicFrameMk id="43" creationId="{8840C080-C466-4E3C-9859-A35C5FCF346F}"/>
          </ac:graphicFrameMkLst>
        </pc:graphicFrameChg>
      </pc:sldChg>
      <pc:sldChg chg="addSp modSp new del mod">
        <pc:chgData name="ΕΙΡΗΝΗ ΚΑΤΣΑΡΟΥ" userId="3d7c3f3ab11cf231" providerId="LiveId" clId="{58D3516E-C68E-4816-BB91-0168A74178CB}" dt="2023-02-12T10:59:27.776" v="19639" actId="2696"/>
        <pc:sldMkLst>
          <pc:docMk/>
          <pc:sldMk cId="1271415752" sldId="402"/>
        </pc:sldMkLst>
        <pc:spChg chg="add mod">
          <ac:chgData name="ΕΙΡΗΝΗ ΚΑΤΣΑΡΟΥ" userId="3d7c3f3ab11cf231" providerId="LiveId" clId="{58D3516E-C68E-4816-BB91-0168A74178CB}" dt="2023-02-12T10:57:27.891" v="19632" actId="20577"/>
          <ac:spMkLst>
            <pc:docMk/>
            <pc:sldMk cId="1271415752" sldId="402"/>
            <ac:spMk id="2" creationId="{01A492C5-6A37-9A1A-56FD-FCCBA61BC3CB}"/>
          </ac:spMkLst>
        </pc:spChg>
      </pc:sldChg>
      <pc:sldChg chg="addSp delSp modSp add mod setBg delDesignElem">
        <pc:chgData name="ΕΙΡΗΝΗ ΚΑΤΣΑΡΟΥ" userId="3d7c3f3ab11cf231" providerId="LiveId" clId="{58D3516E-C68E-4816-BB91-0168A74178CB}" dt="2023-02-12T11:27:04.020" v="21981" actId="948"/>
        <pc:sldMkLst>
          <pc:docMk/>
          <pc:sldMk cId="442878631" sldId="403"/>
        </pc:sldMkLst>
        <pc:spChg chg="mod">
          <ac:chgData name="ΕΙΡΗΝΗ ΚΑΤΣΑΡΟΥ" userId="3d7c3f3ab11cf231" providerId="LiveId" clId="{58D3516E-C68E-4816-BB91-0168A74178CB}" dt="2023-02-12T11:06:01.293" v="20106" actId="1076"/>
          <ac:spMkLst>
            <pc:docMk/>
            <pc:sldMk cId="442878631" sldId="403"/>
            <ac:spMk id="4" creationId="{D7F42822-2B8F-B894-3E5E-C27228EC345D}"/>
          </ac:spMkLst>
        </pc:spChg>
        <pc:spChg chg="mod">
          <ac:chgData name="ΕΙΡΗΝΗ ΚΑΤΣΑΡΟΥ" userId="3d7c3f3ab11cf231" providerId="LiveId" clId="{58D3516E-C68E-4816-BB91-0168A74178CB}" dt="2023-02-12T11:27:04.020" v="21981" actId="948"/>
          <ac:spMkLst>
            <pc:docMk/>
            <pc:sldMk cId="442878631" sldId="403"/>
            <ac:spMk id="5" creationId="{35DF4799-A56B-05CE-FC3B-1826326BA490}"/>
          </ac:spMkLst>
        </pc:spChg>
        <pc:spChg chg="del">
          <ac:chgData name="ΕΙΡΗΝΗ ΚΑΤΣΑΡΟΥ" userId="3d7c3f3ab11cf231" providerId="LiveId" clId="{58D3516E-C68E-4816-BB91-0168A74178CB}" dt="2023-02-12T10:57:59.677" v="19634"/>
          <ac:spMkLst>
            <pc:docMk/>
            <pc:sldMk cId="442878631" sldId="403"/>
            <ac:spMk id="10" creationId="{17718681-A12E-49D6-9925-DD7C68176D61}"/>
          </ac:spMkLst>
        </pc:spChg>
        <pc:spChg chg="add">
          <ac:chgData name="ΕΙΡΗΝΗ ΚΑΤΣΑΡΟΥ" userId="3d7c3f3ab11cf231" providerId="LiveId" clId="{58D3516E-C68E-4816-BB91-0168A74178CB}" dt="2023-02-12T10:59:19.122" v="19637" actId="26606"/>
          <ac:spMkLst>
            <pc:docMk/>
            <pc:sldMk cId="442878631" sldId="403"/>
            <ac:spMk id="11" creationId="{460B0EFB-53ED-4F35-B05D-F658EA021C65}"/>
          </ac:spMkLst>
        </pc:spChg>
        <pc:spChg chg="del">
          <ac:chgData name="ΕΙΡΗΝΗ ΚΑΤΣΑΡΟΥ" userId="3d7c3f3ab11cf231" providerId="LiveId" clId="{58D3516E-C68E-4816-BB91-0168A74178CB}" dt="2023-02-12T10:57:59.677" v="19634"/>
          <ac:spMkLst>
            <pc:docMk/>
            <pc:sldMk cId="442878631" sldId="403"/>
            <ac:spMk id="12" creationId="{FBD77573-9EF2-4C35-8285-A1CF6FBB0EA5}"/>
          </ac:spMkLst>
        </pc:spChg>
        <pc:spChg chg="add">
          <ac:chgData name="ΕΙΡΗΝΗ ΚΑΤΣΑΡΟΥ" userId="3d7c3f3ab11cf231" providerId="LiveId" clId="{58D3516E-C68E-4816-BB91-0168A74178CB}" dt="2023-02-12T10:59:19.122" v="19637" actId="26606"/>
          <ac:spMkLst>
            <pc:docMk/>
            <pc:sldMk cId="442878631" sldId="403"/>
            <ac:spMk id="13" creationId="{835EF3DD-7D43-4A27-8967-A92FD8CC9365}"/>
          </ac:spMkLst>
        </pc:spChg>
        <pc:picChg chg="add mod">
          <ac:chgData name="ΕΙΡΗΝΗ ΚΑΤΣΑΡΟΥ" userId="3d7c3f3ab11cf231" providerId="LiveId" clId="{58D3516E-C68E-4816-BB91-0168A74178CB}" dt="2023-02-12T11:15:37.110" v="20989" actId="14100"/>
          <ac:picMkLst>
            <pc:docMk/>
            <pc:sldMk cId="442878631" sldId="403"/>
            <ac:picMk id="7" creationId="{81FFDA69-140E-E30A-A43B-82E4770D0A1E}"/>
          </ac:picMkLst>
        </pc:picChg>
      </pc:sldChg>
      <pc:sldChg chg="addSp delSp modSp add mod setBg delDesignElem">
        <pc:chgData name="ΕΙΡΗΝΗ ΚΑΤΣΑΡΟΥ" userId="3d7c3f3ab11cf231" providerId="LiveId" clId="{58D3516E-C68E-4816-BB91-0168A74178CB}" dt="2023-02-12T11:37:48.082" v="22804" actId="21"/>
        <pc:sldMkLst>
          <pc:docMk/>
          <pc:sldMk cId="2496167333" sldId="404"/>
        </pc:sldMkLst>
        <pc:spChg chg="del mod">
          <ac:chgData name="ΕΙΡΗΝΗ ΚΑΤΣΑΡΟΥ" userId="3d7c3f3ab11cf231" providerId="LiveId" clId="{58D3516E-C68E-4816-BB91-0168A74178CB}" dt="2023-02-12T11:37:48.082" v="22804" actId="21"/>
          <ac:spMkLst>
            <pc:docMk/>
            <pc:sldMk cId="2496167333" sldId="404"/>
            <ac:spMk id="4" creationId="{D7F42822-2B8F-B894-3E5E-C27228EC345D}"/>
          </ac:spMkLst>
        </pc:spChg>
        <pc:spChg chg="mod">
          <ac:chgData name="ΕΙΡΗΝΗ ΚΑΤΣΑΡΟΥ" userId="3d7c3f3ab11cf231" providerId="LiveId" clId="{58D3516E-C68E-4816-BB91-0168A74178CB}" dt="2023-02-12T11:26:42.624" v="21978" actId="1076"/>
          <ac:spMkLst>
            <pc:docMk/>
            <pc:sldMk cId="2496167333" sldId="404"/>
            <ac:spMk id="5" creationId="{35DF4799-A56B-05CE-FC3B-1826326BA490}"/>
          </ac:spMkLst>
        </pc:spChg>
        <pc:spChg chg="del">
          <ac:chgData name="ΕΙΡΗΝΗ ΚΑΤΣΑΡΟΥ" userId="3d7c3f3ab11cf231" providerId="LiveId" clId="{58D3516E-C68E-4816-BB91-0168A74178CB}" dt="2023-02-12T11:08:50.584" v="20459"/>
          <ac:spMkLst>
            <pc:docMk/>
            <pc:sldMk cId="2496167333" sldId="404"/>
            <ac:spMk id="11" creationId="{460B0EFB-53ED-4F35-B05D-F658EA021C65}"/>
          </ac:spMkLst>
        </pc:spChg>
        <pc:spChg chg="add">
          <ac:chgData name="ΕΙΡΗΝΗ ΚΑΤΣΑΡΟΥ" userId="3d7c3f3ab11cf231" providerId="LiveId" clId="{58D3516E-C68E-4816-BB91-0168A74178CB}" dt="2023-02-12T11:14:10.621" v="20971" actId="26606"/>
          <ac:spMkLst>
            <pc:docMk/>
            <pc:sldMk cId="2496167333" sldId="404"/>
            <ac:spMk id="12" creationId="{460B0EFB-53ED-4F35-B05D-F658EA021C65}"/>
          </ac:spMkLst>
        </pc:spChg>
        <pc:spChg chg="del">
          <ac:chgData name="ΕΙΡΗΝΗ ΚΑΤΣΑΡΟΥ" userId="3d7c3f3ab11cf231" providerId="LiveId" clId="{58D3516E-C68E-4816-BB91-0168A74178CB}" dt="2023-02-12T11:08:50.584" v="20459"/>
          <ac:spMkLst>
            <pc:docMk/>
            <pc:sldMk cId="2496167333" sldId="404"/>
            <ac:spMk id="13" creationId="{835EF3DD-7D43-4A27-8967-A92FD8CC9365}"/>
          </ac:spMkLst>
        </pc:spChg>
        <pc:spChg chg="add">
          <ac:chgData name="ΕΙΡΗΝΗ ΚΑΤΣΑΡΟΥ" userId="3d7c3f3ab11cf231" providerId="LiveId" clId="{58D3516E-C68E-4816-BB91-0168A74178CB}" dt="2023-02-12T11:14:10.621" v="20971" actId="26606"/>
          <ac:spMkLst>
            <pc:docMk/>
            <pc:sldMk cId="2496167333" sldId="404"/>
            <ac:spMk id="14" creationId="{835EF3DD-7D43-4A27-8967-A92FD8CC9365}"/>
          </ac:spMkLst>
        </pc:spChg>
        <pc:picChg chg="mod">
          <ac:chgData name="ΕΙΡΗΝΗ ΚΑΤΣΑΡΟΥ" userId="3d7c3f3ab11cf231" providerId="LiveId" clId="{58D3516E-C68E-4816-BB91-0168A74178CB}" dt="2023-02-12T11:16:31.308" v="21000" actId="14100"/>
          <ac:picMkLst>
            <pc:docMk/>
            <pc:sldMk cId="2496167333" sldId="404"/>
            <ac:picMk id="7" creationId="{81FFDA69-140E-E30A-A43B-82E4770D0A1E}"/>
          </ac:picMkLst>
        </pc:picChg>
      </pc:sldChg>
      <pc:sldChg chg="addSp delSp modSp add mod setBg delDesignElem">
        <pc:chgData name="ΕΙΡΗΝΗ ΚΑΤΣΑΡΟΥ" userId="3d7c3f3ab11cf231" providerId="LiveId" clId="{58D3516E-C68E-4816-BB91-0168A74178CB}" dt="2023-02-12T11:44:58.941" v="23418" actId="14100"/>
        <pc:sldMkLst>
          <pc:docMk/>
          <pc:sldMk cId="4042102321" sldId="405"/>
        </pc:sldMkLst>
        <pc:spChg chg="mod">
          <ac:chgData name="ΕΙΡΗΝΗ ΚΑΤΣΑΡΟΥ" userId="3d7c3f3ab11cf231" providerId="LiveId" clId="{58D3516E-C68E-4816-BB91-0168A74178CB}" dt="2023-02-12T11:27:53.800" v="21987" actId="14100"/>
          <ac:spMkLst>
            <pc:docMk/>
            <pc:sldMk cId="4042102321" sldId="405"/>
            <ac:spMk id="4" creationId="{D7F42822-2B8F-B894-3E5E-C27228EC345D}"/>
          </ac:spMkLst>
        </pc:spChg>
        <pc:spChg chg="mod">
          <ac:chgData name="ΕΙΡΗΝΗ ΚΑΤΣΑΡΟΥ" userId="3d7c3f3ab11cf231" providerId="LiveId" clId="{58D3516E-C68E-4816-BB91-0168A74178CB}" dt="2023-02-12T11:44:58.941" v="23418" actId="14100"/>
          <ac:spMkLst>
            <pc:docMk/>
            <pc:sldMk cId="4042102321" sldId="405"/>
            <ac:spMk id="5" creationId="{35DF4799-A56B-05CE-FC3B-1826326BA490}"/>
          </ac:spMkLst>
        </pc:spChg>
        <pc:spChg chg="add">
          <ac:chgData name="ΕΙΡΗΝΗ ΚΑΤΣΑΡΟΥ" userId="3d7c3f3ab11cf231" providerId="LiveId" clId="{58D3516E-C68E-4816-BB91-0168A74178CB}" dt="2023-02-12T11:27:26.732" v="21984" actId="26606"/>
          <ac:spMkLst>
            <pc:docMk/>
            <pc:sldMk cId="4042102321" sldId="405"/>
            <ac:spMk id="9" creationId="{460B0EFB-53ED-4F35-B05D-F658EA021C65}"/>
          </ac:spMkLst>
        </pc:spChg>
        <pc:spChg chg="add">
          <ac:chgData name="ΕΙΡΗΝΗ ΚΑΤΣΑΡΟΥ" userId="3d7c3f3ab11cf231" providerId="LiveId" clId="{58D3516E-C68E-4816-BB91-0168A74178CB}" dt="2023-02-12T11:27:26.732" v="21984" actId="26606"/>
          <ac:spMkLst>
            <pc:docMk/>
            <pc:sldMk cId="4042102321" sldId="405"/>
            <ac:spMk id="10" creationId="{835EF3DD-7D43-4A27-8967-A92FD8CC9365}"/>
          </ac:spMkLst>
        </pc:spChg>
        <pc:spChg chg="del">
          <ac:chgData name="ΕΙΡΗΝΗ ΚΑΤΣΑΡΟΥ" userId="3d7c3f3ab11cf231" providerId="LiveId" clId="{58D3516E-C68E-4816-BB91-0168A74178CB}" dt="2023-02-12T11:27:14.365" v="21983"/>
          <ac:spMkLst>
            <pc:docMk/>
            <pc:sldMk cId="4042102321" sldId="405"/>
            <ac:spMk id="12" creationId="{460B0EFB-53ED-4F35-B05D-F658EA021C65}"/>
          </ac:spMkLst>
        </pc:spChg>
        <pc:spChg chg="del">
          <ac:chgData name="ΕΙΡΗΝΗ ΚΑΤΣΑΡΟΥ" userId="3d7c3f3ab11cf231" providerId="LiveId" clId="{58D3516E-C68E-4816-BB91-0168A74178CB}" dt="2023-02-12T11:27:14.365" v="21983"/>
          <ac:spMkLst>
            <pc:docMk/>
            <pc:sldMk cId="4042102321" sldId="405"/>
            <ac:spMk id="14" creationId="{835EF3DD-7D43-4A27-8967-A92FD8CC9365}"/>
          </ac:spMkLst>
        </pc:spChg>
        <pc:picChg chg="mod">
          <ac:chgData name="ΕΙΡΗΝΗ ΚΑΤΣΑΡΟΥ" userId="3d7c3f3ab11cf231" providerId="LiveId" clId="{58D3516E-C68E-4816-BB91-0168A74178CB}" dt="2023-02-12T11:28:39.532" v="21999" actId="14100"/>
          <ac:picMkLst>
            <pc:docMk/>
            <pc:sldMk cId="4042102321" sldId="405"/>
            <ac:picMk id="7" creationId="{81FFDA69-140E-E30A-A43B-82E4770D0A1E}"/>
          </ac:picMkLst>
        </pc:picChg>
      </pc:sldChg>
      <pc:sldChg chg="addSp delSp modSp add mod setBg delDesignElem">
        <pc:chgData name="ΕΙΡΗΝΗ ΚΑΤΣΑΡΟΥ" userId="3d7c3f3ab11cf231" providerId="LiveId" clId="{58D3516E-C68E-4816-BB91-0168A74178CB}" dt="2023-02-12T11:44:51.989" v="23417" actId="14100"/>
        <pc:sldMkLst>
          <pc:docMk/>
          <pc:sldMk cId="2045838646" sldId="406"/>
        </pc:sldMkLst>
        <pc:spChg chg="del mod">
          <ac:chgData name="ΕΙΡΗΝΗ ΚΑΤΣΑΡΟΥ" userId="3d7c3f3ab11cf231" providerId="LiveId" clId="{58D3516E-C68E-4816-BB91-0168A74178CB}" dt="2023-02-12T11:38:02.363" v="22806" actId="21"/>
          <ac:spMkLst>
            <pc:docMk/>
            <pc:sldMk cId="2045838646" sldId="406"/>
            <ac:spMk id="4" creationId="{D7F42822-2B8F-B894-3E5E-C27228EC345D}"/>
          </ac:spMkLst>
        </pc:spChg>
        <pc:spChg chg="mod">
          <ac:chgData name="ΕΙΡΗΝΗ ΚΑΤΣΑΡΟΥ" userId="3d7c3f3ab11cf231" providerId="LiveId" clId="{58D3516E-C68E-4816-BB91-0168A74178CB}" dt="2023-02-12T11:44:51.989" v="23417" actId="14100"/>
          <ac:spMkLst>
            <pc:docMk/>
            <pc:sldMk cId="2045838646" sldId="406"/>
            <ac:spMk id="5" creationId="{35DF4799-A56B-05CE-FC3B-1826326BA490}"/>
          </ac:spMkLst>
        </pc:spChg>
        <pc:spChg chg="del">
          <ac:chgData name="ΕΙΡΗΝΗ ΚΑΤΣΑΡΟΥ" userId="3d7c3f3ab11cf231" providerId="LiveId" clId="{58D3516E-C68E-4816-BB91-0168A74178CB}" dt="2023-02-12T11:37:27.127" v="22802"/>
          <ac:spMkLst>
            <pc:docMk/>
            <pc:sldMk cId="2045838646" sldId="406"/>
            <ac:spMk id="9" creationId="{460B0EFB-53ED-4F35-B05D-F658EA021C65}"/>
          </ac:spMkLst>
        </pc:spChg>
        <pc:spChg chg="del">
          <ac:chgData name="ΕΙΡΗΝΗ ΚΑΤΣΑΡΟΥ" userId="3d7c3f3ab11cf231" providerId="LiveId" clId="{58D3516E-C68E-4816-BB91-0168A74178CB}" dt="2023-02-12T11:37:27.127" v="22802"/>
          <ac:spMkLst>
            <pc:docMk/>
            <pc:sldMk cId="2045838646" sldId="406"/>
            <ac:spMk id="10" creationId="{835EF3DD-7D43-4A27-8967-A92FD8CC9365}"/>
          </ac:spMkLst>
        </pc:spChg>
        <pc:spChg chg="add">
          <ac:chgData name="ΕΙΡΗΝΗ ΚΑΤΣΑΡΟΥ" userId="3d7c3f3ab11cf231" providerId="LiveId" clId="{58D3516E-C68E-4816-BB91-0168A74178CB}" dt="2023-02-12T11:37:32.613" v="22803" actId="26606"/>
          <ac:spMkLst>
            <pc:docMk/>
            <pc:sldMk cId="2045838646" sldId="406"/>
            <ac:spMk id="12" creationId="{460B0EFB-53ED-4F35-B05D-F658EA021C65}"/>
          </ac:spMkLst>
        </pc:spChg>
        <pc:spChg chg="add">
          <ac:chgData name="ΕΙΡΗΝΗ ΚΑΤΣΑΡΟΥ" userId="3d7c3f3ab11cf231" providerId="LiveId" clId="{58D3516E-C68E-4816-BB91-0168A74178CB}" dt="2023-02-12T11:37:32.613" v="22803" actId="26606"/>
          <ac:spMkLst>
            <pc:docMk/>
            <pc:sldMk cId="2045838646" sldId="406"/>
            <ac:spMk id="14" creationId="{835EF3DD-7D43-4A27-8967-A92FD8CC9365}"/>
          </ac:spMkLst>
        </pc:spChg>
        <pc:picChg chg="mod">
          <ac:chgData name="ΕΙΡΗΝΗ ΚΑΤΣΑΡΟΥ" userId="3d7c3f3ab11cf231" providerId="LiveId" clId="{58D3516E-C68E-4816-BB91-0168A74178CB}" dt="2023-02-12T11:38:36.916" v="22813" actId="14100"/>
          <ac:picMkLst>
            <pc:docMk/>
            <pc:sldMk cId="2045838646" sldId="406"/>
            <ac:picMk id="7" creationId="{81FFDA69-140E-E30A-A43B-82E4770D0A1E}"/>
          </ac:picMkLst>
        </pc:picChg>
      </pc:sldChg>
      <pc:sldChg chg="addSp delSp modSp add mod setBg delDesignElem">
        <pc:chgData name="ΕΙΡΗΝΗ ΚΑΤΣΑΡΟΥ" userId="3d7c3f3ab11cf231" providerId="LiveId" clId="{58D3516E-C68E-4816-BB91-0168A74178CB}" dt="2023-02-12T11:52:57.441" v="24180" actId="313"/>
        <pc:sldMkLst>
          <pc:docMk/>
          <pc:sldMk cId="3196860781" sldId="407"/>
        </pc:sldMkLst>
        <pc:spChg chg="mod">
          <ac:chgData name="ΕΙΡΗΝΗ ΚΑΤΣΑΡΟΥ" userId="3d7c3f3ab11cf231" providerId="LiveId" clId="{58D3516E-C68E-4816-BB91-0168A74178CB}" dt="2023-02-12T11:49:02.206" v="23586" actId="122"/>
          <ac:spMkLst>
            <pc:docMk/>
            <pc:sldMk cId="3196860781" sldId="407"/>
            <ac:spMk id="4" creationId="{D7F42822-2B8F-B894-3E5E-C27228EC345D}"/>
          </ac:spMkLst>
        </pc:spChg>
        <pc:spChg chg="mod">
          <ac:chgData name="ΕΙΡΗΝΗ ΚΑΤΣΑΡΟΥ" userId="3d7c3f3ab11cf231" providerId="LiveId" clId="{58D3516E-C68E-4816-BB91-0168A74178CB}" dt="2023-02-12T11:52:57.441" v="24180" actId="313"/>
          <ac:spMkLst>
            <pc:docMk/>
            <pc:sldMk cId="3196860781" sldId="407"/>
            <ac:spMk id="5" creationId="{35DF4799-A56B-05CE-FC3B-1826326BA490}"/>
          </ac:spMkLst>
        </pc:spChg>
        <pc:spChg chg="del">
          <ac:chgData name="ΕΙΡΗΝΗ ΚΑΤΣΑΡΟΥ" userId="3d7c3f3ab11cf231" providerId="LiveId" clId="{58D3516E-C68E-4816-BB91-0168A74178CB}" dt="2023-02-12T11:45:14.467" v="23420"/>
          <ac:spMkLst>
            <pc:docMk/>
            <pc:sldMk cId="3196860781" sldId="407"/>
            <ac:spMk id="9" creationId="{460B0EFB-53ED-4F35-B05D-F658EA021C65}"/>
          </ac:spMkLst>
        </pc:spChg>
        <pc:spChg chg="del">
          <ac:chgData name="ΕΙΡΗΝΗ ΚΑΤΣΑΡΟΥ" userId="3d7c3f3ab11cf231" providerId="LiveId" clId="{58D3516E-C68E-4816-BB91-0168A74178CB}" dt="2023-02-12T11:45:14.467" v="23420"/>
          <ac:spMkLst>
            <pc:docMk/>
            <pc:sldMk cId="3196860781" sldId="407"/>
            <ac:spMk id="10" creationId="{835EF3DD-7D43-4A27-8967-A92FD8CC9365}"/>
          </ac:spMkLst>
        </pc:spChg>
        <pc:spChg chg="add">
          <ac:chgData name="ΕΙΡΗΝΗ ΚΑΤΣΑΡΟΥ" userId="3d7c3f3ab11cf231" providerId="LiveId" clId="{58D3516E-C68E-4816-BB91-0168A74178CB}" dt="2023-02-12T11:45:23.505" v="23421" actId="26606"/>
          <ac:spMkLst>
            <pc:docMk/>
            <pc:sldMk cId="3196860781" sldId="407"/>
            <ac:spMk id="12" creationId="{460B0EFB-53ED-4F35-B05D-F658EA021C65}"/>
          </ac:spMkLst>
        </pc:spChg>
        <pc:spChg chg="add">
          <ac:chgData name="ΕΙΡΗΝΗ ΚΑΤΣΑΡΟΥ" userId="3d7c3f3ab11cf231" providerId="LiveId" clId="{58D3516E-C68E-4816-BB91-0168A74178CB}" dt="2023-02-12T11:45:23.505" v="23421" actId="26606"/>
          <ac:spMkLst>
            <pc:docMk/>
            <pc:sldMk cId="3196860781" sldId="407"/>
            <ac:spMk id="14" creationId="{835EF3DD-7D43-4A27-8967-A92FD8CC9365}"/>
          </ac:spMkLst>
        </pc:spChg>
        <pc:picChg chg="mod">
          <ac:chgData name="ΕΙΡΗΝΗ ΚΑΤΣΑΡΟΥ" userId="3d7c3f3ab11cf231" providerId="LiveId" clId="{58D3516E-C68E-4816-BB91-0168A74178CB}" dt="2023-02-12T11:46:08.512" v="23437" actId="14100"/>
          <ac:picMkLst>
            <pc:docMk/>
            <pc:sldMk cId="3196860781" sldId="407"/>
            <ac:picMk id="7" creationId="{81FFDA69-140E-E30A-A43B-82E4770D0A1E}"/>
          </ac:picMkLst>
        </pc:picChg>
      </pc:sldChg>
      <pc:sldChg chg="addSp delSp modSp add mod setBg delDesignElem">
        <pc:chgData name="ΕΙΡΗΝΗ ΚΑΤΣΑΡΟΥ" userId="3d7c3f3ab11cf231" providerId="LiveId" clId="{58D3516E-C68E-4816-BB91-0168A74178CB}" dt="2023-02-12T12:25:47.154" v="25229" actId="20577"/>
        <pc:sldMkLst>
          <pc:docMk/>
          <pc:sldMk cId="2687914328" sldId="408"/>
        </pc:sldMkLst>
        <pc:spChg chg="mod">
          <ac:chgData name="ΕΙΡΗΝΗ ΚΑΤΣΑΡΟΥ" userId="3d7c3f3ab11cf231" providerId="LiveId" clId="{58D3516E-C68E-4816-BB91-0168A74178CB}" dt="2023-02-12T11:54:20.542" v="24207" actId="20577"/>
          <ac:spMkLst>
            <pc:docMk/>
            <pc:sldMk cId="2687914328" sldId="408"/>
            <ac:spMk id="4" creationId="{D7F42822-2B8F-B894-3E5E-C27228EC345D}"/>
          </ac:spMkLst>
        </pc:spChg>
        <pc:spChg chg="mod">
          <ac:chgData name="ΕΙΡΗΝΗ ΚΑΤΣΑΡΟΥ" userId="3d7c3f3ab11cf231" providerId="LiveId" clId="{58D3516E-C68E-4816-BB91-0168A74178CB}" dt="2023-02-12T12:25:47.154" v="25229" actId="20577"/>
          <ac:spMkLst>
            <pc:docMk/>
            <pc:sldMk cId="2687914328" sldId="408"/>
            <ac:spMk id="5" creationId="{35DF4799-A56B-05CE-FC3B-1826326BA490}"/>
          </ac:spMkLst>
        </pc:spChg>
        <pc:spChg chg="add">
          <ac:chgData name="ΕΙΡΗΝΗ ΚΑΤΣΑΡΟΥ" userId="3d7c3f3ab11cf231" providerId="LiveId" clId="{58D3516E-C68E-4816-BB91-0168A74178CB}" dt="2023-02-12T11:53:19.143" v="24183" actId="26606"/>
          <ac:spMkLst>
            <pc:docMk/>
            <pc:sldMk cId="2687914328" sldId="408"/>
            <ac:spMk id="9" creationId="{460B0EFB-53ED-4F35-B05D-F658EA021C65}"/>
          </ac:spMkLst>
        </pc:spChg>
        <pc:spChg chg="add">
          <ac:chgData name="ΕΙΡΗΝΗ ΚΑΤΣΑΡΟΥ" userId="3d7c3f3ab11cf231" providerId="LiveId" clId="{58D3516E-C68E-4816-BB91-0168A74178CB}" dt="2023-02-12T11:53:19.143" v="24183" actId="26606"/>
          <ac:spMkLst>
            <pc:docMk/>
            <pc:sldMk cId="2687914328" sldId="408"/>
            <ac:spMk id="10" creationId="{835EF3DD-7D43-4A27-8967-A92FD8CC9365}"/>
          </ac:spMkLst>
        </pc:spChg>
        <pc:spChg chg="del">
          <ac:chgData name="ΕΙΡΗΝΗ ΚΑΤΣΑΡΟΥ" userId="3d7c3f3ab11cf231" providerId="LiveId" clId="{58D3516E-C68E-4816-BB91-0168A74178CB}" dt="2023-02-12T11:53:13.032" v="24182"/>
          <ac:spMkLst>
            <pc:docMk/>
            <pc:sldMk cId="2687914328" sldId="408"/>
            <ac:spMk id="12" creationId="{460B0EFB-53ED-4F35-B05D-F658EA021C65}"/>
          </ac:spMkLst>
        </pc:spChg>
        <pc:spChg chg="del">
          <ac:chgData name="ΕΙΡΗΝΗ ΚΑΤΣΑΡΟΥ" userId="3d7c3f3ab11cf231" providerId="LiveId" clId="{58D3516E-C68E-4816-BB91-0168A74178CB}" dt="2023-02-12T11:53:13.032" v="24182"/>
          <ac:spMkLst>
            <pc:docMk/>
            <pc:sldMk cId="2687914328" sldId="408"/>
            <ac:spMk id="14" creationId="{835EF3DD-7D43-4A27-8967-A92FD8CC9365}"/>
          </ac:spMkLst>
        </pc:spChg>
        <pc:picChg chg="mod">
          <ac:chgData name="ΕΙΡΗΝΗ ΚΑΤΣΑΡΟΥ" userId="3d7c3f3ab11cf231" providerId="LiveId" clId="{58D3516E-C68E-4816-BB91-0168A74178CB}" dt="2023-02-12T11:53:19.143" v="24183" actId="26606"/>
          <ac:picMkLst>
            <pc:docMk/>
            <pc:sldMk cId="2687914328" sldId="408"/>
            <ac:picMk id="7" creationId="{81FFDA69-140E-E30A-A43B-82E4770D0A1E}"/>
          </ac:picMkLst>
        </pc:picChg>
      </pc:sldChg>
      <pc:sldChg chg="addSp delSp modSp add mod setBg delDesignElem">
        <pc:chgData name="ΕΙΡΗΝΗ ΚΑΤΣΑΡΟΥ" userId="3d7c3f3ab11cf231" providerId="LiveId" clId="{58D3516E-C68E-4816-BB91-0168A74178CB}" dt="2023-02-12T12:38:45.685" v="26561" actId="14100"/>
        <pc:sldMkLst>
          <pc:docMk/>
          <pc:sldMk cId="2578867730" sldId="409"/>
        </pc:sldMkLst>
        <pc:spChg chg="mod">
          <ac:chgData name="ΕΙΡΗΝΗ ΚΑΤΣΑΡΟΥ" userId="3d7c3f3ab11cf231" providerId="LiveId" clId="{58D3516E-C68E-4816-BB91-0168A74178CB}" dt="2023-02-12T12:26:19.932" v="25235" actId="14100"/>
          <ac:spMkLst>
            <pc:docMk/>
            <pc:sldMk cId="2578867730" sldId="409"/>
            <ac:spMk id="4" creationId="{D7F42822-2B8F-B894-3E5E-C27228EC345D}"/>
          </ac:spMkLst>
        </pc:spChg>
        <pc:spChg chg="mod">
          <ac:chgData name="ΕΙΡΗΝΗ ΚΑΤΣΑΡΟΥ" userId="3d7c3f3ab11cf231" providerId="LiveId" clId="{58D3516E-C68E-4816-BB91-0168A74178CB}" dt="2023-02-12T12:38:45.685" v="26561" actId="14100"/>
          <ac:spMkLst>
            <pc:docMk/>
            <pc:sldMk cId="2578867730" sldId="409"/>
            <ac:spMk id="5" creationId="{35DF4799-A56B-05CE-FC3B-1826326BA490}"/>
          </ac:spMkLst>
        </pc:spChg>
        <pc:spChg chg="del">
          <ac:chgData name="ΕΙΡΗΝΗ ΚΑΤΣΑΡΟΥ" userId="3d7c3f3ab11cf231" providerId="LiveId" clId="{58D3516E-C68E-4816-BB91-0168A74178CB}" dt="2023-02-12T11:53:25.101" v="24185"/>
          <ac:spMkLst>
            <pc:docMk/>
            <pc:sldMk cId="2578867730" sldId="409"/>
            <ac:spMk id="9" creationId="{460B0EFB-53ED-4F35-B05D-F658EA021C65}"/>
          </ac:spMkLst>
        </pc:spChg>
        <pc:spChg chg="del">
          <ac:chgData name="ΕΙΡΗΝΗ ΚΑΤΣΑΡΟΥ" userId="3d7c3f3ab11cf231" providerId="LiveId" clId="{58D3516E-C68E-4816-BB91-0168A74178CB}" dt="2023-02-12T11:53:25.101" v="24185"/>
          <ac:spMkLst>
            <pc:docMk/>
            <pc:sldMk cId="2578867730" sldId="409"/>
            <ac:spMk id="10" creationId="{835EF3DD-7D43-4A27-8967-A92FD8CC9365}"/>
          </ac:spMkLst>
        </pc:spChg>
        <pc:spChg chg="add">
          <ac:chgData name="ΕΙΡΗΝΗ ΚΑΤΣΑΡΟΥ" userId="3d7c3f3ab11cf231" providerId="LiveId" clId="{58D3516E-C68E-4816-BB91-0168A74178CB}" dt="2023-02-12T11:53:28.136" v="24186" actId="26606"/>
          <ac:spMkLst>
            <pc:docMk/>
            <pc:sldMk cId="2578867730" sldId="409"/>
            <ac:spMk id="12" creationId="{460B0EFB-53ED-4F35-B05D-F658EA021C65}"/>
          </ac:spMkLst>
        </pc:spChg>
        <pc:spChg chg="add">
          <ac:chgData name="ΕΙΡΗΝΗ ΚΑΤΣΑΡΟΥ" userId="3d7c3f3ab11cf231" providerId="LiveId" clId="{58D3516E-C68E-4816-BB91-0168A74178CB}" dt="2023-02-12T11:53:28.136" v="24186" actId="26606"/>
          <ac:spMkLst>
            <pc:docMk/>
            <pc:sldMk cId="2578867730" sldId="409"/>
            <ac:spMk id="14" creationId="{835EF3DD-7D43-4A27-8967-A92FD8CC9365}"/>
          </ac:spMkLst>
        </pc:spChg>
        <pc:picChg chg="mod">
          <ac:chgData name="ΕΙΡΗΝΗ ΚΑΤΣΑΡΟΥ" userId="3d7c3f3ab11cf231" providerId="LiveId" clId="{58D3516E-C68E-4816-BB91-0168A74178CB}" dt="2023-02-12T12:26:00.928" v="25231" actId="14100"/>
          <ac:picMkLst>
            <pc:docMk/>
            <pc:sldMk cId="2578867730" sldId="409"/>
            <ac:picMk id="7" creationId="{81FFDA69-140E-E30A-A43B-82E4770D0A1E}"/>
          </ac:picMkLst>
        </pc:picChg>
      </pc:sldChg>
      <pc:sldChg chg="addSp delSp modSp add mod setBg delDesignElem">
        <pc:chgData name="ΕΙΡΗΝΗ ΚΑΤΣΑΡΟΥ" userId="3d7c3f3ab11cf231" providerId="LiveId" clId="{58D3516E-C68E-4816-BB91-0168A74178CB}" dt="2023-02-12T14:10:11.584" v="27320" actId="20577"/>
        <pc:sldMkLst>
          <pc:docMk/>
          <pc:sldMk cId="2796159391" sldId="410"/>
        </pc:sldMkLst>
        <pc:spChg chg="mod">
          <ac:chgData name="ΕΙΡΗΝΗ ΚΑΤΣΑΡΟΥ" userId="3d7c3f3ab11cf231" providerId="LiveId" clId="{58D3516E-C68E-4816-BB91-0168A74178CB}" dt="2023-02-12T14:10:11.584" v="27320" actId="20577"/>
          <ac:spMkLst>
            <pc:docMk/>
            <pc:sldMk cId="2796159391" sldId="410"/>
            <ac:spMk id="4" creationId="{90276DB8-9550-7789-6DF8-AA2A0B318FE6}"/>
          </ac:spMkLst>
        </pc:spChg>
        <pc:spChg chg="mod">
          <ac:chgData name="ΕΙΡΗΝΗ ΚΑΤΣΑΡΟΥ" userId="3d7c3f3ab11cf231" providerId="LiveId" clId="{58D3516E-C68E-4816-BB91-0168A74178CB}" dt="2023-02-12T12:53:34.471" v="26610" actId="12"/>
          <ac:spMkLst>
            <pc:docMk/>
            <pc:sldMk cId="2796159391" sldId="410"/>
            <ac:spMk id="5" creationId="{04457D61-2F82-556B-05FC-2E655E2F7B0A}"/>
          </ac:spMkLst>
        </pc:spChg>
        <pc:spChg chg="add del">
          <ac:chgData name="ΕΙΡΗΝΗ ΚΑΤΣΑΡΟΥ" userId="3d7c3f3ab11cf231" providerId="LiveId" clId="{58D3516E-C68E-4816-BB91-0168A74178CB}" dt="2023-02-12T12:51:52.074" v="26592" actId="26606"/>
          <ac:spMkLst>
            <pc:docMk/>
            <pc:sldMk cId="2796159391" sldId="410"/>
            <ac:spMk id="10" creationId="{827B839B-9ADE-406B-8590-F1CAEDED45A1}"/>
          </ac:spMkLst>
        </pc:spChg>
        <pc:spChg chg="add del">
          <ac:chgData name="ΕΙΡΗΝΗ ΚΑΤΣΑΡΟΥ" userId="3d7c3f3ab11cf231" providerId="LiveId" clId="{58D3516E-C68E-4816-BB91-0168A74178CB}" dt="2023-02-12T12:51:52.074" v="26592" actId="26606"/>
          <ac:spMkLst>
            <pc:docMk/>
            <pc:sldMk cId="2796159391" sldId="410"/>
            <ac:spMk id="12" creationId="{CFE45BF0-46DB-408C-B5F7-7B11716805D4}"/>
          </ac:spMkLst>
        </pc:spChg>
        <pc:spChg chg="add del">
          <ac:chgData name="ΕΙΡΗΝΗ ΚΑΤΣΑΡΟΥ" userId="3d7c3f3ab11cf231" providerId="LiveId" clId="{58D3516E-C68E-4816-BB91-0168A74178CB}" dt="2023-02-12T12:51:52.074" v="26592" actId="26606"/>
          <ac:spMkLst>
            <pc:docMk/>
            <pc:sldMk cId="2796159391" sldId="410"/>
            <ac:spMk id="14" creationId="{2AEBC8F2-97B1-41B4-93F1-2D289E197FBA}"/>
          </ac:spMkLst>
        </pc:spChg>
        <pc:spChg chg="add del">
          <ac:chgData name="ΕΙΡΗΝΗ ΚΑΤΣΑΡΟΥ" userId="3d7c3f3ab11cf231" providerId="LiveId" clId="{58D3516E-C68E-4816-BB91-0168A74178CB}" dt="2023-02-12T12:51:52.074" v="26592" actId="26606"/>
          <ac:spMkLst>
            <pc:docMk/>
            <pc:sldMk cId="2796159391" sldId="410"/>
            <ac:spMk id="16" creationId="{472E3A19-F5D5-48FC-BB9C-48C2F68F598B}"/>
          </ac:spMkLst>
        </pc:spChg>
        <pc:spChg chg="add del">
          <ac:chgData name="ΕΙΡΗΝΗ ΚΑΤΣΑΡΟΥ" userId="3d7c3f3ab11cf231" providerId="LiveId" clId="{58D3516E-C68E-4816-BB91-0168A74178CB}" dt="2023-02-12T12:51:52.074" v="26592" actId="26606"/>
          <ac:spMkLst>
            <pc:docMk/>
            <pc:sldMk cId="2796159391" sldId="410"/>
            <ac:spMk id="18" creationId="{7A62E32F-BB65-43A8-8EB5-92346890E549}"/>
          </ac:spMkLst>
        </pc:spChg>
        <pc:spChg chg="add del">
          <ac:chgData name="ΕΙΡΗΝΗ ΚΑΤΣΑΡΟΥ" userId="3d7c3f3ab11cf231" providerId="LiveId" clId="{58D3516E-C68E-4816-BB91-0168A74178CB}" dt="2023-02-12T12:51:52.074" v="26592" actId="26606"/>
          <ac:spMkLst>
            <pc:docMk/>
            <pc:sldMk cId="2796159391" sldId="410"/>
            <ac:spMk id="20" creationId="{14E91B64-9FCC-451E-AFB4-A827D6329367}"/>
          </ac:spMkLst>
        </pc:spChg>
        <pc:spChg chg="del">
          <ac:chgData name="ΕΙΡΗΝΗ ΚΑΤΣΑΡΟΥ" userId="3d7c3f3ab11cf231" providerId="LiveId" clId="{58D3516E-C68E-4816-BB91-0168A74178CB}" dt="2023-02-12T12:49:22.425" v="26566"/>
          <ac:spMkLst>
            <pc:docMk/>
            <pc:sldMk cId="2796159391" sldId="410"/>
            <ac:spMk id="24" creationId="{42A5316D-ED2F-4F89-B4B4-8D9240B1A348}"/>
          </ac:spMkLst>
        </pc:spChg>
        <pc:spChg chg="add">
          <ac:chgData name="ΕΙΡΗΝΗ ΚΑΤΣΑΡΟΥ" userId="3d7c3f3ab11cf231" providerId="LiveId" clId="{58D3516E-C68E-4816-BB91-0168A74178CB}" dt="2023-02-12T12:51:52.074" v="26592" actId="26606"/>
          <ac:spMkLst>
            <pc:docMk/>
            <pc:sldMk cId="2796159391" sldId="410"/>
            <ac:spMk id="25" creationId="{AC17DE74-01C9-4859-B65A-85CF999E8580}"/>
          </ac:spMkLst>
        </pc:spChg>
        <pc:spChg chg="add">
          <ac:chgData name="ΕΙΡΗΝΗ ΚΑΤΣΑΡΟΥ" userId="3d7c3f3ab11cf231" providerId="LiveId" clId="{58D3516E-C68E-4816-BB91-0168A74178CB}" dt="2023-02-12T12:51:52.074" v="26592" actId="26606"/>
          <ac:spMkLst>
            <pc:docMk/>
            <pc:sldMk cId="2796159391" sldId="410"/>
            <ac:spMk id="27" creationId="{068C0432-0E90-4CC1-8CD3-D44A90DF07EF}"/>
          </ac:spMkLst>
        </pc:spChg>
        <pc:picChg chg="del">
          <ac:chgData name="ΕΙΡΗΝΗ ΚΑΤΣΑΡΟΥ" userId="3d7c3f3ab11cf231" providerId="LiveId" clId="{58D3516E-C68E-4816-BB91-0168A74178CB}" dt="2023-02-12T12:49:48.313" v="26567" actId="21"/>
          <ac:picMkLst>
            <pc:docMk/>
            <pc:sldMk cId="2796159391" sldId="410"/>
            <ac:picMk id="2" creationId="{D10EF92A-791B-E0F7-6910-BC69E7ACB211}"/>
          </ac:picMkLst>
        </pc:picChg>
      </pc:sldChg>
      <pc:sldChg chg="delSp new del mod">
        <pc:chgData name="ΕΙΡΗΝΗ ΚΑΤΣΑΡΟΥ" userId="3d7c3f3ab11cf231" providerId="LiveId" clId="{58D3516E-C68E-4816-BB91-0168A74178CB}" dt="2023-02-12T13:08:24.887" v="26686" actId="2696"/>
        <pc:sldMkLst>
          <pc:docMk/>
          <pc:sldMk cId="2402479242" sldId="411"/>
        </pc:sldMkLst>
        <pc:spChg chg="del">
          <ac:chgData name="ΕΙΡΗΝΗ ΚΑΤΣΑΡΟΥ" userId="3d7c3f3ab11cf231" providerId="LiveId" clId="{58D3516E-C68E-4816-BB91-0168A74178CB}" dt="2023-02-12T13:08:16.497" v="26685" actId="21"/>
          <ac:spMkLst>
            <pc:docMk/>
            <pc:sldMk cId="2402479242" sldId="411"/>
            <ac:spMk id="3" creationId="{6EE8665E-6289-7071-346B-12D101FCAFB7}"/>
          </ac:spMkLst>
        </pc:spChg>
      </pc:sldChg>
      <pc:sldChg chg="addSp delSp modSp add mod ord setBg delDesignElem">
        <pc:chgData name="ΕΙΡΗΝΗ ΚΑΤΣΑΡΟΥ" userId="3d7c3f3ab11cf231" providerId="LiveId" clId="{58D3516E-C68E-4816-BB91-0168A74178CB}" dt="2023-02-12T13:15:37.479" v="26805" actId="20577"/>
        <pc:sldMkLst>
          <pc:docMk/>
          <pc:sldMk cId="2771275169" sldId="411"/>
        </pc:sldMkLst>
        <pc:spChg chg="mod">
          <ac:chgData name="ΕΙΡΗΝΗ ΚΑΤΣΑΡΟΥ" userId="3d7c3f3ab11cf231" providerId="LiveId" clId="{58D3516E-C68E-4816-BB91-0168A74178CB}" dt="2023-02-12T13:15:37.479" v="26805" actId="20577"/>
          <ac:spMkLst>
            <pc:docMk/>
            <pc:sldMk cId="2771275169" sldId="411"/>
            <ac:spMk id="4" creationId="{90276DB8-9550-7789-6DF8-AA2A0B318FE6}"/>
          </ac:spMkLst>
        </pc:spChg>
        <pc:spChg chg="mod ord">
          <ac:chgData name="ΕΙΡΗΝΗ ΚΑΤΣΑΡΟΥ" userId="3d7c3f3ab11cf231" providerId="LiveId" clId="{58D3516E-C68E-4816-BB91-0168A74178CB}" dt="2023-02-12T13:14:55.447" v="26792" actId="12"/>
          <ac:spMkLst>
            <pc:docMk/>
            <pc:sldMk cId="2771275169" sldId="411"/>
            <ac:spMk id="5" creationId="{04457D61-2F82-556B-05FC-2E655E2F7B0A}"/>
          </ac:spMkLst>
        </pc:spChg>
        <pc:spChg chg="add del">
          <ac:chgData name="ΕΙΡΗΝΗ ΚΑΤΣΑΡΟΥ" userId="3d7c3f3ab11cf231" providerId="LiveId" clId="{58D3516E-C68E-4816-BB91-0168A74178CB}" dt="2023-02-12T13:14:14.286" v="26770" actId="26606"/>
          <ac:spMkLst>
            <pc:docMk/>
            <pc:sldMk cId="2771275169" sldId="411"/>
            <ac:spMk id="10" creationId="{3AD318CC-E2A8-4E27-9548-A047A78999B1}"/>
          </ac:spMkLst>
        </pc:spChg>
        <pc:spChg chg="add del">
          <ac:chgData name="ΕΙΡΗΝΗ ΚΑΤΣΑΡΟΥ" userId="3d7c3f3ab11cf231" providerId="LiveId" clId="{58D3516E-C68E-4816-BB91-0168A74178CB}" dt="2023-02-12T13:14:14.286" v="26770" actId="26606"/>
          <ac:spMkLst>
            <pc:docMk/>
            <pc:sldMk cId="2771275169" sldId="411"/>
            <ac:spMk id="16" creationId="{2C1BBA94-3F40-40AA-8BB9-E69E25E537C1}"/>
          </ac:spMkLst>
        </pc:spChg>
        <pc:spChg chg="add">
          <ac:chgData name="ΕΙΡΗΝΗ ΚΑΤΣΑΡΟΥ" userId="3d7c3f3ab11cf231" providerId="LiveId" clId="{58D3516E-C68E-4816-BB91-0168A74178CB}" dt="2023-02-12T13:14:14.286" v="26770" actId="26606"/>
          <ac:spMkLst>
            <pc:docMk/>
            <pc:sldMk cId="2771275169" sldId="411"/>
            <ac:spMk id="21" creationId="{2B566528-1B12-4246-9431-5C2D7D081168}"/>
          </ac:spMkLst>
        </pc:spChg>
        <pc:spChg chg="del">
          <ac:chgData name="ΕΙΡΗΝΗ ΚΑΤΣΑΡΟΥ" userId="3d7c3f3ab11cf231" providerId="LiveId" clId="{58D3516E-C68E-4816-BB91-0168A74178CB}" dt="2023-02-12T13:08:39.157" v="26688"/>
          <ac:spMkLst>
            <pc:docMk/>
            <pc:sldMk cId="2771275169" sldId="411"/>
            <ac:spMk id="25" creationId="{AC17DE74-01C9-4859-B65A-85CF999E8580}"/>
          </ac:spMkLst>
        </pc:spChg>
        <pc:spChg chg="del">
          <ac:chgData name="ΕΙΡΗΝΗ ΚΑΤΣΑΡΟΥ" userId="3d7c3f3ab11cf231" providerId="LiveId" clId="{58D3516E-C68E-4816-BB91-0168A74178CB}" dt="2023-02-12T13:08:39.157" v="26688"/>
          <ac:spMkLst>
            <pc:docMk/>
            <pc:sldMk cId="2771275169" sldId="411"/>
            <ac:spMk id="27" creationId="{068C0432-0E90-4CC1-8CD3-D44A90DF07EF}"/>
          </ac:spMkLst>
        </pc:spChg>
        <pc:grpChg chg="add del">
          <ac:chgData name="ΕΙΡΗΝΗ ΚΑΤΣΑΡΟΥ" userId="3d7c3f3ab11cf231" providerId="LiveId" clId="{58D3516E-C68E-4816-BB91-0168A74178CB}" dt="2023-02-12T13:14:14.286" v="26770" actId="26606"/>
          <ac:grpSpMkLst>
            <pc:docMk/>
            <pc:sldMk cId="2771275169" sldId="411"/>
            <ac:grpSpMk id="12" creationId="{B14B560F-9DD7-4302-A60B-EBD3EF59B073}"/>
          </ac:grpSpMkLst>
        </pc:grpChg>
        <pc:grpChg chg="add">
          <ac:chgData name="ΕΙΡΗΝΗ ΚΑΤΣΑΡΟΥ" userId="3d7c3f3ab11cf231" providerId="LiveId" clId="{58D3516E-C68E-4816-BB91-0168A74178CB}" dt="2023-02-12T13:14:14.286" v="26770" actId="26606"/>
          <ac:grpSpMkLst>
            <pc:docMk/>
            <pc:sldMk cId="2771275169" sldId="411"/>
            <ac:grpSpMk id="19" creationId="{3EA7D759-6BEF-4CBD-A325-BCFA77832B3F}"/>
          </ac:grpSpMkLst>
        </pc:grpChg>
        <pc:grpChg chg="add">
          <ac:chgData name="ΕΙΡΗΝΗ ΚΑΤΣΑΡΟΥ" userId="3d7c3f3ab11cf231" providerId="LiveId" clId="{58D3516E-C68E-4816-BB91-0168A74178CB}" dt="2023-02-12T13:14:14.286" v="26770" actId="26606"/>
          <ac:grpSpMkLst>
            <pc:docMk/>
            <pc:sldMk cId="2771275169" sldId="411"/>
            <ac:grpSpMk id="23" creationId="{287F69AB-2350-44E3-9076-00265B93F313}"/>
          </ac:grpSpMkLst>
        </pc:grpChg>
        <pc:picChg chg="add mod">
          <ac:chgData name="ΕΙΡΗΝΗ ΚΑΤΣΑΡΟΥ" userId="3d7c3f3ab11cf231" providerId="LiveId" clId="{58D3516E-C68E-4816-BB91-0168A74178CB}" dt="2023-02-12T13:14:58.971" v="26793" actId="14100"/>
          <ac:picMkLst>
            <pc:docMk/>
            <pc:sldMk cId="2771275169" sldId="411"/>
            <ac:picMk id="3" creationId="{46C217FA-027F-F364-E801-AA4024408436}"/>
          </ac:picMkLst>
        </pc:picChg>
      </pc:sldChg>
      <pc:sldChg chg="addSp delSp modSp add mod setBg delDesignElem">
        <pc:chgData name="ΕΙΡΗΝΗ ΚΑΤΣΑΡΟΥ" userId="3d7c3f3ab11cf231" providerId="LiveId" clId="{58D3516E-C68E-4816-BB91-0168A74178CB}" dt="2023-02-12T13:27:51.806" v="26999" actId="20577"/>
        <pc:sldMkLst>
          <pc:docMk/>
          <pc:sldMk cId="1119917368" sldId="412"/>
        </pc:sldMkLst>
        <pc:spChg chg="mod">
          <ac:chgData name="ΕΙΡΗΝΗ ΚΑΤΣΑΡΟΥ" userId="3d7c3f3ab11cf231" providerId="LiveId" clId="{58D3516E-C68E-4816-BB91-0168A74178CB}" dt="2023-02-12T13:27:51.806" v="26999" actId="20577"/>
          <ac:spMkLst>
            <pc:docMk/>
            <pc:sldMk cId="1119917368" sldId="412"/>
            <ac:spMk id="4" creationId="{90276DB8-9550-7789-6DF8-AA2A0B318FE6}"/>
          </ac:spMkLst>
        </pc:spChg>
        <pc:spChg chg="mod ord">
          <ac:chgData name="ΕΙΡΗΝΗ ΚΑΤΣΑΡΟΥ" userId="3d7c3f3ab11cf231" providerId="LiveId" clId="{58D3516E-C68E-4816-BB91-0168A74178CB}" dt="2023-02-12T13:26:09.501" v="26939" actId="20577"/>
          <ac:spMkLst>
            <pc:docMk/>
            <pc:sldMk cId="1119917368" sldId="412"/>
            <ac:spMk id="5" creationId="{04457D61-2F82-556B-05FC-2E655E2F7B0A}"/>
          </ac:spMkLst>
        </pc:spChg>
        <pc:spChg chg="add mod">
          <ac:chgData name="ΕΙΡΗΝΗ ΚΑΤΣΑΡΟΥ" userId="3d7c3f3ab11cf231" providerId="LiveId" clId="{58D3516E-C68E-4816-BB91-0168A74178CB}" dt="2023-02-12T13:27:04.235" v="26952" actId="1076"/>
          <ac:spMkLst>
            <pc:docMk/>
            <pc:sldMk cId="1119917368" sldId="412"/>
            <ac:spMk id="7" creationId="{2E42FA13-C175-A377-FC68-E41B546489E3}"/>
          </ac:spMkLst>
        </pc:spChg>
        <pc:spChg chg="add">
          <ac:chgData name="ΕΙΡΗΝΗ ΚΑΤΣΑΡΟΥ" userId="3d7c3f3ab11cf231" providerId="LiveId" clId="{58D3516E-C68E-4816-BB91-0168A74178CB}" dt="2023-02-12T13:24:54.910" v="26859" actId="26606"/>
          <ac:spMkLst>
            <pc:docMk/>
            <pc:sldMk cId="1119917368" sldId="412"/>
            <ac:spMk id="11" creationId="{2EB492CD-616E-47F8-933B-5E2D952A0593}"/>
          </ac:spMkLst>
        </pc:spChg>
        <pc:spChg chg="add">
          <ac:chgData name="ΕΙΡΗΝΗ ΚΑΤΣΑΡΟΥ" userId="3d7c3f3ab11cf231" providerId="LiveId" clId="{58D3516E-C68E-4816-BB91-0168A74178CB}" dt="2023-02-12T13:24:54.910" v="26859" actId="26606"/>
          <ac:spMkLst>
            <pc:docMk/>
            <pc:sldMk cId="1119917368" sldId="412"/>
            <ac:spMk id="13" creationId="{59383CF9-23B5-4335-9B21-1791C4CF1C75}"/>
          </ac:spMkLst>
        </pc:spChg>
        <pc:spChg chg="add">
          <ac:chgData name="ΕΙΡΗΝΗ ΚΑΤΣΑΡΟΥ" userId="3d7c3f3ab11cf231" providerId="LiveId" clId="{58D3516E-C68E-4816-BB91-0168A74178CB}" dt="2023-02-12T13:24:54.910" v="26859" actId="26606"/>
          <ac:spMkLst>
            <pc:docMk/>
            <pc:sldMk cId="1119917368" sldId="412"/>
            <ac:spMk id="15" creationId="{0007FE00-9498-4706-B255-6437B0252C02}"/>
          </ac:spMkLst>
        </pc:spChg>
        <pc:spChg chg="del">
          <ac:chgData name="ΕΙΡΗΝΗ ΚΑΤΣΑΡΟΥ" userId="3d7c3f3ab11cf231" providerId="LiveId" clId="{58D3516E-C68E-4816-BB91-0168A74178CB}" dt="2023-02-12T13:17:10.508" v="26807"/>
          <ac:spMkLst>
            <pc:docMk/>
            <pc:sldMk cId="1119917368" sldId="412"/>
            <ac:spMk id="21" creationId="{2B566528-1B12-4246-9431-5C2D7D081168}"/>
          </ac:spMkLst>
        </pc:spChg>
        <pc:grpChg chg="del">
          <ac:chgData name="ΕΙΡΗΝΗ ΚΑΤΣΑΡΟΥ" userId="3d7c3f3ab11cf231" providerId="LiveId" clId="{58D3516E-C68E-4816-BB91-0168A74178CB}" dt="2023-02-12T13:17:10.508" v="26807"/>
          <ac:grpSpMkLst>
            <pc:docMk/>
            <pc:sldMk cId="1119917368" sldId="412"/>
            <ac:grpSpMk id="19" creationId="{3EA7D759-6BEF-4CBD-A325-BCFA77832B3F}"/>
          </ac:grpSpMkLst>
        </pc:grpChg>
        <pc:grpChg chg="del">
          <ac:chgData name="ΕΙΡΗΝΗ ΚΑΤΣΑΡΟΥ" userId="3d7c3f3ab11cf231" providerId="LiveId" clId="{58D3516E-C68E-4816-BB91-0168A74178CB}" dt="2023-02-12T13:17:10.508" v="26807"/>
          <ac:grpSpMkLst>
            <pc:docMk/>
            <pc:sldMk cId="1119917368" sldId="412"/>
            <ac:grpSpMk id="23" creationId="{287F69AB-2350-44E3-9076-00265B93F313}"/>
          </ac:grpSpMkLst>
        </pc:grpChg>
        <pc:picChg chg="del">
          <ac:chgData name="ΕΙΡΗΝΗ ΚΑΤΣΑΡΟΥ" userId="3d7c3f3ab11cf231" providerId="LiveId" clId="{58D3516E-C68E-4816-BB91-0168A74178CB}" dt="2023-02-12T13:18:28.519" v="26845" actId="21"/>
          <ac:picMkLst>
            <pc:docMk/>
            <pc:sldMk cId="1119917368" sldId="412"/>
            <ac:picMk id="3" creationId="{46C217FA-027F-F364-E801-AA4024408436}"/>
          </ac:picMkLst>
        </pc:picChg>
        <pc:picChg chg="add mod">
          <ac:chgData name="ΕΙΡΗΝΗ ΚΑΤΣΑΡΟΥ" userId="3d7c3f3ab11cf231" providerId="LiveId" clId="{58D3516E-C68E-4816-BB91-0168A74178CB}" dt="2023-02-12T13:27:06.436" v="26953" actId="1076"/>
          <ac:picMkLst>
            <pc:docMk/>
            <pc:sldMk cId="1119917368" sldId="412"/>
            <ac:picMk id="6" creationId="{A2913804-DF20-41D2-2D83-3543C55BCEA5}"/>
          </ac:picMkLst>
        </pc:picChg>
      </pc:sldChg>
      <pc:sldChg chg="addSp delSp modSp add mod setBg delDesignElem">
        <pc:chgData name="ΕΙΡΗΝΗ ΚΑΤΣΑΡΟΥ" userId="3d7c3f3ab11cf231" providerId="LiveId" clId="{58D3516E-C68E-4816-BB91-0168A74178CB}" dt="2023-02-12T13:36:22.107" v="27106" actId="1076"/>
        <pc:sldMkLst>
          <pc:docMk/>
          <pc:sldMk cId="233305434" sldId="413"/>
        </pc:sldMkLst>
        <pc:spChg chg="mod">
          <ac:chgData name="ΕΙΡΗΝΗ ΚΑΤΣΑΡΟΥ" userId="3d7c3f3ab11cf231" providerId="LiveId" clId="{58D3516E-C68E-4816-BB91-0168A74178CB}" dt="2023-02-12T13:36:22.107" v="27106" actId="1076"/>
          <ac:spMkLst>
            <pc:docMk/>
            <pc:sldMk cId="233305434" sldId="413"/>
            <ac:spMk id="4" creationId="{90276DB8-9550-7789-6DF8-AA2A0B318FE6}"/>
          </ac:spMkLst>
        </pc:spChg>
        <pc:spChg chg="mod ord">
          <ac:chgData name="ΕΙΡΗΝΗ ΚΑΤΣΑΡΟΥ" userId="3d7c3f3ab11cf231" providerId="LiveId" clId="{58D3516E-C68E-4816-BB91-0168A74178CB}" dt="2023-02-12T13:36:15.551" v="27105" actId="14100"/>
          <ac:spMkLst>
            <pc:docMk/>
            <pc:sldMk cId="233305434" sldId="413"/>
            <ac:spMk id="5" creationId="{04457D61-2F82-556B-05FC-2E655E2F7B0A}"/>
          </ac:spMkLst>
        </pc:spChg>
        <pc:spChg chg="del">
          <ac:chgData name="ΕΙΡΗΝΗ ΚΑΤΣΑΡΟΥ" userId="3d7c3f3ab11cf231" providerId="LiveId" clId="{58D3516E-C68E-4816-BB91-0168A74178CB}" dt="2023-02-12T13:33:32.148" v="27080" actId="21"/>
          <ac:spMkLst>
            <pc:docMk/>
            <pc:sldMk cId="233305434" sldId="413"/>
            <ac:spMk id="7" creationId="{2E42FA13-C175-A377-FC68-E41B546489E3}"/>
          </ac:spMkLst>
        </pc:spChg>
        <pc:spChg chg="del">
          <ac:chgData name="ΕΙΡΗΝΗ ΚΑΤΣΑΡΟΥ" userId="3d7c3f3ab11cf231" providerId="LiveId" clId="{58D3516E-C68E-4816-BB91-0168A74178CB}" dt="2023-02-12T13:28:43.340" v="27001"/>
          <ac:spMkLst>
            <pc:docMk/>
            <pc:sldMk cId="233305434" sldId="413"/>
            <ac:spMk id="11" creationId="{2EB492CD-616E-47F8-933B-5E2D952A0593}"/>
          </ac:spMkLst>
        </pc:spChg>
        <pc:spChg chg="del">
          <ac:chgData name="ΕΙΡΗΝΗ ΚΑΤΣΑΡΟΥ" userId="3d7c3f3ab11cf231" providerId="LiveId" clId="{58D3516E-C68E-4816-BB91-0168A74178CB}" dt="2023-02-12T13:28:43.340" v="27001"/>
          <ac:spMkLst>
            <pc:docMk/>
            <pc:sldMk cId="233305434" sldId="413"/>
            <ac:spMk id="13" creationId="{59383CF9-23B5-4335-9B21-1791C4CF1C75}"/>
          </ac:spMkLst>
        </pc:spChg>
        <pc:spChg chg="del">
          <ac:chgData name="ΕΙΡΗΝΗ ΚΑΤΣΑΡΟΥ" userId="3d7c3f3ab11cf231" providerId="LiveId" clId="{58D3516E-C68E-4816-BB91-0168A74178CB}" dt="2023-02-12T13:28:43.340" v="27001"/>
          <ac:spMkLst>
            <pc:docMk/>
            <pc:sldMk cId="233305434" sldId="413"/>
            <ac:spMk id="15" creationId="{0007FE00-9498-4706-B255-6437B0252C02}"/>
          </ac:spMkLst>
        </pc:spChg>
        <pc:spChg chg="add">
          <ac:chgData name="ΕΙΡΗΝΗ ΚΑΤΣΑΡΟΥ" userId="3d7c3f3ab11cf231" providerId="LiveId" clId="{58D3516E-C68E-4816-BB91-0168A74178CB}" dt="2023-02-12T13:34:30.196" v="27083" actId="26606"/>
          <ac:spMkLst>
            <pc:docMk/>
            <pc:sldMk cId="233305434" sldId="413"/>
            <ac:spMk id="1031" creationId="{2B566528-1B12-4246-9431-5C2D7D081168}"/>
          </ac:spMkLst>
        </pc:spChg>
        <pc:grpChg chg="add">
          <ac:chgData name="ΕΙΡΗΝΗ ΚΑΤΣΑΡΟΥ" userId="3d7c3f3ab11cf231" providerId="LiveId" clId="{58D3516E-C68E-4816-BB91-0168A74178CB}" dt="2023-02-12T13:34:30.196" v="27083" actId="26606"/>
          <ac:grpSpMkLst>
            <pc:docMk/>
            <pc:sldMk cId="233305434" sldId="413"/>
            <ac:grpSpMk id="1033" creationId="{4724F874-E407-41A5-918C-1CF5DF5269E1}"/>
          </ac:grpSpMkLst>
        </pc:grpChg>
        <pc:grpChg chg="add">
          <ac:chgData name="ΕΙΡΗΝΗ ΚΑΤΣΑΡΟΥ" userId="3d7c3f3ab11cf231" providerId="LiveId" clId="{58D3516E-C68E-4816-BB91-0168A74178CB}" dt="2023-02-12T13:34:30.196" v="27083" actId="26606"/>
          <ac:grpSpMkLst>
            <pc:docMk/>
            <pc:sldMk cId="233305434" sldId="413"/>
            <ac:grpSpMk id="1037" creationId="{DC8D6E3B-FFED-480F-941D-FE376375B8B7}"/>
          </ac:grpSpMkLst>
        </pc:grpChg>
        <pc:picChg chg="del">
          <ac:chgData name="ΕΙΡΗΝΗ ΚΑΤΣΑΡΟΥ" userId="3d7c3f3ab11cf231" providerId="LiveId" clId="{58D3516E-C68E-4816-BB91-0168A74178CB}" dt="2023-02-12T13:28:46.836" v="27002" actId="21"/>
          <ac:picMkLst>
            <pc:docMk/>
            <pc:sldMk cId="233305434" sldId="413"/>
            <ac:picMk id="6" creationId="{A2913804-DF20-41D2-2D83-3543C55BCEA5}"/>
          </ac:picMkLst>
        </pc:picChg>
        <pc:picChg chg="add mod">
          <ac:chgData name="ΕΙΡΗΝΗ ΚΑΤΣΑΡΟΥ" userId="3d7c3f3ab11cf231" providerId="LiveId" clId="{58D3516E-C68E-4816-BB91-0168A74178CB}" dt="2023-02-12T13:34:53.934" v="27092" actId="1076"/>
          <ac:picMkLst>
            <pc:docMk/>
            <pc:sldMk cId="233305434" sldId="413"/>
            <ac:picMk id="1026" creationId="{30BE7AA1-7620-F5A9-FE52-9850B172AC7E}"/>
          </ac:picMkLst>
        </pc:picChg>
      </pc:sldChg>
      <pc:sldChg chg="addSp delSp modSp add mod setBg delDesignElem">
        <pc:chgData name="ΕΙΡΗΝΗ ΚΑΤΣΑΡΟΥ" userId="3d7c3f3ab11cf231" providerId="LiveId" clId="{58D3516E-C68E-4816-BB91-0168A74178CB}" dt="2023-02-12T14:19:44.411" v="27383" actId="1076"/>
        <pc:sldMkLst>
          <pc:docMk/>
          <pc:sldMk cId="408072485" sldId="414"/>
        </pc:sldMkLst>
        <pc:spChg chg="mod">
          <ac:chgData name="ΕΙΡΗΝΗ ΚΑΤΣΑΡΟΥ" userId="3d7c3f3ab11cf231" providerId="LiveId" clId="{58D3516E-C68E-4816-BB91-0168A74178CB}" dt="2023-02-12T14:19:09.802" v="27382" actId="1076"/>
          <ac:spMkLst>
            <pc:docMk/>
            <pc:sldMk cId="408072485" sldId="414"/>
            <ac:spMk id="4" creationId="{90276DB8-9550-7789-6DF8-AA2A0B318FE6}"/>
          </ac:spMkLst>
        </pc:spChg>
        <pc:spChg chg="mod ord">
          <ac:chgData name="ΕΙΡΗΝΗ ΚΑΤΣΑΡΟΥ" userId="3d7c3f3ab11cf231" providerId="LiveId" clId="{58D3516E-C68E-4816-BB91-0168A74178CB}" dt="2023-02-12T14:19:01.874" v="27381" actId="14100"/>
          <ac:spMkLst>
            <pc:docMk/>
            <pc:sldMk cId="408072485" sldId="414"/>
            <ac:spMk id="5" creationId="{04457D61-2F82-556B-05FC-2E655E2F7B0A}"/>
          </ac:spMkLst>
        </pc:spChg>
        <pc:spChg chg="add del">
          <ac:chgData name="ΕΙΡΗΝΗ ΚΑΤΣΑΡΟΥ" userId="3d7c3f3ab11cf231" providerId="LiveId" clId="{58D3516E-C68E-4816-BB91-0168A74178CB}" dt="2023-02-12T14:17:50.098" v="27361" actId="26606"/>
          <ac:spMkLst>
            <pc:docMk/>
            <pc:sldMk cId="408072485" sldId="414"/>
            <ac:spMk id="10" creationId="{CEB41C5C-0F34-4DDA-9D7C-5E717F35F60C}"/>
          </ac:spMkLst>
        </pc:spChg>
        <pc:spChg chg="add">
          <ac:chgData name="ΕΙΡΗΝΗ ΚΑΤΣΑΡΟΥ" userId="3d7c3f3ab11cf231" providerId="LiveId" clId="{58D3516E-C68E-4816-BB91-0168A74178CB}" dt="2023-02-12T14:17:50.098" v="27361" actId="26606"/>
          <ac:spMkLst>
            <pc:docMk/>
            <pc:sldMk cId="408072485" sldId="414"/>
            <ac:spMk id="17" creationId="{2EB492CD-616E-47F8-933B-5E2D952A0593}"/>
          </ac:spMkLst>
        </pc:spChg>
        <pc:spChg chg="add">
          <ac:chgData name="ΕΙΡΗΝΗ ΚΑΤΣΑΡΟΥ" userId="3d7c3f3ab11cf231" providerId="LiveId" clId="{58D3516E-C68E-4816-BB91-0168A74178CB}" dt="2023-02-12T14:17:50.098" v="27361" actId="26606"/>
          <ac:spMkLst>
            <pc:docMk/>
            <pc:sldMk cId="408072485" sldId="414"/>
            <ac:spMk id="19" creationId="{59383CF9-23B5-4335-9B21-1791C4CF1C75}"/>
          </ac:spMkLst>
        </pc:spChg>
        <pc:spChg chg="add">
          <ac:chgData name="ΕΙΡΗΝΗ ΚΑΤΣΑΡΟΥ" userId="3d7c3f3ab11cf231" providerId="LiveId" clId="{58D3516E-C68E-4816-BB91-0168A74178CB}" dt="2023-02-12T14:17:50.098" v="27361" actId="26606"/>
          <ac:spMkLst>
            <pc:docMk/>
            <pc:sldMk cId="408072485" sldId="414"/>
            <ac:spMk id="21" creationId="{0007FE00-9498-4706-B255-6437B0252C02}"/>
          </ac:spMkLst>
        </pc:spChg>
        <pc:spChg chg="del">
          <ac:chgData name="ΕΙΡΗΝΗ ΚΑΤΣΑΡΟΥ" userId="3d7c3f3ab11cf231" providerId="LiveId" clId="{58D3516E-C68E-4816-BB91-0168A74178CB}" dt="2023-02-12T13:36:42.116" v="27108"/>
          <ac:spMkLst>
            <pc:docMk/>
            <pc:sldMk cId="408072485" sldId="414"/>
            <ac:spMk id="1031" creationId="{2B566528-1B12-4246-9431-5C2D7D081168}"/>
          </ac:spMkLst>
        </pc:spChg>
        <pc:grpChg chg="del">
          <ac:chgData name="ΕΙΡΗΝΗ ΚΑΤΣΑΡΟΥ" userId="3d7c3f3ab11cf231" providerId="LiveId" clId="{58D3516E-C68E-4816-BB91-0168A74178CB}" dt="2023-02-12T13:36:42.116" v="27108"/>
          <ac:grpSpMkLst>
            <pc:docMk/>
            <pc:sldMk cId="408072485" sldId="414"/>
            <ac:grpSpMk id="1033" creationId="{4724F874-E407-41A5-918C-1CF5DF5269E1}"/>
          </ac:grpSpMkLst>
        </pc:grpChg>
        <pc:grpChg chg="del">
          <ac:chgData name="ΕΙΡΗΝΗ ΚΑΤΣΑΡΟΥ" userId="3d7c3f3ab11cf231" providerId="LiveId" clId="{58D3516E-C68E-4816-BB91-0168A74178CB}" dt="2023-02-12T13:36:42.116" v="27108"/>
          <ac:grpSpMkLst>
            <pc:docMk/>
            <pc:sldMk cId="408072485" sldId="414"/>
            <ac:grpSpMk id="1037" creationId="{DC8D6E3B-FFED-480F-941D-FE376375B8B7}"/>
          </ac:grpSpMkLst>
        </pc:grpChg>
        <pc:picChg chg="add mod">
          <ac:chgData name="ΕΙΡΗΝΗ ΚΑΤΣΑΡΟΥ" userId="3d7c3f3ab11cf231" providerId="LiveId" clId="{58D3516E-C68E-4816-BB91-0168A74178CB}" dt="2023-02-12T14:19:44.411" v="27383" actId="1076"/>
          <ac:picMkLst>
            <pc:docMk/>
            <pc:sldMk cId="408072485" sldId="414"/>
            <ac:picMk id="3" creationId="{A6528B65-4AFC-939C-77B1-1C5A43F53B1E}"/>
          </ac:picMkLst>
        </pc:picChg>
        <pc:picChg chg="del">
          <ac:chgData name="ΕΙΡΗΝΗ ΚΑΤΣΑΡΟΥ" userId="3d7c3f3ab11cf231" providerId="LiveId" clId="{58D3516E-C68E-4816-BB91-0168A74178CB}" dt="2023-02-12T13:36:45.631" v="27109" actId="21"/>
          <ac:picMkLst>
            <pc:docMk/>
            <pc:sldMk cId="408072485" sldId="414"/>
            <ac:picMk id="1026" creationId="{30BE7AA1-7620-F5A9-FE52-9850B172AC7E}"/>
          </ac:picMkLst>
        </pc:picChg>
        <pc:cxnChg chg="add del">
          <ac:chgData name="ΕΙΡΗΝΗ ΚΑΤΣΑΡΟΥ" userId="3d7c3f3ab11cf231" providerId="LiveId" clId="{58D3516E-C68E-4816-BB91-0168A74178CB}" dt="2023-02-12T14:17:50.098" v="27361" actId="26606"/>
          <ac:cxnSpMkLst>
            <pc:docMk/>
            <pc:sldMk cId="408072485" sldId="414"/>
            <ac:cxnSpMk id="12" creationId="{57E1E5E6-F385-4E9C-B201-BA5BDE5CAD52}"/>
          </ac:cxnSpMkLst>
        </pc:cxnChg>
      </pc:sldChg>
      <pc:sldChg chg="addSp delSp modSp new mod setBg">
        <pc:chgData name="ΕΙΡΗΝΗ ΚΑΤΣΑΡΟΥ" userId="3d7c3f3ab11cf231" providerId="LiveId" clId="{58D3516E-C68E-4816-BB91-0168A74178CB}" dt="2023-02-12T13:50:57.323" v="27241" actId="255"/>
        <pc:sldMkLst>
          <pc:docMk/>
          <pc:sldMk cId="1527641046" sldId="415"/>
        </pc:sldMkLst>
        <pc:spChg chg="add del mod">
          <ac:chgData name="ΕΙΡΗΝΗ ΚΑΤΣΑΡΟΥ" userId="3d7c3f3ab11cf231" providerId="LiveId" clId="{58D3516E-C68E-4816-BB91-0168A74178CB}" dt="2023-02-12T13:43:44.479" v="27187" actId="26606"/>
          <ac:spMkLst>
            <pc:docMk/>
            <pc:sldMk cId="1527641046" sldId="415"/>
            <ac:spMk id="4" creationId="{56B1E190-C6DD-E598-EBF4-97267496AF82}"/>
          </ac:spMkLst>
        </pc:spChg>
        <pc:spChg chg="add del">
          <ac:chgData name="ΕΙΡΗΝΗ ΚΑΤΣΑΡΟΥ" userId="3d7c3f3ab11cf231" providerId="LiveId" clId="{58D3516E-C68E-4816-BB91-0168A74178CB}" dt="2023-02-12T13:49:56.337" v="27233" actId="26606"/>
          <ac:spMkLst>
            <pc:docMk/>
            <pc:sldMk cId="1527641046" sldId="415"/>
            <ac:spMk id="11" creationId="{2B566528-1B12-4246-9431-5C2D7D081168}"/>
          </ac:spMkLst>
        </pc:spChg>
        <pc:spChg chg="add del">
          <ac:chgData name="ΕΙΡΗΝΗ ΚΑΤΣΑΡΟΥ" userId="3d7c3f3ab11cf231" providerId="LiveId" clId="{58D3516E-C68E-4816-BB91-0168A74178CB}" dt="2023-02-12T13:49:56.337" v="27233" actId="26606"/>
          <ac:spMkLst>
            <pc:docMk/>
            <pc:sldMk cId="1527641046" sldId="415"/>
            <ac:spMk id="13" creationId="{2E80C965-DB6D-4F81-9E9E-B027384D0BD6}"/>
          </ac:spMkLst>
        </pc:spChg>
        <pc:spChg chg="add del">
          <ac:chgData name="ΕΙΡΗΝΗ ΚΑΤΣΑΡΟΥ" userId="3d7c3f3ab11cf231" providerId="LiveId" clId="{58D3516E-C68E-4816-BB91-0168A74178CB}" dt="2023-02-12T13:49:56.337" v="27233" actId="26606"/>
          <ac:spMkLst>
            <pc:docMk/>
            <pc:sldMk cId="1527641046" sldId="415"/>
            <ac:spMk id="15" creationId="{A580F890-B085-4E95-96AA-55AEBEC5CE6E}"/>
          </ac:spMkLst>
        </pc:spChg>
        <pc:spChg chg="add del">
          <ac:chgData name="ΕΙΡΗΝΗ ΚΑΤΣΑΡΟΥ" userId="3d7c3f3ab11cf231" providerId="LiveId" clId="{58D3516E-C68E-4816-BB91-0168A74178CB}" dt="2023-02-12T13:49:56.337" v="27233" actId="26606"/>
          <ac:spMkLst>
            <pc:docMk/>
            <pc:sldMk cId="1527641046" sldId="415"/>
            <ac:spMk id="17" creationId="{D3F51FEB-38FB-4F6C-9F7B-2F2AFAB65463}"/>
          </ac:spMkLst>
        </pc:spChg>
        <pc:spChg chg="add del">
          <ac:chgData name="ΕΙΡΗΝΗ ΚΑΤΣΑΡΟΥ" userId="3d7c3f3ab11cf231" providerId="LiveId" clId="{58D3516E-C68E-4816-BB91-0168A74178CB}" dt="2023-02-12T13:49:56.337" v="27233" actId="26606"/>
          <ac:spMkLst>
            <pc:docMk/>
            <pc:sldMk cId="1527641046" sldId="415"/>
            <ac:spMk id="19" creationId="{1E547BA6-BAE0-43BB-A7CA-60F69CE252F0}"/>
          </ac:spMkLst>
        </pc:spChg>
        <pc:spChg chg="add">
          <ac:chgData name="ΕΙΡΗΝΗ ΚΑΤΣΑΡΟΥ" userId="3d7c3f3ab11cf231" providerId="LiveId" clId="{58D3516E-C68E-4816-BB91-0168A74178CB}" dt="2023-02-12T13:49:56.337" v="27233" actId="26606"/>
          <ac:spMkLst>
            <pc:docMk/>
            <pc:sldMk cId="1527641046" sldId="415"/>
            <ac:spMk id="24" creationId="{7D144591-E9E9-4209-8701-3BB48A917D51}"/>
          </ac:spMkLst>
        </pc:spChg>
        <pc:graphicFrameChg chg="add del mod">
          <ac:chgData name="ΕΙΡΗΝΗ ΚΑΤΣΑΡΟΥ" userId="3d7c3f3ab11cf231" providerId="LiveId" clId="{58D3516E-C68E-4816-BB91-0168A74178CB}" dt="2023-02-12T13:42:30.181" v="27182" actId="21"/>
          <ac:graphicFrameMkLst>
            <pc:docMk/>
            <pc:sldMk cId="1527641046" sldId="415"/>
            <ac:graphicFrameMk id="2" creationId="{C42ADADF-8DEA-D331-A0BB-35C8825CFEDB}"/>
          </ac:graphicFrameMkLst>
        </pc:graphicFrameChg>
        <pc:graphicFrameChg chg="add mod modGraphic">
          <ac:chgData name="ΕΙΡΗΝΗ ΚΑΤΣΑΡΟΥ" userId="3d7c3f3ab11cf231" providerId="LiveId" clId="{58D3516E-C68E-4816-BB91-0168A74178CB}" dt="2023-02-12T13:50:57.323" v="27241" actId="255"/>
          <ac:graphicFrameMkLst>
            <pc:docMk/>
            <pc:sldMk cId="1527641046" sldId="415"/>
            <ac:graphicFrameMk id="6" creationId="{44C26834-0E03-DC42-1DCA-AAC93B1B3819}"/>
          </ac:graphicFrameMkLst>
        </pc:graphicFrameChg>
      </pc:sldChg>
      <pc:sldChg chg="addSp modSp new mod">
        <pc:chgData name="ΕΙΡΗΝΗ ΚΑΤΣΑΡΟΥ" userId="3d7c3f3ab11cf231" providerId="LiveId" clId="{58D3516E-C68E-4816-BB91-0168A74178CB}" dt="2023-02-12T14:11:01.342" v="27343" actId="14100"/>
        <pc:sldMkLst>
          <pc:docMk/>
          <pc:sldMk cId="2156917374" sldId="416"/>
        </pc:sldMkLst>
        <pc:spChg chg="add mod">
          <ac:chgData name="ΕΙΡΗΝΗ ΚΑΤΣΑΡΟΥ" userId="3d7c3f3ab11cf231" providerId="LiveId" clId="{58D3516E-C68E-4816-BB91-0168A74178CB}" dt="2023-02-12T14:11:01.342" v="27343" actId="14100"/>
          <ac:spMkLst>
            <pc:docMk/>
            <pc:sldMk cId="2156917374" sldId="416"/>
            <ac:spMk id="2" creationId="{7E753268-B1A0-4647-A39E-051A73A5DF2E}"/>
          </ac:spMkLst>
        </pc:spChg>
        <pc:spChg chg="add mod">
          <ac:chgData name="ΕΙΡΗΝΗ ΚΑΤΣΑΡΟΥ" userId="3d7c3f3ab11cf231" providerId="LiveId" clId="{58D3516E-C68E-4816-BB91-0168A74178CB}" dt="2023-02-12T14:10:42.119" v="27338" actId="20577"/>
          <ac:spMkLst>
            <pc:docMk/>
            <pc:sldMk cId="2156917374" sldId="416"/>
            <ac:spMk id="3" creationId="{DB767AAC-D353-62DB-8CEB-CB082DC16DB9}"/>
          </ac:spMkLst>
        </pc:spChg>
      </pc:sldChg>
      <pc:sldChg chg="modSp add mod">
        <pc:chgData name="ΕΙΡΗΝΗ ΚΑΤΣΑΡΟΥ" userId="3d7c3f3ab11cf231" providerId="LiveId" clId="{58D3516E-C68E-4816-BB91-0168A74178CB}" dt="2023-02-12T14:11:13.126" v="27345" actId="14100"/>
        <pc:sldMkLst>
          <pc:docMk/>
          <pc:sldMk cId="3508601769" sldId="417"/>
        </pc:sldMkLst>
        <pc:spChg chg="mod">
          <ac:chgData name="ΕΙΡΗΝΗ ΚΑΤΣΑΡΟΥ" userId="3d7c3f3ab11cf231" providerId="LiveId" clId="{58D3516E-C68E-4816-BB91-0168A74178CB}" dt="2023-02-12T14:11:13.126" v="27345" actId="14100"/>
          <ac:spMkLst>
            <pc:docMk/>
            <pc:sldMk cId="3508601769" sldId="417"/>
            <ac:spMk id="2" creationId="{7E753268-B1A0-4647-A39E-051A73A5DF2E}"/>
          </ac:spMkLst>
        </pc:spChg>
        <pc:spChg chg="mod">
          <ac:chgData name="ΕΙΡΗΝΗ ΚΑΤΣΑΡΟΥ" userId="3d7c3f3ab11cf231" providerId="LiveId" clId="{58D3516E-C68E-4816-BB91-0168A74178CB}" dt="2023-02-12T14:10:35.826" v="27335" actId="20577"/>
          <ac:spMkLst>
            <pc:docMk/>
            <pc:sldMk cId="3508601769" sldId="417"/>
            <ac:spMk id="3" creationId="{DB767AAC-D353-62DB-8CEB-CB082DC16DB9}"/>
          </ac:spMkLst>
        </pc:spChg>
      </pc:sldChg>
      <pc:sldChg chg="modSp add mod">
        <pc:chgData name="ΕΙΡΗΝΗ ΚΑΤΣΑΡΟΥ" userId="3d7c3f3ab11cf231" providerId="LiveId" clId="{58D3516E-C68E-4816-BB91-0168A74178CB}" dt="2023-02-12T14:11:19.477" v="27347" actId="14100"/>
        <pc:sldMkLst>
          <pc:docMk/>
          <pc:sldMk cId="101679480" sldId="418"/>
        </pc:sldMkLst>
        <pc:spChg chg="mod">
          <ac:chgData name="ΕΙΡΗΝΗ ΚΑΤΣΑΡΟΥ" userId="3d7c3f3ab11cf231" providerId="LiveId" clId="{58D3516E-C68E-4816-BB91-0168A74178CB}" dt="2023-02-12T14:11:19.477" v="27347" actId="14100"/>
          <ac:spMkLst>
            <pc:docMk/>
            <pc:sldMk cId="101679480" sldId="418"/>
            <ac:spMk id="2" creationId="{7E753268-B1A0-4647-A39E-051A73A5DF2E}"/>
          </ac:spMkLst>
        </pc:spChg>
        <pc:spChg chg="mod">
          <ac:chgData name="ΕΙΡΗΝΗ ΚΑΤΣΑΡΟΥ" userId="3d7c3f3ab11cf231" providerId="LiveId" clId="{58D3516E-C68E-4816-BB91-0168A74178CB}" dt="2023-02-12T14:10:22.454" v="27326" actId="20577"/>
          <ac:spMkLst>
            <pc:docMk/>
            <pc:sldMk cId="101679480" sldId="418"/>
            <ac:spMk id="3" creationId="{DB767AAC-D353-62DB-8CEB-CB082DC16DB9}"/>
          </ac:spMkLst>
        </pc:spChg>
      </pc:sldChg>
      <pc:sldChg chg="modSp add mod">
        <pc:chgData name="ΕΙΡΗΝΗ ΚΑΤΣΑΡΟΥ" userId="3d7c3f3ab11cf231" providerId="LiveId" clId="{58D3516E-C68E-4816-BB91-0168A74178CB}" dt="2023-02-12T14:11:28.485" v="27349" actId="14100"/>
        <pc:sldMkLst>
          <pc:docMk/>
          <pc:sldMk cId="363749296" sldId="419"/>
        </pc:sldMkLst>
        <pc:spChg chg="mod">
          <ac:chgData name="ΕΙΡΗΝΗ ΚΑΤΣΑΡΟΥ" userId="3d7c3f3ab11cf231" providerId="LiveId" clId="{58D3516E-C68E-4816-BB91-0168A74178CB}" dt="2023-02-12T14:11:28.485" v="27349" actId="14100"/>
          <ac:spMkLst>
            <pc:docMk/>
            <pc:sldMk cId="363749296" sldId="419"/>
            <ac:spMk id="2" creationId="{7E753268-B1A0-4647-A39E-051A73A5DF2E}"/>
          </ac:spMkLst>
        </pc:spChg>
        <pc:spChg chg="mod">
          <ac:chgData name="ΕΙΡΗΝΗ ΚΑΤΣΑΡΟΥ" userId="3d7c3f3ab11cf231" providerId="LiveId" clId="{58D3516E-C68E-4816-BB91-0168A74178CB}" dt="2023-02-12T14:10:15.736" v="27323" actId="20577"/>
          <ac:spMkLst>
            <pc:docMk/>
            <pc:sldMk cId="363749296" sldId="419"/>
            <ac:spMk id="3" creationId="{DB767AAC-D353-62DB-8CEB-CB082DC16DB9}"/>
          </ac:spMkLst>
        </pc:spChg>
      </pc:sldChg>
      <pc:sldChg chg="addSp delSp modSp add mod setBg delDesignElem">
        <pc:chgData name="ΕΙΡΗΝΗ ΚΑΤΣΑΡΟΥ" userId="3d7c3f3ab11cf231" providerId="LiveId" clId="{58D3516E-C68E-4816-BB91-0168A74178CB}" dt="2023-02-12T14:38:18.514" v="28057" actId="1076"/>
        <pc:sldMkLst>
          <pc:docMk/>
          <pc:sldMk cId="3538796565" sldId="420"/>
        </pc:sldMkLst>
        <pc:spChg chg="mod">
          <ac:chgData name="ΕΙΡΗΝΗ ΚΑΤΣΑΡΟΥ" userId="3d7c3f3ab11cf231" providerId="LiveId" clId="{58D3516E-C68E-4816-BB91-0168A74178CB}" dt="2023-02-12T14:36:48.206" v="28042" actId="14100"/>
          <ac:spMkLst>
            <pc:docMk/>
            <pc:sldMk cId="3538796565" sldId="420"/>
            <ac:spMk id="4" creationId="{90276DB8-9550-7789-6DF8-AA2A0B318FE6}"/>
          </ac:spMkLst>
        </pc:spChg>
        <pc:spChg chg="mod">
          <ac:chgData name="ΕΙΡΗΝΗ ΚΑΤΣΑΡΟΥ" userId="3d7c3f3ab11cf231" providerId="LiveId" clId="{58D3516E-C68E-4816-BB91-0168A74178CB}" dt="2023-02-12T14:38:18.514" v="28057" actId="1076"/>
          <ac:spMkLst>
            <pc:docMk/>
            <pc:sldMk cId="3538796565" sldId="420"/>
            <ac:spMk id="5" creationId="{04457D61-2F82-556B-05FC-2E655E2F7B0A}"/>
          </ac:spMkLst>
        </pc:spChg>
        <pc:spChg chg="add">
          <ac:chgData name="ΕΙΡΗΝΗ ΚΑΤΣΑΡΟΥ" userId="3d7c3f3ab11cf231" providerId="LiveId" clId="{58D3516E-C68E-4816-BB91-0168A74178CB}" dt="2023-02-12T14:36:25.321" v="28036" actId="26606"/>
          <ac:spMkLst>
            <pc:docMk/>
            <pc:sldMk cId="3538796565" sldId="420"/>
            <ac:spMk id="10" creationId="{081EA652-8C6A-4E69-BEB9-170809474553}"/>
          </ac:spMkLst>
        </pc:spChg>
        <pc:spChg chg="add">
          <ac:chgData name="ΕΙΡΗΝΗ ΚΑΤΣΑΡΟΥ" userId="3d7c3f3ab11cf231" providerId="LiveId" clId="{58D3516E-C68E-4816-BB91-0168A74178CB}" dt="2023-02-12T14:36:25.321" v="28036" actId="26606"/>
          <ac:spMkLst>
            <pc:docMk/>
            <pc:sldMk cId="3538796565" sldId="420"/>
            <ac:spMk id="12" creationId="{5298780A-33B9-4EA2-8F67-DE68AD62841B}"/>
          </ac:spMkLst>
        </pc:spChg>
        <pc:spChg chg="add">
          <ac:chgData name="ΕΙΡΗΝΗ ΚΑΤΣΑΡΟΥ" userId="3d7c3f3ab11cf231" providerId="LiveId" clId="{58D3516E-C68E-4816-BB91-0168A74178CB}" dt="2023-02-12T14:36:25.321" v="28036" actId="26606"/>
          <ac:spMkLst>
            <pc:docMk/>
            <pc:sldMk cId="3538796565" sldId="420"/>
            <ac:spMk id="14" creationId="{7F488E8B-4E1E-4402-8935-D4E6C02615C7}"/>
          </ac:spMkLst>
        </pc:spChg>
        <pc:spChg chg="del">
          <ac:chgData name="ΕΙΡΗΝΗ ΚΑΤΣΑΡΟΥ" userId="3d7c3f3ab11cf231" providerId="LiveId" clId="{58D3516E-C68E-4816-BB91-0168A74178CB}" dt="2023-02-12T14:23:34.359" v="27385"/>
          <ac:spMkLst>
            <pc:docMk/>
            <pc:sldMk cId="3538796565" sldId="420"/>
            <ac:spMk id="25" creationId="{AC17DE74-01C9-4859-B65A-85CF999E8580}"/>
          </ac:spMkLst>
        </pc:spChg>
        <pc:spChg chg="del">
          <ac:chgData name="ΕΙΡΗΝΗ ΚΑΤΣΑΡΟΥ" userId="3d7c3f3ab11cf231" providerId="LiveId" clId="{58D3516E-C68E-4816-BB91-0168A74178CB}" dt="2023-02-12T14:23:34.359" v="27385"/>
          <ac:spMkLst>
            <pc:docMk/>
            <pc:sldMk cId="3538796565" sldId="420"/>
            <ac:spMk id="27" creationId="{068C0432-0E90-4CC1-8CD3-D44A90DF07EF}"/>
          </ac:spMkLst>
        </pc:spChg>
        <pc:cxnChg chg="add">
          <ac:chgData name="ΕΙΡΗΝΗ ΚΑΤΣΑΡΟΥ" userId="3d7c3f3ab11cf231" providerId="LiveId" clId="{58D3516E-C68E-4816-BB91-0168A74178CB}" dt="2023-02-12T14:36:25.321" v="28036" actId="26606"/>
          <ac:cxnSpMkLst>
            <pc:docMk/>
            <pc:sldMk cId="3538796565" sldId="420"/>
            <ac:cxnSpMk id="16" creationId="{23AAC9B5-8015-485C-ACF9-A750390E9A56}"/>
          </ac:cxnSpMkLst>
        </pc:cxnChg>
      </pc:sldChg>
      <pc:sldChg chg="delSp add del setBg delDesignElem">
        <pc:chgData name="ΕΙΡΗΝΗ ΚΑΤΣΑΡΟΥ" userId="3d7c3f3ab11cf231" providerId="LiveId" clId="{58D3516E-C68E-4816-BB91-0168A74178CB}" dt="2023-02-12T14:40:56.173" v="28063" actId="2696"/>
        <pc:sldMkLst>
          <pc:docMk/>
          <pc:sldMk cId="982228246" sldId="421"/>
        </pc:sldMkLst>
        <pc:spChg chg="del">
          <ac:chgData name="ΕΙΡΗΝΗ ΚΑΤΣΑΡΟΥ" userId="3d7c3f3ab11cf231" providerId="LiveId" clId="{58D3516E-C68E-4816-BB91-0168A74178CB}" dt="2023-02-12T14:40:30.678" v="28062"/>
          <ac:spMkLst>
            <pc:docMk/>
            <pc:sldMk cId="982228246" sldId="421"/>
            <ac:spMk id="10" creationId="{081EA652-8C6A-4E69-BEB9-170809474553}"/>
          </ac:spMkLst>
        </pc:spChg>
        <pc:spChg chg="del">
          <ac:chgData name="ΕΙΡΗΝΗ ΚΑΤΣΑΡΟΥ" userId="3d7c3f3ab11cf231" providerId="LiveId" clId="{58D3516E-C68E-4816-BB91-0168A74178CB}" dt="2023-02-12T14:40:30.678" v="28062"/>
          <ac:spMkLst>
            <pc:docMk/>
            <pc:sldMk cId="982228246" sldId="421"/>
            <ac:spMk id="12" creationId="{5298780A-33B9-4EA2-8F67-DE68AD62841B}"/>
          </ac:spMkLst>
        </pc:spChg>
        <pc:spChg chg="del">
          <ac:chgData name="ΕΙΡΗΝΗ ΚΑΤΣΑΡΟΥ" userId="3d7c3f3ab11cf231" providerId="LiveId" clId="{58D3516E-C68E-4816-BB91-0168A74178CB}" dt="2023-02-12T14:40:30.678" v="28062"/>
          <ac:spMkLst>
            <pc:docMk/>
            <pc:sldMk cId="982228246" sldId="421"/>
            <ac:spMk id="14" creationId="{7F488E8B-4E1E-4402-8935-D4E6C02615C7}"/>
          </ac:spMkLst>
        </pc:spChg>
        <pc:cxnChg chg="del">
          <ac:chgData name="ΕΙΡΗΝΗ ΚΑΤΣΑΡΟΥ" userId="3d7c3f3ab11cf231" providerId="LiveId" clId="{58D3516E-C68E-4816-BB91-0168A74178CB}" dt="2023-02-12T14:40:30.678" v="28062"/>
          <ac:cxnSpMkLst>
            <pc:docMk/>
            <pc:sldMk cId="982228246" sldId="421"/>
            <ac:cxnSpMk id="16" creationId="{23AAC9B5-8015-485C-ACF9-A750390E9A56}"/>
          </ac:cxnSpMkLst>
        </pc:cxnChg>
      </pc:sldChg>
      <pc:sldChg chg="addSp delSp modSp new mod">
        <pc:chgData name="ΕΙΡΗΝΗ ΚΑΤΣΑΡΟΥ" userId="3d7c3f3ab11cf231" providerId="LiveId" clId="{58D3516E-C68E-4816-BB91-0168A74178CB}" dt="2023-02-12T14:51:19.617" v="28961" actId="113"/>
        <pc:sldMkLst>
          <pc:docMk/>
          <pc:sldMk cId="2135957450" sldId="421"/>
        </pc:sldMkLst>
        <pc:spChg chg="del">
          <ac:chgData name="ΕΙΡΗΝΗ ΚΑΤΣΑΡΟΥ" userId="3d7c3f3ab11cf231" providerId="LiveId" clId="{58D3516E-C68E-4816-BB91-0168A74178CB}" dt="2023-02-12T14:42:13.031" v="28065" actId="931"/>
          <ac:spMkLst>
            <pc:docMk/>
            <pc:sldMk cId="2135957450" sldId="421"/>
            <ac:spMk id="2" creationId="{CA7E7FBB-46D8-74C2-6D32-E509472D6528}"/>
          </ac:spMkLst>
        </pc:spChg>
        <pc:spChg chg="add mod">
          <ac:chgData name="ΕΙΡΗΝΗ ΚΑΤΣΑΡΟΥ" userId="3d7c3f3ab11cf231" providerId="LiveId" clId="{58D3516E-C68E-4816-BB91-0168A74178CB}" dt="2023-02-12T14:50:33.211" v="28956" actId="1076"/>
          <ac:spMkLst>
            <pc:docMk/>
            <pc:sldMk cId="2135957450" sldId="421"/>
            <ac:spMk id="5" creationId="{7A3A385F-A5C1-6263-2238-6FF282EA08BA}"/>
          </ac:spMkLst>
        </pc:spChg>
        <pc:spChg chg="add mod">
          <ac:chgData name="ΕΙΡΗΝΗ ΚΑΤΣΑΡΟΥ" userId="3d7c3f3ab11cf231" providerId="LiveId" clId="{58D3516E-C68E-4816-BB91-0168A74178CB}" dt="2023-02-12T14:51:19.617" v="28961" actId="113"/>
          <ac:spMkLst>
            <pc:docMk/>
            <pc:sldMk cId="2135957450" sldId="421"/>
            <ac:spMk id="6" creationId="{8EB5D653-A52B-01B8-12A7-AFBEE9459572}"/>
          </ac:spMkLst>
        </pc:spChg>
        <pc:picChg chg="add mod">
          <ac:chgData name="ΕΙΡΗΝΗ ΚΑΤΣΑΡΟΥ" userId="3d7c3f3ab11cf231" providerId="LiveId" clId="{58D3516E-C68E-4816-BB91-0168A74178CB}" dt="2023-02-12T14:42:13.031" v="28065" actId="931"/>
          <ac:picMkLst>
            <pc:docMk/>
            <pc:sldMk cId="2135957450" sldId="421"/>
            <ac:picMk id="4" creationId="{986F72EE-DEA8-0950-29C1-908A0A732E1D}"/>
          </ac:picMkLst>
        </pc:picChg>
      </pc:sldChg>
      <pc:sldChg chg="delSp add del setBg delDesignElem">
        <pc:chgData name="ΕΙΡΗΝΗ ΚΑΤΣΑΡΟΥ" userId="3d7c3f3ab11cf231" providerId="LiveId" clId="{58D3516E-C68E-4816-BB91-0168A74178CB}" dt="2023-02-12T14:40:27.934" v="28060" actId="2696"/>
        <pc:sldMkLst>
          <pc:docMk/>
          <pc:sldMk cId="3099333387" sldId="421"/>
        </pc:sldMkLst>
        <pc:spChg chg="del">
          <ac:chgData name="ΕΙΡΗΝΗ ΚΑΤΣΑΡΟΥ" userId="3d7c3f3ab11cf231" providerId="LiveId" clId="{58D3516E-C68E-4816-BB91-0168A74178CB}" dt="2023-02-12T14:39:59.785" v="28059"/>
          <ac:spMkLst>
            <pc:docMk/>
            <pc:sldMk cId="3099333387" sldId="421"/>
            <ac:spMk id="23" creationId="{C2554CA6-288E-4202-BC52-2E5A8F0C0AED}"/>
          </ac:spMkLst>
        </pc:spChg>
        <pc:spChg chg="del">
          <ac:chgData name="ΕΙΡΗΝΗ ΚΑΤΣΑΡΟΥ" userId="3d7c3f3ab11cf231" providerId="LiveId" clId="{58D3516E-C68E-4816-BB91-0168A74178CB}" dt="2023-02-12T14:39:59.785" v="28059"/>
          <ac:spMkLst>
            <pc:docMk/>
            <pc:sldMk cId="3099333387" sldId="421"/>
            <ac:spMk id="25" creationId="{B10BB131-AC8E-4A8E-A5D1-36260F720C3B}"/>
          </ac:spMkLst>
        </pc:spChg>
        <pc:spChg chg="del">
          <ac:chgData name="ΕΙΡΗΝΗ ΚΑΤΣΑΡΟΥ" userId="3d7c3f3ab11cf231" providerId="LiveId" clId="{58D3516E-C68E-4816-BB91-0168A74178CB}" dt="2023-02-12T14:39:59.785" v="28059"/>
          <ac:spMkLst>
            <pc:docMk/>
            <pc:sldMk cId="3099333387" sldId="421"/>
            <ac:spMk id="27" creationId="{5B7778FC-632E-4DCA-A7CB-0D7731CCF970}"/>
          </ac:spMkLst>
        </pc:spChg>
        <pc:spChg chg="del">
          <ac:chgData name="ΕΙΡΗΝΗ ΚΑΤΣΑΡΟΥ" userId="3d7c3f3ab11cf231" providerId="LiveId" clId="{58D3516E-C68E-4816-BB91-0168A74178CB}" dt="2023-02-12T14:39:59.785" v="28059"/>
          <ac:spMkLst>
            <pc:docMk/>
            <pc:sldMk cId="3099333387" sldId="421"/>
            <ac:spMk id="29" creationId="{FA23A907-97FB-4A8F-880A-DD77401C4296}"/>
          </ac:spMkLst>
        </pc:spChg>
      </pc:sldChg>
      <pc:sldChg chg="addSp delSp modSp add mod setBg">
        <pc:chgData name="ΕΙΡΗΝΗ ΚΑΤΣΑΡΟΥ" userId="3d7c3f3ab11cf231" providerId="LiveId" clId="{58D3516E-C68E-4816-BB91-0168A74178CB}" dt="2023-02-12T15:08:11.480" v="29883" actId="113"/>
        <pc:sldMkLst>
          <pc:docMk/>
          <pc:sldMk cId="954203662" sldId="422"/>
        </pc:sldMkLst>
        <pc:spChg chg="add del mod">
          <ac:chgData name="ΕΙΡΗΝΗ ΚΑΤΣΑΡΟΥ" userId="3d7c3f3ab11cf231" providerId="LiveId" clId="{58D3516E-C68E-4816-BB91-0168A74178CB}" dt="2023-02-12T14:54:47.672" v="28979" actId="931"/>
          <ac:spMkLst>
            <pc:docMk/>
            <pc:sldMk cId="954203662" sldId="422"/>
            <ac:spMk id="3" creationId="{91E493A7-3D33-8C74-1B4B-4841507302FF}"/>
          </ac:spMkLst>
        </pc:spChg>
        <pc:spChg chg="mod">
          <ac:chgData name="ΕΙΡΗΝΗ ΚΑΤΣΑΡΟΥ" userId="3d7c3f3ab11cf231" providerId="LiveId" clId="{58D3516E-C68E-4816-BB91-0168A74178CB}" dt="2023-02-12T15:05:18.867" v="29637" actId="27636"/>
          <ac:spMkLst>
            <pc:docMk/>
            <pc:sldMk cId="954203662" sldId="422"/>
            <ac:spMk id="5" creationId="{7A3A385F-A5C1-6263-2238-6FF282EA08BA}"/>
          </ac:spMkLst>
        </pc:spChg>
        <pc:spChg chg="mod ord">
          <ac:chgData name="ΕΙΡΗΝΗ ΚΑΤΣΑΡΟΥ" userId="3d7c3f3ab11cf231" providerId="LiveId" clId="{58D3516E-C68E-4816-BB91-0168A74178CB}" dt="2023-02-12T15:08:11.480" v="29883" actId="113"/>
          <ac:spMkLst>
            <pc:docMk/>
            <pc:sldMk cId="954203662" sldId="422"/>
            <ac:spMk id="6" creationId="{8EB5D653-A52B-01B8-12A7-AFBEE9459572}"/>
          </ac:spMkLst>
        </pc:spChg>
        <pc:spChg chg="add del mod">
          <ac:chgData name="ΕΙΡΗΝΗ ΚΑΤΣΑΡΟΥ" userId="3d7c3f3ab11cf231" providerId="LiveId" clId="{58D3516E-C68E-4816-BB91-0168A74178CB}" dt="2023-02-12T14:56:15.602" v="28990" actId="931"/>
          <ac:spMkLst>
            <pc:docMk/>
            <pc:sldMk cId="954203662" sldId="422"/>
            <ac:spMk id="10" creationId="{F03D3FB7-F868-3972-36AC-295A2BD3145A}"/>
          </ac:spMkLst>
        </pc:spChg>
        <pc:spChg chg="add del">
          <ac:chgData name="ΕΙΡΗΝΗ ΚΑΤΣΑΡΟΥ" userId="3d7c3f3ab11cf231" providerId="LiveId" clId="{58D3516E-C68E-4816-BB91-0168A74178CB}" dt="2023-02-12T14:55:17.911" v="28982" actId="26606"/>
          <ac:spMkLst>
            <pc:docMk/>
            <pc:sldMk cId="954203662" sldId="422"/>
            <ac:spMk id="13" creationId="{4F7EBAE4-9945-4473-9E34-B2C66EA0F03D}"/>
          </ac:spMkLst>
        </pc:spChg>
        <pc:spChg chg="add del">
          <ac:chgData name="ΕΙΡΗΝΗ ΚΑΤΣΑΡΟΥ" userId="3d7c3f3ab11cf231" providerId="LiveId" clId="{58D3516E-C68E-4816-BB91-0168A74178CB}" dt="2023-02-12T14:57:51.943" v="28997" actId="26606"/>
          <ac:spMkLst>
            <pc:docMk/>
            <pc:sldMk cId="954203662" sldId="422"/>
            <ac:spMk id="14" creationId="{2B566528-1B12-4246-9431-5C2D7D081168}"/>
          </ac:spMkLst>
        </pc:spChg>
        <pc:spChg chg="add del">
          <ac:chgData name="ΕΙΡΗΝΗ ΚΑΤΣΑΡΟΥ" userId="3d7c3f3ab11cf231" providerId="LiveId" clId="{58D3516E-C68E-4816-BB91-0168A74178CB}" dt="2023-02-12T14:55:17.911" v="28982" actId="26606"/>
          <ac:spMkLst>
            <pc:docMk/>
            <pc:sldMk cId="954203662" sldId="422"/>
            <ac:spMk id="15" creationId="{70BEB1E7-2F88-40BC-B73D-42E5B6F80BFC}"/>
          </ac:spMkLst>
        </pc:spChg>
        <pc:spChg chg="add del">
          <ac:chgData name="ΕΙΡΗΝΗ ΚΑΤΣΑΡΟΥ" userId="3d7c3f3ab11cf231" providerId="LiveId" clId="{58D3516E-C68E-4816-BB91-0168A74178CB}" dt="2023-02-12T14:55:17.911" v="28982" actId="26606"/>
          <ac:spMkLst>
            <pc:docMk/>
            <pc:sldMk cId="954203662" sldId="422"/>
            <ac:spMk id="17" creationId="{A7B99495-F43F-4D80-A44F-2CB4764EB90B}"/>
          </ac:spMkLst>
        </pc:spChg>
        <pc:spChg chg="add del">
          <ac:chgData name="ΕΙΡΗΝΗ ΚΑΤΣΑΡΟΥ" userId="3d7c3f3ab11cf231" providerId="LiveId" clId="{58D3516E-C68E-4816-BB91-0168A74178CB}" dt="2023-02-12T14:55:26.483" v="28986" actId="26606"/>
          <ac:spMkLst>
            <pc:docMk/>
            <pc:sldMk cId="954203662" sldId="422"/>
            <ac:spMk id="22" creationId="{2B566528-1B12-4246-9431-5C2D7D081168}"/>
          </ac:spMkLst>
        </pc:spChg>
        <pc:spChg chg="add del mod">
          <ac:chgData name="ΕΙΡΗΝΗ ΚΑΤΣΑΡΟΥ" userId="3d7c3f3ab11cf231" providerId="LiveId" clId="{58D3516E-C68E-4816-BB91-0168A74178CB}" dt="2023-02-12T14:57:10.595" v="28993" actId="21"/>
          <ac:spMkLst>
            <pc:docMk/>
            <pc:sldMk cId="954203662" sldId="422"/>
            <ac:spMk id="27" creationId="{70014001-13BB-6800-91B1-9D4F6EBFE232}"/>
          </ac:spMkLst>
        </pc:spChg>
        <pc:spChg chg="add">
          <ac:chgData name="ΕΙΡΗΝΗ ΚΑΤΣΑΡΟΥ" userId="3d7c3f3ab11cf231" providerId="LiveId" clId="{58D3516E-C68E-4816-BB91-0168A74178CB}" dt="2023-02-12T14:57:51.943" v="28997" actId="26606"/>
          <ac:spMkLst>
            <pc:docMk/>
            <pc:sldMk cId="954203662" sldId="422"/>
            <ac:spMk id="34" creationId="{5E39A796-BE83-48B1-B33F-35C4A32AAB57}"/>
          </ac:spMkLst>
        </pc:spChg>
        <pc:spChg chg="add">
          <ac:chgData name="ΕΙΡΗΝΗ ΚΑΤΣΑΡΟΥ" userId="3d7c3f3ab11cf231" providerId="LiveId" clId="{58D3516E-C68E-4816-BB91-0168A74178CB}" dt="2023-02-12T14:57:51.943" v="28997" actId="26606"/>
          <ac:spMkLst>
            <pc:docMk/>
            <pc:sldMk cId="954203662" sldId="422"/>
            <ac:spMk id="36" creationId="{72F84B47-E267-4194-8194-831DB7B5547F}"/>
          </ac:spMkLst>
        </pc:spChg>
        <pc:grpChg chg="add del">
          <ac:chgData name="ΕΙΡΗΝΗ ΚΑΤΣΑΡΟΥ" userId="3d7c3f3ab11cf231" providerId="LiveId" clId="{58D3516E-C68E-4816-BB91-0168A74178CB}" dt="2023-02-12T14:57:51.943" v="28997" actId="26606"/>
          <ac:grpSpMkLst>
            <pc:docMk/>
            <pc:sldMk cId="954203662" sldId="422"/>
            <ac:grpSpMk id="16" creationId="{4724F874-E407-41A5-918C-1CF5DF5269E1}"/>
          </ac:grpSpMkLst>
        </pc:grpChg>
        <pc:grpChg chg="add del">
          <ac:chgData name="ΕΙΡΗΝΗ ΚΑΤΣΑΡΟΥ" userId="3d7c3f3ab11cf231" providerId="LiveId" clId="{58D3516E-C68E-4816-BB91-0168A74178CB}" dt="2023-02-12T14:57:51.943" v="28997" actId="26606"/>
          <ac:grpSpMkLst>
            <pc:docMk/>
            <pc:sldMk cId="954203662" sldId="422"/>
            <ac:grpSpMk id="18" creationId="{DC8D6E3B-FFED-480F-941D-FE376375B8B7}"/>
          </ac:grpSpMkLst>
        </pc:grpChg>
        <pc:grpChg chg="add del">
          <ac:chgData name="ΕΙΡΗΝΗ ΚΑΤΣΑΡΟΥ" userId="3d7c3f3ab11cf231" providerId="LiveId" clId="{58D3516E-C68E-4816-BB91-0168A74178CB}" dt="2023-02-12T14:55:26.483" v="28986" actId="26606"/>
          <ac:grpSpMkLst>
            <pc:docMk/>
            <pc:sldMk cId="954203662" sldId="422"/>
            <ac:grpSpMk id="19" creationId="{DC8D6E3B-FFED-480F-941D-FE376375B8B7}"/>
          </ac:grpSpMkLst>
        </pc:grpChg>
        <pc:grpChg chg="add del">
          <ac:chgData name="ΕΙΡΗΝΗ ΚΑΤΣΑΡΟΥ" userId="3d7c3f3ab11cf231" providerId="LiveId" clId="{58D3516E-C68E-4816-BB91-0168A74178CB}" dt="2023-02-12T14:55:26.483" v="28986" actId="26606"/>
          <ac:grpSpMkLst>
            <pc:docMk/>
            <pc:sldMk cId="954203662" sldId="422"/>
            <ac:grpSpMk id="23" creationId="{4724F874-E407-41A5-918C-1CF5DF5269E1}"/>
          </ac:grpSpMkLst>
        </pc:grpChg>
        <pc:picChg chg="del">
          <ac:chgData name="ΕΙΡΗΝΗ ΚΑΤΣΑΡΟΥ" userId="3d7c3f3ab11cf231" providerId="LiveId" clId="{58D3516E-C68E-4816-BB91-0168A74178CB}" dt="2023-02-12T14:52:27.678" v="28978" actId="21"/>
          <ac:picMkLst>
            <pc:docMk/>
            <pc:sldMk cId="954203662" sldId="422"/>
            <ac:picMk id="4" creationId="{986F72EE-DEA8-0950-29C1-908A0A732E1D}"/>
          </ac:picMkLst>
        </pc:picChg>
        <pc:picChg chg="add del mod">
          <ac:chgData name="ΕΙΡΗΝΗ ΚΑΤΣΑΡΟΥ" userId="3d7c3f3ab11cf231" providerId="LiveId" clId="{58D3516E-C68E-4816-BB91-0168A74178CB}" dt="2023-02-12T14:55:40.414" v="28989" actId="21"/>
          <ac:picMkLst>
            <pc:docMk/>
            <pc:sldMk cId="954203662" sldId="422"/>
            <ac:picMk id="8" creationId="{031B88A1-370E-776D-C3D3-7FD2B94827D7}"/>
          </ac:picMkLst>
        </pc:picChg>
        <pc:picChg chg="add del mod">
          <ac:chgData name="ΕΙΡΗΝΗ ΚΑΤΣΑΡΟΥ" userId="3d7c3f3ab11cf231" providerId="LiveId" clId="{58D3516E-C68E-4816-BB91-0168A74178CB}" dt="2023-02-12T14:57:07.805" v="28992" actId="21"/>
          <ac:picMkLst>
            <pc:docMk/>
            <pc:sldMk cId="954203662" sldId="422"/>
            <ac:picMk id="12" creationId="{AD65B771-4904-71F0-364C-7C12D38AA460}"/>
          </ac:picMkLst>
        </pc:picChg>
        <pc:picChg chg="add mod">
          <ac:chgData name="ΕΙΡΗΝΗ ΚΑΤΣΑΡΟΥ" userId="3d7c3f3ab11cf231" providerId="LiveId" clId="{58D3516E-C68E-4816-BB91-0168A74178CB}" dt="2023-02-12T14:57:51.943" v="28997" actId="26606"/>
          <ac:picMkLst>
            <pc:docMk/>
            <pc:sldMk cId="954203662" sldId="422"/>
            <ac:picMk id="29" creationId="{A7DE4585-92EB-AA67-12A9-EE068DC37478}"/>
          </ac:picMkLst>
        </pc:picChg>
      </pc:sldChg>
      <pc:sldChg chg="addSp delSp modSp add mod setBg">
        <pc:chgData name="ΕΙΡΗΝΗ ΚΑΤΣΑΡΟΥ" userId="3d7c3f3ab11cf231" providerId="LiveId" clId="{58D3516E-C68E-4816-BB91-0168A74178CB}" dt="2023-02-12T15:22:36.238" v="30806" actId="113"/>
        <pc:sldMkLst>
          <pc:docMk/>
          <pc:sldMk cId="2997787583" sldId="423"/>
        </pc:sldMkLst>
        <pc:spChg chg="add del mod">
          <ac:chgData name="ΕΙΡΗΝΗ ΚΑΤΣΑΡΟΥ" userId="3d7c3f3ab11cf231" providerId="LiveId" clId="{58D3516E-C68E-4816-BB91-0168A74178CB}" dt="2023-02-12T15:09:33.643" v="29901" actId="931"/>
          <ac:spMkLst>
            <pc:docMk/>
            <pc:sldMk cId="2997787583" sldId="423"/>
            <ac:spMk id="3" creationId="{54C7C6EB-DDE5-B17B-E373-0AD47DD410F6}"/>
          </ac:spMkLst>
        </pc:spChg>
        <pc:spChg chg="mod">
          <ac:chgData name="ΕΙΡΗΝΗ ΚΑΤΣΑΡΟΥ" userId="3d7c3f3ab11cf231" providerId="LiveId" clId="{58D3516E-C68E-4816-BB91-0168A74178CB}" dt="2023-02-12T15:22:20.321" v="30802" actId="1076"/>
          <ac:spMkLst>
            <pc:docMk/>
            <pc:sldMk cId="2997787583" sldId="423"/>
            <ac:spMk id="5" creationId="{7A3A385F-A5C1-6263-2238-6FF282EA08BA}"/>
          </ac:spMkLst>
        </pc:spChg>
        <pc:spChg chg="mod ord">
          <ac:chgData name="ΕΙΡΗΝΗ ΚΑΤΣΑΡΟΥ" userId="3d7c3f3ab11cf231" providerId="LiveId" clId="{58D3516E-C68E-4816-BB91-0168A74178CB}" dt="2023-02-12T15:22:36.238" v="30806" actId="113"/>
          <ac:spMkLst>
            <pc:docMk/>
            <pc:sldMk cId="2997787583" sldId="423"/>
            <ac:spMk id="6" creationId="{8EB5D653-A52B-01B8-12A7-AFBEE9459572}"/>
          </ac:spMkLst>
        </pc:spChg>
        <pc:spChg chg="add">
          <ac:chgData name="ΕΙΡΗΝΗ ΚΑΤΣΑΡΟΥ" userId="3d7c3f3ab11cf231" providerId="LiveId" clId="{58D3516E-C68E-4816-BB91-0168A74178CB}" dt="2023-02-12T15:09:42.379" v="29902" actId="26606"/>
          <ac:spMkLst>
            <pc:docMk/>
            <pc:sldMk cId="2997787583" sldId="423"/>
            <ac:spMk id="13" creationId="{2EB492CD-616E-47F8-933B-5E2D952A0593}"/>
          </ac:spMkLst>
        </pc:spChg>
        <pc:spChg chg="add">
          <ac:chgData name="ΕΙΡΗΝΗ ΚΑΤΣΑΡΟΥ" userId="3d7c3f3ab11cf231" providerId="LiveId" clId="{58D3516E-C68E-4816-BB91-0168A74178CB}" dt="2023-02-12T15:09:42.379" v="29902" actId="26606"/>
          <ac:spMkLst>
            <pc:docMk/>
            <pc:sldMk cId="2997787583" sldId="423"/>
            <ac:spMk id="15" creationId="{59383CF9-23B5-4335-9B21-1791C4CF1C75}"/>
          </ac:spMkLst>
        </pc:spChg>
        <pc:spChg chg="add">
          <ac:chgData name="ΕΙΡΗΝΗ ΚΑΤΣΑΡΟΥ" userId="3d7c3f3ab11cf231" providerId="LiveId" clId="{58D3516E-C68E-4816-BB91-0168A74178CB}" dt="2023-02-12T15:09:42.379" v="29902" actId="26606"/>
          <ac:spMkLst>
            <pc:docMk/>
            <pc:sldMk cId="2997787583" sldId="423"/>
            <ac:spMk id="17" creationId="{0007FE00-9498-4706-B255-6437B0252C02}"/>
          </ac:spMkLst>
        </pc:spChg>
        <pc:picChg chg="del">
          <ac:chgData name="ΕΙΡΗΝΗ ΚΑΤΣΑΡΟΥ" userId="3d7c3f3ab11cf231" providerId="LiveId" clId="{58D3516E-C68E-4816-BB91-0168A74178CB}" dt="2023-02-12T15:08:32.074" v="29885" actId="21"/>
          <ac:picMkLst>
            <pc:docMk/>
            <pc:sldMk cId="2997787583" sldId="423"/>
            <ac:picMk id="4" creationId="{986F72EE-DEA8-0950-29C1-908A0A732E1D}"/>
          </ac:picMkLst>
        </pc:picChg>
        <pc:picChg chg="add mod">
          <ac:chgData name="ΕΙΡΗΝΗ ΚΑΤΣΑΡΟΥ" userId="3d7c3f3ab11cf231" providerId="LiveId" clId="{58D3516E-C68E-4816-BB91-0168A74178CB}" dt="2023-02-12T15:09:52.197" v="29905"/>
          <ac:picMkLst>
            <pc:docMk/>
            <pc:sldMk cId="2997787583" sldId="423"/>
            <ac:picMk id="8" creationId="{DB81C1C1-8430-0DE2-2DF1-FED46D43854F}"/>
          </ac:picMkLst>
        </pc:picChg>
      </pc:sldChg>
      <pc:sldChg chg="addSp delSp modSp add mod setBg">
        <pc:chgData name="ΕΙΡΗΝΗ ΚΑΤΣΑΡΟΥ" userId="3d7c3f3ab11cf231" providerId="LiveId" clId="{58D3516E-C68E-4816-BB91-0168A74178CB}" dt="2023-02-12T15:44:53.514" v="31746" actId="1076"/>
        <pc:sldMkLst>
          <pc:docMk/>
          <pc:sldMk cId="890936354" sldId="424"/>
        </pc:sldMkLst>
        <pc:spChg chg="add del mod">
          <ac:chgData name="ΕΙΡΗΝΗ ΚΑΤΣΑΡΟΥ" userId="3d7c3f3ab11cf231" providerId="LiveId" clId="{58D3516E-C68E-4816-BB91-0168A74178CB}" dt="2023-02-12T15:29:31.971" v="30831" actId="931"/>
          <ac:spMkLst>
            <pc:docMk/>
            <pc:sldMk cId="890936354" sldId="424"/>
            <ac:spMk id="3" creationId="{33620F35-4418-DB98-D5AE-C1AD3478F959}"/>
          </ac:spMkLst>
        </pc:spChg>
        <pc:spChg chg="mod">
          <ac:chgData name="ΕΙΡΗΝΗ ΚΑΤΣΑΡΟΥ" userId="3d7c3f3ab11cf231" providerId="LiveId" clId="{58D3516E-C68E-4816-BB91-0168A74178CB}" dt="2023-02-12T15:44:50.752" v="31745" actId="1076"/>
          <ac:spMkLst>
            <pc:docMk/>
            <pc:sldMk cId="890936354" sldId="424"/>
            <ac:spMk id="5" creationId="{7A3A385F-A5C1-6263-2238-6FF282EA08BA}"/>
          </ac:spMkLst>
        </pc:spChg>
        <pc:spChg chg="mod">
          <ac:chgData name="ΕΙΡΗΝΗ ΚΑΤΣΑΡΟΥ" userId="3d7c3f3ab11cf231" providerId="LiveId" clId="{58D3516E-C68E-4816-BB91-0168A74178CB}" dt="2023-02-12T15:44:53.514" v="31746" actId="1076"/>
          <ac:spMkLst>
            <pc:docMk/>
            <pc:sldMk cId="890936354" sldId="424"/>
            <ac:spMk id="6" creationId="{8EB5D653-A52B-01B8-12A7-AFBEE9459572}"/>
          </ac:spMkLst>
        </pc:spChg>
        <pc:spChg chg="add del mod">
          <ac:chgData name="ΕΙΡΗΝΗ ΚΑΤΣΑΡΟΥ" userId="3d7c3f3ab11cf231" providerId="LiveId" clId="{58D3516E-C68E-4816-BB91-0168A74178CB}" dt="2023-02-12T15:29:54.379" v="30834" actId="931"/>
          <ac:spMkLst>
            <pc:docMk/>
            <pc:sldMk cId="890936354" sldId="424"/>
            <ac:spMk id="10" creationId="{A2AB05A2-F547-3E0E-BDD4-D4480F723103}"/>
          </ac:spMkLst>
        </pc:spChg>
        <pc:spChg chg="add del mod">
          <ac:chgData name="ΕΙΡΗΝΗ ΚΑΤΣΑΡΟΥ" userId="3d7c3f3ab11cf231" providerId="LiveId" clId="{58D3516E-C68E-4816-BB91-0168A74178CB}" dt="2023-02-12T15:30:07.956" v="30836" actId="21"/>
          <ac:spMkLst>
            <pc:docMk/>
            <pc:sldMk cId="890936354" sldId="424"/>
            <ac:spMk id="14" creationId="{8618955C-EAD2-8CDE-3C48-CC752D3F0B0F}"/>
          </ac:spMkLst>
        </pc:spChg>
        <pc:spChg chg="add">
          <ac:chgData name="ΕΙΡΗΝΗ ΚΑΤΣΑΡΟΥ" userId="3d7c3f3ab11cf231" providerId="LiveId" clId="{58D3516E-C68E-4816-BB91-0168A74178CB}" dt="2023-02-12T15:30:26.768" v="30838" actId="26606"/>
          <ac:spMkLst>
            <pc:docMk/>
            <pc:sldMk cId="890936354" sldId="424"/>
            <ac:spMk id="21" creationId="{5E39A796-BE83-48B1-B33F-35C4A32AAB57}"/>
          </ac:spMkLst>
        </pc:spChg>
        <pc:spChg chg="add">
          <ac:chgData name="ΕΙΡΗΝΗ ΚΑΤΣΑΡΟΥ" userId="3d7c3f3ab11cf231" providerId="LiveId" clId="{58D3516E-C68E-4816-BB91-0168A74178CB}" dt="2023-02-12T15:30:26.768" v="30838" actId="26606"/>
          <ac:spMkLst>
            <pc:docMk/>
            <pc:sldMk cId="890936354" sldId="424"/>
            <ac:spMk id="23" creationId="{72F84B47-E267-4194-8194-831DB7B5547F}"/>
          </ac:spMkLst>
        </pc:spChg>
        <pc:picChg chg="del">
          <ac:chgData name="ΕΙΡΗΝΗ ΚΑΤΣΑΡΟΥ" userId="3d7c3f3ab11cf231" providerId="LiveId" clId="{58D3516E-C68E-4816-BB91-0168A74178CB}" dt="2023-02-12T15:27:53.474" v="30830" actId="21"/>
          <ac:picMkLst>
            <pc:docMk/>
            <pc:sldMk cId="890936354" sldId="424"/>
            <ac:picMk id="4" creationId="{986F72EE-DEA8-0950-29C1-908A0A732E1D}"/>
          </ac:picMkLst>
        </pc:picChg>
        <pc:picChg chg="add del mod">
          <ac:chgData name="ΕΙΡΗΝΗ ΚΑΤΣΑΡΟΥ" userId="3d7c3f3ab11cf231" providerId="LiveId" clId="{58D3516E-C68E-4816-BB91-0168A74178CB}" dt="2023-02-12T15:29:44.402" v="30833" actId="21"/>
          <ac:picMkLst>
            <pc:docMk/>
            <pc:sldMk cId="890936354" sldId="424"/>
            <ac:picMk id="8" creationId="{2749D4EE-3F2A-BE79-4433-5111B59C40D3}"/>
          </ac:picMkLst>
        </pc:picChg>
        <pc:picChg chg="add del mod">
          <ac:chgData name="ΕΙΡΗΝΗ ΚΑΤΣΑΡΟΥ" userId="3d7c3f3ab11cf231" providerId="LiveId" clId="{58D3516E-C68E-4816-BB91-0168A74178CB}" dt="2023-02-12T15:30:03.708" v="30835" actId="21"/>
          <ac:picMkLst>
            <pc:docMk/>
            <pc:sldMk cId="890936354" sldId="424"/>
            <ac:picMk id="12" creationId="{363C3D01-95B3-2118-D6F0-77F8837960F7}"/>
          </ac:picMkLst>
        </pc:picChg>
        <pc:picChg chg="add mod">
          <ac:chgData name="ΕΙΡΗΝΗ ΚΑΤΣΑΡΟΥ" userId="3d7c3f3ab11cf231" providerId="LiveId" clId="{58D3516E-C68E-4816-BB91-0168A74178CB}" dt="2023-02-12T15:33:01.196" v="30876" actId="1440"/>
          <ac:picMkLst>
            <pc:docMk/>
            <pc:sldMk cId="890936354" sldId="424"/>
            <ac:picMk id="16" creationId="{9935EEC7-6D8A-466C-BB81-077D20ECBF35}"/>
          </ac:picMkLst>
        </pc:picChg>
      </pc:sldChg>
      <pc:sldChg chg="addSp delSp modSp add mod">
        <pc:chgData name="ΕΙΡΗΝΗ ΚΑΤΣΑΡΟΥ" userId="3d7c3f3ab11cf231" providerId="LiveId" clId="{58D3516E-C68E-4816-BB91-0168A74178CB}" dt="2023-02-12T15:56:38.922" v="32414" actId="20577"/>
        <pc:sldMkLst>
          <pc:docMk/>
          <pc:sldMk cId="4054908595" sldId="425"/>
        </pc:sldMkLst>
        <pc:spChg chg="add del mod">
          <ac:chgData name="ΕΙΡΗΝΗ ΚΑΤΣΑΡΟΥ" userId="3d7c3f3ab11cf231" providerId="LiveId" clId="{58D3516E-C68E-4816-BB91-0168A74178CB}" dt="2023-02-12T15:50:58.447" v="31757" actId="931"/>
          <ac:spMkLst>
            <pc:docMk/>
            <pc:sldMk cId="4054908595" sldId="425"/>
            <ac:spMk id="3" creationId="{71A6B0E8-2C88-C91C-4232-C0014F48D2D7}"/>
          </ac:spMkLst>
        </pc:spChg>
        <pc:spChg chg="mod">
          <ac:chgData name="ΕΙΡΗΝΗ ΚΑΤΣΑΡΟΥ" userId="3d7c3f3ab11cf231" providerId="LiveId" clId="{58D3516E-C68E-4816-BB91-0168A74178CB}" dt="2023-02-12T15:49:15.156" v="31755" actId="20577"/>
          <ac:spMkLst>
            <pc:docMk/>
            <pc:sldMk cId="4054908595" sldId="425"/>
            <ac:spMk id="5" creationId="{7A3A385F-A5C1-6263-2238-6FF282EA08BA}"/>
          </ac:spMkLst>
        </pc:spChg>
        <pc:spChg chg="mod">
          <ac:chgData name="ΕΙΡΗΝΗ ΚΑΤΣΑΡΟΥ" userId="3d7c3f3ab11cf231" providerId="LiveId" clId="{58D3516E-C68E-4816-BB91-0168A74178CB}" dt="2023-02-12T15:56:38.922" v="32414" actId="20577"/>
          <ac:spMkLst>
            <pc:docMk/>
            <pc:sldMk cId="4054908595" sldId="425"/>
            <ac:spMk id="6" creationId="{8EB5D653-A52B-01B8-12A7-AFBEE9459572}"/>
          </ac:spMkLst>
        </pc:spChg>
        <pc:picChg chg="del">
          <ac:chgData name="ΕΙΡΗΝΗ ΚΑΤΣΑΡΟΥ" userId="3d7c3f3ab11cf231" providerId="LiveId" clId="{58D3516E-C68E-4816-BB91-0168A74178CB}" dt="2023-02-12T15:49:19.241" v="31756" actId="21"/>
          <ac:picMkLst>
            <pc:docMk/>
            <pc:sldMk cId="4054908595" sldId="425"/>
            <ac:picMk id="4" creationId="{986F72EE-DEA8-0950-29C1-908A0A732E1D}"/>
          </ac:picMkLst>
        </pc:picChg>
        <pc:picChg chg="add mod">
          <ac:chgData name="ΕΙΡΗΝΗ ΚΑΤΣΑΡΟΥ" userId="3d7c3f3ab11cf231" providerId="LiveId" clId="{58D3516E-C68E-4816-BB91-0168A74178CB}" dt="2023-02-12T15:50:58.447" v="31757" actId="931"/>
          <ac:picMkLst>
            <pc:docMk/>
            <pc:sldMk cId="4054908595" sldId="425"/>
            <ac:picMk id="8" creationId="{5E4B38A2-4B69-4B2A-2BBB-08339CB0F44D}"/>
          </ac:picMkLst>
        </pc:picChg>
      </pc:sldChg>
    </pc:docChg>
  </pc:docChgLst>
  <pc:docChgLst>
    <pc:chgData name="ΕΙΡΗΝΗ ΚΑΤΣΑΡΟΥ" userId="3d7c3f3ab11cf231" providerId="LiveId" clId="{47B58239-09E4-42F6-8B6E-62EBED4F423C}"/>
    <pc:docChg chg="undo custSel addSld delSld modSld sldOrd">
      <pc:chgData name="ΕΙΡΗΝΗ ΚΑΤΣΑΡΟΥ" userId="3d7c3f3ab11cf231" providerId="LiveId" clId="{47B58239-09E4-42F6-8B6E-62EBED4F423C}" dt="2023-03-13T12:05:33.698" v="17818" actId="20577"/>
      <pc:docMkLst>
        <pc:docMk/>
      </pc:docMkLst>
      <pc:sldChg chg="addSp delSp modSp mod">
        <pc:chgData name="ΕΙΡΗΝΗ ΚΑΤΣΑΡΟΥ" userId="3d7c3f3ab11cf231" providerId="LiveId" clId="{47B58239-09E4-42F6-8B6E-62EBED4F423C}" dt="2023-03-13T07:24:15.121" v="1588" actId="113"/>
        <pc:sldMkLst>
          <pc:docMk/>
          <pc:sldMk cId="2559004841" sldId="372"/>
        </pc:sldMkLst>
        <pc:spChg chg="mod">
          <ac:chgData name="ΕΙΡΗΝΗ ΚΑΤΣΑΡΟΥ" userId="3d7c3f3ab11cf231" providerId="LiveId" clId="{47B58239-09E4-42F6-8B6E-62EBED4F423C}" dt="2023-03-13T07:24:15.121" v="1588" actId="113"/>
          <ac:spMkLst>
            <pc:docMk/>
            <pc:sldMk cId="2559004841" sldId="372"/>
            <ac:spMk id="3" creationId="{6CF1D2B4-0875-8288-2D05-1C8D85224D2E}"/>
          </ac:spMkLst>
        </pc:spChg>
        <pc:spChg chg="del">
          <ac:chgData name="ΕΙΡΗΝΗ ΚΑΤΣΑΡΟΥ" userId="3d7c3f3ab11cf231" providerId="LiveId" clId="{47B58239-09E4-42F6-8B6E-62EBED4F423C}" dt="2023-03-13T07:12:22.493" v="629" actId="21"/>
          <ac:spMkLst>
            <pc:docMk/>
            <pc:sldMk cId="2559004841" sldId="372"/>
            <ac:spMk id="10" creationId="{47CB9539-9C1D-C1B1-41FF-32292F994CC7}"/>
          </ac:spMkLst>
        </pc:spChg>
        <pc:spChg chg="mod">
          <ac:chgData name="ΕΙΡΗΝΗ ΚΑΤΣΑΡΟΥ" userId="3d7c3f3ab11cf231" providerId="LiveId" clId="{47B58239-09E4-42F6-8B6E-62EBED4F423C}" dt="2023-03-13T07:21:04.830" v="1268" actId="1076"/>
          <ac:spMkLst>
            <pc:docMk/>
            <pc:sldMk cId="2559004841" sldId="372"/>
            <ac:spMk id="12" creationId="{71EA3740-303A-E435-BD11-6ECE78E37653}"/>
          </ac:spMkLst>
        </pc:spChg>
        <pc:picChg chg="add mod">
          <ac:chgData name="ΕΙΡΗΝΗ ΚΑΤΣΑΡΟΥ" userId="3d7c3f3ab11cf231" providerId="LiveId" clId="{47B58239-09E4-42F6-8B6E-62EBED4F423C}" dt="2023-03-13T07:14:40.670" v="634" actId="1440"/>
          <ac:picMkLst>
            <pc:docMk/>
            <pc:sldMk cId="2559004841" sldId="372"/>
            <ac:picMk id="4" creationId="{9DAC404B-88BC-D911-1E1D-1BEFC1451C0F}"/>
          </ac:picMkLst>
        </pc:picChg>
        <pc:picChg chg="del">
          <ac:chgData name="ΕΙΡΗΝΗ ΚΑΤΣΑΡΟΥ" userId="3d7c3f3ab11cf231" providerId="LiveId" clId="{47B58239-09E4-42F6-8B6E-62EBED4F423C}" dt="2023-03-13T07:12:13.854" v="628" actId="21"/>
          <ac:picMkLst>
            <pc:docMk/>
            <pc:sldMk cId="2559004841" sldId="372"/>
            <ac:picMk id="5" creationId="{0390DF74-ED41-6924-9315-3A0DD4C97C8D}"/>
          </ac:picMkLst>
        </pc:picChg>
      </pc:sldChg>
      <pc:sldChg chg="modSp mod">
        <pc:chgData name="ΕΙΡΗΝΗ ΚΑΤΣΑΡΟΥ" userId="3d7c3f3ab11cf231" providerId="LiveId" clId="{47B58239-09E4-42F6-8B6E-62EBED4F423C}" dt="2023-03-13T07:36:06.445" v="2656" actId="20577"/>
        <pc:sldMkLst>
          <pc:docMk/>
          <pc:sldMk cId="2356654742" sldId="426"/>
        </pc:sldMkLst>
        <pc:spChg chg="mod">
          <ac:chgData name="ΕΙΡΗΝΗ ΚΑΤΣΑΡΟΥ" userId="3d7c3f3ab11cf231" providerId="LiveId" clId="{47B58239-09E4-42F6-8B6E-62EBED4F423C}" dt="2023-03-13T07:36:06.445" v="2656" actId="20577"/>
          <ac:spMkLst>
            <pc:docMk/>
            <pc:sldMk cId="2356654742" sldId="426"/>
            <ac:spMk id="3" creationId="{DB767AAC-D353-62DB-8CEB-CB082DC16DB9}"/>
          </ac:spMkLst>
        </pc:spChg>
      </pc:sldChg>
      <pc:sldChg chg="modSp mod">
        <pc:chgData name="ΕΙΡΗΝΗ ΚΑΤΣΑΡΟΥ" userId="3d7c3f3ab11cf231" providerId="LiveId" clId="{47B58239-09E4-42F6-8B6E-62EBED4F423C}" dt="2023-03-13T09:10:17.225" v="5143" actId="20577"/>
        <pc:sldMkLst>
          <pc:docMk/>
          <pc:sldMk cId="2547873648" sldId="427"/>
        </pc:sldMkLst>
        <pc:spChg chg="mod">
          <ac:chgData name="ΕΙΡΗΝΗ ΚΑΤΣΑΡΟΥ" userId="3d7c3f3ab11cf231" providerId="LiveId" clId="{47B58239-09E4-42F6-8B6E-62EBED4F423C}" dt="2023-03-13T09:10:17.225" v="5143" actId="20577"/>
          <ac:spMkLst>
            <pc:docMk/>
            <pc:sldMk cId="2547873648" sldId="427"/>
            <ac:spMk id="3" creationId="{DB767AAC-D353-62DB-8CEB-CB082DC16DB9}"/>
          </ac:spMkLst>
        </pc:spChg>
      </pc:sldChg>
      <pc:sldChg chg="modSp mod">
        <pc:chgData name="ΕΙΡΗΝΗ ΚΑΤΣΑΡΟΥ" userId="3d7c3f3ab11cf231" providerId="LiveId" clId="{47B58239-09E4-42F6-8B6E-62EBED4F423C}" dt="2023-03-13T10:45:51.703" v="12055" actId="313"/>
        <pc:sldMkLst>
          <pc:docMk/>
          <pc:sldMk cId="3124689645" sldId="428"/>
        </pc:sldMkLst>
        <pc:spChg chg="mod">
          <ac:chgData name="ΕΙΡΗΝΗ ΚΑΤΣΑΡΟΥ" userId="3d7c3f3ab11cf231" providerId="LiveId" clId="{47B58239-09E4-42F6-8B6E-62EBED4F423C}" dt="2023-03-13T10:45:51.703" v="12055" actId="313"/>
          <ac:spMkLst>
            <pc:docMk/>
            <pc:sldMk cId="3124689645" sldId="428"/>
            <ac:spMk id="3" creationId="{DB767AAC-D353-62DB-8CEB-CB082DC16DB9}"/>
          </ac:spMkLst>
        </pc:spChg>
      </pc:sldChg>
      <pc:sldChg chg="addSp delSp modSp mod">
        <pc:chgData name="ΕΙΡΗΝΗ ΚΑΤΣΑΡΟΥ" userId="3d7c3f3ab11cf231" providerId="LiveId" clId="{47B58239-09E4-42F6-8B6E-62EBED4F423C}" dt="2023-03-13T07:12:05.396" v="627" actId="20577"/>
        <pc:sldMkLst>
          <pc:docMk/>
          <pc:sldMk cId="1791065687" sldId="429"/>
        </pc:sldMkLst>
        <pc:spChg chg="mod">
          <ac:chgData name="ΕΙΡΗΝΗ ΚΑΤΣΑΡΟΥ" userId="3d7c3f3ab11cf231" providerId="LiveId" clId="{47B58239-09E4-42F6-8B6E-62EBED4F423C}" dt="2023-03-13T07:06:04.707" v="37" actId="20577"/>
          <ac:spMkLst>
            <pc:docMk/>
            <pc:sldMk cId="1791065687" sldId="429"/>
            <ac:spMk id="5" creationId="{DA634718-FC1A-A724-73B0-4EEF6F7ED9E0}"/>
          </ac:spMkLst>
        </pc:spChg>
        <pc:spChg chg="mod">
          <ac:chgData name="ΕΙΡΗΝΗ ΚΑΤΣΑΡΟΥ" userId="3d7c3f3ab11cf231" providerId="LiveId" clId="{47B58239-09E4-42F6-8B6E-62EBED4F423C}" dt="2023-03-13T07:12:05.396" v="627" actId="20577"/>
          <ac:spMkLst>
            <pc:docMk/>
            <pc:sldMk cId="1791065687" sldId="429"/>
            <ac:spMk id="8" creationId="{22111064-B4A0-039C-C34E-ED1CFD314C38}"/>
          </ac:spMkLst>
        </pc:spChg>
        <pc:picChg chg="add mod">
          <ac:chgData name="ΕΙΡΗΝΗ ΚΑΤΣΑΡΟΥ" userId="3d7c3f3ab11cf231" providerId="LiveId" clId="{47B58239-09E4-42F6-8B6E-62EBED4F423C}" dt="2023-03-13T07:07:21.887" v="44" actId="1076"/>
          <ac:picMkLst>
            <pc:docMk/>
            <pc:sldMk cId="1791065687" sldId="429"/>
            <ac:picMk id="3" creationId="{350642CD-8B65-CFBE-1C2A-8D149F9DA6E3}"/>
          </ac:picMkLst>
        </pc:picChg>
        <pc:picChg chg="del">
          <ac:chgData name="ΕΙΡΗΝΗ ΚΑΤΣΑΡΟΥ" userId="3d7c3f3ab11cf231" providerId="LiveId" clId="{47B58239-09E4-42F6-8B6E-62EBED4F423C}" dt="2023-03-13T07:05:39.682" v="0" actId="21"/>
          <ac:picMkLst>
            <pc:docMk/>
            <pc:sldMk cId="1791065687" sldId="429"/>
            <ac:picMk id="22" creationId="{E7C4C2E7-6284-62A1-0F48-F311E47C668A}"/>
          </ac:picMkLst>
        </pc:picChg>
      </pc:sldChg>
      <pc:sldChg chg="addSp delSp modSp mod">
        <pc:chgData name="ΕΙΡΗΝΗ ΚΑΤΣΑΡΟΥ" userId="3d7c3f3ab11cf231" providerId="LiveId" clId="{47B58239-09E4-42F6-8B6E-62EBED4F423C}" dt="2023-03-13T07:34:19.935" v="2636" actId="20577"/>
        <pc:sldMkLst>
          <pc:docMk/>
          <pc:sldMk cId="1726678399" sldId="430"/>
        </pc:sldMkLst>
        <pc:spChg chg="del mod">
          <ac:chgData name="ΕΙΡΗΝΗ ΚΑΤΣΑΡΟΥ" userId="3d7c3f3ab11cf231" providerId="LiveId" clId="{47B58239-09E4-42F6-8B6E-62EBED4F423C}" dt="2023-03-13T07:26:46.945" v="1646"/>
          <ac:spMkLst>
            <pc:docMk/>
            <pc:sldMk cId="1726678399" sldId="430"/>
            <ac:spMk id="2" creationId="{433578DF-8BC5-BE66-6547-BD3F6B31D2E0}"/>
          </ac:spMkLst>
        </pc:spChg>
        <pc:spChg chg="mod">
          <ac:chgData name="ΕΙΡΗΝΗ ΚΑΤΣΑΡΟΥ" userId="3d7c3f3ab11cf231" providerId="LiveId" clId="{47B58239-09E4-42F6-8B6E-62EBED4F423C}" dt="2023-03-13T07:25:41.809" v="1635" actId="20577"/>
          <ac:spMkLst>
            <pc:docMk/>
            <pc:sldMk cId="1726678399" sldId="430"/>
            <ac:spMk id="5" creationId="{DA634718-FC1A-A724-73B0-4EEF6F7ED9E0}"/>
          </ac:spMkLst>
        </pc:spChg>
        <pc:spChg chg="mod">
          <ac:chgData name="ΕΙΡΗΝΗ ΚΑΤΣΑΡΟΥ" userId="3d7c3f3ab11cf231" providerId="LiveId" clId="{47B58239-09E4-42F6-8B6E-62EBED4F423C}" dt="2023-03-13T07:34:19.935" v="2636" actId="20577"/>
          <ac:spMkLst>
            <pc:docMk/>
            <pc:sldMk cId="1726678399" sldId="430"/>
            <ac:spMk id="8" creationId="{22111064-B4A0-039C-C34E-ED1CFD314C38}"/>
          </ac:spMkLst>
        </pc:spChg>
        <pc:picChg chg="add mod">
          <ac:chgData name="ΕΙΡΗΝΗ ΚΑΤΣΑΡΟΥ" userId="3d7c3f3ab11cf231" providerId="LiveId" clId="{47B58239-09E4-42F6-8B6E-62EBED4F423C}" dt="2023-03-13T07:26:51.285" v="1647" actId="14100"/>
          <ac:picMkLst>
            <pc:docMk/>
            <pc:sldMk cId="1726678399" sldId="430"/>
            <ac:picMk id="6" creationId="{2469385F-047B-197D-D79F-BAEE957B283A}"/>
          </ac:picMkLst>
        </pc:picChg>
      </pc:sldChg>
      <pc:sldChg chg="modSp mod">
        <pc:chgData name="ΕΙΡΗΝΗ ΚΑΤΣΑΡΟΥ" userId="3d7c3f3ab11cf231" providerId="LiveId" clId="{47B58239-09E4-42F6-8B6E-62EBED4F423C}" dt="2023-03-13T07:51:35.101" v="3706" actId="20577"/>
        <pc:sldMkLst>
          <pc:docMk/>
          <pc:sldMk cId="3781921144" sldId="442"/>
        </pc:sldMkLst>
        <pc:spChg chg="mod">
          <ac:chgData name="ΕΙΡΗΝΗ ΚΑΤΣΑΡΟΥ" userId="3d7c3f3ab11cf231" providerId="LiveId" clId="{47B58239-09E4-42F6-8B6E-62EBED4F423C}" dt="2023-03-13T07:51:35.101" v="3706" actId="20577"/>
          <ac:spMkLst>
            <pc:docMk/>
            <pc:sldMk cId="3781921144" sldId="442"/>
            <ac:spMk id="2" creationId="{C2127059-2E59-CD50-7947-6D5D6EED328D}"/>
          </ac:spMkLst>
        </pc:spChg>
        <pc:spChg chg="mod">
          <ac:chgData name="ΕΙΡΗΝΗ ΚΑΤΣΑΡΟΥ" userId="3d7c3f3ab11cf231" providerId="LiveId" clId="{47B58239-09E4-42F6-8B6E-62EBED4F423C}" dt="2023-03-13T07:36:44.189" v="2672" actId="20577"/>
          <ac:spMkLst>
            <pc:docMk/>
            <pc:sldMk cId="3781921144" sldId="442"/>
            <ac:spMk id="5" creationId="{DA634718-FC1A-A724-73B0-4EEF6F7ED9E0}"/>
          </ac:spMkLst>
        </pc:spChg>
      </pc:sldChg>
      <pc:sldChg chg="del">
        <pc:chgData name="ΕΙΡΗΝΗ ΚΑΤΣΑΡΟΥ" userId="3d7c3f3ab11cf231" providerId="LiveId" clId="{47B58239-09E4-42F6-8B6E-62EBED4F423C}" dt="2023-03-13T09:07:05.400" v="4768" actId="2696"/>
        <pc:sldMkLst>
          <pc:docMk/>
          <pc:sldMk cId="77803661" sldId="443"/>
        </pc:sldMkLst>
      </pc:sldChg>
      <pc:sldChg chg="del">
        <pc:chgData name="ΕΙΡΗΝΗ ΚΑΤΣΑΡΟΥ" userId="3d7c3f3ab11cf231" providerId="LiveId" clId="{47B58239-09E4-42F6-8B6E-62EBED4F423C}" dt="2023-03-13T09:07:08.784" v="4772" actId="2696"/>
        <pc:sldMkLst>
          <pc:docMk/>
          <pc:sldMk cId="1574521708" sldId="444"/>
        </pc:sldMkLst>
      </pc:sldChg>
      <pc:sldChg chg="del">
        <pc:chgData name="ΕΙΡΗΝΗ ΚΑΤΣΑΡΟΥ" userId="3d7c3f3ab11cf231" providerId="LiveId" clId="{47B58239-09E4-42F6-8B6E-62EBED4F423C}" dt="2023-03-13T09:07:09.263" v="4773" actId="2696"/>
        <pc:sldMkLst>
          <pc:docMk/>
          <pc:sldMk cId="3926468456" sldId="445"/>
        </pc:sldMkLst>
      </pc:sldChg>
      <pc:sldChg chg="del">
        <pc:chgData name="ΕΙΡΗΝΗ ΚΑΤΣΑΡΟΥ" userId="3d7c3f3ab11cf231" providerId="LiveId" clId="{47B58239-09E4-42F6-8B6E-62EBED4F423C}" dt="2023-03-13T09:07:10.230" v="4774" actId="2696"/>
        <pc:sldMkLst>
          <pc:docMk/>
          <pc:sldMk cId="2673239073" sldId="446"/>
        </pc:sldMkLst>
      </pc:sldChg>
      <pc:sldChg chg="del">
        <pc:chgData name="ΕΙΡΗΝΗ ΚΑΤΣΑΡΟΥ" userId="3d7c3f3ab11cf231" providerId="LiveId" clId="{47B58239-09E4-42F6-8B6E-62EBED4F423C}" dt="2023-03-13T09:07:10.684" v="4775" actId="2696"/>
        <pc:sldMkLst>
          <pc:docMk/>
          <pc:sldMk cId="1722738709" sldId="447"/>
        </pc:sldMkLst>
      </pc:sldChg>
      <pc:sldChg chg="del">
        <pc:chgData name="ΕΙΡΗΝΗ ΚΑΤΣΑΡΟΥ" userId="3d7c3f3ab11cf231" providerId="LiveId" clId="{47B58239-09E4-42F6-8B6E-62EBED4F423C}" dt="2023-03-13T09:07:11.394" v="4776" actId="2696"/>
        <pc:sldMkLst>
          <pc:docMk/>
          <pc:sldMk cId="423378704" sldId="448"/>
        </pc:sldMkLst>
      </pc:sldChg>
      <pc:sldChg chg="del">
        <pc:chgData name="ΕΙΡΗΝΗ ΚΑΤΣΑΡΟΥ" userId="3d7c3f3ab11cf231" providerId="LiveId" clId="{47B58239-09E4-42F6-8B6E-62EBED4F423C}" dt="2023-03-13T09:07:11.852" v="4777" actId="2696"/>
        <pc:sldMkLst>
          <pc:docMk/>
          <pc:sldMk cId="3681737643" sldId="449"/>
        </pc:sldMkLst>
      </pc:sldChg>
      <pc:sldChg chg="del">
        <pc:chgData name="ΕΙΡΗΝΗ ΚΑΤΣΑΡΟΥ" userId="3d7c3f3ab11cf231" providerId="LiveId" clId="{47B58239-09E4-42F6-8B6E-62EBED4F423C}" dt="2023-03-13T09:07:12.334" v="4778" actId="2696"/>
        <pc:sldMkLst>
          <pc:docMk/>
          <pc:sldMk cId="3975090431" sldId="450"/>
        </pc:sldMkLst>
      </pc:sldChg>
      <pc:sldChg chg="del">
        <pc:chgData name="ΕΙΡΗΝΗ ΚΑΤΣΑΡΟΥ" userId="3d7c3f3ab11cf231" providerId="LiveId" clId="{47B58239-09E4-42F6-8B6E-62EBED4F423C}" dt="2023-03-13T09:07:13.017" v="4779" actId="2696"/>
        <pc:sldMkLst>
          <pc:docMk/>
          <pc:sldMk cId="1085783299" sldId="451"/>
        </pc:sldMkLst>
      </pc:sldChg>
      <pc:sldChg chg="del">
        <pc:chgData name="ΕΙΡΗΝΗ ΚΑΤΣΑΡΟΥ" userId="3d7c3f3ab11cf231" providerId="LiveId" clId="{47B58239-09E4-42F6-8B6E-62EBED4F423C}" dt="2023-03-13T09:07:13.508" v="4780" actId="2696"/>
        <pc:sldMkLst>
          <pc:docMk/>
          <pc:sldMk cId="2974609695" sldId="452"/>
        </pc:sldMkLst>
      </pc:sldChg>
      <pc:sldChg chg="del">
        <pc:chgData name="ΕΙΡΗΝΗ ΚΑΤΣΑΡΟΥ" userId="3d7c3f3ab11cf231" providerId="LiveId" clId="{47B58239-09E4-42F6-8B6E-62EBED4F423C}" dt="2023-03-13T09:07:14.010" v="4781" actId="2696"/>
        <pc:sldMkLst>
          <pc:docMk/>
          <pc:sldMk cId="3704386865" sldId="454"/>
        </pc:sldMkLst>
      </pc:sldChg>
      <pc:sldChg chg="del">
        <pc:chgData name="ΕΙΡΗΝΗ ΚΑΤΣΑΡΟΥ" userId="3d7c3f3ab11cf231" providerId="LiveId" clId="{47B58239-09E4-42F6-8B6E-62EBED4F423C}" dt="2023-03-13T09:07:14.498" v="4782" actId="2696"/>
        <pc:sldMkLst>
          <pc:docMk/>
          <pc:sldMk cId="1465105445" sldId="456"/>
        </pc:sldMkLst>
      </pc:sldChg>
      <pc:sldChg chg="del">
        <pc:chgData name="ΕΙΡΗΝΗ ΚΑΤΣΑΡΟΥ" userId="3d7c3f3ab11cf231" providerId="LiveId" clId="{47B58239-09E4-42F6-8B6E-62EBED4F423C}" dt="2023-03-13T09:07:15.174" v="4783" actId="2696"/>
        <pc:sldMkLst>
          <pc:docMk/>
          <pc:sldMk cId="3103075963" sldId="457"/>
        </pc:sldMkLst>
      </pc:sldChg>
      <pc:sldChg chg="del">
        <pc:chgData name="ΕΙΡΗΝΗ ΚΑΤΣΑΡΟΥ" userId="3d7c3f3ab11cf231" providerId="LiveId" clId="{47B58239-09E4-42F6-8B6E-62EBED4F423C}" dt="2023-03-13T09:07:16.178" v="4784" actId="2696"/>
        <pc:sldMkLst>
          <pc:docMk/>
          <pc:sldMk cId="1243422133" sldId="458"/>
        </pc:sldMkLst>
      </pc:sldChg>
      <pc:sldChg chg="del">
        <pc:chgData name="ΕΙΡΗΝΗ ΚΑΤΣΑΡΟΥ" userId="3d7c3f3ab11cf231" providerId="LiveId" clId="{47B58239-09E4-42F6-8B6E-62EBED4F423C}" dt="2023-03-13T09:07:16.920" v="4785" actId="2696"/>
        <pc:sldMkLst>
          <pc:docMk/>
          <pc:sldMk cId="271401028" sldId="459"/>
        </pc:sldMkLst>
      </pc:sldChg>
      <pc:sldChg chg="del">
        <pc:chgData name="ΕΙΡΗΝΗ ΚΑΤΣΑΡΟΥ" userId="3d7c3f3ab11cf231" providerId="LiveId" clId="{47B58239-09E4-42F6-8B6E-62EBED4F423C}" dt="2023-03-13T09:07:17.702" v="4786" actId="2696"/>
        <pc:sldMkLst>
          <pc:docMk/>
          <pc:sldMk cId="3262745221" sldId="460"/>
        </pc:sldMkLst>
      </pc:sldChg>
      <pc:sldChg chg="addSp delSp modSp mod">
        <pc:chgData name="ΕΙΡΗΝΗ ΚΑΤΣΑΡΟΥ" userId="3d7c3f3ab11cf231" providerId="LiveId" clId="{47B58239-09E4-42F6-8B6E-62EBED4F423C}" dt="2023-03-13T09:15:56.518" v="5624" actId="12"/>
        <pc:sldMkLst>
          <pc:docMk/>
          <pc:sldMk cId="1993691305" sldId="461"/>
        </pc:sldMkLst>
        <pc:spChg chg="del">
          <ac:chgData name="ΕΙΡΗΝΗ ΚΑΤΣΑΡΟΥ" userId="3d7c3f3ab11cf231" providerId="LiveId" clId="{47B58239-09E4-42F6-8B6E-62EBED4F423C}" dt="2023-03-13T09:11:29.928" v="5182" actId="21"/>
          <ac:spMkLst>
            <pc:docMk/>
            <pc:sldMk cId="1993691305" sldId="461"/>
            <ac:spMk id="2" creationId="{C2127059-2E59-CD50-7947-6D5D6EED328D}"/>
          </ac:spMkLst>
        </pc:spChg>
        <pc:spChg chg="add del mod">
          <ac:chgData name="ΕΙΡΗΝΗ ΚΑΤΣΑΡΟΥ" userId="3d7c3f3ab11cf231" providerId="LiveId" clId="{47B58239-09E4-42F6-8B6E-62EBED4F423C}" dt="2023-03-13T09:12:03.160" v="5186"/>
          <ac:spMkLst>
            <pc:docMk/>
            <pc:sldMk cId="1993691305" sldId="461"/>
            <ac:spMk id="3" creationId="{10BDFA9B-0EBA-99DD-91B7-9E598A136CDA}"/>
          </ac:spMkLst>
        </pc:spChg>
        <pc:spChg chg="mod">
          <ac:chgData name="ΕΙΡΗΝΗ ΚΑΤΣΑΡΟΥ" userId="3d7c3f3ab11cf231" providerId="LiveId" clId="{47B58239-09E4-42F6-8B6E-62EBED4F423C}" dt="2023-03-13T09:11:25.993" v="5181" actId="20577"/>
          <ac:spMkLst>
            <pc:docMk/>
            <pc:sldMk cId="1993691305" sldId="461"/>
            <ac:spMk id="5" creationId="{DA634718-FC1A-A724-73B0-4EEF6F7ED9E0}"/>
          </ac:spMkLst>
        </pc:spChg>
        <pc:spChg chg="add del mod">
          <ac:chgData name="ΕΙΡΗΝΗ ΚΑΤΣΑΡΟΥ" userId="3d7c3f3ab11cf231" providerId="LiveId" clId="{47B58239-09E4-42F6-8B6E-62EBED4F423C}" dt="2023-03-13T09:12:37.180" v="5195"/>
          <ac:spMkLst>
            <pc:docMk/>
            <pc:sldMk cId="1993691305" sldId="461"/>
            <ac:spMk id="8" creationId="{06D5C643-79DD-0FBD-0660-D66DA4374D99}"/>
          </ac:spMkLst>
        </pc:spChg>
        <pc:spChg chg="add mod">
          <ac:chgData name="ΕΙΡΗΝΗ ΚΑΤΣΑΡΟΥ" userId="3d7c3f3ab11cf231" providerId="LiveId" clId="{47B58239-09E4-42F6-8B6E-62EBED4F423C}" dt="2023-03-13T09:15:56.518" v="5624" actId="12"/>
          <ac:spMkLst>
            <pc:docMk/>
            <pc:sldMk cId="1993691305" sldId="461"/>
            <ac:spMk id="9" creationId="{5D0B72C4-F69E-8659-8C95-A627B7703B41}"/>
          </ac:spMkLst>
        </pc:spChg>
        <pc:picChg chg="add mod">
          <ac:chgData name="ΕΙΡΗΝΗ ΚΑΤΣΑΡΟΥ" userId="3d7c3f3ab11cf231" providerId="LiveId" clId="{47B58239-09E4-42F6-8B6E-62EBED4F423C}" dt="2023-03-13T09:12:09.928" v="5189" actId="14100"/>
          <ac:picMkLst>
            <pc:docMk/>
            <pc:sldMk cId="1993691305" sldId="461"/>
            <ac:picMk id="7" creationId="{B4CCB57B-4BE7-3D58-096B-BA0E5E35DC7D}"/>
          </ac:picMkLst>
        </pc:picChg>
      </pc:sldChg>
      <pc:sldChg chg="del">
        <pc:chgData name="ΕΙΡΗΝΗ ΚΑΤΣΑΡΟΥ" userId="3d7c3f3ab11cf231" providerId="LiveId" clId="{47B58239-09E4-42F6-8B6E-62EBED4F423C}" dt="2023-03-13T09:11:09.187" v="5144" actId="2696"/>
        <pc:sldMkLst>
          <pc:docMk/>
          <pc:sldMk cId="1211570210" sldId="462"/>
        </pc:sldMkLst>
      </pc:sldChg>
      <pc:sldChg chg="del">
        <pc:chgData name="ΕΙΡΗΝΗ ΚΑΤΣΑΡΟΥ" userId="3d7c3f3ab11cf231" providerId="LiveId" clId="{47B58239-09E4-42F6-8B6E-62EBED4F423C}" dt="2023-03-13T09:16:01.231" v="5625" actId="2696"/>
        <pc:sldMkLst>
          <pc:docMk/>
          <pc:sldMk cId="1036517272" sldId="463"/>
        </pc:sldMkLst>
      </pc:sldChg>
      <pc:sldChg chg="del">
        <pc:chgData name="ΕΙΡΗΝΗ ΚΑΤΣΑΡΟΥ" userId="3d7c3f3ab11cf231" providerId="LiveId" clId="{47B58239-09E4-42F6-8B6E-62EBED4F423C}" dt="2023-03-13T09:16:10.302" v="5627" actId="2696"/>
        <pc:sldMkLst>
          <pc:docMk/>
          <pc:sldMk cId="436000496" sldId="464"/>
        </pc:sldMkLst>
      </pc:sldChg>
      <pc:sldChg chg="modSp mod">
        <pc:chgData name="ΕΙΡΗΝΗ ΚΑΤΣΑΡΟΥ" userId="3d7c3f3ab11cf231" providerId="LiveId" clId="{47B58239-09E4-42F6-8B6E-62EBED4F423C}" dt="2023-03-13T09:27:42.179" v="6631" actId="113"/>
        <pc:sldMkLst>
          <pc:docMk/>
          <pc:sldMk cId="1923581680" sldId="465"/>
        </pc:sldMkLst>
        <pc:spChg chg="mod">
          <ac:chgData name="ΕΙΡΗΝΗ ΚΑΤΣΑΡΟΥ" userId="3d7c3f3ab11cf231" providerId="LiveId" clId="{47B58239-09E4-42F6-8B6E-62EBED4F423C}" dt="2023-03-13T09:27:42.179" v="6631" actId="113"/>
          <ac:spMkLst>
            <pc:docMk/>
            <pc:sldMk cId="1923581680" sldId="465"/>
            <ac:spMk id="2" creationId="{C2127059-2E59-CD50-7947-6D5D6EED328D}"/>
          </ac:spMkLst>
        </pc:spChg>
        <pc:spChg chg="mod">
          <ac:chgData name="ΕΙΡΗΝΗ ΚΑΤΣΑΡΟΥ" userId="3d7c3f3ab11cf231" providerId="LiveId" clId="{47B58239-09E4-42F6-8B6E-62EBED4F423C}" dt="2023-03-13T09:16:35.307" v="5668" actId="20577"/>
          <ac:spMkLst>
            <pc:docMk/>
            <pc:sldMk cId="1923581680" sldId="465"/>
            <ac:spMk id="5" creationId="{DA634718-FC1A-A724-73B0-4EEF6F7ED9E0}"/>
          </ac:spMkLst>
        </pc:spChg>
      </pc:sldChg>
      <pc:sldChg chg="del">
        <pc:chgData name="ΕΙΡΗΝΗ ΚΑΤΣΑΡΟΥ" userId="3d7c3f3ab11cf231" providerId="LiveId" clId="{47B58239-09E4-42F6-8B6E-62EBED4F423C}" dt="2023-03-13T09:16:05.460" v="5626" actId="2696"/>
        <pc:sldMkLst>
          <pc:docMk/>
          <pc:sldMk cId="1979130558" sldId="466"/>
        </pc:sldMkLst>
      </pc:sldChg>
      <pc:sldChg chg="del">
        <pc:chgData name="ΕΙΡΗΝΗ ΚΑΤΣΑΡΟΥ" userId="3d7c3f3ab11cf231" providerId="LiveId" clId="{47B58239-09E4-42F6-8B6E-62EBED4F423C}" dt="2023-03-13T09:07:02.012" v="4766" actId="2696"/>
        <pc:sldMkLst>
          <pc:docMk/>
          <pc:sldMk cId="3532072235" sldId="468"/>
        </pc:sldMkLst>
      </pc:sldChg>
      <pc:sldChg chg="del">
        <pc:chgData name="ΕΙΡΗΝΗ ΚΑΤΣΑΡΟΥ" userId="3d7c3f3ab11cf231" providerId="LiveId" clId="{47B58239-09E4-42F6-8B6E-62EBED4F423C}" dt="2023-03-13T09:07:03.252" v="4767" actId="2696"/>
        <pc:sldMkLst>
          <pc:docMk/>
          <pc:sldMk cId="2436522076" sldId="469"/>
        </pc:sldMkLst>
      </pc:sldChg>
      <pc:sldChg chg="del">
        <pc:chgData name="ΕΙΡΗΝΗ ΚΑΤΣΑΡΟΥ" userId="3d7c3f3ab11cf231" providerId="LiveId" clId="{47B58239-09E4-42F6-8B6E-62EBED4F423C}" dt="2023-03-13T09:07:07.462" v="4770" actId="2696"/>
        <pc:sldMkLst>
          <pc:docMk/>
          <pc:sldMk cId="3986254049" sldId="470"/>
        </pc:sldMkLst>
      </pc:sldChg>
      <pc:sldChg chg="del">
        <pc:chgData name="ΕΙΡΗΝΗ ΚΑΤΣΑΡΟΥ" userId="3d7c3f3ab11cf231" providerId="LiveId" clId="{47B58239-09E4-42F6-8B6E-62EBED4F423C}" dt="2023-03-13T09:07:08.217" v="4771" actId="2696"/>
        <pc:sldMkLst>
          <pc:docMk/>
          <pc:sldMk cId="2529200085" sldId="471"/>
        </pc:sldMkLst>
      </pc:sldChg>
      <pc:sldChg chg="del">
        <pc:chgData name="ΕΙΡΗΝΗ ΚΑΤΣΑΡΟΥ" userId="3d7c3f3ab11cf231" providerId="LiveId" clId="{47B58239-09E4-42F6-8B6E-62EBED4F423C}" dt="2023-03-13T09:07:06.767" v="4769" actId="2696"/>
        <pc:sldMkLst>
          <pc:docMk/>
          <pc:sldMk cId="3716808452" sldId="472"/>
        </pc:sldMkLst>
      </pc:sldChg>
      <pc:sldChg chg="addSp delSp modSp del mod">
        <pc:chgData name="ΕΙΡΗΝΗ ΚΑΤΣΑΡΟΥ" userId="3d7c3f3ab11cf231" providerId="LiveId" clId="{47B58239-09E4-42F6-8B6E-62EBED4F423C}" dt="2023-03-13T11:00:20.421" v="13193" actId="2696"/>
        <pc:sldMkLst>
          <pc:docMk/>
          <pc:sldMk cId="1629043516" sldId="474"/>
        </pc:sldMkLst>
        <pc:spChg chg="mod">
          <ac:chgData name="ΕΙΡΗΝΗ ΚΑΤΣΑΡΟΥ" userId="3d7c3f3ab11cf231" providerId="LiveId" clId="{47B58239-09E4-42F6-8B6E-62EBED4F423C}" dt="2023-03-13T10:58:35.266" v="13121" actId="1076"/>
          <ac:spMkLst>
            <pc:docMk/>
            <pc:sldMk cId="1629043516" sldId="474"/>
            <ac:spMk id="2" creationId="{C2127059-2E59-CD50-7947-6D5D6EED328D}"/>
          </ac:spMkLst>
        </pc:spChg>
        <pc:spChg chg="add del mod">
          <ac:chgData name="ΕΙΡΗΝΗ ΚΑΤΣΑΡΟΥ" userId="3d7c3f3ab11cf231" providerId="LiveId" clId="{47B58239-09E4-42F6-8B6E-62EBED4F423C}" dt="2023-03-13T10:59:12.550" v="13123" actId="21"/>
          <ac:spMkLst>
            <pc:docMk/>
            <pc:sldMk cId="1629043516" sldId="474"/>
            <ac:spMk id="3" creationId="{A8A4DAD3-DB46-DADE-36DE-A972159D1822}"/>
          </ac:spMkLst>
        </pc:spChg>
      </pc:sldChg>
      <pc:sldChg chg="del">
        <pc:chgData name="ΕΙΡΗΝΗ ΚΑΤΣΑΡΟΥ" userId="3d7c3f3ab11cf231" providerId="LiveId" clId="{47B58239-09E4-42F6-8B6E-62EBED4F423C}" dt="2023-03-13T11:00:24.311" v="13194" actId="2696"/>
        <pc:sldMkLst>
          <pc:docMk/>
          <pc:sldMk cId="4192812579" sldId="475"/>
        </pc:sldMkLst>
      </pc:sldChg>
      <pc:sldChg chg="del">
        <pc:chgData name="ΕΙΡΗΝΗ ΚΑΤΣΑΡΟΥ" userId="3d7c3f3ab11cf231" providerId="LiveId" clId="{47B58239-09E4-42F6-8B6E-62EBED4F423C}" dt="2023-03-13T11:00:25.543" v="13195" actId="2696"/>
        <pc:sldMkLst>
          <pc:docMk/>
          <pc:sldMk cId="1908341750" sldId="476"/>
        </pc:sldMkLst>
      </pc:sldChg>
      <pc:sldChg chg="modSp add mod">
        <pc:chgData name="ΕΙΡΗΝΗ ΚΑΤΣΑΡΟΥ" userId="3d7c3f3ab11cf231" providerId="LiveId" clId="{47B58239-09E4-42F6-8B6E-62EBED4F423C}" dt="2023-03-13T09:06:53.386" v="4765" actId="20577"/>
        <pc:sldMkLst>
          <pc:docMk/>
          <pc:sldMk cId="1451620512" sldId="487"/>
        </pc:sldMkLst>
        <pc:spChg chg="mod">
          <ac:chgData name="ΕΙΡΗΝΗ ΚΑΤΣΑΡΟΥ" userId="3d7c3f3ab11cf231" providerId="LiveId" clId="{47B58239-09E4-42F6-8B6E-62EBED4F423C}" dt="2023-03-13T09:06:53.386" v="4765" actId="20577"/>
          <ac:spMkLst>
            <pc:docMk/>
            <pc:sldMk cId="1451620512" sldId="487"/>
            <ac:spMk id="2" creationId="{C2127059-2E59-CD50-7947-6D5D6EED328D}"/>
          </ac:spMkLst>
        </pc:spChg>
      </pc:sldChg>
      <pc:sldChg chg="modSp add mod">
        <pc:chgData name="ΕΙΡΗΝΗ ΚΑΤΣΑΡΟΥ" userId="3d7c3f3ab11cf231" providerId="LiveId" clId="{47B58239-09E4-42F6-8B6E-62EBED4F423C}" dt="2023-03-13T09:09:48.402" v="5115" actId="20577"/>
        <pc:sldMkLst>
          <pc:docMk/>
          <pc:sldMk cId="2085925459" sldId="488"/>
        </pc:sldMkLst>
        <pc:spChg chg="mod">
          <ac:chgData name="ΕΙΡΗΝΗ ΚΑΤΣΑΡΟΥ" userId="3d7c3f3ab11cf231" providerId="LiveId" clId="{47B58239-09E4-42F6-8B6E-62EBED4F423C}" dt="2023-03-13T09:09:48.402" v="5115" actId="20577"/>
          <ac:spMkLst>
            <pc:docMk/>
            <pc:sldMk cId="2085925459" sldId="488"/>
            <ac:spMk id="2" creationId="{C2127059-2E59-CD50-7947-6D5D6EED328D}"/>
          </ac:spMkLst>
        </pc:spChg>
      </pc:sldChg>
      <pc:sldChg chg="addSp delSp modSp add mod">
        <pc:chgData name="ΕΙΡΗΝΗ ΚΑΤΣΑΡΟΥ" userId="3d7c3f3ab11cf231" providerId="LiveId" clId="{47B58239-09E4-42F6-8B6E-62EBED4F423C}" dt="2023-03-13T09:25:29.887" v="6625" actId="1076"/>
        <pc:sldMkLst>
          <pc:docMk/>
          <pc:sldMk cId="968228906" sldId="489"/>
        </pc:sldMkLst>
        <pc:spChg chg="mod">
          <ac:chgData name="ΕΙΡΗΝΗ ΚΑΤΣΑΡΟΥ" userId="3d7c3f3ab11cf231" providerId="LiveId" clId="{47B58239-09E4-42F6-8B6E-62EBED4F423C}" dt="2023-03-13T09:25:29.887" v="6625" actId="1076"/>
          <ac:spMkLst>
            <pc:docMk/>
            <pc:sldMk cId="968228906" sldId="489"/>
            <ac:spMk id="9" creationId="{5D0B72C4-F69E-8659-8C95-A627B7703B41}"/>
          </ac:spMkLst>
        </pc:spChg>
        <pc:picChg chg="add mod">
          <ac:chgData name="ΕΙΡΗΝΗ ΚΑΤΣΑΡΟΥ" userId="3d7c3f3ab11cf231" providerId="LiveId" clId="{47B58239-09E4-42F6-8B6E-62EBED4F423C}" dt="2023-03-13T09:23:54.623" v="6364" actId="14100"/>
          <ac:picMkLst>
            <pc:docMk/>
            <pc:sldMk cId="968228906" sldId="489"/>
            <ac:picMk id="3" creationId="{41DCCE75-E5AD-11B2-F63B-30DBB586A163}"/>
          </ac:picMkLst>
        </pc:picChg>
        <pc:picChg chg="del mod">
          <ac:chgData name="ΕΙΡΗΝΗ ΚΑΤΣΑΡΟΥ" userId="3d7c3f3ab11cf231" providerId="LiveId" clId="{47B58239-09E4-42F6-8B6E-62EBED4F423C}" dt="2023-03-13T09:23:30.631" v="6358" actId="21"/>
          <ac:picMkLst>
            <pc:docMk/>
            <pc:sldMk cId="968228906" sldId="489"/>
            <ac:picMk id="7" creationId="{B4CCB57B-4BE7-3D58-096B-BA0E5E35DC7D}"/>
          </ac:picMkLst>
        </pc:picChg>
      </pc:sldChg>
      <pc:sldChg chg="modSp add mod">
        <pc:chgData name="ΕΙΡΗΝΗ ΚΑΤΣΑΡΟΥ" userId="3d7c3f3ab11cf231" providerId="LiveId" clId="{47B58239-09E4-42F6-8B6E-62EBED4F423C}" dt="2023-03-13T09:46:58.610" v="8402" actId="20577"/>
        <pc:sldMkLst>
          <pc:docMk/>
          <pc:sldMk cId="458056268" sldId="490"/>
        </pc:sldMkLst>
        <pc:spChg chg="mod">
          <ac:chgData name="ΕΙΡΗΝΗ ΚΑΤΣΑΡΟΥ" userId="3d7c3f3ab11cf231" providerId="LiveId" clId="{47B58239-09E4-42F6-8B6E-62EBED4F423C}" dt="2023-03-13T09:46:58.610" v="8402" actId="20577"/>
          <ac:spMkLst>
            <pc:docMk/>
            <pc:sldMk cId="458056268" sldId="490"/>
            <ac:spMk id="2" creationId="{C2127059-2E59-CD50-7947-6D5D6EED328D}"/>
          </ac:spMkLst>
        </pc:spChg>
        <pc:spChg chg="mod">
          <ac:chgData name="ΕΙΡΗΝΗ ΚΑΤΣΑΡΟΥ" userId="3d7c3f3ab11cf231" providerId="LiveId" clId="{47B58239-09E4-42F6-8B6E-62EBED4F423C}" dt="2023-03-13T09:27:53.866" v="6658" actId="20577"/>
          <ac:spMkLst>
            <pc:docMk/>
            <pc:sldMk cId="458056268" sldId="490"/>
            <ac:spMk id="5" creationId="{DA634718-FC1A-A724-73B0-4EEF6F7ED9E0}"/>
          </ac:spMkLst>
        </pc:spChg>
      </pc:sldChg>
      <pc:sldChg chg="modSp add mod ord">
        <pc:chgData name="ΕΙΡΗΝΗ ΚΑΤΣΑΡΟΥ" userId="3d7c3f3ab11cf231" providerId="LiveId" clId="{47B58239-09E4-42F6-8B6E-62EBED4F423C}" dt="2023-03-13T10:14:47.911" v="9728" actId="20577"/>
        <pc:sldMkLst>
          <pc:docMk/>
          <pc:sldMk cId="1643910143" sldId="491"/>
        </pc:sldMkLst>
        <pc:spChg chg="mod">
          <ac:chgData name="ΕΙΡΗΝΗ ΚΑΤΣΑΡΟΥ" userId="3d7c3f3ab11cf231" providerId="LiveId" clId="{47B58239-09E4-42F6-8B6E-62EBED4F423C}" dt="2023-03-13T10:14:47.911" v="9728" actId="20577"/>
          <ac:spMkLst>
            <pc:docMk/>
            <pc:sldMk cId="1643910143" sldId="491"/>
            <ac:spMk id="2" creationId="{C2127059-2E59-CD50-7947-6D5D6EED328D}"/>
          </ac:spMkLst>
        </pc:spChg>
        <pc:spChg chg="mod">
          <ac:chgData name="ΕΙΡΗΝΗ ΚΑΤΣΑΡΟΥ" userId="3d7c3f3ab11cf231" providerId="LiveId" clId="{47B58239-09E4-42F6-8B6E-62EBED4F423C}" dt="2023-03-13T09:47:16.461" v="8440" actId="20577"/>
          <ac:spMkLst>
            <pc:docMk/>
            <pc:sldMk cId="1643910143" sldId="491"/>
            <ac:spMk id="5" creationId="{DA634718-FC1A-A724-73B0-4EEF6F7ED9E0}"/>
          </ac:spMkLst>
        </pc:spChg>
      </pc:sldChg>
      <pc:sldChg chg="modSp add mod">
        <pc:chgData name="ΕΙΡΗΝΗ ΚΑΤΣΑΡΟΥ" userId="3d7c3f3ab11cf231" providerId="LiveId" clId="{47B58239-09E4-42F6-8B6E-62EBED4F423C}" dt="2023-03-13T10:28:20.396" v="11039" actId="20577"/>
        <pc:sldMkLst>
          <pc:docMk/>
          <pc:sldMk cId="620010434" sldId="492"/>
        </pc:sldMkLst>
        <pc:spChg chg="mod">
          <ac:chgData name="ΕΙΡΗΝΗ ΚΑΤΣΑΡΟΥ" userId="3d7c3f3ab11cf231" providerId="LiveId" clId="{47B58239-09E4-42F6-8B6E-62EBED4F423C}" dt="2023-03-13T10:28:20.396" v="11039" actId="20577"/>
          <ac:spMkLst>
            <pc:docMk/>
            <pc:sldMk cId="620010434" sldId="492"/>
            <ac:spMk id="2" creationId="{C2127059-2E59-CD50-7947-6D5D6EED328D}"/>
          </ac:spMkLst>
        </pc:spChg>
        <pc:spChg chg="mod">
          <ac:chgData name="ΕΙΡΗΝΗ ΚΑΤΣΑΡΟΥ" userId="3d7c3f3ab11cf231" providerId="LiveId" clId="{47B58239-09E4-42F6-8B6E-62EBED4F423C}" dt="2023-03-13T10:15:13.159" v="9762" actId="20577"/>
          <ac:spMkLst>
            <pc:docMk/>
            <pc:sldMk cId="620010434" sldId="492"/>
            <ac:spMk id="5" creationId="{DA634718-FC1A-A724-73B0-4EEF6F7ED9E0}"/>
          </ac:spMkLst>
        </pc:spChg>
      </pc:sldChg>
      <pc:sldChg chg="modSp add mod">
        <pc:chgData name="ΕΙΡΗΝΗ ΚΑΤΣΑΡΟΥ" userId="3d7c3f3ab11cf231" providerId="LiveId" clId="{47B58239-09E4-42F6-8B6E-62EBED4F423C}" dt="2023-03-13T10:36:19.161" v="12019" actId="12"/>
        <pc:sldMkLst>
          <pc:docMk/>
          <pc:sldMk cId="3094573742" sldId="493"/>
        </pc:sldMkLst>
        <pc:spChg chg="mod">
          <ac:chgData name="ΕΙΡΗΝΗ ΚΑΤΣΑΡΟΥ" userId="3d7c3f3ab11cf231" providerId="LiveId" clId="{47B58239-09E4-42F6-8B6E-62EBED4F423C}" dt="2023-03-13T10:36:19.161" v="12019" actId="12"/>
          <ac:spMkLst>
            <pc:docMk/>
            <pc:sldMk cId="3094573742" sldId="493"/>
            <ac:spMk id="2" creationId="{C2127059-2E59-CD50-7947-6D5D6EED328D}"/>
          </ac:spMkLst>
        </pc:spChg>
        <pc:spChg chg="mod">
          <ac:chgData name="ΕΙΡΗΝΗ ΚΑΤΣΑΡΟΥ" userId="3d7c3f3ab11cf231" providerId="LiveId" clId="{47B58239-09E4-42F6-8B6E-62EBED4F423C}" dt="2023-03-13T10:28:42.507" v="11070" actId="20577"/>
          <ac:spMkLst>
            <pc:docMk/>
            <pc:sldMk cId="3094573742" sldId="493"/>
            <ac:spMk id="5" creationId="{DA634718-FC1A-A724-73B0-4EEF6F7ED9E0}"/>
          </ac:spMkLst>
        </pc:spChg>
      </pc:sldChg>
      <pc:sldChg chg="delSp add del setBg delDesignElem">
        <pc:chgData name="ΕΙΡΗΝΗ ΚΑΤΣΑΡΟΥ" userId="3d7c3f3ab11cf231" providerId="LiveId" clId="{47B58239-09E4-42F6-8B6E-62EBED4F423C}" dt="2023-03-13T10:59:33.664" v="13126" actId="2696"/>
        <pc:sldMkLst>
          <pc:docMk/>
          <pc:sldMk cId="480985183" sldId="494"/>
        </pc:sldMkLst>
        <pc:spChg chg="del">
          <ac:chgData name="ΕΙΡΗΝΗ ΚΑΤΣΑΡΟΥ" userId="3d7c3f3ab11cf231" providerId="LiveId" clId="{47B58239-09E4-42F6-8B6E-62EBED4F423C}" dt="2023-03-13T10:59:18.244" v="13125"/>
          <ac:spMkLst>
            <pc:docMk/>
            <pc:sldMk cId="480985183" sldId="494"/>
            <ac:spMk id="24" creationId="{4DA718D0-4865-4629-8134-44F68D41D574}"/>
          </ac:spMkLst>
        </pc:spChg>
        <pc:spChg chg="del">
          <ac:chgData name="ΕΙΡΗΝΗ ΚΑΤΣΑΡΟΥ" userId="3d7c3f3ab11cf231" providerId="LiveId" clId="{47B58239-09E4-42F6-8B6E-62EBED4F423C}" dt="2023-03-13T10:59:18.244" v="13125"/>
          <ac:spMkLst>
            <pc:docMk/>
            <pc:sldMk cId="480985183" sldId="494"/>
            <ac:spMk id="30" creationId="{CBC4F608-B4B8-48C3-9572-C0F061B1CD99}"/>
          </ac:spMkLst>
        </pc:spChg>
        <pc:grpChg chg="del">
          <ac:chgData name="ΕΙΡΗΝΗ ΚΑΤΣΑΡΟΥ" userId="3d7c3f3ab11cf231" providerId="LiveId" clId="{47B58239-09E4-42F6-8B6E-62EBED4F423C}" dt="2023-03-13T10:59:18.244" v="13125"/>
          <ac:grpSpMkLst>
            <pc:docMk/>
            <pc:sldMk cId="480985183" sldId="494"/>
            <ac:grpSpMk id="26" creationId="{65167ED7-6315-43AB-B1B6-C326D5FD8F84}"/>
          </ac:grpSpMkLst>
        </pc:grpChg>
      </pc:sldChg>
      <pc:sldChg chg="modSp add mod ord">
        <pc:chgData name="ΕΙΡΗΝΗ ΚΑΤΣΑΡΟΥ" userId="3d7c3f3ab11cf231" providerId="LiveId" clId="{47B58239-09E4-42F6-8B6E-62EBED4F423C}" dt="2023-03-13T11:00:16.856" v="13192" actId="6549"/>
        <pc:sldMkLst>
          <pc:docMk/>
          <pc:sldMk cId="708851034" sldId="494"/>
        </pc:sldMkLst>
        <pc:spChg chg="mod">
          <ac:chgData name="ΕΙΡΗΝΗ ΚΑΤΣΑΡΟΥ" userId="3d7c3f3ab11cf231" providerId="LiveId" clId="{47B58239-09E4-42F6-8B6E-62EBED4F423C}" dt="2023-03-13T10:59:53.642" v="13130"/>
          <ac:spMkLst>
            <pc:docMk/>
            <pc:sldMk cId="708851034" sldId="494"/>
            <ac:spMk id="2" creationId="{C2127059-2E59-CD50-7947-6D5D6EED328D}"/>
          </ac:spMkLst>
        </pc:spChg>
        <pc:spChg chg="mod">
          <ac:chgData name="ΕΙΡΗΝΗ ΚΑΤΣΑΡΟΥ" userId="3d7c3f3ab11cf231" providerId="LiveId" clId="{47B58239-09E4-42F6-8B6E-62EBED4F423C}" dt="2023-03-13T11:00:16.856" v="13192" actId="6549"/>
          <ac:spMkLst>
            <pc:docMk/>
            <pc:sldMk cId="708851034" sldId="494"/>
            <ac:spMk id="5" creationId="{DA634718-FC1A-A724-73B0-4EEF6F7ED9E0}"/>
          </ac:spMkLst>
        </pc:spChg>
      </pc:sldChg>
      <pc:sldChg chg="modSp add mod">
        <pc:chgData name="ΕΙΡΗΝΗ ΚΑΤΣΑΡΟΥ" userId="3d7c3f3ab11cf231" providerId="LiveId" clId="{47B58239-09E4-42F6-8B6E-62EBED4F423C}" dt="2023-03-13T11:17:14.545" v="14849" actId="14100"/>
        <pc:sldMkLst>
          <pc:docMk/>
          <pc:sldMk cId="2653391918" sldId="495"/>
        </pc:sldMkLst>
        <pc:spChg chg="mod">
          <ac:chgData name="ΕΙΡΗΝΗ ΚΑΤΣΑΡΟΥ" userId="3d7c3f3ab11cf231" providerId="LiveId" clId="{47B58239-09E4-42F6-8B6E-62EBED4F423C}" dt="2023-03-13T11:17:14.545" v="14849" actId="14100"/>
          <ac:spMkLst>
            <pc:docMk/>
            <pc:sldMk cId="2653391918" sldId="495"/>
            <ac:spMk id="2" creationId="{C2127059-2E59-CD50-7947-6D5D6EED328D}"/>
          </ac:spMkLst>
        </pc:spChg>
        <pc:spChg chg="mod">
          <ac:chgData name="ΕΙΡΗΝΗ ΚΑΤΣΑΡΟΥ" userId="3d7c3f3ab11cf231" providerId="LiveId" clId="{47B58239-09E4-42F6-8B6E-62EBED4F423C}" dt="2023-03-13T11:01:17.235" v="13298" actId="20577"/>
          <ac:spMkLst>
            <pc:docMk/>
            <pc:sldMk cId="2653391918" sldId="495"/>
            <ac:spMk id="5" creationId="{DA634718-FC1A-A724-73B0-4EEF6F7ED9E0}"/>
          </ac:spMkLst>
        </pc:spChg>
      </pc:sldChg>
      <pc:sldChg chg="modSp add mod">
        <pc:chgData name="ΕΙΡΗΝΗ ΚΑΤΣΑΡΟΥ" userId="3d7c3f3ab11cf231" providerId="LiveId" clId="{47B58239-09E4-42F6-8B6E-62EBED4F423C}" dt="2023-03-13T11:36:37.318" v="15804" actId="113"/>
        <pc:sldMkLst>
          <pc:docMk/>
          <pc:sldMk cId="1232246323" sldId="496"/>
        </pc:sldMkLst>
        <pc:spChg chg="mod">
          <ac:chgData name="ΕΙΡΗΝΗ ΚΑΤΣΑΡΟΥ" userId="3d7c3f3ab11cf231" providerId="LiveId" clId="{47B58239-09E4-42F6-8B6E-62EBED4F423C}" dt="2023-03-13T11:36:37.318" v="15804" actId="113"/>
          <ac:spMkLst>
            <pc:docMk/>
            <pc:sldMk cId="1232246323" sldId="496"/>
            <ac:spMk id="2" creationId="{C2127059-2E59-CD50-7947-6D5D6EED328D}"/>
          </ac:spMkLst>
        </pc:spChg>
        <pc:spChg chg="mod">
          <ac:chgData name="ΕΙΡΗΝΗ ΚΑΤΣΑΡΟΥ" userId="3d7c3f3ab11cf231" providerId="LiveId" clId="{47B58239-09E4-42F6-8B6E-62EBED4F423C}" dt="2023-03-13T11:18:20.022" v="14852" actId="20577"/>
          <ac:spMkLst>
            <pc:docMk/>
            <pc:sldMk cId="1232246323" sldId="496"/>
            <ac:spMk id="5" creationId="{DA634718-FC1A-A724-73B0-4EEF6F7ED9E0}"/>
          </ac:spMkLst>
        </pc:spChg>
      </pc:sldChg>
      <pc:sldChg chg="modSp add mod">
        <pc:chgData name="ΕΙΡΗΝΗ ΚΑΤΣΑΡΟΥ" userId="3d7c3f3ab11cf231" providerId="LiveId" clId="{47B58239-09E4-42F6-8B6E-62EBED4F423C}" dt="2023-03-13T11:46:40.371" v="16488" actId="20577"/>
        <pc:sldMkLst>
          <pc:docMk/>
          <pc:sldMk cId="49628979" sldId="497"/>
        </pc:sldMkLst>
        <pc:spChg chg="mod">
          <ac:chgData name="ΕΙΡΗΝΗ ΚΑΤΣΑΡΟΥ" userId="3d7c3f3ab11cf231" providerId="LiveId" clId="{47B58239-09E4-42F6-8B6E-62EBED4F423C}" dt="2023-03-13T11:46:40.371" v="16488" actId="20577"/>
          <ac:spMkLst>
            <pc:docMk/>
            <pc:sldMk cId="49628979" sldId="497"/>
            <ac:spMk id="2" creationId="{C2127059-2E59-CD50-7947-6D5D6EED328D}"/>
          </ac:spMkLst>
        </pc:spChg>
      </pc:sldChg>
      <pc:sldChg chg="modSp add mod">
        <pc:chgData name="ΕΙΡΗΝΗ ΚΑΤΣΑΡΟΥ" userId="3d7c3f3ab11cf231" providerId="LiveId" clId="{47B58239-09E4-42F6-8B6E-62EBED4F423C}" dt="2023-03-13T12:05:33.698" v="17818" actId="20577"/>
        <pc:sldMkLst>
          <pc:docMk/>
          <pc:sldMk cId="49345215" sldId="498"/>
        </pc:sldMkLst>
        <pc:spChg chg="mod">
          <ac:chgData name="ΕΙΡΗΝΗ ΚΑΤΣΑΡΟΥ" userId="3d7c3f3ab11cf231" providerId="LiveId" clId="{47B58239-09E4-42F6-8B6E-62EBED4F423C}" dt="2023-03-13T12:05:33.698" v="17818" actId="20577"/>
          <ac:spMkLst>
            <pc:docMk/>
            <pc:sldMk cId="49345215" sldId="498"/>
            <ac:spMk id="2" creationId="{C2127059-2E59-CD50-7947-6D5D6EED328D}"/>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2.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3.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5.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F9C2E-D4FF-4D62-BF9E-D28B2D75D1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455DC6-F172-418A-B865-41FBC2222DF5}">
      <dgm:prSet custT="1"/>
      <dgm:spPr/>
      <dgm:t>
        <a:bodyPr/>
        <a:lstStyle/>
        <a:p>
          <a:pPr>
            <a:lnSpc>
              <a:spcPct val="100000"/>
            </a:lnSpc>
          </a:pPr>
          <a:r>
            <a:rPr lang="en-US" sz="1800" b="1" dirty="0">
              <a:latin typeface="Garamond" panose="02020404030301010803" pitchFamily="18" charset="0"/>
            </a:rPr>
            <a:t>α)</a:t>
          </a:r>
          <a:r>
            <a:rPr lang="el-GR" sz="1800" b="1" dirty="0">
              <a:latin typeface="Garamond" panose="02020404030301010803" pitchFamily="18" charset="0"/>
            </a:rPr>
            <a:t> </a:t>
          </a:r>
          <a:r>
            <a:rPr lang="el-GR" sz="1800" b="0" dirty="0">
              <a:latin typeface="Garamond" panose="02020404030301010803" pitchFamily="18" charset="0"/>
            </a:rPr>
            <a:t>Να εξετάσετε τα αίτια που προκαλούν παρόμοιες καταστάσεις στο χώρο της εκπαιδευτικής διοίκησης.</a:t>
          </a:r>
          <a:endParaRPr lang="en-US" sz="1800" dirty="0">
            <a:latin typeface="Garamond" panose="02020404030301010803" pitchFamily="18" charset="0"/>
          </a:endParaRPr>
        </a:p>
      </dgm:t>
    </dgm:pt>
    <dgm:pt modelId="{A16E0808-23F8-4881-9E0C-E4D7A21D1091}" type="parTrans" cxnId="{D0C6E238-A174-4021-87A5-1F9C8A0C3C74}">
      <dgm:prSet/>
      <dgm:spPr/>
      <dgm:t>
        <a:bodyPr/>
        <a:lstStyle/>
        <a:p>
          <a:endParaRPr lang="en-US"/>
        </a:p>
      </dgm:t>
    </dgm:pt>
    <dgm:pt modelId="{08CA567B-3186-4153-868B-F5CEFCFC0735}" type="sibTrans" cxnId="{D0C6E238-A174-4021-87A5-1F9C8A0C3C74}">
      <dgm:prSet/>
      <dgm:spPr/>
      <dgm:t>
        <a:bodyPr/>
        <a:lstStyle/>
        <a:p>
          <a:endParaRPr lang="en-US"/>
        </a:p>
      </dgm:t>
    </dgm:pt>
    <dgm:pt modelId="{93A0817C-782F-4DA6-B516-60EA28BD65B5}">
      <dgm:prSet custT="1"/>
      <dgm:spPr/>
      <dgm:t>
        <a:bodyPr/>
        <a:lstStyle/>
        <a:p>
          <a:pPr algn="just">
            <a:lnSpc>
              <a:spcPct val="100000"/>
            </a:lnSpc>
            <a:spcAft>
              <a:spcPts val="0"/>
            </a:spcAft>
          </a:pPr>
          <a:r>
            <a:rPr lang="en-US" sz="1800" b="1" dirty="0">
              <a:latin typeface="Garamond" panose="02020404030301010803" pitchFamily="18" charset="0"/>
            </a:rPr>
            <a:t>β)</a:t>
          </a:r>
          <a:r>
            <a:rPr lang="el-GR" sz="1800" b="1" dirty="0">
              <a:latin typeface="Garamond" panose="02020404030301010803" pitchFamily="18" charset="0"/>
            </a:rPr>
            <a:t> </a:t>
          </a:r>
          <a:r>
            <a:rPr lang="el-GR" sz="1800" b="0" dirty="0">
              <a:latin typeface="Garamond" panose="02020404030301010803" pitchFamily="18" charset="0"/>
            </a:rPr>
            <a:t>Να εξετάσετε τον τρόπο με τον οποίο ο αρμόδιος κρατικός φορέας θα μπορούσε να δημιουργήσει ένα σύστημα επιλογής των διευθυντικών στελεχών της εκπαίδευσης με τις λιγότερες δυνατές αμφισβητήσεις.</a:t>
          </a:r>
          <a:endParaRPr lang="en-US" sz="1800" dirty="0">
            <a:latin typeface="Garamond" panose="02020404030301010803" pitchFamily="18" charset="0"/>
          </a:endParaRPr>
        </a:p>
      </dgm:t>
    </dgm:pt>
    <dgm:pt modelId="{9B31EFA5-4F3D-4353-A0BC-10569F9D84F5}" type="parTrans" cxnId="{E032570C-1438-4761-BE30-22E63CA29D45}">
      <dgm:prSet/>
      <dgm:spPr/>
      <dgm:t>
        <a:bodyPr/>
        <a:lstStyle/>
        <a:p>
          <a:endParaRPr lang="en-US"/>
        </a:p>
      </dgm:t>
    </dgm:pt>
    <dgm:pt modelId="{A07C82F7-5474-48A8-AD76-4D13F6570262}" type="sibTrans" cxnId="{E032570C-1438-4761-BE30-22E63CA29D45}">
      <dgm:prSet/>
      <dgm:spPr/>
      <dgm:t>
        <a:bodyPr/>
        <a:lstStyle/>
        <a:p>
          <a:endParaRPr lang="en-US"/>
        </a:p>
      </dgm:t>
    </dgm:pt>
    <dgm:pt modelId="{4AB2496D-5FC5-4159-B30C-F36728E3A515}" type="pres">
      <dgm:prSet presAssocID="{14FF9C2E-D4FF-4D62-BF9E-D28B2D75D1C8}" presName="root" presStyleCnt="0">
        <dgm:presLayoutVars>
          <dgm:dir/>
          <dgm:resizeHandles val="exact"/>
        </dgm:presLayoutVars>
      </dgm:prSet>
      <dgm:spPr/>
    </dgm:pt>
    <dgm:pt modelId="{5BE8360F-6C6E-4160-9E9A-C28E4D17DC28}" type="pres">
      <dgm:prSet presAssocID="{3F455DC6-F172-418A-B865-41FBC2222DF5}" presName="compNode" presStyleCnt="0"/>
      <dgm:spPr/>
    </dgm:pt>
    <dgm:pt modelId="{0AD2574A-2FA5-4DD8-B7A3-9B28501BEBA2}" type="pres">
      <dgm:prSet presAssocID="{3F455DC6-F172-418A-B865-41FBC2222DF5}" presName="bgRect" presStyleLbl="bgShp" presStyleIdx="0" presStyleCnt="2" custScaleX="100000" custLinFactNeighborX="530" custLinFactNeighborY="-69481"/>
      <dgm:spPr/>
    </dgm:pt>
    <dgm:pt modelId="{CA1E0CEF-EF3E-4AC9-A0BE-8C563E9BAB8B}" type="pres">
      <dgm:prSet presAssocID="{3F455DC6-F172-418A-B865-41FBC2222DF5}" presName="iconRect" presStyleLbl="node1" presStyleIdx="0" presStyleCnt="2" custLinFactY="-15978" custLinFactNeighborX="-35055" custLinFactNeighborY="-1000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Εξαιρετικό με συμπαγές γέμισμα"/>
        </a:ext>
      </dgm:extLst>
    </dgm:pt>
    <dgm:pt modelId="{CC2ABDD5-1EA1-433A-AE7D-02EFDFFCB97C}" type="pres">
      <dgm:prSet presAssocID="{3F455DC6-F172-418A-B865-41FBC2222DF5}" presName="spaceRect" presStyleCnt="0"/>
      <dgm:spPr/>
    </dgm:pt>
    <dgm:pt modelId="{58CDC794-3E9C-4720-9DD9-399FF29010A3}" type="pres">
      <dgm:prSet presAssocID="{3F455DC6-F172-418A-B865-41FBC2222DF5}" presName="parTx" presStyleLbl="revTx" presStyleIdx="0" presStyleCnt="2" custScaleX="111702" custLinFactNeighborX="-504" custLinFactNeighborY="-53646">
        <dgm:presLayoutVars>
          <dgm:chMax val="0"/>
          <dgm:chPref val="0"/>
        </dgm:presLayoutVars>
      </dgm:prSet>
      <dgm:spPr/>
    </dgm:pt>
    <dgm:pt modelId="{3F9C5CDE-3F26-4B7F-8A6E-BD11165208AC}" type="pres">
      <dgm:prSet presAssocID="{08CA567B-3186-4153-868B-F5CEFCFC0735}" presName="sibTrans" presStyleCnt="0"/>
      <dgm:spPr/>
    </dgm:pt>
    <dgm:pt modelId="{D8C0989B-4935-4700-B474-64C2F694BA4F}" type="pres">
      <dgm:prSet presAssocID="{93A0817C-782F-4DA6-B516-60EA28BD65B5}" presName="compNode" presStyleCnt="0"/>
      <dgm:spPr/>
    </dgm:pt>
    <dgm:pt modelId="{6B2D7397-E64A-4085-8DE4-4DAFDC3FCB03}" type="pres">
      <dgm:prSet presAssocID="{93A0817C-782F-4DA6-B516-60EA28BD65B5}" presName="bgRect" presStyleLbl="bgShp" presStyleIdx="1" presStyleCnt="2" custLinFactNeighborX="292" custLinFactNeighborY="-50725"/>
      <dgm:spPr/>
    </dgm:pt>
    <dgm:pt modelId="{88A357E1-7AAC-4C25-8DE9-3807B6B6F983}" type="pres">
      <dgm:prSet presAssocID="{93A0817C-782F-4DA6-B516-60EA28BD65B5}" presName="iconRect" presStyleLbl="node1" presStyleIdx="1" presStyleCnt="2" custScaleY="96707" custLinFactNeighborX="-15529" custLinFactNeighborY="-94578"/>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25687CB2-DF6B-41E4-A3E1-359AF5A9B71F}" type="pres">
      <dgm:prSet presAssocID="{93A0817C-782F-4DA6-B516-60EA28BD65B5}" presName="spaceRect" presStyleCnt="0"/>
      <dgm:spPr/>
    </dgm:pt>
    <dgm:pt modelId="{00276C85-D90A-4F31-B333-D310A484F32C}" type="pres">
      <dgm:prSet presAssocID="{93A0817C-782F-4DA6-B516-60EA28BD65B5}" presName="parTx" presStyleLbl="revTx" presStyleIdx="1" presStyleCnt="2" custScaleX="107226" custLinFactNeighborX="-2969" custLinFactNeighborY="-46780">
        <dgm:presLayoutVars>
          <dgm:chMax val="0"/>
          <dgm:chPref val="0"/>
        </dgm:presLayoutVars>
      </dgm:prSet>
      <dgm:spPr/>
    </dgm:pt>
  </dgm:ptLst>
  <dgm:cxnLst>
    <dgm:cxn modelId="{E032570C-1438-4761-BE30-22E63CA29D45}" srcId="{14FF9C2E-D4FF-4D62-BF9E-D28B2D75D1C8}" destId="{93A0817C-782F-4DA6-B516-60EA28BD65B5}" srcOrd="1" destOrd="0" parTransId="{9B31EFA5-4F3D-4353-A0BC-10569F9D84F5}" sibTransId="{A07C82F7-5474-48A8-AD76-4D13F6570262}"/>
    <dgm:cxn modelId="{D0C6E238-A174-4021-87A5-1F9C8A0C3C74}" srcId="{14FF9C2E-D4FF-4D62-BF9E-D28B2D75D1C8}" destId="{3F455DC6-F172-418A-B865-41FBC2222DF5}" srcOrd="0" destOrd="0" parTransId="{A16E0808-23F8-4881-9E0C-E4D7A21D1091}" sibTransId="{08CA567B-3186-4153-868B-F5CEFCFC0735}"/>
    <dgm:cxn modelId="{85DE5F4F-4A87-4A11-9F51-8C15DB5B5C11}" type="presOf" srcId="{93A0817C-782F-4DA6-B516-60EA28BD65B5}" destId="{00276C85-D90A-4F31-B333-D310A484F32C}" srcOrd="0" destOrd="0" presId="urn:microsoft.com/office/officeart/2018/2/layout/IconVerticalSolidList"/>
    <dgm:cxn modelId="{5FDD78C9-C4EB-49D8-8C31-9B8AABCA1E8C}" type="presOf" srcId="{14FF9C2E-D4FF-4D62-BF9E-D28B2D75D1C8}" destId="{4AB2496D-5FC5-4159-B30C-F36728E3A515}" srcOrd="0" destOrd="0" presId="urn:microsoft.com/office/officeart/2018/2/layout/IconVerticalSolidList"/>
    <dgm:cxn modelId="{41C1EBD5-EB80-472F-BDDB-43D524158AE2}" type="presOf" srcId="{3F455DC6-F172-418A-B865-41FBC2222DF5}" destId="{58CDC794-3E9C-4720-9DD9-399FF29010A3}" srcOrd="0" destOrd="0" presId="urn:microsoft.com/office/officeart/2018/2/layout/IconVerticalSolidList"/>
    <dgm:cxn modelId="{2205977C-7946-4AC1-B3F2-E839FA4F36EC}" type="presParOf" srcId="{4AB2496D-5FC5-4159-B30C-F36728E3A515}" destId="{5BE8360F-6C6E-4160-9E9A-C28E4D17DC28}" srcOrd="0" destOrd="0" presId="urn:microsoft.com/office/officeart/2018/2/layout/IconVerticalSolidList"/>
    <dgm:cxn modelId="{61153593-048F-45DF-9E42-A7DC7AF82D86}" type="presParOf" srcId="{5BE8360F-6C6E-4160-9E9A-C28E4D17DC28}" destId="{0AD2574A-2FA5-4DD8-B7A3-9B28501BEBA2}" srcOrd="0" destOrd="0" presId="urn:microsoft.com/office/officeart/2018/2/layout/IconVerticalSolidList"/>
    <dgm:cxn modelId="{589FD0FD-2C7E-49E9-AB40-8AF3C1FAC7A3}" type="presParOf" srcId="{5BE8360F-6C6E-4160-9E9A-C28E4D17DC28}" destId="{CA1E0CEF-EF3E-4AC9-A0BE-8C563E9BAB8B}" srcOrd="1" destOrd="0" presId="urn:microsoft.com/office/officeart/2018/2/layout/IconVerticalSolidList"/>
    <dgm:cxn modelId="{76FDA337-30FE-4D4F-B4CD-7AE9D80053E6}" type="presParOf" srcId="{5BE8360F-6C6E-4160-9E9A-C28E4D17DC28}" destId="{CC2ABDD5-1EA1-433A-AE7D-02EFDFFCB97C}" srcOrd="2" destOrd="0" presId="urn:microsoft.com/office/officeart/2018/2/layout/IconVerticalSolidList"/>
    <dgm:cxn modelId="{A775FCA0-E232-4463-BFFF-623F0545990C}" type="presParOf" srcId="{5BE8360F-6C6E-4160-9E9A-C28E4D17DC28}" destId="{58CDC794-3E9C-4720-9DD9-399FF29010A3}" srcOrd="3" destOrd="0" presId="urn:microsoft.com/office/officeart/2018/2/layout/IconVerticalSolidList"/>
    <dgm:cxn modelId="{D4DB0403-ED98-4488-B213-A399DCAFEC3D}" type="presParOf" srcId="{4AB2496D-5FC5-4159-B30C-F36728E3A515}" destId="{3F9C5CDE-3F26-4B7F-8A6E-BD11165208AC}" srcOrd="1" destOrd="0" presId="urn:microsoft.com/office/officeart/2018/2/layout/IconVerticalSolidList"/>
    <dgm:cxn modelId="{D28FA6DD-D19C-41C9-93B2-B5D9F97004A5}" type="presParOf" srcId="{4AB2496D-5FC5-4159-B30C-F36728E3A515}" destId="{D8C0989B-4935-4700-B474-64C2F694BA4F}" srcOrd="2" destOrd="0" presId="urn:microsoft.com/office/officeart/2018/2/layout/IconVerticalSolidList"/>
    <dgm:cxn modelId="{59863301-2BC8-484D-B31F-6F0D1C72D0C2}" type="presParOf" srcId="{D8C0989B-4935-4700-B474-64C2F694BA4F}" destId="{6B2D7397-E64A-4085-8DE4-4DAFDC3FCB03}" srcOrd="0" destOrd="0" presId="urn:microsoft.com/office/officeart/2018/2/layout/IconVerticalSolidList"/>
    <dgm:cxn modelId="{3AEB5062-C827-4CA3-8E15-A5F28419BF92}" type="presParOf" srcId="{D8C0989B-4935-4700-B474-64C2F694BA4F}" destId="{88A357E1-7AAC-4C25-8DE9-3807B6B6F983}" srcOrd="1" destOrd="0" presId="urn:microsoft.com/office/officeart/2018/2/layout/IconVerticalSolidList"/>
    <dgm:cxn modelId="{E99DD437-C2B4-42D7-B9C5-730349B1D37E}" type="presParOf" srcId="{D8C0989B-4935-4700-B474-64C2F694BA4F}" destId="{25687CB2-DF6B-41E4-A3E1-359AF5A9B71F}" srcOrd="2" destOrd="0" presId="urn:microsoft.com/office/officeart/2018/2/layout/IconVerticalSolidList"/>
    <dgm:cxn modelId="{2F05C52E-3F33-4FB3-AC17-1C0A1480FFC5}" type="presParOf" srcId="{D8C0989B-4935-4700-B474-64C2F694BA4F}" destId="{00276C85-D90A-4F31-B333-D310A484F3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FF9C2E-D4FF-4D62-BF9E-D28B2D75D1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455DC6-F172-418A-B865-41FBC2222DF5}">
      <dgm:prSet custT="1"/>
      <dgm:spPr/>
      <dgm:t>
        <a:bodyPr/>
        <a:lstStyle/>
        <a:p>
          <a:pPr>
            <a:lnSpc>
              <a:spcPct val="100000"/>
            </a:lnSpc>
          </a:pPr>
          <a:r>
            <a:rPr lang="en-US" sz="1800" b="1" dirty="0">
              <a:latin typeface="Garamond" panose="02020404030301010803" pitchFamily="18" charset="0"/>
            </a:rPr>
            <a:t>α)</a:t>
          </a:r>
          <a:r>
            <a:rPr lang="el-GR" sz="1800" b="1" dirty="0">
              <a:latin typeface="Garamond" panose="02020404030301010803" pitchFamily="18" charset="0"/>
            </a:rPr>
            <a:t> </a:t>
          </a:r>
          <a:r>
            <a:rPr lang="el-GR" sz="1800" b="0" dirty="0">
              <a:latin typeface="Garamond" panose="02020404030301010803" pitchFamily="18" charset="0"/>
            </a:rPr>
            <a:t>Να εξετάσετε αν ήταν σωστή η ενέργεια των 2 διευθυντών προς τους διδάσκοντες.</a:t>
          </a:r>
          <a:endParaRPr lang="en-US" sz="1800" b="0" dirty="0">
            <a:latin typeface="Garamond" panose="02020404030301010803" pitchFamily="18" charset="0"/>
          </a:endParaRPr>
        </a:p>
      </dgm:t>
    </dgm:pt>
    <dgm:pt modelId="{A16E0808-23F8-4881-9E0C-E4D7A21D1091}" type="parTrans" cxnId="{D0C6E238-A174-4021-87A5-1F9C8A0C3C74}">
      <dgm:prSet/>
      <dgm:spPr/>
      <dgm:t>
        <a:bodyPr/>
        <a:lstStyle/>
        <a:p>
          <a:endParaRPr lang="en-US"/>
        </a:p>
      </dgm:t>
    </dgm:pt>
    <dgm:pt modelId="{08CA567B-3186-4153-868B-F5CEFCFC0735}" type="sibTrans" cxnId="{D0C6E238-A174-4021-87A5-1F9C8A0C3C74}">
      <dgm:prSet/>
      <dgm:spPr/>
      <dgm:t>
        <a:bodyPr/>
        <a:lstStyle/>
        <a:p>
          <a:endParaRPr lang="en-US"/>
        </a:p>
      </dgm:t>
    </dgm:pt>
    <dgm:pt modelId="{93A0817C-782F-4DA6-B516-60EA28BD65B5}">
      <dgm:prSet custT="1"/>
      <dgm:spPr/>
      <dgm:t>
        <a:bodyPr/>
        <a:lstStyle/>
        <a:p>
          <a:pPr algn="just">
            <a:lnSpc>
              <a:spcPct val="100000"/>
            </a:lnSpc>
            <a:spcAft>
              <a:spcPts val="0"/>
            </a:spcAft>
          </a:pPr>
          <a:r>
            <a:rPr lang="en-US" sz="1800" b="1" dirty="0">
              <a:latin typeface="Garamond" panose="02020404030301010803" pitchFamily="18" charset="0"/>
            </a:rPr>
            <a:t>β)</a:t>
          </a:r>
          <a:r>
            <a:rPr lang="el-GR" sz="1800" b="1" dirty="0">
              <a:latin typeface="Garamond" panose="02020404030301010803" pitchFamily="18" charset="0"/>
            </a:rPr>
            <a:t> </a:t>
          </a:r>
          <a:r>
            <a:rPr lang="el-GR" sz="1800" b="0" dirty="0">
              <a:latin typeface="Garamond" panose="02020404030301010803" pitchFamily="18" charset="0"/>
            </a:rPr>
            <a:t>Αν ήσαστε δάσκαλος στο σχολείο της Χαλκίδας και είχατε προγραμματίσει την Παρασκευή 08-10-2010 να μετακινηθείτε στην Αθήνα, για να δείτε τον άρρωστο πατέρα σας, πως θα αντιδρούσατε;</a:t>
          </a:r>
          <a:endParaRPr lang="en-US" sz="1800" dirty="0">
            <a:latin typeface="Garamond" panose="02020404030301010803" pitchFamily="18" charset="0"/>
          </a:endParaRPr>
        </a:p>
      </dgm:t>
    </dgm:pt>
    <dgm:pt modelId="{9B31EFA5-4F3D-4353-A0BC-10569F9D84F5}" type="parTrans" cxnId="{E032570C-1438-4761-BE30-22E63CA29D45}">
      <dgm:prSet/>
      <dgm:spPr/>
      <dgm:t>
        <a:bodyPr/>
        <a:lstStyle/>
        <a:p>
          <a:endParaRPr lang="en-US"/>
        </a:p>
      </dgm:t>
    </dgm:pt>
    <dgm:pt modelId="{A07C82F7-5474-48A8-AD76-4D13F6570262}" type="sibTrans" cxnId="{E032570C-1438-4761-BE30-22E63CA29D45}">
      <dgm:prSet/>
      <dgm:spPr/>
      <dgm:t>
        <a:bodyPr/>
        <a:lstStyle/>
        <a:p>
          <a:endParaRPr lang="en-US"/>
        </a:p>
      </dgm:t>
    </dgm:pt>
    <dgm:pt modelId="{4AB2496D-5FC5-4159-B30C-F36728E3A515}" type="pres">
      <dgm:prSet presAssocID="{14FF9C2E-D4FF-4D62-BF9E-D28B2D75D1C8}" presName="root" presStyleCnt="0">
        <dgm:presLayoutVars>
          <dgm:dir/>
          <dgm:resizeHandles val="exact"/>
        </dgm:presLayoutVars>
      </dgm:prSet>
      <dgm:spPr/>
    </dgm:pt>
    <dgm:pt modelId="{5BE8360F-6C6E-4160-9E9A-C28E4D17DC28}" type="pres">
      <dgm:prSet presAssocID="{3F455DC6-F172-418A-B865-41FBC2222DF5}" presName="compNode" presStyleCnt="0"/>
      <dgm:spPr/>
    </dgm:pt>
    <dgm:pt modelId="{0AD2574A-2FA5-4DD8-B7A3-9B28501BEBA2}" type="pres">
      <dgm:prSet presAssocID="{3F455DC6-F172-418A-B865-41FBC2222DF5}" presName="bgRect" presStyleLbl="bgShp" presStyleIdx="0" presStyleCnt="2" custScaleX="100000" custLinFactNeighborX="530" custLinFactNeighborY="-69481"/>
      <dgm:spPr/>
    </dgm:pt>
    <dgm:pt modelId="{CA1E0CEF-EF3E-4AC9-A0BE-8C563E9BAB8B}" type="pres">
      <dgm:prSet presAssocID="{3F455DC6-F172-418A-B865-41FBC2222DF5}" presName="iconRect" presStyleLbl="node1" presStyleIdx="0" presStyleCnt="2" custLinFactY="-15978" custLinFactNeighborX="-35055" custLinFactNeighborY="-1000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Εξαιρετικό με συμπαγές γέμισμα"/>
        </a:ext>
      </dgm:extLst>
    </dgm:pt>
    <dgm:pt modelId="{CC2ABDD5-1EA1-433A-AE7D-02EFDFFCB97C}" type="pres">
      <dgm:prSet presAssocID="{3F455DC6-F172-418A-B865-41FBC2222DF5}" presName="spaceRect" presStyleCnt="0"/>
      <dgm:spPr/>
    </dgm:pt>
    <dgm:pt modelId="{58CDC794-3E9C-4720-9DD9-399FF29010A3}" type="pres">
      <dgm:prSet presAssocID="{3F455DC6-F172-418A-B865-41FBC2222DF5}" presName="parTx" presStyleLbl="revTx" presStyleIdx="0" presStyleCnt="2" custScaleX="111539" custLinFactNeighborX="-504" custLinFactNeighborY="-53646">
        <dgm:presLayoutVars>
          <dgm:chMax val="0"/>
          <dgm:chPref val="0"/>
        </dgm:presLayoutVars>
      </dgm:prSet>
      <dgm:spPr/>
    </dgm:pt>
    <dgm:pt modelId="{3F9C5CDE-3F26-4B7F-8A6E-BD11165208AC}" type="pres">
      <dgm:prSet presAssocID="{08CA567B-3186-4153-868B-F5CEFCFC0735}" presName="sibTrans" presStyleCnt="0"/>
      <dgm:spPr/>
    </dgm:pt>
    <dgm:pt modelId="{D8C0989B-4935-4700-B474-64C2F694BA4F}" type="pres">
      <dgm:prSet presAssocID="{93A0817C-782F-4DA6-B516-60EA28BD65B5}" presName="compNode" presStyleCnt="0"/>
      <dgm:spPr/>
    </dgm:pt>
    <dgm:pt modelId="{6B2D7397-E64A-4085-8DE4-4DAFDC3FCB03}" type="pres">
      <dgm:prSet presAssocID="{93A0817C-782F-4DA6-B516-60EA28BD65B5}" presName="bgRect" presStyleLbl="bgShp" presStyleIdx="1" presStyleCnt="2" custLinFactNeighborX="292" custLinFactNeighborY="-50725"/>
      <dgm:spPr/>
    </dgm:pt>
    <dgm:pt modelId="{88A357E1-7AAC-4C25-8DE9-3807B6B6F983}" type="pres">
      <dgm:prSet presAssocID="{93A0817C-782F-4DA6-B516-60EA28BD65B5}" presName="iconRect" presStyleLbl="node1" presStyleIdx="1" presStyleCnt="2" custScaleY="96707" custLinFactNeighborX="-15529" custLinFactNeighborY="-94578"/>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25687CB2-DF6B-41E4-A3E1-359AF5A9B71F}" type="pres">
      <dgm:prSet presAssocID="{93A0817C-782F-4DA6-B516-60EA28BD65B5}" presName="spaceRect" presStyleCnt="0"/>
      <dgm:spPr/>
    </dgm:pt>
    <dgm:pt modelId="{00276C85-D90A-4F31-B333-D310A484F32C}" type="pres">
      <dgm:prSet presAssocID="{93A0817C-782F-4DA6-B516-60EA28BD65B5}" presName="parTx" presStyleLbl="revTx" presStyleIdx="1" presStyleCnt="2" custScaleX="107226" custLinFactNeighborX="-2427" custLinFactNeighborY="-39831">
        <dgm:presLayoutVars>
          <dgm:chMax val="0"/>
          <dgm:chPref val="0"/>
        </dgm:presLayoutVars>
      </dgm:prSet>
      <dgm:spPr/>
    </dgm:pt>
  </dgm:ptLst>
  <dgm:cxnLst>
    <dgm:cxn modelId="{E032570C-1438-4761-BE30-22E63CA29D45}" srcId="{14FF9C2E-D4FF-4D62-BF9E-D28B2D75D1C8}" destId="{93A0817C-782F-4DA6-B516-60EA28BD65B5}" srcOrd="1" destOrd="0" parTransId="{9B31EFA5-4F3D-4353-A0BC-10569F9D84F5}" sibTransId="{A07C82F7-5474-48A8-AD76-4D13F6570262}"/>
    <dgm:cxn modelId="{D0C6E238-A174-4021-87A5-1F9C8A0C3C74}" srcId="{14FF9C2E-D4FF-4D62-BF9E-D28B2D75D1C8}" destId="{3F455DC6-F172-418A-B865-41FBC2222DF5}" srcOrd="0" destOrd="0" parTransId="{A16E0808-23F8-4881-9E0C-E4D7A21D1091}" sibTransId="{08CA567B-3186-4153-868B-F5CEFCFC0735}"/>
    <dgm:cxn modelId="{85DE5F4F-4A87-4A11-9F51-8C15DB5B5C11}" type="presOf" srcId="{93A0817C-782F-4DA6-B516-60EA28BD65B5}" destId="{00276C85-D90A-4F31-B333-D310A484F32C}" srcOrd="0" destOrd="0" presId="urn:microsoft.com/office/officeart/2018/2/layout/IconVerticalSolidList"/>
    <dgm:cxn modelId="{5FDD78C9-C4EB-49D8-8C31-9B8AABCA1E8C}" type="presOf" srcId="{14FF9C2E-D4FF-4D62-BF9E-D28B2D75D1C8}" destId="{4AB2496D-5FC5-4159-B30C-F36728E3A515}" srcOrd="0" destOrd="0" presId="urn:microsoft.com/office/officeart/2018/2/layout/IconVerticalSolidList"/>
    <dgm:cxn modelId="{41C1EBD5-EB80-472F-BDDB-43D524158AE2}" type="presOf" srcId="{3F455DC6-F172-418A-B865-41FBC2222DF5}" destId="{58CDC794-3E9C-4720-9DD9-399FF29010A3}" srcOrd="0" destOrd="0" presId="urn:microsoft.com/office/officeart/2018/2/layout/IconVerticalSolidList"/>
    <dgm:cxn modelId="{2205977C-7946-4AC1-B3F2-E839FA4F36EC}" type="presParOf" srcId="{4AB2496D-5FC5-4159-B30C-F36728E3A515}" destId="{5BE8360F-6C6E-4160-9E9A-C28E4D17DC28}" srcOrd="0" destOrd="0" presId="urn:microsoft.com/office/officeart/2018/2/layout/IconVerticalSolidList"/>
    <dgm:cxn modelId="{61153593-048F-45DF-9E42-A7DC7AF82D86}" type="presParOf" srcId="{5BE8360F-6C6E-4160-9E9A-C28E4D17DC28}" destId="{0AD2574A-2FA5-4DD8-B7A3-9B28501BEBA2}" srcOrd="0" destOrd="0" presId="urn:microsoft.com/office/officeart/2018/2/layout/IconVerticalSolidList"/>
    <dgm:cxn modelId="{589FD0FD-2C7E-49E9-AB40-8AF3C1FAC7A3}" type="presParOf" srcId="{5BE8360F-6C6E-4160-9E9A-C28E4D17DC28}" destId="{CA1E0CEF-EF3E-4AC9-A0BE-8C563E9BAB8B}" srcOrd="1" destOrd="0" presId="urn:microsoft.com/office/officeart/2018/2/layout/IconVerticalSolidList"/>
    <dgm:cxn modelId="{76FDA337-30FE-4D4F-B4CD-7AE9D80053E6}" type="presParOf" srcId="{5BE8360F-6C6E-4160-9E9A-C28E4D17DC28}" destId="{CC2ABDD5-1EA1-433A-AE7D-02EFDFFCB97C}" srcOrd="2" destOrd="0" presId="urn:microsoft.com/office/officeart/2018/2/layout/IconVerticalSolidList"/>
    <dgm:cxn modelId="{A775FCA0-E232-4463-BFFF-623F0545990C}" type="presParOf" srcId="{5BE8360F-6C6E-4160-9E9A-C28E4D17DC28}" destId="{58CDC794-3E9C-4720-9DD9-399FF29010A3}" srcOrd="3" destOrd="0" presId="urn:microsoft.com/office/officeart/2018/2/layout/IconVerticalSolidList"/>
    <dgm:cxn modelId="{D4DB0403-ED98-4488-B213-A399DCAFEC3D}" type="presParOf" srcId="{4AB2496D-5FC5-4159-B30C-F36728E3A515}" destId="{3F9C5CDE-3F26-4B7F-8A6E-BD11165208AC}" srcOrd="1" destOrd="0" presId="urn:microsoft.com/office/officeart/2018/2/layout/IconVerticalSolidList"/>
    <dgm:cxn modelId="{D28FA6DD-D19C-41C9-93B2-B5D9F97004A5}" type="presParOf" srcId="{4AB2496D-5FC5-4159-B30C-F36728E3A515}" destId="{D8C0989B-4935-4700-B474-64C2F694BA4F}" srcOrd="2" destOrd="0" presId="urn:microsoft.com/office/officeart/2018/2/layout/IconVerticalSolidList"/>
    <dgm:cxn modelId="{59863301-2BC8-484D-B31F-6F0D1C72D0C2}" type="presParOf" srcId="{D8C0989B-4935-4700-B474-64C2F694BA4F}" destId="{6B2D7397-E64A-4085-8DE4-4DAFDC3FCB03}" srcOrd="0" destOrd="0" presId="urn:microsoft.com/office/officeart/2018/2/layout/IconVerticalSolidList"/>
    <dgm:cxn modelId="{3AEB5062-C827-4CA3-8E15-A5F28419BF92}" type="presParOf" srcId="{D8C0989B-4935-4700-B474-64C2F694BA4F}" destId="{88A357E1-7AAC-4C25-8DE9-3807B6B6F983}" srcOrd="1" destOrd="0" presId="urn:microsoft.com/office/officeart/2018/2/layout/IconVerticalSolidList"/>
    <dgm:cxn modelId="{E99DD437-C2B4-42D7-B9C5-730349B1D37E}" type="presParOf" srcId="{D8C0989B-4935-4700-B474-64C2F694BA4F}" destId="{25687CB2-DF6B-41E4-A3E1-359AF5A9B71F}" srcOrd="2" destOrd="0" presId="urn:microsoft.com/office/officeart/2018/2/layout/IconVerticalSolidList"/>
    <dgm:cxn modelId="{2F05C52E-3F33-4FB3-AC17-1C0A1480FFC5}" type="presParOf" srcId="{D8C0989B-4935-4700-B474-64C2F694BA4F}" destId="{00276C85-D90A-4F31-B333-D310A484F3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FF9C2E-D4FF-4D62-BF9E-D28B2D75D1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455DC6-F172-418A-B865-41FBC2222DF5}">
      <dgm:prSet custT="1"/>
      <dgm:spPr/>
      <dgm:t>
        <a:bodyPr/>
        <a:lstStyle/>
        <a:p>
          <a:pPr>
            <a:lnSpc>
              <a:spcPct val="100000"/>
            </a:lnSpc>
          </a:pPr>
          <a:r>
            <a:rPr lang="en-US" sz="1800" b="1" dirty="0">
              <a:latin typeface="Garamond" panose="02020404030301010803" pitchFamily="18" charset="0"/>
            </a:rPr>
            <a:t>α)</a:t>
          </a:r>
          <a:r>
            <a:rPr lang="el-GR" sz="1800" b="1" dirty="0">
              <a:latin typeface="Garamond" panose="02020404030301010803" pitchFamily="18" charset="0"/>
            </a:rPr>
            <a:t> </a:t>
          </a:r>
          <a:r>
            <a:rPr lang="el-GR" sz="1800" b="0" dirty="0">
              <a:latin typeface="Garamond" panose="02020404030301010803" pitchFamily="18" charset="0"/>
            </a:rPr>
            <a:t>Να αναφέρετε του λόγους που συντέλεσαν στην επιδείνωση του κακού κλίματος στο σχολείο.</a:t>
          </a:r>
          <a:endParaRPr lang="en-US" sz="1800" dirty="0">
            <a:latin typeface="Garamond" panose="02020404030301010803" pitchFamily="18" charset="0"/>
          </a:endParaRPr>
        </a:p>
      </dgm:t>
    </dgm:pt>
    <dgm:pt modelId="{A16E0808-23F8-4881-9E0C-E4D7A21D1091}" type="parTrans" cxnId="{D0C6E238-A174-4021-87A5-1F9C8A0C3C74}">
      <dgm:prSet/>
      <dgm:spPr/>
      <dgm:t>
        <a:bodyPr/>
        <a:lstStyle/>
        <a:p>
          <a:endParaRPr lang="en-US"/>
        </a:p>
      </dgm:t>
    </dgm:pt>
    <dgm:pt modelId="{08CA567B-3186-4153-868B-F5CEFCFC0735}" type="sibTrans" cxnId="{D0C6E238-A174-4021-87A5-1F9C8A0C3C74}">
      <dgm:prSet/>
      <dgm:spPr/>
      <dgm:t>
        <a:bodyPr/>
        <a:lstStyle/>
        <a:p>
          <a:endParaRPr lang="en-US"/>
        </a:p>
      </dgm:t>
    </dgm:pt>
    <dgm:pt modelId="{93A0817C-782F-4DA6-B516-60EA28BD65B5}">
      <dgm:prSet custT="1"/>
      <dgm:spPr/>
      <dgm:t>
        <a:bodyPr/>
        <a:lstStyle/>
        <a:p>
          <a:pPr algn="just">
            <a:lnSpc>
              <a:spcPct val="100000"/>
            </a:lnSpc>
            <a:spcAft>
              <a:spcPts val="0"/>
            </a:spcAft>
          </a:pPr>
          <a:r>
            <a:rPr lang="en-US" sz="1800" b="1" dirty="0">
              <a:latin typeface="Garamond" panose="02020404030301010803" pitchFamily="18" charset="0"/>
            </a:rPr>
            <a:t>β)</a:t>
          </a:r>
          <a:r>
            <a:rPr lang="el-GR" sz="1800" b="1" dirty="0">
              <a:latin typeface="Garamond" panose="02020404030301010803" pitchFamily="18" charset="0"/>
            </a:rPr>
            <a:t> </a:t>
          </a:r>
          <a:r>
            <a:rPr lang="el-GR" sz="1800" b="0" dirty="0">
              <a:latin typeface="Garamond" panose="02020404030301010803" pitchFamily="18" charset="0"/>
            </a:rPr>
            <a:t>Αν ήσαστε εσείς στη θέση του διευθυντή, πως θα αντιμετωπίζατε τα προβλήματα του προσωπικού στο σχολείο;</a:t>
          </a:r>
          <a:endParaRPr lang="en-US" sz="1800" dirty="0">
            <a:latin typeface="Garamond" panose="02020404030301010803" pitchFamily="18" charset="0"/>
          </a:endParaRPr>
        </a:p>
      </dgm:t>
    </dgm:pt>
    <dgm:pt modelId="{9B31EFA5-4F3D-4353-A0BC-10569F9D84F5}" type="parTrans" cxnId="{E032570C-1438-4761-BE30-22E63CA29D45}">
      <dgm:prSet/>
      <dgm:spPr/>
      <dgm:t>
        <a:bodyPr/>
        <a:lstStyle/>
        <a:p>
          <a:endParaRPr lang="en-US"/>
        </a:p>
      </dgm:t>
    </dgm:pt>
    <dgm:pt modelId="{A07C82F7-5474-48A8-AD76-4D13F6570262}" type="sibTrans" cxnId="{E032570C-1438-4761-BE30-22E63CA29D45}">
      <dgm:prSet/>
      <dgm:spPr/>
      <dgm:t>
        <a:bodyPr/>
        <a:lstStyle/>
        <a:p>
          <a:endParaRPr lang="en-US"/>
        </a:p>
      </dgm:t>
    </dgm:pt>
    <dgm:pt modelId="{4AB2496D-5FC5-4159-B30C-F36728E3A515}" type="pres">
      <dgm:prSet presAssocID="{14FF9C2E-D4FF-4D62-BF9E-D28B2D75D1C8}" presName="root" presStyleCnt="0">
        <dgm:presLayoutVars>
          <dgm:dir/>
          <dgm:resizeHandles val="exact"/>
        </dgm:presLayoutVars>
      </dgm:prSet>
      <dgm:spPr/>
    </dgm:pt>
    <dgm:pt modelId="{5BE8360F-6C6E-4160-9E9A-C28E4D17DC28}" type="pres">
      <dgm:prSet presAssocID="{3F455DC6-F172-418A-B865-41FBC2222DF5}" presName="compNode" presStyleCnt="0"/>
      <dgm:spPr/>
    </dgm:pt>
    <dgm:pt modelId="{0AD2574A-2FA5-4DD8-B7A3-9B28501BEBA2}" type="pres">
      <dgm:prSet presAssocID="{3F455DC6-F172-418A-B865-41FBC2222DF5}" presName="bgRect" presStyleLbl="bgShp" presStyleIdx="0" presStyleCnt="2" custScaleX="100000" custLinFactNeighborX="530" custLinFactNeighborY="-69481"/>
      <dgm:spPr/>
    </dgm:pt>
    <dgm:pt modelId="{CA1E0CEF-EF3E-4AC9-A0BE-8C563E9BAB8B}" type="pres">
      <dgm:prSet presAssocID="{3F455DC6-F172-418A-B865-41FBC2222DF5}" presName="iconRect" presStyleLbl="node1" presStyleIdx="0" presStyleCnt="2" custLinFactY="-15978" custLinFactNeighborX="-35055" custLinFactNeighborY="-1000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Εξαιρετικό με συμπαγές γέμισμα"/>
        </a:ext>
      </dgm:extLst>
    </dgm:pt>
    <dgm:pt modelId="{CC2ABDD5-1EA1-433A-AE7D-02EFDFFCB97C}" type="pres">
      <dgm:prSet presAssocID="{3F455DC6-F172-418A-B865-41FBC2222DF5}" presName="spaceRect" presStyleCnt="0"/>
      <dgm:spPr/>
    </dgm:pt>
    <dgm:pt modelId="{58CDC794-3E9C-4720-9DD9-399FF29010A3}" type="pres">
      <dgm:prSet presAssocID="{3F455DC6-F172-418A-B865-41FBC2222DF5}" presName="parTx" presStyleLbl="revTx" presStyleIdx="0" presStyleCnt="2" custScaleX="111702" custLinFactNeighborX="-504" custLinFactNeighborY="-53646">
        <dgm:presLayoutVars>
          <dgm:chMax val="0"/>
          <dgm:chPref val="0"/>
        </dgm:presLayoutVars>
      </dgm:prSet>
      <dgm:spPr/>
    </dgm:pt>
    <dgm:pt modelId="{3F9C5CDE-3F26-4B7F-8A6E-BD11165208AC}" type="pres">
      <dgm:prSet presAssocID="{08CA567B-3186-4153-868B-F5CEFCFC0735}" presName="sibTrans" presStyleCnt="0"/>
      <dgm:spPr/>
    </dgm:pt>
    <dgm:pt modelId="{D8C0989B-4935-4700-B474-64C2F694BA4F}" type="pres">
      <dgm:prSet presAssocID="{93A0817C-782F-4DA6-B516-60EA28BD65B5}" presName="compNode" presStyleCnt="0"/>
      <dgm:spPr/>
    </dgm:pt>
    <dgm:pt modelId="{6B2D7397-E64A-4085-8DE4-4DAFDC3FCB03}" type="pres">
      <dgm:prSet presAssocID="{93A0817C-782F-4DA6-B516-60EA28BD65B5}" presName="bgRect" presStyleLbl="bgShp" presStyleIdx="1" presStyleCnt="2" custLinFactNeighborX="292" custLinFactNeighborY="-50725"/>
      <dgm:spPr/>
    </dgm:pt>
    <dgm:pt modelId="{88A357E1-7AAC-4C25-8DE9-3807B6B6F983}" type="pres">
      <dgm:prSet presAssocID="{93A0817C-782F-4DA6-B516-60EA28BD65B5}" presName="iconRect" presStyleLbl="node1" presStyleIdx="1" presStyleCnt="2" custScaleY="96707" custLinFactNeighborX="-15529" custLinFactNeighborY="-94578"/>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25687CB2-DF6B-41E4-A3E1-359AF5A9B71F}" type="pres">
      <dgm:prSet presAssocID="{93A0817C-782F-4DA6-B516-60EA28BD65B5}" presName="spaceRect" presStyleCnt="0"/>
      <dgm:spPr/>
    </dgm:pt>
    <dgm:pt modelId="{00276C85-D90A-4F31-B333-D310A484F32C}" type="pres">
      <dgm:prSet presAssocID="{93A0817C-782F-4DA6-B516-60EA28BD65B5}" presName="parTx" presStyleLbl="revTx" presStyleIdx="1" presStyleCnt="2" custScaleX="107226" custLinFactNeighborX="-2427" custLinFactNeighborY="-39831">
        <dgm:presLayoutVars>
          <dgm:chMax val="0"/>
          <dgm:chPref val="0"/>
        </dgm:presLayoutVars>
      </dgm:prSet>
      <dgm:spPr/>
    </dgm:pt>
  </dgm:ptLst>
  <dgm:cxnLst>
    <dgm:cxn modelId="{E032570C-1438-4761-BE30-22E63CA29D45}" srcId="{14FF9C2E-D4FF-4D62-BF9E-D28B2D75D1C8}" destId="{93A0817C-782F-4DA6-B516-60EA28BD65B5}" srcOrd="1" destOrd="0" parTransId="{9B31EFA5-4F3D-4353-A0BC-10569F9D84F5}" sibTransId="{A07C82F7-5474-48A8-AD76-4D13F6570262}"/>
    <dgm:cxn modelId="{D0C6E238-A174-4021-87A5-1F9C8A0C3C74}" srcId="{14FF9C2E-D4FF-4D62-BF9E-D28B2D75D1C8}" destId="{3F455DC6-F172-418A-B865-41FBC2222DF5}" srcOrd="0" destOrd="0" parTransId="{A16E0808-23F8-4881-9E0C-E4D7A21D1091}" sibTransId="{08CA567B-3186-4153-868B-F5CEFCFC0735}"/>
    <dgm:cxn modelId="{85DE5F4F-4A87-4A11-9F51-8C15DB5B5C11}" type="presOf" srcId="{93A0817C-782F-4DA6-B516-60EA28BD65B5}" destId="{00276C85-D90A-4F31-B333-D310A484F32C}" srcOrd="0" destOrd="0" presId="urn:microsoft.com/office/officeart/2018/2/layout/IconVerticalSolidList"/>
    <dgm:cxn modelId="{5FDD78C9-C4EB-49D8-8C31-9B8AABCA1E8C}" type="presOf" srcId="{14FF9C2E-D4FF-4D62-BF9E-D28B2D75D1C8}" destId="{4AB2496D-5FC5-4159-B30C-F36728E3A515}" srcOrd="0" destOrd="0" presId="urn:microsoft.com/office/officeart/2018/2/layout/IconVerticalSolidList"/>
    <dgm:cxn modelId="{41C1EBD5-EB80-472F-BDDB-43D524158AE2}" type="presOf" srcId="{3F455DC6-F172-418A-B865-41FBC2222DF5}" destId="{58CDC794-3E9C-4720-9DD9-399FF29010A3}" srcOrd="0" destOrd="0" presId="urn:microsoft.com/office/officeart/2018/2/layout/IconVerticalSolidList"/>
    <dgm:cxn modelId="{2205977C-7946-4AC1-B3F2-E839FA4F36EC}" type="presParOf" srcId="{4AB2496D-5FC5-4159-B30C-F36728E3A515}" destId="{5BE8360F-6C6E-4160-9E9A-C28E4D17DC28}" srcOrd="0" destOrd="0" presId="urn:microsoft.com/office/officeart/2018/2/layout/IconVerticalSolidList"/>
    <dgm:cxn modelId="{61153593-048F-45DF-9E42-A7DC7AF82D86}" type="presParOf" srcId="{5BE8360F-6C6E-4160-9E9A-C28E4D17DC28}" destId="{0AD2574A-2FA5-4DD8-B7A3-9B28501BEBA2}" srcOrd="0" destOrd="0" presId="urn:microsoft.com/office/officeart/2018/2/layout/IconVerticalSolidList"/>
    <dgm:cxn modelId="{589FD0FD-2C7E-49E9-AB40-8AF3C1FAC7A3}" type="presParOf" srcId="{5BE8360F-6C6E-4160-9E9A-C28E4D17DC28}" destId="{CA1E0CEF-EF3E-4AC9-A0BE-8C563E9BAB8B}" srcOrd="1" destOrd="0" presId="urn:microsoft.com/office/officeart/2018/2/layout/IconVerticalSolidList"/>
    <dgm:cxn modelId="{76FDA337-30FE-4D4F-B4CD-7AE9D80053E6}" type="presParOf" srcId="{5BE8360F-6C6E-4160-9E9A-C28E4D17DC28}" destId="{CC2ABDD5-1EA1-433A-AE7D-02EFDFFCB97C}" srcOrd="2" destOrd="0" presId="urn:microsoft.com/office/officeart/2018/2/layout/IconVerticalSolidList"/>
    <dgm:cxn modelId="{A775FCA0-E232-4463-BFFF-623F0545990C}" type="presParOf" srcId="{5BE8360F-6C6E-4160-9E9A-C28E4D17DC28}" destId="{58CDC794-3E9C-4720-9DD9-399FF29010A3}" srcOrd="3" destOrd="0" presId="urn:microsoft.com/office/officeart/2018/2/layout/IconVerticalSolidList"/>
    <dgm:cxn modelId="{D4DB0403-ED98-4488-B213-A399DCAFEC3D}" type="presParOf" srcId="{4AB2496D-5FC5-4159-B30C-F36728E3A515}" destId="{3F9C5CDE-3F26-4B7F-8A6E-BD11165208AC}" srcOrd="1" destOrd="0" presId="urn:microsoft.com/office/officeart/2018/2/layout/IconVerticalSolidList"/>
    <dgm:cxn modelId="{D28FA6DD-D19C-41C9-93B2-B5D9F97004A5}" type="presParOf" srcId="{4AB2496D-5FC5-4159-B30C-F36728E3A515}" destId="{D8C0989B-4935-4700-B474-64C2F694BA4F}" srcOrd="2" destOrd="0" presId="urn:microsoft.com/office/officeart/2018/2/layout/IconVerticalSolidList"/>
    <dgm:cxn modelId="{59863301-2BC8-484D-B31F-6F0D1C72D0C2}" type="presParOf" srcId="{D8C0989B-4935-4700-B474-64C2F694BA4F}" destId="{6B2D7397-E64A-4085-8DE4-4DAFDC3FCB03}" srcOrd="0" destOrd="0" presId="urn:microsoft.com/office/officeart/2018/2/layout/IconVerticalSolidList"/>
    <dgm:cxn modelId="{3AEB5062-C827-4CA3-8E15-A5F28419BF92}" type="presParOf" srcId="{D8C0989B-4935-4700-B474-64C2F694BA4F}" destId="{88A357E1-7AAC-4C25-8DE9-3807B6B6F983}" srcOrd="1" destOrd="0" presId="urn:microsoft.com/office/officeart/2018/2/layout/IconVerticalSolidList"/>
    <dgm:cxn modelId="{E99DD437-C2B4-42D7-B9C5-730349B1D37E}" type="presParOf" srcId="{D8C0989B-4935-4700-B474-64C2F694BA4F}" destId="{25687CB2-DF6B-41E4-A3E1-359AF5A9B71F}" srcOrd="2" destOrd="0" presId="urn:microsoft.com/office/officeart/2018/2/layout/IconVerticalSolidList"/>
    <dgm:cxn modelId="{2F05C52E-3F33-4FB3-AC17-1C0A1480FFC5}" type="presParOf" srcId="{D8C0989B-4935-4700-B474-64C2F694BA4F}" destId="{00276C85-D90A-4F31-B333-D310A484F3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FF9C2E-D4FF-4D62-BF9E-D28B2D75D1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455DC6-F172-418A-B865-41FBC2222DF5}">
      <dgm:prSet custT="1"/>
      <dgm:spPr/>
      <dgm:t>
        <a:bodyPr/>
        <a:lstStyle/>
        <a:p>
          <a:pPr>
            <a:lnSpc>
              <a:spcPct val="100000"/>
            </a:lnSpc>
            <a:spcAft>
              <a:spcPts val="0"/>
            </a:spcAft>
          </a:pPr>
          <a:r>
            <a:rPr lang="en-US" sz="1800" b="1" dirty="0">
              <a:latin typeface="Garamond" panose="02020404030301010803" pitchFamily="18" charset="0"/>
            </a:rPr>
            <a:t>α)</a:t>
          </a:r>
          <a:r>
            <a:rPr lang="el-GR" sz="1800" b="1" dirty="0">
              <a:latin typeface="Garamond" panose="02020404030301010803" pitchFamily="18" charset="0"/>
            </a:rPr>
            <a:t> </a:t>
          </a:r>
          <a:r>
            <a:rPr lang="el-GR" sz="1800" b="0" dirty="0">
              <a:latin typeface="Garamond" panose="02020404030301010803" pitchFamily="18" charset="0"/>
            </a:rPr>
            <a:t>Να σκιαγραφηθεί το ηγετικό στυλ του διευθυντή σχολείου.</a:t>
          </a:r>
          <a:r>
            <a:rPr lang="el-GR" sz="1800" b="1" dirty="0">
              <a:latin typeface="Garamond" panose="02020404030301010803" pitchFamily="18" charset="0"/>
            </a:rPr>
            <a:t> </a:t>
          </a:r>
          <a:endParaRPr lang="el-GR" sz="1800" dirty="0">
            <a:latin typeface="Garamond" panose="02020404030301010803" pitchFamily="18" charset="0"/>
          </a:endParaRPr>
        </a:p>
        <a:p>
          <a:pPr>
            <a:lnSpc>
              <a:spcPct val="100000"/>
            </a:lnSpc>
            <a:spcAft>
              <a:spcPts val="0"/>
            </a:spcAft>
          </a:pPr>
          <a:endParaRPr lang="en-US" sz="1800" dirty="0">
            <a:latin typeface="Garamond" panose="02020404030301010803" pitchFamily="18" charset="0"/>
          </a:endParaRPr>
        </a:p>
      </dgm:t>
    </dgm:pt>
    <dgm:pt modelId="{A16E0808-23F8-4881-9E0C-E4D7A21D1091}" type="parTrans" cxnId="{D0C6E238-A174-4021-87A5-1F9C8A0C3C74}">
      <dgm:prSet/>
      <dgm:spPr/>
      <dgm:t>
        <a:bodyPr/>
        <a:lstStyle/>
        <a:p>
          <a:endParaRPr lang="en-US"/>
        </a:p>
      </dgm:t>
    </dgm:pt>
    <dgm:pt modelId="{08CA567B-3186-4153-868B-F5CEFCFC0735}" type="sibTrans" cxnId="{D0C6E238-A174-4021-87A5-1F9C8A0C3C74}">
      <dgm:prSet/>
      <dgm:spPr/>
      <dgm:t>
        <a:bodyPr/>
        <a:lstStyle/>
        <a:p>
          <a:endParaRPr lang="en-US"/>
        </a:p>
      </dgm:t>
    </dgm:pt>
    <dgm:pt modelId="{93A0817C-782F-4DA6-B516-60EA28BD65B5}">
      <dgm:prSet custT="1"/>
      <dgm:spPr/>
      <dgm:t>
        <a:bodyPr/>
        <a:lstStyle/>
        <a:p>
          <a:pPr algn="just">
            <a:lnSpc>
              <a:spcPct val="100000"/>
            </a:lnSpc>
            <a:spcAft>
              <a:spcPts val="0"/>
            </a:spcAft>
          </a:pPr>
          <a:r>
            <a:rPr lang="en-US" sz="1800" b="1" dirty="0">
              <a:latin typeface="Garamond" panose="02020404030301010803" pitchFamily="18" charset="0"/>
            </a:rPr>
            <a:t>β)</a:t>
          </a:r>
          <a:r>
            <a:rPr lang="el-GR" sz="1800" b="1" dirty="0">
              <a:latin typeface="Garamond" panose="02020404030301010803" pitchFamily="18" charset="0"/>
            </a:rPr>
            <a:t> </a:t>
          </a:r>
          <a:r>
            <a:rPr lang="el-GR" sz="1800" b="0" dirty="0">
              <a:latin typeface="Garamond" panose="02020404030301010803" pitchFamily="18" charset="0"/>
            </a:rPr>
            <a:t>Αν ήσαστε στη θέση των </a:t>
          </a:r>
          <a:r>
            <a:rPr lang="el-GR" sz="1800" b="0" dirty="0" err="1">
              <a:latin typeface="Garamond" panose="02020404030301010803" pitchFamily="18" charset="0"/>
            </a:rPr>
            <a:t>πλειοψηφούντων</a:t>
          </a:r>
          <a:r>
            <a:rPr lang="el-GR" sz="1800" b="0" dirty="0">
              <a:latin typeface="Garamond" panose="02020404030301010803" pitchFamily="18" charset="0"/>
            </a:rPr>
            <a:t> εκπαιδευτικών, θα πραγματοποιούσατε την προγραμματισμένη διδακτική επίσκεψη;</a:t>
          </a:r>
          <a:endParaRPr lang="en-US" sz="1800" dirty="0">
            <a:latin typeface="Garamond" panose="02020404030301010803" pitchFamily="18" charset="0"/>
          </a:endParaRPr>
        </a:p>
      </dgm:t>
    </dgm:pt>
    <dgm:pt modelId="{9B31EFA5-4F3D-4353-A0BC-10569F9D84F5}" type="parTrans" cxnId="{E032570C-1438-4761-BE30-22E63CA29D45}">
      <dgm:prSet/>
      <dgm:spPr/>
      <dgm:t>
        <a:bodyPr/>
        <a:lstStyle/>
        <a:p>
          <a:endParaRPr lang="en-US"/>
        </a:p>
      </dgm:t>
    </dgm:pt>
    <dgm:pt modelId="{A07C82F7-5474-48A8-AD76-4D13F6570262}" type="sibTrans" cxnId="{E032570C-1438-4761-BE30-22E63CA29D45}">
      <dgm:prSet/>
      <dgm:spPr/>
      <dgm:t>
        <a:bodyPr/>
        <a:lstStyle/>
        <a:p>
          <a:endParaRPr lang="en-US"/>
        </a:p>
      </dgm:t>
    </dgm:pt>
    <dgm:pt modelId="{4AB2496D-5FC5-4159-B30C-F36728E3A515}" type="pres">
      <dgm:prSet presAssocID="{14FF9C2E-D4FF-4D62-BF9E-D28B2D75D1C8}" presName="root" presStyleCnt="0">
        <dgm:presLayoutVars>
          <dgm:dir/>
          <dgm:resizeHandles val="exact"/>
        </dgm:presLayoutVars>
      </dgm:prSet>
      <dgm:spPr/>
    </dgm:pt>
    <dgm:pt modelId="{5BE8360F-6C6E-4160-9E9A-C28E4D17DC28}" type="pres">
      <dgm:prSet presAssocID="{3F455DC6-F172-418A-B865-41FBC2222DF5}" presName="compNode" presStyleCnt="0"/>
      <dgm:spPr/>
    </dgm:pt>
    <dgm:pt modelId="{0AD2574A-2FA5-4DD8-B7A3-9B28501BEBA2}" type="pres">
      <dgm:prSet presAssocID="{3F455DC6-F172-418A-B865-41FBC2222DF5}" presName="bgRect" presStyleLbl="bgShp" presStyleIdx="0" presStyleCnt="2" custScaleX="100000" custLinFactNeighborX="525" custLinFactNeighborY="-28680"/>
      <dgm:spPr/>
    </dgm:pt>
    <dgm:pt modelId="{CA1E0CEF-EF3E-4AC9-A0BE-8C563E9BAB8B}" type="pres">
      <dgm:prSet presAssocID="{3F455DC6-F172-418A-B865-41FBC2222DF5}" presName="iconRect" presStyleLbl="node1" presStyleIdx="0" presStyleCnt="2" custLinFactNeighborX="-33570" custLinFactNeighborY="-4280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Εξαιρετικό με συμπαγές γέμισμα"/>
        </a:ext>
      </dgm:extLst>
    </dgm:pt>
    <dgm:pt modelId="{CC2ABDD5-1EA1-433A-AE7D-02EFDFFCB97C}" type="pres">
      <dgm:prSet presAssocID="{3F455DC6-F172-418A-B865-41FBC2222DF5}" presName="spaceRect" presStyleCnt="0"/>
      <dgm:spPr/>
    </dgm:pt>
    <dgm:pt modelId="{58CDC794-3E9C-4720-9DD9-399FF29010A3}" type="pres">
      <dgm:prSet presAssocID="{3F455DC6-F172-418A-B865-41FBC2222DF5}" presName="parTx" presStyleLbl="revTx" presStyleIdx="0" presStyleCnt="2" custScaleX="118260" custLinFactNeighborX="-197" custLinFactNeighborY="-23463">
        <dgm:presLayoutVars>
          <dgm:chMax val="0"/>
          <dgm:chPref val="0"/>
        </dgm:presLayoutVars>
      </dgm:prSet>
      <dgm:spPr/>
    </dgm:pt>
    <dgm:pt modelId="{3F9C5CDE-3F26-4B7F-8A6E-BD11165208AC}" type="pres">
      <dgm:prSet presAssocID="{08CA567B-3186-4153-868B-F5CEFCFC0735}" presName="sibTrans" presStyleCnt="0"/>
      <dgm:spPr/>
    </dgm:pt>
    <dgm:pt modelId="{D8C0989B-4935-4700-B474-64C2F694BA4F}" type="pres">
      <dgm:prSet presAssocID="{93A0817C-782F-4DA6-B516-60EA28BD65B5}" presName="compNode" presStyleCnt="0"/>
      <dgm:spPr/>
    </dgm:pt>
    <dgm:pt modelId="{6B2D7397-E64A-4085-8DE4-4DAFDC3FCB03}" type="pres">
      <dgm:prSet presAssocID="{93A0817C-782F-4DA6-B516-60EA28BD65B5}" presName="bgRect" presStyleLbl="bgShp" presStyleIdx="1" presStyleCnt="2" custLinFactNeighborX="1944" custLinFactNeighborY="1569"/>
      <dgm:spPr/>
    </dgm:pt>
    <dgm:pt modelId="{88A357E1-7AAC-4C25-8DE9-3807B6B6F983}" type="pres">
      <dgm:prSet presAssocID="{93A0817C-782F-4DA6-B516-60EA28BD65B5}" presName="iconRect" presStyleLbl="node1" presStyleIdx="1" presStyleCnt="2" custScaleY="96707" custLinFactNeighborX="-13898" custLinFactNeighborY="1369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25687CB2-DF6B-41E4-A3E1-359AF5A9B71F}" type="pres">
      <dgm:prSet presAssocID="{93A0817C-782F-4DA6-B516-60EA28BD65B5}" presName="spaceRect" presStyleCnt="0"/>
      <dgm:spPr/>
    </dgm:pt>
    <dgm:pt modelId="{00276C85-D90A-4F31-B333-D310A484F32C}" type="pres">
      <dgm:prSet presAssocID="{93A0817C-782F-4DA6-B516-60EA28BD65B5}" presName="parTx" presStyleLbl="revTx" presStyleIdx="1" presStyleCnt="2" custScaleX="107226" custLinFactNeighborX="-3578" custLinFactNeighborY="1569">
        <dgm:presLayoutVars>
          <dgm:chMax val="0"/>
          <dgm:chPref val="0"/>
        </dgm:presLayoutVars>
      </dgm:prSet>
      <dgm:spPr/>
    </dgm:pt>
  </dgm:ptLst>
  <dgm:cxnLst>
    <dgm:cxn modelId="{E032570C-1438-4761-BE30-22E63CA29D45}" srcId="{14FF9C2E-D4FF-4D62-BF9E-D28B2D75D1C8}" destId="{93A0817C-782F-4DA6-B516-60EA28BD65B5}" srcOrd="1" destOrd="0" parTransId="{9B31EFA5-4F3D-4353-A0BC-10569F9D84F5}" sibTransId="{A07C82F7-5474-48A8-AD76-4D13F6570262}"/>
    <dgm:cxn modelId="{D0C6E238-A174-4021-87A5-1F9C8A0C3C74}" srcId="{14FF9C2E-D4FF-4D62-BF9E-D28B2D75D1C8}" destId="{3F455DC6-F172-418A-B865-41FBC2222DF5}" srcOrd="0" destOrd="0" parTransId="{A16E0808-23F8-4881-9E0C-E4D7A21D1091}" sibTransId="{08CA567B-3186-4153-868B-F5CEFCFC0735}"/>
    <dgm:cxn modelId="{85DE5F4F-4A87-4A11-9F51-8C15DB5B5C11}" type="presOf" srcId="{93A0817C-782F-4DA6-B516-60EA28BD65B5}" destId="{00276C85-D90A-4F31-B333-D310A484F32C}" srcOrd="0" destOrd="0" presId="urn:microsoft.com/office/officeart/2018/2/layout/IconVerticalSolidList"/>
    <dgm:cxn modelId="{5FDD78C9-C4EB-49D8-8C31-9B8AABCA1E8C}" type="presOf" srcId="{14FF9C2E-D4FF-4D62-BF9E-D28B2D75D1C8}" destId="{4AB2496D-5FC5-4159-B30C-F36728E3A515}" srcOrd="0" destOrd="0" presId="urn:microsoft.com/office/officeart/2018/2/layout/IconVerticalSolidList"/>
    <dgm:cxn modelId="{41C1EBD5-EB80-472F-BDDB-43D524158AE2}" type="presOf" srcId="{3F455DC6-F172-418A-B865-41FBC2222DF5}" destId="{58CDC794-3E9C-4720-9DD9-399FF29010A3}" srcOrd="0" destOrd="0" presId="urn:microsoft.com/office/officeart/2018/2/layout/IconVerticalSolidList"/>
    <dgm:cxn modelId="{2205977C-7946-4AC1-B3F2-E839FA4F36EC}" type="presParOf" srcId="{4AB2496D-5FC5-4159-B30C-F36728E3A515}" destId="{5BE8360F-6C6E-4160-9E9A-C28E4D17DC28}" srcOrd="0" destOrd="0" presId="urn:microsoft.com/office/officeart/2018/2/layout/IconVerticalSolidList"/>
    <dgm:cxn modelId="{61153593-048F-45DF-9E42-A7DC7AF82D86}" type="presParOf" srcId="{5BE8360F-6C6E-4160-9E9A-C28E4D17DC28}" destId="{0AD2574A-2FA5-4DD8-B7A3-9B28501BEBA2}" srcOrd="0" destOrd="0" presId="urn:microsoft.com/office/officeart/2018/2/layout/IconVerticalSolidList"/>
    <dgm:cxn modelId="{589FD0FD-2C7E-49E9-AB40-8AF3C1FAC7A3}" type="presParOf" srcId="{5BE8360F-6C6E-4160-9E9A-C28E4D17DC28}" destId="{CA1E0CEF-EF3E-4AC9-A0BE-8C563E9BAB8B}" srcOrd="1" destOrd="0" presId="urn:microsoft.com/office/officeart/2018/2/layout/IconVerticalSolidList"/>
    <dgm:cxn modelId="{76FDA337-30FE-4D4F-B4CD-7AE9D80053E6}" type="presParOf" srcId="{5BE8360F-6C6E-4160-9E9A-C28E4D17DC28}" destId="{CC2ABDD5-1EA1-433A-AE7D-02EFDFFCB97C}" srcOrd="2" destOrd="0" presId="urn:microsoft.com/office/officeart/2018/2/layout/IconVerticalSolidList"/>
    <dgm:cxn modelId="{A775FCA0-E232-4463-BFFF-623F0545990C}" type="presParOf" srcId="{5BE8360F-6C6E-4160-9E9A-C28E4D17DC28}" destId="{58CDC794-3E9C-4720-9DD9-399FF29010A3}" srcOrd="3" destOrd="0" presId="urn:microsoft.com/office/officeart/2018/2/layout/IconVerticalSolidList"/>
    <dgm:cxn modelId="{D4DB0403-ED98-4488-B213-A399DCAFEC3D}" type="presParOf" srcId="{4AB2496D-5FC5-4159-B30C-F36728E3A515}" destId="{3F9C5CDE-3F26-4B7F-8A6E-BD11165208AC}" srcOrd="1" destOrd="0" presId="urn:microsoft.com/office/officeart/2018/2/layout/IconVerticalSolidList"/>
    <dgm:cxn modelId="{D28FA6DD-D19C-41C9-93B2-B5D9F97004A5}" type="presParOf" srcId="{4AB2496D-5FC5-4159-B30C-F36728E3A515}" destId="{D8C0989B-4935-4700-B474-64C2F694BA4F}" srcOrd="2" destOrd="0" presId="urn:microsoft.com/office/officeart/2018/2/layout/IconVerticalSolidList"/>
    <dgm:cxn modelId="{59863301-2BC8-484D-B31F-6F0D1C72D0C2}" type="presParOf" srcId="{D8C0989B-4935-4700-B474-64C2F694BA4F}" destId="{6B2D7397-E64A-4085-8DE4-4DAFDC3FCB03}" srcOrd="0" destOrd="0" presId="urn:microsoft.com/office/officeart/2018/2/layout/IconVerticalSolidList"/>
    <dgm:cxn modelId="{3AEB5062-C827-4CA3-8E15-A5F28419BF92}" type="presParOf" srcId="{D8C0989B-4935-4700-B474-64C2F694BA4F}" destId="{88A357E1-7AAC-4C25-8DE9-3807B6B6F983}" srcOrd="1" destOrd="0" presId="urn:microsoft.com/office/officeart/2018/2/layout/IconVerticalSolidList"/>
    <dgm:cxn modelId="{E99DD437-C2B4-42D7-B9C5-730349B1D37E}" type="presParOf" srcId="{D8C0989B-4935-4700-B474-64C2F694BA4F}" destId="{25687CB2-DF6B-41E4-A3E1-359AF5A9B71F}" srcOrd="2" destOrd="0" presId="urn:microsoft.com/office/officeart/2018/2/layout/IconVerticalSolidList"/>
    <dgm:cxn modelId="{2F05C52E-3F33-4FB3-AC17-1C0A1480FFC5}" type="presParOf" srcId="{D8C0989B-4935-4700-B474-64C2F694BA4F}" destId="{00276C85-D90A-4F31-B333-D310A484F3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FF9C2E-D4FF-4D62-BF9E-D28B2D75D1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455DC6-F172-418A-B865-41FBC2222DF5}">
      <dgm:prSet custT="1"/>
      <dgm:spPr/>
      <dgm:t>
        <a:bodyPr/>
        <a:lstStyle/>
        <a:p>
          <a:pPr>
            <a:lnSpc>
              <a:spcPct val="100000"/>
            </a:lnSpc>
          </a:pPr>
          <a:r>
            <a:rPr lang="en-US" sz="1800" b="1" dirty="0">
              <a:latin typeface="Garamond" panose="02020404030301010803" pitchFamily="18" charset="0"/>
            </a:rPr>
            <a:t>α)</a:t>
          </a:r>
          <a:r>
            <a:rPr lang="el-GR" sz="1800" b="1" dirty="0">
              <a:latin typeface="Garamond" panose="02020404030301010803" pitchFamily="18" charset="0"/>
            </a:rPr>
            <a:t> </a:t>
          </a:r>
          <a:r>
            <a:rPr lang="el-GR" sz="1800" b="0" dirty="0">
              <a:latin typeface="Garamond" panose="02020404030301010803" pitchFamily="18" charset="0"/>
            </a:rPr>
            <a:t>Ποια είναι τα βασικά αίτια για την παραίτηση του κ. Μ;</a:t>
          </a:r>
          <a:endParaRPr lang="en-US" sz="1800" dirty="0">
            <a:latin typeface="Garamond" panose="02020404030301010803" pitchFamily="18" charset="0"/>
          </a:endParaRPr>
        </a:p>
      </dgm:t>
    </dgm:pt>
    <dgm:pt modelId="{A16E0808-23F8-4881-9E0C-E4D7A21D1091}" type="parTrans" cxnId="{D0C6E238-A174-4021-87A5-1F9C8A0C3C74}">
      <dgm:prSet/>
      <dgm:spPr/>
      <dgm:t>
        <a:bodyPr/>
        <a:lstStyle/>
        <a:p>
          <a:endParaRPr lang="en-US"/>
        </a:p>
      </dgm:t>
    </dgm:pt>
    <dgm:pt modelId="{08CA567B-3186-4153-868B-F5CEFCFC0735}" type="sibTrans" cxnId="{D0C6E238-A174-4021-87A5-1F9C8A0C3C74}">
      <dgm:prSet/>
      <dgm:spPr/>
      <dgm:t>
        <a:bodyPr/>
        <a:lstStyle/>
        <a:p>
          <a:endParaRPr lang="en-US"/>
        </a:p>
      </dgm:t>
    </dgm:pt>
    <dgm:pt modelId="{93A0817C-782F-4DA6-B516-60EA28BD65B5}">
      <dgm:prSet custT="1"/>
      <dgm:spPr/>
      <dgm:t>
        <a:bodyPr/>
        <a:lstStyle/>
        <a:p>
          <a:pPr algn="just">
            <a:lnSpc>
              <a:spcPct val="100000"/>
            </a:lnSpc>
            <a:spcAft>
              <a:spcPts val="0"/>
            </a:spcAft>
          </a:pPr>
          <a:r>
            <a:rPr lang="en-US" sz="1800" b="1" dirty="0">
              <a:latin typeface="Garamond" panose="02020404030301010803" pitchFamily="18" charset="0"/>
            </a:rPr>
            <a:t>β)</a:t>
          </a:r>
          <a:r>
            <a:rPr lang="el-GR" sz="1800" b="1" dirty="0">
              <a:latin typeface="Garamond" panose="02020404030301010803" pitchFamily="18" charset="0"/>
            </a:rPr>
            <a:t> </a:t>
          </a:r>
          <a:r>
            <a:rPr lang="el-GR" sz="1800" b="0" dirty="0">
              <a:latin typeface="Garamond" panose="02020404030301010803" pitchFamily="18" charset="0"/>
            </a:rPr>
            <a:t>Ποιες ικανότητες πρέπει να διαθέτει ένας διευθυντής σχολείου;</a:t>
          </a:r>
          <a:endParaRPr lang="en-US" sz="1800" dirty="0">
            <a:latin typeface="Garamond" panose="02020404030301010803" pitchFamily="18" charset="0"/>
          </a:endParaRPr>
        </a:p>
      </dgm:t>
    </dgm:pt>
    <dgm:pt modelId="{9B31EFA5-4F3D-4353-A0BC-10569F9D84F5}" type="parTrans" cxnId="{E032570C-1438-4761-BE30-22E63CA29D45}">
      <dgm:prSet/>
      <dgm:spPr/>
      <dgm:t>
        <a:bodyPr/>
        <a:lstStyle/>
        <a:p>
          <a:endParaRPr lang="en-US"/>
        </a:p>
      </dgm:t>
    </dgm:pt>
    <dgm:pt modelId="{A07C82F7-5474-48A8-AD76-4D13F6570262}" type="sibTrans" cxnId="{E032570C-1438-4761-BE30-22E63CA29D45}">
      <dgm:prSet/>
      <dgm:spPr/>
      <dgm:t>
        <a:bodyPr/>
        <a:lstStyle/>
        <a:p>
          <a:endParaRPr lang="en-US"/>
        </a:p>
      </dgm:t>
    </dgm:pt>
    <dgm:pt modelId="{4AB2496D-5FC5-4159-B30C-F36728E3A515}" type="pres">
      <dgm:prSet presAssocID="{14FF9C2E-D4FF-4D62-BF9E-D28B2D75D1C8}" presName="root" presStyleCnt="0">
        <dgm:presLayoutVars>
          <dgm:dir/>
          <dgm:resizeHandles val="exact"/>
        </dgm:presLayoutVars>
      </dgm:prSet>
      <dgm:spPr/>
    </dgm:pt>
    <dgm:pt modelId="{5BE8360F-6C6E-4160-9E9A-C28E4D17DC28}" type="pres">
      <dgm:prSet presAssocID="{3F455DC6-F172-418A-B865-41FBC2222DF5}" presName="compNode" presStyleCnt="0"/>
      <dgm:spPr/>
    </dgm:pt>
    <dgm:pt modelId="{0AD2574A-2FA5-4DD8-B7A3-9B28501BEBA2}" type="pres">
      <dgm:prSet presAssocID="{3F455DC6-F172-418A-B865-41FBC2222DF5}" presName="bgRect" presStyleLbl="bgShp" presStyleIdx="0" presStyleCnt="2" custScaleX="100000" custLinFactNeighborX="530" custLinFactNeighborY="-69481"/>
      <dgm:spPr/>
    </dgm:pt>
    <dgm:pt modelId="{CA1E0CEF-EF3E-4AC9-A0BE-8C563E9BAB8B}" type="pres">
      <dgm:prSet presAssocID="{3F455DC6-F172-418A-B865-41FBC2222DF5}" presName="iconRect" presStyleLbl="node1" presStyleIdx="0" presStyleCnt="2" custLinFactY="-15978" custLinFactNeighborX="-35055" custLinFactNeighborY="-1000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Εξαιρετικό με συμπαγές γέμισμα"/>
        </a:ext>
      </dgm:extLst>
    </dgm:pt>
    <dgm:pt modelId="{CC2ABDD5-1EA1-433A-AE7D-02EFDFFCB97C}" type="pres">
      <dgm:prSet presAssocID="{3F455DC6-F172-418A-B865-41FBC2222DF5}" presName="spaceRect" presStyleCnt="0"/>
      <dgm:spPr/>
    </dgm:pt>
    <dgm:pt modelId="{58CDC794-3E9C-4720-9DD9-399FF29010A3}" type="pres">
      <dgm:prSet presAssocID="{3F455DC6-F172-418A-B865-41FBC2222DF5}" presName="parTx" presStyleLbl="revTx" presStyleIdx="0" presStyleCnt="2" custScaleX="111702" custLinFactNeighborX="-504" custLinFactNeighborY="-53646">
        <dgm:presLayoutVars>
          <dgm:chMax val="0"/>
          <dgm:chPref val="0"/>
        </dgm:presLayoutVars>
      </dgm:prSet>
      <dgm:spPr/>
    </dgm:pt>
    <dgm:pt modelId="{3F9C5CDE-3F26-4B7F-8A6E-BD11165208AC}" type="pres">
      <dgm:prSet presAssocID="{08CA567B-3186-4153-868B-F5CEFCFC0735}" presName="sibTrans" presStyleCnt="0"/>
      <dgm:spPr/>
    </dgm:pt>
    <dgm:pt modelId="{D8C0989B-4935-4700-B474-64C2F694BA4F}" type="pres">
      <dgm:prSet presAssocID="{93A0817C-782F-4DA6-B516-60EA28BD65B5}" presName="compNode" presStyleCnt="0"/>
      <dgm:spPr/>
    </dgm:pt>
    <dgm:pt modelId="{6B2D7397-E64A-4085-8DE4-4DAFDC3FCB03}" type="pres">
      <dgm:prSet presAssocID="{93A0817C-782F-4DA6-B516-60EA28BD65B5}" presName="bgRect" presStyleLbl="bgShp" presStyleIdx="1" presStyleCnt="2" custLinFactNeighborX="292" custLinFactNeighborY="-50725"/>
      <dgm:spPr/>
    </dgm:pt>
    <dgm:pt modelId="{88A357E1-7AAC-4C25-8DE9-3807B6B6F983}" type="pres">
      <dgm:prSet presAssocID="{93A0817C-782F-4DA6-B516-60EA28BD65B5}" presName="iconRect" presStyleLbl="node1" presStyleIdx="1" presStyleCnt="2" custScaleY="96707" custLinFactNeighborX="-15529" custLinFactNeighborY="-94578"/>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25687CB2-DF6B-41E4-A3E1-359AF5A9B71F}" type="pres">
      <dgm:prSet presAssocID="{93A0817C-782F-4DA6-B516-60EA28BD65B5}" presName="spaceRect" presStyleCnt="0"/>
      <dgm:spPr/>
    </dgm:pt>
    <dgm:pt modelId="{00276C85-D90A-4F31-B333-D310A484F32C}" type="pres">
      <dgm:prSet presAssocID="{93A0817C-782F-4DA6-B516-60EA28BD65B5}" presName="parTx" presStyleLbl="revTx" presStyleIdx="1" presStyleCnt="2" custScaleX="107226" custLinFactNeighborX="-2427" custLinFactNeighborY="-39831">
        <dgm:presLayoutVars>
          <dgm:chMax val="0"/>
          <dgm:chPref val="0"/>
        </dgm:presLayoutVars>
      </dgm:prSet>
      <dgm:spPr/>
    </dgm:pt>
  </dgm:ptLst>
  <dgm:cxnLst>
    <dgm:cxn modelId="{E032570C-1438-4761-BE30-22E63CA29D45}" srcId="{14FF9C2E-D4FF-4D62-BF9E-D28B2D75D1C8}" destId="{93A0817C-782F-4DA6-B516-60EA28BD65B5}" srcOrd="1" destOrd="0" parTransId="{9B31EFA5-4F3D-4353-A0BC-10569F9D84F5}" sibTransId="{A07C82F7-5474-48A8-AD76-4D13F6570262}"/>
    <dgm:cxn modelId="{D0C6E238-A174-4021-87A5-1F9C8A0C3C74}" srcId="{14FF9C2E-D4FF-4D62-BF9E-D28B2D75D1C8}" destId="{3F455DC6-F172-418A-B865-41FBC2222DF5}" srcOrd="0" destOrd="0" parTransId="{A16E0808-23F8-4881-9E0C-E4D7A21D1091}" sibTransId="{08CA567B-3186-4153-868B-F5CEFCFC0735}"/>
    <dgm:cxn modelId="{85DE5F4F-4A87-4A11-9F51-8C15DB5B5C11}" type="presOf" srcId="{93A0817C-782F-4DA6-B516-60EA28BD65B5}" destId="{00276C85-D90A-4F31-B333-D310A484F32C}" srcOrd="0" destOrd="0" presId="urn:microsoft.com/office/officeart/2018/2/layout/IconVerticalSolidList"/>
    <dgm:cxn modelId="{5FDD78C9-C4EB-49D8-8C31-9B8AABCA1E8C}" type="presOf" srcId="{14FF9C2E-D4FF-4D62-BF9E-D28B2D75D1C8}" destId="{4AB2496D-5FC5-4159-B30C-F36728E3A515}" srcOrd="0" destOrd="0" presId="urn:microsoft.com/office/officeart/2018/2/layout/IconVerticalSolidList"/>
    <dgm:cxn modelId="{41C1EBD5-EB80-472F-BDDB-43D524158AE2}" type="presOf" srcId="{3F455DC6-F172-418A-B865-41FBC2222DF5}" destId="{58CDC794-3E9C-4720-9DD9-399FF29010A3}" srcOrd="0" destOrd="0" presId="urn:microsoft.com/office/officeart/2018/2/layout/IconVerticalSolidList"/>
    <dgm:cxn modelId="{2205977C-7946-4AC1-B3F2-E839FA4F36EC}" type="presParOf" srcId="{4AB2496D-5FC5-4159-B30C-F36728E3A515}" destId="{5BE8360F-6C6E-4160-9E9A-C28E4D17DC28}" srcOrd="0" destOrd="0" presId="urn:microsoft.com/office/officeart/2018/2/layout/IconVerticalSolidList"/>
    <dgm:cxn modelId="{61153593-048F-45DF-9E42-A7DC7AF82D86}" type="presParOf" srcId="{5BE8360F-6C6E-4160-9E9A-C28E4D17DC28}" destId="{0AD2574A-2FA5-4DD8-B7A3-9B28501BEBA2}" srcOrd="0" destOrd="0" presId="urn:microsoft.com/office/officeart/2018/2/layout/IconVerticalSolidList"/>
    <dgm:cxn modelId="{589FD0FD-2C7E-49E9-AB40-8AF3C1FAC7A3}" type="presParOf" srcId="{5BE8360F-6C6E-4160-9E9A-C28E4D17DC28}" destId="{CA1E0CEF-EF3E-4AC9-A0BE-8C563E9BAB8B}" srcOrd="1" destOrd="0" presId="urn:microsoft.com/office/officeart/2018/2/layout/IconVerticalSolidList"/>
    <dgm:cxn modelId="{76FDA337-30FE-4D4F-B4CD-7AE9D80053E6}" type="presParOf" srcId="{5BE8360F-6C6E-4160-9E9A-C28E4D17DC28}" destId="{CC2ABDD5-1EA1-433A-AE7D-02EFDFFCB97C}" srcOrd="2" destOrd="0" presId="urn:microsoft.com/office/officeart/2018/2/layout/IconVerticalSolidList"/>
    <dgm:cxn modelId="{A775FCA0-E232-4463-BFFF-623F0545990C}" type="presParOf" srcId="{5BE8360F-6C6E-4160-9E9A-C28E4D17DC28}" destId="{58CDC794-3E9C-4720-9DD9-399FF29010A3}" srcOrd="3" destOrd="0" presId="urn:microsoft.com/office/officeart/2018/2/layout/IconVerticalSolidList"/>
    <dgm:cxn modelId="{D4DB0403-ED98-4488-B213-A399DCAFEC3D}" type="presParOf" srcId="{4AB2496D-5FC5-4159-B30C-F36728E3A515}" destId="{3F9C5CDE-3F26-4B7F-8A6E-BD11165208AC}" srcOrd="1" destOrd="0" presId="urn:microsoft.com/office/officeart/2018/2/layout/IconVerticalSolidList"/>
    <dgm:cxn modelId="{D28FA6DD-D19C-41C9-93B2-B5D9F97004A5}" type="presParOf" srcId="{4AB2496D-5FC5-4159-B30C-F36728E3A515}" destId="{D8C0989B-4935-4700-B474-64C2F694BA4F}" srcOrd="2" destOrd="0" presId="urn:microsoft.com/office/officeart/2018/2/layout/IconVerticalSolidList"/>
    <dgm:cxn modelId="{59863301-2BC8-484D-B31F-6F0D1C72D0C2}" type="presParOf" srcId="{D8C0989B-4935-4700-B474-64C2F694BA4F}" destId="{6B2D7397-E64A-4085-8DE4-4DAFDC3FCB03}" srcOrd="0" destOrd="0" presId="urn:microsoft.com/office/officeart/2018/2/layout/IconVerticalSolidList"/>
    <dgm:cxn modelId="{3AEB5062-C827-4CA3-8E15-A5F28419BF92}" type="presParOf" srcId="{D8C0989B-4935-4700-B474-64C2F694BA4F}" destId="{88A357E1-7AAC-4C25-8DE9-3807B6B6F983}" srcOrd="1" destOrd="0" presId="urn:microsoft.com/office/officeart/2018/2/layout/IconVerticalSolidList"/>
    <dgm:cxn modelId="{E99DD437-C2B4-42D7-B9C5-730349B1D37E}" type="presParOf" srcId="{D8C0989B-4935-4700-B474-64C2F694BA4F}" destId="{25687CB2-DF6B-41E4-A3E1-359AF5A9B71F}" srcOrd="2" destOrd="0" presId="urn:microsoft.com/office/officeart/2018/2/layout/IconVerticalSolidList"/>
    <dgm:cxn modelId="{2F05C52E-3F33-4FB3-AC17-1C0A1480FFC5}" type="presParOf" srcId="{D8C0989B-4935-4700-B474-64C2F694BA4F}" destId="{00276C85-D90A-4F31-B333-D310A484F3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574A-2FA5-4DD8-B7A3-9B28501BEBA2}">
      <dsp:nvSpPr>
        <dsp:cNvPr id="0" name=""/>
        <dsp:cNvSpPr/>
      </dsp:nvSpPr>
      <dsp:spPr>
        <a:xfrm>
          <a:off x="-60289" y="0"/>
          <a:ext cx="7125347" cy="12609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E0CEF-EF3E-4AC9-A0BE-8C563E9BAB8B}">
      <dsp:nvSpPr>
        <dsp:cNvPr id="0" name=""/>
        <dsp:cNvSpPr/>
      </dsp:nvSpPr>
      <dsp:spPr>
        <a:xfrm>
          <a:off x="0" y="369662"/>
          <a:ext cx="649845" cy="58659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DC794-3E9C-4720-9DD9-399FF29010A3}">
      <dsp:nvSpPr>
        <dsp:cNvPr id="0" name=""/>
        <dsp:cNvSpPr/>
      </dsp:nvSpPr>
      <dsp:spPr>
        <a:xfrm>
          <a:off x="835235" y="15256"/>
          <a:ext cx="6359471"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Garamond" panose="02020404030301010803" pitchFamily="18" charset="0"/>
            </a:rPr>
            <a:t>α)</a:t>
          </a:r>
          <a:r>
            <a:rPr lang="el-GR" sz="1800" b="1" kern="1200" dirty="0">
              <a:latin typeface="Garamond" panose="02020404030301010803" pitchFamily="18" charset="0"/>
            </a:rPr>
            <a:t> </a:t>
          </a:r>
          <a:r>
            <a:rPr lang="el-GR" sz="1800" b="0" kern="1200" dirty="0">
              <a:latin typeface="Garamond" panose="02020404030301010803" pitchFamily="18" charset="0"/>
            </a:rPr>
            <a:t>Να εξετάσετε τα αίτια που προκαλούν παρόμοιες καταστάσεις στο χώρο της εκπαιδευτικής διοίκησης.</a:t>
          </a:r>
          <a:endParaRPr lang="en-US" sz="1800" kern="1200" dirty="0">
            <a:latin typeface="Garamond" panose="02020404030301010803" pitchFamily="18" charset="0"/>
          </a:endParaRPr>
        </a:p>
      </dsp:txBody>
      <dsp:txXfrm>
        <a:off x="835235" y="15256"/>
        <a:ext cx="6359471" cy="1300309"/>
      </dsp:txXfrm>
    </dsp:sp>
    <dsp:sp modelId="{6B2D7397-E64A-4085-8DE4-4DAFDC3FCB03}">
      <dsp:nvSpPr>
        <dsp:cNvPr id="0" name=""/>
        <dsp:cNvSpPr/>
      </dsp:nvSpPr>
      <dsp:spPr>
        <a:xfrm>
          <a:off x="-77247" y="1698612"/>
          <a:ext cx="7125347" cy="12609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357E1-7AAC-4C25-8DE9-3807B6B6F983}">
      <dsp:nvSpPr>
        <dsp:cNvPr id="0" name=""/>
        <dsp:cNvSpPr/>
      </dsp:nvSpPr>
      <dsp:spPr>
        <a:xfrm>
          <a:off x="123656" y="2130238"/>
          <a:ext cx="649845" cy="56727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76C85-D90A-4F31-B333-D310A484F32C}">
      <dsp:nvSpPr>
        <dsp:cNvPr id="0" name=""/>
        <dsp:cNvSpPr/>
      </dsp:nvSpPr>
      <dsp:spPr>
        <a:xfrm>
          <a:off x="822311" y="1729922"/>
          <a:ext cx="6104641"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just" defTabSz="800100">
            <a:lnSpc>
              <a:spcPct val="100000"/>
            </a:lnSpc>
            <a:spcBef>
              <a:spcPct val="0"/>
            </a:spcBef>
            <a:spcAft>
              <a:spcPts val="0"/>
            </a:spcAft>
            <a:buNone/>
          </a:pPr>
          <a:r>
            <a:rPr lang="en-US" sz="1800" b="1" kern="1200" dirty="0">
              <a:latin typeface="Garamond" panose="02020404030301010803" pitchFamily="18" charset="0"/>
            </a:rPr>
            <a:t>β)</a:t>
          </a:r>
          <a:r>
            <a:rPr lang="el-GR" sz="1800" b="1" kern="1200" dirty="0">
              <a:latin typeface="Garamond" panose="02020404030301010803" pitchFamily="18" charset="0"/>
            </a:rPr>
            <a:t> </a:t>
          </a:r>
          <a:r>
            <a:rPr lang="el-GR" sz="1800" b="0" kern="1200" dirty="0">
              <a:latin typeface="Garamond" panose="02020404030301010803" pitchFamily="18" charset="0"/>
            </a:rPr>
            <a:t>Να εξετάσετε τον τρόπο με τον οποίο ο αρμόδιος κρατικός φορέας θα μπορούσε να δημιουργήσει ένα σύστημα επιλογής των διευθυντικών στελεχών της εκπαίδευσης με τις λιγότερες δυνατές αμφισβητήσεις.</a:t>
          </a:r>
          <a:endParaRPr lang="en-US" sz="1800" kern="1200" dirty="0">
            <a:latin typeface="Garamond" panose="02020404030301010803" pitchFamily="18" charset="0"/>
          </a:endParaRPr>
        </a:p>
      </dsp:txBody>
      <dsp:txXfrm>
        <a:off x="822311" y="1729922"/>
        <a:ext cx="6104641" cy="13003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574A-2FA5-4DD8-B7A3-9B28501BEBA2}">
      <dsp:nvSpPr>
        <dsp:cNvPr id="0" name=""/>
        <dsp:cNvSpPr/>
      </dsp:nvSpPr>
      <dsp:spPr>
        <a:xfrm>
          <a:off x="-57969" y="0"/>
          <a:ext cx="7125347" cy="12609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E0CEF-EF3E-4AC9-A0BE-8C563E9BAB8B}">
      <dsp:nvSpPr>
        <dsp:cNvPr id="0" name=""/>
        <dsp:cNvSpPr/>
      </dsp:nvSpPr>
      <dsp:spPr>
        <a:xfrm>
          <a:off x="0" y="369662"/>
          <a:ext cx="649845" cy="58659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DC794-3E9C-4720-9DD9-399FF29010A3}">
      <dsp:nvSpPr>
        <dsp:cNvPr id="0" name=""/>
        <dsp:cNvSpPr/>
      </dsp:nvSpPr>
      <dsp:spPr>
        <a:xfrm>
          <a:off x="842195" y="15256"/>
          <a:ext cx="6350191"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Garamond" panose="02020404030301010803" pitchFamily="18" charset="0"/>
            </a:rPr>
            <a:t>α)</a:t>
          </a:r>
          <a:r>
            <a:rPr lang="el-GR" sz="1800" b="1" kern="1200" dirty="0">
              <a:latin typeface="Garamond" panose="02020404030301010803" pitchFamily="18" charset="0"/>
            </a:rPr>
            <a:t> </a:t>
          </a:r>
          <a:r>
            <a:rPr lang="el-GR" sz="1800" b="0" kern="1200" dirty="0">
              <a:latin typeface="Garamond" panose="02020404030301010803" pitchFamily="18" charset="0"/>
            </a:rPr>
            <a:t>Να εξετάσετε αν ήταν σωστή η ενέργεια των 2 διευθυντών προς τους διδάσκοντες.</a:t>
          </a:r>
          <a:endParaRPr lang="en-US" sz="1800" b="0" kern="1200" dirty="0">
            <a:latin typeface="Garamond" panose="02020404030301010803" pitchFamily="18" charset="0"/>
          </a:endParaRPr>
        </a:p>
      </dsp:txBody>
      <dsp:txXfrm>
        <a:off x="842195" y="15256"/>
        <a:ext cx="6350191" cy="1300309"/>
      </dsp:txXfrm>
    </dsp:sp>
    <dsp:sp modelId="{6B2D7397-E64A-4085-8DE4-4DAFDC3FCB03}">
      <dsp:nvSpPr>
        <dsp:cNvPr id="0" name=""/>
        <dsp:cNvSpPr/>
      </dsp:nvSpPr>
      <dsp:spPr>
        <a:xfrm>
          <a:off x="-74927" y="1698612"/>
          <a:ext cx="7125347" cy="12609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357E1-7AAC-4C25-8DE9-3807B6B6F983}">
      <dsp:nvSpPr>
        <dsp:cNvPr id="0" name=""/>
        <dsp:cNvSpPr/>
      </dsp:nvSpPr>
      <dsp:spPr>
        <a:xfrm>
          <a:off x="125976" y="2130238"/>
          <a:ext cx="649845" cy="56727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76C85-D90A-4F31-B333-D310A484F32C}">
      <dsp:nvSpPr>
        <dsp:cNvPr id="0" name=""/>
        <dsp:cNvSpPr/>
      </dsp:nvSpPr>
      <dsp:spPr>
        <a:xfrm>
          <a:off x="855489" y="1820281"/>
          <a:ext cx="6104641"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just" defTabSz="800100">
            <a:lnSpc>
              <a:spcPct val="100000"/>
            </a:lnSpc>
            <a:spcBef>
              <a:spcPct val="0"/>
            </a:spcBef>
            <a:spcAft>
              <a:spcPts val="0"/>
            </a:spcAft>
            <a:buNone/>
          </a:pPr>
          <a:r>
            <a:rPr lang="en-US" sz="1800" b="1" kern="1200" dirty="0">
              <a:latin typeface="Garamond" panose="02020404030301010803" pitchFamily="18" charset="0"/>
            </a:rPr>
            <a:t>β)</a:t>
          </a:r>
          <a:r>
            <a:rPr lang="el-GR" sz="1800" b="1" kern="1200" dirty="0">
              <a:latin typeface="Garamond" panose="02020404030301010803" pitchFamily="18" charset="0"/>
            </a:rPr>
            <a:t> </a:t>
          </a:r>
          <a:r>
            <a:rPr lang="el-GR" sz="1800" b="0" kern="1200" dirty="0">
              <a:latin typeface="Garamond" panose="02020404030301010803" pitchFamily="18" charset="0"/>
            </a:rPr>
            <a:t>Αν ήσαστε δάσκαλος στο σχολείο της Χαλκίδας και είχατε προγραμματίσει την Παρασκευή 08-10-2010 να μετακινηθείτε στην Αθήνα, για να δείτε τον άρρωστο πατέρα σας, πως θα αντιδρούσατε;</a:t>
          </a:r>
          <a:endParaRPr lang="en-US" sz="1800" kern="1200" dirty="0">
            <a:latin typeface="Garamond" panose="02020404030301010803" pitchFamily="18" charset="0"/>
          </a:endParaRPr>
        </a:p>
      </dsp:txBody>
      <dsp:txXfrm>
        <a:off x="855489" y="1820281"/>
        <a:ext cx="6104641" cy="13003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574A-2FA5-4DD8-B7A3-9B28501BEBA2}">
      <dsp:nvSpPr>
        <dsp:cNvPr id="0" name=""/>
        <dsp:cNvSpPr/>
      </dsp:nvSpPr>
      <dsp:spPr>
        <a:xfrm>
          <a:off x="-125196" y="0"/>
          <a:ext cx="7125347" cy="1300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E0CEF-EF3E-4AC9-A0BE-8C563E9BAB8B}">
      <dsp:nvSpPr>
        <dsp:cNvPr id="0" name=""/>
        <dsp:cNvSpPr/>
      </dsp:nvSpPr>
      <dsp:spPr>
        <a:xfrm>
          <a:off x="0" y="175950"/>
          <a:ext cx="715170" cy="71517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DC794-3E9C-4720-9DD9-399FF29010A3}">
      <dsp:nvSpPr>
        <dsp:cNvPr id="0" name=""/>
        <dsp:cNvSpPr/>
      </dsp:nvSpPr>
      <dsp:spPr>
        <a:xfrm>
          <a:off x="981711" y="15256"/>
          <a:ext cx="6278268"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Garamond" panose="02020404030301010803" pitchFamily="18" charset="0"/>
            </a:rPr>
            <a:t>α)</a:t>
          </a:r>
          <a:r>
            <a:rPr lang="el-GR" sz="1800" b="1" kern="1200" dirty="0">
              <a:latin typeface="Garamond" panose="02020404030301010803" pitchFamily="18" charset="0"/>
            </a:rPr>
            <a:t> </a:t>
          </a:r>
          <a:r>
            <a:rPr lang="el-GR" sz="1800" b="0" kern="1200" dirty="0">
              <a:latin typeface="Garamond" panose="02020404030301010803" pitchFamily="18" charset="0"/>
            </a:rPr>
            <a:t>Να αναφέρετε του λόγους που συντέλεσαν στην επιδείνωση του κακού κλίματος στο σχολείο.</a:t>
          </a:r>
          <a:endParaRPr lang="en-US" sz="1800" kern="1200" dirty="0">
            <a:latin typeface="Garamond" panose="02020404030301010803" pitchFamily="18" charset="0"/>
          </a:endParaRPr>
        </a:p>
      </dsp:txBody>
      <dsp:txXfrm>
        <a:off x="981711" y="15256"/>
        <a:ext cx="6278268" cy="1300309"/>
      </dsp:txXfrm>
    </dsp:sp>
    <dsp:sp modelId="{6B2D7397-E64A-4085-8DE4-4DAFDC3FCB03}">
      <dsp:nvSpPr>
        <dsp:cNvPr id="0" name=""/>
        <dsp:cNvSpPr/>
      </dsp:nvSpPr>
      <dsp:spPr>
        <a:xfrm>
          <a:off x="-142154" y="1678625"/>
          <a:ext cx="7125347" cy="1300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357E1-7AAC-4C25-8DE9-3807B6B6F983}">
      <dsp:nvSpPr>
        <dsp:cNvPr id="0" name=""/>
        <dsp:cNvSpPr/>
      </dsp:nvSpPr>
      <dsp:spPr>
        <a:xfrm>
          <a:off x="107115" y="1997886"/>
          <a:ext cx="715170" cy="67015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76C85-D90A-4F31-B333-D310A484F32C}">
      <dsp:nvSpPr>
        <dsp:cNvPr id="0" name=""/>
        <dsp:cNvSpPr/>
      </dsp:nvSpPr>
      <dsp:spPr>
        <a:xfrm>
          <a:off x="974998" y="1820281"/>
          <a:ext cx="6026692"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just" defTabSz="800100">
            <a:lnSpc>
              <a:spcPct val="100000"/>
            </a:lnSpc>
            <a:spcBef>
              <a:spcPct val="0"/>
            </a:spcBef>
            <a:spcAft>
              <a:spcPts val="0"/>
            </a:spcAft>
            <a:buNone/>
          </a:pPr>
          <a:r>
            <a:rPr lang="en-US" sz="1800" b="1" kern="1200" dirty="0">
              <a:latin typeface="Garamond" panose="02020404030301010803" pitchFamily="18" charset="0"/>
            </a:rPr>
            <a:t>β)</a:t>
          </a:r>
          <a:r>
            <a:rPr lang="el-GR" sz="1800" b="1" kern="1200" dirty="0">
              <a:latin typeface="Garamond" panose="02020404030301010803" pitchFamily="18" charset="0"/>
            </a:rPr>
            <a:t> </a:t>
          </a:r>
          <a:r>
            <a:rPr lang="el-GR" sz="1800" b="0" kern="1200" dirty="0">
              <a:latin typeface="Garamond" panose="02020404030301010803" pitchFamily="18" charset="0"/>
            </a:rPr>
            <a:t>Αν ήσαστε εσείς στη θέση του διευθυντή, πως θα αντιμετωπίζατε τα προβλήματα του προσωπικού στο σχολείο;</a:t>
          </a:r>
          <a:endParaRPr lang="en-US" sz="1800" kern="1200" dirty="0">
            <a:latin typeface="Garamond" panose="02020404030301010803" pitchFamily="18" charset="0"/>
          </a:endParaRPr>
        </a:p>
      </dsp:txBody>
      <dsp:txXfrm>
        <a:off x="974998" y="1820281"/>
        <a:ext cx="6026692" cy="13003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574A-2FA5-4DD8-B7A3-9B28501BEBA2}">
      <dsp:nvSpPr>
        <dsp:cNvPr id="0" name=""/>
        <dsp:cNvSpPr/>
      </dsp:nvSpPr>
      <dsp:spPr>
        <a:xfrm>
          <a:off x="-217701" y="339891"/>
          <a:ext cx="7125347" cy="1300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E0CEF-EF3E-4AC9-A0BE-8C563E9BAB8B}">
      <dsp:nvSpPr>
        <dsp:cNvPr id="0" name=""/>
        <dsp:cNvSpPr/>
      </dsp:nvSpPr>
      <dsp:spPr>
        <a:xfrm>
          <a:off x="0" y="699247"/>
          <a:ext cx="715170" cy="71517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DC794-3E9C-4720-9DD9-399FF29010A3}">
      <dsp:nvSpPr>
        <dsp:cNvPr id="0" name=""/>
        <dsp:cNvSpPr/>
      </dsp:nvSpPr>
      <dsp:spPr>
        <a:xfrm>
          <a:off x="722519" y="407729"/>
          <a:ext cx="6646864"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l" defTabSz="800100">
            <a:lnSpc>
              <a:spcPct val="100000"/>
            </a:lnSpc>
            <a:spcBef>
              <a:spcPct val="0"/>
            </a:spcBef>
            <a:spcAft>
              <a:spcPts val="0"/>
            </a:spcAft>
            <a:buNone/>
          </a:pPr>
          <a:r>
            <a:rPr lang="en-US" sz="1800" b="1" kern="1200" dirty="0">
              <a:latin typeface="Garamond" panose="02020404030301010803" pitchFamily="18" charset="0"/>
            </a:rPr>
            <a:t>α)</a:t>
          </a:r>
          <a:r>
            <a:rPr lang="el-GR" sz="1800" b="1" kern="1200" dirty="0">
              <a:latin typeface="Garamond" panose="02020404030301010803" pitchFamily="18" charset="0"/>
            </a:rPr>
            <a:t> </a:t>
          </a:r>
          <a:r>
            <a:rPr lang="el-GR" sz="1800" b="0" kern="1200" dirty="0">
              <a:latin typeface="Garamond" panose="02020404030301010803" pitchFamily="18" charset="0"/>
            </a:rPr>
            <a:t>Να σκιαγραφηθεί το ηγετικό στυλ του διευθυντή σχολείου.</a:t>
          </a:r>
          <a:r>
            <a:rPr lang="el-GR" sz="1800" b="1" kern="1200" dirty="0">
              <a:latin typeface="Garamond" panose="02020404030301010803" pitchFamily="18" charset="0"/>
            </a:rPr>
            <a:t> </a:t>
          </a:r>
          <a:endParaRPr lang="el-GR" sz="1800" kern="1200" dirty="0">
            <a:latin typeface="Garamond" panose="02020404030301010803" pitchFamily="18" charset="0"/>
          </a:endParaRPr>
        </a:p>
        <a:p>
          <a:pPr marL="0" lvl="0" indent="0" algn="l" defTabSz="800100">
            <a:lnSpc>
              <a:spcPct val="100000"/>
            </a:lnSpc>
            <a:spcBef>
              <a:spcPct val="0"/>
            </a:spcBef>
            <a:spcAft>
              <a:spcPts val="0"/>
            </a:spcAft>
            <a:buNone/>
          </a:pPr>
          <a:endParaRPr lang="en-US" sz="1800" kern="1200" dirty="0">
            <a:latin typeface="Garamond" panose="02020404030301010803" pitchFamily="18" charset="0"/>
          </a:endParaRPr>
        </a:p>
      </dsp:txBody>
      <dsp:txXfrm>
        <a:off x="722519" y="407729"/>
        <a:ext cx="6646864" cy="1300309"/>
      </dsp:txXfrm>
    </dsp:sp>
    <dsp:sp modelId="{6B2D7397-E64A-4085-8DE4-4DAFDC3FCB03}">
      <dsp:nvSpPr>
        <dsp:cNvPr id="0" name=""/>
        <dsp:cNvSpPr/>
      </dsp:nvSpPr>
      <dsp:spPr>
        <a:xfrm>
          <a:off x="-116592" y="2358609"/>
          <a:ext cx="7125347" cy="1300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357E1-7AAC-4C25-8DE9-3807B6B6F983}">
      <dsp:nvSpPr>
        <dsp:cNvPr id="0" name=""/>
        <dsp:cNvSpPr/>
      </dsp:nvSpPr>
      <dsp:spPr>
        <a:xfrm>
          <a:off x="26631" y="2748202"/>
          <a:ext cx="715170" cy="67015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76C85-D90A-4F31-B333-D310A484F32C}">
      <dsp:nvSpPr>
        <dsp:cNvPr id="0" name=""/>
        <dsp:cNvSpPr/>
      </dsp:nvSpPr>
      <dsp:spPr>
        <a:xfrm>
          <a:off x="818156" y="2358609"/>
          <a:ext cx="6026692"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just" defTabSz="800100">
            <a:lnSpc>
              <a:spcPct val="100000"/>
            </a:lnSpc>
            <a:spcBef>
              <a:spcPct val="0"/>
            </a:spcBef>
            <a:spcAft>
              <a:spcPts val="0"/>
            </a:spcAft>
            <a:buNone/>
          </a:pPr>
          <a:r>
            <a:rPr lang="en-US" sz="1800" b="1" kern="1200" dirty="0">
              <a:latin typeface="Garamond" panose="02020404030301010803" pitchFamily="18" charset="0"/>
            </a:rPr>
            <a:t>β)</a:t>
          </a:r>
          <a:r>
            <a:rPr lang="el-GR" sz="1800" b="1" kern="1200" dirty="0">
              <a:latin typeface="Garamond" panose="02020404030301010803" pitchFamily="18" charset="0"/>
            </a:rPr>
            <a:t> </a:t>
          </a:r>
          <a:r>
            <a:rPr lang="el-GR" sz="1800" b="0" kern="1200" dirty="0">
              <a:latin typeface="Garamond" panose="02020404030301010803" pitchFamily="18" charset="0"/>
            </a:rPr>
            <a:t>Αν ήσαστε στη θέση των </a:t>
          </a:r>
          <a:r>
            <a:rPr lang="el-GR" sz="1800" b="0" kern="1200" dirty="0" err="1">
              <a:latin typeface="Garamond" panose="02020404030301010803" pitchFamily="18" charset="0"/>
            </a:rPr>
            <a:t>πλειοψηφούντων</a:t>
          </a:r>
          <a:r>
            <a:rPr lang="el-GR" sz="1800" b="0" kern="1200" dirty="0">
              <a:latin typeface="Garamond" panose="02020404030301010803" pitchFamily="18" charset="0"/>
            </a:rPr>
            <a:t> εκπαιδευτικών, θα πραγματοποιούσατε την προγραμματισμένη διδακτική επίσκεψη;</a:t>
          </a:r>
          <a:endParaRPr lang="en-US" sz="1800" kern="1200" dirty="0">
            <a:latin typeface="Garamond" panose="02020404030301010803" pitchFamily="18" charset="0"/>
          </a:endParaRPr>
        </a:p>
      </dsp:txBody>
      <dsp:txXfrm>
        <a:off x="818156" y="2358609"/>
        <a:ext cx="6026692" cy="13003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574A-2FA5-4DD8-B7A3-9B28501BEBA2}">
      <dsp:nvSpPr>
        <dsp:cNvPr id="0" name=""/>
        <dsp:cNvSpPr/>
      </dsp:nvSpPr>
      <dsp:spPr>
        <a:xfrm>
          <a:off x="-125196" y="0"/>
          <a:ext cx="7125347" cy="1300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E0CEF-EF3E-4AC9-A0BE-8C563E9BAB8B}">
      <dsp:nvSpPr>
        <dsp:cNvPr id="0" name=""/>
        <dsp:cNvSpPr/>
      </dsp:nvSpPr>
      <dsp:spPr>
        <a:xfrm>
          <a:off x="0" y="175950"/>
          <a:ext cx="715170" cy="71517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DC794-3E9C-4720-9DD9-399FF29010A3}">
      <dsp:nvSpPr>
        <dsp:cNvPr id="0" name=""/>
        <dsp:cNvSpPr/>
      </dsp:nvSpPr>
      <dsp:spPr>
        <a:xfrm>
          <a:off x="981711" y="15256"/>
          <a:ext cx="6278268"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Garamond" panose="02020404030301010803" pitchFamily="18" charset="0"/>
            </a:rPr>
            <a:t>α)</a:t>
          </a:r>
          <a:r>
            <a:rPr lang="el-GR" sz="1800" b="1" kern="1200" dirty="0">
              <a:latin typeface="Garamond" panose="02020404030301010803" pitchFamily="18" charset="0"/>
            </a:rPr>
            <a:t> </a:t>
          </a:r>
          <a:r>
            <a:rPr lang="el-GR" sz="1800" b="0" kern="1200" dirty="0">
              <a:latin typeface="Garamond" panose="02020404030301010803" pitchFamily="18" charset="0"/>
            </a:rPr>
            <a:t>Ποια είναι τα βασικά αίτια για την παραίτηση του κ. Μ;</a:t>
          </a:r>
          <a:endParaRPr lang="en-US" sz="1800" kern="1200" dirty="0">
            <a:latin typeface="Garamond" panose="02020404030301010803" pitchFamily="18" charset="0"/>
          </a:endParaRPr>
        </a:p>
      </dsp:txBody>
      <dsp:txXfrm>
        <a:off x="981711" y="15256"/>
        <a:ext cx="6278268" cy="1300309"/>
      </dsp:txXfrm>
    </dsp:sp>
    <dsp:sp modelId="{6B2D7397-E64A-4085-8DE4-4DAFDC3FCB03}">
      <dsp:nvSpPr>
        <dsp:cNvPr id="0" name=""/>
        <dsp:cNvSpPr/>
      </dsp:nvSpPr>
      <dsp:spPr>
        <a:xfrm>
          <a:off x="-142154" y="1678625"/>
          <a:ext cx="7125347" cy="1300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357E1-7AAC-4C25-8DE9-3807B6B6F983}">
      <dsp:nvSpPr>
        <dsp:cNvPr id="0" name=""/>
        <dsp:cNvSpPr/>
      </dsp:nvSpPr>
      <dsp:spPr>
        <a:xfrm>
          <a:off x="107115" y="1997886"/>
          <a:ext cx="715170" cy="67015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76C85-D90A-4F31-B333-D310A484F32C}">
      <dsp:nvSpPr>
        <dsp:cNvPr id="0" name=""/>
        <dsp:cNvSpPr/>
      </dsp:nvSpPr>
      <dsp:spPr>
        <a:xfrm>
          <a:off x="974998" y="1820281"/>
          <a:ext cx="6026692"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just" defTabSz="800100">
            <a:lnSpc>
              <a:spcPct val="100000"/>
            </a:lnSpc>
            <a:spcBef>
              <a:spcPct val="0"/>
            </a:spcBef>
            <a:spcAft>
              <a:spcPts val="0"/>
            </a:spcAft>
            <a:buNone/>
          </a:pPr>
          <a:r>
            <a:rPr lang="en-US" sz="1800" b="1" kern="1200" dirty="0">
              <a:latin typeface="Garamond" panose="02020404030301010803" pitchFamily="18" charset="0"/>
            </a:rPr>
            <a:t>β)</a:t>
          </a:r>
          <a:r>
            <a:rPr lang="el-GR" sz="1800" b="1" kern="1200" dirty="0">
              <a:latin typeface="Garamond" panose="02020404030301010803" pitchFamily="18" charset="0"/>
            </a:rPr>
            <a:t> </a:t>
          </a:r>
          <a:r>
            <a:rPr lang="el-GR" sz="1800" b="0" kern="1200" dirty="0">
              <a:latin typeface="Garamond" panose="02020404030301010803" pitchFamily="18" charset="0"/>
            </a:rPr>
            <a:t>Ποιες ικανότητες πρέπει να διαθέτει ένας διευθυντής σχολείου;</a:t>
          </a:r>
          <a:endParaRPr lang="en-US" sz="1800" kern="1200" dirty="0">
            <a:latin typeface="Garamond" panose="02020404030301010803" pitchFamily="18" charset="0"/>
          </a:endParaRPr>
        </a:p>
      </dsp:txBody>
      <dsp:txXfrm>
        <a:off x="974998" y="1820281"/>
        <a:ext cx="6026692" cy="13003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pPr/>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pPr/>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36</a:t>
            </a:fld>
            <a:endParaRPr lang="en-US"/>
          </a:p>
        </p:txBody>
      </p:sp>
    </p:spTree>
    <p:extLst>
      <p:ext uri="{BB962C8B-B14F-4D97-AF65-F5344CB8AC3E}">
        <p14:creationId xmlns:p14="http://schemas.microsoft.com/office/powerpoint/2010/main" val="3950022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47</a:t>
            </a:fld>
            <a:endParaRPr lang="en-US"/>
          </a:p>
        </p:txBody>
      </p:sp>
    </p:spTree>
    <p:extLst>
      <p:ext uri="{BB962C8B-B14F-4D97-AF65-F5344CB8AC3E}">
        <p14:creationId xmlns:p14="http://schemas.microsoft.com/office/powerpoint/2010/main" val="1541992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48</a:t>
            </a:fld>
            <a:endParaRPr lang="en-US"/>
          </a:p>
        </p:txBody>
      </p:sp>
    </p:spTree>
    <p:extLst>
      <p:ext uri="{BB962C8B-B14F-4D97-AF65-F5344CB8AC3E}">
        <p14:creationId xmlns:p14="http://schemas.microsoft.com/office/powerpoint/2010/main" val="2689817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49</a:t>
            </a:fld>
            <a:endParaRPr lang="en-US"/>
          </a:p>
        </p:txBody>
      </p:sp>
    </p:spTree>
    <p:extLst>
      <p:ext uri="{BB962C8B-B14F-4D97-AF65-F5344CB8AC3E}">
        <p14:creationId xmlns:p14="http://schemas.microsoft.com/office/powerpoint/2010/main" val="2509099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50</a:t>
            </a:fld>
            <a:endParaRPr lang="en-US"/>
          </a:p>
        </p:txBody>
      </p:sp>
    </p:spTree>
    <p:extLst>
      <p:ext uri="{BB962C8B-B14F-4D97-AF65-F5344CB8AC3E}">
        <p14:creationId xmlns:p14="http://schemas.microsoft.com/office/powerpoint/2010/main" val="2546193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51</a:t>
            </a:fld>
            <a:endParaRPr lang="en-US"/>
          </a:p>
        </p:txBody>
      </p:sp>
    </p:spTree>
    <p:extLst>
      <p:ext uri="{BB962C8B-B14F-4D97-AF65-F5344CB8AC3E}">
        <p14:creationId xmlns:p14="http://schemas.microsoft.com/office/powerpoint/2010/main" val="209178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37</a:t>
            </a:fld>
            <a:endParaRPr lang="en-US"/>
          </a:p>
        </p:txBody>
      </p:sp>
    </p:spTree>
    <p:extLst>
      <p:ext uri="{BB962C8B-B14F-4D97-AF65-F5344CB8AC3E}">
        <p14:creationId xmlns:p14="http://schemas.microsoft.com/office/powerpoint/2010/main" val="138549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38</a:t>
            </a:fld>
            <a:endParaRPr lang="en-US"/>
          </a:p>
        </p:txBody>
      </p:sp>
    </p:spTree>
    <p:extLst>
      <p:ext uri="{BB962C8B-B14F-4D97-AF65-F5344CB8AC3E}">
        <p14:creationId xmlns:p14="http://schemas.microsoft.com/office/powerpoint/2010/main" val="271165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39</a:t>
            </a:fld>
            <a:endParaRPr lang="en-US"/>
          </a:p>
        </p:txBody>
      </p:sp>
    </p:spTree>
    <p:extLst>
      <p:ext uri="{BB962C8B-B14F-4D97-AF65-F5344CB8AC3E}">
        <p14:creationId xmlns:p14="http://schemas.microsoft.com/office/powerpoint/2010/main" val="394212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40</a:t>
            </a:fld>
            <a:endParaRPr lang="en-US"/>
          </a:p>
        </p:txBody>
      </p:sp>
    </p:spTree>
    <p:extLst>
      <p:ext uri="{BB962C8B-B14F-4D97-AF65-F5344CB8AC3E}">
        <p14:creationId xmlns:p14="http://schemas.microsoft.com/office/powerpoint/2010/main" val="3972757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41</a:t>
            </a:fld>
            <a:endParaRPr lang="en-US"/>
          </a:p>
        </p:txBody>
      </p:sp>
    </p:spTree>
    <p:extLst>
      <p:ext uri="{BB962C8B-B14F-4D97-AF65-F5344CB8AC3E}">
        <p14:creationId xmlns:p14="http://schemas.microsoft.com/office/powerpoint/2010/main" val="345382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42</a:t>
            </a:fld>
            <a:endParaRPr lang="en-US"/>
          </a:p>
        </p:txBody>
      </p:sp>
    </p:spTree>
    <p:extLst>
      <p:ext uri="{BB962C8B-B14F-4D97-AF65-F5344CB8AC3E}">
        <p14:creationId xmlns:p14="http://schemas.microsoft.com/office/powerpoint/2010/main" val="150745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43</a:t>
            </a:fld>
            <a:endParaRPr lang="en-US"/>
          </a:p>
        </p:txBody>
      </p:sp>
    </p:spTree>
    <p:extLst>
      <p:ext uri="{BB962C8B-B14F-4D97-AF65-F5344CB8AC3E}">
        <p14:creationId xmlns:p14="http://schemas.microsoft.com/office/powerpoint/2010/main" val="3422591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52F1279-6CE4-4169-83D3-4483097B6907}" type="slidenum">
              <a:rPr lang="en-US" smtClean="0"/>
              <a:pPr/>
              <a:t>45</a:t>
            </a:fld>
            <a:endParaRPr lang="en-US"/>
          </a:p>
        </p:txBody>
      </p:sp>
    </p:spTree>
    <p:extLst>
      <p:ext uri="{BB962C8B-B14F-4D97-AF65-F5344CB8AC3E}">
        <p14:creationId xmlns:p14="http://schemas.microsoft.com/office/powerpoint/2010/main" val="3341032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6D7AFB-15B6-4481-A6C1-90C4E03582BF}"/>
              </a:ext>
            </a:extLst>
          </p:cNvPr>
          <p:cNvSpPr/>
          <p:nvPr userDrawn="1"/>
        </p:nvSpPr>
        <p:spPr>
          <a:xfrm>
            <a:off x="5781047" y="260648"/>
            <a:ext cx="5952661" cy="63367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Picture Placeholder 2">
            <a:extLst>
              <a:ext uri="{FF2B5EF4-FFF2-40B4-BE49-F238E27FC236}">
                <a16:creationId xmlns:a16="http://schemas.microsoft.com/office/drawing/2014/main" id="{A2D93165-E73B-49E2-8635-02E21C046FC9}"/>
              </a:ext>
            </a:extLst>
          </p:cNvPr>
          <p:cNvSpPr>
            <a:spLocks noGrp="1"/>
          </p:cNvSpPr>
          <p:nvPr>
            <p:ph type="pic" idx="14" hasCustomPrompt="1"/>
          </p:nvPr>
        </p:nvSpPr>
        <p:spPr>
          <a:xfrm>
            <a:off x="734769" y="1196752"/>
            <a:ext cx="10849205" cy="3456384"/>
          </a:xfrm>
          <a:prstGeom prst="rect">
            <a:avLst/>
          </a:prstGeom>
          <a:solidFill>
            <a:schemeClr val="bg1">
              <a:lumMod val="95000"/>
            </a:schemeClr>
          </a:solidFill>
          <a:ln w="19050">
            <a:solidFill>
              <a:schemeClr val="bg1">
                <a:lumMod val="65000"/>
              </a:schemeClr>
            </a:solidFill>
          </a:ln>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제목 1">
            <a:extLst>
              <a:ext uri="{FF2B5EF4-FFF2-40B4-BE49-F238E27FC236}">
                <a16:creationId xmlns:a16="http://schemas.microsoft.com/office/drawing/2014/main" id="{8F51187F-8B7D-4CCE-8CAB-89F352270EAC}"/>
              </a:ext>
            </a:extLst>
          </p:cNvPr>
          <p:cNvSpPr>
            <a:spLocks noGrp="1"/>
          </p:cNvSpPr>
          <p:nvPr>
            <p:ph type="title" hasCustomPrompt="1"/>
          </p:nvPr>
        </p:nvSpPr>
        <p:spPr>
          <a:xfrm>
            <a:off x="0" y="269852"/>
            <a:ext cx="12192000" cy="710877"/>
          </a:xfrm>
          <a:prstGeom prst="rect">
            <a:avLst/>
          </a:prstGeom>
        </p:spPr>
        <p:txBody>
          <a:bodyPr anchor="ctr">
            <a:noAutofit/>
          </a:bodyPr>
          <a:lstStyle>
            <a:lvl1pPr algn="ctr">
              <a:defRPr sz="4800" b="0" baseline="0">
                <a:solidFill>
                  <a:schemeClr val="tx1">
                    <a:lumMod val="75000"/>
                    <a:lumOff val="25000"/>
                  </a:schemeClr>
                </a:solidFill>
                <a:latin typeface="Arial" pitchFamily="34" charset="0"/>
                <a:cs typeface="Arial"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33BDCAA-2A7E-41A1-9D44-649A2432BF22}"/>
              </a:ext>
            </a:extLst>
          </p:cNvPr>
          <p:cNvSpPr>
            <a:spLocks noGrp="1"/>
          </p:cNvSpPr>
          <p:nvPr>
            <p:ph type="pic" idx="10" hasCustomPrompt="1"/>
          </p:nvPr>
        </p:nvSpPr>
        <p:spPr>
          <a:xfrm>
            <a:off x="4092000" y="54582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A9C2840B-D2DF-4F8C-B40B-85D0E23CC558}"/>
              </a:ext>
            </a:extLst>
          </p:cNvPr>
          <p:cNvSpPr>
            <a:spLocks noGrp="1"/>
          </p:cNvSpPr>
          <p:nvPr>
            <p:ph type="pic" idx="11" hasCustomPrompt="1"/>
          </p:nvPr>
        </p:nvSpPr>
        <p:spPr>
          <a:xfrm>
            <a:off x="0" y="357540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E0178A45-E1F2-4219-82A5-06E071535503}"/>
              </a:ext>
            </a:extLst>
          </p:cNvPr>
          <p:cNvGrpSpPr/>
          <p:nvPr userDrawn="1"/>
        </p:nvGrpSpPr>
        <p:grpSpPr>
          <a:xfrm>
            <a:off x="637723" y="3059055"/>
            <a:ext cx="4156177" cy="3268904"/>
            <a:chOff x="2444748" y="555045"/>
            <a:chExt cx="7282048" cy="5727454"/>
          </a:xfrm>
        </p:grpSpPr>
        <p:sp>
          <p:nvSpPr>
            <p:cNvPr id="3" name="Freeform: Shape 2">
              <a:extLst>
                <a:ext uri="{FF2B5EF4-FFF2-40B4-BE49-F238E27FC236}">
                  <a16:creationId xmlns:a16="http://schemas.microsoft.com/office/drawing/2014/main" id="{85E309B5-D35D-4C95-A09A-4E2C8B12E33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3A4C29C0-CEE1-45B8-A0C3-402E9D4A7C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3DAF51F6-CAE6-497C-8F0E-AC4008FDE669}"/>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DE4362C-E294-4C51-947C-C72C712BDF94}"/>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848B4B1-766D-4432-9FDC-F940B1A061D7}"/>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B5855D06-FC93-4234-A8B0-C678B458F671}"/>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04C8F15-E1BE-4C55-9E32-90AE37C3647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BF5B835-A302-44A2-A60F-1F12E64F4EE3}"/>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그림 개체 틀 2">
            <a:extLst>
              <a:ext uri="{FF2B5EF4-FFF2-40B4-BE49-F238E27FC236}">
                <a16:creationId xmlns:a16="http://schemas.microsoft.com/office/drawing/2014/main" id="{E32D52F7-8EF1-4FD1-9F8E-0108B46380D2}"/>
              </a:ext>
            </a:extLst>
          </p:cNvPr>
          <p:cNvSpPr>
            <a:spLocks noGrp="1"/>
          </p:cNvSpPr>
          <p:nvPr>
            <p:ph type="pic" sz="quarter" idx="14" hasCustomPrompt="1"/>
          </p:nvPr>
        </p:nvSpPr>
        <p:spPr>
          <a:xfrm>
            <a:off x="0" y="1"/>
            <a:ext cx="12192000" cy="3884023"/>
          </a:xfrm>
          <a:custGeom>
            <a:avLst/>
            <a:gdLst>
              <a:gd name="connsiteX0" fmla="*/ 0 w 9144000"/>
              <a:gd name="connsiteY0" fmla="*/ 0 h 1556792"/>
              <a:gd name="connsiteX1" fmla="*/ 9144000 w 9144000"/>
              <a:gd name="connsiteY1" fmla="*/ 0 h 1556792"/>
              <a:gd name="connsiteX2" fmla="*/ 9144000 w 9144000"/>
              <a:gd name="connsiteY2" fmla="*/ 1556792 h 1556792"/>
              <a:gd name="connsiteX3" fmla="*/ 0 w 9144000"/>
              <a:gd name="connsiteY3" fmla="*/ 1556792 h 1556792"/>
              <a:gd name="connsiteX4" fmla="*/ 0 w 9144000"/>
              <a:gd name="connsiteY4" fmla="*/ 0 h 1556792"/>
              <a:gd name="connsiteX0" fmla="*/ 0 w 9144000"/>
              <a:gd name="connsiteY0" fmla="*/ 0 h 3176042"/>
              <a:gd name="connsiteX1" fmla="*/ 9144000 w 9144000"/>
              <a:gd name="connsiteY1" fmla="*/ 0 h 3176042"/>
              <a:gd name="connsiteX2" fmla="*/ 9144000 w 9144000"/>
              <a:gd name="connsiteY2" fmla="*/ 3176042 h 3176042"/>
              <a:gd name="connsiteX3" fmla="*/ 0 w 9144000"/>
              <a:gd name="connsiteY3" fmla="*/ 1556792 h 3176042"/>
              <a:gd name="connsiteX4" fmla="*/ 0 w 9144000"/>
              <a:gd name="connsiteY4" fmla="*/ 0 h 317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3176042">
                <a:moveTo>
                  <a:pt x="0" y="0"/>
                </a:moveTo>
                <a:lnTo>
                  <a:pt x="9144000" y="0"/>
                </a:lnTo>
                <a:lnTo>
                  <a:pt x="9144000" y="3176042"/>
                </a:lnTo>
                <a:lnTo>
                  <a:pt x="0" y="1556792"/>
                </a:lnTo>
                <a:lnTo>
                  <a:pt x="0" y="0"/>
                </a:lnTo>
                <a:close/>
              </a:path>
            </a:pathLst>
          </a:cu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2" name="그림 개체 틀 2">
            <a:extLst>
              <a:ext uri="{FF2B5EF4-FFF2-40B4-BE49-F238E27FC236}">
                <a16:creationId xmlns:a16="http://schemas.microsoft.com/office/drawing/2014/main" id="{5CF05A6B-CDF0-4EC5-9C70-296EED51DE50}"/>
              </a:ext>
            </a:extLst>
          </p:cNvPr>
          <p:cNvSpPr>
            <a:spLocks noGrp="1"/>
          </p:cNvSpPr>
          <p:nvPr>
            <p:ph type="pic" sz="quarter" idx="42" hasCustomPrompt="1"/>
          </p:nvPr>
        </p:nvSpPr>
        <p:spPr>
          <a:xfrm>
            <a:off x="767538" y="3202164"/>
            <a:ext cx="3917673" cy="2251458"/>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5097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3B867E3-38AB-4476-8632-34EDFC59DB87}"/>
              </a:ext>
            </a:extLst>
          </p:cNvPr>
          <p:cNvSpPr>
            <a:spLocks noGrp="1"/>
          </p:cNvSpPr>
          <p:nvPr>
            <p:ph type="pic" sz="quarter" idx="43" hasCustomPrompt="1"/>
          </p:nvPr>
        </p:nvSpPr>
        <p:spPr>
          <a:xfrm>
            <a:off x="6600622" y="1305993"/>
            <a:ext cx="4334608" cy="433509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Arc 2">
            <a:extLst>
              <a:ext uri="{FF2B5EF4-FFF2-40B4-BE49-F238E27FC236}">
                <a16:creationId xmlns:a16="http://schemas.microsoft.com/office/drawing/2014/main" id="{94A74E82-B34D-4C4B-B00A-63C2E0C1481F}"/>
              </a:ext>
            </a:extLst>
          </p:cNvPr>
          <p:cNvSpPr/>
          <p:nvPr userDrawn="1"/>
        </p:nvSpPr>
        <p:spPr>
          <a:xfrm>
            <a:off x="6320628" y="1026240"/>
            <a:ext cx="4894597" cy="4894597"/>
          </a:xfrm>
          <a:prstGeom prst="arc">
            <a:avLst>
              <a:gd name="adj1" fmla="val 12493243"/>
              <a:gd name="adj2" fmla="val 8891088"/>
            </a:avLst>
          </a:prstGeom>
          <a:ln w="25400">
            <a:solidFill>
              <a:schemeClr val="accent1"/>
            </a:solidFill>
            <a:headEnd type="none"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492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7A93F2A8-E9B4-4FBC-B414-DC9803D923D9}"/>
              </a:ext>
            </a:extLst>
          </p:cNvPr>
          <p:cNvSpPr>
            <a:spLocks noGrp="1"/>
          </p:cNvSpPr>
          <p:nvPr>
            <p:ph type="pic" sz="quarter" idx="11" hasCustomPrompt="1"/>
          </p:nvPr>
        </p:nvSpPr>
        <p:spPr>
          <a:xfrm>
            <a:off x="995168" y="2560523"/>
            <a:ext cx="2160000" cy="2160000"/>
          </a:xfrm>
          <a:prstGeom prst="ellipse">
            <a:avLst/>
          </a:prstGeom>
          <a:solidFill>
            <a:schemeClr val="bg1">
              <a:lumMod val="95000"/>
            </a:schemeClr>
          </a:solidFill>
          <a:ln w="22225">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EC3D2488-3F58-407E-9BB0-8EE204A58A8A}"/>
              </a:ext>
            </a:extLst>
          </p:cNvPr>
          <p:cNvSpPr>
            <a:spLocks noGrp="1"/>
          </p:cNvSpPr>
          <p:nvPr>
            <p:ph type="pic" sz="quarter" idx="57" hasCustomPrompt="1"/>
          </p:nvPr>
        </p:nvSpPr>
        <p:spPr>
          <a:xfrm>
            <a:off x="4495312" y="2560523"/>
            <a:ext cx="2160000" cy="2160000"/>
          </a:xfrm>
          <a:prstGeom prst="ellipse">
            <a:avLst/>
          </a:prstGeom>
          <a:solidFill>
            <a:schemeClr val="bg1">
              <a:lumMod val="95000"/>
            </a:schemeClr>
          </a:solidFill>
          <a:ln w="22225">
            <a:solidFill>
              <a:schemeClr val="accent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86B69C6D-9647-4A3E-9A66-A73EE3F4286F}"/>
              </a:ext>
            </a:extLst>
          </p:cNvPr>
          <p:cNvSpPr>
            <a:spLocks noGrp="1"/>
          </p:cNvSpPr>
          <p:nvPr>
            <p:ph type="pic" sz="quarter" idx="60" hasCustomPrompt="1"/>
          </p:nvPr>
        </p:nvSpPr>
        <p:spPr>
          <a:xfrm>
            <a:off x="7995455" y="2560523"/>
            <a:ext cx="2160000" cy="2160000"/>
          </a:xfrm>
          <a:prstGeom prst="ellipse">
            <a:avLst/>
          </a:prstGeom>
          <a:solidFill>
            <a:schemeClr val="bg1">
              <a:lumMod val="95000"/>
            </a:schemeClr>
          </a:solidFill>
          <a:ln w="22225">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117BCC-3032-4F8C-AA88-4892223066D6}"/>
              </a:ext>
            </a:extLst>
          </p:cNvPr>
          <p:cNvGrpSpPr/>
          <p:nvPr userDrawn="1"/>
        </p:nvGrpSpPr>
        <p:grpSpPr>
          <a:xfrm>
            <a:off x="9613650" y="2003247"/>
            <a:ext cx="2578350" cy="4052320"/>
            <a:chOff x="9508727" y="2147107"/>
            <a:chExt cx="2683273" cy="4217224"/>
          </a:xfrm>
        </p:grpSpPr>
        <p:sp>
          <p:nvSpPr>
            <p:cNvPr id="3" name="Freeform: Shape 2">
              <a:extLst>
                <a:ext uri="{FF2B5EF4-FFF2-40B4-BE49-F238E27FC236}">
                  <a16:creationId xmlns:a16="http://schemas.microsoft.com/office/drawing/2014/main" id="{D9E0B0B1-4B11-4180-BADE-DB071FCDEC5D}"/>
                </a:ext>
              </a:extLst>
            </p:cNvPr>
            <p:cNvSpPr/>
            <p:nvPr/>
          </p:nvSpPr>
          <p:spPr>
            <a:xfrm>
              <a:off x="11381596" y="5780548"/>
              <a:ext cx="810404" cy="583783"/>
            </a:xfrm>
            <a:custGeom>
              <a:avLst/>
              <a:gdLst>
                <a:gd name="connsiteX0" fmla="*/ 267669 w 810404"/>
                <a:gd name="connsiteY0" fmla="*/ 0 h 583783"/>
                <a:gd name="connsiteX1" fmla="*/ 769357 w 810404"/>
                <a:gd name="connsiteY1" fmla="*/ 0 h 583783"/>
                <a:gd name="connsiteX2" fmla="*/ 805844 w 810404"/>
                <a:gd name="connsiteY2" fmla="*/ 0 h 583783"/>
                <a:gd name="connsiteX3" fmla="*/ 810404 w 810404"/>
                <a:gd name="connsiteY3" fmla="*/ 0 h 583783"/>
                <a:gd name="connsiteX4" fmla="*/ 810404 w 810404"/>
                <a:gd name="connsiteY4" fmla="*/ 583783 h 583783"/>
                <a:gd name="connsiteX5" fmla="*/ 805844 w 810404"/>
                <a:gd name="connsiteY5" fmla="*/ 583783 h 583783"/>
                <a:gd name="connsiteX6" fmla="*/ 769357 w 810404"/>
                <a:gd name="connsiteY6" fmla="*/ 583783 h 583783"/>
                <a:gd name="connsiteX7" fmla="*/ 170371 w 810404"/>
                <a:gd name="connsiteY7" fmla="*/ 583783 h 583783"/>
                <a:gd name="connsiteX8" fmla="*/ 152128 w 810404"/>
                <a:gd name="connsiteY8" fmla="*/ 367906 h 583783"/>
                <a:gd name="connsiteX9" fmla="*/ 267669 w 810404"/>
                <a:gd name="connsiteY9" fmla="*/ 0 h 58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404" h="583783">
                  <a:moveTo>
                    <a:pt x="267669" y="0"/>
                  </a:moveTo>
                  <a:lnTo>
                    <a:pt x="769357" y="0"/>
                  </a:lnTo>
                  <a:lnTo>
                    <a:pt x="805844" y="0"/>
                  </a:lnTo>
                  <a:lnTo>
                    <a:pt x="810404" y="0"/>
                  </a:lnTo>
                  <a:lnTo>
                    <a:pt x="810404" y="583783"/>
                  </a:lnTo>
                  <a:lnTo>
                    <a:pt x="805844" y="583783"/>
                  </a:lnTo>
                  <a:cubicBezTo>
                    <a:pt x="805844" y="583783"/>
                    <a:pt x="793682" y="583783"/>
                    <a:pt x="769357" y="583783"/>
                  </a:cubicBezTo>
                  <a:cubicBezTo>
                    <a:pt x="675101" y="583783"/>
                    <a:pt x="413614" y="583783"/>
                    <a:pt x="170371" y="583783"/>
                  </a:cubicBezTo>
                  <a:cubicBezTo>
                    <a:pt x="-133682" y="583783"/>
                    <a:pt x="39629" y="483446"/>
                    <a:pt x="152128" y="367906"/>
                  </a:cubicBezTo>
                  <a:cubicBezTo>
                    <a:pt x="264629" y="249324"/>
                    <a:pt x="267669" y="0"/>
                    <a:pt x="267669" y="0"/>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wrap="square" rtlCol="0" anchor="ctr">
              <a:noAutofit/>
            </a:bodyPr>
            <a:lstStyle/>
            <a:p>
              <a:endParaRPr lang="en-US"/>
            </a:p>
          </p:txBody>
        </p:sp>
        <p:sp>
          <p:nvSpPr>
            <p:cNvPr id="4" name="Freeform: Shape 3">
              <a:extLst>
                <a:ext uri="{FF2B5EF4-FFF2-40B4-BE49-F238E27FC236}">
                  <a16:creationId xmlns:a16="http://schemas.microsoft.com/office/drawing/2014/main" id="{1EDE72EE-879B-4FEA-A6CD-BCF46F39E4C4}"/>
                </a:ext>
              </a:extLst>
            </p:cNvPr>
            <p:cNvSpPr/>
            <p:nvPr/>
          </p:nvSpPr>
          <p:spPr>
            <a:xfrm>
              <a:off x="9508727" y="2147107"/>
              <a:ext cx="2683273" cy="3642562"/>
            </a:xfrm>
            <a:custGeom>
              <a:avLst/>
              <a:gdLst>
                <a:gd name="connsiteX0" fmla="*/ 170270 w 2683273"/>
                <a:gd name="connsiteY0" fmla="*/ 0 h 3642562"/>
                <a:gd name="connsiteX1" fmla="*/ 2645266 w 2683273"/>
                <a:gd name="connsiteY1" fmla="*/ 0 h 3642562"/>
                <a:gd name="connsiteX2" fmla="*/ 2683273 w 2683273"/>
                <a:gd name="connsiteY2" fmla="*/ 0 h 3642562"/>
                <a:gd name="connsiteX3" fmla="*/ 2683273 w 2683273"/>
                <a:gd name="connsiteY3" fmla="*/ 3642562 h 3642562"/>
                <a:gd name="connsiteX4" fmla="*/ 155068 w 2683273"/>
                <a:gd name="connsiteY4" fmla="*/ 3642562 h 3642562"/>
                <a:gd name="connsiteX5" fmla="*/ 0 w 2683273"/>
                <a:gd name="connsiteY5" fmla="*/ 3469251 h 3642562"/>
                <a:gd name="connsiteX6" fmla="*/ 0 w 2683273"/>
                <a:gd name="connsiteY6" fmla="*/ 170270 h 3642562"/>
                <a:gd name="connsiteX7" fmla="*/ 170270 w 2683273"/>
                <a:gd name="connsiteY7" fmla="*/ 0 h 36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273" h="3642562">
                  <a:moveTo>
                    <a:pt x="170270" y="0"/>
                  </a:moveTo>
                  <a:lnTo>
                    <a:pt x="2645266" y="0"/>
                  </a:lnTo>
                  <a:lnTo>
                    <a:pt x="2683273" y="0"/>
                  </a:lnTo>
                  <a:lnTo>
                    <a:pt x="2683273" y="3642562"/>
                  </a:lnTo>
                  <a:lnTo>
                    <a:pt x="155068" y="3642562"/>
                  </a:lnTo>
                  <a:cubicBezTo>
                    <a:pt x="69933" y="3642562"/>
                    <a:pt x="0" y="3566549"/>
                    <a:pt x="0" y="3469251"/>
                  </a:cubicBezTo>
                  <a:lnTo>
                    <a:pt x="0" y="170270"/>
                  </a:lnTo>
                  <a:cubicBezTo>
                    <a:pt x="0" y="72973"/>
                    <a:pt x="82095" y="0"/>
                    <a:pt x="170270" y="0"/>
                  </a:cubicBezTo>
                  <a:close/>
                </a:path>
              </a:pathLst>
            </a:custGeom>
            <a:solidFill>
              <a:srgbClr val="999999"/>
            </a:solidFill>
            <a:ln w="9525" cap="flat">
              <a:noFill/>
              <a:prstDash val="solid"/>
              <a:miter/>
            </a:ln>
          </p:spPr>
          <p:txBody>
            <a:bodyPr wrap="square" rtlCol="0" anchor="ctr">
              <a:noAutofit/>
            </a:bodyPr>
            <a:lstStyle/>
            <a:p>
              <a:endParaRPr lang="en-US" dirty="0"/>
            </a:p>
          </p:txBody>
        </p:sp>
        <p:sp>
          <p:nvSpPr>
            <p:cNvPr id="5" name="Freeform: Shape 4">
              <a:extLst>
                <a:ext uri="{FF2B5EF4-FFF2-40B4-BE49-F238E27FC236}">
                  <a16:creationId xmlns:a16="http://schemas.microsoft.com/office/drawing/2014/main" id="{2CCB3843-05FA-4D36-8253-9E8F3AB1921C}"/>
                </a:ext>
              </a:extLst>
            </p:cNvPr>
            <p:cNvSpPr/>
            <p:nvPr/>
          </p:nvSpPr>
          <p:spPr>
            <a:xfrm>
              <a:off x="9536092" y="2177513"/>
              <a:ext cx="2655908" cy="3195604"/>
            </a:xfrm>
            <a:custGeom>
              <a:avLst/>
              <a:gdLst>
                <a:gd name="connsiteX0" fmla="*/ 170270 w 2655908"/>
                <a:gd name="connsiteY0" fmla="*/ 0 h 3195604"/>
                <a:gd name="connsiteX1" fmla="*/ 2623983 w 2655908"/>
                <a:gd name="connsiteY1" fmla="*/ 0 h 3195604"/>
                <a:gd name="connsiteX2" fmla="*/ 2655908 w 2655908"/>
                <a:gd name="connsiteY2" fmla="*/ 0 h 3195604"/>
                <a:gd name="connsiteX3" fmla="*/ 2655908 w 2655908"/>
                <a:gd name="connsiteY3" fmla="*/ 3195604 h 3195604"/>
                <a:gd name="connsiteX4" fmla="*/ 0 w 2655908"/>
                <a:gd name="connsiteY4" fmla="*/ 3195604 h 3195604"/>
                <a:gd name="connsiteX5" fmla="*/ 0 w 2655908"/>
                <a:gd name="connsiteY5" fmla="*/ 148987 h 3195604"/>
                <a:gd name="connsiteX6" fmla="*/ 170270 w 2655908"/>
                <a:gd name="connsiteY6" fmla="*/ 0 h 31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908" h="3195604">
                  <a:moveTo>
                    <a:pt x="170270" y="0"/>
                  </a:moveTo>
                  <a:lnTo>
                    <a:pt x="2623983" y="0"/>
                  </a:lnTo>
                  <a:lnTo>
                    <a:pt x="2655908" y="0"/>
                  </a:lnTo>
                  <a:lnTo>
                    <a:pt x="2655908" y="3195604"/>
                  </a:lnTo>
                  <a:lnTo>
                    <a:pt x="0" y="3195604"/>
                  </a:lnTo>
                  <a:lnTo>
                    <a:pt x="0" y="148987"/>
                  </a:lnTo>
                  <a:cubicBezTo>
                    <a:pt x="0" y="60811"/>
                    <a:pt x="82095" y="0"/>
                    <a:pt x="170270" y="0"/>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6" name="Freeform: Shape 5">
              <a:extLst>
                <a:ext uri="{FF2B5EF4-FFF2-40B4-BE49-F238E27FC236}">
                  <a16:creationId xmlns:a16="http://schemas.microsoft.com/office/drawing/2014/main" id="{AB7AF8A9-20F4-42A9-9ACC-52EA430548E1}"/>
                </a:ext>
              </a:extLst>
            </p:cNvPr>
            <p:cNvSpPr/>
            <p:nvPr/>
          </p:nvSpPr>
          <p:spPr>
            <a:xfrm>
              <a:off x="11384738" y="6312642"/>
              <a:ext cx="807262" cy="48649"/>
            </a:xfrm>
            <a:custGeom>
              <a:avLst/>
              <a:gdLst>
                <a:gd name="connsiteX0" fmla="*/ 0 w 807262"/>
                <a:gd name="connsiteY0" fmla="*/ 0 h 48649"/>
                <a:gd name="connsiteX1" fmla="*/ 807262 w 807262"/>
                <a:gd name="connsiteY1" fmla="*/ 0 h 48649"/>
                <a:gd name="connsiteX2" fmla="*/ 807262 w 807262"/>
                <a:gd name="connsiteY2" fmla="*/ 48649 h 48649"/>
                <a:gd name="connsiteX3" fmla="*/ 799662 w 807262"/>
                <a:gd name="connsiteY3" fmla="*/ 48649 h 48649"/>
                <a:gd name="connsiteX4" fmla="*/ 772297 w 807262"/>
                <a:gd name="connsiteY4" fmla="*/ 48649 h 48649"/>
                <a:gd name="connsiteX5" fmla="*/ 173311 w 807262"/>
                <a:gd name="connsiteY5" fmla="*/ 48649 h 48649"/>
                <a:gd name="connsiteX6" fmla="*/ 0 w 807262"/>
                <a:gd name="connsiteY6" fmla="*/ 6081 h 48649"/>
                <a:gd name="connsiteX7" fmla="*/ 0 w 807262"/>
                <a:gd name="connsiteY7" fmla="*/ 3041 h 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262" h="48649">
                  <a:moveTo>
                    <a:pt x="0" y="0"/>
                  </a:moveTo>
                  <a:lnTo>
                    <a:pt x="807262" y="0"/>
                  </a:lnTo>
                  <a:lnTo>
                    <a:pt x="807262" y="48649"/>
                  </a:lnTo>
                  <a:lnTo>
                    <a:pt x="799662" y="48649"/>
                  </a:lnTo>
                  <a:cubicBezTo>
                    <a:pt x="793581" y="48649"/>
                    <a:pt x="784459" y="48649"/>
                    <a:pt x="772297" y="48649"/>
                  </a:cubicBezTo>
                  <a:cubicBezTo>
                    <a:pt x="678039" y="48649"/>
                    <a:pt x="416553" y="48649"/>
                    <a:pt x="173311" y="48649"/>
                  </a:cubicBezTo>
                  <a:cubicBezTo>
                    <a:pt x="48648" y="48649"/>
                    <a:pt x="0" y="36487"/>
                    <a:pt x="0" y="6081"/>
                  </a:cubicBezTo>
                  <a:cubicBezTo>
                    <a:pt x="0" y="6081"/>
                    <a:pt x="0" y="6081"/>
                    <a:pt x="0" y="3041"/>
                  </a:cubicBezTo>
                  <a:close/>
                </a:path>
              </a:pathLst>
            </a:custGeom>
            <a:solidFill>
              <a:schemeClr val="tx1">
                <a:lumMod val="50000"/>
                <a:lumOff val="50000"/>
              </a:schemeClr>
            </a:solidFill>
            <a:ln w="9525" cap="flat">
              <a:noFill/>
              <a:prstDash val="solid"/>
              <a:miter/>
            </a:ln>
          </p:spPr>
          <p:txBody>
            <a:bodyPr wrap="square" rtlCol="0" anchor="ctr">
              <a:noAutofit/>
            </a:bodyPr>
            <a:lstStyle/>
            <a:p>
              <a:endParaRPr lang="en-US" dirty="0"/>
            </a:p>
          </p:txBody>
        </p:sp>
        <p:sp>
          <p:nvSpPr>
            <p:cNvPr id="7" name="Freeform: Shape 6">
              <a:extLst>
                <a:ext uri="{FF2B5EF4-FFF2-40B4-BE49-F238E27FC236}">
                  <a16:creationId xmlns:a16="http://schemas.microsoft.com/office/drawing/2014/main" id="{A3B04ADD-D9A0-4779-9DE8-7B053FC465FF}"/>
                </a:ext>
              </a:extLst>
            </p:cNvPr>
            <p:cNvSpPr/>
            <p:nvPr/>
          </p:nvSpPr>
          <p:spPr>
            <a:xfrm>
              <a:off x="9536092" y="5379197"/>
              <a:ext cx="2655908" cy="395270"/>
            </a:xfrm>
            <a:custGeom>
              <a:avLst/>
              <a:gdLst>
                <a:gd name="connsiteX0" fmla="*/ 0 w 2655908"/>
                <a:gd name="connsiteY0" fmla="*/ 0 h 395270"/>
                <a:gd name="connsiteX1" fmla="*/ 2655908 w 2655908"/>
                <a:gd name="connsiteY1" fmla="*/ 0 h 395270"/>
                <a:gd name="connsiteX2" fmla="*/ 2655908 w 2655908"/>
                <a:gd name="connsiteY2" fmla="*/ 395270 h 395270"/>
                <a:gd name="connsiteX3" fmla="*/ 2623983 w 2655908"/>
                <a:gd name="connsiteY3" fmla="*/ 395270 h 395270"/>
                <a:gd name="connsiteX4" fmla="*/ 170270 w 2655908"/>
                <a:gd name="connsiteY4" fmla="*/ 395270 h 395270"/>
                <a:gd name="connsiteX5" fmla="*/ 0 w 2655908"/>
                <a:gd name="connsiteY5" fmla="*/ 246284 h 39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5908" h="395270">
                  <a:moveTo>
                    <a:pt x="0" y="0"/>
                  </a:moveTo>
                  <a:lnTo>
                    <a:pt x="2655908" y="0"/>
                  </a:lnTo>
                  <a:lnTo>
                    <a:pt x="2655908" y="395270"/>
                  </a:lnTo>
                  <a:lnTo>
                    <a:pt x="2623983" y="395270"/>
                  </a:lnTo>
                  <a:lnTo>
                    <a:pt x="170270" y="395270"/>
                  </a:lnTo>
                  <a:cubicBezTo>
                    <a:pt x="82095" y="395270"/>
                    <a:pt x="0" y="322297"/>
                    <a:pt x="0" y="246284"/>
                  </a:cubicBezTo>
                  <a:close/>
                </a:path>
              </a:pathLst>
            </a:custGeom>
            <a:solidFill>
              <a:schemeClr val="bg1">
                <a:lumMod val="75000"/>
              </a:schemeClr>
            </a:solidFill>
            <a:ln w="9525" cap="flat">
              <a:noFill/>
              <a:prstDash val="solid"/>
              <a:miter/>
            </a:ln>
          </p:spPr>
          <p:txBody>
            <a:bodyPr wrap="square" rtlCol="0" anchor="ctr">
              <a:noAutofit/>
            </a:bodyPr>
            <a:lstStyle/>
            <a:p>
              <a:endParaRPr lang="en-US"/>
            </a:p>
          </p:txBody>
        </p:sp>
        <p:sp>
          <p:nvSpPr>
            <p:cNvPr id="8" name="Freeform: Shape 7">
              <a:extLst>
                <a:ext uri="{FF2B5EF4-FFF2-40B4-BE49-F238E27FC236}">
                  <a16:creationId xmlns:a16="http://schemas.microsoft.com/office/drawing/2014/main" id="{F98221A9-6AC7-4184-B404-4D26AC76772E}"/>
                </a:ext>
              </a:extLst>
            </p:cNvPr>
            <p:cNvSpPr/>
            <p:nvPr/>
          </p:nvSpPr>
          <p:spPr>
            <a:xfrm>
              <a:off x="9711093" y="2388830"/>
              <a:ext cx="2480907" cy="2797293"/>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24C79AC-939D-4B2C-8A93-F1F58E8EDBA8}"/>
                </a:ext>
              </a:extLst>
            </p:cNvPr>
            <p:cNvSpPr/>
            <p:nvPr/>
          </p:nvSpPr>
          <p:spPr>
            <a:xfrm>
              <a:off x="10791316" y="2439610"/>
              <a:ext cx="1400684" cy="2776919"/>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0" name="Rectangle 9">
            <a:extLst>
              <a:ext uri="{FF2B5EF4-FFF2-40B4-BE49-F238E27FC236}">
                <a16:creationId xmlns:a16="http://schemas.microsoft.com/office/drawing/2014/main" id="{079717CE-5FF1-456C-B564-55798E060E3B}"/>
              </a:ext>
            </a:extLst>
          </p:cNvPr>
          <p:cNvSpPr/>
          <p:nvPr userDrawn="1"/>
        </p:nvSpPr>
        <p:spPr>
          <a:xfrm>
            <a:off x="0" y="2"/>
            <a:ext cx="12192000" cy="18804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bg1"/>
              </a:solidFill>
            </a:endParaRPr>
          </a:p>
        </p:txBody>
      </p:sp>
      <p:sp>
        <p:nvSpPr>
          <p:cNvPr id="11" name="Oval 10">
            <a:extLst>
              <a:ext uri="{FF2B5EF4-FFF2-40B4-BE49-F238E27FC236}">
                <a16:creationId xmlns:a16="http://schemas.microsoft.com/office/drawing/2014/main" id="{F51B4AAB-F0BC-4BA8-8711-B6E764DC67C4}"/>
              </a:ext>
            </a:extLst>
          </p:cNvPr>
          <p:cNvSpPr/>
          <p:nvPr userDrawn="1"/>
        </p:nvSpPr>
        <p:spPr>
          <a:xfrm>
            <a:off x="5466000" y="1233032"/>
            <a:ext cx="1260000" cy="1260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2" name="Oval 9">
            <a:extLst>
              <a:ext uri="{FF2B5EF4-FFF2-40B4-BE49-F238E27FC236}">
                <a16:creationId xmlns:a16="http://schemas.microsoft.com/office/drawing/2014/main" id="{13FCA882-D6A7-47A0-8F53-222F73770C2C}"/>
              </a:ext>
            </a:extLst>
          </p:cNvPr>
          <p:cNvSpPr/>
          <p:nvPr userDrawn="1"/>
        </p:nvSpPr>
        <p:spPr>
          <a:xfrm>
            <a:off x="6714751" y="3743880"/>
            <a:ext cx="2520000" cy="25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Picture Placeholder 2">
            <a:extLst>
              <a:ext uri="{FF2B5EF4-FFF2-40B4-BE49-F238E27FC236}">
                <a16:creationId xmlns:a16="http://schemas.microsoft.com/office/drawing/2014/main" id="{9DB5361C-4E28-430F-9AB8-82C47DA59C59}"/>
              </a:ext>
            </a:extLst>
          </p:cNvPr>
          <p:cNvSpPr>
            <a:spLocks noGrp="1"/>
          </p:cNvSpPr>
          <p:nvPr>
            <p:ph type="pic" idx="10" hasCustomPrompt="1"/>
          </p:nvPr>
        </p:nvSpPr>
        <p:spPr>
          <a:xfrm>
            <a:off x="9745813" y="2221239"/>
            <a:ext cx="2446188" cy="273681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grpSp>
        <p:nvGrpSpPr>
          <p:cNvPr id="14" name="Group 20">
            <a:extLst>
              <a:ext uri="{FF2B5EF4-FFF2-40B4-BE49-F238E27FC236}">
                <a16:creationId xmlns:a16="http://schemas.microsoft.com/office/drawing/2014/main" id="{354EA4D5-D4EB-4CB5-9857-49FA2B15841F}"/>
              </a:ext>
            </a:extLst>
          </p:cNvPr>
          <p:cNvGrpSpPr/>
          <p:nvPr userDrawn="1"/>
        </p:nvGrpSpPr>
        <p:grpSpPr>
          <a:xfrm>
            <a:off x="7019112" y="2341950"/>
            <a:ext cx="1890758" cy="3323854"/>
            <a:chOff x="445712" y="1449040"/>
            <a:chExt cx="2113018" cy="3924176"/>
          </a:xfrm>
        </p:grpSpPr>
        <p:sp>
          <p:nvSpPr>
            <p:cNvPr id="15" name="Rounded Rectangle 21">
              <a:extLst>
                <a:ext uri="{FF2B5EF4-FFF2-40B4-BE49-F238E27FC236}">
                  <a16:creationId xmlns:a16="http://schemas.microsoft.com/office/drawing/2014/main" id="{FBFC0138-3DDC-4D23-9F01-896D4915E925}"/>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6" name="Rectangle 22">
              <a:extLst>
                <a:ext uri="{FF2B5EF4-FFF2-40B4-BE49-F238E27FC236}">
                  <a16:creationId xmlns:a16="http://schemas.microsoft.com/office/drawing/2014/main" id="{118890BA-E4FD-42D6-8AC7-1AC8FAC00592}"/>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7" name="Group 23">
              <a:extLst>
                <a:ext uri="{FF2B5EF4-FFF2-40B4-BE49-F238E27FC236}">
                  <a16:creationId xmlns:a16="http://schemas.microsoft.com/office/drawing/2014/main" id="{2E10FAE0-0A16-4D44-B561-8BFCCF53C81B}"/>
                </a:ext>
              </a:extLst>
            </p:cNvPr>
            <p:cNvGrpSpPr/>
            <p:nvPr userDrawn="1"/>
          </p:nvGrpSpPr>
          <p:grpSpPr>
            <a:xfrm>
              <a:off x="1407705" y="5045834"/>
              <a:ext cx="211967" cy="211967"/>
              <a:chOff x="1549420" y="5712364"/>
              <a:chExt cx="312583" cy="312583"/>
            </a:xfrm>
          </p:grpSpPr>
          <p:sp>
            <p:nvSpPr>
              <p:cNvPr id="18" name="Oval 24">
                <a:extLst>
                  <a:ext uri="{FF2B5EF4-FFF2-40B4-BE49-F238E27FC236}">
                    <a16:creationId xmlns:a16="http://schemas.microsoft.com/office/drawing/2014/main" id="{9AE4CF47-5EF3-4EA4-A009-ABF2A05D1F14}"/>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ounded Rectangle 25">
                <a:extLst>
                  <a:ext uri="{FF2B5EF4-FFF2-40B4-BE49-F238E27FC236}">
                    <a16:creationId xmlns:a16="http://schemas.microsoft.com/office/drawing/2014/main" id="{6C8A489D-2846-49A9-B94F-3D588B4AB95C}"/>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0" name="Picture Placeholder 2">
            <a:extLst>
              <a:ext uri="{FF2B5EF4-FFF2-40B4-BE49-F238E27FC236}">
                <a16:creationId xmlns:a16="http://schemas.microsoft.com/office/drawing/2014/main" id="{35D9DFBD-E320-498F-B6AB-EDE7A3C3E4A3}"/>
              </a:ext>
            </a:extLst>
          </p:cNvPr>
          <p:cNvSpPr>
            <a:spLocks noGrp="1"/>
          </p:cNvSpPr>
          <p:nvPr>
            <p:ph type="pic" idx="11" hasCustomPrompt="1"/>
          </p:nvPr>
        </p:nvSpPr>
        <p:spPr>
          <a:xfrm>
            <a:off x="7145482" y="2668904"/>
            <a:ext cx="1624041" cy="2663428"/>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21" name="Text Placeholder 9">
            <a:extLst>
              <a:ext uri="{FF2B5EF4-FFF2-40B4-BE49-F238E27FC236}">
                <a16:creationId xmlns:a16="http://schemas.microsoft.com/office/drawing/2014/main" id="{4E77E7AC-8C78-442E-888C-75CA5F39664A}"/>
              </a:ext>
            </a:extLst>
          </p:cNvPr>
          <p:cNvSpPr>
            <a:spLocks noGrp="1"/>
          </p:cNvSpPr>
          <p:nvPr>
            <p:ph type="body" sz="quarter" idx="12"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3329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42695E7-0C1B-46BA-A458-9D37FBA5911A}"/>
              </a:ext>
            </a:extLst>
          </p:cNvPr>
          <p:cNvSpPr>
            <a:spLocks noGrp="1"/>
          </p:cNvSpPr>
          <p:nvPr>
            <p:ph type="pic" idx="10" hasCustomPrompt="1"/>
          </p:nvPr>
        </p:nvSpPr>
        <p:spPr>
          <a:xfrm>
            <a:off x="0" y="0"/>
            <a:ext cx="4032000" cy="685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2A4CA258-6152-46AF-8FC9-428779C9219B}"/>
              </a:ext>
            </a:extLst>
          </p:cNvPr>
          <p:cNvSpPr>
            <a:spLocks noGrp="1"/>
          </p:cNvSpPr>
          <p:nvPr>
            <p:ph type="pic" idx="11" hasCustomPrompt="1"/>
          </p:nvPr>
        </p:nvSpPr>
        <p:spPr>
          <a:xfrm>
            <a:off x="8160000" y="0"/>
            <a:ext cx="4032000" cy="685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1995856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8" r:id="rId16"/>
    <p:sldLayoutId id="2147483687" r:id="rId17"/>
    <p:sldLayoutId id="2147483671" r:id="rId18"/>
    <p:sldLayoutId id="214748367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5.emf"/></Relationships>
</file>

<file path=ppt/slides/_rels/slide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0.emf"/><Relationship Id="rId4" Type="http://schemas.openxmlformats.org/officeDocument/2006/relationships/image" Target="../media/image29.emf"/></Relationships>
</file>

<file path=ppt/slides/_rels/slide5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4.xml"/><Relationship Id="rId5" Type="http://schemas.openxmlformats.org/officeDocument/2006/relationships/image" Target="../media/image41.emf"/><Relationship Id="rId4" Type="http://schemas.openxmlformats.org/officeDocument/2006/relationships/image" Target="../media/image40.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4.svg"/></Relationships>
</file>

<file path=ppt/slides/_rels/slide7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4.xml"/><Relationship Id="rId5" Type="http://schemas.openxmlformats.org/officeDocument/2006/relationships/image" Target="../media/image52.emf"/><Relationship Id="rId4" Type="http://schemas.openxmlformats.org/officeDocument/2006/relationships/image" Target="../media/image51.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B4C724-0776-4328-8F0A-B72DA1579537}"/>
              </a:ext>
            </a:extLst>
          </p:cNvPr>
          <p:cNvSpPr txBox="1"/>
          <p:nvPr/>
        </p:nvSpPr>
        <p:spPr>
          <a:xfrm>
            <a:off x="964810" y="1509563"/>
            <a:ext cx="6248516" cy="1323439"/>
          </a:xfrm>
          <a:prstGeom prst="rect">
            <a:avLst/>
          </a:prstGeom>
          <a:noFill/>
        </p:spPr>
        <p:txBody>
          <a:bodyPr wrap="square" rtlCol="0" anchor="ctr">
            <a:spAutoFit/>
          </a:bodyPr>
          <a:lstStyle/>
          <a:p>
            <a:pPr algn="ctr"/>
            <a:r>
              <a:rPr lang="el-GR" sz="4000" dirty="0">
                <a:solidFill>
                  <a:schemeClr val="bg1"/>
                </a:solidFill>
                <a:latin typeface="+mj-lt"/>
              </a:rPr>
              <a:t>Πιστοποιητικό Παιδαγωγικής Επάρκειας</a:t>
            </a:r>
            <a:endParaRPr lang="ko-KR" altLang="en-US" sz="4000" dirty="0">
              <a:solidFill>
                <a:schemeClr val="bg1"/>
              </a:solidFill>
              <a:latin typeface="+mj-lt"/>
              <a:cs typeface="Arial" pitchFamily="34" charset="0"/>
            </a:endParaRPr>
          </a:p>
        </p:txBody>
      </p:sp>
      <p:sp>
        <p:nvSpPr>
          <p:cNvPr id="9" name="TextBox 8">
            <a:extLst>
              <a:ext uri="{FF2B5EF4-FFF2-40B4-BE49-F238E27FC236}">
                <a16:creationId xmlns:a16="http://schemas.microsoft.com/office/drawing/2014/main" id="{2B6167FF-AD5E-41E4-8385-3024DC936CF2}"/>
              </a:ext>
            </a:extLst>
          </p:cNvPr>
          <p:cNvSpPr txBox="1"/>
          <p:nvPr/>
        </p:nvSpPr>
        <p:spPr>
          <a:xfrm>
            <a:off x="925169" y="2833002"/>
            <a:ext cx="5808569" cy="666977"/>
          </a:xfrm>
          <a:prstGeom prst="rect">
            <a:avLst/>
          </a:prstGeom>
          <a:noFill/>
        </p:spPr>
        <p:txBody>
          <a:bodyPr wrap="square" rtlCol="0" anchor="ctr">
            <a:spAutoFit/>
          </a:bodyPr>
          <a:lstStyle/>
          <a:p>
            <a:pPr algn="ctr"/>
            <a:r>
              <a:rPr lang="el-GR" altLang="ko-KR" sz="1867" dirty="0">
                <a:solidFill>
                  <a:schemeClr val="bg1"/>
                </a:solidFill>
                <a:cs typeface="Arial" pitchFamily="34" charset="0"/>
              </a:rPr>
              <a:t>Τμήμα Δασολογίας και Διαχείρισης Περιβάλλοντος &amp; Φυσικών Πόρων, ΔΠΘ</a:t>
            </a:r>
            <a:endParaRPr lang="ko-KR" altLang="en-US" sz="1867" dirty="0">
              <a:solidFill>
                <a:schemeClr val="bg1"/>
              </a:solidFill>
              <a:cs typeface="Arial" pitchFamily="34" charset="0"/>
            </a:endParaRPr>
          </a:p>
        </p:txBody>
      </p:sp>
      <p:pic>
        <p:nvPicPr>
          <p:cNvPr id="5" name="Εικόνα 4">
            <a:extLst>
              <a:ext uri="{FF2B5EF4-FFF2-40B4-BE49-F238E27FC236}">
                <a16:creationId xmlns:a16="http://schemas.microsoft.com/office/drawing/2014/main" id="{6920CC7A-D2BA-ADC0-E5A8-75FF416EBC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95711" y="145626"/>
            <a:ext cx="1538197" cy="1127630"/>
          </a:xfrm>
          <a:prstGeom prst="ellipse">
            <a:avLst/>
          </a:prstGeom>
          <a:ln>
            <a:noFill/>
          </a:ln>
          <a:effectLst>
            <a:softEdge rad="112500"/>
          </a:effectLst>
        </p:spPr>
      </p:pic>
      <p:sp>
        <p:nvSpPr>
          <p:cNvPr id="6" name="TextBox 5">
            <a:extLst>
              <a:ext uri="{FF2B5EF4-FFF2-40B4-BE49-F238E27FC236}">
                <a16:creationId xmlns:a16="http://schemas.microsoft.com/office/drawing/2014/main" id="{1CD4A43C-BAAB-20EB-332D-616C6A2A8810}"/>
              </a:ext>
            </a:extLst>
          </p:cNvPr>
          <p:cNvSpPr txBox="1"/>
          <p:nvPr/>
        </p:nvSpPr>
        <p:spPr>
          <a:xfrm>
            <a:off x="112144" y="4156441"/>
            <a:ext cx="6104010" cy="666977"/>
          </a:xfrm>
          <a:prstGeom prst="rect">
            <a:avLst/>
          </a:prstGeom>
          <a:noFill/>
        </p:spPr>
        <p:txBody>
          <a:bodyPr wrap="square" rtlCol="0" anchor="ctr">
            <a:spAutoFit/>
          </a:bodyPr>
          <a:lstStyle/>
          <a:p>
            <a:r>
              <a:rPr lang="el-GR" altLang="ko-KR" sz="1867" b="1" cap="small" dirty="0">
                <a:solidFill>
                  <a:schemeClr val="bg1"/>
                </a:solidFill>
                <a:effectLst>
                  <a:outerShdw blurRad="38100" dist="38100" dir="2700000" algn="tl">
                    <a:srgbClr val="000000">
                      <a:alpha val="43137"/>
                    </a:srgbClr>
                  </a:outerShdw>
                </a:effectLst>
                <a:cs typeface="Arial" pitchFamily="34" charset="0"/>
              </a:rPr>
              <a:t>Οργανωση και Διοικηση Εκπαιδευτικων Μοναδων</a:t>
            </a:r>
          </a:p>
          <a:p>
            <a:r>
              <a:rPr lang="el-GR" altLang="ko-KR" sz="1867" b="1" dirty="0">
                <a:solidFill>
                  <a:srgbClr val="00B050"/>
                </a:solidFill>
                <a:cs typeface="Arial" pitchFamily="34" charset="0"/>
              </a:rPr>
              <a:t>Ενότητα 5</a:t>
            </a:r>
            <a:r>
              <a:rPr lang="el-GR" altLang="ko-KR" sz="1867" b="1" baseline="30000" dirty="0">
                <a:solidFill>
                  <a:srgbClr val="00B050"/>
                </a:solidFill>
                <a:cs typeface="Arial" pitchFamily="34" charset="0"/>
              </a:rPr>
              <a:t>η </a:t>
            </a:r>
            <a:r>
              <a:rPr lang="el-GR" altLang="ko-KR" sz="1867" b="1" dirty="0">
                <a:solidFill>
                  <a:srgbClr val="00B050"/>
                </a:solidFill>
                <a:cs typeface="Arial" pitchFamily="34" charset="0"/>
              </a:rPr>
              <a:t>: </a:t>
            </a:r>
            <a:r>
              <a:rPr lang="el-GR" altLang="ko-KR" sz="1867" dirty="0">
                <a:solidFill>
                  <a:schemeClr val="bg1"/>
                </a:solidFill>
                <a:cs typeface="Arial" pitchFamily="34" charset="0"/>
              </a:rPr>
              <a:t>Διεύθυνση-Ηγεσία</a:t>
            </a:r>
            <a:endParaRPr lang="ko-KR" altLang="en-US" sz="1867" dirty="0">
              <a:solidFill>
                <a:schemeClr val="bg1"/>
              </a:solidFill>
              <a:cs typeface="Arial" pitchFamily="34" charset="0"/>
            </a:endParaRPr>
          </a:p>
        </p:txBody>
      </p:sp>
      <p:sp>
        <p:nvSpPr>
          <p:cNvPr id="10" name="TextBox 9">
            <a:extLst>
              <a:ext uri="{FF2B5EF4-FFF2-40B4-BE49-F238E27FC236}">
                <a16:creationId xmlns:a16="http://schemas.microsoft.com/office/drawing/2014/main" id="{86F87994-9317-7811-8774-9296AA79511A}"/>
              </a:ext>
            </a:extLst>
          </p:cNvPr>
          <p:cNvSpPr txBox="1"/>
          <p:nvPr/>
        </p:nvSpPr>
        <p:spPr>
          <a:xfrm>
            <a:off x="238845" y="5100224"/>
            <a:ext cx="6104010" cy="379656"/>
          </a:xfrm>
          <a:prstGeom prst="rect">
            <a:avLst/>
          </a:prstGeom>
          <a:noFill/>
        </p:spPr>
        <p:txBody>
          <a:bodyPr wrap="square" rtlCol="0" anchor="ctr">
            <a:spAutoFit/>
          </a:bodyPr>
          <a:lstStyle/>
          <a:p>
            <a:r>
              <a:rPr lang="el-GR" altLang="ko-KR" sz="1867" dirty="0">
                <a:solidFill>
                  <a:schemeClr val="bg1"/>
                </a:solidFill>
                <a:effectLst>
                  <a:outerShdw blurRad="38100" dist="38100" dir="2700000" algn="tl">
                    <a:srgbClr val="000000">
                      <a:alpha val="43137"/>
                    </a:srgbClr>
                  </a:outerShdw>
                </a:effectLst>
                <a:cs typeface="Arial" pitchFamily="34" charset="0"/>
              </a:rPr>
              <a:t>Διδάσκουσα: Δρ. Ειρήνη Κατσαρού</a:t>
            </a:r>
            <a:endParaRPr lang="ko-KR" altLang="en-US" sz="1867" dirty="0">
              <a:solidFill>
                <a:schemeClr val="bg1"/>
              </a:solidFill>
              <a:cs typeface="Arial" pitchFamily="34" charset="0"/>
            </a:endParaRPr>
          </a:p>
        </p:txBody>
      </p:sp>
    </p:spTree>
    <p:extLst>
      <p:ext uri="{BB962C8B-B14F-4D97-AF65-F5344CB8AC3E}">
        <p14:creationId xmlns:p14="http://schemas.microsoft.com/office/powerpoint/2010/main" val="2581868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127059-2E59-CD50-7947-6D5D6EED328D}"/>
              </a:ext>
            </a:extLst>
          </p:cNvPr>
          <p:cNvSpPr txBox="1"/>
          <p:nvPr/>
        </p:nvSpPr>
        <p:spPr>
          <a:xfrm>
            <a:off x="755717" y="312208"/>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Η συνεχής εκπαίδευση, η αμφίδρομη επικοινωνία με τους εκπαιδευτικούς, η δυνατότητα αυτοκριτικής και αυτογνωσίας, η αυτοπεποίθηση, η πρωτοβουλία και η υπευθυνότητα είναι στοιχεία που συμβάλλουν στη συνεχή βελτίωση των διοικητικών ικανοτήτων ενός ηγέτη. Είναι γεγονός ότι ορισμένοι άνθρωποι γεννιούνται με το χάρισμα της ηγεσίας αλλά είναι επίσης γεγονός ότι η ηγερία διδάσκεται και μπορεί να αποκτηθεί με συστηματική προσπάθεια και ξεκάθαρους στόχους.</a:t>
            </a: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n-US" sz="2000" dirty="0">
              <a:latin typeface="Garamond" panose="02020404030301010803" pitchFamily="18" charset="0"/>
            </a:endParaRPr>
          </a:p>
        </p:txBody>
      </p:sp>
      <p:pic>
        <p:nvPicPr>
          <p:cNvPr id="4" name="Εικόνα 3">
            <a:extLst>
              <a:ext uri="{FF2B5EF4-FFF2-40B4-BE49-F238E27FC236}">
                <a16:creationId xmlns:a16="http://schemas.microsoft.com/office/drawing/2014/main" id="{88878A3C-5BD4-5D78-9FB2-193741DAC8ED}"/>
              </a:ext>
            </a:extLst>
          </p:cNvPr>
          <p:cNvPicPr>
            <a:picLocks noChangeAspect="1"/>
          </p:cNvPicPr>
          <p:nvPr/>
        </p:nvPicPr>
        <p:blipFill>
          <a:blip r:embed="rId2"/>
          <a:stretch>
            <a:fillRect/>
          </a:stretch>
        </p:blipFill>
        <p:spPr>
          <a:xfrm>
            <a:off x="2061713" y="2863970"/>
            <a:ext cx="7283570" cy="2123777"/>
          </a:xfrm>
          <a:prstGeom prst="rect">
            <a:avLst/>
          </a:prstGeom>
        </p:spPr>
      </p:pic>
    </p:spTree>
    <p:extLst>
      <p:ext uri="{BB962C8B-B14F-4D97-AF65-F5344CB8AC3E}">
        <p14:creationId xmlns:p14="http://schemas.microsoft.com/office/powerpoint/2010/main" val="4024600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127059-2E59-CD50-7947-6D5D6EED328D}"/>
              </a:ext>
            </a:extLst>
          </p:cNvPr>
          <p:cNvSpPr txBox="1"/>
          <p:nvPr/>
        </p:nvSpPr>
        <p:spPr>
          <a:xfrm>
            <a:off x="755717" y="312208"/>
            <a:ext cx="11032944" cy="5110872"/>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Ο ηγέτης επιδρά πάνω στα άλλα άτομα με τη συμπεριφορά του. Βασικά στοιχεία που συνθέτουν την ηγετική συμπεριφορά ενός ατόμου είναι:</a:t>
            </a:r>
          </a:p>
          <a:p>
            <a:pPr marL="342900" indent="-342900" algn="just">
              <a:buFont typeface="Wingdings" panose="05000000000000000000" pitchFamily="2" charset="2"/>
              <a:buChar char="ü"/>
            </a:pPr>
            <a:r>
              <a:rPr lang="el-GR" sz="2000" dirty="0">
                <a:latin typeface="Garamond" panose="02020404030301010803" pitchFamily="18" charset="0"/>
              </a:rPr>
              <a:t>Η σύλληψη ενός οράματος, η διάδοσή του στους συνεργάτες-εκπαιδευτικούς ώστε να το ενστερνιστούν και η σύνδεσή του με τις καθημερινές παιδαγωγικές, εκπαιδευτικές και διοικητικές εργασίες τους, ώστε να δίνει νόημα σε αυτές.</a:t>
            </a:r>
          </a:p>
          <a:p>
            <a:pPr marL="342900" indent="-342900" algn="just">
              <a:buFont typeface="Wingdings" panose="05000000000000000000" pitchFamily="2" charset="2"/>
              <a:buChar char="ü"/>
            </a:pPr>
            <a:r>
              <a:rPr lang="el-GR" sz="2000" dirty="0">
                <a:latin typeface="Garamond" panose="02020404030301010803" pitchFamily="18" charset="0"/>
              </a:rPr>
              <a:t>Η ενδυνάμωση, η ανάπτυξη, η παρακίνηση και η εμψύχωση των συνεργατών-εκπαιδευτικών.</a:t>
            </a:r>
          </a:p>
          <a:p>
            <a:pPr marL="342900" indent="-342900" algn="just">
              <a:buFont typeface="Wingdings" panose="05000000000000000000" pitchFamily="2" charset="2"/>
              <a:buChar char="ü"/>
            </a:pPr>
            <a:r>
              <a:rPr lang="el-GR" sz="2000" dirty="0">
                <a:latin typeface="Garamond" panose="02020404030301010803" pitchFamily="18" charset="0"/>
              </a:rPr>
              <a:t>Η επιβράβευση των ατόμων.</a:t>
            </a:r>
          </a:p>
          <a:p>
            <a:pPr marL="342900" indent="-342900" algn="just">
              <a:buFont typeface="Wingdings" panose="05000000000000000000" pitchFamily="2" charset="2"/>
              <a:buChar char="ü"/>
            </a:pPr>
            <a:r>
              <a:rPr lang="el-GR" sz="2000" dirty="0">
                <a:latin typeface="Garamond" panose="02020404030301010803" pitchFamily="18" charset="0"/>
              </a:rPr>
              <a:t>Η δημιουργία ομάδας και η δημιουργία καλού κλίματος σε αυτή.</a:t>
            </a:r>
          </a:p>
          <a:p>
            <a:pPr marL="342900" indent="-342900" algn="just">
              <a:buFont typeface="Wingdings" panose="05000000000000000000" pitchFamily="2" charset="2"/>
              <a:buChar char="ü"/>
            </a:pPr>
            <a:r>
              <a:rPr lang="el-GR" sz="2000" dirty="0">
                <a:latin typeface="Garamond" panose="02020404030301010803" pitchFamily="18" charset="0"/>
              </a:rPr>
              <a:t>Η διαμόρφωση στόχων και σχεδίων για την υλοποίησή τους.</a:t>
            </a:r>
          </a:p>
          <a:p>
            <a:pPr marL="342900" indent="-342900" algn="just">
              <a:buFont typeface="Wingdings" panose="05000000000000000000" pitchFamily="2" charset="2"/>
              <a:buChar char="ü"/>
            </a:pPr>
            <a:r>
              <a:rPr lang="el-GR" sz="2000" dirty="0">
                <a:latin typeface="Garamond" panose="02020404030301010803" pitchFamily="18" charset="0"/>
              </a:rPr>
              <a:t>Η συνεχής βελτίωση των ατόμων, των μέσων, των διαδικασιών και συστημάτων και οι καινοτομίες</a:t>
            </a:r>
          </a:p>
          <a:p>
            <a:pPr marL="342900" indent="-342900" algn="just">
              <a:buFont typeface="Wingdings" panose="05000000000000000000" pitchFamily="2" charset="2"/>
              <a:buChar char="ü"/>
            </a:pPr>
            <a:r>
              <a:rPr lang="el-GR" sz="2000" dirty="0">
                <a:latin typeface="Garamond" panose="02020404030301010803" pitchFamily="18" charset="0"/>
              </a:rPr>
              <a:t>Η παρακολούθηση του περιβάλλοντος, η αντιμετώπιση των περιορισμών και των απειλών και η αξιοποίηση των ευκαιριών που υπάρχουν σε αυτό.</a:t>
            </a:r>
          </a:p>
          <a:p>
            <a:pPr marL="342900" indent="-342900" algn="just">
              <a:buFont typeface="Wingdings" panose="05000000000000000000" pitchFamily="2" charset="2"/>
              <a:buChar char="ü"/>
            </a:pPr>
            <a:r>
              <a:rPr lang="el-GR" sz="2000" dirty="0">
                <a:latin typeface="Garamond" panose="02020404030301010803" pitchFamily="18" charset="0"/>
              </a:rPr>
              <a:t>Η ανάπτυξη της παιδείας (νοοτροπίας-κουλτούρας) στο χώρο της ευθύνης του</a:t>
            </a:r>
          </a:p>
          <a:p>
            <a:pPr marL="342900" indent="-342900" algn="just">
              <a:buFont typeface="Wingdings" panose="05000000000000000000" pitchFamily="2" charset="2"/>
              <a:buChar char="ü"/>
            </a:pPr>
            <a:endParaRPr lang="el-GR" sz="2000" dirty="0">
              <a:latin typeface="Garamond" panose="02020404030301010803" pitchFamily="18" charset="0"/>
            </a:endParaRPr>
          </a:p>
          <a:p>
            <a:pPr marL="342900" indent="-342900" algn="just">
              <a:buFont typeface="Wingdings" panose="05000000000000000000" pitchFamily="2" charset="2"/>
              <a:buChar char="ü"/>
            </a:pPr>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n-US" sz="2000" dirty="0">
              <a:latin typeface="Garamond" panose="02020404030301010803" pitchFamily="18" charset="0"/>
            </a:endParaRPr>
          </a:p>
        </p:txBody>
      </p:sp>
    </p:spTree>
    <p:extLst>
      <p:ext uri="{BB962C8B-B14F-4D97-AF65-F5344CB8AC3E}">
        <p14:creationId xmlns:p14="http://schemas.microsoft.com/office/powerpoint/2010/main" val="2516391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E753268-B1A0-4647-A39E-051A73A5DF2E}"/>
              </a:ext>
            </a:extLst>
          </p:cNvPr>
          <p:cNvSpPr/>
          <p:nvPr/>
        </p:nvSpPr>
        <p:spPr>
          <a:xfrm>
            <a:off x="5761608" y="3995530"/>
            <a:ext cx="6011902" cy="2485169"/>
          </a:xfrm>
          <a:prstGeom prst="roundRect">
            <a:avLst>
              <a:gd name="adj" fmla="val 902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DB767AAC-D353-62DB-8CEB-CB082DC16DB9}"/>
              </a:ext>
            </a:extLst>
          </p:cNvPr>
          <p:cNvSpPr txBox="1"/>
          <p:nvPr/>
        </p:nvSpPr>
        <p:spPr>
          <a:xfrm>
            <a:off x="5761608" y="4829452"/>
            <a:ext cx="5921406" cy="523220"/>
          </a:xfrm>
          <a:prstGeom prst="rect">
            <a:avLst/>
          </a:prstGeom>
          <a:noFill/>
        </p:spPr>
        <p:txBody>
          <a:bodyPr wrap="square" rtlCol="0">
            <a:spAutoFit/>
          </a:bodyPr>
          <a:lstStyle/>
          <a:p>
            <a:pPr algn="ctr"/>
            <a:r>
              <a:rPr lang="el-GR" altLang="ko-KR" sz="2800" b="1" dirty="0">
                <a:solidFill>
                  <a:schemeClr val="bg1"/>
                </a:solidFill>
                <a:latin typeface="Garamond" panose="02020404030301010803" pitchFamily="18" charset="0"/>
                <a:cs typeface="Arial" pitchFamily="34" charset="0"/>
              </a:rPr>
              <a:t>2. Θεωρίες Ηγεσίας</a:t>
            </a:r>
            <a:endParaRPr lang="ko-KR" altLang="en-US" sz="2800" b="1" dirty="0">
              <a:solidFill>
                <a:schemeClr val="bg1"/>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2356654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1. Η Γενετική Θεωρία </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Βασίζεται στην πεποίθηση ότι οι ικανότητες του ηγέτη είναι κληρονομικές. Οι «ελέω Θεού» βασιλείς, οι αυτοκράτορες, οι τσάροι είναι παραδείγματα εφαρμογής της αντίληψης αυτής που αντιμετωπίζει της ηγετικές ικανότητες ως αποτέλεσμα της ύπαρξης συγκεκριμένων χαρακτηριστικών ιδιοτήτων σε συγκεκριμένες οικογένειες. Για αυτό το λόγο, παρατηρήθηκε το φαινόμενο της επιγαμίας και επιμειξίας μεταξύ των βασιλικών οίκων. Τα «ηγετικά» γονίδια δεν έπρεπε να αναμιχθούν με άλλα, έπρεπε όμως να αναπαραχθούν.</a:t>
            </a: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Η προσέγγιση αυτή μπορεί να αποδείχθηκε πολιτικά αποτελεσματική σε ορισμένες περιόδους της ιστορίας και σε ορισμένες κοινωνίες, σίγουρα όμως αποδείχθηκε ανεπαρκής, μιας και αρκετοί απόγονοι των βασιλικών οικογενειών απέτυχαν να επιβεβαιώσουν τα ηγετικά του χαρακτηριστικά (π.χ. Λουδοβίκος 16</a:t>
            </a:r>
            <a:r>
              <a:rPr lang="el-GR" sz="2000" baseline="30000" dirty="0">
                <a:latin typeface="Garamond" panose="02020404030301010803" pitchFamily="18" charset="0"/>
              </a:rPr>
              <a:t>ος</a:t>
            </a:r>
            <a:r>
              <a:rPr lang="el-GR" sz="2000" dirty="0">
                <a:latin typeface="Garamond" panose="02020404030301010803" pitchFamily="18" charset="0"/>
              </a:rPr>
              <a:t>) ενώ αναρίθμητοι ηγέτες έχουν αναδειχθεί σε διάφορους τομείς της κοινωνικής, οικονομικής και πολιτικής ζωής, μην έχοντας καμία συγγένεια αίματος με βασιλικούς οίκους.</a:t>
            </a:r>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921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2. Η Θεωρία των Χαρακτηριστικών Γνωρισμάτων</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Στις αρχές τους 20</a:t>
            </a:r>
            <a:r>
              <a:rPr lang="el-GR" sz="2000" baseline="30000" dirty="0">
                <a:latin typeface="Garamond" panose="02020404030301010803" pitchFamily="18" charset="0"/>
              </a:rPr>
              <a:t>ου</a:t>
            </a:r>
            <a:r>
              <a:rPr lang="el-GR" sz="2000" dirty="0">
                <a:latin typeface="Garamond" panose="02020404030301010803" pitchFamily="18" charset="0"/>
              </a:rPr>
              <a:t> αιώνα ξεκίνησε μια προσπάθεια καταγραφής των χαρακτηριστικών των διαφόρων μεγάλων ηγετών η οποία κατέληξε σε μια συστηματική μελέτη τις δεκαετίες του 1930 και 1940 που επιχείρησε να απαντήσει σε δύο βασικά ερωτήματα:</a:t>
            </a:r>
          </a:p>
          <a:p>
            <a:pPr indent="180000" algn="just"/>
            <a:r>
              <a:rPr lang="el-GR" sz="2000" dirty="0">
                <a:latin typeface="Garamond" panose="02020404030301010803" pitchFamily="18" charset="0"/>
              </a:rPr>
              <a:t>Μπορούν να αναγνωρισθούν συγκεκριμένα κοινά χαρακτηριστικά/ ικανότητες μεγάλων «ηγετών»;</a:t>
            </a:r>
          </a:p>
          <a:p>
            <a:pPr indent="180000" algn="just"/>
            <a:r>
              <a:rPr lang="el-GR" sz="2000" dirty="0">
                <a:latin typeface="Garamond" panose="02020404030301010803" pitchFamily="18" charset="0"/>
              </a:rPr>
              <a:t>Είναι δυνατόν να επιλέξουμε τα άτομα που θα στελεχώσουν τις ηγετικές θέσεις με βάσει συγκεκριμένες ικανότητες που διαθέτουν;</a:t>
            </a:r>
          </a:p>
          <a:p>
            <a:pPr indent="180000" algn="just"/>
            <a:r>
              <a:rPr lang="el-GR" sz="2000" dirty="0">
                <a:latin typeface="Garamond" panose="02020404030301010803" pitchFamily="18" charset="0"/>
              </a:rPr>
              <a:t>Η βασική υπόθεση ήταν ότι υπάρχουν καθορισμένα χαρακτηριστικά γνωρίσματα (ηλικία, ύψος, κοινωνική θέση, ικανότητα στον προφορικό λόγο, μεγάλη αυτοπεποίθηση, φιλοδοξία, διαπροσωπικές ικανότητες, εμφάνιση, κ.α.) που διαχωρίζουν τους ηγέτες από τους «κοινούς» ανθρώπους και τους επιτυχημένους από τους αποτυχημένους ηγέτες. Με άλλα λόγια, «ο ηγέτης έχει χάρισμα».</a:t>
            </a:r>
          </a:p>
          <a:p>
            <a:pPr indent="180000" algn="just"/>
            <a:r>
              <a:rPr lang="el-GR" sz="2000" dirty="0">
                <a:latin typeface="Garamond" panose="02020404030301010803" pitchFamily="18" charset="0"/>
              </a:rPr>
              <a:t>Στη βάση της η θεωρία αυτή μπορεί να θεωρηθεί </a:t>
            </a:r>
            <a:r>
              <a:rPr lang="el-GR" sz="2000" b="1" dirty="0">
                <a:latin typeface="Garamond" panose="02020404030301010803" pitchFamily="18" charset="0"/>
              </a:rPr>
              <a:t>μία γενετική θεωρία </a:t>
            </a:r>
            <a:r>
              <a:rPr lang="el-GR" sz="2000" dirty="0">
                <a:latin typeface="Garamond" panose="02020404030301010803" pitchFamily="18" charset="0"/>
              </a:rPr>
              <a:t>μιας και η βασική της θέση είναι ότι οι ηγέτες γεννιούνται και δεν δημιουργούνται </a:t>
            </a:r>
            <a:r>
              <a:rPr lang="el-GR" sz="2000" b="1" dirty="0">
                <a:latin typeface="Garamond" panose="02020404030301010803" pitchFamily="18" charset="0"/>
              </a:rPr>
              <a:t>χωρίς να δέχεται την κληρονομική μεταφορά των χαρακτηριστικών αυτών</a:t>
            </a:r>
            <a:r>
              <a:rPr lang="el-GR" sz="2000" dirty="0">
                <a:latin typeface="Garamond" panose="02020404030301010803" pitchFamily="18" charset="0"/>
              </a:rPr>
              <a:t>.</a:t>
            </a:r>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773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3. Οι προσεγγίσεις της Συμπεριφοράς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55717" y="1530684"/>
            <a:ext cx="11032944" cy="370885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Από τα τέλη της δεκαετίας του 1940 και τις αρχές της δεκαετίας του 1960 έγιναν ουσιαστικές έρευνες σε 2 πανεπιστήμια των Η.Π.Α. Πιο συγκεκριμένα:</a:t>
            </a:r>
          </a:p>
          <a:p>
            <a:pPr indent="180000" algn="just"/>
            <a:r>
              <a:rPr lang="el-GR" sz="2000" dirty="0">
                <a:latin typeface="Garamond" panose="02020404030301010803" pitchFamily="18" charset="0"/>
              </a:rPr>
              <a:t>Α. Στο </a:t>
            </a:r>
            <a:r>
              <a:rPr lang="en-US" sz="2000" dirty="0">
                <a:latin typeface="Garamond" panose="02020404030301010803" pitchFamily="18" charset="0"/>
              </a:rPr>
              <a:t>Ohio Stat University</a:t>
            </a:r>
            <a:r>
              <a:rPr lang="el-GR" sz="2000" dirty="0">
                <a:latin typeface="Garamond" panose="02020404030301010803" pitchFamily="18" charset="0"/>
              </a:rPr>
              <a:t>, βασικός στόχος των ερευνών ήταν να αναγνωρισθούν συγκεκριμένες </a:t>
            </a:r>
            <a:r>
              <a:rPr lang="el-GR" sz="2000" b="1" dirty="0">
                <a:latin typeface="Garamond" panose="02020404030301010803" pitchFamily="18" charset="0"/>
              </a:rPr>
              <a:t>συμπεριφορές </a:t>
            </a:r>
            <a:r>
              <a:rPr lang="el-GR" sz="2000" dirty="0">
                <a:latin typeface="Garamond" panose="02020404030301010803" pitchFamily="18" charset="0"/>
              </a:rPr>
              <a:t>που χαρακτήριζαν τους αποτελεσματικούς ηγέτες και να ερευνηθεί ο τρόπος με τον οποίο επηρεάζουν την απόδοση αλλά και την ικανοποίηση των εργαζομένων. Η ανάλυση της συμπεριφοράς των ηγετών αυτών οδήγησε στον εντοπισμό 2 διαστάσεων αποτελεσματικής ηγεσίας: </a:t>
            </a:r>
          </a:p>
          <a:p>
            <a:pPr indent="180000" algn="just"/>
            <a:r>
              <a:rPr lang="el-GR" sz="2000" b="1" dirty="0">
                <a:latin typeface="Garamond" panose="02020404030301010803" pitchFamily="18" charset="0"/>
              </a:rPr>
              <a:t>Το πλαίσιο κατευθύνσεων: </a:t>
            </a:r>
            <a:r>
              <a:rPr lang="el-GR" sz="2000" dirty="0">
                <a:latin typeface="Garamond" panose="02020404030301010803" pitchFamily="18" charset="0"/>
              </a:rPr>
              <a:t>ικανότητα του ηγέτη να ορίζει και να οργανώνει τις δραστηριότητες των υφισταμένων με τρόπο που να επιτυγχάνονται οι στόχοι του οργανισμού. Η ικανότητα αυτή προσανατολίζει τον ηγέτη προς την </a:t>
            </a:r>
            <a:r>
              <a:rPr lang="el-GR" sz="2000" b="1" dirty="0">
                <a:latin typeface="Garamond" panose="02020404030301010803" pitchFamily="18" charset="0"/>
              </a:rPr>
              <a:t>εργασία</a:t>
            </a:r>
            <a:r>
              <a:rPr lang="el-GR" sz="2000" dirty="0">
                <a:latin typeface="Garamond" panose="02020404030301010803" pitchFamily="18" charset="0"/>
              </a:rPr>
              <a:t> και το </a:t>
            </a:r>
            <a:r>
              <a:rPr lang="el-GR" sz="2000" b="1" dirty="0">
                <a:latin typeface="Garamond" panose="02020404030301010803" pitchFamily="18" charset="0"/>
              </a:rPr>
              <a:t>παραγόμενο προϊόν</a:t>
            </a:r>
            <a:r>
              <a:rPr lang="el-GR" sz="2000" dirty="0">
                <a:latin typeface="Garamond" panose="02020404030301010803" pitchFamily="18" charset="0"/>
              </a:rPr>
              <a:t>.</a:t>
            </a:r>
            <a:endParaRPr lang="el-GR" sz="2000" b="1" dirty="0">
              <a:latin typeface="Garamond" panose="02020404030301010803" pitchFamily="18" charset="0"/>
            </a:endParaRPr>
          </a:p>
          <a:p>
            <a:pPr indent="180000" algn="just"/>
            <a:r>
              <a:rPr lang="el-GR" sz="2000" b="1" dirty="0">
                <a:latin typeface="Garamond" panose="02020404030301010803" pitchFamily="18" charset="0"/>
              </a:rPr>
              <a:t>Την ευαισθητοποίηση ή ενδιαφέρον: </a:t>
            </a:r>
            <a:r>
              <a:rPr lang="el-GR" sz="2000" dirty="0">
                <a:latin typeface="Garamond" panose="02020404030301010803" pitchFamily="18" charset="0"/>
              </a:rPr>
              <a:t>η προσπάθεια του ηγέτη να αναπτύξει την αμοιβαία εμπιστοσύνη με τους εργαζομένους (και μεταξύ των εργαζομένων) αλλά και τον σεβασμό των δικών τους προτάσεων και απόψεων. </a:t>
            </a:r>
            <a:r>
              <a:rPr lang="el-GR" sz="2000" b="1" dirty="0">
                <a:latin typeface="Garamond" panose="02020404030301010803" pitchFamily="18" charset="0"/>
              </a:rPr>
              <a:t>Προσανατολίζει τον ηγέτη προς τους ανθρώπους που εργάζονται στον οργανισμό και τις ανάγκες τους</a:t>
            </a:r>
            <a:r>
              <a:rPr lang="el-GR" sz="2000" dirty="0">
                <a:latin typeface="Garamond" panose="02020404030301010803" pitchFamily="18" charset="0"/>
              </a:rPr>
              <a:t>.</a:t>
            </a:r>
            <a:r>
              <a:rPr lang="el-GR" sz="2000" b="1" dirty="0">
                <a:latin typeface="Garamond" panose="02020404030301010803" pitchFamily="18" charset="0"/>
              </a:rPr>
              <a:t> </a:t>
            </a:r>
          </a:p>
          <a:p>
            <a:pPr marL="342900" indent="-342900" algn="just">
              <a:buFont typeface="Arial" panose="020B0604020202020204" pitchFamily="34" charset="0"/>
              <a:buChar char="•"/>
            </a:pPr>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434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7960968C-DBA5-60CF-1B90-2F436ED34EAA}"/>
              </a:ext>
            </a:extLst>
          </p:cNvPr>
          <p:cNvPicPr>
            <a:picLocks noChangeAspect="1"/>
          </p:cNvPicPr>
          <p:nvPr/>
        </p:nvPicPr>
        <p:blipFill>
          <a:blip r:embed="rId2"/>
          <a:stretch>
            <a:fillRect/>
          </a:stretch>
        </p:blipFill>
        <p:spPr>
          <a:xfrm>
            <a:off x="6171575" y="1818479"/>
            <a:ext cx="5732664" cy="3676547"/>
          </a:xfrm>
          <a:prstGeom prst="rect">
            <a:avLst/>
          </a:prstGeom>
        </p:spPr>
      </p:pic>
      <p:sp>
        <p:nvSpPr>
          <p:cNvPr id="3" name="TextBox 2">
            <a:extLst>
              <a:ext uri="{FF2B5EF4-FFF2-40B4-BE49-F238E27FC236}">
                <a16:creationId xmlns:a16="http://schemas.microsoft.com/office/drawing/2014/main" id="{8A2C007B-2970-51AB-8ACA-2168D0714931}"/>
              </a:ext>
            </a:extLst>
          </p:cNvPr>
          <p:cNvSpPr txBox="1"/>
          <p:nvPr/>
        </p:nvSpPr>
        <p:spPr>
          <a:xfrm>
            <a:off x="287761" y="2656936"/>
            <a:ext cx="5581291" cy="1754326"/>
          </a:xfrm>
          <a:prstGeom prst="rect">
            <a:avLst/>
          </a:prstGeom>
          <a:noFill/>
        </p:spPr>
        <p:txBody>
          <a:bodyPr wrap="square" rtlCol="0">
            <a:spAutoFit/>
          </a:bodyPr>
          <a:lstStyle/>
          <a:p>
            <a:pPr indent="180000" algn="just"/>
            <a:r>
              <a:rPr lang="el-GR" dirty="0">
                <a:latin typeface="Garamond" panose="02020404030301010803" pitchFamily="18" charset="0"/>
              </a:rPr>
              <a:t>Οι έρευνες στο </a:t>
            </a:r>
            <a:r>
              <a:rPr lang="en-US" dirty="0">
                <a:latin typeface="Garamond" panose="02020404030301010803" pitchFamily="18" charset="0"/>
              </a:rPr>
              <a:t>Ohio State University</a:t>
            </a:r>
            <a:r>
              <a:rPr lang="el-GR" dirty="0">
                <a:latin typeface="Garamond" panose="02020404030301010803" pitchFamily="18" charset="0"/>
              </a:rPr>
              <a:t> έδειξαν ότι η μεγαλύτερη απόδοση των εργαζομένων αλλά και η ικανοποίησή τους ήταν συνδεδεμένες και ανέπτυσσαν με επιτυχία πλαίσια κατευθύνσεων. Οι επιτυχημένοι ηγέτες δηλαδή ήταν πολύ συχνά προσανατολισμένοι με την ίδια επιτυχία και στην εργασία και στους εργαζομένους.</a:t>
            </a:r>
          </a:p>
        </p:txBody>
      </p:sp>
    </p:spTree>
    <p:extLst>
      <p:ext uri="{BB962C8B-B14F-4D97-AF65-F5344CB8AC3E}">
        <p14:creationId xmlns:p14="http://schemas.microsoft.com/office/powerpoint/2010/main" val="3979235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7" y="800414"/>
            <a:ext cx="11032944" cy="4808598"/>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Β</a:t>
            </a:r>
            <a:r>
              <a:rPr lang="en-US" sz="2000" dirty="0">
                <a:latin typeface="Garamond" panose="02020404030301010803" pitchFamily="18" charset="0"/>
              </a:rPr>
              <a:t>. </a:t>
            </a:r>
            <a:r>
              <a:rPr lang="el-GR" sz="2000" dirty="0">
                <a:latin typeface="Garamond" panose="02020404030301010803" pitchFamily="18" charset="0"/>
              </a:rPr>
              <a:t>Η έρευνα στο </a:t>
            </a:r>
            <a:r>
              <a:rPr lang="en-US" sz="2000" dirty="0">
                <a:latin typeface="Garamond" panose="02020404030301010803" pitchFamily="18" charset="0"/>
              </a:rPr>
              <a:t>Michigan University</a:t>
            </a:r>
            <a:r>
              <a:rPr lang="el-GR" sz="2000" dirty="0">
                <a:latin typeface="Garamond" panose="02020404030301010803" pitchFamily="18" charset="0"/>
              </a:rPr>
              <a:t> ανέδειξε 2 ηγετικές «στάσεις»: </a:t>
            </a:r>
          </a:p>
          <a:p>
            <a:pPr indent="180000" algn="just"/>
            <a:r>
              <a:rPr lang="el-GR" sz="2000" dirty="0">
                <a:latin typeface="Garamond" panose="02020404030301010803" pitchFamily="18" charset="0"/>
              </a:rPr>
              <a:t>Η «</a:t>
            </a:r>
            <a:r>
              <a:rPr lang="el-GR" sz="2000" b="1" dirty="0">
                <a:latin typeface="Garamond" panose="02020404030301010803" pitchFamily="18" charset="0"/>
              </a:rPr>
              <a:t>ανθρωποκεντρική στάση</a:t>
            </a:r>
            <a:r>
              <a:rPr lang="el-GR" sz="2000" dirty="0">
                <a:latin typeface="Garamond" panose="02020404030301010803" pitchFamily="18" charset="0"/>
              </a:rPr>
              <a:t>» είχε βασικά χαρακτηριστικά της το ενδιαφέρον για τους εργαζόμενους, τις ανάγκες και τις διαφορές τους.</a:t>
            </a:r>
          </a:p>
          <a:p>
            <a:pPr indent="180000" algn="just"/>
            <a:r>
              <a:rPr lang="el-GR" sz="2000" dirty="0">
                <a:latin typeface="Garamond" panose="02020404030301010803" pitchFamily="18" charset="0"/>
              </a:rPr>
              <a:t>Η </a:t>
            </a:r>
            <a:r>
              <a:rPr lang="el-GR" sz="2000" b="1" dirty="0">
                <a:latin typeface="Garamond" panose="02020404030301010803" pitchFamily="18" charset="0"/>
              </a:rPr>
              <a:t>στάση προσανατολισμού στην παραγωγή </a:t>
            </a:r>
            <a:r>
              <a:rPr lang="el-GR" sz="2000" dirty="0">
                <a:latin typeface="Garamond" panose="02020404030301010803" pitchFamily="18" charset="0"/>
              </a:rPr>
              <a:t>έδινε ιδιαίτερη έμφαση στις τεχνικές απαιτήσεις και στις επιμέρους δραστηριότητες  που είναι απαραίτητες  προκειμένου να ολοκληρωθεί η προβλεπόμενη εργασία.</a:t>
            </a: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Ενώ και οι 2 προσεγγίσεις έχουν ως κοινό σημείο τον προσανατολισμό του ηγέτη προς την εργασία ή/και προς τους ανθρώπους, η βασική διαφορά των μελετών του </a:t>
            </a:r>
            <a:r>
              <a:rPr lang="en-US" sz="2000" dirty="0">
                <a:latin typeface="Garamond" panose="02020404030301010803" pitchFamily="18" charset="0"/>
              </a:rPr>
              <a:t>Michigan </a:t>
            </a:r>
            <a:r>
              <a:rPr lang="el-GR" sz="2000" dirty="0">
                <a:latin typeface="Garamond" panose="02020404030301010803" pitchFamily="18" charset="0"/>
              </a:rPr>
              <a:t> σε σχέση με αυτές του </a:t>
            </a:r>
            <a:r>
              <a:rPr lang="en-US" sz="2000" dirty="0">
                <a:latin typeface="Garamond" panose="02020404030301010803" pitchFamily="18" charset="0"/>
              </a:rPr>
              <a:t>Ohio</a:t>
            </a:r>
            <a:r>
              <a:rPr lang="el-GR" sz="2000" dirty="0">
                <a:latin typeface="Garamond" panose="02020404030301010803" pitchFamily="18" charset="0"/>
              </a:rPr>
              <a:t> ήταν ότι στις πρώτες η συμπεριφορά του ηγέτη </a:t>
            </a:r>
            <a:r>
              <a:rPr lang="el-GR" sz="2000" b="1" dirty="0">
                <a:latin typeface="Garamond" panose="02020404030301010803" pitchFamily="18" charset="0"/>
              </a:rPr>
              <a:t>δεν είναι αποτέλεσμα του συνδυασμού των 2 διαστάσεων </a:t>
            </a:r>
            <a:r>
              <a:rPr lang="el-GR" sz="2000" dirty="0">
                <a:latin typeface="Garamond" panose="02020404030301010803" pitchFamily="18" charset="0"/>
              </a:rPr>
              <a:t>(εργασία-άνθρωποι) αλλά τοποθετείται σε κάποιο σημείο της γραμμής. Σύμφωνα μ το σχήμα 2, </a:t>
            </a:r>
            <a:r>
              <a:rPr lang="el-GR" sz="2000" b="1" dirty="0">
                <a:latin typeface="Garamond" panose="02020404030301010803" pitchFamily="18" charset="0"/>
              </a:rPr>
              <a:t>ένας ηγέτης που δείχνει ιδιαίτερο ενδιαφέρον για την παραγωγή δεν μπορεί να έχει μεγάλο ενδιαφέρον για τους εργαζόμενους</a:t>
            </a:r>
            <a:r>
              <a:rPr lang="el-GR" sz="2000" dirty="0">
                <a:latin typeface="Garamond" panose="02020404030301010803" pitchFamily="18" charset="0"/>
              </a:rPr>
              <a:t>.</a:t>
            </a:r>
          </a:p>
          <a:p>
            <a:pPr indent="180000" algn="just"/>
            <a:r>
              <a:rPr lang="en-US" sz="2000" dirty="0">
                <a:latin typeface="Garamond" panose="02020404030301010803" pitchFamily="18" charset="0"/>
              </a:rPr>
              <a:t> </a:t>
            </a:r>
            <a:r>
              <a:rPr lang="el-GR" sz="2000" dirty="0">
                <a:latin typeface="Garamond" panose="02020404030301010803" pitchFamily="18" charset="0"/>
              </a:rPr>
              <a:t> </a:t>
            </a:r>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pic>
        <p:nvPicPr>
          <p:cNvPr id="5" name="Εικόνα 4">
            <a:extLst>
              <a:ext uri="{FF2B5EF4-FFF2-40B4-BE49-F238E27FC236}">
                <a16:creationId xmlns:a16="http://schemas.microsoft.com/office/drawing/2014/main" id="{7A78586A-0A9E-1898-7BD6-C660B05A8009}"/>
              </a:ext>
            </a:extLst>
          </p:cNvPr>
          <p:cNvPicPr>
            <a:picLocks noChangeAspect="1"/>
          </p:cNvPicPr>
          <p:nvPr/>
        </p:nvPicPr>
        <p:blipFill>
          <a:blip r:embed="rId2"/>
          <a:stretch>
            <a:fillRect/>
          </a:stretch>
        </p:blipFill>
        <p:spPr>
          <a:xfrm>
            <a:off x="3329795" y="2267995"/>
            <a:ext cx="5603225" cy="1610403"/>
          </a:xfrm>
          <a:prstGeom prst="rect">
            <a:avLst/>
          </a:prstGeom>
        </p:spPr>
      </p:pic>
    </p:spTree>
    <p:extLst>
      <p:ext uri="{BB962C8B-B14F-4D97-AF65-F5344CB8AC3E}">
        <p14:creationId xmlns:p14="http://schemas.microsoft.com/office/powerpoint/2010/main" val="3068021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7" y="800414"/>
            <a:ext cx="11032944" cy="4808598"/>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Γ</a:t>
            </a:r>
            <a:r>
              <a:rPr lang="en-US" sz="2000" dirty="0">
                <a:latin typeface="Garamond" panose="02020404030301010803" pitchFamily="18" charset="0"/>
              </a:rPr>
              <a:t>. </a:t>
            </a:r>
            <a:r>
              <a:rPr lang="en-US" sz="2000" b="1" dirty="0">
                <a:latin typeface="Garamond" panose="02020404030301010803" pitchFamily="18" charset="0"/>
              </a:rPr>
              <a:t>Iowa University [</a:t>
            </a:r>
            <a:r>
              <a:rPr lang="en-US" sz="2000" b="1" dirty="0" err="1">
                <a:latin typeface="Garamond" panose="02020404030301010803" pitchFamily="18" charset="0"/>
              </a:rPr>
              <a:t>Lippit</a:t>
            </a:r>
            <a:r>
              <a:rPr lang="en-US" sz="2000" b="1" dirty="0">
                <a:latin typeface="Garamond" panose="02020404030301010803" pitchFamily="18" charset="0"/>
              </a:rPr>
              <a:t>, Lewin &amp; White, 1939]</a:t>
            </a:r>
            <a:r>
              <a:rPr lang="en-US" sz="2000" dirty="0">
                <a:latin typeface="Garamond" panose="02020404030301010803" pitchFamily="18" charset="0"/>
              </a:rPr>
              <a:t>:</a:t>
            </a:r>
            <a:endParaRPr lang="el-GR" sz="2000" dirty="0">
              <a:latin typeface="Garamond" panose="02020404030301010803" pitchFamily="18" charset="0"/>
            </a:endParaRPr>
          </a:p>
          <a:p>
            <a:pPr indent="180000" algn="just"/>
            <a:r>
              <a:rPr lang="el-GR" sz="2000" dirty="0">
                <a:latin typeface="Garamond" panose="02020404030301010803" pitchFamily="18" charset="0"/>
              </a:rPr>
              <a:t>Μετά από συστηματική έρευνα που έγινε πάνω στον τρόπο συμπεριφοράς του ηγέτη προς την ομάδα, προσδιορίστηκαν 3 βασικά πρότυπα ηγεσίας με κριτήριο τον τρόπο λήψης των αποφάσεων από τον ηγέτη:</a:t>
            </a:r>
          </a:p>
          <a:p>
            <a:pPr indent="180000" algn="just"/>
            <a:r>
              <a:rPr lang="el-GR" sz="2000" b="1" dirty="0">
                <a:latin typeface="Garamond" panose="02020404030301010803" pitchFamily="18" charset="0"/>
              </a:rPr>
              <a:t>Αυταρχικό πρότυπο</a:t>
            </a:r>
            <a:r>
              <a:rPr lang="el-GR" sz="2000" dirty="0">
                <a:latin typeface="Garamond" panose="02020404030301010803" pitchFamily="18" charset="0"/>
              </a:rPr>
              <a:t>: η ηγέτης αποφασίζει μόνος του και δίνει εντολές στους συνεργάτες του για εκτέλεση των αποφάσεών του. Ο τρόπος αυτός είναι ενδεδειγμένος όταν οι εργαζόμενοι πρέπει να μάθουν γρήγορα το έργο τους και όταν δεν ανταποκρίνονται σε άλλους τρόπους ηγεσίας. Έχει αρκετά μειονεκτήματα μιας και οι εργαζόμενοι δεν αναλαμβάνουν την ευθύνη για το αποτέλεσμα και τα αποτελέσματα είναι καλά μόνο όταν ο ηγέτης είναι παρών.</a:t>
            </a:r>
          </a:p>
          <a:p>
            <a:pPr indent="180000" algn="just"/>
            <a:r>
              <a:rPr lang="el-GR" sz="2000" b="1" dirty="0">
                <a:latin typeface="Garamond" panose="02020404030301010803" pitchFamily="18" charset="0"/>
              </a:rPr>
              <a:t>Δημοκρατικό πρότυπο</a:t>
            </a:r>
            <a:r>
              <a:rPr lang="el-GR" sz="2000" dirty="0">
                <a:latin typeface="Garamond" panose="02020404030301010803" pitchFamily="18" charset="0"/>
              </a:rPr>
              <a:t>: ο ηγέτης στις αποφάσεις του λαμβάνει σοβαρά υπόψη του τη γνώμη και τις ανάγκες των συνεργατών του ή και συχνά ζητά τη συμμετοχή τους στη διαδικασία λήψης των αποφάσεων. Αφορά τον τρόπο διοίκησης σε εργαζομένους μορφωμένους, με υψηλές δεξιότητες ή πολλή εμπειρία, που έχουν αναπτυγμένο αίσθημα ευθύνης, βοηθούν στην εκτέλεση του έργου και είναι δεκτικοί σε νέες ιδέες και αλλαγές.</a:t>
            </a:r>
          </a:p>
          <a:p>
            <a:pPr indent="180000" algn="just"/>
            <a:r>
              <a:rPr lang="el-GR" sz="2000" b="1" dirty="0">
                <a:latin typeface="Garamond" panose="02020404030301010803" pitchFamily="18" charset="0"/>
              </a:rPr>
              <a:t>Εξουσιοδοτικό πρότυπο</a:t>
            </a:r>
            <a:r>
              <a:rPr lang="el-GR" sz="2000" dirty="0">
                <a:latin typeface="Garamond" panose="02020404030301010803" pitchFamily="18" charset="0"/>
              </a:rPr>
              <a:t>: ο ηγέτης δίνει το δικαίωμα να αποφασίζουν σε πολλά θέματα οι συνεργάτες του και ο ρόλος του είναι πολύ περιορισμένος.</a:t>
            </a:r>
          </a:p>
          <a:p>
            <a:pPr indent="180000" algn="just"/>
            <a:r>
              <a:rPr lang="en-US" sz="2000" dirty="0">
                <a:latin typeface="Garamond" panose="02020404030301010803" pitchFamily="18" charset="0"/>
              </a:rPr>
              <a:t> </a:t>
            </a:r>
            <a:r>
              <a:rPr lang="el-GR" sz="2000" dirty="0">
                <a:latin typeface="Garamond" panose="02020404030301010803" pitchFamily="18" charset="0"/>
              </a:rPr>
              <a:t> </a:t>
            </a:r>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Tree>
    <p:extLst>
      <p:ext uri="{BB962C8B-B14F-4D97-AF65-F5344CB8AC3E}">
        <p14:creationId xmlns:p14="http://schemas.microsoft.com/office/powerpoint/2010/main" val="2917764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7" y="800414"/>
            <a:ext cx="11032944" cy="4808598"/>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Δ</a:t>
            </a:r>
            <a:r>
              <a:rPr lang="en-US" sz="2000" dirty="0">
                <a:latin typeface="Garamond" panose="02020404030301010803" pitchFamily="18" charset="0"/>
              </a:rPr>
              <a:t>. </a:t>
            </a:r>
            <a:r>
              <a:rPr lang="el-GR" sz="2000" b="1" dirty="0">
                <a:latin typeface="Garamond" panose="02020404030301010803" pitchFamily="18" charset="0"/>
              </a:rPr>
              <a:t>Το διευθυντικό πλέγμα των </a:t>
            </a:r>
            <a:r>
              <a:rPr lang="en-US" sz="2000" b="1" dirty="0">
                <a:latin typeface="Garamond" panose="02020404030301010803" pitchFamily="18" charset="0"/>
              </a:rPr>
              <a:t>Blake </a:t>
            </a:r>
            <a:r>
              <a:rPr lang="el-GR" sz="2000" b="1" dirty="0">
                <a:latin typeface="Garamond" panose="02020404030301010803" pitchFamily="18" charset="0"/>
              </a:rPr>
              <a:t>και </a:t>
            </a:r>
            <a:r>
              <a:rPr lang="en-US" sz="2000" b="1" dirty="0">
                <a:latin typeface="Garamond" panose="02020404030301010803" pitchFamily="18" charset="0"/>
              </a:rPr>
              <a:t>Mouton </a:t>
            </a:r>
            <a:r>
              <a:rPr lang="en-US" sz="2000" dirty="0">
                <a:latin typeface="Garamond" panose="02020404030301010803" pitchFamily="18" charset="0"/>
              </a:rPr>
              <a:t>(19</a:t>
            </a:r>
            <a:r>
              <a:rPr lang="el-GR" sz="2000" dirty="0">
                <a:latin typeface="Garamond" panose="02020404030301010803" pitchFamily="18" charset="0"/>
              </a:rPr>
              <a:t>64</a:t>
            </a:r>
            <a:r>
              <a:rPr lang="en-US" sz="2000" dirty="0">
                <a:latin typeface="Garamond" panose="02020404030301010803" pitchFamily="18" charset="0"/>
              </a:rPr>
              <a:t>):</a:t>
            </a:r>
            <a:endParaRPr lang="el-GR" sz="2000" dirty="0">
              <a:latin typeface="Garamond" panose="02020404030301010803" pitchFamily="18" charset="0"/>
            </a:endParaRPr>
          </a:p>
          <a:p>
            <a:pPr indent="180000" algn="just"/>
            <a:r>
              <a:rPr lang="el-GR" sz="2000" dirty="0">
                <a:latin typeface="Garamond" panose="02020404030301010803" pitchFamily="18" charset="0"/>
              </a:rPr>
              <a:t>Σε μια προσπάθεια να αναλύσουν τα μειονεκτήματα και τις ελλείψεις των 2 παραπάνω προσεγγίσεων οι </a:t>
            </a:r>
            <a:r>
              <a:rPr lang="en-US" sz="2000" dirty="0">
                <a:latin typeface="Garamond" panose="02020404030301010803" pitchFamily="18" charset="0"/>
              </a:rPr>
              <a:t>Blake </a:t>
            </a:r>
            <a:r>
              <a:rPr lang="el-GR" sz="2000" dirty="0">
                <a:latin typeface="Garamond" panose="02020404030301010803" pitchFamily="18" charset="0"/>
              </a:rPr>
              <a:t>και </a:t>
            </a:r>
            <a:r>
              <a:rPr lang="en-US" sz="2000" dirty="0">
                <a:latin typeface="Garamond" panose="02020404030301010803" pitchFamily="18" charset="0"/>
              </a:rPr>
              <a:t>Mouton (1981)</a:t>
            </a:r>
            <a:r>
              <a:rPr lang="el-GR" sz="2000" dirty="0">
                <a:latin typeface="Garamond" panose="02020404030301010803" pitchFamily="18" charset="0"/>
              </a:rPr>
              <a:t> πραγματοποίησαν και εκείνοι μια σειρά ερευνών και κατέληξαν στη δημιουργία του διευθυντικού πλέγματος δίνοντας παρόμοια ονόματα στις δύο διαστάσεις της ηγεσίας (φροντίδα για τους ανθρώπους – φροντίδα για την παραγωγή).</a:t>
            </a:r>
          </a:p>
          <a:p>
            <a:pPr indent="180000" algn="just"/>
            <a:r>
              <a:rPr lang="el-GR" sz="2000" dirty="0">
                <a:latin typeface="Garamond" panose="02020404030301010803" pitchFamily="18" charset="0"/>
              </a:rPr>
              <a:t>Το διευθυντικό πλέγμα περιλαμβάνει πολλούς τύπους ηγεσίας (81), εκ των οποίων 5 παρουσιάζουν το μεγαλύτερο ενδιαφέρον.</a:t>
            </a:r>
          </a:p>
          <a:p>
            <a:pPr indent="180000" algn="just"/>
            <a:r>
              <a:rPr lang="en-US" sz="2000" dirty="0">
                <a:latin typeface="Garamond" panose="02020404030301010803" pitchFamily="18" charset="0"/>
              </a:rPr>
              <a:t> </a:t>
            </a:r>
            <a:r>
              <a:rPr lang="el-GR" sz="2000" dirty="0">
                <a:latin typeface="Garamond" panose="02020404030301010803" pitchFamily="18" charset="0"/>
              </a:rPr>
              <a:t> </a:t>
            </a:r>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Tree>
    <p:extLst>
      <p:ext uri="{BB962C8B-B14F-4D97-AF65-F5344CB8AC3E}">
        <p14:creationId xmlns:p14="http://schemas.microsoft.com/office/powerpoint/2010/main" val="3696032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4BDA0-C270-4764-9C18-A593BCE2C965}"/>
              </a:ext>
            </a:extLst>
          </p:cNvPr>
          <p:cNvSpPr txBox="1"/>
          <p:nvPr/>
        </p:nvSpPr>
        <p:spPr>
          <a:xfrm>
            <a:off x="7099151" y="674437"/>
            <a:ext cx="4748080" cy="707886"/>
          </a:xfrm>
          <a:prstGeom prst="rect">
            <a:avLst/>
          </a:prstGeom>
          <a:noFill/>
        </p:spPr>
        <p:txBody>
          <a:bodyPr wrap="square" rtlCol="0" anchor="ctr">
            <a:spAutoFit/>
          </a:bodyPr>
          <a:lstStyle/>
          <a:p>
            <a:pPr algn="ctr"/>
            <a:r>
              <a:rPr lang="el-GR" altLang="ko-KR" sz="4000" b="1" dirty="0">
                <a:solidFill>
                  <a:schemeClr val="accent4">
                    <a:lumMod val="50000"/>
                  </a:schemeClr>
                </a:solidFill>
                <a:effectLst>
                  <a:outerShdw blurRad="38100" dist="38100" dir="2700000" algn="tl">
                    <a:srgbClr val="000000">
                      <a:alpha val="43137"/>
                    </a:srgbClr>
                  </a:outerShdw>
                </a:effectLst>
                <a:latin typeface="Garamond" pitchFamily="18" charset="0"/>
                <a:cs typeface="Arial" pitchFamily="34" charset="0"/>
              </a:rPr>
              <a:t>Στόχοι της Ενότητας</a:t>
            </a:r>
            <a:endParaRPr lang="ko-KR" altLang="en-US" sz="4000" b="1" dirty="0">
              <a:solidFill>
                <a:schemeClr val="accent4">
                  <a:lumMod val="50000"/>
                </a:schemeClr>
              </a:solidFill>
              <a:effectLst>
                <a:outerShdw blurRad="38100" dist="38100" dir="2700000" algn="tl">
                  <a:srgbClr val="000000">
                    <a:alpha val="43137"/>
                  </a:srgbClr>
                </a:outerShdw>
              </a:effectLst>
              <a:latin typeface="Algerian" pitchFamily="82" charset="0"/>
              <a:cs typeface="Arial" pitchFamily="34" charset="0"/>
            </a:endParaRPr>
          </a:p>
        </p:txBody>
      </p:sp>
      <p:grpSp>
        <p:nvGrpSpPr>
          <p:cNvPr id="5" name="Group 4">
            <a:extLst>
              <a:ext uri="{FF2B5EF4-FFF2-40B4-BE49-F238E27FC236}">
                <a16:creationId xmlns:a16="http://schemas.microsoft.com/office/drawing/2014/main" id="{17C092FA-D178-4441-94AF-863F91E5D912}"/>
              </a:ext>
            </a:extLst>
          </p:cNvPr>
          <p:cNvGrpSpPr/>
          <p:nvPr/>
        </p:nvGrpSpPr>
        <p:grpSpPr>
          <a:xfrm>
            <a:off x="826662" y="672189"/>
            <a:ext cx="6203866" cy="834820"/>
            <a:chOff x="5511873" y="994406"/>
            <a:chExt cx="6203866" cy="834820"/>
          </a:xfrm>
        </p:grpSpPr>
        <p:sp>
          <p:nvSpPr>
            <p:cNvPr id="7" name="Oval 6">
              <a:extLst>
                <a:ext uri="{FF2B5EF4-FFF2-40B4-BE49-F238E27FC236}">
                  <a16:creationId xmlns:a16="http://schemas.microsoft.com/office/drawing/2014/main" id="{A69585AF-56CD-4D2C-81A5-0845A599F70D}"/>
                </a:ext>
              </a:extLst>
            </p:cNvPr>
            <p:cNvSpPr/>
            <p:nvPr/>
          </p:nvSpPr>
          <p:spPr>
            <a:xfrm>
              <a:off x="5595679" y="994406"/>
              <a:ext cx="813495" cy="8134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165B8408-DF83-4102-9CE6-165CC54D8F30}"/>
                </a:ext>
              </a:extLst>
            </p:cNvPr>
            <p:cNvSpPr txBox="1"/>
            <p:nvPr/>
          </p:nvSpPr>
          <p:spPr>
            <a:xfrm>
              <a:off x="6575881" y="998229"/>
              <a:ext cx="5139858" cy="830997"/>
            </a:xfrm>
            <a:prstGeom prst="rect">
              <a:avLst/>
            </a:prstGeom>
            <a:noFill/>
          </p:spPr>
          <p:txBody>
            <a:bodyPr wrap="square" lIns="108000" rIns="108000" rtlCol="0" anchor="ctr">
              <a:spAutoFit/>
            </a:bodyPr>
            <a:lstStyle/>
            <a:p>
              <a:pPr lvl="1" indent="-457200" algn="ctr"/>
              <a:r>
                <a:rPr lang="el-GR" altLang="ko-KR" sz="2400" b="1" dirty="0">
                  <a:solidFill>
                    <a:schemeClr val="bg1"/>
                  </a:solidFill>
                  <a:latin typeface="Garamond" panose="02020404030301010803" pitchFamily="18" charset="0"/>
                  <a:cs typeface="Arial" pitchFamily="34" charset="0"/>
                </a:rPr>
                <a:t>Διεύθυνση – Ηγεσία της Εκπαιδευτικής Μονάδας</a:t>
              </a:r>
              <a:endParaRPr lang="ko-KR" altLang="en-US" sz="2400" b="1" dirty="0">
                <a:solidFill>
                  <a:schemeClr val="bg1"/>
                </a:solidFill>
                <a:latin typeface="Garamond" pitchFamily="18" charset="0"/>
                <a:cs typeface="Arial" pitchFamily="34" charset="0"/>
              </a:endParaRPr>
            </a:p>
          </p:txBody>
        </p:sp>
        <p:sp>
          <p:nvSpPr>
            <p:cNvPr id="9" name="TextBox 8">
              <a:extLst>
                <a:ext uri="{FF2B5EF4-FFF2-40B4-BE49-F238E27FC236}">
                  <a16:creationId xmlns:a16="http://schemas.microsoft.com/office/drawing/2014/main" id="{7AAA6D9E-C75A-4D81-8EAD-A847114B8528}"/>
                </a:ext>
              </a:extLst>
            </p:cNvPr>
            <p:cNvSpPr txBox="1"/>
            <p:nvPr/>
          </p:nvSpPr>
          <p:spPr>
            <a:xfrm>
              <a:off x="5511873" y="1091591"/>
              <a:ext cx="981106" cy="646331"/>
            </a:xfrm>
            <a:prstGeom prst="rect">
              <a:avLst/>
            </a:prstGeom>
            <a:noFill/>
          </p:spPr>
          <p:txBody>
            <a:bodyPr wrap="square" lIns="108000" rIns="108000" rtlCol="0" anchor="ctr">
              <a:spAutoFit/>
            </a:bodyPr>
            <a:lstStyle/>
            <a:p>
              <a:pPr algn="ctr"/>
              <a:r>
                <a:rPr lang="en-US" altLang="ko-KR" sz="3600" b="1" dirty="0">
                  <a:solidFill>
                    <a:schemeClr val="bg1"/>
                  </a:solidFill>
                  <a:cs typeface="Arial" pitchFamily="34" charset="0"/>
                </a:rPr>
                <a:t>01</a:t>
              </a:r>
              <a:endParaRPr lang="ko-KR" altLang="en-US" sz="3600" b="1" dirty="0">
                <a:solidFill>
                  <a:schemeClr val="bg1"/>
                </a:solidFill>
                <a:cs typeface="Arial" pitchFamily="34" charset="0"/>
              </a:endParaRPr>
            </a:p>
          </p:txBody>
        </p:sp>
      </p:grpSp>
      <p:grpSp>
        <p:nvGrpSpPr>
          <p:cNvPr id="12" name="Group 11">
            <a:extLst>
              <a:ext uri="{FF2B5EF4-FFF2-40B4-BE49-F238E27FC236}">
                <a16:creationId xmlns:a16="http://schemas.microsoft.com/office/drawing/2014/main" id="{FD49D2C0-5951-4E76-AE78-FEBD174179B9}"/>
              </a:ext>
            </a:extLst>
          </p:cNvPr>
          <p:cNvGrpSpPr/>
          <p:nvPr/>
        </p:nvGrpSpPr>
        <p:grpSpPr>
          <a:xfrm>
            <a:off x="826662" y="1795338"/>
            <a:ext cx="5642043" cy="813495"/>
            <a:chOff x="5511873" y="994406"/>
            <a:chExt cx="5642043" cy="813495"/>
          </a:xfrm>
        </p:grpSpPr>
        <p:sp>
          <p:nvSpPr>
            <p:cNvPr id="14" name="Oval 13">
              <a:extLst>
                <a:ext uri="{FF2B5EF4-FFF2-40B4-BE49-F238E27FC236}">
                  <a16:creationId xmlns:a16="http://schemas.microsoft.com/office/drawing/2014/main" id="{B3B07BD2-F092-4366-9E18-05201737AD7F}"/>
                </a:ext>
              </a:extLst>
            </p:cNvPr>
            <p:cNvSpPr/>
            <p:nvPr/>
          </p:nvSpPr>
          <p:spPr>
            <a:xfrm>
              <a:off x="5595679" y="994406"/>
              <a:ext cx="813495" cy="8134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TextBox 17">
              <a:extLst>
                <a:ext uri="{FF2B5EF4-FFF2-40B4-BE49-F238E27FC236}">
                  <a16:creationId xmlns:a16="http://schemas.microsoft.com/office/drawing/2014/main" id="{0BA65369-09F1-438D-BA4F-EB6DB36C23ED}"/>
                </a:ext>
              </a:extLst>
            </p:cNvPr>
            <p:cNvSpPr txBox="1"/>
            <p:nvPr/>
          </p:nvSpPr>
          <p:spPr>
            <a:xfrm>
              <a:off x="6492076" y="1091591"/>
              <a:ext cx="4661840" cy="461665"/>
            </a:xfrm>
            <a:prstGeom prst="rect">
              <a:avLst/>
            </a:prstGeom>
            <a:noFill/>
          </p:spPr>
          <p:txBody>
            <a:bodyPr wrap="square" lIns="108000" rIns="108000" rtlCol="0" anchor="ctr">
              <a:spAutoFit/>
            </a:bodyPr>
            <a:lstStyle/>
            <a:p>
              <a:pPr algn="ctr"/>
              <a:r>
                <a:rPr lang="el-GR" altLang="ko-KR" sz="2400" b="1" dirty="0">
                  <a:solidFill>
                    <a:schemeClr val="bg1"/>
                  </a:solidFill>
                  <a:latin typeface="Garamond" pitchFamily="18" charset="0"/>
                  <a:cs typeface="Arial" pitchFamily="34" charset="0"/>
                </a:rPr>
                <a:t>Θεωρίες Ηγεσίας</a:t>
              </a:r>
              <a:endParaRPr lang="ko-KR" altLang="en-US" sz="2400" b="1" dirty="0">
                <a:solidFill>
                  <a:schemeClr val="bg1"/>
                </a:solidFill>
                <a:latin typeface="Garamond" pitchFamily="18" charset="0"/>
                <a:cs typeface="Arial" pitchFamily="34" charset="0"/>
              </a:endParaRPr>
            </a:p>
          </p:txBody>
        </p:sp>
        <p:sp>
          <p:nvSpPr>
            <p:cNvPr id="16" name="TextBox 15">
              <a:extLst>
                <a:ext uri="{FF2B5EF4-FFF2-40B4-BE49-F238E27FC236}">
                  <a16:creationId xmlns:a16="http://schemas.microsoft.com/office/drawing/2014/main" id="{E47AA6F6-09CD-4C59-86C0-A96973D2185A}"/>
                </a:ext>
              </a:extLst>
            </p:cNvPr>
            <p:cNvSpPr txBox="1"/>
            <p:nvPr/>
          </p:nvSpPr>
          <p:spPr>
            <a:xfrm>
              <a:off x="5511873" y="1091591"/>
              <a:ext cx="981106" cy="646331"/>
            </a:xfrm>
            <a:prstGeom prst="rect">
              <a:avLst/>
            </a:prstGeom>
            <a:noFill/>
          </p:spPr>
          <p:txBody>
            <a:bodyPr wrap="square" lIns="108000" rIns="108000" rtlCol="0" anchor="ctr">
              <a:spAutoFit/>
            </a:bodyPr>
            <a:lstStyle/>
            <a:p>
              <a:pPr algn="ctr"/>
              <a:r>
                <a:rPr lang="en-US" altLang="ko-KR" sz="3600" b="1" dirty="0">
                  <a:solidFill>
                    <a:schemeClr val="bg1"/>
                  </a:solidFill>
                  <a:cs typeface="Arial" pitchFamily="34" charset="0"/>
                </a:rPr>
                <a:t>02</a:t>
              </a:r>
              <a:endParaRPr lang="ko-KR" altLang="en-US" sz="3600" b="1" dirty="0">
                <a:solidFill>
                  <a:schemeClr val="bg1"/>
                </a:solidFill>
                <a:cs typeface="Arial" pitchFamily="34" charset="0"/>
              </a:endParaRPr>
            </a:p>
          </p:txBody>
        </p:sp>
      </p:grpSp>
      <p:grpSp>
        <p:nvGrpSpPr>
          <p:cNvPr id="19" name="Group 18">
            <a:extLst>
              <a:ext uri="{FF2B5EF4-FFF2-40B4-BE49-F238E27FC236}">
                <a16:creationId xmlns:a16="http://schemas.microsoft.com/office/drawing/2014/main" id="{724DF2F2-F6FA-4A1B-9581-10F070613814}"/>
              </a:ext>
            </a:extLst>
          </p:cNvPr>
          <p:cNvGrpSpPr/>
          <p:nvPr/>
        </p:nvGrpSpPr>
        <p:grpSpPr>
          <a:xfrm>
            <a:off x="801724" y="2751509"/>
            <a:ext cx="5989795" cy="1200329"/>
            <a:chOff x="5511873" y="704765"/>
            <a:chExt cx="5989795" cy="1200329"/>
          </a:xfrm>
        </p:grpSpPr>
        <p:sp>
          <p:nvSpPr>
            <p:cNvPr id="21" name="Oval 20">
              <a:extLst>
                <a:ext uri="{FF2B5EF4-FFF2-40B4-BE49-F238E27FC236}">
                  <a16:creationId xmlns:a16="http://schemas.microsoft.com/office/drawing/2014/main" id="{039D01F5-D1E6-410C-AFB4-BCFE46173AC9}"/>
                </a:ext>
              </a:extLst>
            </p:cNvPr>
            <p:cNvSpPr/>
            <p:nvPr/>
          </p:nvSpPr>
          <p:spPr>
            <a:xfrm>
              <a:off x="5595679" y="994406"/>
              <a:ext cx="813495" cy="8134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a:extLst>
                <a:ext uri="{FF2B5EF4-FFF2-40B4-BE49-F238E27FC236}">
                  <a16:creationId xmlns:a16="http://schemas.microsoft.com/office/drawing/2014/main" id="{83F348DA-2905-40BE-BD83-B536C04DE678}"/>
                </a:ext>
              </a:extLst>
            </p:cNvPr>
            <p:cNvSpPr txBox="1"/>
            <p:nvPr/>
          </p:nvSpPr>
          <p:spPr>
            <a:xfrm>
              <a:off x="6839828" y="704765"/>
              <a:ext cx="4661840" cy="1200329"/>
            </a:xfrm>
            <a:prstGeom prst="rect">
              <a:avLst/>
            </a:prstGeom>
            <a:noFill/>
          </p:spPr>
          <p:txBody>
            <a:bodyPr wrap="square" lIns="108000" rIns="108000" rtlCol="0" anchor="ctr">
              <a:spAutoFit/>
            </a:bodyPr>
            <a:lstStyle/>
            <a:p>
              <a:pPr algn="ctr"/>
              <a:r>
                <a:rPr lang="el-GR" altLang="ko-KR" sz="2400" b="1" dirty="0">
                  <a:solidFill>
                    <a:schemeClr val="bg1"/>
                  </a:solidFill>
                  <a:latin typeface="Garamond" pitchFamily="18" charset="0"/>
                  <a:cs typeface="Arial" pitchFamily="34" charset="0"/>
                </a:rPr>
                <a:t>Καθήκοντα διοίκησης στην  εκπαίδευση σε επίπεδο σχολικής μονάδας</a:t>
              </a:r>
              <a:endParaRPr lang="ko-KR" altLang="en-US" sz="2400" b="1" dirty="0">
                <a:solidFill>
                  <a:schemeClr val="bg1"/>
                </a:solidFill>
                <a:latin typeface="Garamond" pitchFamily="18" charset="0"/>
                <a:cs typeface="Arial" pitchFamily="34" charset="0"/>
              </a:endParaRPr>
            </a:p>
          </p:txBody>
        </p:sp>
        <p:sp>
          <p:nvSpPr>
            <p:cNvPr id="23" name="TextBox 22">
              <a:extLst>
                <a:ext uri="{FF2B5EF4-FFF2-40B4-BE49-F238E27FC236}">
                  <a16:creationId xmlns:a16="http://schemas.microsoft.com/office/drawing/2014/main" id="{8DEF2864-50F1-4B9C-BFFD-B4F94CC5EAE5}"/>
                </a:ext>
              </a:extLst>
            </p:cNvPr>
            <p:cNvSpPr txBox="1"/>
            <p:nvPr/>
          </p:nvSpPr>
          <p:spPr>
            <a:xfrm>
              <a:off x="5511873" y="1077988"/>
              <a:ext cx="981106" cy="646331"/>
            </a:xfrm>
            <a:prstGeom prst="rect">
              <a:avLst/>
            </a:prstGeom>
            <a:noFill/>
          </p:spPr>
          <p:txBody>
            <a:bodyPr wrap="square" lIns="108000" rIns="108000" rtlCol="0" anchor="ctr">
              <a:spAutoFit/>
            </a:bodyPr>
            <a:lstStyle/>
            <a:p>
              <a:pPr algn="ctr"/>
              <a:r>
                <a:rPr lang="en-US" altLang="ko-KR" sz="3600" b="1" dirty="0">
                  <a:solidFill>
                    <a:schemeClr val="bg1"/>
                  </a:solidFill>
                  <a:cs typeface="Arial" pitchFamily="34" charset="0"/>
                </a:rPr>
                <a:t>03</a:t>
              </a:r>
              <a:endParaRPr lang="ko-KR" altLang="en-US" sz="3600" b="1" dirty="0">
                <a:solidFill>
                  <a:schemeClr val="bg1"/>
                </a:solidFill>
                <a:cs typeface="Arial" pitchFamily="34" charset="0"/>
              </a:endParaRPr>
            </a:p>
          </p:txBody>
        </p:sp>
      </p:grpSp>
      <p:sp>
        <p:nvSpPr>
          <p:cNvPr id="2" name="Oval 20">
            <a:extLst>
              <a:ext uri="{FF2B5EF4-FFF2-40B4-BE49-F238E27FC236}">
                <a16:creationId xmlns:a16="http://schemas.microsoft.com/office/drawing/2014/main" id="{D6994617-B159-23D2-F81A-3C8E6CB367BA}"/>
              </a:ext>
            </a:extLst>
          </p:cNvPr>
          <p:cNvSpPr/>
          <p:nvPr/>
        </p:nvSpPr>
        <p:spPr>
          <a:xfrm>
            <a:off x="910468" y="4124197"/>
            <a:ext cx="813495" cy="8134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238781E8-39E0-7ED7-802B-0E8E0E9B55A8}"/>
              </a:ext>
            </a:extLst>
          </p:cNvPr>
          <p:cNvSpPr txBox="1"/>
          <p:nvPr/>
        </p:nvSpPr>
        <p:spPr>
          <a:xfrm>
            <a:off x="801724" y="4184354"/>
            <a:ext cx="981106" cy="646331"/>
          </a:xfrm>
          <a:prstGeom prst="rect">
            <a:avLst/>
          </a:prstGeom>
          <a:noFill/>
        </p:spPr>
        <p:txBody>
          <a:bodyPr wrap="square" lIns="108000" rIns="108000" rtlCol="0" anchor="ctr">
            <a:spAutoFit/>
          </a:bodyPr>
          <a:lstStyle/>
          <a:p>
            <a:pPr algn="ctr"/>
            <a:r>
              <a:rPr lang="en-US" altLang="ko-KR" sz="3600" b="1" dirty="0">
                <a:solidFill>
                  <a:schemeClr val="bg1"/>
                </a:solidFill>
                <a:cs typeface="Arial" pitchFamily="34" charset="0"/>
              </a:rPr>
              <a:t>0</a:t>
            </a:r>
            <a:r>
              <a:rPr lang="el-GR" altLang="ko-KR" sz="3600" b="1" dirty="0">
                <a:solidFill>
                  <a:schemeClr val="bg1"/>
                </a:solidFill>
                <a:cs typeface="Arial" pitchFamily="34" charset="0"/>
              </a:rPr>
              <a:t>4</a:t>
            </a:r>
            <a:endParaRPr lang="ko-KR" altLang="en-US" sz="3600" b="1" dirty="0">
              <a:solidFill>
                <a:schemeClr val="bg1"/>
              </a:solidFill>
              <a:cs typeface="Arial" pitchFamily="34" charset="0"/>
            </a:endParaRPr>
          </a:p>
        </p:txBody>
      </p:sp>
      <p:sp>
        <p:nvSpPr>
          <p:cNvPr id="6" name="TextBox 5">
            <a:extLst>
              <a:ext uri="{FF2B5EF4-FFF2-40B4-BE49-F238E27FC236}">
                <a16:creationId xmlns:a16="http://schemas.microsoft.com/office/drawing/2014/main" id="{FC8CD7E6-2BAC-74A1-5DBD-3ABD4492A7EF}"/>
              </a:ext>
            </a:extLst>
          </p:cNvPr>
          <p:cNvSpPr txBox="1"/>
          <p:nvPr/>
        </p:nvSpPr>
        <p:spPr>
          <a:xfrm>
            <a:off x="1963084" y="4455580"/>
            <a:ext cx="5520792" cy="461665"/>
          </a:xfrm>
          <a:prstGeom prst="rect">
            <a:avLst/>
          </a:prstGeom>
          <a:noFill/>
        </p:spPr>
        <p:txBody>
          <a:bodyPr wrap="square" lIns="108000" rIns="108000" rtlCol="0" anchor="ctr">
            <a:spAutoFit/>
          </a:bodyPr>
          <a:lstStyle/>
          <a:p>
            <a:pPr algn="ctr"/>
            <a:r>
              <a:rPr lang="el-GR" altLang="ko-KR" sz="2400" b="1" dirty="0">
                <a:solidFill>
                  <a:schemeClr val="bg1"/>
                </a:solidFill>
                <a:latin typeface="Garamond" pitchFamily="18" charset="0"/>
                <a:cs typeface="Arial" pitchFamily="34" charset="0"/>
              </a:rPr>
              <a:t>Τα Διοικητικά Στελέχη της Εκπαίδευσης</a:t>
            </a:r>
            <a:endParaRPr lang="ko-KR" altLang="en-US" sz="2400" b="1" dirty="0">
              <a:solidFill>
                <a:schemeClr val="bg1"/>
              </a:solidFill>
              <a:latin typeface="Garamond" pitchFamily="18" charset="0"/>
              <a:cs typeface="Arial" pitchFamily="34" charset="0"/>
            </a:endParaRPr>
          </a:p>
        </p:txBody>
      </p:sp>
      <p:grpSp>
        <p:nvGrpSpPr>
          <p:cNvPr id="8" name="Group 18">
            <a:extLst>
              <a:ext uri="{FF2B5EF4-FFF2-40B4-BE49-F238E27FC236}">
                <a16:creationId xmlns:a16="http://schemas.microsoft.com/office/drawing/2014/main" id="{6CAD808A-6FBB-F8BA-464E-FE7CC447B3E1}"/>
              </a:ext>
            </a:extLst>
          </p:cNvPr>
          <p:cNvGrpSpPr/>
          <p:nvPr/>
        </p:nvGrpSpPr>
        <p:grpSpPr>
          <a:xfrm>
            <a:off x="801724" y="5290826"/>
            <a:ext cx="5714456" cy="813495"/>
            <a:chOff x="5511873" y="994406"/>
            <a:chExt cx="5714456" cy="813495"/>
          </a:xfrm>
        </p:grpSpPr>
        <p:sp>
          <p:nvSpPr>
            <p:cNvPr id="10" name="Oval 20">
              <a:extLst>
                <a:ext uri="{FF2B5EF4-FFF2-40B4-BE49-F238E27FC236}">
                  <a16:creationId xmlns:a16="http://schemas.microsoft.com/office/drawing/2014/main" id="{A959A2A3-9DB2-BCC9-5631-02DC6B62DFA5}"/>
                </a:ext>
              </a:extLst>
            </p:cNvPr>
            <p:cNvSpPr/>
            <p:nvPr/>
          </p:nvSpPr>
          <p:spPr>
            <a:xfrm>
              <a:off x="5595679" y="994406"/>
              <a:ext cx="813495" cy="81349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Box 12">
              <a:extLst>
                <a:ext uri="{FF2B5EF4-FFF2-40B4-BE49-F238E27FC236}">
                  <a16:creationId xmlns:a16="http://schemas.microsoft.com/office/drawing/2014/main" id="{F1899F43-47F4-A937-AC79-E682C40A565B}"/>
                </a:ext>
              </a:extLst>
            </p:cNvPr>
            <p:cNvSpPr txBox="1"/>
            <p:nvPr/>
          </p:nvSpPr>
          <p:spPr>
            <a:xfrm>
              <a:off x="6564489" y="1262654"/>
              <a:ext cx="4661840" cy="461665"/>
            </a:xfrm>
            <a:prstGeom prst="rect">
              <a:avLst/>
            </a:prstGeom>
            <a:noFill/>
          </p:spPr>
          <p:txBody>
            <a:bodyPr wrap="square" lIns="108000" rIns="108000" rtlCol="0" anchor="ctr">
              <a:spAutoFit/>
            </a:bodyPr>
            <a:lstStyle/>
            <a:p>
              <a:pPr algn="ctr"/>
              <a:r>
                <a:rPr lang="el-GR" altLang="ko-KR" sz="2400" b="1" dirty="0">
                  <a:solidFill>
                    <a:schemeClr val="bg1"/>
                  </a:solidFill>
                  <a:latin typeface="Garamond" pitchFamily="18" charset="0"/>
                  <a:cs typeface="Arial" pitchFamily="34" charset="0"/>
                </a:rPr>
                <a:t>Μελέτες Περίπτωσης</a:t>
              </a:r>
              <a:endParaRPr lang="ko-KR" altLang="en-US" sz="2400" b="1" dirty="0">
                <a:solidFill>
                  <a:schemeClr val="bg1"/>
                </a:solidFill>
                <a:latin typeface="Garamond" pitchFamily="18" charset="0"/>
                <a:cs typeface="Arial" pitchFamily="34" charset="0"/>
              </a:endParaRPr>
            </a:p>
          </p:txBody>
        </p:sp>
        <p:sp>
          <p:nvSpPr>
            <p:cNvPr id="15" name="TextBox 14">
              <a:extLst>
                <a:ext uri="{FF2B5EF4-FFF2-40B4-BE49-F238E27FC236}">
                  <a16:creationId xmlns:a16="http://schemas.microsoft.com/office/drawing/2014/main" id="{8ABBE7AB-64AC-7E7A-F867-4DA84377A940}"/>
                </a:ext>
              </a:extLst>
            </p:cNvPr>
            <p:cNvSpPr txBox="1"/>
            <p:nvPr/>
          </p:nvSpPr>
          <p:spPr>
            <a:xfrm>
              <a:off x="5511873" y="1077988"/>
              <a:ext cx="981106" cy="646331"/>
            </a:xfrm>
            <a:prstGeom prst="rect">
              <a:avLst/>
            </a:prstGeom>
            <a:noFill/>
          </p:spPr>
          <p:txBody>
            <a:bodyPr wrap="square" lIns="108000" rIns="108000" rtlCol="0" anchor="ctr">
              <a:spAutoFit/>
            </a:bodyPr>
            <a:lstStyle/>
            <a:p>
              <a:pPr algn="ctr"/>
              <a:r>
                <a:rPr lang="en-US" altLang="ko-KR" sz="3600" b="1" dirty="0">
                  <a:solidFill>
                    <a:schemeClr val="bg1"/>
                  </a:solidFill>
                  <a:cs typeface="Arial" pitchFamily="34" charset="0"/>
                </a:rPr>
                <a:t>0</a:t>
              </a:r>
              <a:r>
                <a:rPr lang="el-GR" altLang="ko-KR" sz="3600" b="1" dirty="0">
                  <a:solidFill>
                    <a:schemeClr val="bg1"/>
                  </a:solidFill>
                  <a:cs typeface="Arial" pitchFamily="34" charset="0"/>
                </a:rPr>
                <a:t>5</a:t>
              </a:r>
              <a:endParaRPr lang="ko-KR" altLang="en-US" sz="3600" b="1" dirty="0">
                <a:solidFill>
                  <a:schemeClr val="bg1"/>
                </a:solidFill>
                <a:cs typeface="Arial" pitchFamily="34" charset="0"/>
              </a:endParaRPr>
            </a:p>
          </p:txBody>
        </p:sp>
      </p:grpSp>
    </p:spTree>
    <p:extLst>
      <p:ext uri="{BB962C8B-B14F-4D97-AF65-F5344CB8AC3E}">
        <p14:creationId xmlns:p14="http://schemas.microsoft.com/office/powerpoint/2010/main" val="3148822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49CFDB6E-3C78-D0E2-E29F-6CBC48E9312D}"/>
              </a:ext>
            </a:extLst>
          </p:cNvPr>
          <p:cNvPicPr>
            <a:picLocks noChangeAspect="1"/>
          </p:cNvPicPr>
          <p:nvPr/>
        </p:nvPicPr>
        <p:blipFill>
          <a:blip r:embed="rId2"/>
          <a:stretch>
            <a:fillRect/>
          </a:stretch>
        </p:blipFill>
        <p:spPr>
          <a:xfrm>
            <a:off x="2592665" y="740418"/>
            <a:ext cx="7230956" cy="5848709"/>
          </a:xfrm>
          <a:prstGeom prst="rect">
            <a:avLst/>
          </a:prstGeom>
        </p:spPr>
      </p:pic>
    </p:spTree>
    <p:extLst>
      <p:ext uri="{BB962C8B-B14F-4D97-AF65-F5344CB8AC3E}">
        <p14:creationId xmlns:p14="http://schemas.microsoft.com/office/powerpoint/2010/main" val="2968201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2352583"/>
            <a:ext cx="11032944" cy="3708852"/>
          </a:xfrm>
          <a:prstGeom prst="rect">
            <a:avLst/>
          </a:prstGeom>
        </p:spPr>
        <p:txBody>
          <a:bodyPr vert="horz" lIns="91440" tIns="45720" rIns="91440" bIns="45720" rtlCol="0" anchor="ctr">
            <a:noAutofit/>
          </a:bodyPr>
          <a:lstStyle/>
          <a:p>
            <a:pPr indent="180000" algn="just"/>
            <a:r>
              <a:rPr lang="el-GR" sz="2000" b="1" dirty="0">
                <a:latin typeface="Garamond" panose="02020404030301010803" pitchFamily="18" charset="0"/>
              </a:rPr>
              <a:t>Συμπερασματικά:</a:t>
            </a:r>
          </a:p>
          <a:p>
            <a:pPr indent="180000" algn="just"/>
            <a:r>
              <a:rPr lang="el-GR" sz="2000" dirty="0">
                <a:latin typeface="Garamond" panose="02020404030301010803" pitchFamily="18" charset="0"/>
              </a:rPr>
              <a:t>Οι μάνατζερ θα πρέπει να συνειδητοποιήσουν ότι υπάρχουν ορισμένα χαρακτηριστικά που μπορεί να είναι χρήσιμα στη προσπάθειά τους να είναι αποτελεσματικοί ηγέτες. Τα χαρακτηριστικά αυτά διαφέρουν ανάλογα με την κατάσταση, το γενικότερο κλίμα στο οργανισμό, το προσδοκώμενο αποτέλεσμα και τους εργαζόμενους που πρέπει να καθοδηγήσουν. Με απλά λόγια, ο αποτελεσματικός ηγέτης πρέπει να είναι </a:t>
            </a:r>
            <a:r>
              <a:rPr lang="el-GR" sz="2000" b="1" dirty="0">
                <a:latin typeface="Garamond" panose="02020404030301010803" pitchFamily="18" charset="0"/>
              </a:rPr>
              <a:t>ευέλικτος</a:t>
            </a:r>
            <a:r>
              <a:rPr lang="el-GR" sz="2000" dirty="0">
                <a:latin typeface="Garamond" panose="02020404030301010803" pitchFamily="18" charset="0"/>
              </a:rPr>
              <a:t>. Ικανότητες όπως η εξυπνάδα και η αυτοπεποίθηση μπορεί να είναι χαρακτηριστικά ορισμένων ηγετών, αλλά δεν είναι </a:t>
            </a:r>
            <a:r>
              <a:rPr lang="el-GR" sz="2000" dirty="0" err="1">
                <a:latin typeface="Garamond" panose="02020404030301010803" pitchFamily="18" charset="0"/>
              </a:rPr>
              <a:t>προαπαιτούμενα</a:t>
            </a:r>
            <a:r>
              <a:rPr lang="el-GR" sz="2000" dirty="0">
                <a:latin typeface="Garamond" panose="02020404030301010803" pitchFamily="18" charset="0"/>
              </a:rPr>
              <a:t> στοιχεία για τη αποτελεσματική ηγεσία.</a:t>
            </a: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Οι προσεγγίσεις της συμπεριφοράς αναδεικνύουν ορισμένα σημεία-κλειδιά για την αποτελεσματικότητα του μάνατζερ ως ηγέτη. Η συμπεριφορά των επιτυχημένων ηγετών είναι «πολυδιάστατη». Ο συνδυασμός της ικανότητας δημιουργίας πλαισίων κατεύθυνσης για τους εργαζομένους αλλά και το ενδιαφέρον για τους ίδιους τους εργαζόμενους μπορεί και πρέπει να διαφέρει κατά περίπτωση. Από την άλλη, οι ικανότητες που χαρακτηρίζουν έναν αποτελεσματικό ηγέτη δεν είναι έμφυτες αλλά </a:t>
            </a:r>
            <a:r>
              <a:rPr lang="el-GR" sz="2000" dirty="0" err="1">
                <a:latin typeface="Garamond" panose="02020404030301010803" pitchFamily="18" charset="0"/>
              </a:rPr>
              <a:t>μαθίνονται</a:t>
            </a:r>
            <a:r>
              <a:rPr lang="el-GR" sz="2000" dirty="0">
                <a:latin typeface="Garamond" panose="02020404030301010803" pitchFamily="18" charset="0"/>
              </a:rPr>
              <a:t>. </a:t>
            </a: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marL="342900" indent="-342900" algn="just">
              <a:buFont typeface="Arial" panose="020B0604020202020204" pitchFamily="34" charset="0"/>
              <a:buChar char="•"/>
            </a:pPr>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Tree>
    <p:extLst>
      <p:ext uri="{BB962C8B-B14F-4D97-AF65-F5344CB8AC3E}">
        <p14:creationId xmlns:p14="http://schemas.microsoft.com/office/powerpoint/2010/main" val="3596224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dirty="0">
                <a:latin typeface="Garamond" panose="02020404030301010803" pitchFamily="18" charset="0"/>
                <a:ea typeface="+mj-ea"/>
                <a:cs typeface="+mj-cs"/>
              </a:rPr>
              <a:t>4</a:t>
            </a:r>
            <a:r>
              <a:rPr lang="el-GR" sz="3200" b="1" kern="1200" dirty="0">
                <a:solidFill>
                  <a:schemeClr val="tx1"/>
                </a:solidFill>
                <a:latin typeface="Garamond" panose="02020404030301010803" pitchFamily="18" charset="0"/>
                <a:ea typeface="+mj-ea"/>
                <a:cs typeface="+mj-cs"/>
              </a:rPr>
              <a:t>. </a:t>
            </a:r>
            <a:r>
              <a:rPr lang="el-GR" sz="3200" b="1" dirty="0">
                <a:latin typeface="Garamond" panose="02020404030301010803" pitchFamily="18" charset="0"/>
                <a:ea typeface="+mj-ea"/>
                <a:cs typeface="+mj-cs"/>
              </a:rPr>
              <a:t>Π</a:t>
            </a:r>
            <a:r>
              <a:rPr lang="el-GR" sz="3200" b="1" kern="1200" dirty="0">
                <a:solidFill>
                  <a:schemeClr val="tx1"/>
                </a:solidFill>
                <a:latin typeface="Garamond" panose="02020404030301010803" pitchFamily="18" charset="0"/>
                <a:ea typeface="+mj-ea"/>
                <a:cs typeface="+mj-cs"/>
              </a:rPr>
              <a:t>ροσεγγίσεις Εξάρτησης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55717" y="1248988"/>
            <a:ext cx="11032944" cy="3990548"/>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Η επιστημονική έρευνα στα τέλη της δεκαετίας του 1950 και τη δεκαετία του 1960 δημιούργησε νέα ερωτήματα και στη διαμόρφωση των σύγχρονων αντιλήψεων για την ηγεσία.</a:t>
            </a:r>
          </a:p>
          <a:p>
            <a:pPr indent="180000" algn="just"/>
            <a:r>
              <a:rPr lang="el-GR" sz="2000" b="1" dirty="0">
                <a:latin typeface="Garamond" panose="02020404030301010803" pitchFamily="18" charset="0"/>
              </a:rPr>
              <a:t>Α. Η κλιμάκωση από την αυταρχική στη δημοκρατική ηγεσία – Το μοντέλο </a:t>
            </a:r>
            <a:r>
              <a:rPr lang="en-US" sz="2000" b="1" dirty="0">
                <a:latin typeface="Garamond" panose="02020404030301010803" pitchFamily="18" charset="0"/>
              </a:rPr>
              <a:t>Tannenbaum-Schmidt</a:t>
            </a:r>
            <a:r>
              <a:rPr lang="el-GR" sz="2000" b="1" dirty="0">
                <a:latin typeface="Garamond" panose="02020404030301010803" pitchFamily="18" charset="0"/>
              </a:rPr>
              <a:t> (1958)</a:t>
            </a:r>
            <a:r>
              <a:rPr lang="el-GR" sz="2000" dirty="0">
                <a:latin typeface="Garamond" panose="02020404030301010803" pitchFamily="18" charset="0"/>
              </a:rPr>
              <a:t>: Περιγράφει το πως ο τρόπος ηγεσίας επηρεάζεται από τη χρήση (ή μη( της δικαιοδοσίας που έχει ο μάνατζερ απέναντι στους υφισταμένους του.</a:t>
            </a:r>
          </a:p>
          <a:p>
            <a:pPr indent="180000" algn="just"/>
            <a:r>
              <a:rPr lang="el-GR" sz="2000" dirty="0">
                <a:latin typeface="Garamond" panose="02020404030301010803" pitchFamily="18" charset="0"/>
              </a:rPr>
              <a:t>Σύμφωνα με το μοντέλο της κλιμακούμενης μετάβασης από την αυταρχική στη δημοκρατική ηγεσία, όσο ο ηγέτης μετακινείται από την αυταρχική προς τη δημοκρατική εξουσία, τόσο μειώνεται η εξουσία που ασκεί και αυξάνεται η αυτονομία των υφισταμένων (Σχήμα 4). Στην πρώτη του μορφή το μοντέλο αυτό φαίνεται να είναι περιγραφικό και ουσιαστικά περιγράφει τους τρόπους με τους οποίους ένας μάνατζερ λαμβάνει αποφάσεις. Οι ηγέτες θα πρέπει να χρησιμοποιούν την εξουσία τους και τελικά να λαμβάνουν τις αποφάσεις τους με τρόπο που να είναι σύμφωνος με:</a:t>
            </a:r>
          </a:p>
          <a:p>
            <a:pPr indent="180000" algn="just"/>
            <a:r>
              <a:rPr lang="el-GR" sz="2000" dirty="0">
                <a:latin typeface="Garamond" panose="02020404030301010803" pitchFamily="18" charset="0"/>
              </a:rPr>
              <a:t>(α) την προσωπικότητα των υφισταμένων τους</a:t>
            </a:r>
          </a:p>
          <a:p>
            <a:pPr indent="180000" algn="just"/>
            <a:r>
              <a:rPr lang="el-GR" sz="2000" dirty="0">
                <a:latin typeface="Garamond" panose="02020404030301010803" pitchFamily="18" charset="0"/>
              </a:rPr>
              <a:t>(β) τις προσδοκίες των υφισταμένων για τη συμπεριφορά των ηγετών</a:t>
            </a:r>
          </a:p>
          <a:p>
            <a:pPr indent="180000" algn="just"/>
            <a:r>
              <a:rPr lang="el-GR" sz="2000" dirty="0">
                <a:latin typeface="Garamond" panose="02020404030301010803" pitchFamily="18" charset="0"/>
              </a:rPr>
              <a:t>(γ) την ικανότητα των διαφόρων ομάδων υφισταμένων να αντιμετωπίζουν και να λύνουν προβλήματα</a:t>
            </a:r>
          </a:p>
          <a:p>
            <a:pPr indent="180000" algn="just"/>
            <a:r>
              <a:rPr lang="el-GR" sz="2000" dirty="0">
                <a:latin typeface="Garamond" panose="02020404030301010803" pitchFamily="18" charset="0"/>
              </a:rPr>
              <a:t>(δ) τη διάθεση των υφισταμένων να αποδέχονται κάποια υπευθυνότητα</a:t>
            </a: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b="1" dirty="0">
                <a:latin typeface="Garamond" panose="02020404030301010803" pitchFamily="18" charset="0"/>
              </a:rPr>
              <a:t> </a:t>
            </a:r>
          </a:p>
          <a:p>
            <a:pPr marL="342900" indent="-342900" algn="just">
              <a:buFont typeface="Arial" panose="020B0604020202020204" pitchFamily="34" charset="0"/>
              <a:buChar char="•"/>
            </a:pPr>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621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986E2FF6-A908-9922-27AA-4A3B3C699268}"/>
              </a:ext>
            </a:extLst>
          </p:cNvPr>
          <p:cNvPicPr>
            <a:picLocks noChangeAspect="1"/>
          </p:cNvPicPr>
          <p:nvPr/>
        </p:nvPicPr>
        <p:blipFill>
          <a:blip r:embed="rId2"/>
          <a:stretch>
            <a:fillRect/>
          </a:stretch>
        </p:blipFill>
        <p:spPr>
          <a:xfrm>
            <a:off x="1037725" y="434433"/>
            <a:ext cx="9496321" cy="6018710"/>
          </a:xfrm>
          <a:prstGeom prst="rect">
            <a:avLst/>
          </a:prstGeom>
        </p:spPr>
      </p:pic>
    </p:spTree>
    <p:extLst>
      <p:ext uri="{BB962C8B-B14F-4D97-AF65-F5344CB8AC3E}">
        <p14:creationId xmlns:p14="http://schemas.microsoft.com/office/powerpoint/2010/main" val="3971336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833328" y="795437"/>
            <a:ext cx="11032944" cy="370885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Β. </a:t>
            </a:r>
            <a:r>
              <a:rPr lang="el-GR" sz="2000" b="1" dirty="0">
                <a:latin typeface="Garamond" panose="02020404030301010803" pitchFamily="18" charset="0"/>
              </a:rPr>
              <a:t>Το μοντέλο </a:t>
            </a:r>
            <a:r>
              <a:rPr lang="en-US" sz="2000" b="1" dirty="0">
                <a:latin typeface="Garamond" panose="02020404030301010803" pitchFamily="18" charset="0"/>
              </a:rPr>
              <a:t>Fiedler</a:t>
            </a:r>
            <a:r>
              <a:rPr lang="en-US" sz="2000" dirty="0">
                <a:latin typeface="Garamond" panose="02020404030301010803" pitchFamily="18" charset="0"/>
              </a:rPr>
              <a:t>. </a:t>
            </a:r>
            <a:r>
              <a:rPr lang="el-GR" sz="2000" dirty="0">
                <a:latin typeface="Garamond" panose="02020404030301010803" pitchFamily="18" charset="0"/>
              </a:rPr>
              <a:t>Πρόκειται για μια ολοκληρωμένη πρόταση γύρω από την ηγεσία. Η βασική της θέση είναι ότι η απόδοση και η παραγωγικότητα των εργαζομένων σε ορισμένες συνθήκες εξαρτάται από την </a:t>
            </a:r>
            <a:r>
              <a:rPr lang="el-GR" sz="2000" i="1" dirty="0">
                <a:latin typeface="Garamond" panose="02020404030301010803" pitchFamily="18" charset="0"/>
              </a:rPr>
              <a:t>αλληλεπίδραση αυτών με τον τρόπο καθοδήγησής τους</a:t>
            </a:r>
            <a:r>
              <a:rPr lang="el-GR" sz="2000" dirty="0">
                <a:latin typeface="Garamond" panose="02020404030301010803" pitchFamily="18" charset="0"/>
              </a:rPr>
              <a:t>. </a:t>
            </a: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pic>
        <p:nvPicPr>
          <p:cNvPr id="6" name="Εικόνα 5">
            <a:extLst>
              <a:ext uri="{FF2B5EF4-FFF2-40B4-BE49-F238E27FC236}">
                <a16:creationId xmlns:a16="http://schemas.microsoft.com/office/drawing/2014/main" id="{64ED071D-50F2-9E82-CDB4-2085A57D3064}"/>
              </a:ext>
            </a:extLst>
          </p:cNvPr>
          <p:cNvPicPr>
            <a:picLocks noChangeAspect="1"/>
          </p:cNvPicPr>
          <p:nvPr/>
        </p:nvPicPr>
        <p:blipFill>
          <a:blip r:embed="rId2"/>
          <a:stretch>
            <a:fillRect/>
          </a:stretch>
        </p:blipFill>
        <p:spPr>
          <a:xfrm>
            <a:off x="2364097" y="2392989"/>
            <a:ext cx="6981186" cy="3843909"/>
          </a:xfrm>
          <a:prstGeom prst="rect">
            <a:avLst/>
          </a:prstGeom>
        </p:spPr>
      </p:pic>
    </p:spTree>
    <p:extLst>
      <p:ext uri="{BB962C8B-B14F-4D97-AF65-F5344CB8AC3E}">
        <p14:creationId xmlns:p14="http://schemas.microsoft.com/office/powerpoint/2010/main" val="2363662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833328" y="595222"/>
            <a:ext cx="11032944" cy="4865299"/>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n-US" sz="2000" dirty="0">
                <a:latin typeface="Garamond" panose="02020404030301010803" pitchFamily="18" charset="0"/>
              </a:rPr>
              <a:t>O Fiedler </a:t>
            </a:r>
            <a:r>
              <a:rPr lang="el-GR" sz="2000" dirty="0">
                <a:latin typeface="Garamond" panose="02020404030301010803" pitchFamily="18" charset="0"/>
              </a:rPr>
              <a:t>όρισε άλλες τρεις μεταβλητές, που σύμφωνα με τις απόψεις του μπορούν να μεταβάλλονται για να ταιριάζουν με τον προσανατολισμό του μάνατζερ, όπως αυτός διαπιστώθηκε με το ερωτηματολόγιο. Οι μεταβλητές αυτές είναι:</a:t>
            </a:r>
          </a:p>
          <a:p>
            <a:pPr indent="180000" algn="just"/>
            <a:r>
              <a:rPr lang="el-GR" sz="2000" dirty="0">
                <a:latin typeface="Garamond" panose="02020404030301010803" pitchFamily="18" charset="0"/>
              </a:rPr>
              <a:t>(α) οι σχέσεις του ηγέτη με το μέλος του οργανισμού: βαθμός εμπιστοσύνης και σεβασμού που οι υφιστάμενοι έχουν προς τον ηγέτη τους ή την αποδοχή που ο ηγέτης αισθάνεται ότι έχει μέσα στην ομάδα</a:t>
            </a:r>
          </a:p>
          <a:p>
            <a:pPr indent="180000" algn="just"/>
            <a:r>
              <a:rPr lang="el-GR" sz="2000" dirty="0">
                <a:latin typeface="Garamond" panose="02020404030301010803" pitchFamily="18" charset="0"/>
              </a:rPr>
              <a:t>(β) η δομή των καθηκόντων των εργαζομένων: ύπαρξη σαφών οδηγιών, διαδικασιών και στόχων για τα καθήκοντα των εργαζομένων</a:t>
            </a:r>
          </a:p>
          <a:p>
            <a:pPr indent="180000" algn="just"/>
            <a:r>
              <a:rPr lang="el-GR" sz="2000" dirty="0">
                <a:latin typeface="Garamond" panose="02020404030301010803" pitchFamily="18" charset="0"/>
              </a:rPr>
              <a:t>(γ) η εξουσία ή η δικαιοδοσία που έχει ο ηγέτης: η δικαιοδοσία που έχει ο ηγέτης για ανταμοιβή, τιμωρία, προσλήψεις, απολύσεις, επιπλήξεις, κ.α. </a:t>
            </a: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Πως συνδέονται οι μεταβλητές αυτές μεταξύ τους αλλά και με τους δύο τύπους ηγεσίας;</a:t>
            </a:r>
          </a:p>
          <a:p>
            <a:pPr indent="180000" algn="just"/>
            <a:r>
              <a:rPr lang="el-GR" sz="2000" dirty="0">
                <a:latin typeface="Garamond" panose="02020404030301010803" pitchFamily="18" charset="0"/>
              </a:rPr>
              <a:t>Ο </a:t>
            </a:r>
            <a:r>
              <a:rPr lang="en-US" sz="2000" dirty="0">
                <a:latin typeface="Garamond" panose="02020404030301010803" pitchFamily="18" charset="0"/>
              </a:rPr>
              <a:t>Fiedler</a:t>
            </a:r>
            <a:r>
              <a:rPr lang="el-GR" sz="2000" dirty="0">
                <a:latin typeface="Garamond" panose="02020404030301010803" pitchFamily="18" charset="0"/>
              </a:rPr>
              <a:t> διατύπωσε την άποψη ότι </a:t>
            </a:r>
            <a:r>
              <a:rPr lang="el-GR" sz="2000" b="1" dirty="0">
                <a:latin typeface="Garamond" panose="02020404030301010803" pitchFamily="18" charset="0"/>
              </a:rPr>
              <a:t>όσο πιο θετικές είναι οι σχέσεις του ηγέτη με τα μέλη της ομάδας, όσο περισσότερο δομημένη είναι η εργασία που θα εκτελεστεί και όσο μεγαλύτερη εξουσία έχει ο ηγέτης, τόσο μεγαλύτερη αποτελεσματικότητα θα έχει η προσπάθεια ηγεσίας</a:t>
            </a:r>
            <a:r>
              <a:rPr lang="el-GR" sz="2000" dirty="0">
                <a:latin typeface="Garamond" panose="02020404030301010803" pitchFamily="18" charset="0"/>
              </a:rPr>
              <a:t>.</a:t>
            </a: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Tree>
    <p:extLst>
      <p:ext uri="{BB962C8B-B14F-4D97-AF65-F5344CB8AC3E}">
        <p14:creationId xmlns:p14="http://schemas.microsoft.com/office/powerpoint/2010/main" val="3460105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BB26C964-183F-F5CE-6C4C-7505FD6B33F3}"/>
              </a:ext>
            </a:extLst>
          </p:cNvPr>
          <p:cNvPicPr>
            <a:picLocks noChangeAspect="1"/>
          </p:cNvPicPr>
          <p:nvPr/>
        </p:nvPicPr>
        <p:blipFill>
          <a:blip r:embed="rId2"/>
          <a:stretch>
            <a:fillRect/>
          </a:stretch>
        </p:blipFill>
        <p:spPr>
          <a:xfrm>
            <a:off x="330212" y="588640"/>
            <a:ext cx="11861787" cy="5526861"/>
          </a:xfrm>
          <a:prstGeom prst="rect">
            <a:avLst/>
          </a:prstGeom>
        </p:spPr>
      </p:pic>
      <p:sp>
        <p:nvSpPr>
          <p:cNvPr id="5" name="Ορθογώνιο 4">
            <a:extLst>
              <a:ext uri="{FF2B5EF4-FFF2-40B4-BE49-F238E27FC236}">
                <a16:creationId xmlns:a16="http://schemas.microsoft.com/office/drawing/2014/main" id="{7A9D62EB-F54C-5E7E-CFB7-0859727CFD17}"/>
              </a:ext>
            </a:extLst>
          </p:cNvPr>
          <p:cNvSpPr/>
          <p:nvPr/>
        </p:nvSpPr>
        <p:spPr>
          <a:xfrm>
            <a:off x="1242902" y="3700732"/>
            <a:ext cx="10394132" cy="18029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444943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833328" y="795437"/>
            <a:ext cx="11032944" cy="370885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Γ. </a:t>
            </a:r>
            <a:r>
              <a:rPr lang="el-GR" sz="2000" b="1" dirty="0">
                <a:latin typeface="Garamond" panose="02020404030301010803" pitchFamily="18" charset="0"/>
              </a:rPr>
              <a:t>Η θεωρία διαδρομή-στόχου (</a:t>
            </a:r>
            <a:r>
              <a:rPr lang="en-US" sz="2000" b="1" dirty="0">
                <a:latin typeface="Garamond" panose="02020404030301010803" pitchFamily="18" charset="0"/>
              </a:rPr>
              <a:t>path-goal theory)</a:t>
            </a:r>
            <a:r>
              <a:rPr lang="en-US" sz="2000" dirty="0">
                <a:latin typeface="Garamond" panose="02020404030301010803" pitchFamily="18" charset="0"/>
              </a:rPr>
              <a:t>. </a:t>
            </a:r>
            <a:r>
              <a:rPr lang="el-GR" sz="2000" dirty="0">
                <a:latin typeface="Garamond" panose="02020404030301010803" pitchFamily="18" charset="0"/>
              </a:rPr>
              <a:t>Η θεωρία αυτή δέχεται, όπως και η θεωρία του </a:t>
            </a:r>
            <a:r>
              <a:rPr lang="en-US" sz="2000" dirty="0">
                <a:latin typeface="Garamond" panose="02020404030301010803" pitchFamily="18" charset="0"/>
              </a:rPr>
              <a:t>Fiedler</a:t>
            </a:r>
            <a:r>
              <a:rPr lang="el-GR" sz="2000" dirty="0">
                <a:latin typeface="Garamond" panose="02020404030301010803" pitchFamily="18" charset="0"/>
              </a:rPr>
              <a:t>, ότι ο τύπος της ηγεσίας που χρειάζεται κάθε οργανισμός για να είναι πιο αποτελεσματικός εξαρτάται από τις συνθήκες στις οποίες βρίσκεται ο οργανισμός αυτός. Ένας ηγέτης μπορεί να είναι αποτελεσματικός σε μία περίπτωση και να αποτύχει σε κάποια άλλη.</a:t>
            </a:r>
          </a:p>
          <a:p>
            <a:pPr indent="180000" algn="ctr"/>
            <a:r>
              <a:rPr lang="el-GR" sz="2000" b="1" dirty="0">
                <a:latin typeface="Garamond" panose="02020404030301010803" pitchFamily="18" charset="0"/>
              </a:rPr>
              <a:t>Διαφορά</a:t>
            </a:r>
            <a:r>
              <a:rPr lang="el-GR" sz="2000" dirty="0">
                <a:latin typeface="Garamond" panose="02020404030301010803" pitchFamily="18" charset="0"/>
              </a:rPr>
              <a:t> </a:t>
            </a:r>
          </a:p>
          <a:p>
            <a:pPr indent="180000" algn="ctr"/>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graphicFrame>
        <p:nvGraphicFramePr>
          <p:cNvPr id="3" name="Πίνακας 3">
            <a:extLst>
              <a:ext uri="{FF2B5EF4-FFF2-40B4-BE49-F238E27FC236}">
                <a16:creationId xmlns:a16="http://schemas.microsoft.com/office/drawing/2014/main" id="{3E3AE7FA-4908-9B28-9F72-A36694C1231F}"/>
              </a:ext>
            </a:extLst>
          </p:cNvPr>
          <p:cNvGraphicFramePr>
            <a:graphicFrameLocks noGrp="1"/>
          </p:cNvGraphicFramePr>
          <p:nvPr>
            <p:extLst>
              <p:ext uri="{D42A27DB-BD31-4B8C-83A1-F6EECF244321}">
                <p14:modId xmlns:p14="http://schemas.microsoft.com/office/powerpoint/2010/main" val="1271932096"/>
              </p:ext>
            </p:extLst>
          </p:nvPr>
        </p:nvGraphicFramePr>
        <p:xfrm>
          <a:off x="1000664" y="2279023"/>
          <a:ext cx="10358008" cy="2656840"/>
        </p:xfrm>
        <a:graphic>
          <a:graphicData uri="http://schemas.openxmlformats.org/drawingml/2006/table">
            <a:tbl>
              <a:tblPr firstRow="1" bandRow="1">
                <a:tableStyleId>{D27102A9-8310-4765-A935-A1911B00CA55}</a:tableStyleId>
              </a:tblPr>
              <a:tblGrid>
                <a:gridCol w="5029200">
                  <a:extLst>
                    <a:ext uri="{9D8B030D-6E8A-4147-A177-3AD203B41FA5}">
                      <a16:colId xmlns:a16="http://schemas.microsoft.com/office/drawing/2014/main" val="3300694622"/>
                    </a:ext>
                  </a:extLst>
                </a:gridCol>
                <a:gridCol w="5328808">
                  <a:extLst>
                    <a:ext uri="{9D8B030D-6E8A-4147-A177-3AD203B41FA5}">
                      <a16:colId xmlns:a16="http://schemas.microsoft.com/office/drawing/2014/main" val="2542677416"/>
                    </a:ext>
                  </a:extLst>
                </a:gridCol>
              </a:tblGrid>
              <a:tr h="370840">
                <a:tc>
                  <a:txBody>
                    <a:bodyPr/>
                    <a:lstStyle/>
                    <a:p>
                      <a:pPr algn="ctr"/>
                      <a:r>
                        <a:rPr lang="en-US" dirty="0">
                          <a:latin typeface="Garamond" panose="02020404030301010803" pitchFamily="18" charset="0"/>
                        </a:rPr>
                        <a:t>Fiedler (1958)</a:t>
                      </a:r>
                      <a:endParaRPr lang="el-GR" dirty="0">
                        <a:latin typeface="Garamond" panose="02020404030301010803" pitchFamily="18" charset="0"/>
                      </a:endParaRPr>
                    </a:p>
                  </a:txBody>
                  <a:tcPr/>
                </a:tc>
                <a:tc>
                  <a:txBody>
                    <a:bodyPr/>
                    <a:lstStyle/>
                    <a:p>
                      <a:pPr algn="ctr"/>
                      <a:r>
                        <a:rPr lang="en-US" sz="1800" b="1" kern="1200" dirty="0">
                          <a:solidFill>
                            <a:schemeClr val="tx1"/>
                          </a:solidFill>
                          <a:latin typeface="Garamond" panose="02020404030301010803" pitchFamily="18" charset="0"/>
                          <a:ea typeface="+mn-ea"/>
                          <a:cs typeface="+mn-cs"/>
                        </a:rPr>
                        <a:t>Path-Goal Theory</a:t>
                      </a:r>
                      <a:endParaRPr lang="el-GR" sz="1800" b="1" kern="1200" dirty="0">
                        <a:solidFill>
                          <a:schemeClr val="tx1"/>
                        </a:solidFill>
                        <a:latin typeface="Garamond" panose="02020404030301010803" pitchFamily="18" charset="0"/>
                        <a:ea typeface="+mn-ea"/>
                        <a:cs typeface="+mn-cs"/>
                      </a:endParaRPr>
                    </a:p>
                  </a:txBody>
                  <a:tcPr/>
                </a:tc>
                <a:extLst>
                  <a:ext uri="{0D108BD9-81ED-4DB2-BD59-A6C34878D82A}">
                    <a16:rowId xmlns:a16="http://schemas.microsoft.com/office/drawing/2014/main" val="1103027420"/>
                  </a:ext>
                </a:extLst>
              </a:tr>
              <a:tr h="370840">
                <a:tc>
                  <a:txBody>
                    <a:bodyPr/>
                    <a:lstStyle/>
                    <a:p>
                      <a:pPr marL="285750" indent="-285750" algn="just">
                        <a:buFont typeface="Arial" panose="020B0604020202020204" pitchFamily="34" charset="0"/>
                        <a:buChar char="•"/>
                      </a:pPr>
                      <a:r>
                        <a:rPr lang="el-GR" dirty="0">
                          <a:latin typeface="Garamond" panose="02020404030301010803" pitchFamily="18" charset="0"/>
                        </a:rPr>
                        <a:t>Ο δεδομένος προσανατολισμός του ηγέτη (προς την εργασία ή τον εργαζόμενο) είναι αυτός που  θα καθορίσει την αποτελεσματικότητα της ηγεσίας στις συγκεκριμένες συνθήκες.</a:t>
                      </a:r>
                    </a:p>
                  </a:txBody>
                  <a:tcPr/>
                </a:tc>
                <a:tc>
                  <a:txBody>
                    <a:bodyPr/>
                    <a:lstStyle/>
                    <a:p>
                      <a:pPr marL="285750" indent="-285750" algn="just">
                        <a:buFont typeface="Arial" panose="020B0604020202020204" pitchFamily="34" charset="0"/>
                        <a:buChar char="•"/>
                      </a:pPr>
                      <a:r>
                        <a:rPr lang="el-GR" sz="1800" b="0" kern="1200" dirty="0">
                          <a:solidFill>
                            <a:schemeClr val="tx1"/>
                          </a:solidFill>
                          <a:latin typeface="Garamond" panose="02020404030301010803" pitchFamily="18" charset="0"/>
                          <a:ea typeface="+mn-ea"/>
                          <a:cs typeface="+mn-cs"/>
                        </a:rPr>
                        <a:t>Η </a:t>
                      </a:r>
                      <a:r>
                        <a:rPr lang="el-GR" sz="1800" b="0" kern="1200" dirty="0" err="1">
                          <a:solidFill>
                            <a:schemeClr val="tx1"/>
                          </a:solidFill>
                          <a:latin typeface="Garamond" panose="02020404030301010803" pitchFamily="18" charset="0"/>
                          <a:ea typeface="+mn-ea"/>
                          <a:cs typeface="+mn-cs"/>
                        </a:rPr>
                        <a:t>παρατηρήσιμη</a:t>
                      </a:r>
                      <a:r>
                        <a:rPr lang="el-GR" sz="1800" b="0" kern="1200" dirty="0">
                          <a:solidFill>
                            <a:schemeClr val="tx1"/>
                          </a:solidFill>
                          <a:latin typeface="Garamond" panose="02020404030301010803" pitchFamily="18" charset="0"/>
                          <a:ea typeface="+mn-ea"/>
                          <a:cs typeface="+mn-cs"/>
                        </a:rPr>
                        <a:t> συμπεριφορά του ηγέτη, η οποία μπορεί να μεταβάλλεται ανάλογα με την περίπτωση είναι αυτή που θα καθορίσει την αποτελεσματικότητα της ηγεσίας. Δεν υπάρχει ένας αρχικός και αμετάβλητος προσανατολισμός του ηγέτη αλλά ένας συγκεκριμένος ρόλος: να επηρεάσει τη συμπεριφορά των εργαζομένων και να τους εξασφαλίσει την κατάλληλη διαδρομή (τρόπο), για να επιτύχουν τον επιθυμητό στόχο.</a:t>
                      </a:r>
                    </a:p>
                  </a:txBody>
                  <a:tcPr/>
                </a:tc>
                <a:extLst>
                  <a:ext uri="{0D108BD9-81ED-4DB2-BD59-A6C34878D82A}">
                    <a16:rowId xmlns:a16="http://schemas.microsoft.com/office/drawing/2014/main" val="2448001220"/>
                  </a:ext>
                </a:extLst>
              </a:tr>
            </a:tbl>
          </a:graphicData>
        </a:graphic>
      </p:graphicFrame>
      <p:sp>
        <p:nvSpPr>
          <p:cNvPr id="4" name="TextBox 3">
            <a:extLst>
              <a:ext uri="{FF2B5EF4-FFF2-40B4-BE49-F238E27FC236}">
                <a16:creationId xmlns:a16="http://schemas.microsoft.com/office/drawing/2014/main" id="{48516124-99DD-24BB-C2E0-3F6E603B9E1B}"/>
              </a:ext>
            </a:extLst>
          </p:cNvPr>
          <p:cNvSpPr txBox="1"/>
          <p:nvPr/>
        </p:nvSpPr>
        <p:spPr>
          <a:xfrm>
            <a:off x="1106599" y="5091638"/>
            <a:ext cx="10358008" cy="1200329"/>
          </a:xfrm>
          <a:prstGeom prst="rect">
            <a:avLst/>
          </a:prstGeom>
          <a:noFill/>
        </p:spPr>
        <p:txBody>
          <a:bodyPr wrap="square" rtlCol="0">
            <a:spAutoFit/>
          </a:bodyPr>
          <a:lstStyle/>
          <a:p>
            <a:pPr algn="just"/>
            <a:r>
              <a:rPr lang="el-GR" dirty="0">
                <a:latin typeface="Garamond" panose="02020404030301010803" pitchFamily="18" charset="0"/>
              </a:rPr>
              <a:t>Η θεωρία αυτή συνδέει την ηγεσία με την παρακίνηση η οποία για έναν ηγέτη συνίσταται στην αύξηση των προσωπικών ανταμοιβών στους υφισταμένους για την επίτευξη των στόχων του οργανισμού και στη διαμόρφωση των «διαδρομών» ή των συνθηκών επίτευξης των στόχων αυτών μέσω της αποσαφήνισης των στόχων, της απομάκρυνσης εμποδίων και της παροχής δυνατοτήτων προσωπικής ικανοποίησης. </a:t>
            </a:r>
          </a:p>
        </p:txBody>
      </p:sp>
    </p:spTree>
    <p:extLst>
      <p:ext uri="{BB962C8B-B14F-4D97-AF65-F5344CB8AC3E}">
        <p14:creationId xmlns:p14="http://schemas.microsoft.com/office/powerpoint/2010/main" val="2686974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5. Συστημική Προσέγγιση της Ηγεσίας (</a:t>
            </a:r>
            <a:r>
              <a:rPr lang="el-GR" sz="3200" b="1" kern="1200" dirty="0" err="1">
                <a:solidFill>
                  <a:schemeClr val="tx1"/>
                </a:solidFill>
                <a:latin typeface="Garamond" panose="02020404030301010803" pitchFamily="18" charset="0"/>
                <a:ea typeface="+mj-ea"/>
                <a:cs typeface="+mj-cs"/>
              </a:rPr>
              <a:t>Μπουραντάς</a:t>
            </a:r>
            <a:r>
              <a:rPr lang="el-GR" sz="3200" b="1" kern="1200" dirty="0">
                <a:solidFill>
                  <a:schemeClr val="tx1"/>
                </a:solidFill>
                <a:latin typeface="Garamond" panose="02020404030301010803" pitchFamily="18" charset="0"/>
                <a:ea typeface="+mj-ea"/>
                <a:cs typeface="+mj-cs"/>
              </a:rPr>
              <a:t>, 2002)</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55717" y="1530684"/>
            <a:ext cx="11032944" cy="3708852"/>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Εικόνα 5">
            <a:extLst>
              <a:ext uri="{FF2B5EF4-FFF2-40B4-BE49-F238E27FC236}">
                <a16:creationId xmlns:a16="http://schemas.microsoft.com/office/drawing/2014/main" id="{4883678C-5614-EB39-6B40-FF5983DDD176}"/>
              </a:ext>
            </a:extLst>
          </p:cNvPr>
          <p:cNvPicPr>
            <a:picLocks noChangeAspect="1"/>
          </p:cNvPicPr>
          <p:nvPr/>
        </p:nvPicPr>
        <p:blipFill>
          <a:blip r:embed="rId2"/>
          <a:stretch>
            <a:fillRect/>
          </a:stretch>
        </p:blipFill>
        <p:spPr>
          <a:xfrm>
            <a:off x="1305781" y="1076918"/>
            <a:ext cx="10202015" cy="4903989"/>
          </a:xfrm>
          <a:prstGeom prst="rect">
            <a:avLst/>
          </a:prstGeom>
        </p:spPr>
      </p:pic>
    </p:spTree>
    <p:extLst>
      <p:ext uri="{BB962C8B-B14F-4D97-AF65-F5344CB8AC3E}">
        <p14:creationId xmlns:p14="http://schemas.microsoft.com/office/powerpoint/2010/main" val="2599459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E753268-B1A0-4647-A39E-051A73A5DF2E}"/>
              </a:ext>
            </a:extLst>
          </p:cNvPr>
          <p:cNvSpPr/>
          <p:nvPr/>
        </p:nvSpPr>
        <p:spPr>
          <a:xfrm>
            <a:off x="5761608" y="3995530"/>
            <a:ext cx="6011902" cy="2485169"/>
          </a:xfrm>
          <a:prstGeom prst="roundRect">
            <a:avLst>
              <a:gd name="adj" fmla="val 902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DB767AAC-D353-62DB-8CEB-CB082DC16DB9}"/>
              </a:ext>
            </a:extLst>
          </p:cNvPr>
          <p:cNvSpPr txBox="1"/>
          <p:nvPr/>
        </p:nvSpPr>
        <p:spPr>
          <a:xfrm>
            <a:off x="5761608" y="4474345"/>
            <a:ext cx="5921406" cy="1384995"/>
          </a:xfrm>
          <a:prstGeom prst="rect">
            <a:avLst/>
          </a:prstGeom>
          <a:noFill/>
        </p:spPr>
        <p:txBody>
          <a:bodyPr wrap="square" rtlCol="0">
            <a:spAutoFit/>
          </a:bodyPr>
          <a:lstStyle/>
          <a:p>
            <a:pPr algn="ctr"/>
            <a:r>
              <a:rPr lang="el-GR" altLang="ko-KR" sz="2800" b="1" dirty="0">
                <a:solidFill>
                  <a:schemeClr val="bg1"/>
                </a:solidFill>
                <a:latin typeface="Garamond" panose="02020404030301010803" pitchFamily="18" charset="0"/>
                <a:cs typeface="Arial" pitchFamily="34" charset="0"/>
              </a:rPr>
              <a:t>3. Καθήκοντα διοίκησης στην εκπαίδευση σε επίπεδο σχολικής μονάδας</a:t>
            </a:r>
            <a:endParaRPr lang="ko-KR" altLang="en-US" sz="2800" b="1" dirty="0">
              <a:solidFill>
                <a:schemeClr val="bg1"/>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2547873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E753268-B1A0-4647-A39E-051A73A5DF2E}"/>
              </a:ext>
            </a:extLst>
          </p:cNvPr>
          <p:cNvSpPr/>
          <p:nvPr/>
        </p:nvSpPr>
        <p:spPr>
          <a:xfrm>
            <a:off x="5761608" y="3995530"/>
            <a:ext cx="6011902" cy="2485169"/>
          </a:xfrm>
          <a:prstGeom prst="roundRect">
            <a:avLst>
              <a:gd name="adj" fmla="val 902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DB767AAC-D353-62DB-8CEB-CB082DC16DB9}"/>
              </a:ext>
            </a:extLst>
          </p:cNvPr>
          <p:cNvSpPr txBox="1"/>
          <p:nvPr/>
        </p:nvSpPr>
        <p:spPr>
          <a:xfrm>
            <a:off x="5761608" y="4829452"/>
            <a:ext cx="5921406" cy="1384995"/>
          </a:xfrm>
          <a:prstGeom prst="rect">
            <a:avLst/>
          </a:prstGeom>
          <a:noFill/>
        </p:spPr>
        <p:txBody>
          <a:bodyPr wrap="square" rtlCol="0">
            <a:spAutoFit/>
          </a:bodyPr>
          <a:lstStyle/>
          <a:p>
            <a:pPr algn="ctr"/>
            <a:r>
              <a:rPr lang="el-GR" altLang="ko-KR" sz="2800" b="1" dirty="0">
                <a:solidFill>
                  <a:schemeClr val="bg1"/>
                </a:solidFill>
                <a:latin typeface="Garamond" panose="02020404030301010803" pitchFamily="18" charset="0"/>
                <a:cs typeface="Arial" pitchFamily="34" charset="0"/>
              </a:rPr>
              <a:t>1. Διεύθυνση – Ηγεσία της Εκπαιδευτικής Μονάδας</a:t>
            </a:r>
            <a:endParaRPr lang="ko-KR" altLang="en-US" sz="2800" b="1" dirty="0">
              <a:solidFill>
                <a:schemeClr val="bg1"/>
              </a:solidFill>
              <a:latin typeface="Garamond" panose="02020404030301010803" pitchFamily="18" charset="0"/>
              <a:cs typeface="Arial" pitchFamily="34" charset="0"/>
            </a:endParaRPr>
          </a:p>
          <a:p>
            <a:pPr algn="ctr"/>
            <a:endParaRPr lang="ko-KR" altLang="en-US" sz="2800" b="1" dirty="0">
              <a:solidFill>
                <a:schemeClr val="bg1"/>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2156917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1. Ο Διευθυντής της Εκπαιδευτικής Μονάδας ως Ηγέτης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658313" y="1248988"/>
            <a:ext cx="11032944" cy="3966305"/>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Ο διευθυντής μια εκπαιδευτικής μονάδας μπορεί να είναι ηγέτης. Η </a:t>
            </a:r>
            <a:r>
              <a:rPr lang="el-GR" sz="2000" b="1" dirty="0">
                <a:latin typeface="Garamond" panose="02020404030301010803" pitchFamily="18" charset="0"/>
              </a:rPr>
              <a:t>δύναμη της επιρροής του ηγέτη</a:t>
            </a:r>
            <a:r>
              <a:rPr lang="el-GR" sz="2000" dirty="0">
                <a:latin typeface="Garamond" panose="02020404030301010803" pitchFamily="18" charset="0"/>
              </a:rPr>
              <a:t> καθορίζεται από τις έννοιες της </a:t>
            </a:r>
            <a:r>
              <a:rPr lang="el-GR" sz="2000" b="1" dirty="0">
                <a:latin typeface="Garamond" panose="02020404030301010803" pitchFamily="18" charset="0"/>
              </a:rPr>
              <a:t>δύναμης</a:t>
            </a:r>
            <a:r>
              <a:rPr lang="el-GR" sz="2000" dirty="0">
                <a:latin typeface="Garamond" panose="02020404030301010803" pitchFamily="18" charset="0"/>
              </a:rPr>
              <a:t>, της </a:t>
            </a:r>
            <a:r>
              <a:rPr lang="el-GR" sz="2000" b="1" dirty="0">
                <a:latin typeface="Garamond" panose="02020404030301010803" pitchFamily="18" charset="0"/>
              </a:rPr>
              <a:t>εξουσίας</a:t>
            </a:r>
            <a:r>
              <a:rPr lang="el-GR" sz="2000" dirty="0">
                <a:latin typeface="Garamond" panose="02020404030301010803" pitchFamily="18" charset="0"/>
              </a:rPr>
              <a:t>, της </a:t>
            </a:r>
            <a:r>
              <a:rPr lang="el-GR" sz="2000" b="1" dirty="0">
                <a:latin typeface="Garamond" panose="02020404030301010803" pitchFamily="18" charset="0"/>
              </a:rPr>
              <a:t>επιρροής</a:t>
            </a:r>
            <a:r>
              <a:rPr lang="el-GR" sz="2000" dirty="0">
                <a:latin typeface="Garamond" panose="02020404030301010803" pitchFamily="18" charset="0"/>
              </a:rPr>
              <a:t>, της </a:t>
            </a:r>
            <a:r>
              <a:rPr lang="el-GR" sz="2000" b="1" dirty="0">
                <a:latin typeface="Garamond" panose="02020404030301010803" pitchFamily="18" charset="0"/>
              </a:rPr>
              <a:t>δύναμης</a:t>
            </a:r>
            <a:r>
              <a:rPr lang="el-GR" sz="2000" dirty="0">
                <a:latin typeface="Garamond" panose="02020404030301010803" pitchFamily="18" charset="0"/>
              </a:rPr>
              <a:t> </a:t>
            </a:r>
            <a:r>
              <a:rPr lang="el-GR" sz="2000" b="1" dirty="0">
                <a:latin typeface="Garamond" panose="02020404030301010803" pitchFamily="18" charset="0"/>
              </a:rPr>
              <a:t>της</a:t>
            </a:r>
            <a:r>
              <a:rPr lang="el-GR" sz="2000" dirty="0">
                <a:latin typeface="Garamond" panose="02020404030301010803" pitchFamily="18" charset="0"/>
              </a:rPr>
              <a:t> </a:t>
            </a:r>
            <a:r>
              <a:rPr lang="el-GR" sz="2000" b="1" dirty="0">
                <a:latin typeface="Garamond" panose="02020404030301010803" pitchFamily="18" charset="0"/>
              </a:rPr>
              <a:t>ανταμοιβής</a:t>
            </a:r>
            <a:r>
              <a:rPr lang="el-GR" sz="2000" dirty="0">
                <a:latin typeface="Garamond" panose="02020404030301010803" pitchFamily="18" charset="0"/>
              </a:rPr>
              <a:t>, της </a:t>
            </a:r>
            <a:r>
              <a:rPr lang="el-GR" sz="2000" b="1" dirty="0">
                <a:latin typeface="Garamond" panose="02020404030301010803" pitchFamily="18" charset="0"/>
              </a:rPr>
              <a:t>διαχείρισης της τιμωρίας</a:t>
            </a:r>
            <a:r>
              <a:rPr lang="el-GR" sz="2000" dirty="0">
                <a:latin typeface="Garamond" panose="02020404030301010803" pitchFamily="18" charset="0"/>
              </a:rPr>
              <a:t>, της </a:t>
            </a:r>
            <a:r>
              <a:rPr lang="el-GR" sz="2000" b="1" dirty="0">
                <a:latin typeface="Garamond" panose="02020404030301010803" pitchFamily="18" charset="0"/>
              </a:rPr>
              <a:t>νομικής δύναμης</a:t>
            </a:r>
            <a:r>
              <a:rPr lang="el-GR" sz="2000" dirty="0">
                <a:latin typeface="Garamond" panose="02020404030301010803" pitchFamily="18" charset="0"/>
              </a:rPr>
              <a:t> και της </a:t>
            </a:r>
            <a:r>
              <a:rPr lang="el-GR" sz="2000" b="1" dirty="0">
                <a:latin typeface="Garamond" panose="02020404030301010803" pitchFamily="18" charset="0"/>
              </a:rPr>
              <a:t>δύναμης της πληροφορίας</a:t>
            </a:r>
            <a:r>
              <a:rPr lang="el-GR" sz="2000" dirty="0">
                <a:latin typeface="Garamond" panose="02020404030301010803" pitchFamily="18" charset="0"/>
              </a:rPr>
              <a:t>. Αναλόγως του βαθμού της διοικητικής ωριμότητας των ατόμων </a:t>
            </a:r>
            <a:r>
              <a:rPr lang="el-GR" sz="2000" dirty="0" err="1">
                <a:latin typeface="Garamond" panose="02020404030301010803" pitchFamily="18" charset="0"/>
              </a:rPr>
              <a:t>επι</a:t>
            </a:r>
            <a:r>
              <a:rPr lang="el-GR" sz="2000" dirty="0">
                <a:latin typeface="Garamond" panose="02020404030301010803" pitchFamily="18" charset="0"/>
              </a:rPr>
              <a:t> των οποίων ασκείται η ηγεσία , ο διευθυντής μια εκπαιδευτικής μονάδας μπορεί να εφαρμόσει μερικές ή όλες τις παραπάνω δυνάμεις, αν και στηρίζεται κυρίως στην </a:t>
            </a:r>
            <a:r>
              <a:rPr lang="el-GR" sz="2000" b="1" dirty="0">
                <a:latin typeface="Garamond" panose="02020404030301010803" pitchFamily="18" charset="0"/>
              </a:rPr>
              <a:t>ανταμοιβή</a:t>
            </a:r>
            <a:r>
              <a:rPr lang="el-GR" sz="2000" dirty="0">
                <a:latin typeface="Garamond" panose="02020404030301010803" pitchFamily="18" charset="0"/>
              </a:rPr>
              <a:t> και στη </a:t>
            </a:r>
            <a:r>
              <a:rPr lang="el-GR" sz="2000" b="1" dirty="0">
                <a:latin typeface="Garamond" panose="02020404030301010803" pitchFamily="18" charset="0"/>
              </a:rPr>
              <a:t>γνώση</a:t>
            </a:r>
            <a:r>
              <a:rPr lang="el-GR" sz="2000" dirty="0">
                <a:latin typeface="Garamond" panose="02020404030301010803" pitchFamily="18" charset="0"/>
              </a:rPr>
              <a:t>.</a:t>
            </a:r>
          </a:p>
          <a:p>
            <a:pPr indent="180000" algn="just"/>
            <a:r>
              <a:rPr lang="el-GR" sz="2000" dirty="0">
                <a:latin typeface="Garamond" panose="02020404030301010803" pitchFamily="18" charset="0"/>
              </a:rPr>
              <a:t>Για να είναι αποτελεσματικός ηγέτης, θα πρέπει να:</a:t>
            </a:r>
          </a:p>
          <a:p>
            <a:pPr marL="342900" indent="-342900" algn="just">
              <a:buFont typeface="Wingdings" panose="05000000000000000000" pitchFamily="2" charset="2"/>
              <a:buChar char="ü"/>
            </a:pPr>
            <a:r>
              <a:rPr lang="el-GR" sz="2000" dirty="0">
                <a:latin typeface="Garamond" panose="02020404030301010803" pitchFamily="18" charset="0"/>
              </a:rPr>
              <a:t>επιτυγχάνει αποτελέσματα σε σχέση με τους στόχους που έχουν τεθεί στο στάδιο του προγραμματισμού</a:t>
            </a:r>
          </a:p>
          <a:p>
            <a:pPr marL="342900" indent="-342900" algn="just">
              <a:buFont typeface="Wingdings" panose="05000000000000000000" pitchFamily="2" charset="2"/>
              <a:buChar char="ü"/>
            </a:pPr>
            <a:r>
              <a:rPr lang="el-GR" sz="2000" dirty="0">
                <a:latin typeface="Garamond" panose="02020404030301010803" pitchFamily="18" charset="0"/>
              </a:rPr>
              <a:t>διαθέτει θεμελιώδη ηγετικά χαρακτηριστικά (π.χ. όραμα, αυτοεκτίμηση, πίστη σε αξίες, αυτοπεποίθηση, θάρρος, κουράγιο, αυτοπειθαρχία) και ηγετικές ικανότητες (π.χ. η ικανότητα επίλυσης προβλημάτων και λήψης αποφάσεων, η λήψη σωστών αποφάσεων σε συνθήκες πίεσης ή κρίσης, η ικανότητα επικοινωνίας και συναισθηματικής νοημοσύνης)</a:t>
            </a:r>
          </a:p>
          <a:p>
            <a:pPr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581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2. Καθήκοντα Διευθυντών της Εκπαιδευτικής Μονάδας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b="1" dirty="0">
                <a:latin typeface="Garamond" panose="02020404030301010803" pitchFamily="18" charset="0"/>
              </a:rPr>
              <a:t>Γενικά</a:t>
            </a:r>
          </a:p>
          <a:p>
            <a:pPr indent="180000" algn="just"/>
            <a:r>
              <a:rPr lang="el-GR" sz="2000" dirty="0">
                <a:latin typeface="Garamond" panose="02020404030301010803" pitchFamily="18" charset="0"/>
              </a:rPr>
              <a:t>Συνεργάζεται με τους Σχολικούς Συμβούλους, τα Στελέχη της Διοίκησης, τους εκπαιδευτικούς καθώς και με τους μαθητές και γονείς για την από κοινού επίτευξη των εκπαιδευτικών στόχων. Ενθαρρύνει το διδακτικό προσωπικό να αναλαμβάνει πρωτοβουλίες, οι οποίες συμβάλλουν στη διαπαιδαγώγηση ελεύθερων, υπεύθυνων, δημοκρατικών και ευαισθητοποιημένων πολιτών.</a:t>
            </a:r>
          </a:p>
          <a:p>
            <a:pPr indent="180000" algn="just"/>
            <a:r>
              <a:rPr lang="el-GR" sz="2000" dirty="0">
                <a:latin typeface="Garamond" panose="02020404030301010803" pitchFamily="18" charset="0"/>
              </a:rPr>
              <a:t> </a:t>
            </a:r>
            <a:r>
              <a:rPr lang="el-GR" sz="2000" b="1" dirty="0">
                <a:latin typeface="Garamond" panose="02020404030301010803" pitchFamily="18" charset="0"/>
              </a:rPr>
              <a:t>Ειδικότερα</a:t>
            </a:r>
          </a:p>
          <a:p>
            <a:pPr indent="180000" algn="just"/>
            <a:r>
              <a:rPr lang="el-GR" sz="2000" b="1" dirty="0">
                <a:latin typeface="Garamond" panose="02020404030301010803" pitchFamily="18" charset="0"/>
              </a:rPr>
              <a:t>1. </a:t>
            </a:r>
            <a:r>
              <a:rPr lang="el-GR" sz="2000" dirty="0">
                <a:latin typeface="Garamond" panose="02020404030301010803" pitchFamily="18" charset="0"/>
              </a:rPr>
              <a:t>Εκπροσωπεί το σχολείο σε όλες τις σχέσεις του με τους τρίτους</a:t>
            </a:r>
          </a:p>
          <a:p>
            <a:pPr indent="180000" algn="just"/>
            <a:r>
              <a:rPr lang="el-GR" sz="2000" b="1" dirty="0">
                <a:latin typeface="Garamond" panose="02020404030301010803" pitchFamily="18" charset="0"/>
              </a:rPr>
              <a:t>2. </a:t>
            </a:r>
            <a:r>
              <a:rPr lang="el-GR" sz="2000" dirty="0">
                <a:latin typeface="Garamond" panose="02020404030301010803" pitchFamily="18" charset="0"/>
              </a:rPr>
              <a:t>Παραμένει στο σχολείο όλες τις εργάσιμες ώρες και είναι υπεύθυνος για την ομαλή λειτουργία του σχολείου και το συντονισμό της σχολικής ζωής</a:t>
            </a:r>
          </a:p>
          <a:p>
            <a:pPr indent="180000" algn="just"/>
            <a:r>
              <a:rPr lang="el-GR" sz="2000" b="1" dirty="0">
                <a:latin typeface="Garamond" panose="02020404030301010803" pitchFamily="18" charset="0"/>
              </a:rPr>
              <a:t>3. </a:t>
            </a:r>
            <a:r>
              <a:rPr lang="el-GR" sz="2000" dirty="0">
                <a:latin typeface="Garamond" panose="02020404030301010803" pitchFamily="18" charset="0"/>
              </a:rPr>
              <a:t>Εφαρμόζει τους νόμους, τα προεδρικά διατάγματα, τις κανονιστικές αποφάσεις, τις εγκυκλίους και τις υπηρεσιακές εντολές των Στελεχών Διοίκησης, είναι υπεύθυνος για την τήρησή τους και υλοποιεί τις αποφάσεις του Συλλόγου των Διδασκόντων.</a:t>
            </a:r>
          </a:p>
          <a:p>
            <a:pPr indent="180000" algn="just"/>
            <a:r>
              <a:rPr lang="el-GR" sz="2000" b="1" dirty="0">
                <a:latin typeface="Garamond" panose="02020404030301010803" pitchFamily="18" charset="0"/>
              </a:rPr>
              <a:t>4. </a:t>
            </a:r>
            <a:r>
              <a:rPr lang="el-GR" sz="2000" dirty="0">
                <a:latin typeface="Garamond" panose="02020404030301010803" pitchFamily="18" charset="0"/>
              </a:rPr>
              <a:t>Προωθεί, σε συνεργασία με το Σύλλογο Διδασκόντων, το Διευθυντή Εκπαίδευσης ή Προϊστάμενο Γραφείου και τους Σχολικούς Συμβούλους, τη λειτουργία τμημάτων Πρόσθετης Διδακτικής Στήριξης, Ενισχυτικής Διδασκαλίας, τάξεων υποδοχής, φροντιστηριακών τμημάτων, τμημάτων διευρυμένου ωραρίου, Ολοήμερου σχολείου, και των λοιπών εκπαιδευτικών καινοτομιών και έχει την ευθύνη για την οργάνωση και λειτουργία τους.</a:t>
            </a:r>
            <a:endParaRPr lang="el-GR" sz="2000" b="1"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056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7" y="590009"/>
            <a:ext cx="11032944" cy="5110872"/>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b="1" dirty="0">
                <a:latin typeface="Garamond" panose="02020404030301010803" pitchFamily="18" charset="0"/>
              </a:rPr>
              <a:t>5. </a:t>
            </a:r>
            <a:r>
              <a:rPr lang="el-GR" sz="2000" dirty="0">
                <a:latin typeface="Garamond" panose="02020404030301010803" pitchFamily="18" charset="0"/>
              </a:rPr>
              <a:t>Συγκροτεί με πράξη του τις επιτροπές για τις εξετάσεις, για τη συγκέντρωση των δικαιολογητικών και την έκδοση των αποτελεσμάτων και όσες άλλες προβλέπονται για τη λειτουργία του σχολείου.</a:t>
            </a:r>
          </a:p>
          <a:p>
            <a:pPr indent="180000" algn="just"/>
            <a:r>
              <a:rPr lang="el-GR" sz="2000" b="1" dirty="0">
                <a:latin typeface="Garamond" panose="02020404030301010803" pitchFamily="18" charset="0"/>
              </a:rPr>
              <a:t>6. </a:t>
            </a:r>
            <a:r>
              <a:rPr lang="el-GR" sz="2000" dirty="0">
                <a:latin typeface="Garamond" panose="02020404030301010803" pitchFamily="18" charset="0"/>
              </a:rPr>
              <a:t>Συντάσσει τις αξιολογικές εκθέσεις για το διδακτικό και διοικητικό προσωπικό, όπως προβλέπει η νομοθεσία.</a:t>
            </a:r>
          </a:p>
          <a:p>
            <a:pPr indent="180000" algn="just"/>
            <a:r>
              <a:rPr lang="el-GR" sz="2000" b="1" dirty="0">
                <a:latin typeface="Garamond" panose="02020404030301010803" pitchFamily="18" charset="0"/>
              </a:rPr>
              <a:t>7. </a:t>
            </a:r>
            <a:r>
              <a:rPr lang="el-GR" sz="2000" dirty="0">
                <a:latin typeface="Garamond" panose="02020404030301010803" pitchFamily="18" charset="0"/>
              </a:rPr>
              <a:t>Ενημερώνει το διδακτικό προσωπικό, τους γονείς και τους μαθητές για την εκπαιδευτική πολιτική, τους στόχους και το έργο του σχολείου.</a:t>
            </a:r>
          </a:p>
          <a:p>
            <a:pPr indent="180000" algn="just"/>
            <a:r>
              <a:rPr lang="el-GR" sz="2000" b="1" dirty="0">
                <a:latin typeface="Garamond" panose="02020404030301010803" pitchFamily="18" charset="0"/>
              </a:rPr>
              <a:t>8. </a:t>
            </a:r>
            <a:r>
              <a:rPr lang="el-GR" sz="2000" dirty="0">
                <a:latin typeface="Garamond" panose="02020404030301010803" pitchFamily="18" charset="0"/>
              </a:rPr>
              <a:t>Ενημερώνει και φυλάσσει τους φακέλους των υπηρεσιακών μεταβολών των εκπαιδευτικών του σχολείου του, και σε περίπτωση μετάθεσης, τους διαβιβάζει στα νέα σχολεία (στη μέση εκπαίδευση).</a:t>
            </a:r>
          </a:p>
          <a:p>
            <a:pPr indent="180000" algn="just"/>
            <a:r>
              <a:rPr lang="el-GR" sz="2000" b="1" dirty="0">
                <a:latin typeface="Garamond" panose="02020404030301010803" pitchFamily="18" charset="0"/>
              </a:rPr>
              <a:t>9. </a:t>
            </a:r>
            <a:r>
              <a:rPr lang="el-GR" sz="2000" dirty="0">
                <a:latin typeface="Garamond" panose="02020404030301010803" pitchFamily="18" charset="0"/>
              </a:rPr>
              <a:t>Είναι εκκαθαριστής αποδοχών του προσωπικού του σχολείου και </a:t>
            </a:r>
            <a:r>
              <a:rPr lang="el-GR" sz="2000" dirty="0" err="1">
                <a:latin typeface="Garamond" panose="02020404030301010803" pitchFamily="18" charset="0"/>
              </a:rPr>
              <a:t>βοηθείται</a:t>
            </a:r>
            <a:r>
              <a:rPr lang="el-GR" sz="2000" dirty="0">
                <a:latin typeface="Garamond" panose="02020404030301010803" pitchFamily="18" charset="0"/>
              </a:rPr>
              <a:t> στο έργο του αυτό από εκπαιδευτικό που ορίζει ο σύλλογος διδασκόντων.</a:t>
            </a:r>
          </a:p>
          <a:p>
            <a:pPr indent="180000" algn="just"/>
            <a:r>
              <a:rPr lang="el-GR" sz="2000" b="1" dirty="0">
                <a:latin typeface="Garamond" panose="02020404030301010803" pitchFamily="18" charset="0"/>
              </a:rPr>
              <a:t>10. </a:t>
            </a:r>
            <a:r>
              <a:rPr lang="el-GR" sz="2000" dirty="0">
                <a:latin typeface="Garamond" panose="02020404030301010803" pitchFamily="18" charset="0"/>
              </a:rPr>
              <a:t>Έχει την παιδαγωγική ευθύνη για τη διαμόρφωση θετικού κλίματος στο σχολείο και για την ανάπτυξη αρμονικών σχέσεων ανάμεσα στα μέλη της σχολικής κοινότητας</a:t>
            </a:r>
          </a:p>
          <a:p>
            <a:pPr indent="180000" algn="just"/>
            <a:r>
              <a:rPr lang="el-GR" sz="2000" b="1" dirty="0">
                <a:latin typeface="Garamond" panose="02020404030301010803" pitchFamily="18" charset="0"/>
              </a:rPr>
              <a:t>11. </a:t>
            </a:r>
            <a:r>
              <a:rPr lang="el-GR" sz="2000" dirty="0">
                <a:latin typeface="Garamond" panose="02020404030301010803" pitchFamily="18" charset="0"/>
              </a:rPr>
              <a:t>Ενημερώνει τους νεοδιόριστους, αναπληρωτές και ωρομίσθιους εκπαιδευτικού σχετικά με τα δικαιώματα και τις υποχρεώσεις τους και τους χορηγεί αντίγραφα των βασικών νόμων, αποφάσεων και εγκυκλίων σχετικών με την εκπαίδευση.</a:t>
            </a:r>
          </a:p>
          <a:p>
            <a:pPr indent="180000" algn="just"/>
            <a:r>
              <a:rPr lang="el-GR" sz="2000" b="1" dirty="0">
                <a:latin typeface="Garamond" panose="02020404030301010803" pitchFamily="18" charset="0"/>
              </a:rPr>
              <a:t>12. </a:t>
            </a:r>
            <a:r>
              <a:rPr lang="el-GR" sz="2000" dirty="0">
                <a:latin typeface="Garamond" panose="02020404030301010803" pitchFamily="18" charset="0"/>
              </a:rPr>
              <a:t>Ορίζει με πράξη του έναν υποδιευθυντή ως νόμιμο αναπληρωτή του και καταμερίζει τις αρμοδιότητες και τις εργασίες σε αυτούς.</a:t>
            </a:r>
            <a:endParaRPr lang="el-GR" sz="2000" b="1"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p:txBody>
      </p:sp>
    </p:spTree>
    <p:extLst>
      <p:ext uri="{BB962C8B-B14F-4D97-AF65-F5344CB8AC3E}">
        <p14:creationId xmlns:p14="http://schemas.microsoft.com/office/powerpoint/2010/main" val="2019669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b="1" dirty="0">
                <a:latin typeface="Garamond" panose="02020404030301010803" pitchFamily="18" charset="0"/>
              </a:rPr>
              <a:t>13. </a:t>
            </a:r>
            <a:r>
              <a:rPr lang="el-GR" sz="2000" dirty="0">
                <a:latin typeface="Garamond" panose="02020404030301010803" pitchFamily="18" charset="0"/>
              </a:rPr>
              <a:t>Είναι υπεύθυνος σε συνεργασία με τον Υποδιευθυντή, το γραμματέα του σχολείου και τον αρμόδιο εκπαιδευτικό για την τήρηση της αλληλογραφίας του σχολείου, και των πάσης φύσεως βιβλίων και εντύπων που προβλέπονται από τις ισχύουσες διατάξεις</a:t>
            </a:r>
          </a:p>
          <a:p>
            <a:pPr indent="180000" algn="just"/>
            <a:r>
              <a:rPr lang="el-GR" sz="2000" b="1" dirty="0">
                <a:latin typeface="Garamond" panose="02020404030301010803" pitchFamily="18" charset="0"/>
              </a:rPr>
              <a:t>14. </a:t>
            </a:r>
            <a:r>
              <a:rPr lang="el-GR" sz="2000" dirty="0">
                <a:latin typeface="Garamond" panose="02020404030301010803" pitchFamily="18" charset="0"/>
              </a:rPr>
              <a:t>Φροντίζει για τη λήψη κάθε μέτρου το οποίο συμβάλλει στην καλύτερη λειτουργία του σχολείου</a:t>
            </a:r>
            <a:endParaRPr lang="el-GR" sz="2000" b="1" dirty="0">
              <a:latin typeface="Garamond" panose="02020404030301010803" pitchFamily="18" charset="0"/>
            </a:endParaRPr>
          </a:p>
          <a:p>
            <a:pPr indent="180000" algn="just"/>
            <a:r>
              <a:rPr lang="el-GR" sz="2000" b="1" dirty="0">
                <a:latin typeface="Garamond" panose="02020404030301010803" pitchFamily="18" charset="0"/>
              </a:rPr>
              <a:t> </a:t>
            </a:r>
          </a:p>
          <a:p>
            <a:pPr indent="180000" algn="just"/>
            <a:endParaRPr lang="el-GR" sz="2000" b="1" dirty="0">
              <a:latin typeface="Garamond" panose="02020404030301010803" pitchFamily="18" charset="0"/>
            </a:endParaRPr>
          </a:p>
          <a:p>
            <a:pPr indent="180000" algn="just"/>
            <a:endParaRPr lang="el-GR" sz="2000" dirty="0">
              <a:latin typeface="Garamond" panose="02020404030301010803" pitchFamily="18" charset="0"/>
            </a:endParaRPr>
          </a:p>
        </p:txBody>
      </p:sp>
    </p:spTree>
    <p:extLst>
      <p:ext uri="{BB962C8B-B14F-4D97-AF65-F5344CB8AC3E}">
        <p14:creationId xmlns:p14="http://schemas.microsoft.com/office/powerpoint/2010/main" val="2819406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2. Καθήκοντα των Διευθυν</a:t>
            </a:r>
            <a:r>
              <a:rPr lang="el-GR" sz="3200" b="1" dirty="0">
                <a:latin typeface="Garamond" panose="02020404030301010803" pitchFamily="18" charset="0"/>
                <a:ea typeface="+mj-ea"/>
                <a:cs typeface="+mj-cs"/>
              </a:rPr>
              <a:t>τών σε σχέση με το Σύλλογο Διδασκόντων</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298F89-E32F-C8AE-C6BE-8EB0AE35A482}"/>
              </a:ext>
            </a:extLst>
          </p:cNvPr>
          <p:cNvSpPr txBox="1"/>
          <p:nvPr/>
        </p:nvSpPr>
        <p:spPr>
          <a:xfrm>
            <a:off x="795947" y="1122634"/>
            <a:ext cx="10720317" cy="5078313"/>
          </a:xfrm>
          <a:prstGeom prst="rect">
            <a:avLst/>
          </a:prstGeom>
          <a:noFill/>
        </p:spPr>
        <p:txBody>
          <a:bodyPr wrap="square" rtlCol="0">
            <a:spAutoFit/>
          </a:bodyPr>
          <a:lstStyle/>
          <a:p>
            <a:pPr algn="just"/>
            <a:r>
              <a:rPr lang="el-GR" b="1" dirty="0">
                <a:latin typeface="Garamond" panose="02020404030301010803" pitchFamily="18" charset="0"/>
              </a:rPr>
              <a:t>1. </a:t>
            </a:r>
            <a:r>
              <a:rPr lang="el-GR" dirty="0">
                <a:latin typeface="Garamond" panose="02020404030301010803" pitchFamily="18" charset="0"/>
              </a:rPr>
              <a:t>Προσκαλεί τα μέλη του Συλλόγου στις συνεδριάσεις στις οποίες προεδρεύει. Καταρτίζει την ημερήσια διάταξη και εισηγείται ο ίδιος ή αναθέτει την εισήγηση θεμάτων σε άλλον εκπαιδευτικό.</a:t>
            </a:r>
          </a:p>
          <a:p>
            <a:pPr algn="just"/>
            <a:r>
              <a:rPr lang="el-GR" b="1" dirty="0">
                <a:latin typeface="Garamond" panose="02020404030301010803" pitchFamily="18" charset="0"/>
              </a:rPr>
              <a:t>2. </a:t>
            </a:r>
            <a:r>
              <a:rPr lang="el-GR" dirty="0">
                <a:latin typeface="Garamond" panose="02020404030301010803" pitchFamily="18" charset="0"/>
              </a:rPr>
              <a:t>Σε συνεδρίαση του Συλλόγου</a:t>
            </a:r>
            <a:r>
              <a:rPr lang="el-GR" b="1" dirty="0">
                <a:latin typeface="Garamond" panose="02020404030301010803" pitchFamily="18" charset="0"/>
              </a:rPr>
              <a:t> </a:t>
            </a:r>
            <a:r>
              <a:rPr lang="el-GR" dirty="0">
                <a:latin typeface="Garamond" panose="02020404030301010803" pitchFamily="18" charset="0"/>
              </a:rPr>
              <a:t>εισηγείται την κατανομή πρόσθετων </a:t>
            </a:r>
            <a:r>
              <a:rPr lang="el-GR" dirty="0" err="1">
                <a:latin typeface="Garamond" panose="02020404030301010803" pitchFamily="18" charset="0"/>
              </a:rPr>
              <a:t>εξω</a:t>
            </a:r>
            <a:r>
              <a:rPr lang="el-GR" dirty="0">
                <a:latin typeface="Garamond" panose="02020404030301010803" pitchFamily="18" charset="0"/>
              </a:rPr>
              <a:t>-διδακτικών εργασιών. Αξιοποιεί δημιουργικά τις δυνατότητες όλου του προσωπικού μέσα στο πλαίσιο των διακριτών ρόλων και αρμοδιοτήτων του.</a:t>
            </a:r>
          </a:p>
          <a:p>
            <a:pPr algn="just"/>
            <a:r>
              <a:rPr lang="el-GR" b="1" dirty="0">
                <a:latin typeface="Garamond" panose="02020404030301010803" pitchFamily="18" charset="0"/>
              </a:rPr>
              <a:t>3. </a:t>
            </a:r>
            <a:r>
              <a:rPr lang="el-GR" dirty="0">
                <a:latin typeface="Garamond" panose="02020404030301010803" pitchFamily="18" charset="0"/>
              </a:rPr>
              <a:t>Έχει την ευθύνη της σύνταξης του ωρολογίου προγράμματος του σχολείου με γνώμονα την αποδοτική λειτουργία του (σε συνεργασία με τους διδάσκοντες).</a:t>
            </a:r>
          </a:p>
          <a:p>
            <a:pPr algn="just"/>
            <a:r>
              <a:rPr lang="el-GR" b="1" dirty="0">
                <a:latin typeface="Garamond" panose="02020404030301010803" pitchFamily="18" charset="0"/>
              </a:rPr>
              <a:t>4. </a:t>
            </a:r>
            <a:r>
              <a:rPr lang="el-GR" dirty="0">
                <a:latin typeface="Garamond" panose="02020404030301010803" pitchFamily="18" charset="0"/>
              </a:rPr>
              <a:t>Ενημερώνει το Σύλλογο για το έργο της Σχολικής Επιτροπής. Μεριμνά μαζί με το Σύλλογο για τη συντήρηση και λειτουργία των σχολικών εγκαταστάσεων καθώς και την προμήθεια των απαραίτητων εποπτικών μέσων διδασκαλίας.</a:t>
            </a:r>
          </a:p>
          <a:p>
            <a:pPr algn="just"/>
            <a:r>
              <a:rPr lang="el-GR" b="1" dirty="0">
                <a:latin typeface="Garamond" panose="02020404030301010803" pitchFamily="18" charset="0"/>
              </a:rPr>
              <a:t>5. </a:t>
            </a:r>
            <a:r>
              <a:rPr lang="el-GR" dirty="0">
                <a:latin typeface="Garamond" panose="02020404030301010803" pitchFamily="18" charset="0"/>
              </a:rPr>
              <a:t>Είναι υπεύθυνος (μαζί με τους εκπαιδευτικούς) για την καθαριότητα και αισθητική των χώρων του διδακτηρίου καθώς και για την προστασία τη υγείας και ασφάλειας των μαθητών.</a:t>
            </a:r>
          </a:p>
          <a:p>
            <a:pPr algn="just"/>
            <a:r>
              <a:rPr lang="el-GR" b="1" dirty="0">
                <a:latin typeface="Garamond" panose="02020404030301010803" pitchFamily="18" charset="0"/>
              </a:rPr>
              <a:t>6. </a:t>
            </a:r>
            <a:r>
              <a:rPr lang="el-GR" dirty="0">
                <a:latin typeface="Garamond" panose="02020404030301010803" pitchFamily="18" charset="0"/>
              </a:rPr>
              <a:t>Ενημερώνει το Σύλλογο για την εκπαιδευτική νομοθεσία, τις εγκυκλίους και αποφάσεις που αφορούν τη λειτουργία του σχολείου και την εφαρμογή των προγραμμάτων εκπαίδευσης.</a:t>
            </a:r>
          </a:p>
          <a:p>
            <a:pPr algn="just"/>
            <a:r>
              <a:rPr lang="el-GR" b="1" dirty="0">
                <a:latin typeface="Garamond" panose="02020404030301010803" pitchFamily="18" charset="0"/>
              </a:rPr>
              <a:t>7. </a:t>
            </a:r>
            <a:r>
              <a:rPr lang="el-GR" dirty="0">
                <a:latin typeface="Garamond" panose="02020404030301010803" pitchFamily="18" charset="0"/>
              </a:rPr>
              <a:t>Συμβάλλει στη δημιουργία κλίματος δημοκρατικής συμπεριφοράς των διδασκόντων και μαθητών και είναι υπεύθυνος σε συνεργασία με τους διδάσκοντες για την τήρηση της πειθαρχίας.</a:t>
            </a:r>
          </a:p>
          <a:p>
            <a:pPr algn="just"/>
            <a:r>
              <a:rPr lang="el-GR" b="1" dirty="0">
                <a:latin typeface="Garamond" panose="02020404030301010803" pitchFamily="18" charset="0"/>
              </a:rPr>
              <a:t>8. </a:t>
            </a:r>
            <a:r>
              <a:rPr lang="el-GR" dirty="0">
                <a:latin typeface="Garamond" panose="02020404030301010803" pitchFamily="18" charset="0"/>
              </a:rPr>
              <a:t>Φροντίζει να καλύπτονται οι διδακτικές ώρες σε περίπτωση απουσίας εκπαιδευτικών, τροποποιώντας το ημερήσιο πρόγραμμα διδασκαλίας ή αναθέτοντας την κάλυψη του κενού σε διαθέσιμο εκπαιδευτικό.</a:t>
            </a:r>
            <a:endParaRPr lang="el-GR" b="1" dirty="0">
              <a:latin typeface="Garamond" panose="02020404030301010803" pitchFamily="18" charset="0"/>
            </a:endParaRPr>
          </a:p>
          <a:p>
            <a:pPr algn="just"/>
            <a:r>
              <a:rPr lang="el-GR" b="1" dirty="0">
                <a:latin typeface="Garamond" panose="02020404030301010803" pitchFamily="18" charset="0"/>
              </a:rPr>
              <a:t>9. </a:t>
            </a:r>
            <a:r>
              <a:rPr lang="el-GR" dirty="0">
                <a:latin typeface="Garamond" panose="02020404030301010803" pitchFamily="18" charset="0"/>
              </a:rPr>
              <a:t>Είναι υπεύθυνος για τη διανομή των διδακτικών βιβλίων, σε συνεργασία με το Υποδιευθυντή και τον ορισθέντα εκπαιδευτικό.</a:t>
            </a:r>
            <a:endParaRPr lang="el-GR" b="1" dirty="0">
              <a:latin typeface="Garamond" panose="02020404030301010803" pitchFamily="18" charset="0"/>
            </a:endParaRPr>
          </a:p>
        </p:txBody>
      </p:sp>
    </p:spTree>
    <p:extLst>
      <p:ext uri="{BB962C8B-B14F-4D97-AF65-F5344CB8AC3E}">
        <p14:creationId xmlns:p14="http://schemas.microsoft.com/office/powerpoint/2010/main" val="1541826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
        <p:nvSpPr>
          <p:cNvPr id="3" name="TextBox 2">
            <a:extLst>
              <a:ext uri="{FF2B5EF4-FFF2-40B4-BE49-F238E27FC236}">
                <a16:creationId xmlns:a16="http://schemas.microsoft.com/office/drawing/2014/main" id="{17298F89-E32F-C8AE-C6BE-8EB0AE35A482}"/>
              </a:ext>
            </a:extLst>
          </p:cNvPr>
          <p:cNvSpPr txBox="1"/>
          <p:nvPr/>
        </p:nvSpPr>
        <p:spPr>
          <a:xfrm>
            <a:off x="795947" y="1122634"/>
            <a:ext cx="10720317" cy="3416320"/>
          </a:xfrm>
          <a:prstGeom prst="rect">
            <a:avLst/>
          </a:prstGeom>
          <a:noFill/>
        </p:spPr>
        <p:txBody>
          <a:bodyPr wrap="square" rtlCol="0">
            <a:spAutoFit/>
          </a:bodyPr>
          <a:lstStyle/>
          <a:p>
            <a:pPr algn="just"/>
            <a:r>
              <a:rPr lang="el-GR" b="1" dirty="0">
                <a:latin typeface="Garamond" panose="02020404030301010803" pitchFamily="18" charset="0"/>
              </a:rPr>
              <a:t>10. </a:t>
            </a:r>
            <a:r>
              <a:rPr lang="el-GR" dirty="0">
                <a:latin typeface="Garamond" panose="02020404030301010803" pitchFamily="18" charset="0"/>
              </a:rPr>
              <a:t>Σε συνεργασία με τους διδάσκοντες καταρτίζει το πρόγραμμα ενημέρωσης των γονέων το οποίο κοινοποιεί στο Σύλλογο Γονέων και τον οικείο Διευθυντή ή Προϊστάμενο Γραφείου Εκπαίδευσης.</a:t>
            </a:r>
          </a:p>
          <a:p>
            <a:pPr algn="just"/>
            <a:r>
              <a:rPr lang="el-GR" b="1" dirty="0">
                <a:latin typeface="Garamond" panose="02020404030301010803" pitchFamily="18" charset="0"/>
              </a:rPr>
              <a:t>11. </a:t>
            </a:r>
            <a:r>
              <a:rPr lang="el-GR" dirty="0">
                <a:latin typeface="Garamond" panose="02020404030301010803" pitchFamily="18" charset="0"/>
              </a:rPr>
              <a:t>Συνεργάζεται με τους διδάσκοντες για τον ορισμό των θεμάτων των εξετάσεων, ορίζει τους επιτηρητές και είναι υπεύθυνος για την τήρηση των σχετικών με τις εξετάσεις διατάξεων.</a:t>
            </a:r>
            <a:endParaRPr lang="el-GR" b="1" dirty="0">
              <a:latin typeface="Garamond" panose="02020404030301010803" pitchFamily="18" charset="0"/>
            </a:endParaRPr>
          </a:p>
          <a:p>
            <a:pPr algn="just"/>
            <a:r>
              <a:rPr lang="el-GR" b="1" dirty="0">
                <a:latin typeface="Garamond" panose="02020404030301010803" pitchFamily="18" charset="0"/>
              </a:rPr>
              <a:t>12. </a:t>
            </a:r>
            <a:r>
              <a:rPr lang="el-GR" dirty="0">
                <a:latin typeface="Garamond" panose="02020404030301010803" pitchFamily="18" charset="0"/>
              </a:rPr>
              <a:t>Παρέχει στους διδάσκοντες συγκεκριμένες οδηγίες για να ανταποκρίνονται στα καθήκοντά τους, σύμφωνα με τις ισχύουσες διατάξεις.</a:t>
            </a:r>
            <a:endParaRPr lang="el-GR" b="1" dirty="0">
              <a:latin typeface="Garamond" panose="02020404030301010803" pitchFamily="18" charset="0"/>
            </a:endParaRPr>
          </a:p>
          <a:p>
            <a:pPr algn="just"/>
            <a:r>
              <a:rPr lang="el-GR" b="1" dirty="0">
                <a:latin typeface="Garamond" panose="02020404030301010803" pitchFamily="18" charset="0"/>
              </a:rPr>
              <a:t>13. </a:t>
            </a:r>
            <a:r>
              <a:rPr lang="el-GR" dirty="0">
                <a:latin typeface="Garamond" panose="02020404030301010803" pitchFamily="18" charset="0"/>
              </a:rPr>
              <a:t>Απευθύνει στους διδάσκοντες, όταν είναι απαραίτητο, συστάσεις με πνεύμα συναδελφικής αλληλεγγύης.</a:t>
            </a:r>
            <a:endParaRPr lang="el-GR" b="1" dirty="0">
              <a:latin typeface="Garamond" panose="02020404030301010803" pitchFamily="18" charset="0"/>
            </a:endParaRPr>
          </a:p>
          <a:p>
            <a:pPr algn="just"/>
            <a:r>
              <a:rPr lang="el-GR" b="1" dirty="0">
                <a:latin typeface="Garamond" panose="02020404030301010803" pitchFamily="18" charset="0"/>
              </a:rPr>
              <a:t>14. </a:t>
            </a:r>
            <a:r>
              <a:rPr lang="el-GR" dirty="0">
                <a:latin typeface="Garamond" panose="02020404030301010803" pitchFamily="18" charset="0"/>
              </a:rPr>
              <a:t>Ενημερώνεται για τους λόγους απουσίας του διδακτικού προσωπικού από το σχολείο και από τις συνεδριάσεις του Συλλόγου και ενεργεί σύμφωνα με τις ισχύουσες διατάξεις όταν συντρέχει λόγος.</a:t>
            </a:r>
            <a:endParaRPr lang="el-GR" b="1" dirty="0">
              <a:latin typeface="Garamond" panose="02020404030301010803" pitchFamily="18" charset="0"/>
            </a:endParaRPr>
          </a:p>
          <a:p>
            <a:pPr algn="just"/>
            <a:r>
              <a:rPr lang="el-GR" b="1" dirty="0">
                <a:latin typeface="Garamond" panose="02020404030301010803" pitchFamily="18" charset="0"/>
              </a:rPr>
              <a:t>15. </a:t>
            </a:r>
            <a:r>
              <a:rPr lang="el-GR" dirty="0">
                <a:latin typeface="Garamond" panose="02020404030301010803" pitchFamily="18" charset="0"/>
              </a:rPr>
              <a:t>Είναι υπεύθυνος για την κάλυψη του υποχρεωτικού ωραρίου εβδομαδιαίας διδασκαλίας από όλους τους εκπαιδευτικούς. </a:t>
            </a:r>
            <a:endParaRPr lang="el-GR" b="1" dirty="0">
              <a:latin typeface="Garamond" panose="02020404030301010803" pitchFamily="18" charset="0"/>
            </a:endParaRP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224870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70000" lnSpcReduction="20000"/>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3. Καθήκοντα των Διευθυν</a:t>
            </a:r>
            <a:r>
              <a:rPr lang="el-GR" sz="3200" b="1" dirty="0">
                <a:latin typeface="Garamond" panose="02020404030301010803" pitchFamily="18" charset="0"/>
                <a:ea typeface="+mj-ea"/>
                <a:cs typeface="+mj-cs"/>
              </a:rPr>
              <a:t>τών σε σχέση με το Σχολικό Σύμβουλο  και τον Προϊστάμενο</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298F89-E32F-C8AE-C6BE-8EB0AE35A482}"/>
              </a:ext>
            </a:extLst>
          </p:cNvPr>
          <p:cNvSpPr txBox="1"/>
          <p:nvPr/>
        </p:nvSpPr>
        <p:spPr>
          <a:xfrm>
            <a:off x="795947" y="1122634"/>
            <a:ext cx="10720317" cy="3970318"/>
          </a:xfrm>
          <a:prstGeom prst="rect">
            <a:avLst/>
          </a:prstGeom>
          <a:noFill/>
        </p:spPr>
        <p:txBody>
          <a:bodyPr wrap="square" rtlCol="0">
            <a:spAutoFit/>
          </a:bodyPr>
          <a:lstStyle/>
          <a:p>
            <a:pPr algn="just"/>
            <a:r>
              <a:rPr lang="el-GR" b="1" dirty="0">
                <a:latin typeface="Garamond" panose="02020404030301010803" pitchFamily="18" charset="0"/>
              </a:rPr>
              <a:t>1. </a:t>
            </a:r>
            <a:r>
              <a:rPr lang="el-GR" dirty="0">
                <a:latin typeface="Garamond" panose="02020404030301010803" pitchFamily="18" charset="0"/>
              </a:rPr>
              <a:t>Συγκροτεί τα τμήματα κάθε τάξης και κατανέμει τους μαθητές στα τμήματα με βάση τις ισχύουσες διατάξεις και σύμφωνα με τις αρχές της παιδαγωγικής, χωρίς κοινωνικούς αποκλεισμούς.</a:t>
            </a:r>
          </a:p>
          <a:p>
            <a:pPr algn="just"/>
            <a:r>
              <a:rPr lang="el-GR" b="1" dirty="0">
                <a:latin typeface="Garamond" panose="02020404030301010803" pitchFamily="18" charset="0"/>
              </a:rPr>
              <a:t>2. </a:t>
            </a:r>
            <a:r>
              <a:rPr lang="el-GR" dirty="0">
                <a:latin typeface="Garamond" panose="02020404030301010803" pitchFamily="18" charset="0"/>
              </a:rPr>
              <a:t>Εκδίδει και υπογράφει τους τίτλους σπουδών ως υπεύθυνος και συνυπογράφουν ως συνυπεύθυνοι, ο εκπαιδευτικός που συνέταξε τον τίτλο και οι διδάσκοντες, εφόσον απαιτείται.</a:t>
            </a:r>
            <a:endParaRPr lang="el-GR" b="1" dirty="0">
              <a:latin typeface="Garamond" panose="02020404030301010803" pitchFamily="18" charset="0"/>
            </a:endParaRPr>
          </a:p>
          <a:p>
            <a:pPr algn="just"/>
            <a:r>
              <a:rPr lang="el-GR" b="1" dirty="0">
                <a:latin typeface="Garamond" panose="02020404030301010803" pitchFamily="18" charset="0"/>
              </a:rPr>
              <a:t>3. </a:t>
            </a:r>
            <a:r>
              <a:rPr lang="el-GR" dirty="0">
                <a:latin typeface="Garamond" panose="02020404030301010803" pitchFamily="18" charset="0"/>
              </a:rPr>
              <a:t>Συνεργάζεται με τις μαθητικές κοινότητες για την οργάνωση της σχολικής ζωής μέσα σε κλίμα κατανόησης και υπευθυνότητας.</a:t>
            </a:r>
            <a:endParaRPr lang="el-GR" b="1" dirty="0">
              <a:latin typeface="Garamond" panose="02020404030301010803" pitchFamily="18" charset="0"/>
            </a:endParaRPr>
          </a:p>
          <a:p>
            <a:pPr algn="just"/>
            <a:r>
              <a:rPr lang="el-GR" b="1" dirty="0">
                <a:latin typeface="Garamond" panose="02020404030301010803" pitchFamily="18" charset="0"/>
              </a:rPr>
              <a:t>4. </a:t>
            </a:r>
            <a:r>
              <a:rPr lang="el-GR" dirty="0">
                <a:latin typeface="Garamond" panose="02020404030301010803" pitchFamily="18" charset="0"/>
              </a:rPr>
              <a:t>Εφαρμόζει τις ισχύουσες διατάξεις για την υποχρεωτική φοίτηση των μαθητών στο σχολείο.</a:t>
            </a:r>
            <a:endParaRPr lang="el-GR" b="1" dirty="0">
              <a:latin typeface="Garamond" panose="02020404030301010803" pitchFamily="18" charset="0"/>
            </a:endParaRPr>
          </a:p>
          <a:p>
            <a:pPr algn="just"/>
            <a:r>
              <a:rPr lang="el-GR" b="1" dirty="0">
                <a:latin typeface="Garamond" panose="02020404030301010803" pitchFamily="18" charset="0"/>
              </a:rPr>
              <a:t>5. </a:t>
            </a:r>
            <a:r>
              <a:rPr lang="el-GR" dirty="0">
                <a:latin typeface="Garamond" panose="02020404030301010803" pitchFamily="18" charset="0"/>
              </a:rPr>
              <a:t>Συντελεί στη διαμόρφωση συνθηκών φιλικού παιδαγωγικού κλίματος μεταξύ μαθητών και διδασκόντων.</a:t>
            </a:r>
            <a:endParaRPr lang="el-GR" b="1" dirty="0">
              <a:latin typeface="Garamond" panose="02020404030301010803" pitchFamily="18" charset="0"/>
            </a:endParaRPr>
          </a:p>
          <a:p>
            <a:pPr algn="just"/>
            <a:r>
              <a:rPr lang="el-GR" b="1" dirty="0">
                <a:latin typeface="Garamond" panose="02020404030301010803" pitchFamily="18" charset="0"/>
              </a:rPr>
              <a:t>6. </a:t>
            </a:r>
            <a:r>
              <a:rPr lang="el-GR" dirty="0">
                <a:latin typeface="Garamond" panose="02020404030301010803" pitchFamily="18" charset="0"/>
              </a:rPr>
              <a:t>Διενεργεί και ανανεώνει τις εγγραφές των μαθητών από τάξη σε τάξη.</a:t>
            </a:r>
            <a:endParaRPr lang="el-GR" b="1" dirty="0">
              <a:latin typeface="Garamond" panose="02020404030301010803" pitchFamily="18" charset="0"/>
            </a:endParaRPr>
          </a:p>
          <a:p>
            <a:pPr algn="just"/>
            <a:r>
              <a:rPr lang="el-GR" b="1" dirty="0">
                <a:latin typeface="Garamond" panose="02020404030301010803" pitchFamily="18" charset="0"/>
              </a:rPr>
              <a:t>7. </a:t>
            </a:r>
            <a:r>
              <a:rPr lang="el-GR" dirty="0">
                <a:latin typeface="Garamond" panose="02020404030301010803" pitchFamily="18" charset="0"/>
              </a:rPr>
              <a:t>Εφαρμόζει τις διαδικασίες που προβλέπονται από τις κείμενες διατάξεις για την εγγραφή μαθητών αδήλωτων στα μητρώα ή δημοτολόγια.</a:t>
            </a:r>
            <a:endParaRPr lang="el-GR" b="1" dirty="0">
              <a:latin typeface="Garamond" panose="02020404030301010803" pitchFamily="18" charset="0"/>
            </a:endParaRPr>
          </a:p>
          <a:p>
            <a:pPr algn="just"/>
            <a:r>
              <a:rPr lang="el-GR" b="1" dirty="0">
                <a:latin typeface="Garamond" panose="02020404030301010803" pitchFamily="18" charset="0"/>
              </a:rPr>
              <a:t>8. </a:t>
            </a:r>
            <a:r>
              <a:rPr lang="el-GR" dirty="0">
                <a:latin typeface="Garamond" panose="02020404030301010803" pitchFamily="18" charset="0"/>
              </a:rPr>
              <a:t>Εγκρίνει τις μετεγγραφές των μαθητών, όπως προβλέπεται, και έχει την ευθύνη για τη φύλαξη των στοιχείων εγγραφής στο αρχείο του σχολείου.</a:t>
            </a:r>
            <a:endParaRPr lang="el-GR" b="1" dirty="0">
              <a:latin typeface="Garamond" panose="02020404030301010803" pitchFamily="18" charset="0"/>
            </a:endParaRP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321226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4. Καθήκοντα των Διευθυν</a:t>
            </a:r>
            <a:r>
              <a:rPr lang="el-GR" sz="3200" b="1" dirty="0">
                <a:latin typeface="Garamond" panose="02020404030301010803" pitchFamily="18" charset="0"/>
                <a:ea typeface="+mj-ea"/>
                <a:cs typeface="+mj-cs"/>
              </a:rPr>
              <a:t>τών σε σχέση με τους μαθητές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298F89-E32F-C8AE-C6BE-8EB0AE35A482}"/>
              </a:ext>
            </a:extLst>
          </p:cNvPr>
          <p:cNvSpPr txBox="1"/>
          <p:nvPr/>
        </p:nvSpPr>
        <p:spPr>
          <a:xfrm>
            <a:off x="795947" y="1122634"/>
            <a:ext cx="10720317" cy="2862322"/>
          </a:xfrm>
          <a:prstGeom prst="rect">
            <a:avLst/>
          </a:prstGeom>
          <a:noFill/>
        </p:spPr>
        <p:txBody>
          <a:bodyPr wrap="square" rtlCol="0">
            <a:spAutoFit/>
          </a:bodyPr>
          <a:lstStyle/>
          <a:p>
            <a:pPr algn="just"/>
            <a:r>
              <a:rPr lang="el-GR" b="1" dirty="0">
                <a:latin typeface="Garamond" panose="02020404030301010803" pitchFamily="18" charset="0"/>
              </a:rPr>
              <a:t>1. </a:t>
            </a:r>
            <a:r>
              <a:rPr lang="el-GR" dirty="0">
                <a:latin typeface="Garamond" panose="02020404030301010803" pitchFamily="18" charset="0"/>
              </a:rPr>
              <a:t>Προωθεί τα επιμορφωτικά προγράμματα που γίνονται για το διδακτικό προσωπικό και συμμετέχει σε αυτά (μαζί με το Σύλλογο και τους Σχολικούς Συμβούλους). Ο ίδιος έχει την ευθύνη της οργάνωσης τους.</a:t>
            </a:r>
          </a:p>
          <a:p>
            <a:pPr algn="just"/>
            <a:r>
              <a:rPr lang="el-GR" b="1" dirty="0">
                <a:latin typeface="Garamond" panose="02020404030301010803" pitchFamily="18" charset="0"/>
              </a:rPr>
              <a:t>2. </a:t>
            </a:r>
            <a:r>
              <a:rPr lang="el-GR" dirty="0">
                <a:latin typeface="Garamond" panose="02020404030301010803" pitchFamily="18" charset="0"/>
              </a:rPr>
              <a:t>Συνεργάζεται με τους Σχολικούς Συμβούλους ή τον Προϊστάμενο Γραφείου ή προκαλεί συσκέψεις με αυτούς για την αντιμετώπιση προβλημάτων που αντιμετωπίζει η σχολική μονάδα.</a:t>
            </a:r>
          </a:p>
          <a:p>
            <a:pPr algn="just"/>
            <a:r>
              <a:rPr lang="el-GR" b="1" dirty="0">
                <a:latin typeface="Garamond" panose="02020404030301010803" pitchFamily="18" charset="0"/>
              </a:rPr>
              <a:t>3</a:t>
            </a:r>
            <a:r>
              <a:rPr lang="el-GR" dirty="0">
                <a:latin typeface="Garamond" panose="02020404030301010803" pitchFamily="18" charset="0"/>
              </a:rPr>
              <a:t>. Αναλαμβάνει, σε συνεργασία με τους αρμόδιους Σχολικούς Συμβούλους, πρωτοβουλίες για τη βοήθεια νέων εκπαιδευτικών στο διδακτικό τους έργο.</a:t>
            </a:r>
          </a:p>
          <a:p>
            <a:pPr algn="just"/>
            <a:r>
              <a:rPr lang="el-GR" b="1" dirty="0">
                <a:latin typeface="Garamond" panose="02020404030301010803" pitchFamily="18" charset="0"/>
              </a:rPr>
              <a:t>4. </a:t>
            </a:r>
            <a:r>
              <a:rPr lang="el-GR" dirty="0">
                <a:latin typeface="Garamond" panose="02020404030301010803" pitchFamily="18" charset="0"/>
              </a:rPr>
              <a:t>Ενημερώνει τον αρμόδιο Σχολικό Σύμβουλο και τον Προϊστάμενο Γραφείου για την πραγματοποίηση μορφωτικών ή άλλων πολιτιστικών επισκέψεων σε χώρους ιστορικής και πολιτιστικής αναφοράς και σε παραγωγικές επιχειρήσεις.</a:t>
            </a:r>
          </a:p>
          <a:p>
            <a:pPr algn="just"/>
            <a:r>
              <a:rPr lang="el-GR" b="1" dirty="0">
                <a:latin typeface="Garamond" panose="02020404030301010803" pitchFamily="18" charset="0"/>
              </a:rPr>
              <a:t>5. </a:t>
            </a:r>
            <a:r>
              <a:rPr lang="el-GR" dirty="0">
                <a:latin typeface="Garamond" panose="02020404030301010803" pitchFamily="18" charset="0"/>
              </a:rPr>
              <a:t>Ενημερώνει έγκαιρα τον Προϊστάμενο Γραφείου  για τις ελλείψεις σε διδακτικό προσωπικό.</a:t>
            </a: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2840176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5. Καθήκοντα των Διευθυν</a:t>
            </a:r>
            <a:r>
              <a:rPr lang="el-GR" sz="3200" b="1" dirty="0">
                <a:latin typeface="Garamond" panose="02020404030301010803" pitchFamily="18" charset="0"/>
                <a:ea typeface="+mj-ea"/>
                <a:cs typeface="+mj-cs"/>
              </a:rPr>
              <a:t>τών σε σχέση τα όργανα λαϊκής συμμετοχής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298F89-E32F-C8AE-C6BE-8EB0AE35A482}"/>
              </a:ext>
            </a:extLst>
          </p:cNvPr>
          <p:cNvSpPr txBox="1"/>
          <p:nvPr/>
        </p:nvSpPr>
        <p:spPr>
          <a:xfrm>
            <a:off x="795947" y="1122634"/>
            <a:ext cx="10720317" cy="2862322"/>
          </a:xfrm>
          <a:prstGeom prst="rect">
            <a:avLst/>
          </a:prstGeom>
          <a:noFill/>
        </p:spPr>
        <p:txBody>
          <a:bodyPr wrap="square" rtlCol="0">
            <a:spAutoFit/>
          </a:bodyPr>
          <a:lstStyle/>
          <a:p>
            <a:pPr algn="just"/>
            <a:r>
              <a:rPr lang="el-GR" b="1" dirty="0">
                <a:latin typeface="Garamond" panose="02020404030301010803" pitchFamily="18" charset="0"/>
              </a:rPr>
              <a:t>1. </a:t>
            </a:r>
            <a:r>
              <a:rPr lang="el-GR" dirty="0">
                <a:latin typeface="Garamond" panose="02020404030301010803" pitchFamily="18" charset="0"/>
              </a:rPr>
              <a:t>Καλεί τα μέλη του Σχολικού Συμβουλίου στις συνεδριάσεις του οργάνου με γραπτή πρόσκληση που την απευθύνει τρεις (3) τουλάχιστον μέρες νωρίτερα και καταρτίζει την ημερήσια διάταξη, ύστερα από εισηγήσεις των οργάνων που μετέχουν στο Σχολικό Συμβούλιο.</a:t>
            </a:r>
          </a:p>
          <a:p>
            <a:pPr algn="just"/>
            <a:endParaRPr lang="el-GR" dirty="0">
              <a:latin typeface="Garamond" panose="02020404030301010803" pitchFamily="18" charset="0"/>
            </a:endParaRPr>
          </a:p>
          <a:p>
            <a:pPr algn="just"/>
            <a:r>
              <a:rPr lang="el-GR" b="1" dirty="0">
                <a:latin typeface="Garamond" panose="02020404030301010803" pitchFamily="18" charset="0"/>
              </a:rPr>
              <a:t>2. </a:t>
            </a:r>
            <a:r>
              <a:rPr lang="el-GR" dirty="0">
                <a:latin typeface="Garamond" panose="02020404030301010803" pitchFamily="18" charset="0"/>
              </a:rPr>
              <a:t>Καλεί τους γονείς και κηδεμόνες των μαθητών για ενημέρωση και συμμετέχει στις συνεδριάσεις τους, όταν προσκαλείται και το θεωρεί αναγκαίο.</a:t>
            </a:r>
            <a:endParaRPr lang="el-GR" b="1" dirty="0">
              <a:latin typeface="Garamond" panose="02020404030301010803" pitchFamily="18" charset="0"/>
            </a:endParaRPr>
          </a:p>
          <a:p>
            <a:pPr algn="just"/>
            <a:endParaRPr lang="el-GR" b="1" dirty="0">
              <a:latin typeface="Garamond" panose="02020404030301010803" pitchFamily="18" charset="0"/>
            </a:endParaRPr>
          </a:p>
          <a:p>
            <a:pPr algn="just"/>
            <a:r>
              <a:rPr lang="el-GR" b="1" dirty="0">
                <a:latin typeface="Garamond" panose="02020404030301010803" pitchFamily="18" charset="0"/>
              </a:rPr>
              <a:t>3. </a:t>
            </a:r>
            <a:r>
              <a:rPr lang="el-GR" dirty="0">
                <a:latin typeface="Garamond" panose="02020404030301010803" pitchFamily="18" charset="0"/>
              </a:rPr>
              <a:t>Παρέχει πληροφορίες σε κάθε πολίτη που έχει έννομο συμφέρον, σύμφωνα με τις κείμενες διατάξεις, και δεν τον παραπέμπει σε άλλες υπηρεσίες για θέματα που εκείνος οφείλει να γνωρίζει.</a:t>
            </a:r>
            <a:endParaRPr lang="el-GR" b="1" dirty="0">
              <a:latin typeface="Garamond" panose="02020404030301010803" pitchFamily="18" charset="0"/>
            </a:endParaRP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3212419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6. Πρωτοβουλίες των Διευθυν</a:t>
            </a:r>
            <a:r>
              <a:rPr lang="el-GR" sz="3200" b="1" dirty="0">
                <a:latin typeface="Garamond" panose="02020404030301010803" pitchFamily="18" charset="0"/>
                <a:ea typeface="+mj-ea"/>
                <a:cs typeface="+mj-cs"/>
              </a:rPr>
              <a:t>τών</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298F89-E32F-C8AE-C6BE-8EB0AE35A482}"/>
              </a:ext>
            </a:extLst>
          </p:cNvPr>
          <p:cNvSpPr txBox="1"/>
          <p:nvPr/>
        </p:nvSpPr>
        <p:spPr>
          <a:xfrm>
            <a:off x="795947" y="1122634"/>
            <a:ext cx="10720317" cy="5632311"/>
          </a:xfrm>
          <a:prstGeom prst="rect">
            <a:avLst/>
          </a:prstGeom>
          <a:noFill/>
        </p:spPr>
        <p:txBody>
          <a:bodyPr wrap="square" rtlCol="0">
            <a:spAutoFit/>
          </a:bodyPr>
          <a:lstStyle/>
          <a:p>
            <a:pPr indent="180000" algn="just"/>
            <a:r>
              <a:rPr lang="el-GR" dirty="0">
                <a:latin typeface="Garamond" panose="02020404030301010803" pitchFamily="18" charset="0"/>
              </a:rPr>
              <a:t>Οι ιδιαιτερότητες κάθε εκπαιδευτικού οργανισμού προσδιορίζουν σε σημαντικό βαθμό και το είδος των πρωτοβουλιών και δραστηριοτήτων που πρέπει να αναληφθούν για να ενισχυθεί η φήμη του, να προαχθούν οι σχέσεις με την τοπική κοινωνία, να μεγιστοποιηθεί η αποτελεσματικότητα των στόχων του και να αναδειχθεί ο κοινωνικός ρόλος της εκπαιδευτικής διαδικασίας.</a:t>
            </a:r>
          </a:p>
          <a:p>
            <a:pPr indent="180000" algn="just"/>
            <a:endParaRPr lang="el-GR" b="1" dirty="0">
              <a:latin typeface="Garamond" panose="02020404030301010803" pitchFamily="18" charset="0"/>
            </a:endParaRPr>
          </a:p>
          <a:p>
            <a:pPr indent="180000" algn="just"/>
            <a:r>
              <a:rPr lang="el-GR" b="1" dirty="0">
                <a:latin typeface="Garamond" panose="02020404030301010803" pitchFamily="18" charset="0"/>
              </a:rPr>
              <a:t>1. </a:t>
            </a:r>
            <a:r>
              <a:rPr lang="el-GR" dirty="0">
                <a:latin typeface="Garamond" panose="02020404030301010803" pitchFamily="18" charset="0"/>
              </a:rPr>
              <a:t>Οικοδόμηση ειλικρινών σχέσεων και σχέσεων αμοιβαίας εμπιστοσύνης μεταξύ των ανθρώπων για την επίτευξη των στόχων του εκπαιδευτικού οργανισμού. Είναι σημαντική η δημιουργία ευνοϊκού κλίματος συνεργασίας μεταξύ των εκπαιδευτικών, όταν όλοι αισθάνονται ότι έχουν ίση αντιμετώπιση, ενθαρρύνονται να εκφράσουν τη γνώμη ή τις διαφωνίες τους και αισθάνονται ότι υπάρχει μια σχέση αμοιβαίου σεβασμού και εμπιστοσύνης.</a:t>
            </a:r>
          </a:p>
          <a:p>
            <a:pPr indent="180000" algn="just"/>
            <a:endParaRPr lang="el-GR" b="1" dirty="0">
              <a:latin typeface="Garamond" panose="02020404030301010803" pitchFamily="18" charset="0"/>
            </a:endParaRPr>
          </a:p>
          <a:p>
            <a:pPr indent="180000" algn="just"/>
            <a:r>
              <a:rPr lang="el-GR" b="1" dirty="0">
                <a:latin typeface="Garamond" panose="02020404030301010803" pitchFamily="18" charset="0"/>
              </a:rPr>
              <a:t>2. </a:t>
            </a:r>
            <a:r>
              <a:rPr lang="el-GR" dirty="0">
                <a:latin typeface="Garamond" panose="02020404030301010803" pitchFamily="18" charset="0"/>
              </a:rPr>
              <a:t>Η επιτυχία των σκοπών του εκπαιδευτικού οργανισμού δεν αποτελεί μόνο μέριμνα του διευθυντή της αλλά κοινό στόχο όλων μέσα σε αυτόν. Είναι αναγκαία η σύγκληση του συλλόγου σε συνεδρίαση στην αρχή της ακαδημαϊκής χρονιάς με σκοπό την ανταλλαγή απόψεων για θέματα που αφορούν την κατάστρωση πλάνου εργασιών για το σχολικό έτος και την ανάθεση αρμοδιοτήτων σε κάθε εκπαιδευτικό. Με παρότρυνση του διευθυντή, ο κάθε εκπαιδευτικός καταθέτει την άποψή του για θέματα που τον απασχολούν προκειμένου να ληφθεί μια κοινά αποδεκτή λύση και συζητηθούν θέματα που θα απασχολήσουν τη σχολική μονάδα όλη τη διάρκεια του έτους (π.χ. αναπλήρωση απουσιών εκπαιδευτικών, εφημερίες, κτλ.). Για θέματα που αφορούν την εύρυθμη και απρόσκοπτη λειτουργία, θα πρέπει να εξευρεθούν λύσεις και να καταχωρισθούν στο βιβλίο πρακτικών του Συλλόγου για να μην υπάρχουν στο μέλλον διαφωνίες ενώ οι τακτικές συνεδριάσεις προλαμβάνουν ή και θεραπεύουν προβλήματα εν τη γενέσει τους.</a:t>
            </a:r>
            <a:endParaRPr lang="el-GR" b="1" dirty="0">
              <a:latin typeface="Garamond" panose="02020404030301010803" pitchFamily="18" charset="0"/>
            </a:endParaRP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1388951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l-GR" dirty="0"/>
              <a:t> «</a:t>
            </a:r>
            <a:endParaRPr lang="en-US" dirty="0"/>
          </a:p>
        </p:txBody>
      </p:sp>
      <p:sp>
        <p:nvSpPr>
          <p:cNvPr id="49" name="Arc 4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A634718-FC1A-A724-73B0-4EEF6F7ED9E0}"/>
              </a:ext>
            </a:extLst>
          </p:cNvPr>
          <p:cNvSpPr txBox="1"/>
          <p:nvPr/>
        </p:nvSpPr>
        <p:spPr>
          <a:xfrm>
            <a:off x="312420" y="479493"/>
            <a:ext cx="1104138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dirty="0">
                <a:latin typeface="Garamond" panose="02020404030301010803" pitchFamily="18" charset="0"/>
                <a:ea typeface="+mj-ea"/>
                <a:cs typeface="+mj-cs"/>
              </a:rPr>
              <a:t>1. Διεύθυνση – Ηγεσία της Εκπαιδευτικής Μονάδας</a:t>
            </a:r>
            <a:endParaRPr lang="en-US" sz="4400" b="1" kern="1200" dirty="0">
              <a:solidFill>
                <a:schemeClr val="tx1"/>
              </a:solidFill>
              <a:latin typeface="Garamond" panose="02020404030301010803" pitchFamily="18" charset="0"/>
              <a:ea typeface="+mj-ea"/>
              <a:cs typeface="+mj-cs"/>
            </a:endParaRPr>
          </a:p>
        </p:txBody>
      </p:sp>
      <p:sp>
        <p:nvSpPr>
          <p:cNvPr id="51" name="Freeform: Shape 5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22111064-B4A0-039C-C34E-ED1CFD314C38}"/>
              </a:ext>
            </a:extLst>
          </p:cNvPr>
          <p:cNvSpPr txBox="1"/>
          <p:nvPr/>
        </p:nvSpPr>
        <p:spPr>
          <a:xfrm>
            <a:off x="276225" y="1713390"/>
            <a:ext cx="11618387" cy="4829453"/>
          </a:xfrm>
          <a:prstGeom prst="rect">
            <a:avLst/>
          </a:prstGeom>
        </p:spPr>
        <p:txBody>
          <a:bodyPr vert="horz" lIns="91440" tIns="45720" rIns="91440" bIns="45720" rtlCol="0">
            <a:normAutofit/>
          </a:bodyPr>
          <a:lstStyle/>
          <a:p>
            <a:pPr>
              <a:lnSpc>
                <a:spcPct val="90000"/>
              </a:lnSpc>
              <a:spcAft>
                <a:spcPts val="600"/>
              </a:spcAft>
            </a:pPr>
            <a:endParaRPr lang="en-US" sz="1500" dirty="0"/>
          </a:p>
          <a:p>
            <a:pPr indent="361950" algn="just"/>
            <a:r>
              <a:rPr lang="el-GR" sz="2200" dirty="0">
                <a:latin typeface="Garamond" panose="02020404030301010803" pitchFamily="18" charset="0"/>
              </a:rPr>
              <a:t>Τα όργανα διοίκησης της εκπαιδευτικής μονάδας σύμφωνα με την εκπαιδευτική νομοθεσία είναι:</a:t>
            </a:r>
          </a:p>
          <a:p>
            <a:pPr indent="361950" algn="just"/>
            <a:r>
              <a:rPr lang="el-GR" sz="2200" dirty="0">
                <a:latin typeface="Garamond" panose="02020404030301010803" pitchFamily="18" charset="0"/>
              </a:rPr>
              <a:t>(α) μονομελή, όπως ο διευθυντής και ο υποδιευθυντής </a:t>
            </a:r>
          </a:p>
          <a:p>
            <a:pPr indent="361950" algn="just"/>
            <a:r>
              <a:rPr lang="el-GR" sz="2200" dirty="0">
                <a:latin typeface="Garamond" panose="02020404030301010803" pitchFamily="18" charset="0"/>
              </a:rPr>
              <a:t>(β) συλλογικά, όπως ο σύλλογος εκπαιδευτικών</a:t>
            </a:r>
          </a:p>
          <a:p>
            <a:pPr indent="361950" algn="just"/>
            <a:r>
              <a:rPr lang="el-GR" sz="2200" dirty="0">
                <a:latin typeface="Garamond" panose="02020404030301010803" pitchFamily="18" charset="0"/>
              </a:rPr>
              <a:t>Ο διευθυντής παίζει βασικό ρόλο στη </a:t>
            </a:r>
            <a:r>
              <a:rPr lang="el-GR" sz="2200" b="1" dirty="0">
                <a:latin typeface="Garamond" panose="02020404030301010803" pitchFamily="18" charset="0"/>
              </a:rPr>
              <a:t>δημιουργία ισορροπίας όλων των στοιχείων </a:t>
            </a:r>
            <a:r>
              <a:rPr lang="el-GR" sz="2200" dirty="0">
                <a:latin typeface="Garamond" panose="02020404030301010803" pitchFamily="18" charset="0"/>
              </a:rPr>
              <a:t>που απαρτίζουν την εκπαιδευτική μονάδα όσο και </a:t>
            </a:r>
            <a:r>
              <a:rPr lang="el-GR" sz="2200" b="1" dirty="0">
                <a:latin typeface="Garamond" panose="02020404030301010803" pitchFamily="18" charset="0"/>
              </a:rPr>
              <a:t>στη δημιουργία της </a:t>
            </a:r>
            <a:r>
              <a:rPr lang="el-GR" sz="2200" b="1" dirty="0" err="1">
                <a:latin typeface="Garamond" panose="02020404030301010803" pitchFamily="18" charset="0"/>
              </a:rPr>
              <a:t>οργανωσιακής</a:t>
            </a:r>
            <a:r>
              <a:rPr lang="el-GR" sz="2200" b="1" dirty="0">
                <a:latin typeface="Garamond" panose="02020404030301010803" pitchFamily="18" charset="0"/>
              </a:rPr>
              <a:t> της κουλτούρας</a:t>
            </a:r>
            <a:r>
              <a:rPr lang="el-GR" sz="2200" dirty="0">
                <a:latin typeface="Garamond" panose="02020404030301010803" pitchFamily="18" charset="0"/>
              </a:rPr>
              <a:t>. Σύμφωνα με την εκπαιδευτική νομοθεσία, ο διευθυντής ως όργανο διοίκησης είναι:</a:t>
            </a:r>
          </a:p>
          <a:p>
            <a:pPr indent="361950" algn="just"/>
            <a:r>
              <a:rPr lang="el-GR" sz="2200" dirty="0">
                <a:latin typeface="Garamond" panose="02020404030301010803" pitchFamily="18" charset="0"/>
              </a:rPr>
              <a:t>(α) αποφασιστικό ως προς την αρμοδιότητα</a:t>
            </a:r>
          </a:p>
          <a:p>
            <a:pPr indent="361950" algn="just"/>
            <a:r>
              <a:rPr lang="el-GR" sz="2200" dirty="0">
                <a:latin typeface="Garamond" panose="02020404030301010803" pitchFamily="18" charset="0"/>
              </a:rPr>
              <a:t>(β) δημόσιο ή ιδιωτικό, ανάλογα με το φορέα και το νομικό πρόσωπο στο οποίο ανήκει</a:t>
            </a:r>
          </a:p>
          <a:p>
            <a:pPr indent="361950" algn="just"/>
            <a:r>
              <a:rPr lang="el-GR" sz="2200" dirty="0">
                <a:latin typeface="Garamond" panose="02020404030301010803" pitchFamily="18" charset="0"/>
              </a:rPr>
              <a:t>(γ) περιφερειακό και τοπικό ως προς την αποκεντρωμένη εξουσία</a:t>
            </a:r>
          </a:p>
          <a:p>
            <a:pPr indent="361950" algn="just"/>
            <a:r>
              <a:rPr lang="el-GR" sz="2200" dirty="0">
                <a:latin typeface="Garamond" panose="02020404030301010803" pitchFamily="18" charset="0"/>
              </a:rPr>
              <a:t>(δ) μονοπρόσωπο ως προς τη σύνθεση</a:t>
            </a:r>
          </a:p>
          <a:p>
            <a:pPr indent="361950" algn="just"/>
            <a:endParaRPr lang="el-GR" sz="2200" dirty="0">
              <a:latin typeface="Garamond" panose="02020404030301010803" pitchFamily="18" charset="0"/>
            </a:endParaRPr>
          </a:p>
          <a:p>
            <a:pPr indent="361950" algn="just"/>
            <a:endParaRPr lang="el-GR" sz="2200" dirty="0">
              <a:latin typeface="Garamond" panose="02020404030301010803" pitchFamily="18" charset="0"/>
            </a:endParaRPr>
          </a:p>
          <a:p>
            <a:pPr indent="180000" algn="just"/>
            <a:r>
              <a:rPr lang="el-GR" sz="2200" dirty="0">
                <a:latin typeface="Garamond" panose="02020404030301010803" pitchFamily="18" charset="0"/>
              </a:rPr>
              <a:t> </a:t>
            </a:r>
          </a:p>
          <a:p>
            <a:pPr indent="180000" algn="just"/>
            <a:endParaRPr lang="en-US" sz="2200" dirty="0"/>
          </a:p>
        </p:txBody>
      </p:sp>
    </p:spTree>
    <p:extLst>
      <p:ext uri="{BB962C8B-B14F-4D97-AF65-F5344CB8AC3E}">
        <p14:creationId xmlns:p14="http://schemas.microsoft.com/office/powerpoint/2010/main" val="1791065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
        <p:nvSpPr>
          <p:cNvPr id="3" name="TextBox 2">
            <a:extLst>
              <a:ext uri="{FF2B5EF4-FFF2-40B4-BE49-F238E27FC236}">
                <a16:creationId xmlns:a16="http://schemas.microsoft.com/office/drawing/2014/main" id="{17298F89-E32F-C8AE-C6BE-8EB0AE35A482}"/>
              </a:ext>
            </a:extLst>
          </p:cNvPr>
          <p:cNvSpPr txBox="1"/>
          <p:nvPr/>
        </p:nvSpPr>
        <p:spPr>
          <a:xfrm>
            <a:off x="795947" y="858957"/>
            <a:ext cx="10720317" cy="5355312"/>
          </a:xfrm>
          <a:prstGeom prst="rect">
            <a:avLst/>
          </a:prstGeom>
          <a:noFill/>
        </p:spPr>
        <p:txBody>
          <a:bodyPr wrap="square" rtlCol="0">
            <a:spAutoFit/>
          </a:bodyPr>
          <a:lstStyle/>
          <a:p>
            <a:pPr indent="180000" algn="just"/>
            <a:endParaRPr lang="el-GR" b="1" dirty="0">
              <a:latin typeface="Garamond" panose="02020404030301010803" pitchFamily="18" charset="0"/>
            </a:endParaRPr>
          </a:p>
          <a:p>
            <a:pPr indent="180000" algn="just"/>
            <a:r>
              <a:rPr lang="el-GR" b="1" dirty="0">
                <a:latin typeface="Garamond" panose="02020404030301010803" pitchFamily="18" charset="0"/>
              </a:rPr>
              <a:t>3. </a:t>
            </a:r>
            <a:r>
              <a:rPr lang="el-GR" dirty="0">
                <a:latin typeface="Garamond" panose="02020404030301010803" pitchFamily="18" charset="0"/>
              </a:rPr>
              <a:t>Οργάνωση </a:t>
            </a:r>
            <a:r>
              <a:rPr lang="el-GR" dirty="0" err="1">
                <a:latin typeface="Garamond" panose="02020404030301010803" pitchFamily="18" charset="0"/>
              </a:rPr>
              <a:t>ενδοσχολικής</a:t>
            </a:r>
            <a:r>
              <a:rPr lang="el-GR" dirty="0">
                <a:latin typeface="Garamond" panose="02020404030301010803" pitchFamily="18" charset="0"/>
              </a:rPr>
              <a:t> επιμόρφωσης για το διδακτικό προσωπικό</a:t>
            </a:r>
            <a:r>
              <a:rPr lang="en-US" dirty="0">
                <a:latin typeface="Garamond" panose="02020404030301010803" pitchFamily="18" charset="0"/>
              </a:rPr>
              <a:t>, </a:t>
            </a:r>
            <a:r>
              <a:rPr lang="el-GR" dirty="0">
                <a:latin typeface="Garamond" panose="02020404030301010803" pitchFamily="18" charset="0"/>
              </a:rPr>
              <a:t>ισότιμη μεταχείριση όλων στη σύνταξη του </a:t>
            </a:r>
            <a:r>
              <a:rPr lang="el-GR" dirty="0" err="1">
                <a:latin typeface="Garamond" panose="02020404030301010803" pitchFamily="18" charset="0"/>
              </a:rPr>
              <a:t>ωρολόγιου</a:t>
            </a:r>
            <a:r>
              <a:rPr lang="el-GR" dirty="0">
                <a:latin typeface="Garamond" panose="02020404030301010803" pitchFamily="18" charset="0"/>
              </a:rPr>
              <a:t> προγράμματος και διαφάνεια στους κανόνες λειτουργίας  της εκπαιδευτικής μονάδας. Η οικοδόμηση μιας κουλτούρας που θα προάγει το όραμα, τη συλλογικότητα, τη συνεργασία, την επικοινωνία, την αμοιβαία εμπιστοσύνη και κατανόηση και την κοινή προσπάθεια.</a:t>
            </a:r>
          </a:p>
          <a:p>
            <a:pPr indent="180000" algn="just"/>
            <a:r>
              <a:rPr lang="el-GR" b="1" dirty="0">
                <a:latin typeface="Garamond" panose="02020404030301010803" pitchFamily="18" charset="0"/>
              </a:rPr>
              <a:t>4. </a:t>
            </a:r>
            <a:r>
              <a:rPr lang="el-GR" dirty="0">
                <a:latin typeface="Garamond" panose="02020404030301010803" pitchFamily="18" charset="0"/>
              </a:rPr>
              <a:t>Η οργάνωση συχνών συναντήσεων και στενής επαφής με το Σύλλογο Γονέων για να αναπτυχθεί κλίμα επικοινωνίας και συνεργασίας καθώς οι γονείς παίζουν αποφασιστικό ρόλο στο άνοιγμα της εκπαιδευτικής μονάδας στην κοινωνία.</a:t>
            </a:r>
          </a:p>
          <a:p>
            <a:pPr indent="180000" algn="just"/>
            <a:r>
              <a:rPr lang="el-GR" b="1" dirty="0">
                <a:latin typeface="Garamond" panose="02020404030301010803" pitchFamily="18" charset="0"/>
              </a:rPr>
              <a:t>5. </a:t>
            </a:r>
            <a:r>
              <a:rPr lang="el-GR" dirty="0">
                <a:latin typeface="Garamond" panose="02020404030301010803" pitchFamily="18" charset="0"/>
              </a:rPr>
              <a:t>Η γεφύρωση του χάσματος μεταξύ της ηγετικής ομάδας (Διευθυντή/Υποδιευθυντή) και των εκπαιδευτικών πρέπει να αποτελεί προτεραιότητα μέσω της καλλιέργειας ανθρώπινων σχέσεων και επικοινωνίας.</a:t>
            </a:r>
          </a:p>
          <a:p>
            <a:pPr indent="180000" algn="just"/>
            <a:r>
              <a:rPr lang="el-GR" b="1" dirty="0">
                <a:latin typeface="Garamond" panose="02020404030301010803" pitchFamily="18" charset="0"/>
              </a:rPr>
              <a:t>6. </a:t>
            </a:r>
            <a:r>
              <a:rPr lang="el-GR" dirty="0">
                <a:latin typeface="Garamond" panose="02020404030301010803" pitchFamily="18" charset="0"/>
              </a:rPr>
              <a:t>Η ενίσχυση του ενδιαφέροντος των νέων για τον εκπαιδευτικό οργανισμό και η συμμετοχή τους σε δραστηριότητες για να επιτευχθεί η ποιοτική βελτίωση του εκπαιδευτικού οργανισμού.</a:t>
            </a:r>
          </a:p>
          <a:p>
            <a:pPr indent="180000" algn="just"/>
            <a:r>
              <a:rPr lang="el-GR" b="1" dirty="0">
                <a:latin typeface="Garamond" panose="02020404030301010803" pitchFamily="18" charset="0"/>
              </a:rPr>
              <a:t>7. </a:t>
            </a:r>
            <a:r>
              <a:rPr lang="el-GR" dirty="0">
                <a:latin typeface="Garamond" panose="02020404030301010803" pitchFamily="18" charset="0"/>
              </a:rPr>
              <a:t>Η ενίσχυση του εργαστηρίου Η/Υ και η σύνδεση όλων με το διαδίκτυο ενθαρρύνοντας παράλληλα τους εκπαιδευτικούς να ασχοληθούν με αυτό καθώς και η προμήθεια οπτικοακουστικού υλικού.</a:t>
            </a:r>
          </a:p>
          <a:p>
            <a:pPr indent="180000" algn="just"/>
            <a:r>
              <a:rPr lang="el-GR" b="1" dirty="0">
                <a:latin typeface="Garamond" panose="02020404030301010803" pitchFamily="18" charset="0"/>
              </a:rPr>
              <a:t>8. </a:t>
            </a:r>
            <a:r>
              <a:rPr lang="el-GR" dirty="0">
                <a:latin typeface="Garamond" panose="02020404030301010803" pitchFamily="18" charset="0"/>
              </a:rPr>
              <a:t>Η συμμετοχή του εκπαιδευτικού οργανισμού σε Προγράμματα Περιβαλλοντικής Εκπαίδευσης και Αγωγής Υγείας και η διοργάνωση εκδηλώσεων, όπως θεατρικές παραστάσεις, πολιτιστικές δραστηριότητες, ημέρα εθελοντικής αιμοδοσίας, ημέρα υγιεινής διατροφής, ημέρα αφιερωμένη στην πρόληψη από ουσίες κ.α. ανοίγουν το σχολείο στην τοπική κοινωνία και προωθούν την επικοινωνία και τη συνεργασία μεταξύ εκπαιδευτικών-μαθητών.</a:t>
            </a:r>
          </a:p>
          <a:p>
            <a:pPr indent="180000" algn="just"/>
            <a:r>
              <a:rPr lang="el-GR" b="1" dirty="0">
                <a:latin typeface="Garamond" panose="02020404030301010803" pitchFamily="18" charset="0"/>
              </a:rPr>
              <a:t>9. </a:t>
            </a:r>
            <a:r>
              <a:rPr lang="el-GR" dirty="0">
                <a:latin typeface="Garamond" panose="02020404030301010803" pitchFamily="18" charset="0"/>
              </a:rPr>
              <a:t>Η έκδοση εφημερίδας και η διανομή της στην εκπαιδευτική κοινότητα αλλά και στη ευρύτερη κοινωνία.</a:t>
            </a:r>
            <a:endParaRPr lang="el-GR" b="1" dirty="0">
              <a:latin typeface="Garamond" panose="02020404030301010803" pitchFamily="18" charset="0"/>
            </a:endParaRP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2097559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
        <p:nvSpPr>
          <p:cNvPr id="3" name="TextBox 2">
            <a:extLst>
              <a:ext uri="{FF2B5EF4-FFF2-40B4-BE49-F238E27FC236}">
                <a16:creationId xmlns:a16="http://schemas.microsoft.com/office/drawing/2014/main" id="{17298F89-E32F-C8AE-C6BE-8EB0AE35A482}"/>
              </a:ext>
            </a:extLst>
          </p:cNvPr>
          <p:cNvSpPr txBox="1"/>
          <p:nvPr/>
        </p:nvSpPr>
        <p:spPr>
          <a:xfrm>
            <a:off x="795947" y="858957"/>
            <a:ext cx="10720317" cy="3693319"/>
          </a:xfrm>
          <a:prstGeom prst="rect">
            <a:avLst/>
          </a:prstGeom>
          <a:noFill/>
        </p:spPr>
        <p:txBody>
          <a:bodyPr wrap="square" rtlCol="0">
            <a:spAutoFit/>
          </a:bodyPr>
          <a:lstStyle/>
          <a:p>
            <a:pPr indent="180000" algn="just"/>
            <a:endParaRPr lang="el-GR" b="1" dirty="0">
              <a:latin typeface="Garamond" panose="02020404030301010803" pitchFamily="18" charset="0"/>
            </a:endParaRPr>
          </a:p>
          <a:p>
            <a:pPr indent="180000" algn="just"/>
            <a:r>
              <a:rPr lang="el-GR" b="1" dirty="0">
                <a:latin typeface="Garamond" panose="02020404030301010803" pitchFamily="18" charset="0"/>
              </a:rPr>
              <a:t>10. </a:t>
            </a:r>
            <a:r>
              <a:rPr lang="el-GR" dirty="0">
                <a:latin typeface="Garamond" panose="02020404030301010803" pitchFamily="18" charset="0"/>
              </a:rPr>
              <a:t>Οργάνωση εκδηλώσεων σχετικών με μέρες που έχουν καθιερωθεί παγκοσμίως (π.χ. η ημέρα του βιβλίου, ημέρα των δικαιωμάτων του παιδιού, κ.α.) όπως ομιλίες, εκθέσεις βιβλίου, έκθεση φωτογραφίας ή ζωγραφικής, επισκέψεις σε μουσεία, πολιτιστικούς ή αρχαιολογικούς χώρους, παρακολούθηση θεατρικών παραστάσεων κτλ.</a:t>
            </a:r>
          </a:p>
          <a:p>
            <a:pPr indent="180000" algn="just"/>
            <a:r>
              <a:rPr lang="el-GR" b="1" dirty="0">
                <a:latin typeface="Garamond" panose="02020404030301010803" pitchFamily="18" charset="0"/>
              </a:rPr>
              <a:t>11. </a:t>
            </a:r>
            <a:r>
              <a:rPr lang="el-GR" dirty="0">
                <a:latin typeface="Garamond" panose="02020404030301010803" pitchFamily="18" charset="0"/>
              </a:rPr>
              <a:t>Η αξιοποίηση του κτηρίου της εκπαιδευτικής μονάδας και του εξωτερικού χώρου που θα συνεισφέρει στην ποιοτική αναβάθμιση της εκπαίδευσης (π.χ. περιορισμός των τσιμεντένιων χώρων, </a:t>
            </a:r>
            <a:r>
              <a:rPr lang="el-GR" dirty="0" err="1">
                <a:latin typeface="Garamond" panose="02020404030301010803" pitchFamily="18" charset="0"/>
              </a:rPr>
              <a:t>δεντροφύτευση</a:t>
            </a:r>
            <a:r>
              <a:rPr lang="el-GR" dirty="0">
                <a:latin typeface="Garamond" panose="02020404030301010803" pitchFamily="18" charset="0"/>
              </a:rPr>
              <a:t>, καλλωπισμός, αύξηση των «πράσινων χώρων» στην αυλή).</a:t>
            </a:r>
            <a:endParaRPr lang="el-GR" b="1" dirty="0">
              <a:latin typeface="Garamond" panose="02020404030301010803" pitchFamily="18" charset="0"/>
            </a:endParaRPr>
          </a:p>
          <a:p>
            <a:pPr indent="180000" algn="just"/>
            <a:r>
              <a:rPr lang="el-GR" b="1" dirty="0">
                <a:latin typeface="Garamond" panose="02020404030301010803" pitchFamily="18" charset="0"/>
              </a:rPr>
              <a:t>12. </a:t>
            </a:r>
            <a:r>
              <a:rPr lang="el-GR" dirty="0">
                <a:latin typeface="Garamond" panose="02020404030301010803" pitchFamily="18" charset="0"/>
              </a:rPr>
              <a:t>Δημιουργία δικτύου με στόχο την κοινή επιμόρφωση των εκπαιδευτικών για την κοινή αντιμετώπιση σημαντικών προβλημάτων (π.χ. προβλήματα περιβαλλοντικού περιεχομένου, αγωγής υγείας, ασφάλειας και υγιεινής, </a:t>
            </a:r>
            <a:r>
              <a:rPr lang="el-GR" dirty="0" err="1">
                <a:latin typeface="Garamond" panose="02020404030301010803" pitchFamily="18" charset="0"/>
              </a:rPr>
              <a:t>κτλ</a:t>
            </a:r>
            <a:r>
              <a:rPr lang="el-GR" dirty="0">
                <a:latin typeface="Garamond" panose="02020404030301010803" pitchFamily="18" charset="0"/>
              </a:rPr>
              <a:t>)</a:t>
            </a:r>
            <a:endParaRPr lang="el-GR" b="1" dirty="0">
              <a:latin typeface="Garamond" panose="02020404030301010803" pitchFamily="18" charset="0"/>
            </a:endParaRPr>
          </a:p>
          <a:p>
            <a:pPr indent="180000" algn="just"/>
            <a:r>
              <a:rPr lang="el-GR" b="1" dirty="0">
                <a:latin typeface="Garamond" panose="02020404030301010803" pitchFamily="18" charset="0"/>
              </a:rPr>
              <a:t>13. </a:t>
            </a:r>
            <a:r>
              <a:rPr lang="el-GR" dirty="0">
                <a:latin typeface="Garamond" panose="02020404030301010803" pitchFamily="18" charset="0"/>
              </a:rPr>
              <a:t>Η συνεργασία με άλλου φορείς (π.χ. Δήμος, Αστυνομία, τράπεζες, εφημερίδες, ραδιοφωνικούς σταθμούς, </a:t>
            </a:r>
            <a:r>
              <a:rPr lang="el-GR" dirty="0" err="1">
                <a:latin typeface="Garamond" panose="02020404030301010803" pitchFamily="18" charset="0"/>
              </a:rPr>
              <a:t>κτλ</a:t>
            </a:r>
            <a:r>
              <a:rPr lang="el-GR" dirty="0">
                <a:latin typeface="Garamond" panose="02020404030301010803" pitchFamily="18" charset="0"/>
              </a:rPr>
              <a:t>)</a:t>
            </a:r>
            <a:endParaRPr lang="el-GR" b="1" dirty="0">
              <a:latin typeface="Garamond" panose="02020404030301010803" pitchFamily="18" charset="0"/>
            </a:endParaRPr>
          </a:p>
          <a:p>
            <a:pPr indent="180000" algn="just"/>
            <a:r>
              <a:rPr lang="el-GR" b="1" dirty="0">
                <a:latin typeface="Garamond" panose="02020404030301010803" pitchFamily="18" charset="0"/>
              </a:rPr>
              <a:t>14. </a:t>
            </a:r>
            <a:r>
              <a:rPr lang="el-GR" dirty="0">
                <a:latin typeface="Garamond" panose="02020404030301010803" pitchFamily="18" charset="0"/>
              </a:rPr>
              <a:t>Η δημιουργία δανειστικής βιβλιοθήκης με σκοπό την προαγωγή της </a:t>
            </a:r>
            <a:r>
              <a:rPr lang="el-GR" dirty="0" err="1">
                <a:latin typeface="Garamond" panose="02020404030301010803" pitchFamily="18" charset="0"/>
              </a:rPr>
              <a:t>φιλαναγνωσίας</a:t>
            </a:r>
            <a:r>
              <a:rPr lang="el-GR" dirty="0">
                <a:latin typeface="Garamond" panose="02020404030301010803" pitchFamily="18" charset="0"/>
              </a:rPr>
              <a:t> των νέων και τον περιορισμό του οικονομικού κόστους της αγοράς βιβλίων.</a:t>
            </a:r>
            <a:endParaRPr lang="el-GR" b="1" dirty="0">
              <a:latin typeface="Garamond" panose="02020404030301010803" pitchFamily="18" charset="0"/>
            </a:endParaRP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3688076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7. Η Συμμετοχή των εκπαιδευτικών στη Διεύθυνση</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298F89-E32F-C8AE-C6BE-8EB0AE35A482}"/>
              </a:ext>
            </a:extLst>
          </p:cNvPr>
          <p:cNvSpPr txBox="1"/>
          <p:nvPr/>
        </p:nvSpPr>
        <p:spPr>
          <a:xfrm>
            <a:off x="795947" y="1122634"/>
            <a:ext cx="10720317" cy="5355312"/>
          </a:xfrm>
          <a:prstGeom prst="rect">
            <a:avLst/>
          </a:prstGeom>
          <a:noFill/>
        </p:spPr>
        <p:txBody>
          <a:bodyPr wrap="square" rtlCol="0">
            <a:spAutoFit/>
          </a:bodyPr>
          <a:lstStyle/>
          <a:p>
            <a:pPr indent="180000" algn="just"/>
            <a:r>
              <a:rPr lang="el-GR" dirty="0">
                <a:latin typeface="Garamond" panose="02020404030301010803" pitchFamily="18" charset="0"/>
              </a:rPr>
              <a:t>Ο σύλλογος εκπαιδευτικών αποτελείται από όλους τους διδάσκοντες (μόνιμους, αναπληρωτές, ωρομίσθιους, αποσπασμένους) και έχει ως πρόεδρο το διευθυντή της σχολικής μονάδας. Σκοπός του είναι η χάραξη κατευθύνσεων για την εφαρμογή της εκπαιδευτικής πολιτικής και την καλύτερη λειτουργία της εκπαιδευτικής μονάδας. </a:t>
            </a:r>
          </a:p>
          <a:p>
            <a:pPr indent="180000" algn="just"/>
            <a:r>
              <a:rPr lang="el-GR" dirty="0">
                <a:latin typeface="Garamond" panose="02020404030301010803" pitchFamily="18" charset="0"/>
              </a:rPr>
              <a:t>Οι συνεδριάσεις του συλλόγου για παιδαγωγικά θέματα είναι τουλάχιστον 3 μέσα στο διδακτικό έτος αλλά μπορεί να γίνουν και έκτακτα σε διάστημα όχι μικρότερο των 20 ημερών από την τελευταία σύγκλησή του εκτός αν το ζητήσει η πλειοψηφία των διδασκόντων. Μια ημέρα πριν τη συνεδρίαση, διευθυντής αναρτά την πρόσκληση και τα θέματα της ημερήσιας διάταξης. Η παρουσία των διδασκόντων είναι υποχρεωτική και οι αποφάσεις του συλλόγου καταγράφονται στο βιβλίο πρακτικών.</a:t>
            </a:r>
          </a:p>
          <a:p>
            <a:pPr indent="180000" algn="just"/>
            <a:r>
              <a:rPr lang="el-GR" dirty="0">
                <a:latin typeface="Garamond" panose="02020404030301010803" pitchFamily="18" charset="0"/>
              </a:rPr>
              <a:t>Σκοποί συλλόγου διδασκόντων:</a:t>
            </a:r>
          </a:p>
          <a:p>
            <a:pPr marL="342900" indent="-342900" algn="just">
              <a:buAutoNum type="arabicPeriod"/>
            </a:pPr>
            <a:r>
              <a:rPr lang="el-GR" dirty="0">
                <a:latin typeface="Garamond" panose="02020404030301010803" pitchFamily="18" charset="0"/>
              </a:rPr>
              <a:t>Να προγραμματίζει και να οργανώνει τις εκπαιδευτικές δραστηριότητες για όλο το έτος πριν από την έναρξη των μαθημάτων και να παρακολουθεί την εκτέλεσή τους και στο τέλος να τις αξιολογεί.</a:t>
            </a:r>
          </a:p>
          <a:p>
            <a:pPr marL="342900" indent="-342900" algn="just">
              <a:buAutoNum type="arabicPeriod"/>
            </a:pPr>
            <a:r>
              <a:rPr lang="el-GR" dirty="0">
                <a:latin typeface="Garamond" panose="02020404030301010803" pitchFamily="18" charset="0"/>
              </a:rPr>
              <a:t>Να υποβάλλει με βάρη τις επιμορφωτικές ανάγκες των εκπαιδευτικών προτάσεις στο σχολικό σύμβουλο ή στον προϊστάμενο γραφείου για </a:t>
            </a:r>
            <a:r>
              <a:rPr lang="el-GR" dirty="0" err="1">
                <a:latin typeface="Garamond" panose="02020404030301010803" pitchFamily="18" charset="0"/>
              </a:rPr>
              <a:t>ενδοσχολική</a:t>
            </a:r>
            <a:r>
              <a:rPr lang="el-GR" dirty="0">
                <a:latin typeface="Garamond" panose="02020404030301010803" pitchFamily="18" charset="0"/>
              </a:rPr>
              <a:t> επιμόρφωση ώστε να υπάρχει διαρκής επιμόρφωση στον επιστημονικό τομέα του αλλά και στις επιστήμες της αγωγής (ψυχοπαιδαγωγική και διδακτική μεθοδολογία)</a:t>
            </a:r>
          </a:p>
          <a:p>
            <a:pPr marL="342900" indent="-342900" algn="just">
              <a:buAutoNum type="arabicPeriod"/>
            </a:pPr>
            <a:r>
              <a:rPr lang="el-GR" dirty="0">
                <a:latin typeface="Garamond" panose="02020404030301010803" pitchFamily="18" charset="0"/>
              </a:rPr>
              <a:t>Να παρεμβαίνει σε περιπτώσεις φαινομένων σχολικής αποτυχίας και διαρροής των μαθητών, εφαρμόζοντας κατάλληλα εκπαιδευτικά προγράμματα για την αποτελεσματική αντιμετώπισή τους (π.χ. ενισχυτική διδασκαλία)</a:t>
            </a:r>
          </a:p>
          <a:p>
            <a:pPr marL="342900" indent="-342900" algn="just">
              <a:buAutoNum type="arabicPeriod"/>
            </a:pPr>
            <a:r>
              <a:rPr lang="el-GR" dirty="0">
                <a:latin typeface="Garamond" panose="02020404030301010803" pitchFamily="18" charset="0"/>
              </a:rPr>
              <a:t>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830342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8. </a:t>
            </a:r>
            <a:r>
              <a:rPr lang="el-GR" sz="3200" b="1" dirty="0">
                <a:latin typeface="Garamond" panose="02020404030301010803" pitchFamily="18" charset="0"/>
                <a:ea typeface="+mj-ea"/>
                <a:cs typeface="+mj-cs"/>
              </a:rPr>
              <a:t>Ο Υποδιευθυντής και τα Καθήκοντα του στη </a:t>
            </a:r>
            <a:r>
              <a:rPr lang="el-GR" sz="3200" b="1" kern="1200" dirty="0">
                <a:solidFill>
                  <a:schemeClr val="tx1"/>
                </a:solidFill>
                <a:latin typeface="Garamond" panose="02020404030301010803" pitchFamily="18" charset="0"/>
                <a:ea typeface="+mj-ea"/>
                <a:cs typeface="+mj-cs"/>
              </a:rPr>
              <a:t>Διεύθυνση</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994992" y="841354"/>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298F89-E32F-C8AE-C6BE-8EB0AE35A482}"/>
              </a:ext>
            </a:extLst>
          </p:cNvPr>
          <p:cNvSpPr txBox="1"/>
          <p:nvPr/>
        </p:nvSpPr>
        <p:spPr>
          <a:xfrm>
            <a:off x="853120" y="837389"/>
            <a:ext cx="10720317" cy="5909310"/>
          </a:xfrm>
          <a:prstGeom prst="rect">
            <a:avLst/>
          </a:prstGeom>
          <a:noFill/>
        </p:spPr>
        <p:txBody>
          <a:bodyPr wrap="square" rtlCol="0">
            <a:spAutoFit/>
          </a:bodyPr>
          <a:lstStyle/>
          <a:p>
            <a:pPr indent="180000" algn="just"/>
            <a:r>
              <a:rPr lang="el-GR" dirty="0">
                <a:latin typeface="Garamond" panose="02020404030301010803" pitchFamily="18" charset="0"/>
              </a:rPr>
              <a:t>Ο υποδιευθυντής αναπληρώνει το διευθυντή, όταν δεν υπάρχει, απουσιάζει ή κωλύεται και παραμένει στη σχολική μονάδα μαζί το διευθυντή όλες τις εργάσιμες ώρες. Είναι ο βασικός συνεργάτης του διευθυντή σε όλα τα θέματα που απαιτούνται για την ομαλή λειτουργία της εκπαιδευτικής μονάδας. Έχει οργανική θέση στο σχολείο, σε αντίθεση με το διευθυντή που είναι με τοποθέτηση και έτσι γνωρίζει τα προβλήματα, τις ανάγκες και απαιτήσεις των μαθητών, εκπαιδευτικών και γονέων και γίνεται συχνά αποδέκτης των παραπόνων τους.</a:t>
            </a:r>
          </a:p>
          <a:p>
            <a:pPr indent="180000" algn="just"/>
            <a:r>
              <a:rPr lang="el-GR" dirty="0">
                <a:latin typeface="Garamond" panose="02020404030301010803" pitchFamily="18" charset="0"/>
              </a:rPr>
              <a:t>Αναλυτικότερα, τα καθήκοντα του ορίζονται ως εξής:</a:t>
            </a:r>
          </a:p>
          <a:p>
            <a:pPr algn="just"/>
            <a:r>
              <a:rPr lang="el-GR" b="1" dirty="0">
                <a:latin typeface="Garamond" panose="02020404030301010803" pitchFamily="18" charset="0"/>
              </a:rPr>
              <a:t>1. </a:t>
            </a:r>
            <a:r>
              <a:rPr lang="el-GR" dirty="0">
                <a:latin typeface="Garamond" panose="02020404030301010803" pitchFamily="18" charset="0"/>
              </a:rPr>
              <a:t>Αναπληρώνει το Διευθυντή του σχολείου, όταν αυτός δεν υπάρχει, απουσιάζει ή κωλύεται και παραμένει στο σχολείο όλες τις εργάσιμες ώρες.</a:t>
            </a:r>
          </a:p>
          <a:p>
            <a:pPr algn="just"/>
            <a:r>
              <a:rPr lang="el-GR" b="1" dirty="0">
                <a:latin typeface="Garamond" panose="02020404030301010803" pitchFamily="18" charset="0"/>
              </a:rPr>
              <a:t>2. </a:t>
            </a:r>
            <a:r>
              <a:rPr lang="el-GR" dirty="0">
                <a:latin typeface="Garamond" panose="02020404030301010803" pitchFamily="18" charset="0"/>
              </a:rPr>
              <a:t>Συνεργάζεται με το Διευθυντή και τον βοηθά για την ομαλή λειτουργία του σχολείου</a:t>
            </a:r>
          </a:p>
          <a:p>
            <a:pPr algn="just"/>
            <a:r>
              <a:rPr lang="el-GR" b="1" dirty="0">
                <a:latin typeface="Garamond" panose="02020404030301010803" pitchFamily="18" charset="0"/>
              </a:rPr>
              <a:t>3. </a:t>
            </a:r>
            <a:r>
              <a:rPr lang="el-GR" dirty="0">
                <a:latin typeface="Garamond" panose="02020404030301010803" pitchFamily="18" charset="0"/>
              </a:rPr>
              <a:t>Έχει την ευθύνη για την αρχειοθέτηση των εγγράφων και τη διεκπεραίωση της υπηρεσιακής αλληλογραφίας του σχολείου.</a:t>
            </a:r>
          </a:p>
          <a:p>
            <a:pPr algn="just"/>
            <a:r>
              <a:rPr lang="el-GR" b="1" dirty="0">
                <a:latin typeface="Garamond" panose="02020404030301010803" pitchFamily="18" charset="0"/>
              </a:rPr>
              <a:t>4. </a:t>
            </a:r>
            <a:r>
              <a:rPr lang="el-GR" dirty="0">
                <a:latin typeface="Garamond" panose="02020404030301010803" pitchFamily="18" charset="0"/>
              </a:rPr>
              <a:t>Συντάσσει τα απογραφικά δελτία, συμπληρώνει και αποστέλλει στις αρμόδιες υπηρεσίες τα στατιστικά στοιχεία και όσα άλλα ζητούνται από αυτές.</a:t>
            </a:r>
          </a:p>
          <a:p>
            <a:pPr algn="just"/>
            <a:r>
              <a:rPr lang="el-GR" b="1" dirty="0">
                <a:latin typeface="Garamond" panose="02020404030301010803" pitchFamily="18" charset="0"/>
              </a:rPr>
              <a:t>5. </a:t>
            </a:r>
            <a:r>
              <a:rPr lang="el-GR" dirty="0">
                <a:latin typeface="Garamond" panose="02020404030301010803" pitchFamily="18" charset="0"/>
              </a:rPr>
              <a:t>Καταρτίζει το πρόγραμμα εφημεριών σε συνεργασία με τους διδάσκοντες και έχει την ευθύνη για την εφαρμογή του.</a:t>
            </a:r>
          </a:p>
          <a:p>
            <a:pPr algn="just"/>
            <a:r>
              <a:rPr lang="el-GR" b="1" dirty="0">
                <a:latin typeface="Garamond" panose="02020404030301010803" pitchFamily="18" charset="0"/>
              </a:rPr>
              <a:t>6. </a:t>
            </a:r>
            <a:r>
              <a:rPr lang="el-GR" dirty="0">
                <a:latin typeface="Garamond" panose="02020404030301010803" pitchFamily="18" charset="0"/>
              </a:rPr>
              <a:t>Έχει την ευθύνη για την έγκαιρη διανομή των διδακτικών βιβλίων σε συνεργασία με το διδάσκοντα που ορίζει ο Σύλλογος.</a:t>
            </a:r>
          </a:p>
          <a:p>
            <a:pPr algn="just"/>
            <a:r>
              <a:rPr lang="el-GR" b="1" dirty="0">
                <a:latin typeface="Garamond" panose="02020404030301010803" pitchFamily="18" charset="0"/>
              </a:rPr>
              <a:t>7. </a:t>
            </a:r>
            <a:r>
              <a:rPr lang="el-GR" dirty="0">
                <a:latin typeface="Garamond" panose="02020404030301010803" pitchFamily="18" charset="0"/>
              </a:rPr>
              <a:t>Τηρεί το βιβλίο υλικού του σχολείου και φροντίζει για την παραλαβή και καλή λειτουργία των εποπτικών μέσων διδασκαλίας και των ειδών εξοπλισμού του σχολείου.</a:t>
            </a:r>
          </a:p>
          <a:p>
            <a:pPr algn="just"/>
            <a:r>
              <a:rPr lang="el-GR" b="1" dirty="0">
                <a:latin typeface="Garamond" panose="02020404030301010803" pitchFamily="18" charset="0"/>
              </a:rPr>
              <a:t>8. </a:t>
            </a:r>
            <a:r>
              <a:rPr lang="el-GR" dirty="0">
                <a:latin typeface="Garamond" panose="02020404030301010803" pitchFamily="18" charset="0"/>
              </a:rPr>
              <a:t>Είναι υπεύθυνος για την οργάνωση των μαθητικών εκδηλώσεων και εκλογών.</a:t>
            </a:r>
          </a:p>
          <a:p>
            <a:pPr algn="just"/>
            <a:r>
              <a:rPr lang="el-GR" b="1" dirty="0">
                <a:latin typeface="Garamond" panose="02020404030301010803" pitchFamily="18" charset="0"/>
              </a:rPr>
              <a:t>9. </a:t>
            </a:r>
            <a:r>
              <a:rPr lang="el-GR" dirty="0">
                <a:latin typeface="Garamond" panose="02020404030301010803" pitchFamily="18" charset="0"/>
              </a:rPr>
              <a:t>Σε περίπτωση απουσίας του, ο Σύλλογος αναθέτει τις παραπάνω αρμοδιότητες του σε μέλη του συλλόγου.</a:t>
            </a: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1519645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E753268-B1A0-4647-A39E-051A73A5DF2E}"/>
              </a:ext>
            </a:extLst>
          </p:cNvPr>
          <p:cNvSpPr/>
          <p:nvPr/>
        </p:nvSpPr>
        <p:spPr>
          <a:xfrm>
            <a:off x="5761608" y="3995530"/>
            <a:ext cx="6011902" cy="2485169"/>
          </a:xfrm>
          <a:prstGeom prst="roundRect">
            <a:avLst>
              <a:gd name="adj" fmla="val 902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DB767AAC-D353-62DB-8CEB-CB082DC16DB9}"/>
              </a:ext>
            </a:extLst>
          </p:cNvPr>
          <p:cNvSpPr txBox="1"/>
          <p:nvPr/>
        </p:nvSpPr>
        <p:spPr>
          <a:xfrm>
            <a:off x="5761608" y="4761060"/>
            <a:ext cx="5921406" cy="954107"/>
          </a:xfrm>
          <a:prstGeom prst="rect">
            <a:avLst/>
          </a:prstGeom>
          <a:noFill/>
        </p:spPr>
        <p:txBody>
          <a:bodyPr wrap="square" rtlCol="0">
            <a:spAutoFit/>
          </a:bodyPr>
          <a:lstStyle/>
          <a:p>
            <a:pPr algn="ctr"/>
            <a:r>
              <a:rPr lang="el-GR" altLang="ko-KR" sz="2800" b="1" dirty="0">
                <a:solidFill>
                  <a:schemeClr val="bg1"/>
                </a:solidFill>
                <a:latin typeface="Garamond" panose="02020404030301010803" pitchFamily="18" charset="0"/>
                <a:cs typeface="Arial" pitchFamily="34" charset="0"/>
              </a:rPr>
              <a:t>4. Τα Διοικητικά Στελέχη της Εκπαίδευσης</a:t>
            </a:r>
            <a:endParaRPr lang="ko-KR" altLang="en-US" sz="2800" b="1" dirty="0">
              <a:solidFill>
                <a:schemeClr val="bg1"/>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3124689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1. </a:t>
            </a:r>
            <a:r>
              <a:rPr lang="el-GR" sz="3200" b="1" dirty="0">
                <a:latin typeface="Garamond" panose="02020404030301010803" pitchFamily="18" charset="0"/>
                <a:ea typeface="+mj-ea"/>
                <a:cs typeface="+mj-cs"/>
              </a:rPr>
              <a:t>Λειτουργίες-Ρόλοι των Διοικητικών Στελεχών της Εκπαίδευσης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994992" y="841354"/>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298F89-E32F-C8AE-C6BE-8EB0AE35A482}"/>
              </a:ext>
            </a:extLst>
          </p:cNvPr>
          <p:cNvSpPr txBox="1"/>
          <p:nvPr/>
        </p:nvSpPr>
        <p:spPr>
          <a:xfrm>
            <a:off x="853120" y="837389"/>
            <a:ext cx="10720317" cy="4247317"/>
          </a:xfrm>
          <a:prstGeom prst="rect">
            <a:avLst/>
          </a:prstGeom>
          <a:noFill/>
        </p:spPr>
        <p:txBody>
          <a:bodyPr wrap="square" rtlCol="0">
            <a:spAutoFit/>
          </a:bodyPr>
          <a:lstStyle/>
          <a:p>
            <a:pPr indent="180000" algn="just"/>
            <a:r>
              <a:rPr lang="el-GR" dirty="0">
                <a:latin typeface="Garamond" panose="02020404030301010803" pitchFamily="18" charset="0"/>
              </a:rPr>
              <a:t>Τα διοικητικά στελέχη ασκούν διοίκηση, δηλαδή ασχολούνται με τον προγραμματισμό, την οργάνωση, τη στελέχωση, τη διεύθυνση-ηγεσία και τον έλεγχο.</a:t>
            </a:r>
          </a:p>
          <a:p>
            <a:pPr indent="180000" algn="just"/>
            <a:r>
              <a:rPr lang="el-GR" dirty="0">
                <a:latin typeface="Garamond" panose="02020404030301010803" pitchFamily="18" charset="0"/>
              </a:rPr>
              <a:t>Πιο συγκεκριμένα:</a:t>
            </a:r>
          </a:p>
          <a:p>
            <a:pPr marL="285750" indent="-285750" algn="just">
              <a:buFont typeface="Wingdings" panose="05000000000000000000" pitchFamily="2" charset="2"/>
              <a:buChar char="ü"/>
            </a:pPr>
            <a:r>
              <a:rPr lang="el-GR" dirty="0">
                <a:latin typeface="Garamond" panose="02020404030301010803" pitchFamily="18" charset="0"/>
              </a:rPr>
              <a:t>καθορίζουν το έργο που έχουν να υλοποιήσουν στο χώρο της ευθύνης τους</a:t>
            </a:r>
          </a:p>
          <a:p>
            <a:pPr marL="285750" indent="-285750" algn="just">
              <a:buFont typeface="Wingdings" panose="05000000000000000000" pitchFamily="2" charset="2"/>
              <a:buChar char="ü"/>
            </a:pPr>
            <a:r>
              <a:rPr lang="el-GR" dirty="0">
                <a:latin typeface="Garamond" panose="02020404030301010803" pitchFamily="18" charset="0"/>
              </a:rPr>
              <a:t>θέτουν στόχους στα άτομα και την ομάδα τους και σχεδιάζουν τα προγράμματα για την υλοποίησή τους</a:t>
            </a:r>
          </a:p>
          <a:p>
            <a:pPr marL="285750" indent="-285750" algn="just">
              <a:buFont typeface="Wingdings" panose="05000000000000000000" pitchFamily="2" charset="2"/>
              <a:buChar char="ü"/>
            </a:pPr>
            <a:r>
              <a:rPr lang="el-GR" dirty="0">
                <a:latin typeface="Garamond" panose="02020404030301010803" pitchFamily="18" charset="0"/>
              </a:rPr>
              <a:t>αναθέτουν καθήκοντα στους συνεργάτες τους</a:t>
            </a:r>
          </a:p>
          <a:p>
            <a:pPr marL="285750" indent="-285750" algn="just">
              <a:buFont typeface="Wingdings" panose="05000000000000000000" pitchFamily="2" charset="2"/>
              <a:buChar char="ü"/>
            </a:pPr>
            <a:r>
              <a:rPr lang="el-GR" dirty="0">
                <a:latin typeface="Garamond" panose="02020404030301010803" pitchFamily="18" charset="0"/>
              </a:rPr>
              <a:t>επιβλέπουν, παρακολουθούν την υλοποίηση του εκπαιδευτικού έργου από το ανθρώπινο δυναμικό</a:t>
            </a:r>
          </a:p>
          <a:p>
            <a:pPr marL="285750" indent="-285750" algn="just">
              <a:buFont typeface="Wingdings" panose="05000000000000000000" pitchFamily="2" charset="2"/>
              <a:buChar char="ü"/>
            </a:pPr>
            <a:r>
              <a:rPr lang="el-GR" dirty="0">
                <a:latin typeface="Garamond" panose="02020404030301010803" pitchFamily="18" charset="0"/>
              </a:rPr>
              <a:t>καθοδηγούν, συμβουλεύουν, εμψυχώνουν, εμπνέουν και παρακινούν με εσωτερικά και εξωτερικά κίνητρα το ανθρώπινο δυναμικό της εκπαίδευσης για να έχει διάθεση να αποδώσει</a:t>
            </a:r>
          </a:p>
          <a:p>
            <a:pPr marL="285750" indent="-285750" algn="just">
              <a:buFont typeface="Wingdings" panose="05000000000000000000" pitchFamily="2" charset="2"/>
              <a:buChar char="ü"/>
            </a:pPr>
            <a:r>
              <a:rPr lang="el-GR" dirty="0">
                <a:latin typeface="Garamond" panose="02020404030301010803" pitchFamily="18" charset="0"/>
              </a:rPr>
              <a:t>ανταμείβουν θετικά ή αρνητικά το ανθρώπινο δυναμικό</a:t>
            </a:r>
          </a:p>
          <a:p>
            <a:pPr marL="285750" indent="-285750" algn="just">
              <a:buFont typeface="Wingdings" panose="05000000000000000000" pitchFamily="2" charset="2"/>
              <a:buChar char="ü"/>
            </a:pPr>
            <a:r>
              <a:rPr lang="el-GR" dirty="0">
                <a:latin typeface="Garamond" panose="02020404030301010803" pitchFamily="18" charset="0"/>
              </a:rPr>
              <a:t>αξιολογούν τις προσπάθειες και τα αποτελέσματα των ανθρώπων</a:t>
            </a:r>
          </a:p>
          <a:p>
            <a:pPr marL="285750" indent="-285750" algn="just">
              <a:buFont typeface="Wingdings" panose="05000000000000000000" pitchFamily="2" charset="2"/>
              <a:buChar char="ü"/>
            </a:pPr>
            <a:r>
              <a:rPr lang="el-GR" dirty="0">
                <a:latin typeface="Garamond" panose="02020404030301010803" pitchFamily="18" charset="0"/>
              </a:rPr>
              <a:t>αναπτύσσουν και εκπαιδεύουν το ανθρώπινο δυναμικό της εκπαίδευσης (διευθυντές, υποδιευθυντές, εκπαιδευτικούς)</a:t>
            </a:r>
          </a:p>
          <a:p>
            <a:pPr marL="285750" indent="-285750" algn="just">
              <a:buFont typeface="Wingdings" panose="05000000000000000000" pitchFamily="2" charset="2"/>
              <a:buChar char="ü"/>
            </a:pPr>
            <a:r>
              <a:rPr lang="el-GR" dirty="0">
                <a:latin typeface="Garamond" panose="02020404030301010803" pitchFamily="18" charset="0"/>
              </a:rPr>
              <a:t>δημιουργούν πνεύμα ομαδικότητας, επικοινωνίας και συνεργασίας</a:t>
            </a:r>
          </a:p>
          <a:p>
            <a:pPr marL="285750" indent="-285750" algn="just">
              <a:buFont typeface="Wingdings" panose="05000000000000000000" pitchFamily="2" charset="2"/>
              <a:buChar char="ü"/>
            </a:pPr>
            <a:r>
              <a:rPr lang="el-GR" dirty="0">
                <a:latin typeface="Garamond" panose="02020404030301010803" pitchFamily="18" charset="0"/>
              </a:rPr>
              <a:t>αποφασίζουν για θέματα που αφορούν το χώρο της ευθύνης τους </a:t>
            </a: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3066453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22A616A-DC9D-3FF9-EF7F-E958413ADF57}"/>
              </a:ext>
            </a:extLst>
          </p:cNvPr>
          <p:cNvPicPr>
            <a:picLocks noChangeAspect="1"/>
          </p:cNvPicPr>
          <p:nvPr/>
        </p:nvPicPr>
        <p:blipFill>
          <a:blip r:embed="rId2"/>
          <a:stretch>
            <a:fillRect/>
          </a:stretch>
        </p:blipFill>
        <p:spPr>
          <a:xfrm>
            <a:off x="2570672" y="431321"/>
            <a:ext cx="7575819" cy="5982094"/>
          </a:xfrm>
          <a:prstGeom prst="rect">
            <a:avLst/>
          </a:prstGeom>
        </p:spPr>
      </p:pic>
    </p:spTree>
    <p:extLst>
      <p:ext uri="{BB962C8B-B14F-4D97-AF65-F5344CB8AC3E}">
        <p14:creationId xmlns:p14="http://schemas.microsoft.com/office/powerpoint/2010/main" val="807223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
        <p:nvSpPr>
          <p:cNvPr id="3" name="TextBox 2">
            <a:extLst>
              <a:ext uri="{FF2B5EF4-FFF2-40B4-BE49-F238E27FC236}">
                <a16:creationId xmlns:a16="http://schemas.microsoft.com/office/drawing/2014/main" id="{17298F89-E32F-C8AE-C6BE-8EB0AE35A482}"/>
              </a:ext>
            </a:extLst>
          </p:cNvPr>
          <p:cNvSpPr txBox="1"/>
          <p:nvPr/>
        </p:nvSpPr>
        <p:spPr>
          <a:xfrm>
            <a:off x="892155" y="991588"/>
            <a:ext cx="10720317" cy="4247317"/>
          </a:xfrm>
          <a:prstGeom prst="rect">
            <a:avLst/>
          </a:prstGeom>
          <a:noFill/>
        </p:spPr>
        <p:txBody>
          <a:bodyPr wrap="square" rtlCol="0">
            <a:spAutoFit/>
          </a:bodyPr>
          <a:lstStyle/>
          <a:p>
            <a:pPr indent="180000" algn="just"/>
            <a:r>
              <a:rPr lang="el-GR" dirty="0">
                <a:latin typeface="Garamond" panose="02020404030301010803" pitchFamily="18" charset="0"/>
              </a:rPr>
              <a:t>Ο ρόλος  του διευθυντή ως υπεύθυνου για την άσκηση της διεύθυνσης σε μια εκπαιδευτική μονάδα είναι να:</a:t>
            </a:r>
          </a:p>
          <a:p>
            <a:pPr marL="285750" indent="-285750" algn="just">
              <a:buFont typeface="Wingdings" panose="05000000000000000000" pitchFamily="2" charset="2"/>
              <a:buChar char="ü"/>
            </a:pPr>
            <a:r>
              <a:rPr lang="el-GR" dirty="0">
                <a:latin typeface="Garamond" panose="02020404030301010803" pitchFamily="18" charset="0"/>
              </a:rPr>
              <a:t>αναλύει στους εκπαιδευτικούς τους στόχους της εκπαιδευτικής μονάδας</a:t>
            </a:r>
          </a:p>
          <a:p>
            <a:pPr marL="285750" indent="-285750" algn="just">
              <a:buFont typeface="Wingdings" panose="05000000000000000000" pitchFamily="2" charset="2"/>
              <a:buChar char="ü"/>
            </a:pPr>
            <a:r>
              <a:rPr lang="el-GR" dirty="0">
                <a:latin typeface="Garamond" panose="02020404030301010803" pitchFamily="18" charset="0"/>
              </a:rPr>
              <a:t>οργανώνει το έργο της εκπαιδευτικής μονάδας</a:t>
            </a:r>
          </a:p>
          <a:p>
            <a:pPr marL="285750" indent="-285750" algn="just">
              <a:buFont typeface="Wingdings" panose="05000000000000000000" pitchFamily="2" charset="2"/>
              <a:buChar char="ü"/>
            </a:pPr>
            <a:r>
              <a:rPr lang="el-GR" dirty="0">
                <a:latin typeface="Garamond" panose="02020404030301010803" pitchFamily="18" charset="0"/>
              </a:rPr>
              <a:t>συντονίζει</a:t>
            </a:r>
          </a:p>
          <a:p>
            <a:pPr marL="285750" indent="-285750" algn="just">
              <a:buFont typeface="Wingdings" panose="05000000000000000000" pitchFamily="2" charset="2"/>
              <a:buChar char="ü"/>
            </a:pPr>
            <a:r>
              <a:rPr lang="el-GR" dirty="0">
                <a:latin typeface="Garamond" panose="02020404030301010803" pitchFamily="18" charset="0"/>
              </a:rPr>
              <a:t>καθοδηγεί</a:t>
            </a:r>
          </a:p>
          <a:p>
            <a:pPr marL="285750" indent="-285750" algn="just">
              <a:buFont typeface="Wingdings" panose="05000000000000000000" pitchFamily="2" charset="2"/>
              <a:buChar char="ü"/>
            </a:pPr>
            <a:r>
              <a:rPr lang="el-GR" dirty="0">
                <a:latin typeface="Garamond" panose="02020404030301010803" pitchFamily="18" charset="0"/>
              </a:rPr>
              <a:t>ελέγχει-αξιολογεί</a:t>
            </a:r>
          </a:p>
          <a:p>
            <a:pPr marL="285750" indent="-285750" algn="just">
              <a:buFont typeface="Wingdings" panose="05000000000000000000" pitchFamily="2" charset="2"/>
              <a:buChar char="ü"/>
            </a:pPr>
            <a:r>
              <a:rPr lang="el-GR" dirty="0">
                <a:latin typeface="Garamond" panose="02020404030301010803" pitchFamily="18" charset="0"/>
              </a:rPr>
              <a:t>παρακολουθεί και αξιολογεί την απόδοση του ανθρώπινου δυναμικού</a:t>
            </a:r>
          </a:p>
          <a:p>
            <a:pPr marL="285750" indent="-285750" algn="just">
              <a:buFont typeface="Wingdings" panose="05000000000000000000" pitchFamily="2" charset="2"/>
              <a:buChar char="ü"/>
            </a:pPr>
            <a:r>
              <a:rPr lang="el-GR" dirty="0">
                <a:latin typeface="Garamond" panose="02020404030301010803" pitchFamily="18" charset="0"/>
              </a:rPr>
              <a:t>επιλύει προβλήματα και συγκρούσεις</a:t>
            </a:r>
          </a:p>
          <a:p>
            <a:pPr marL="285750" indent="-285750" algn="just">
              <a:buFont typeface="Wingdings" panose="05000000000000000000" pitchFamily="2" charset="2"/>
              <a:buChar char="ü"/>
            </a:pPr>
            <a:r>
              <a:rPr lang="el-GR" dirty="0">
                <a:latin typeface="Garamond" panose="02020404030301010803" pitchFamily="18" charset="0"/>
              </a:rPr>
              <a:t>απαντά σε παράπονα</a:t>
            </a:r>
          </a:p>
          <a:p>
            <a:pPr marL="285750" indent="-285750" algn="just">
              <a:buFont typeface="Wingdings" panose="05000000000000000000" pitchFamily="2" charset="2"/>
              <a:buChar char="ü"/>
            </a:pPr>
            <a:r>
              <a:rPr lang="el-GR" dirty="0">
                <a:latin typeface="Garamond" panose="02020404030301010803" pitchFamily="18" charset="0"/>
              </a:rPr>
              <a:t>επιβάλλει την πειθαρχία</a:t>
            </a:r>
          </a:p>
          <a:p>
            <a:pPr marL="285750" indent="-285750" algn="just">
              <a:buFont typeface="Wingdings" panose="05000000000000000000" pitchFamily="2" charset="2"/>
              <a:buChar char="ü"/>
            </a:pPr>
            <a:r>
              <a:rPr lang="el-GR" dirty="0">
                <a:latin typeface="Garamond" panose="02020404030301010803" pitchFamily="18" charset="0"/>
              </a:rPr>
              <a:t>αναφέρεται στην ανώτερη διοίκηση (περιφέρεια, διεύθυνση, γραφείο)</a:t>
            </a:r>
          </a:p>
          <a:p>
            <a:pPr marL="285750" indent="-285750" algn="just">
              <a:buFont typeface="Wingdings" panose="05000000000000000000" pitchFamily="2" charset="2"/>
              <a:buChar char="ü"/>
            </a:pPr>
            <a:r>
              <a:rPr lang="el-GR" dirty="0">
                <a:latin typeface="Garamond" panose="02020404030301010803" pitchFamily="18" charset="0"/>
              </a:rPr>
              <a:t>επιβλέπει την τήρηση των κανόνων υγιεινής και ασφάλειας</a:t>
            </a:r>
          </a:p>
          <a:p>
            <a:pPr marL="285750" indent="-285750" algn="just">
              <a:buFont typeface="Wingdings" panose="05000000000000000000" pitchFamily="2" charset="2"/>
              <a:buChar char="ü"/>
            </a:pPr>
            <a:r>
              <a:rPr lang="el-GR" dirty="0">
                <a:latin typeface="Garamond" panose="02020404030301010803" pitchFamily="18" charset="0"/>
              </a:rPr>
              <a:t>φροντίζει για την επικράτηση καλού κλίματος (θετική </a:t>
            </a:r>
            <a:r>
              <a:rPr lang="el-GR" dirty="0" err="1">
                <a:latin typeface="Garamond" panose="02020404030301010803" pitchFamily="18" charset="0"/>
              </a:rPr>
              <a:t>οργανωσιακή</a:t>
            </a:r>
            <a:r>
              <a:rPr lang="el-GR" dirty="0">
                <a:latin typeface="Garamond" panose="02020404030301010803" pitchFamily="18" charset="0"/>
              </a:rPr>
              <a:t> κουλτούρα)</a:t>
            </a:r>
          </a:p>
          <a:p>
            <a:pPr algn="just"/>
            <a:endParaRPr lang="el-GR" b="1" dirty="0">
              <a:latin typeface="Garamond" panose="02020404030301010803" pitchFamily="18" charset="0"/>
            </a:endParaRPr>
          </a:p>
          <a:p>
            <a:pPr algn="just"/>
            <a:endParaRPr lang="el-GR" b="1" dirty="0">
              <a:latin typeface="Garamond" panose="02020404030301010803" pitchFamily="18" charset="0"/>
            </a:endParaRPr>
          </a:p>
        </p:txBody>
      </p:sp>
    </p:spTree>
    <p:extLst>
      <p:ext uri="{BB962C8B-B14F-4D97-AF65-F5344CB8AC3E}">
        <p14:creationId xmlns:p14="http://schemas.microsoft.com/office/powerpoint/2010/main" val="811237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
        <p:nvSpPr>
          <p:cNvPr id="3" name="TextBox 2">
            <a:extLst>
              <a:ext uri="{FF2B5EF4-FFF2-40B4-BE49-F238E27FC236}">
                <a16:creationId xmlns:a16="http://schemas.microsoft.com/office/drawing/2014/main" id="{17298F89-E32F-C8AE-C6BE-8EB0AE35A482}"/>
              </a:ext>
            </a:extLst>
          </p:cNvPr>
          <p:cNvSpPr txBox="1"/>
          <p:nvPr/>
        </p:nvSpPr>
        <p:spPr>
          <a:xfrm>
            <a:off x="853120" y="533596"/>
            <a:ext cx="5323393" cy="923330"/>
          </a:xfrm>
          <a:prstGeom prst="rect">
            <a:avLst/>
          </a:prstGeom>
          <a:noFill/>
        </p:spPr>
        <p:txBody>
          <a:bodyPr wrap="square" rtlCol="0">
            <a:spAutoFit/>
          </a:bodyPr>
          <a:lstStyle/>
          <a:p>
            <a:pPr indent="180000" algn="just"/>
            <a:r>
              <a:rPr lang="el-GR" dirty="0">
                <a:latin typeface="Garamond" panose="02020404030301010803" pitchFamily="18" charset="0"/>
              </a:rPr>
              <a:t>Ο διευθυντής μιας εκπαιδευτικής μονάδας θα πρέπει να διαθέτει:</a:t>
            </a:r>
          </a:p>
          <a:p>
            <a:pPr indent="180000" algn="just"/>
            <a:r>
              <a:rPr lang="el-GR" dirty="0">
                <a:latin typeface="Garamond" panose="02020404030301010803" pitchFamily="18" charset="0"/>
              </a:rPr>
              <a:t> </a:t>
            </a:r>
            <a:endParaRPr lang="el-GR" b="1" dirty="0">
              <a:latin typeface="Garamond" panose="02020404030301010803" pitchFamily="18" charset="0"/>
            </a:endParaRPr>
          </a:p>
        </p:txBody>
      </p:sp>
      <p:pic>
        <p:nvPicPr>
          <p:cNvPr id="5" name="Εικόνα 4">
            <a:extLst>
              <a:ext uri="{FF2B5EF4-FFF2-40B4-BE49-F238E27FC236}">
                <a16:creationId xmlns:a16="http://schemas.microsoft.com/office/drawing/2014/main" id="{DD34FF11-2D79-8AD7-F9FE-B3A464D013BC}"/>
              </a:ext>
            </a:extLst>
          </p:cNvPr>
          <p:cNvPicPr>
            <a:picLocks noChangeAspect="1"/>
          </p:cNvPicPr>
          <p:nvPr/>
        </p:nvPicPr>
        <p:blipFill>
          <a:blip r:embed="rId3"/>
          <a:stretch>
            <a:fillRect/>
          </a:stretch>
        </p:blipFill>
        <p:spPr>
          <a:xfrm>
            <a:off x="813371" y="1477268"/>
            <a:ext cx="5197748" cy="3103238"/>
          </a:xfrm>
          <a:prstGeom prst="rect">
            <a:avLst/>
          </a:prstGeom>
        </p:spPr>
      </p:pic>
      <p:sp>
        <p:nvSpPr>
          <p:cNvPr id="6" name="TextBox 5">
            <a:extLst>
              <a:ext uri="{FF2B5EF4-FFF2-40B4-BE49-F238E27FC236}">
                <a16:creationId xmlns:a16="http://schemas.microsoft.com/office/drawing/2014/main" id="{BED3F7BB-084E-7646-AEA8-8D939BDAA83F}"/>
              </a:ext>
            </a:extLst>
          </p:cNvPr>
          <p:cNvSpPr txBox="1"/>
          <p:nvPr/>
        </p:nvSpPr>
        <p:spPr>
          <a:xfrm>
            <a:off x="7168551" y="602863"/>
            <a:ext cx="4660340" cy="369332"/>
          </a:xfrm>
          <a:prstGeom prst="rect">
            <a:avLst/>
          </a:prstGeom>
          <a:noFill/>
        </p:spPr>
        <p:txBody>
          <a:bodyPr wrap="square" rtlCol="0">
            <a:spAutoFit/>
          </a:bodyPr>
          <a:lstStyle/>
          <a:p>
            <a:endParaRPr lang="el-GR" dirty="0">
              <a:latin typeface="Garamond" panose="02020404030301010803" pitchFamily="18" charset="0"/>
            </a:endParaRPr>
          </a:p>
        </p:txBody>
      </p:sp>
      <p:sp>
        <p:nvSpPr>
          <p:cNvPr id="7" name="TextBox 6">
            <a:extLst>
              <a:ext uri="{FF2B5EF4-FFF2-40B4-BE49-F238E27FC236}">
                <a16:creationId xmlns:a16="http://schemas.microsoft.com/office/drawing/2014/main" id="{C1521453-81F1-C601-69BF-162E6C98AE36}"/>
              </a:ext>
            </a:extLst>
          </p:cNvPr>
          <p:cNvSpPr txBox="1"/>
          <p:nvPr/>
        </p:nvSpPr>
        <p:spPr>
          <a:xfrm>
            <a:off x="6331498" y="359277"/>
            <a:ext cx="5855778" cy="923330"/>
          </a:xfrm>
          <a:prstGeom prst="rect">
            <a:avLst/>
          </a:prstGeom>
          <a:noFill/>
        </p:spPr>
        <p:txBody>
          <a:bodyPr wrap="square" rtlCol="0">
            <a:spAutoFit/>
          </a:bodyPr>
          <a:lstStyle/>
          <a:p>
            <a:r>
              <a:rPr lang="el-GR" dirty="0">
                <a:latin typeface="Garamond" panose="02020404030301010803" pitchFamily="18" charset="0"/>
              </a:rPr>
              <a:t>Για να είναι αποτελεσματικός, χρειάζεται να διαθέτει ένα σύνολο ικανοτήτων και χαρακτηριστικών προσωπικότητας για να εφαρμόσει ορθά τις γνώσεις του.</a:t>
            </a:r>
          </a:p>
        </p:txBody>
      </p:sp>
      <p:pic>
        <p:nvPicPr>
          <p:cNvPr id="9" name="Εικόνα 8">
            <a:extLst>
              <a:ext uri="{FF2B5EF4-FFF2-40B4-BE49-F238E27FC236}">
                <a16:creationId xmlns:a16="http://schemas.microsoft.com/office/drawing/2014/main" id="{492526C3-EEBF-E7A2-7130-23529FA056FF}"/>
              </a:ext>
            </a:extLst>
          </p:cNvPr>
          <p:cNvPicPr>
            <a:picLocks noChangeAspect="1"/>
          </p:cNvPicPr>
          <p:nvPr/>
        </p:nvPicPr>
        <p:blipFill>
          <a:blip r:embed="rId4"/>
          <a:stretch>
            <a:fillRect/>
          </a:stretch>
        </p:blipFill>
        <p:spPr>
          <a:xfrm>
            <a:off x="6501743" y="1898727"/>
            <a:ext cx="4876886" cy="2260320"/>
          </a:xfrm>
          <a:prstGeom prst="rect">
            <a:avLst/>
          </a:prstGeom>
        </p:spPr>
      </p:pic>
      <p:sp>
        <p:nvSpPr>
          <p:cNvPr id="10" name="TextBox 9">
            <a:extLst>
              <a:ext uri="{FF2B5EF4-FFF2-40B4-BE49-F238E27FC236}">
                <a16:creationId xmlns:a16="http://schemas.microsoft.com/office/drawing/2014/main" id="{EFFD4179-92FD-738A-1E70-9BB9DC393BAC}"/>
              </a:ext>
            </a:extLst>
          </p:cNvPr>
          <p:cNvSpPr txBox="1"/>
          <p:nvPr/>
        </p:nvSpPr>
        <p:spPr>
          <a:xfrm>
            <a:off x="5883215" y="4246595"/>
            <a:ext cx="6107955" cy="1200329"/>
          </a:xfrm>
          <a:prstGeom prst="rect">
            <a:avLst/>
          </a:prstGeom>
          <a:noFill/>
        </p:spPr>
        <p:txBody>
          <a:bodyPr wrap="square" rtlCol="0">
            <a:spAutoFit/>
          </a:bodyPr>
          <a:lstStyle/>
          <a:p>
            <a:r>
              <a:rPr lang="el-GR" dirty="0">
                <a:latin typeface="Garamond" panose="02020404030301010803" pitchFamily="18" charset="0"/>
              </a:rPr>
              <a:t>Για να αντιμετωπίσει δημιουργικά το εξελισσόμενο περιβάλλον της καινούργιας γνώσης και της κοινωνίας της πληροφορίας, θα πρέπει να μετατραπεί από </a:t>
            </a:r>
            <a:r>
              <a:rPr lang="el-GR" b="1" dirty="0">
                <a:latin typeface="Garamond" panose="02020404030301010803" pitchFamily="18" charset="0"/>
              </a:rPr>
              <a:t>διευθυντή-γραφειοκράτη</a:t>
            </a:r>
            <a:r>
              <a:rPr lang="el-GR" dirty="0">
                <a:latin typeface="Garamond" panose="02020404030301010803" pitchFamily="18" charset="0"/>
              </a:rPr>
              <a:t> σε </a:t>
            </a:r>
            <a:r>
              <a:rPr lang="el-GR" b="1" dirty="0">
                <a:latin typeface="Garamond" panose="02020404030301010803" pitchFamily="18" charset="0"/>
              </a:rPr>
              <a:t>διευθυντή-</a:t>
            </a:r>
            <a:r>
              <a:rPr lang="en-US" b="1" dirty="0">
                <a:latin typeface="Garamond" panose="02020404030301010803" pitchFamily="18" charset="0"/>
              </a:rPr>
              <a:t>manager</a:t>
            </a:r>
            <a:r>
              <a:rPr lang="el-GR" b="1" dirty="0">
                <a:latin typeface="Garamond" panose="02020404030301010803" pitchFamily="18" charset="0"/>
              </a:rPr>
              <a:t> </a:t>
            </a:r>
            <a:r>
              <a:rPr lang="el-GR" dirty="0">
                <a:latin typeface="Garamond" panose="02020404030301010803" pitchFamily="18" charset="0"/>
              </a:rPr>
              <a:t>εφαρμόζοντας τα βασικά εργαλεία του </a:t>
            </a:r>
            <a:r>
              <a:rPr lang="en-US" dirty="0">
                <a:latin typeface="Garamond" panose="02020404030301010803" pitchFamily="18" charset="0"/>
              </a:rPr>
              <a:t>management</a:t>
            </a:r>
            <a:r>
              <a:rPr lang="el-GR" dirty="0">
                <a:latin typeface="Garamond" panose="02020404030301010803" pitchFamily="18" charset="0"/>
              </a:rPr>
              <a:t>.</a:t>
            </a:r>
          </a:p>
        </p:txBody>
      </p:sp>
    </p:spTree>
    <p:extLst>
      <p:ext uri="{BB962C8B-B14F-4D97-AF65-F5344CB8AC3E}">
        <p14:creationId xmlns:p14="http://schemas.microsoft.com/office/powerpoint/2010/main" val="648684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
        <p:nvSpPr>
          <p:cNvPr id="6" name="TextBox 5">
            <a:extLst>
              <a:ext uri="{FF2B5EF4-FFF2-40B4-BE49-F238E27FC236}">
                <a16:creationId xmlns:a16="http://schemas.microsoft.com/office/drawing/2014/main" id="{BED3F7BB-084E-7646-AEA8-8D939BDAA83F}"/>
              </a:ext>
            </a:extLst>
          </p:cNvPr>
          <p:cNvSpPr txBox="1"/>
          <p:nvPr/>
        </p:nvSpPr>
        <p:spPr>
          <a:xfrm>
            <a:off x="7168551" y="602863"/>
            <a:ext cx="4660340" cy="369332"/>
          </a:xfrm>
          <a:prstGeom prst="rect">
            <a:avLst/>
          </a:prstGeom>
          <a:noFill/>
        </p:spPr>
        <p:txBody>
          <a:bodyPr wrap="square" rtlCol="0">
            <a:spAutoFit/>
          </a:bodyPr>
          <a:lstStyle/>
          <a:p>
            <a:endParaRPr lang="el-GR" dirty="0">
              <a:latin typeface="Garamond" panose="02020404030301010803" pitchFamily="18" charset="0"/>
            </a:endParaRPr>
          </a:p>
        </p:txBody>
      </p:sp>
      <p:sp>
        <p:nvSpPr>
          <p:cNvPr id="10" name="TextBox 9">
            <a:extLst>
              <a:ext uri="{FF2B5EF4-FFF2-40B4-BE49-F238E27FC236}">
                <a16:creationId xmlns:a16="http://schemas.microsoft.com/office/drawing/2014/main" id="{EFFD4179-92FD-738A-1E70-9BB9DC393BAC}"/>
              </a:ext>
            </a:extLst>
          </p:cNvPr>
          <p:cNvSpPr txBox="1"/>
          <p:nvPr/>
        </p:nvSpPr>
        <p:spPr>
          <a:xfrm>
            <a:off x="5883215" y="4246595"/>
            <a:ext cx="6107955" cy="1200329"/>
          </a:xfrm>
          <a:prstGeom prst="rect">
            <a:avLst/>
          </a:prstGeom>
          <a:noFill/>
        </p:spPr>
        <p:txBody>
          <a:bodyPr wrap="square" rtlCol="0">
            <a:spAutoFit/>
          </a:bodyPr>
          <a:lstStyle/>
          <a:p>
            <a:pPr algn="just"/>
            <a:r>
              <a:rPr lang="el-GR" dirty="0">
                <a:latin typeface="Garamond" panose="02020404030301010803" pitchFamily="18" charset="0"/>
              </a:rPr>
              <a:t>Για να επιτελέσει αποτελεσματικά το έργο του ο διευθυντής μιας εκπαιδευτικής μονάδας, θα πρέπει να </a:t>
            </a:r>
            <a:r>
              <a:rPr lang="el-GR" b="1" dirty="0">
                <a:latin typeface="Garamond" panose="02020404030301010803" pitchFamily="18" charset="0"/>
              </a:rPr>
              <a:t>αναβαθμιστεί</a:t>
            </a:r>
            <a:r>
              <a:rPr lang="el-GR" dirty="0">
                <a:latin typeface="Garamond" panose="02020404030301010803" pitchFamily="18" charset="0"/>
              </a:rPr>
              <a:t> σε </a:t>
            </a:r>
            <a:r>
              <a:rPr lang="el-GR" b="1" dirty="0">
                <a:latin typeface="Garamond" panose="02020404030301010803" pitchFamily="18" charset="0"/>
              </a:rPr>
              <a:t>διευθυντή-ηγέτη</a:t>
            </a:r>
            <a:r>
              <a:rPr lang="el-GR" dirty="0">
                <a:latin typeface="Garamond" panose="02020404030301010803" pitchFamily="18" charset="0"/>
              </a:rPr>
              <a:t> και όχι όπως συμβαίνει μέχρι σήμερα, να είναι ο διορισμένος προϊστάμενος της εκπαιδευτικής μονάδας.</a:t>
            </a:r>
          </a:p>
        </p:txBody>
      </p:sp>
      <p:pic>
        <p:nvPicPr>
          <p:cNvPr id="8" name="Εικόνα 7">
            <a:extLst>
              <a:ext uri="{FF2B5EF4-FFF2-40B4-BE49-F238E27FC236}">
                <a16:creationId xmlns:a16="http://schemas.microsoft.com/office/drawing/2014/main" id="{7BA9A620-F8E5-32DE-C4CA-3A429E414327}"/>
              </a:ext>
            </a:extLst>
          </p:cNvPr>
          <p:cNvPicPr>
            <a:picLocks noChangeAspect="1"/>
          </p:cNvPicPr>
          <p:nvPr/>
        </p:nvPicPr>
        <p:blipFill>
          <a:blip r:embed="rId3"/>
          <a:stretch>
            <a:fillRect/>
          </a:stretch>
        </p:blipFill>
        <p:spPr>
          <a:xfrm>
            <a:off x="678721" y="1245332"/>
            <a:ext cx="5305849" cy="3180019"/>
          </a:xfrm>
          <a:prstGeom prst="rect">
            <a:avLst/>
          </a:prstGeom>
        </p:spPr>
      </p:pic>
      <p:pic>
        <p:nvPicPr>
          <p:cNvPr id="12" name="Εικόνα 11">
            <a:extLst>
              <a:ext uri="{FF2B5EF4-FFF2-40B4-BE49-F238E27FC236}">
                <a16:creationId xmlns:a16="http://schemas.microsoft.com/office/drawing/2014/main" id="{9F6E3C4B-06D2-C41C-4C0F-DB3B847284D9}"/>
              </a:ext>
            </a:extLst>
          </p:cNvPr>
          <p:cNvPicPr>
            <a:picLocks noChangeAspect="1"/>
          </p:cNvPicPr>
          <p:nvPr/>
        </p:nvPicPr>
        <p:blipFill>
          <a:blip r:embed="rId4"/>
          <a:stretch>
            <a:fillRect/>
          </a:stretch>
        </p:blipFill>
        <p:spPr>
          <a:xfrm>
            <a:off x="6192429" y="1387413"/>
            <a:ext cx="5320850" cy="2385988"/>
          </a:xfrm>
          <a:prstGeom prst="rect">
            <a:avLst/>
          </a:prstGeom>
        </p:spPr>
      </p:pic>
      <p:sp>
        <p:nvSpPr>
          <p:cNvPr id="13" name="Ορθογώνιο 12">
            <a:extLst>
              <a:ext uri="{FF2B5EF4-FFF2-40B4-BE49-F238E27FC236}">
                <a16:creationId xmlns:a16="http://schemas.microsoft.com/office/drawing/2014/main" id="{37A07E0E-2D7F-FCDB-3622-3843BB717F48}"/>
              </a:ext>
            </a:extLst>
          </p:cNvPr>
          <p:cNvSpPr/>
          <p:nvPr/>
        </p:nvSpPr>
        <p:spPr>
          <a:xfrm>
            <a:off x="1024457" y="1411076"/>
            <a:ext cx="4868059" cy="16703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31202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l-GR" dirty="0"/>
              <a:t> «</a:t>
            </a:r>
            <a:endParaRPr lang="en-US" dirty="0"/>
          </a:p>
        </p:txBody>
      </p:sp>
      <p:sp>
        <p:nvSpPr>
          <p:cNvPr id="49" name="Arc 4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22111064-B4A0-039C-C34E-ED1CFD314C38}"/>
              </a:ext>
            </a:extLst>
          </p:cNvPr>
          <p:cNvSpPr txBox="1"/>
          <p:nvPr/>
        </p:nvSpPr>
        <p:spPr>
          <a:xfrm>
            <a:off x="276225" y="1713390"/>
            <a:ext cx="11618387" cy="4829453"/>
          </a:xfrm>
          <a:prstGeom prst="rect">
            <a:avLst/>
          </a:prstGeom>
        </p:spPr>
        <p:txBody>
          <a:bodyPr vert="horz" lIns="91440" tIns="45720" rIns="91440" bIns="45720" rtlCol="0">
            <a:normAutofit fontScale="92500"/>
          </a:bodyPr>
          <a:lstStyle/>
          <a:p>
            <a:pPr>
              <a:lnSpc>
                <a:spcPct val="90000"/>
              </a:lnSpc>
              <a:spcAft>
                <a:spcPts val="600"/>
              </a:spcAft>
            </a:pPr>
            <a:endParaRPr lang="en-US" sz="1500" dirty="0"/>
          </a:p>
          <a:p>
            <a:pPr indent="361950" algn="just"/>
            <a:r>
              <a:rPr lang="el-GR" sz="2200" dirty="0">
                <a:latin typeface="Garamond" panose="02020404030301010803" pitchFamily="18" charset="0"/>
              </a:rPr>
              <a:t>Τα γενικά καθήκοντα των διευθυντών σύμφωνα με την εκπαιδευτική νομοθεσία συνοπτικά είναι:</a:t>
            </a:r>
          </a:p>
          <a:p>
            <a:pPr indent="361950" algn="just"/>
            <a:r>
              <a:rPr lang="el-GR" sz="2200" dirty="0">
                <a:latin typeface="Garamond" panose="02020404030301010803" pitchFamily="18" charset="0"/>
              </a:rPr>
              <a:t>(α) η ευθύνη για την ομαλή και σύμφωνα με τους νόμους, τις υπουργικές αποφάσεις και τις εγκυκλίους λειτουργία της εκπαιδευτικής μονάδας</a:t>
            </a:r>
          </a:p>
          <a:p>
            <a:pPr indent="361950" algn="just"/>
            <a:r>
              <a:rPr lang="el-GR" sz="2200" dirty="0">
                <a:latin typeface="Garamond" panose="02020404030301010803" pitchFamily="18" charset="0"/>
              </a:rPr>
              <a:t>(β) την εφαρμογή των αποφάσεων του συλλόγου των εκπαιδευτικών</a:t>
            </a:r>
          </a:p>
          <a:p>
            <a:pPr indent="361950" algn="just"/>
            <a:r>
              <a:rPr lang="el-GR" sz="2200" dirty="0">
                <a:latin typeface="Garamond" panose="02020404030301010803" pitchFamily="18" charset="0"/>
              </a:rPr>
              <a:t>(γ) τη συνεργασία με τους σχολικούς συμβούλους και </a:t>
            </a:r>
          </a:p>
          <a:p>
            <a:pPr indent="361950" algn="just"/>
            <a:r>
              <a:rPr lang="el-GR" sz="2200" dirty="0">
                <a:latin typeface="Garamond" panose="02020404030301010803" pitchFamily="18" charset="0"/>
              </a:rPr>
              <a:t>(δ) τη συμβολή του στην αξιολόγηση του εκπαιδευτικού έργου </a:t>
            </a:r>
          </a:p>
          <a:p>
            <a:pPr indent="361950" algn="just"/>
            <a:endParaRPr lang="el-GR" sz="2200" dirty="0">
              <a:latin typeface="Garamond" panose="02020404030301010803" pitchFamily="18" charset="0"/>
            </a:endParaRPr>
          </a:p>
          <a:p>
            <a:pPr indent="361950" algn="just"/>
            <a:r>
              <a:rPr lang="el-GR" sz="2200" dirty="0">
                <a:latin typeface="Garamond" panose="02020404030301010803" pitchFamily="18" charset="0"/>
              </a:rPr>
              <a:t>Ο διευθυντής δεν πρέπει να είναι μόνο διεκπεραιωτής αποφάσεων που του κοινοποιούνται από ανώτερα ιεραρχικά κλιμάκια. Είναι διοικητικό όργανο που έχει ουσιαστικές αρμοδιότητες και οι πρωτοβουλίες του, οι ενέργειές του, οι διαπροσωπικές του σχέσεις, η συνεργασία με το υπόλοιπο εκπαιδευτικό και βοηθητικό προσωπικό και τις αρμόδιες υπηρεσίες και φορείς συμβάλλουν στην επίτευξη καλού σχολικού κλίματος που οδηγεί στην αύξηση των μαθησιακών αποτελεσμάτων και τη θετική επίδραση του εκπαιδευτικού οργανισμού στην κοινωνία.</a:t>
            </a:r>
          </a:p>
          <a:p>
            <a:pPr indent="361950" algn="just"/>
            <a:endParaRPr lang="el-GR" sz="2200" dirty="0">
              <a:latin typeface="Garamond" panose="02020404030301010803" pitchFamily="18" charset="0"/>
            </a:endParaRPr>
          </a:p>
          <a:p>
            <a:pPr indent="180000" algn="just"/>
            <a:r>
              <a:rPr lang="el-GR" sz="2200" dirty="0">
                <a:latin typeface="Garamond" panose="02020404030301010803" pitchFamily="18" charset="0"/>
              </a:rPr>
              <a:t> </a:t>
            </a:r>
          </a:p>
          <a:p>
            <a:pPr indent="180000" algn="just"/>
            <a:endParaRPr lang="en-US" sz="2200" dirty="0"/>
          </a:p>
        </p:txBody>
      </p:sp>
    </p:spTree>
    <p:extLst>
      <p:ext uri="{BB962C8B-B14F-4D97-AF65-F5344CB8AC3E}">
        <p14:creationId xmlns:p14="http://schemas.microsoft.com/office/powerpoint/2010/main" val="414343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
        <p:nvSpPr>
          <p:cNvPr id="6" name="TextBox 5">
            <a:extLst>
              <a:ext uri="{FF2B5EF4-FFF2-40B4-BE49-F238E27FC236}">
                <a16:creationId xmlns:a16="http://schemas.microsoft.com/office/drawing/2014/main" id="{BED3F7BB-084E-7646-AEA8-8D939BDAA83F}"/>
              </a:ext>
            </a:extLst>
          </p:cNvPr>
          <p:cNvSpPr txBox="1"/>
          <p:nvPr/>
        </p:nvSpPr>
        <p:spPr>
          <a:xfrm>
            <a:off x="7168551" y="602863"/>
            <a:ext cx="4660340" cy="369332"/>
          </a:xfrm>
          <a:prstGeom prst="rect">
            <a:avLst/>
          </a:prstGeom>
          <a:noFill/>
        </p:spPr>
        <p:txBody>
          <a:bodyPr wrap="square" rtlCol="0">
            <a:spAutoFit/>
          </a:bodyPr>
          <a:lstStyle/>
          <a:p>
            <a:endParaRPr lang="el-GR" dirty="0">
              <a:latin typeface="Garamond" panose="02020404030301010803" pitchFamily="18" charset="0"/>
            </a:endParaRPr>
          </a:p>
        </p:txBody>
      </p:sp>
      <p:sp>
        <p:nvSpPr>
          <p:cNvPr id="10" name="TextBox 9">
            <a:extLst>
              <a:ext uri="{FF2B5EF4-FFF2-40B4-BE49-F238E27FC236}">
                <a16:creationId xmlns:a16="http://schemas.microsoft.com/office/drawing/2014/main" id="{EFFD4179-92FD-738A-1E70-9BB9DC393BAC}"/>
              </a:ext>
            </a:extLst>
          </p:cNvPr>
          <p:cNvSpPr txBox="1"/>
          <p:nvPr/>
        </p:nvSpPr>
        <p:spPr>
          <a:xfrm>
            <a:off x="5937355" y="258792"/>
            <a:ext cx="6107955" cy="646331"/>
          </a:xfrm>
          <a:prstGeom prst="rect">
            <a:avLst/>
          </a:prstGeom>
          <a:noFill/>
        </p:spPr>
        <p:txBody>
          <a:bodyPr wrap="square" rtlCol="0">
            <a:spAutoFit/>
          </a:bodyPr>
          <a:lstStyle/>
          <a:p>
            <a:pPr algn="ctr"/>
            <a:r>
              <a:rPr lang="el-GR" b="1" dirty="0">
                <a:latin typeface="Garamond" panose="02020404030301010803" pitchFamily="18" charset="0"/>
              </a:rPr>
              <a:t>Βασικές αρχές της διεύθυνσης που εφαρμόζει ο αποτελεσματικός διευθυντής-</a:t>
            </a:r>
            <a:r>
              <a:rPr lang="en-US" b="1" dirty="0">
                <a:latin typeface="Garamond" panose="02020404030301010803" pitchFamily="18" charset="0"/>
              </a:rPr>
              <a:t>manager</a:t>
            </a:r>
            <a:r>
              <a:rPr lang="el-GR" dirty="0">
                <a:latin typeface="Garamond" panose="02020404030301010803" pitchFamily="18" charset="0"/>
              </a:rPr>
              <a:t>.</a:t>
            </a:r>
          </a:p>
        </p:txBody>
      </p:sp>
      <p:pic>
        <p:nvPicPr>
          <p:cNvPr id="4" name="Εικόνα 3">
            <a:extLst>
              <a:ext uri="{FF2B5EF4-FFF2-40B4-BE49-F238E27FC236}">
                <a16:creationId xmlns:a16="http://schemas.microsoft.com/office/drawing/2014/main" id="{4693D8F5-40F2-FDA8-41FF-CE64E28A0F22}"/>
              </a:ext>
            </a:extLst>
          </p:cNvPr>
          <p:cNvPicPr>
            <a:picLocks noChangeAspect="1"/>
          </p:cNvPicPr>
          <p:nvPr/>
        </p:nvPicPr>
        <p:blipFill>
          <a:blip r:embed="rId3"/>
          <a:stretch>
            <a:fillRect/>
          </a:stretch>
        </p:blipFill>
        <p:spPr>
          <a:xfrm>
            <a:off x="500743" y="1263854"/>
            <a:ext cx="5585654" cy="2165146"/>
          </a:xfrm>
          <a:prstGeom prst="rect">
            <a:avLst/>
          </a:prstGeom>
        </p:spPr>
      </p:pic>
      <p:pic>
        <p:nvPicPr>
          <p:cNvPr id="7" name="Εικόνα 6">
            <a:extLst>
              <a:ext uri="{FF2B5EF4-FFF2-40B4-BE49-F238E27FC236}">
                <a16:creationId xmlns:a16="http://schemas.microsoft.com/office/drawing/2014/main" id="{BF908BAC-B14D-DB9E-F73F-3AAE3F06A6BF}"/>
              </a:ext>
            </a:extLst>
          </p:cNvPr>
          <p:cNvPicPr>
            <a:picLocks noChangeAspect="1"/>
          </p:cNvPicPr>
          <p:nvPr/>
        </p:nvPicPr>
        <p:blipFill>
          <a:blip r:embed="rId4"/>
          <a:stretch>
            <a:fillRect/>
          </a:stretch>
        </p:blipFill>
        <p:spPr>
          <a:xfrm>
            <a:off x="6135392" y="1046682"/>
            <a:ext cx="5477080" cy="1562694"/>
          </a:xfrm>
          <a:prstGeom prst="rect">
            <a:avLst/>
          </a:prstGeom>
        </p:spPr>
      </p:pic>
      <p:pic>
        <p:nvPicPr>
          <p:cNvPr id="11" name="Εικόνα 10">
            <a:extLst>
              <a:ext uri="{FF2B5EF4-FFF2-40B4-BE49-F238E27FC236}">
                <a16:creationId xmlns:a16="http://schemas.microsoft.com/office/drawing/2014/main" id="{F4ED4C3D-8B9C-F30F-1778-215FC65D9111}"/>
              </a:ext>
            </a:extLst>
          </p:cNvPr>
          <p:cNvPicPr>
            <a:picLocks noChangeAspect="1"/>
          </p:cNvPicPr>
          <p:nvPr/>
        </p:nvPicPr>
        <p:blipFill>
          <a:blip r:embed="rId5"/>
          <a:stretch>
            <a:fillRect/>
          </a:stretch>
        </p:blipFill>
        <p:spPr>
          <a:xfrm>
            <a:off x="6380348" y="2627172"/>
            <a:ext cx="5232124" cy="3006727"/>
          </a:xfrm>
          <a:prstGeom prst="rect">
            <a:avLst/>
          </a:prstGeom>
        </p:spPr>
      </p:pic>
    </p:spTree>
    <p:extLst>
      <p:ext uri="{BB962C8B-B14F-4D97-AF65-F5344CB8AC3E}">
        <p14:creationId xmlns:p14="http://schemas.microsoft.com/office/powerpoint/2010/main" val="1012967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795947" y="1248988"/>
            <a:ext cx="11032944" cy="3969993"/>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sp>
        <p:nvSpPr>
          <p:cNvPr id="6" name="TextBox 5">
            <a:extLst>
              <a:ext uri="{FF2B5EF4-FFF2-40B4-BE49-F238E27FC236}">
                <a16:creationId xmlns:a16="http://schemas.microsoft.com/office/drawing/2014/main" id="{BED3F7BB-084E-7646-AEA8-8D939BDAA83F}"/>
              </a:ext>
            </a:extLst>
          </p:cNvPr>
          <p:cNvSpPr txBox="1"/>
          <p:nvPr/>
        </p:nvSpPr>
        <p:spPr>
          <a:xfrm>
            <a:off x="7168551" y="602863"/>
            <a:ext cx="4660340" cy="369332"/>
          </a:xfrm>
          <a:prstGeom prst="rect">
            <a:avLst/>
          </a:prstGeom>
          <a:noFill/>
        </p:spPr>
        <p:txBody>
          <a:bodyPr wrap="square" rtlCol="0">
            <a:spAutoFit/>
          </a:bodyPr>
          <a:lstStyle/>
          <a:p>
            <a:endParaRPr lang="el-GR" dirty="0">
              <a:latin typeface="Garamond" panose="02020404030301010803" pitchFamily="18" charset="0"/>
            </a:endParaRPr>
          </a:p>
        </p:txBody>
      </p:sp>
      <p:pic>
        <p:nvPicPr>
          <p:cNvPr id="5" name="Εικόνα 4">
            <a:extLst>
              <a:ext uri="{FF2B5EF4-FFF2-40B4-BE49-F238E27FC236}">
                <a16:creationId xmlns:a16="http://schemas.microsoft.com/office/drawing/2014/main" id="{70DE7303-2469-40FD-1E86-FAEA299F378E}"/>
              </a:ext>
            </a:extLst>
          </p:cNvPr>
          <p:cNvPicPr>
            <a:picLocks noChangeAspect="1"/>
          </p:cNvPicPr>
          <p:nvPr/>
        </p:nvPicPr>
        <p:blipFill>
          <a:blip r:embed="rId3"/>
          <a:stretch>
            <a:fillRect/>
          </a:stretch>
        </p:blipFill>
        <p:spPr>
          <a:xfrm>
            <a:off x="2285999" y="284672"/>
            <a:ext cx="8170053" cy="5822830"/>
          </a:xfrm>
          <a:prstGeom prst="rect">
            <a:avLst/>
          </a:prstGeom>
        </p:spPr>
      </p:pic>
    </p:spTree>
    <p:extLst>
      <p:ext uri="{BB962C8B-B14F-4D97-AF65-F5344CB8AC3E}">
        <p14:creationId xmlns:p14="http://schemas.microsoft.com/office/powerpoint/2010/main" val="1543121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E753268-B1A0-4647-A39E-051A73A5DF2E}"/>
              </a:ext>
            </a:extLst>
          </p:cNvPr>
          <p:cNvSpPr/>
          <p:nvPr/>
        </p:nvSpPr>
        <p:spPr>
          <a:xfrm>
            <a:off x="5761608" y="3995530"/>
            <a:ext cx="6011902" cy="2485169"/>
          </a:xfrm>
          <a:prstGeom prst="roundRect">
            <a:avLst>
              <a:gd name="adj" fmla="val 902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DB767AAC-D353-62DB-8CEB-CB082DC16DB9}"/>
              </a:ext>
            </a:extLst>
          </p:cNvPr>
          <p:cNvSpPr txBox="1"/>
          <p:nvPr/>
        </p:nvSpPr>
        <p:spPr>
          <a:xfrm>
            <a:off x="5806856" y="4976504"/>
            <a:ext cx="5921406" cy="523220"/>
          </a:xfrm>
          <a:prstGeom prst="rect">
            <a:avLst/>
          </a:prstGeom>
          <a:noFill/>
        </p:spPr>
        <p:txBody>
          <a:bodyPr wrap="square" rtlCol="0">
            <a:spAutoFit/>
          </a:bodyPr>
          <a:lstStyle/>
          <a:p>
            <a:pPr algn="ctr"/>
            <a:r>
              <a:rPr lang="el-GR" altLang="ko-KR" sz="2800" b="1" dirty="0">
                <a:solidFill>
                  <a:schemeClr val="bg1"/>
                </a:solidFill>
                <a:latin typeface="Garamond" panose="02020404030301010803" pitchFamily="18" charset="0"/>
                <a:cs typeface="Arial" pitchFamily="34" charset="0"/>
              </a:rPr>
              <a:t>5. Μελέτες Περίπτωσης</a:t>
            </a:r>
            <a:endParaRPr lang="ko-KR" altLang="en-US" sz="2800" b="1" dirty="0">
              <a:solidFill>
                <a:schemeClr val="bg1"/>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1259189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F42822-2B8F-B894-3E5E-C27228EC345D}"/>
              </a:ext>
            </a:extLst>
          </p:cNvPr>
          <p:cNvSpPr txBox="1"/>
          <p:nvPr/>
        </p:nvSpPr>
        <p:spPr>
          <a:xfrm>
            <a:off x="190501" y="386930"/>
            <a:ext cx="11668124" cy="123483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b="1" kern="1200" dirty="0">
                <a:solidFill>
                  <a:schemeClr val="tx1"/>
                </a:solidFill>
                <a:latin typeface="Garamond" panose="02020404030301010803" pitchFamily="18" charset="0"/>
                <a:ea typeface="+mj-ea"/>
                <a:cs typeface="+mj-cs"/>
              </a:rPr>
              <a:t>1</a:t>
            </a:r>
            <a:r>
              <a:rPr lang="en-US" sz="3800" b="1" kern="1200" baseline="30000" dirty="0">
                <a:solidFill>
                  <a:schemeClr val="tx1"/>
                </a:solidFill>
                <a:latin typeface="Garamond" panose="02020404030301010803" pitchFamily="18" charset="0"/>
                <a:ea typeface="+mj-ea"/>
                <a:cs typeface="+mj-cs"/>
              </a:rPr>
              <a:t>η</a:t>
            </a:r>
            <a:r>
              <a:rPr lang="en-US" sz="3800" b="1" kern="1200" dirty="0">
                <a:solidFill>
                  <a:schemeClr val="tx1"/>
                </a:solidFill>
                <a:latin typeface="Garamond" panose="02020404030301010803" pitchFamily="18" charset="0"/>
                <a:ea typeface="+mj-ea"/>
                <a:cs typeface="+mj-cs"/>
              </a:rPr>
              <a:t> |</a:t>
            </a:r>
            <a:r>
              <a:rPr lang="el-GR" sz="3800" b="1" kern="1200" dirty="0">
                <a:solidFill>
                  <a:schemeClr val="tx1"/>
                </a:solidFill>
                <a:latin typeface="Garamond" panose="02020404030301010803" pitchFamily="18" charset="0"/>
                <a:ea typeface="+mj-ea"/>
                <a:cs typeface="+mj-cs"/>
              </a:rPr>
              <a:t>Επιλογή Διευθυντικών Στελεχών στην Εκπαίδευση</a:t>
            </a:r>
          </a:p>
          <a:p>
            <a:pPr>
              <a:lnSpc>
                <a:spcPct val="90000"/>
              </a:lnSpc>
              <a:spcBef>
                <a:spcPct val="0"/>
              </a:spcBef>
              <a:spcAft>
                <a:spcPts val="600"/>
              </a:spcAft>
            </a:pPr>
            <a:endParaRPr lang="en-US" sz="3800" b="1" kern="1200" dirty="0">
              <a:solidFill>
                <a:schemeClr val="tx1"/>
              </a:solidFill>
              <a:latin typeface="+mj-lt"/>
              <a:ea typeface="+mj-ea"/>
              <a:cs typeface="+mj-cs"/>
            </a:endParaRPr>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317073"/>
            <a:ext cx="10143668" cy="3717968"/>
          </a:xfrm>
          <a:prstGeom prst="rect">
            <a:avLst/>
          </a:prstGeom>
        </p:spPr>
        <p:txBody>
          <a:bodyPr vert="horz" lIns="91440" tIns="45720" rIns="91440" bIns="45720" rtlCol="0" anchor="ctr">
            <a:normAutofit/>
          </a:bodyPr>
          <a:lstStyle/>
          <a:p>
            <a:pPr>
              <a:lnSpc>
                <a:spcPct val="90000"/>
              </a:lnSpc>
              <a:spcAft>
                <a:spcPts val="600"/>
              </a:spcAft>
            </a:pPr>
            <a:endParaRPr lang="en-US" sz="1500" dirty="0"/>
          </a:p>
        </p:txBody>
      </p:sp>
      <p:sp>
        <p:nvSpPr>
          <p:cNvPr id="3" name="TextBox 2">
            <a:extLst>
              <a:ext uri="{FF2B5EF4-FFF2-40B4-BE49-F238E27FC236}">
                <a16:creationId xmlns:a16="http://schemas.microsoft.com/office/drawing/2014/main" id="{0B537DD0-64E6-5F78-B12A-53C8C3E65E6B}"/>
              </a:ext>
            </a:extLst>
          </p:cNvPr>
          <p:cNvSpPr txBox="1"/>
          <p:nvPr/>
        </p:nvSpPr>
        <p:spPr>
          <a:xfrm>
            <a:off x="541537" y="2371851"/>
            <a:ext cx="10679837" cy="3785652"/>
          </a:xfrm>
          <a:prstGeom prst="rect">
            <a:avLst/>
          </a:prstGeom>
          <a:noFill/>
        </p:spPr>
        <p:txBody>
          <a:bodyPr wrap="square" rtlCol="0">
            <a:spAutoFit/>
          </a:bodyPr>
          <a:lstStyle/>
          <a:p>
            <a:pPr indent="216000" algn="just"/>
            <a:r>
              <a:rPr lang="el-GR" sz="1900" dirty="0">
                <a:latin typeface="Garamond" panose="02020404030301010803" pitchFamily="18" charset="0"/>
              </a:rPr>
              <a:t>Σύμφωνα με τις διατάξεις του άρθρου 7 (ν.3467/2006 (ΦΕΚ128τΑ’) δικαίωμα υποψηφιότητας για την κατάληψη θέσεων διευθυντών σχολικών μονάδων έχουν για μεν την πρωτοβάθμια εκπαίδευση οι εκπαιδευτικοί (τετραθέσιων και πάνω δημοτικών σχολείων) του κλάδου δασκάλων με βαθμό Α, για δε τη δευτεροβάθμια εκπαίδευση, οι εκπαιδευτικοί με βαθμό Α, κατά περίπτωση και κατά κλάδο. Η κρίση για την επιλογή γίνεται από τα αρμόδια ΠΥΣΠΕ και ΠΥΣΔΕ αντίστοιχα, τα οποία καταρτίζουν πίνακες με αξιολογική σειρά βάσει κριτηρίων και τις δηλώσεις προτίμησης</a:t>
            </a:r>
            <a:r>
              <a:rPr lang="el-GR" dirty="0">
                <a:latin typeface="Garamond" panose="02020404030301010803" pitchFamily="18" charset="0"/>
              </a:rPr>
              <a:t>.</a:t>
            </a:r>
          </a:p>
          <a:p>
            <a:pPr indent="216000" algn="just"/>
            <a:r>
              <a:rPr lang="el-GR" dirty="0">
                <a:latin typeface="Garamond" panose="02020404030301010803" pitchFamily="18" charset="0"/>
              </a:rPr>
              <a:t>Το σχολικό έτος 2007-2008 έγινε η κρίση υποψηφίων διευθυντών σχολικών μονάδων πρωτοβάθμιας εκπαίδευσης. Από τους 70 υποψήφιους διευθυντές, το ΠΥΣΠΕ του νομού «Κ» επέλεξε με τα κριτήρια που προβλέπει ο νόμος σαράντα πέντε (45) εκπαιδευτικούς. Μερικοί δάσκαλοι που δεν επιλέχθηκαν (αν και είχαν πολλούς τίτλους σπουδών, χρόνια υπηρεσίας, </a:t>
            </a:r>
            <a:r>
              <a:rPr lang="el-GR" dirty="0" err="1">
                <a:latin typeface="Garamond" panose="02020404030301010803" pitchFamily="18" charset="0"/>
              </a:rPr>
              <a:t>κτλ</a:t>
            </a:r>
            <a:r>
              <a:rPr lang="el-GR" dirty="0">
                <a:latin typeface="Garamond" panose="02020404030301010803" pitchFamily="18" charset="0"/>
              </a:rPr>
              <a:t>) έκαναν ένσταση κατά της απόφασης του ΠΥΣΠΕ αισθανόμενοι αδικημένοι, ενώ σχετικά δημοσιεύματα έκαναν λόγο για αναξιοκρατικό σύστημα επιλογής των διευθυντικών στελεχών της εκπαίδευσης.</a:t>
            </a:r>
          </a:p>
          <a:p>
            <a:pPr indent="216000" algn="just"/>
            <a:r>
              <a:rPr lang="el-GR" b="1" dirty="0">
                <a:latin typeface="Garamond" panose="02020404030301010803" pitchFamily="18" charset="0"/>
              </a:rPr>
              <a:t>Ζητείται</a:t>
            </a:r>
            <a:r>
              <a:rPr lang="el-GR" dirty="0">
                <a:latin typeface="Garamond" panose="02020404030301010803" pitchFamily="18" charset="0"/>
              </a:rPr>
              <a:t>:</a:t>
            </a:r>
          </a:p>
          <a:p>
            <a:pPr indent="216000" algn="just"/>
            <a:endParaRPr lang="el-GR" dirty="0">
              <a:latin typeface="Garamond" panose="02020404030301010803" pitchFamily="18" charset="0"/>
            </a:endParaRPr>
          </a:p>
        </p:txBody>
      </p:sp>
    </p:spTree>
    <p:extLst>
      <p:ext uri="{BB962C8B-B14F-4D97-AF65-F5344CB8AC3E}">
        <p14:creationId xmlns:p14="http://schemas.microsoft.com/office/powerpoint/2010/main" val="3369519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Εικόνα που περιέχει ανυσματικά γραφικά&#10;&#10;Περιγραφή που δημιουργήθηκε αυτόματα">
            <a:extLst>
              <a:ext uri="{FF2B5EF4-FFF2-40B4-BE49-F238E27FC236}">
                <a16:creationId xmlns:a16="http://schemas.microsoft.com/office/drawing/2014/main" id="{951A1249-051C-29CB-1087-1CC7D3046261}"/>
              </a:ext>
            </a:extLst>
          </p:cNvPr>
          <p:cNvPicPr>
            <a:picLocks noChangeAspect="1"/>
          </p:cNvPicPr>
          <p:nvPr/>
        </p:nvPicPr>
        <p:blipFill rotWithShape="1">
          <a:blip r:embed="rId2"/>
          <a:srcRect l="291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4572000" y="46995"/>
            <a:ext cx="6870223"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3600" b="1" kern="1200" dirty="0">
                <a:solidFill>
                  <a:schemeClr val="tx1"/>
                </a:solidFill>
                <a:latin typeface="Garamond" panose="02020404030301010803" pitchFamily="18" charset="0"/>
                <a:ea typeface="+mj-ea"/>
                <a:cs typeface="+mj-cs"/>
              </a:rPr>
              <a:t>Επιλογή Διευθυντικών Στελεχών στην Εκπαίδευση</a:t>
            </a:r>
            <a:endParaRPr lang="en-US" sz="3700" b="1" dirty="0">
              <a:latin typeface="Garamond" panose="02020404030301010803" pitchFamily="18" charset="0"/>
              <a:ea typeface="+mj-ea"/>
              <a:cs typeface="+mj-cs"/>
            </a:endParaRPr>
          </a:p>
        </p:txBody>
      </p:sp>
      <p:graphicFrame>
        <p:nvGraphicFramePr>
          <p:cNvPr id="43" name="TextBox 4">
            <a:extLst>
              <a:ext uri="{FF2B5EF4-FFF2-40B4-BE49-F238E27FC236}">
                <a16:creationId xmlns:a16="http://schemas.microsoft.com/office/drawing/2014/main" id="{8840C080-C466-4E3C-9859-A35C5FCF346F}"/>
              </a:ext>
            </a:extLst>
          </p:cNvPr>
          <p:cNvGraphicFramePr/>
          <p:nvPr>
            <p:extLst>
              <p:ext uri="{D42A27DB-BD31-4B8C-83A1-F6EECF244321}">
                <p14:modId xmlns:p14="http://schemas.microsoft.com/office/powerpoint/2010/main" val="1556140131"/>
              </p:ext>
            </p:extLst>
          </p:nvPr>
        </p:nvGraphicFramePr>
        <p:xfrm>
          <a:off x="5000915" y="1286446"/>
          <a:ext cx="712534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6629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5083806" y="101514"/>
            <a:ext cx="6414557" cy="541924"/>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l-GR" sz="3700" b="1" dirty="0">
                <a:latin typeface="Garamond" panose="02020404030301010803" pitchFamily="18" charset="0"/>
                <a:ea typeface="+mj-ea"/>
                <a:cs typeface="+mj-cs"/>
              </a:rPr>
              <a:t>Προτεινόμενες Απαντήσεις</a:t>
            </a:r>
            <a:endParaRPr lang="en-US" sz="3700" b="1" dirty="0">
              <a:latin typeface="Garamond" panose="02020404030301010803" pitchFamily="18" charset="0"/>
              <a:ea typeface="+mj-ea"/>
              <a:cs typeface="+mj-cs"/>
            </a:endParaRPr>
          </a:p>
        </p:txBody>
      </p:sp>
      <p:sp>
        <p:nvSpPr>
          <p:cNvPr id="5" name="TextBox 4">
            <a:extLst>
              <a:ext uri="{FF2B5EF4-FFF2-40B4-BE49-F238E27FC236}">
                <a16:creationId xmlns:a16="http://schemas.microsoft.com/office/drawing/2014/main" id="{35DF4799-A56B-05CE-FC3B-1826326BA490}"/>
              </a:ext>
            </a:extLst>
          </p:cNvPr>
          <p:cNvSpPr txBox="1"/>
          <p:nvPr/>
        </p:nvSpPr>
        <p:spPr>
          <a:xfrm>
            <a:off x="4856085" y="643438"/>
            <a:ext cx="7090808" cy="6214562"/>
          </a:xfrm>
          <a:prstGeom prst="rect">
            <a:avLst/>
          </a:prstGeom>
        </p:spPr>
        <p:txBody>
          <a:bodyPr vert="horz" lIns="91440" tIns="45720" rIns="91440" bIns="45720" rtlCol="0">
            <a:normAutofit/>
          </a:bodyPr>
          <a:lstStyle/>
          <a:p>
            <a:pPr indent="180000" algn="just"/>
            <a:endParaRPr lang="en-US" dirty="0">
              <a:latin typeface="Garamond" panose="02020404030301010803" pitchFamily="18" charset="0"/>
            </a:endParaRP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pic>
        <p:nvPicPr>
          <p:cNvPr id="8" name="Εικόνα 7">
            <a:extLst>
              <a:ext uri="{FF2B5EF4-FFF2-40B4-BE49-F238E27FC236}">
                <a16:creationId xmlns:a16="http://schemas.microsoft.com/office/drawing/2014/main" id="{005B78E3-DC1D-D598-2126-C506C4E1D773}"/>
              </a:ext>
            </a:extLst>
          </p:cNvPr>
          <p:cNvPicPr>
            <a:picLocks noChangeAspect="1"/>
          </p:cNvPicPr>
          <p:nvPr/>
        </p:nvPicPr>
        <p:blipFill>
          <a:blip r:embed="rId2"/>
          <a:stretch>
            <a:fillRect/>
          </a:stretch>
        </p:blipFill>
        <p:spPr>
          <a:xfrm>
            <a:off x="640118" y="149778"/>
            <a:ext cx="5279702" cy="6574494"/>
          </a:xfrm>
          <a:prstGeom prst="rect">
            <a:avLst/>
          </a:prstGeom>
        </p:spPr>
      </p:pic>
    </p:spTree>
    <p:extLst>
      <p:ext uri="{BB962C8B-B14F-4D97-AF65-F5344CB8AC3E}">
        <p14:creationId xmlns:p14="http://schemas.microsoft.com/office/powerpoint/2010/main" val="4428786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5083806" y="101514"/>
            <a:ext cx="6414557" cy="541924"/>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l-GR" sz="3700" b="1" dirty="0">
                <a:latin typeface="Garamond" panose="02020404030301010803" pitchFamily="18" charset="0"/>
                <a:ea typeface="+mj-ea"/>
                <a:cs typeface="+mj-cs"/>
              </a:rPr>
              <a:t>Προτεινόμενες Απαντήσεις</a:t>
            </a:r>
            <a:endParaRPr lang="en-US" sz="3700" b="1" dirty="0">
              <a:latin typeface="Garamond" panose="02020404030301010803" pitchFamily="18" charset="0"/>
              <a:ea typeface="+mj-ea"/>
              <a:cs typeface="+mj-cs"/>
            </a:endParaRPr>
          </a:p>
        </p:txBody>
      </p:sp>
      <p:sp>
        <p:nvSpPr>
          <p:cNvPr id="5" name="TextBox 4">
            <a:extLst>
              <a:ext uri="{FF2B5EF4-FFF2-40B4-BE49-F238E27FC236}">
                <a16:creationId xmlns:a16="http://schemas.microsoft.com/office/drawing/2014/main" id="{35DF4799-A56B-05CE-FC3B-1826326BA490}"/>
              </a:ext>
            </a:extLst>
          </p:cNvPr>
          <p:cNvSpPr txBox="1"/>
          <p:nvPr/>
        </p:nvSpPr>
        <p:spPr>
          <a:xfrm>
            <a:off x="4856085" y="643438"/>
            <a:ext cx="7090808" cy="6214562"/>
          </a:xfrm>
          <a:prstGeom prst="rect">
            <a:avLst/>
          </a:prstGeom>
        </p:spPr>
        <p:txBody>
          <a:bodyPr vert="horz" lIns="91440" tIns="45720" rIns="91440" bIns="45720" rtlCol="0">
            <a:normAutofit/>
          </a:bodyPr>
          <a:lstStyle/>
          <a:p>
            <a:pPr indent="180000" algn="just"/>
            <a:endParaRPr lang="en-US" dirty="0">
              <a:latin typeface="Garamond" panose="02020404030301010803" pitchFamily="18" charset="0"/>
            </a:endParaRP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pic>
        <p:nvPicPr>
          <p:cNvPr id="3" name="Εικόνα 2">
            <a:extLst>
              <a:ext uri="{FF2B5EF4-FFF2-40B4-BE49-F238E27FC236}">
                <a16:creationId xmlns:a16="http://schemas.microsoft.com/office/drawing/2014/main" id="{39A0DDB1-2627-5CF3-948E-98E54B113921}"/>
              </a:ext>
            </a:extLst>
          </p:cNvPr>
          <p:cNvPicPr>
            <a:picLocks noChangeAspect="1"/>
          </p:cNvPicPr>
          <p:nvPr/>
        </p:nvPicPr>
        <p:blipFill>
          <a:blip r:embed="rId2"/>
          <a:stretch>
            <a:fillRect/>
          </a:stretch>
        </p:blipFill>
        <p:spPr>
          <a:xfrm>
            <a:off x="465056" y="949911"/>
            <a:ext cx="8474299" cy="985234"/>
          </a:xfrm>
          <a:prstGeom prst="rect">
            <a:avLst/>
          </a:prstGeom>
        </p:spPr>
      </p:pic>
      <p:pic>
        <p:nvPicPr>
          <p:cNvPr id="7" name="Εικόνα 6">
            <a:extLst>
              <a:ext uri="{FF2B5EF4-FFF2-40B4-BE49-F238E27FC236}">
                <a16:creationId xmlns:a16="http://schemas.microsoft.com/office/drawing/2014/main" id="{EBB8005E-FFD3-25DD-3D07-3152D59677B1}"/>
              </a:ext>
            </a:extLst>
          </p:cNvPr>
          <p:cNvPicPr>
            <a:picLocks noChangeAspect="1"/>
          </p:cNvPicPr>
          <p:nvPr/>
        </p:nvPicPr>
        <p:blipFill>
          <a:blip r:embed="rId3"/>
          <a:stretch>
            <a:fillRect/>
          </a:stretch>
        </p:blipFill>
        <p:spPr>
          <a:xfrm>
            <a:off x="953139" y="1700997"/>
            <a:ext cx="8087165" cy="5055489"/>
          </a:xfrm>
          <a:prstGeom prst="rect">
            <a:avLst/>
          </a:prstGeom>
        </p:spPr>
      </p:pic>
    </p:spTree>
    <p:extLst>
      <p:ext uri="{BB962C8B-B14F-4D97-AF65-F5344CB8AC3E}">
        <p14:creationId xmlns:p14="http://schemas.microsoft.com/office/powerpoint/2010/main" val="2617598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F42822-2B8F-B894-3E5E-C27228EC345D}"/>
              </a:ext>
            </a:extLst>
          </p:cNvPr>
          <p:cNvSpPr txBox="1"/>
          <p:nvPr/>
        </p:nvSpPr>
        <p:spPr>
          <a:xfrm>
            <a:off x="793660" y="912012"/>
            <a:ext cx="10293558"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dirty="0">
                <a:latin typeface="Garamond" panose="02020404030301010803" pitchFamily="18" charset="0"/>
                <a:ea typeface="+mj-ea"/>
                <a:cs typeface="+mj-cs"/>
              </a:rPr>
              <a:t>2</a:t>
            </a:r>
            <a:r>
              <a:rPr lang="en-US" sz="3400" b="1" kern="1200" baseline="30000" dirty="0">
                <a:solidFill>
                  <a:schemeClr val="tx1"/>
                </a:solidFill>
                <a:latin typeface="Garamond" panose="02020404030301010803" pitchFamily="18" charset="0"/>
                <a:ea typeface="+mj-ea"/>
                <a:cs typeface="+mj-cs"/>
              </a:rPr>
              <a:t>η</a:t>
            </a:r>
            <a:r>
              <a:rPr lang="en-US" sz="3400" b="1" kern="1200" dirty="0">
                <a:solidFill>
                  <a:schemeClr val="tx1"/>
                </a:solidFill>
                <a:latin typeface="Garamond" panose="02020404030301010803" pitchFamily="18" charset="0"/>
                <a:ea typeface="+mj-ea"/>
                <a:cs typeface="+mj-cs"/>
              </a:rPr>
              <a:t> |</a:t>
            </a:r>
            <a:r>
              <a:rPr lang="el-GR" sz="3400" b="1" kern="1200" dirty="0">
                <a:solidFill>
                  <a:schemeClr val="tx1"/>
                </a:solidFill>
                <a:latin typeface="Garamond" panose="02020404030301010803" pitchFamily="18" charset="0"/>
                <a:ea typeface="+mj-ea"/>
                <a:cs typeface="+mj-cs"/>
              </a:rPr>
              <a:t>Διάκριση μεταξύ «διευθυντή» και «ηγέτη»</a:t>
            </a:r>
            <a:endParaRPr lang="en-US" sz="3400" b="1" kern="1200" dirty="0">
              <a:solidFill>
                <a:schemeClr val="tx1"/>
              </a:solidFill>
              <a:latin typeface="Garamond" panose="02020404030301010803" pitchFamily="18" charset="0"/>
              <a:ea typeface="+mj-ea"/>
              <a:cs typeface="+mj-cs"/>
            </a:endParaRPr>
          </a:p>
          <a:p>
            <a:pPr>
              <a:lnSpc>
                <a:spcPct val="90000"/>
              </a:lnSpc>
              <a:spcBef>
                <a:spcPct val="0"/>
              </a:spcBef>
              <a:spcAft>
                <a:spcPts val="600"/>
              </a:spcAft>
            </a:pPr>
            <a:endParaRPr lang="en-US" sz="3400" b="1" kern="1200" dirty="0">
              <a:solidFill>
                <a:schemeClr val="tx1"/>
              </a:solidFill>
              <a:latin typeface="+mj-lt"/>
              <a:ea typeface="+mj-ea"/>
              <a:cs typeface="+mj-cs"/>
            </a:endParaRPr>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656936"/>
            <a:ext cx="10143668" cy="3611017"/>
          </a:xfrm>
          <a:prstGeom prst="rect">
            <a:avLst/>
          </a:prstGeom>
        </p:spPr>
        <p:txBody>
          <a:bodyPr vert="horz" lIns="91440" tIns="45720" rIns="91440" bIns="45720" rtlCol="0" anchor="ctr">
            <a:normAutofit lnSpcReduction="10000"/>
          </a:bodyPr>
          <a:lstStyle/>
          <a:p>
            <a:pPr indent="216000" algn="just"/>
            <a:r>
              <a:rPr lang="el-GR" sz="1900" dirty="0">
                <a:latin typeface="Garamond" panose="02020404030301010803" pitchFamily="18" charset="0"/>
              </a:rPr>
              <a:t>Στα πλαίσια της νέας εκπαιδευτικής μεταρρύθμισης το υπουργείο Παιδείας έστειλε την Παρασκευή 08.10.2010 με </a:t>
            </a:r>
            <a:r>
              <a:rPr lang="en-US" sz="1900" dirty="0">
                <a:latin typeface="Garamond" panose="02020404030301010803" pitchFamily="18" charset="0"/>
              </a:rPr>
              <a:t>fax</a:t>
            </a:r>
            <a:r>
              <a:rPr lang="el-GR" sz="1900" dirty="0">
                <a:latin typeface="Garamond" panose="02020404030301010803" pitchFamily="18" charset="0"/>
              </a:rPr>
              <a:t> κατεπείγον έγγραφό του προς όλες τις Διευθύνσεις Πρωτοβάθμιας της χώρας με θέμα τη συγκέντρωση και αποστολή προς αυτό στοιχείων που αφορούν τον αριθμό δασκάλων και μαθητών, οι οποίοι απουσίασαν για διάφορους λόγους από το σχολείο τα τελευταία 10 χρόνια</a:t>
            </a:r>
            <a:r>
              <a:rPr lang="el-GR" sz="2000" dirty="0">
                <a:latin typeface="Garamond" panose="02020404030301010803" pitchFamily="18" charset="0"/>
              </a:rPr>
              <a:t>. Με τη σειρά τους οι διευθυντές των Διευθύνσεων Πρωτοβάθμιας Εκπαίδευσης κοινοποίησαν (με </a:t>
            </a:r>
            <a:r>
              <a:rPr lang="en-US" sz="2000" dirty="0">
                <a:latin typeface="Garamond" panose="02020404030301010803" pitchFamily="18" charset="0"/>
              </a:rPr>
              <a:t>fax</a:t>
            </a:r>
            <a:r>
              <a:rPr lang="el-GR" sz="2000" dirty="0">
                <a:latin typeface="Garamond" panose="02020404030301010803" pitchFamily="18" charset="0"/>
              </a:rPr>
              <a:t> ή τηλεφωνικό σήμα) το παραπάνω έγγραφο σε όλα τα σχολεία της περιφέρειάς τους.</a:t>
            </a:r>
          </a:p>
          <a:p>
            <a:pPr indent="216000" algn="just"/>
            <a:r>
              <a:rPr lang="el-GR" sz="2000" dirty="0">
                <a:latin typeface="Garamond" panose="02020404030301010803" pitchFamily="18" charset="0"/>
              </a:rPr>
              <a:t>Με αφορμή το έγγραφο αυτό, ο διευθυντής 6/</a:t>
            </a:r>
            <a:r>
              <a:rPr lang="el-GR" sz="2000" dirty="0" err="1">
                <a:latin typeface="Garamond" panose="02020404030301010803" pitchFamily="18" charset="0"/>
              </a:rPr>
              <a:t>θεσιου</a:t>
            </a:r>
            <a:r>
              <a:rPr lang="el-GR" sz="2000" dirty="0">
                <a:latin typeface="Garamond" panose="02020404030301010803" pitchFamily="18" charset="0"/>
              </a:rPr>
              <a:t> δημοτικού σχολείου Χαλκίδας στη διάρκεια του τελευταίου διαλείμματος συγκέντρωσε στο γραφείο του τους διδάσκοντες και τους είπε: «Συνάδελφοι, το υπουργείο Παιδείας με το υπ’ </a:t>
            </a:r>
            <a:r>
              <a:rPr lang="el-GR" sz="2000" dirty="0" err="1">
                <a:latin typeface="Garamond" panose="02020404030301010803" pitchFamily="18" charset="0"/>
              </a:rPr>
              <a:t>αριθμ</a:t>
            </a:r>
            <a:r>
              <a:rPr lang="el-GR" sz="2000" dirty="0">
                <a:latin typeface="Garamond" panose="02020404030301010803" pitchFamily="18" charset="0"/>
              </a:rPr>
              <a:t> 4750/… κατεπείγον έγγραφό του ζητά στατιστικά στοιχεία για τις απουσίες δασκάλων-μαθητών που έγιναν τα τελευταία 10 χρόνια. Επειδή τα στοιχεία αυτά πρέπει να σταλούν αυθημερόν στο υπουργείο Παιδείας, θα παραμείνετε όλοι σας στο σχολείο για τη διεκπεραίωσης αυτής της διοικητικής εργασίας. Ευχαριστώ.»</a:t>
            </a:r>
          </a:p>
          <a:p>
            <a:pPr indent="216000" algn="just"/>
            <a:endParaRPr lang="el-GR" sz="2000" dirty="0">
              <a:latin typeface="Garamond" panose="02020404030301010803" pitchFamily="18" charset="0"/>
            </a:endParaRPr>
          </a:p>
          <a:p>
            <a:pPr indent="216000" algn="just"/>
            <a:endParaRPr lang="el-GR" sz="2000" dirty="0">
              <a:latin typeface="Garamond" panose="02020404030301010803" pitchFamily="18" charset="0"/>
            </a:endParaRPr>
          </a:p>
          <a:p>
            <a:pPr indent="216000" algn="just"/>
            <a:endParaRPr lang="en-US" sz="2000" dirty="0">
              <a:latin typeface="Garamond" panose="02020404030301010803" pitchFamily="18" charset="0"/>
            </a:endParaRPr>
          </a:p>
        </p:txBody>
      </p:sp>
    </p:spTree>
    <p:extLst>
      <p:ext uri="{BB962C8B-B14F-4D97-AF65-F5344CB8AC3E}">
        <p14:creationId xmlns:p14="http://schemas.microsoft.com/office/powerpoint/2010/main" val="4186465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379217"/>
            <a:ext cx="10143668" cy="3655824"/>
          </a:xfrm>
          <a:prstGeom prst="rect">
            <a:avLst/>
          </a:prstGeom>
        </p:spPr>
        <p:txBody>
          <a:bodyPr vert="horz" lIns="91440" tIns="45720" rIns="91440" bIns="45720" rtlCol="0" anchor="ctr">
            <a:normAutofit/>
          </a:bodyPr>
          <a:lstStyle/>
          <a:p>
            <a:pPr indent="180000" algn="just"/>
            <a:r>
              <a:rPr lang="el-GR" sz="2000" dirty="0">
                <a:latin typeface="Garamond" panose="02020404030301010803" pitchFamily="18" charset="0"/>
              </a:rPr>
              <a:t>Για τον ίδιο σκοπό ο διευθυντής του δημοτικού σχολείου Καλύμνου συγκέντρωσε στο γραφείο του όλους τους διδάσκοντες στο διάλειμμα και τους είπε: «Συνάδελφοι, το υπουργείο Παιδείας με το υπ’ </a:t>
            </a:r>
            <a:r>
              <a:rPr lang="el-GR" sz="2000" dirty="0" err="1">
                <a:latin typeface="Garamond" panose="02020404030301010803" pitchFamily="18" charset="0"/>
              </a:rPr>
              <a:t>αριθμ</a:t>
            </a:r>
            <a:r>
              <a:rPr lang="el-GR" sz="2000" dirty="0">
                <a:latin typeface="Garamond" panose="02020404030301010803" pitchFamily="18" charset="0"/>
              </a:rPr>
              <a:t>’ 4750/8-10-2010 κατεπείγον έγγραφό του ζητά, αυθημερόν στοιχεία σχετικά με τις απουσίες δασκάλων-μαθητών κατά την τελευταία δεκαετία. Επειδή υπάρχει στενότητα χρόνου, πρέπει μερικοί από εσάς να παραμείνετε στο σχολείο για τη διεκπεραίωση αυτού του διοικητικού έργου. Ευχαριστώ.»</a:t>
            </a:r>
          </a:p>
          <a:p>
            <a:pPr indent="180000" algn="just"/>
            <a:r>
              <a:rPr lang="el-GR" sz="2000" dirty="0">
                <a:latin typeface="Garamond" panose="02020404030301010803" pitchFamily="18" charset="0"/>
              </a:rPr>
              <a:t>Και στα 2 σχολεία παρέμειναν οι εκπαιδευτικοί τις απογευματινές ώρες για να εκτελέσουν αυθημερόν την εντολή του υπουργείου Παιδείας.</a:t>
            </a:r>
          </a:p>
          <a:p>
            <a:pPr indent="180000" algn="just"/>
            <a:endParaRPr lang="el-GR" sz="2000" dirty="0">
              <a:latin typeface="Garamond" panose="02020404030301010803" pitchFamily="18" charset="0"/>
            </a:endParaRPr>
          </a:p>
          <a:p>
            <a:pPr indent="180975" algn="just"/>
            <a:r>
              <a:rPr lang="el-GR" sz="2000" b="1" dirty="0">
                <a:latin typeface="Garamond" panose="02020404030301010803" pitchFamily="18" charset="0"/>
              </a:rPr>
              <a:t>Ζητείται:</a:t>
            </a:r>
          </a:p>
        </p:txBody>
      </p:sp>
    </p:spTree>
    <p:extLst>
      <p:ext uri="{BB962C8B-B14F-4D97-AF65-F5344CB8AC3E}">
        <p14:creationId xmlns:p14="http://schemas.microsoft.com/office/powerpoint/2010/main" val="3636620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Εικόνα που περιέχει ανυσματικά γραφικά&#10;&#10;Περιγραφή που δημιουργήθηκε αυτόματα">
            <a:extLst>
              <a:ext uri="{FF2B5EF4-FFF2-40B4-BE49-F238E27FC236}">
                <a16:creationId xmlns:a16="http://schemas.microsoft.com/office/drawing/2014/main" id="{951A1249-051C-29CB-1087-1CC7D3046261}"/>
              </a:ext>
            </a:extLst>
          </p:cNvPr>
          <p:cNvPicPr>
            <a:picLocks noChangeAspect="1"/>
          </p:cNvPicPr>
          <p:nvPr/>
        </p:nvPicPr>
        <p:blipFill rotWithShape="1">
          <a:blip r:embed="rId2"/>
          <a:srcRect l="291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4572000" y="46995"/>
            <a:ext cx="6870223"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000" b="1" kern="1200" dirty="0">
                <a:solidFill>
                  <a:schemeClr val="tx1"/>
                </a:solidFill>
                <a:latin typeface="Garamond" panose="02020404030301010803" pitchFamily="18" charset="0"/>
                <a:ea typeface="+mj-ea"/>
                <a:cs typeface="+mj-cs"/>
              </a:rPr>
              <a:t>Διάκριση μεταξύ «διευθυντή» και «ηγέτη»</a:t>
            </a:r>
            <a:endParaRPr lang="en-US" sz="4000" b="1" kern="1200" dirty="0">
              <a:solidFill>
                <a:schemeClr val="tx1"/>
              </a:solidFill>
              <a:latin typeface="Garamond" panose="02020404030301010803" pitchFamily="18" charset="0"/>
              <a:ea typeface="+mj-ea"/>
              <a:cs typeface="+mj-cs"/>
            </a:endParaRPr>
          </a:p>
        </p:txBody>
      </p:sp>
      <p:graphicFrame>
        <p:nvGraphicFramePr>
          <p:cNvPr id="43" name="TextBox 4">
            <a:extLst>
              <a:ext uri="{FF2B5EF4-FFF2-40B4-BE49-F238E27FC236}">
                <a16:creationId xmlns:a16="http://schemas.microsoft.com/office/drawing/2014/main" id="{8840C080-C466-4E3C-9859-A35C5FCF346F}"/>
              </a:ext>
            </a:extLst>
          </p:cNvPr>
          <p:cNvGraphicFramePr/>
          <p:nvPr>
            <p:extLst>
              <p:ext uri="{D42A27DB-BD31-4B8C-83A1-F6EECF244321}">
                <p14:modId xmlns:p14="http://schemas.microsoft.com/office/powerpoint/2010/main" val="1827498053"/>
              </p:ext>
            </p:extLst>
          </p:nvPr>
        </p:nvGraphicFramePr>
        <p:xfrm>
          <a:off x="5000915" y="1286446"/>
          <a:ext cx="712534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Ορθογώνιο: Στρογγύλεμα γωνιών 4">
            <a:extLst>
              <a:ext uri="{FF2B5EF4-FFF2-40B4-BE49-F238E27FC236}">
                <a16:creationId xmlns:a16="http://schemas.microsoft.com/office/drawing/2014/main" id="{0A42289E-89C6-866D-A352-ABE487AB5D61}"/>
              </a:ext>
            </a:extLst>
          </p:cNvPr>
          <p:cNvSpPr/>
          <p:nvPr/>
        </p:nvSpPr>
        <p:spPr>
          <a:xfrm>
            <a:off x="4935177" y="4513081"/>
            <a:ext cx="7125347" cy="1339634"/>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Ορθογώνιο 5">
            <a:extLst>
              <a:ext uri="{FF2B5EF4-FFF2-40B4-BE49-F238E27FC236}">
                <a16:creationId xmlns:a16="http://schemas.microsoft.com/office/drawing/2014/main" id="{07BC8745-FCC9-5BBA-D05F-06DB9AB457A1}"/>
              </a:ext>
            </a:extLst>
          </p:cNvPr>
          <p:cNvSpPr/>
          <p:nvPr/>
        </p:nvSpPr>
        <p:spPr>
          <a:xfrm>
            <a:off x="5154864" y="4783715"/>
            <a:ext cx="668337" cy="719260"/>
          </a:xfrm>
          <a:prstGeom prst="rect">
            <a:avLst/>
          </a:prstGeom>
          <a: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3269C4D5-B806-06F8-96A6-954677B62B13}"/>
              </a:ext>
            </a:extLst>
          </p:cNvPr>
          <p:cNvSpPr txBox="1"/>
          <p:nvPr/>
        </p:nvSpPr>
        <p:spPr>
          <a:xfrm>
            <a:off x="5975891" y="4681680"/>
            <a:ext cx="6008242" cy="646331"/>
          </a:xfrm>
          <a:prstGeom prst="rect">
            <a:avLst/>
          </a:prstGeom>
          <a:noFill/>
        </p:spPr>
        <p:txBody>
          <a:bodyPr wrap="square" rtlCol="0">
            <a:spAutoFit/>
          </a:bodyPr>
          <a:lstStyle/>
          <a:p>
            <a:pPr algn="just"/>
            <a:r>
              <a:rPr lang="el-GR" b="1" dirty="0">
                <a:latin typeface="Garamond" panose="02020404030301010803" pitchFamily="18" charset="0"/>
              </a:rPr>
              <a:t>γ) </a:t>
            </a:r>
            <a:r>
              <a:rPr lang="el-GR" dirty="0">
                <a:latin typeface="Garamond" panose="02020404030301010803" pitchFamily="18" charset="0"/>
              </a:rPr>
              <a:t>Να εξετάσετε αν και οι 2 διευθυντές ενήργησαν ως ηγέτες-</a:t>
            </a:r>
            <a:r>
              <a:rPr lang="el-GR" dirty="0" err="1">
                <a:latin typeface="Garamond" panose="02020404030301010803" pitchFamily="18" charset="0"/>
              </a:rPr>
              <a:t>προιστάμενοι</a:t>
            </a:r>
            <a:r>
              <a:rPr lang="el-GR" dirty="0">
                <a:latin typeface="Garamond" panose="02020404030301010803" pitchFamily="18" charset="0"/>
              </a:rPr>
              <a:t>. </a:t>
            </a:r>
          </a:p>
        </p:txBody>
      </p:sp>
    </p:spTree>
    <p:extLst>
      <p:ext uri="{BB962C8B-B14F-4D97-AF65-F5344CB8AC3E}">
        <p14:creationId xmlns:p14="http://schemas.microsoft.com/office/powerpoint/2010/main" val="3343419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7BA8C342-9FD1-85C6-8DD0-CD5995214CE7}"/>
              </a:ext>
            </a:extLst>
          </p:cNvPr>
          <p:cNvPicPr>
            <a:picLocks noChangeAspect="1"/>
          </p:cNvPicPr>
          <p:nvPr/>
        </p:nvPicPr>
        <p:blipFill>
          <a:blip r:embed="rId2"/>
          <a:stretch>
            <a:fillRect/>
          </a:stretch>
        </p:blipFill>
        <p:spPr>
          <a:xfrm>
            <a:off x="1214325" y="2527844"/>
            <a:ext cx="7732143" cy="4051150"/>
          </a:xfrm>
          <a:prstGeom prst="rect">
            <a:avLst/>
          </a:prstGeom>
        </p:spPr>
      </p:pic>
      <p:sp>
        <p:nvSpPr>
          <p:cNvPr id="5" name="TextBox 4">
            <a:extLst>
              <a:ext uri="{FF2B5EF4-FFF2-40B4-BE49-F238E27FC236}">
                <a16:creationId xmlns:a16="http://schemas.microsoft.com/office/drawing/2014/main" id="{8DD85A6D-D258-66B7-BE0D-8DF9DAAEB8B2}"/>
              </a:ext>
            </a:extLst>
          </p:cNvPr>
          <p:cNvSpPr txBox="1"/>
          <p:nvPr/>
        </p:nvSpPr>
        <p:spPr>
          <a:xfrm>
            <a:off x="1318665" y="819510"/>
            <a:ext cx="9171055" cy="1477328"/>
          </a:xfrm>
          <a:prstGeom prst="rect">
            <a:avLst/>
          </a:prstGeom>
          <a:noFill/>
        </p:spPr>
        <p:txBody>
          <a:bodyPr wrap="square" rtlCol="0">
            <a:spAutoFit/>
          </a:bodyPr>
          <a:lstStyle/>
          <a:p>
            <a:pPr algn="just"/>
            <a:r>
              <a:rPr lang="el-GR" dirty="0">
                <a:latin typeface="Garamond" panose="02020404030301010803" pitchFamily="18" charset="0"/>
              </a:rPr>
              <a:t>Ο ρόλος του διευθυντή της εκπαιδευτικής μονάδας καθορίζεται από πρακτικές και μεθόδους που ανήκουν στο χώρο του </a:t>
            </a:r>
            <a:r>
              <a:rPr lang="en-US" dirty="0">
                <a:latin typeface="Garamond" panose="02020404030301010803" pitchFamily="18" charset="0"/>
              </a:rPr>
              <a:t>management</a:t>
            </a:r>
            <a:r>
              <a:rPr lang="el-GR" dirty="0">
                <a:latin typeface="Garamond" panose="02020404030301010803" pitchFamily="18" charset="0"/>
              </a:rPr>
              <a:t>. Η μετάβαση από τη στατική εικόνα του διευθυντή στο πρότυπο ενός διευθυντή-ηγέτη της εκπαιδευτικής μονάδας ο οποίος χρησιμοποιεί εργαλεία της διεύθυνσης για να διαχειριστεί τους αστάθμητους παράγοντες του περιβάλλοντος που απειλούν τις συνθήκες της μαθησιακής διαδικασίας αλλά και τη γενικότερη λειτουργία της εκπαιδευτικής μονάδας είναι </a:t>
            </a:r>
            <a:r>
              <a:rPr lang="el-GR" b="1" dirty="0">
                <a:latin typeface="Garamond" panose="02020404030301010803" pitchFamily="18" charset="0"/>
              </a:rPr>
              <a:t>σημαντική</a:t>
            </a:r>
            <a:r>
              <a:rPr lang="el-GR" dirty="0">
                <a:latin typeface="Garamond" panose="02020404030301010803" pitchFamily="18" charset="0"/>
              </a:rPr>
              <a:t>.</a:t>
            </a:r>
          </a:p>
        </p:txBody>
      </p:sp>
    </p:spTree>
    <p:extLst>
      <p:ext uri="{BB962C8B-B14F-4D97-AF65-F5344CB8AC3E}">
        <p14:creationId xmlns:p14="http://schemas.microsoft.com/office/powerpoint/2010/main" val="1889271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5069150" y="131650"/>
            <a:ext cx="6470505" cy="75498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dirty="0">
                <a:latin typeface="Garamond" panose="02020404030301010803" pitchFamily="18" charset="0"/>
                <a:ea typeface="+mj-ea"/>
                <a:cs typeface="+mj-cs"/>
              </a:rPr>
              <a:t>Προτεινόμενες Απαντήσεις</a:t>
            </a:r>
            <a:endParaRPr lang="en-US" sz="4400" b="1" dirty="0">
              <a:latin typeface="Garamond" panose="02020404030301010803" pitchFamily="18" charset="0"/>
              <a:ea typeface="+mj-ea"/>
              <a:cs typeface="+mj-cs"/>
            </a:endParaRPr>
          </a:p>
        </p:txBody>
      </p:sp>
      <p:pic>
        <p:nvPicPr>
          <p:cNvPr id="3" name="Εικόνα 2">
            <a:extLst>
              <a:ext uri="{FF2B5EF4-FFF2-40B4-BE49-F238E27FC236}">
                <a16:creationId xmlns:a16="http://schemas.microsoft.com/office/drawing/2014/main" id="{DF333DA0-AD5D-D4A9-6304-0E0831FD6C6F}"/>
              </a:ext>
            </a:extLst>
          </p:cNvPr>
          <p:cNvPicPr>
            <a:picLocks noChangeAspect="1"/>
          </p:cNvPicPr>
          <p:nvPr/>
        </p:nvPicPr>
        <p:blipFill>
          <a:blip r:embed="rId2"/>
          <a:stretch>
            <a:fillRect/>
          </a:stretch>
        </p:blipFill>
        <p:spPr>
          <a:xfrm>
            <a:off x="119305" y="769838"/>
            <a:ext cx="6470505" cy="1745936"/>
          </a:xfrm>
          <a:prstGeom prst="rect">
            <a:avLst/>
          </a:prstGeom>
        </p:spPr>
      </p:pic>
      <p:pic>
        <p:nvPicPr>
          <p:cNvPr id="8" name="Εικόνα 7">
            <a:extLst>
              <a:ext uri="{FF2B5EF4-FFF2-40B4-BE49-F238E27FC236}">
                <a16:creationId xmlns:a16="http://schemas.microsoft.com/office/drawing/2014/main" id="{A486DA60-2A96-6899-E186-DEF4BB847F1F}"/>
              </a:ext>
            </a:extLst>
          </p:cNvPr>
          <p:cNvPicPr>
            <a:picLocks noChangeAspect="1"/>
          </p:cNvPicPr>
          <p:nvPr/>
        </p:nvPicPr>
        <p:blipFill>
          <a:blip r:embed="rId3"/>
          <a:stretch>
            <a:fillRect/>
          </a:stretch>
        </p:blipFill>
        <p:spPr>
          <a:xfrm>
            <a:off x="283216" y="2541813"/>
            <a:ext cx="6142681" cy="2981797"/>
          </a:xfrm>
          <a:prstGeom prst="rect">
            <a:avLst/>
          </a:prstGeom>
        </p:spPr>
      </p:pic>
      <p:pic>
        <p:nvPicPr>
          <p:cNvPr id="12" name="Εικόνα 11">
            <a:extLst>
              <a:ext uri="{FF2B5EF4-FFF2-40B4-BE49-F238E27FC236}">
                <a16:creationId xmlns:a16="http://schemas.microsoft.com/office/drawing/2014/main" id="{F9D14A89-AC8D-2842-E0E3-35EFBF77610C}"/>
              </a:ext>
            </a:extLst>
          </p:cNvPr>
          <p:cNvPicPr>
            <a:picLocks noChangeAspect="1"/>
          </p:cNvPicPr>
          <p:nvPr/>
        </p:nvPicPr>
        <p:blipFill>
          <a:blip r:embed="rId4"/>
          <a:stretch>
            <a:fillRect/>
          </a:stretch>
        </p:blipFill>
        <p:spPr>
          <a:xfrm>
            <a:off x="119305" y="5523610"/>
            <a:ext cx="6645479" cy="1086823"/>
          </a:xfrm>
          <a:prstGeom prst="rect">
            <a:avLst/>
          </a:prstGeom>
        </p:spPr>
      </p:pic>
      <p:pic>
        <p:nvPicPr>
          <p:cNvPr id="14" name="Εικόνα 13">
            <a:extLst>
              <a:ext uri="{FF2B5EF4-FFF2-40B4-BE49-F238E27FC236}">
                <a16:creationId xmlns:a16="http://schemas.microsoft.com/office/drawing/2014/main" id="{82F4C8D5-EE74-261A-1144-B169EC7687FE}"/>
              </a:ext>
            </a:extLst>
          </p:cNvPr>
          <p:cNvPicPr>
            <a:picLocks noChangeAspect="1"/>
          </p:cNvPicPr>
          <p:nvPr/>
        </p:nvPicPr>
        <p:blipFill>
          <a:blip r:embed="rId5"/>
          <a:stretch>
            <a:fillRect/>
          </a:stretch>
        </p:blipFill>
        <p:spPr>
          <a:xfrm>
            <a:off x="6724463" y="1500326"/>
            <a:ext cx="5106294" cy="4831999"/>
          </a:xfrm>
          <a:prstGeom prst="rect">
            <a:avLst/>
          </a:prstGeom>
        </p:spPr>
      </p:pic>
    </p:spTree>
    <p:extLst>
      <p:ext uri="{BB962C8B-B14F-4D97-AF65-F5344CB8AC3E}">
        <p14:creationId xmlns:p14="http://schemas.microsoft.com/office/powerpoint/2010/main" val="4042102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F42822-2B8F-B894-3E5E-C27228EC345D}"/>
              </a:ext>
            </a:extLst>
          </p:cNvPr>
          <p:cNvSpPr txBox="1"/>
          <p:nvPr/>
        </p:nvSpPr>
        <p:spPr>
          <a:xfrm>
            <a:off x="496919" y="1200268"/>
            <a:ext cx="11557262" cy="118895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endParaRPr lang="el-GR" sz="3400" b="1" kern="1200" dirty="0">
              <a:solidFill>
                <a:schemeClr val="tx1"/>
              </a:solidFill>
              <a:latin typeface="Garamond" panose="02020404030301010803" pitchFamily="18" charset="0"/>
              <a:ea typeface="+mj-ea"/>
              <a:cs typeface="+mj-cs"/>
            </a:endParaRPr>
          </a:p>
          <a:p>
            <a:pPr>
              <a:lnSpc>
                <a:spcPct val="90000"/>
              </a:lnSpc>
              <a:spcBef>
                <a:spcPct val="0"/>
              </a:spcBef>
              <a:spcAft>
                <a:spcPts val="600"/>
              </a:spcAft>
            </a:pPr>
            <a:r>
              <a:rPr lang="el-GR" sz="3400" b="1" kern="1200" dirty="0">
                <a:solidFill>
                  <a:schemeClr val="tx1"/>
                </a:solidFill>
                <a:latin typeface="Garamond" panose="02020404030301010803" pitchFamily="18" charset="0"/>
                <a:ea typeface="+mj-ea"/>
                <a:cs typeface="+mj-cs"/>
              </a:rPr>
              <a:t>3</a:t>
            </a:r>
            <a:r>
              <a:rPr lang="en-US" sz="3400" b="1" kern="1200" baseline="30000" dirty="0">
                <a:solidFill>
                  <a:schemeClr val="tx1"/>
                </a:solidFill>
                <a:latin typeface="Garamond" panose="02020404030301010803" pitchFamily="18" charset="0"/>
                <a:ea typeface="+mj-ea"/>
                <a:cs typeface="+mj-cs"/>
              </a:rPr>
              <a:t>η</a:t>
            </a:r>
            <a:r>
              <a:rPr lang="en-US" sz="3400" b="1" kern="1200" dirty="0">
                <a:solidFill>
                  <a:schemeClr val="tx1"/>
                </a:solidFill>
                <a:latin typeface="Garamond" panose="02020404030301010803" pitchFamily="18" charset="0"/>
                <a:ea typeface="+mj-ea"/>
                <a:cs typeface="+mj-cs"/>
              </a:rPr>
              <a:t> |</a:t>
            </a:r>
            <a:r>
              <a:rPr lang="el-GR" sz="3600" b="1" dirty="0">
                <a:latin typeface="Garamond" panose="02020404030301010803" pitchFamily="18" charset="0"/>
                <a:ea typeface="+mj-ea"/>
                <a:cs typeface="+mj-cs"/>
              </a:rPr>
              <a:t>Ένας ενθουσιώδης αλλά άπειρος διευθυντής σχολείου</a:t>
            </a:r>
            <a:endParaRPr lang="en-US" sz="3600" b="1" dirty="0">
              <a:latin typeface="Garamond" panose="02020404030301010803" pitchFamily="18" charset="0"/>
              <a:ea typeface="+mj-ea"/>
              <a:cs typeface="+mj-cs"/>
            </a:endParaRPr>
          </a:p>
          <a:p>
            <a:pPr>
              <a:lnSpc>
                <a:spcPct val="90000"/>
              </a:lnSpc>
              <a:spcBef>
                <a:spcPct val="0"/>
              </a:spcBef>
              <a:spcAft>
                <a:spcPts val="600"/>
              </a:spcAft>
            </a:pPr>
            <a:endParaRPr lang="en-US" sz="3400" b="1" kern="1200" dirty="0">
              <a:solidFill>
                <a:schemeClr val="tx1"/>
              </a:solidFill>
              <a:latin typeface="Garamond" panose="02020404030301010803" pitchFamily="18" charset="0"/>
              <a:ea typeface="+mj-ea"/>
              <a:cs typeface="+mj-cs"/>
            </a:endParaRPr>
          </a:p>
          <a:p>
            <a:pPr>
              <a:lnSpc>
                <a:spcPct val="90000"/>
              </a:lnSpc>
              <a:spcBef>
                <a:spcPct val="0"/>
              </a:spcBef>
              <a:spcAft>
                <a:spcPts val="600"/>
              </a:spcAft>
            </a:pPr>
            <a:endParaRPr lang="en-US" sz="3400" b="1" kern="1200" dirty="0">
              <a:solidFill>
                <a:schemeClr val="tx1"/>
              </a:solidFill>
              <a:latin typeface="+mj-lt"/>
              <a:ea typeface="+mj-ea"/>
              <a:cs typeface="+mj-cs"/>
            </a:endParaRPr>
          </a:p>
        </p:txBody>
      </p:sp>
      <p:grpSp>
        <p:nvGrpSpPr>
          <p:cNvPr id="8"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609600" y="2403835"/>
            <a:ext cx="10327728" cy="3631205"/>
          </a:xfrm>
          <a:prstGeom prst="rect">
            <a:avLst/>
          </a:prstGeom>
        </p:spPr>
        <p:txBody>
          <a:bodyPr vert="horz" lIns="91440" tIns="45720" rIns="91440" bIns="45720" rtlCol="0" anchor="ctr">
            <a:noAutofit/>
          </a:bodyPr>
          <a:lstStyle/>
          <a:p>
            <a:pPr indent="180000" algn="just"/>
            <a:endParaRPr lang="el-GR" sz="1900" dirty="0">
              <a:latin typeface="Garamond" panose="02020404030301010803" pitchFamily="18" charset="0"/>
            </a:endParaRPr>
          </a:p>
        </p:txBody>
      </p:sp>
      <p:sp>
        <p:nvSpPr>
          <p:cNvPr id="2" name="TextBox 1">
            <a:extLst>
              <a:ext uri="{FF2B5EF4-FFF2-40B4-BE49-F238E27FC236}">
                <a16:creationId xmlns:a16="http://schemas.microsoft.com/office/drawing/2014/main" id="{A073E383-1C83-A9DD-758F-58B54314730D}"/>
              </a:ext>
            </a:extLst>
          </p:cNvPr>
          <p:cNvSpPr txBox="1"/>
          <p:nvPr/>
        </p:nvSpPr>
        <p:spPr>
          <a:xfrm>
            <a:off x="710214" y="2403835"/>
            <a:ext cx="10335567" cy="3016210"/>
          </a:xfrm>
          <a:prstGeom prst="rect">
            <a:avLst/>
          </a:prstGeom>
          <a:noFill/>
        </p:spPr>
        <p:txBody>
          <a:bodyPr wrap="square" rtlCol="0">
            <a:spAutoFit/>
          </a:bodyPr>
          <a:lstStyle/>
          <a:p>
            <a:pPr indent="180000" algn="just"/>
            <a:r>
              <a:rPr lang="el-GR" sz="1900" dirty="0">
                <a:latin typeface="Garamond" panose="02020404030301010803" pitchFamily="18" charset="0"/>
              </a:rPr>
              <a:t>Ο κ. Πέτρου, εκπαιδευτικός στο Νομό Αχαΐας με 12 χρόνια υπηρεσία, ενδιαφερόταν εξαιρετικά για το διδακτικό του έργο και ήταν ολοκληρωτικά αφοσιωμένος σε αυτό. Η φήμη του κ. Πέτρου ως καλού δασκάλου και συναδέλφου ήταν πολύ καλά γνωστή τόσο στο σχολείο όσο και στην τοπική κοινωνία.</a:t>
            </a:r>
          </a:p>
          <a:p>
            <a:pPr indent="180000" algn="just"/>
            <a:r>
              <a:rPr lang="el-GR" sz="1900" dirty="0">
                <a:latin typeface="Garamond" panose="02020404030301010803" pitchFamily="18" charset="0"/>
              </a:rPr>
              <a:t>Το σχολείο ήταν διακεκριμένο για την ακαδημαϊκή αξία (υπεροχή) του, τα καλά αποτελέσματα στις εξετάσεις και την άξια επαίνου συμπεριφορά των μαθητών και του προσωπικού. Η κοινότητα ήταν πολύ περήφανη για αυτό το σχολείο και πολλοί γονείς αγωνίζονταν, επεδίωκαν να στείλουν παιδιά τους σε αυτό. Ο κ. Πέτρου ήταν ευχαριστημένος που εργαζόταν σε ένα τέτοιο σχολικό ίδρυμα.</a:t>
            </a:r>
          </a:p>
          <a:p>
            <a:pPr indent="180000" algn="just"/>
            <a:r>
              <a:rPr lang="el-GR" sz="1900" dirty="0">
                <a:latin typeface="Garamond" panose="02020404030301010803" pitchFamily="18" charset="0"/>
              </a:rPr>
              <a:t>Το περασμένο σχολικό έτος μετατέθηκε από το Νομό Αχαΐας σε εκπαιδευτική περιφέρεια της Αθήνας, όπου η </a:t>
            </a:r>
            <a:r>
              <a:rPr lang="el-GR" sz="1900" dirty="0" err="1">
                <a:latin typeface="Garamond" panose="02020404030301010803" pitchFamily="18" charset="0"/>
              </a:rPr>
              <a:t>προιστάμενη</a:t>
            </a:r>
            <a:r>
              <a:rPr lang="el-GR" sz="1900" dirty="0">
                <a:latin typeface="Garamond" panose="02020404030301010803" pitchFamily="18" charset="0"/>
              </a:rPr>
              <a:t> Αρχή του ανέθεσε λόγω της φήμης ως καλός δάσκαλος, τη διεύθυνση του </a:t>
            </a:r>
            <a:r>
              <a:rPr lang="el-GR" sz="1900" dirty="0" err="1">
                <a:latin typeface="Garamond" panose="02020404030301010803" pitchFamily="18" charset="0"/>
              </a:rPr>
              <a:t>Χου</a:t>
            </a:r>
            <a:r>
              <a:rPr lang="el-GR" sz="1900" dirty="0">
                <a:latin typeface="Garamond" panose="02020404030301010803" pitchFamily="18" charset="0"/>
              </a:rPr>
              <a:t> δημοτικού σχολείου Αθηνών.</a:t>
            </a:r>
          </a:p>
        </p:txBody>
      </p:sp>
    </p:spTree>
    <p:extLst>
      <p:ext uri="{BB962C8B-B14F-4D97-AF65-F5344CB8AC3E}">
        <p14:creationId xmlns:p14="http://schemas.microsoft.com/office/powerpoint/2010/main" val="1666134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808638" y="2389218"/>
            <a:ext cx="10143668" cy="3435531"/>
          </a:xfrm>
          <a:prstGeom prst="rect">
            <a:avLst/>
          </a:prstGeom>
        </p:spPr>
        <p:txBody>
          <a:bodyPr vert="horz" lIns="91440" tIns="45720" rIns="91440" bIns="45720" rtlCol="0" anchor="ctr">
            <a:normAutofit/>
          </a:bodyPr>
          <a:lstStyle/>
          <a:p>
            <a:pPr indent="266700" algn="just">
              <a:lnSpc>
                <a:spcPct val="90000"/>
              </a:lnSpc>
              <a:spcAft>
                <a:spcPts val="600"/>
              </a:spcAft>
            </a:pPr>
            <a:r>
              <a:rPr lang="el-GR" sz="1900" dirty="0">
                <a:latin typeface="Garamond" panose="02020404030301010803" pitchFamily="18" charset="0"/>
              </a:rPr>
              <a:t>Ήταν γεμάτος χαρά και αποφασισμένος να επιτύχει στη νέα του δουλειά, χρησιμοποιώντας το σχολείο στο οποίο είχε διδάξει ως μοντέλο (πρότυπο). Μία εβδομάδα αφότου έλαβε τα νέα για την προαγωγή του και τη θέση του, ο κ. Πέτρου ανέλαβε τα καθήκοντα στο νέο σχολείο, το οποίο ήταν σε μια μάλλον μικρή αλλά μοντέρνα αστική περιοχή, με όλα τα χαρακτηριστικά μιας αναπτυσσόμενης κοινωνίας – τον κοσμοπολίτικο πληθυσμό, τη ζωντανή κοινωνική ζωή και τις ανέσεις της μοντέρνας ζωής.</a:t>
            </a:r>
          </a:p>
          <a:p>
            <a:pPr indent="266700" algn="just">
              <a:lnSpc>
                <a:spcPct val="90000"/>
              </a:lnSpc>
              <a:spcAft>
                <a:spcPts val="600"/>
              </a:spcAft>
            </a:pPr>
            <a:r>
              <a:rPr lang="el-GR" sz="1900" dirty="0">
                <a:latin typeface="Garamond" panose="02020404030301010803" pitchFamily="18" charset="0"/>
              </a:rPr>
              <a:t>Παρά το γεγονός ότι το σχολείο ήταν σχετικά νέο, δε φαινόταν να διακρίνεται για την καλή του οργάνωση και λειτουργία. Οι σχέσεις του προσωπικού ήταν κακές και ο διευθυντής του σχολείου άλλαζε κάθε χρόνο. Οι μαθητές ήταν διαβόητοι για την ανυπακοή και η κοινότητα είχε αρχίσει να ανησυχεί για το μέλλον του σχολείου. Ο κ. Πέτρου θεωρούσε τη νέα του αποστολή ως πρόκληση. Είχε μάθει για το σχολείο και ήταν αποφασισμένος να επιτύχει μια ολοκληρωτική αλλαγή στάσης. Η εμπειρία του στο παλιό σχολείο θα ήταν ένας χρήσιμος οδηγός.</a:t>
            </a:r>
          </a:p>
          <a:p>
            <a:pPr marL="342900" indent="-342900" algn="just">
              <a:lnSpc>
                <a:spcPct val="90000"/>
              </a:lnSpc>
              <a:spcAft>
                <a:spcPts val="600"/>
              </a:spcAft>
              <a:buFont typeface="Wingdings" panose="05000000000000000000" pitchFamily="2" charset="2"/>
              <a:buChar char="§"/>
            </a:pPr>
            <a:endParaRPr lang="en-US" sz="2000" dirty="0">
              <a:latin typeface="Garamond" panose="02020404030301010803" pitchFamily="18" charset="0"/>
            </a:endParaRPr>
          </a:p>
        </p:txBody>
      </p:sp>
    </p:spTree>
    <p:extLst>
      <p:ext uri="{BB962C8B-B14F-4D97-AF65-F5344CB8AC3E}">
        <p14:creationId xmlns:p14="http://schemas.microsoft.com/office/powerpoint/2010/main" val="36911022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37407" y="2362585"/>
            <a:ext cx="10306205" cy="3629842"/>
          </a:xfrm>
          <a:prstGeom prst="rect">
            <a:avLst/>
          </a:prstGeom>
        </p:spPr>
        <p:txBody>
          <a:bodyPr vert="horz" lIns="91440" tIns="45720" rIns="91440" bIns="45720" rtlCol="0" anchor="ctr">
            <a:normAutofit/>
          </a:bodyPr>
          <a:lstStyle/>
          <a:p>
            <a:pPr indent="266700" algn="just">
              <a:lnSpc>
                <a:spcPct val="90000"/>
              </a:lnSpc>
              <a:spcAft>
                <a:spcPts val="600"/>
              </a:spcAft>
            </a:pPr>
            <a:r>
              <a:rPr lang="el-GR" sz="1900" dirty="0">
                <a:latin typeface="Garamond" panose="02020404030301010803" pitchFamily="18" charset="0"/>
              </a:rPr>
              <a:t>Στην πρώτη συνέλευση του συλλόγου διδασκόντων ο κ. Πέτρου ανακοίνωσε τη διοικητική του πολιτική, εξέφρασε δυσαρέσκεια για πολλά πράγματα που είχε βρει στο σχολείο και τόνισε ότι το σχολείο πρέπει να δικαιολογήσει την ύπαρξή του, πράγμα το οποίο θα μπορούσε να συμβεί μέσα σε μία ατμόσφαιρα σκληρής δουλειάς και πειθαρχίας. Οι μαθητές και το προσωπικό χρειαζόταν να αλλάξουν ολοκληρωτικά τη στάσης τους και να μοιραστούν την αποφασιστικότητα του κ. Πέτρου να αποκαταστήσει το καλό όνομα του ιδρύματος. Επευφημήθηκε από μερικά μέλη του προσωπικού, τα οποία ένιωθαν ότι το σχολείο χρειαζόταν ριζική αλλαγή στην ηγεσία. Υπήρχαν και άλλοι, παρόλα αυτά, που ήθελαν να δουν πως η φιλοσοφία του διευθυντή θα δρούσε στην πράξη.</a:t>
            </a:r>
          </a:p>
          <a:p>
            <a:pPr marL="342900" indent="-342900" algn="just">
              <a:lnSpc>
                <a:spcPct val="90000"/>
              </a:lnSpc>
              <a:spcAft>
                <a:spcPts val="600"/>
              </a:spcAft>
              <a:buFont typeface="Wingdings" panose="05000000000000000000" pitchFamily="2" charset="2"/>
              <a:buChar char="§"/>
            </a:pPr>
            <a:endParaRPr lang="en-US" sz="2000" dirty="0">
              <a:latin typeface="Garamond" panose="02020404030301010803" pitchFamily="18" charset="0"/>
            </a:endParaRPr>
          </a:p>
        </p:txBody>
      </p:sp>
    </p:spTree>
    <p:extLst>
      <p:ext uri="{BB962C8B-B14F-4D97-AF65-F5344CB8AC3E}">
        <p14:creationId xmlns:p14="http://schemas.microsoft.com/office/powerpoint/2010/main" val="3043142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37407" y="2362585"/>
            <a:ext cx="10306205" cy="3629842"/>
          </a:xfrm>
          <a:prstGeom prst="rect">
            <a:avLst/>
          </a:prstGeom>
        </p:spPr>
        <p:txBody>
          <a:bodyPr vert="horz" lIns="91440" tIns="45720" rIns="91440" bIns="45720" rtlCol="0" anchor="ctr">
            <a:normAutofit/>
          </a:bodyPr>
          <a:lstStyle/>
          <a:p>
            <a:pPr indent="266700" algn="just">
              <a:lnSpc>
                <a:spcPct val="90000"/>
              </a:lnSpc>
              <a:spcAft>
                <a:spcPts val="600"/>
              </a:spcAft>
            </a:pPr>
            <a:r>
              <a:rPr lang="el-GR" sz="1900" dirty="0">
                <a:latin typeface="Garamond" panose="02020404030301010803" pitchFamily="18" charset="0"/>
              </a:rPr>
              <a:t>Στους πρώτους μήνες όλα φαίνονταν να πηγαίνουν καλά, όσο ο κ. Πέτρου προσπαθούσε να εφαρμόσει μερικές από τις νέες ιδέες του. Ένα από τα πρώτα καθήκοντά του ήταν να υποδείξει έναν ικανό υποδιευθυντή στην προϊσταμένη Αρχή. Υπήρχαν 3 πιθανοί υποψήφιοι για τη θέση, οι οποίοι μέσα στα πλαίσια της αρχαιότητας, διάρκειας παραμονής στο σχολείο και εκπαιδευτικού υπόβαθρου, όλοι φαινόταν εξίσου έχοντες προσόντα. Ο προκάτοχός του δεν του είχε δώσει καμία οδηγία </a:t>
            </a:r>
            <a:r>
              <a:rPr lang="el-GR" sz="1900" dirty="0" err="1">
                <a:latin typeface="Garamond" panose="02020404030301010803" pitchFamily="18" charset="0"/>
              </a:rPr>
              <a:t>γι΄αυτό</a:t>
            </a:r>
            <a:r>
              <a:rPr lang="el-GR" sz="1900" dirty="0">
                <a:latin typeface="Garamond" panose="02020404030301010803" pitchFamily="18" charset="0"/>
              </a:rPr>
              <a:t> το θέμα. Ο κ. Πέτρου ακολούθησε τη βούλησή του και τις πληροφορίες που είχε συγκεντρώσει από το προσωπικό και τους γονείς των μαθητών, για να κάνει την πρότασή του στην προϊσταμένη Αρχή. Οι 2 «</a:t>
            </a:r>
            <a:r>
              <a:rPr lang="el-GR" sz="1900" dirty="0" err="1">
                <a:latin typeface="Garamond" panose="02020404030301010803" pitchFamily="18" charset="0"/>
              </a:rPr>
              <a:t>ανεπιτυχόντες</a:t>
            </a:r>
            <a:r>
              <a:rPr lang="el-GR" sz="1900" dirty="0">
                <a:latin typeface="Garamond" panose="02020404030301010803" pitchFamily="18" charset="0"/>
              </a:rPr>
              <a:t>» υποψήφιοι, που έτυχε να είναι ντόπιοι της περιοχής και πολύ καλοί φίλοι, εξοργίστηκαν. Παραπέρα, οι δύο αυτοί εκπαιδευτικοί ασκούσαν επιρροή σε ένα σημαντικό αριθμό συναδέλφων τους.</a:t>
            </a:r>
          </a:p>
          <a:p>
            <a:pPr marL="342900" indent="-342900" algn="just">
              <a:lnSpc>
                <a:spcPct val="90000"/>
              </a:lnSpc>
              <a:spcAft>
                <a:spcPts val="600"/>
              </a:spcAft>
              <a:buFont typeface="Wingdings" panose="05000000000000000000" pitchFamily="2" charset="2"/>
              <a:buChar char="§"/>
            </a:pPr>
            <a:endParaRPr lang="en-US" sz="2000" dirty="0">
              <a:latin typeface="Garamond" panose="02020404030301010803" pitchFamily="18" charset="0"/>
            </a:endParaRPr>
          </a:p>
        </p:txBody>
      </p:sp>
    </p:spTree>
    <p:extLst>
      <p:ext uri="{BB962C8B-B14F-4D97-AF65-F5344CB8AC3E}">
        <p14:creationId xmlns:p14="http://schemas.microsoft.com/office/powerpoint/2010/main" val="12493289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37407" y="2362585"/>
            <a:ext cx="10306205" cy="3629842"/>
          </a:xfrm>
          <a:prstGeom prst="rect">
            <a:avLst/>
          </a:prstGeom>
        </p:spPr>
        <p:txBody>
          <a:bodyPr vert="horz" lIns="91440" tIns="45720" rIns="91440" bIns="45720" rtlCol="0" anchor="ctr">
            <a:normAutofit/>
          </a:bodyPr>
          <a:lstStyle/>
          <a:p>
            <a:pPr indent="266700" algn="just">
              <a:lnSpc>
                <a:spcPct val="90000"/>
              </a:lnSpc>
              <a:spcAft>
                <a:spcPts val="600"/>
              </a:spcAft>
            </a:pPr>
            <a:r>
              <a:rPr lang="el-GR" sz="1900" dirty="0">
                <a:latin typeface="Garamond" panose="02020404030301010803" pitchFamily="18" charset="0"/>
              </a:rPr>
              <a:t>Μετά το 1</a:t>
            </a:r>
            <a:r>
              <a:rPr lang="el-GR" sz="1900" baseline="30000" dirty="0">
                <a:latin typeface="Garamond" panose="02020404030301010803" pitchFamily="18" charset="0"/>
              </a:rPr>
              <a:t>ο</a:t>
            </a:r>
            <a:r>
              <a:rPr lang="el-GR" sz="1900" dirty="0">
                <a:latin typeface="Garamond" panose="02020404030301010803" pitchFamily="18" charset="0"/>
              </a:rPr>
              <a:t> τρίμηνο, ο διευθυντής συνάντησε μερικά προβλήματα στη λειτουργία του σχολείου, αφού μερικοί εκπαιδευτικοί ήταν αδιάφοροι και απουσίαζαν (για διάφορους λόγους) σε τακτά χρονικά διαστήματα. Ακόμη, σε διάφορες περιστάσεις αγνοούσαν τις εντολές του υποδιευθυντή. Σημειώνεται ότι στα προηγούμενα σχολικά έτη δεν υπήρχε το φαινόμενο των συχνών απουσιών των εκπαιδευτικών.</a:t>
            </a:r>
          </a:p>
          <a:p>
            <a:pPr indent="266700" algn="just">
              <a:lnSpc>
                <a:spcPct val="90000"/>
              </a:lnSpc>
              <a:spcAft>
                <a:spcPts val="600"/>
              </a:spcAft>
            </a:pPr>
            <a:r>
              <a:rPr lang="el-GR" sz="1900" dirty="0">
                <a:latin typeface="Garamond" panose="02020404030301010803" pitchFamily="18" charset="0"/>
              </a:rPr>
              <a:t>Σε μια περίπτωση ο κ. Πέτρου έπρεπε, λόγω θέσης, να μεσολαβήσει σε μια διένεξη μεταξύ 2 εκπαιδευτικών για τη χρησιμοποίηση του εργαστηρίου φυσικής το πρωί της Τετάρτης. Το κλίμα στο σχολείο δεν ήταν ευχάριστο και ο κ. Πέτρου ήξερε πως κάτι ήταν σοβαρά λάθος. Αναρωτιόταν τι θα έπρεπε να κάνει, για να βελτιώσει την υφιστάμενη κατάσταση του σχολείου.</a:t>
            </a:r>
          </a:p>
          <a:p>
            <a:pPr indent="266700" algn="just">
              <a:lnSpc>
                <a:spcPct val="90000"/>
              </a:lnSpc>
              <a:spcAft>
                <a:spcPts val="600"/>
              </a:spcAft>
            </a:pPr>
            <a:endParaRPr lang="el-GR" sz="1900" dirty="0">
              <a:latin typeface="Garamond" panose="02020404030301010803" pitchFamily="18" charset="0"/>
            </a:endParaRPr>
          </a:p>
          <a:p>
            <a:pPr indent="266700" algn="just">
              <a:lnSpc>
                <a:spcPct val="90000"/>
              </a:lnSpc>
              <a:spcAft>
                <a:spcPts val="600"/>
              </a:spcAft>
            </a:pPr>
            <a:endParaRPr lang="el-GR" sz="1900" dirty="0">
              <a:latin typeface="Garamond" panose="02020404030301010803" pitchFamily="18" charset="0"/>
            </a:endParaRPr>
          </a:p>
          <a:p>
            <a:pPr marL="342900" indent="-342900" algn="just">
              <a:lnSpc>
                <a:spcPct val="90000"/>
              </a:lnSpc>
              <a:spcAft>
                <a:spcPts val="600"/>
              </a:spcAft>
              <a:buFont typeface="Wingdings" panose="05000000000000000000" pitchFamily="2" charset="2"/>
              <a:buChar char="§"/>
            </a:pPr>
            <a:endParaRPr lang="en-US" sz="2000" dirty="0">
              <a:latin typeface="Garamond" panose="02020404030301010803" pitchFamily="18" charset="0"/>
            </a:endParaRPr>
          </a:p>
        </p:txBody>
      </p:sp>
    </p:spTree>
    <p:extLst>
      <p:ext uri="{BB962C8B-B14F-4D97-AF65-F5344CB8AC3E}">
        <p14:creationId xmlns:p14="http://schemas.microsoft.com/office/powerpoint/2010/main" val="18894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Εικόνα που περιέχει ανυσματικά γραφικά&#10;&#10;Περιγραφή που δημιουργήθηκε αυτόματα">
            <a:extLst>
              <a:ext uri="{FF2B5EF4-FFF2-40B4-BE49-F238E27FC236}">
                <a16:creationId xmlns:a16="http://schemas.microsoft.com/office/drawing/2014/main" id="{951A1249-051C-29CB-1087-1CC7D3046261}"/>
              </a:ext>
            </a:extLst>
          </p:cNvPr>
          <p:cNvPicPr>
            <a:picLocks noChangeAspect="1"/>
          </p:cNvPicPr>
          <p:nvPr/>
        </p:nvPicPr>
        <p:blipFill rotWithShape="1">
          <a:blip r:embed="rId2"/>
          <a:srcRect l="291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4572000" y="46995"/>
            <a:ext cx="6870223"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3700" b="1" dirty="0">
                <a:latin typeface="Garamond" panose="02020404030301010803" pitchFamily="18" charset="0"/>
                <a:ea typeface="+mj-ea"/>
                <a:cs typeface="+mj-cs"/>
              </a:rPr>
              <a:t>Ένας ενθουσιώδης αλλά άπειρος διευθυντής σχολείου</a:t>
            </a:r>
            <a:endParaRPr lang="en-US" sz="3700" b="1" dirty="0">
              <a:latin typeface="Garamond" panose="02020404030301010803" pitchFamily="18" charset="0"/>
              <a:ea typeface="+mj-ea"/>
              <a:cs typeface="+mj-cs"/>
            </a:endParaRPr>
          </a:p>
        </p:txBody>
      </p:sp>
      <p:graphicFrame>
        <p:nvGraphicFramePr>
          <p:cNvPr id="43" name="TextBox 4">
            <a:extLst>
              <a:ext uri="{FF2B5EF4-FFF2-40B4-BE49-F238E27FC236}">
                <a16:creationId xmlns:a16="http://schemas.microsoft.com/office/drawing/2014/main" id="{8840C080-C466-4E3C-9859-A35C5FCF346F}"/>
              </a:ext>
            </a:extLst>
          </p:cNvPr>
          <p:cNvGraphicFramePr/>
          <p:nvPr>
            <p:extLst>
              <p:ext uri="{D42A27DB-BD31-4B8C-83A1-F6EECF244321}">
                <p14:modId xmlns:p14="http://schemas.microsoft.com/office/powerpoint/2010/main" val="3997979039"/>
              </p:ext>
            </p:extLst>
          </p:nvPr>
        </p:nvGraphicFramePr>
        <p:xfrm>
          <a:off x="5000915" y="1286446"/>
          <a:ext cx="712534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5359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5042767" y="76509"/>
            <a:ext cx="6497138" cy="7935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dirty="0">
                <a:latin typeface="Garamond" panose="02020404030301010803" pitchFamily="18" charset="0"/>
                <a:ea typeface="+mj-ea"/>
                <a:cs typeface="+mj-cs"/>
              </a:rPr>
              <a:t>Προτεινόμενες Απαντήσεις</a:t>
            </a:r>
            <a:endParaRPr lang="en-US" sz="4400" b="1" dirty="0">
              <a:latin typeface="Garamond" panose="02020404030301010803" pitchFamily="18" charset="0"/>
              <a:ea typeface="+mj-ea"/>
              <a:cs typeface="+mj-cs"/>
            </a:endParaRPr>
          </a:p>
        </p:txBody>
      </p:sp>
      <p:sp>
        <p:nvSpPr>
          <p:cNvPr id="5" name="TextBox 4">
            <a:extLst>
              <a:ext uri="{FF2B5EF4-FFF2-40B4-BE49-F238E27FC236}">
                <a16:creationId xmlns:a16="http://schemas.microsoft.com/office/drawing/2014/main" id="{35DF4799-A56B-05CE-FC3B-1826326BA490}"/>
              </a:ext>
            </a:extLst>
          </p:cNvPr>
          <p:cNvSpPr txBox="1"/>
          <p:nvPr/>
        </p:nvSpPr>
        <p:spPr>
          <a:xfrm>
            <a:off x="4855591" y="1868487"/>
            <a:ext cx="7004976" cy="4351338"/>
          </a:xfrm>
          <a:prstGeom prst="rect">
            <a:avLst/>
          </a:prstGeom>
        </p:spPr>
        <p:txBody>
          <a:bodyPr vert="horz" lIns="91440" tIns="45720" rIns="91440" bIns="45720" rtlCol="0">
            <a:normAutofit/>
          </a:bodyPr>
          <a:lstStyle/>
          <a:p>
            <a:pPr indent="266700">
              <a:lnSpc>
                <a:spcPct val="90000"/>
              </a:lnSpc>
            </a:pPr>
            <a:endParaRPr lang="en-US" dirty="0"/>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endParaRPr lang="en-US" dirty="0">
              <a:latin typeface="Garamond" panose="02020404030301010803" pitchFamily="18" charset="0"/>
            </a:endParaRPr>
          </a:p>
        </p:txBody>
      </p:sp>
      <p:pic>
        <p:nvPicPr>
          <p:cNvPr id="6" name="Εικόνα 5">
            <a:extLst>
              <a:ext uri="{FF2B5EF4-FFF2-40B4-BE49-F238E27FC236}">
                <a16:creationId xmlns:a16="http://schemas.microsoft.com/office/drawing/2014/main" id="{2F7739CA-2D3F-8BEA-B040-C7562E96A1CE}"/>
              </a:ext>
            </a:extLst>
          </p:cNvPr>
          <p:cNvPicPr>
            <a:picLocks noChangeAspect="1"/>
          </p:cNvPicPr>
          <p:nvPr/>
        </p:nvPicPr>
        <p:blipFill>
          <a:blip r:embed="rId2"/>
          <a:stretch>
            <a:fillRect/>
          </a:stretch>
        </p:blipFill>
        <p:spPr>
          <a:xfrm>
            <a:off x="66224" y="905475"/>
            <a:ext cx="6422729" cy="2581407"/>
          </a:xfrm>
          <a:prstGeom prst="rect">
            <a:avLst/>
          </a:prstGeom>
        </p:spPr>
      </p:pic>
      <p:pic>
        <p:nvPicPr>
          <p:cNvPr id="11" name="Εικόνα 10">
            <a:extLst>
              <a:ext uri="{FF2B5EF4-FFF2-40B4-BE49-F238E27FC236}">
                <a16:creationId xmlns:a16="http://schemas.microsoft.com/office/drawing/2014/main" id="{A77D36B4-7AC2-1D9C-450C-C92118B56F11}"/>
              </a:ext>
            </a:extLst>
          </p:cNvPr>
          <p:cNvPicPr>
            <a:picLocks noChangeAspect="1"/>
          </p:cNvPicPr>
          <p:nvPr/>
        </p:nvPicPr>
        <p:blipFill>
          <a:blip r:embed="rId3"/>
          <a:stretch>
            <a:fillRect/>
          </a:stretch>
        </p:blipFill>
        <p:spPr>
          <a:xfrm>
            <a:off x="6305766" y="2869892"/>
            <a:ext cx="5554801" cy="3782445"/>
          </a:xfrm>
          <a:prstGeom prst="rect">
            <a:avLst/>
          </a:prstGeom>
        </p:spPr>
      </p:pic>
    </p:spTree>
    <p:extLst>
      <p:ext uri="{BB962C8B-B14F-4D97-AF65-F5344CB8AC3E}">
        <p14:creationId xmlns:p14="http://schemas.microsoft.com/office/powerpoint/2010/main" val="2687914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5042767" y="76509"/>
            <a:ext cx="6497138" cy="7935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dirty="0">
                <a:latin typeface="Garamond" panose="02020404030301010803" pitchFamily="18" charset="0"/>
                <a:ea typeface="+mj-ea"/>
                <a:cs typeface="+mj-cs"/>
              </a:rPr>
              <a:t>Προτεινόμενες Απαντήσεις</a:t>
            </a:r>
            <a:endParaRPr lang="en-US" sz="4400" b="1" dirty="0">
              <a:latin typeface="Garamond" panose="02020404030301010803" pitchFamily="18" charset="0"/>
              <a:ea typeface="+mj-ea"/>
              <a:cs typeface="+mj-cs"/>
            </a:endParaRPr>
          </a:p>
        </p:txBody>
      </p:sp>
      <p:sp>
        <p:nvSpPr>
          <p:cNvPr id="5" name="TextBox 4">
            <a:extLst>
              <a:ext uri="{FF2B5EF4-FFF2-40B4-BE49-F238E27FC236}">
                <a16:creationId xmlns:a16="http://schemas.microsoft.com/office/drawing/2014/main" id="{35DF4799-A56B-05CE-FC3B-1826326BA490}"/>
              </a:ext>
            </a:extLst>
          </p:cNvPr>
          <p:cNvSpPr txBox="1"/>
          <p:nvPr/>
        </p:nvSpPr>
        <p:spPr>
          <a:xfrm>
            <a:off x="4855591" y="1868487"/>
            <a:ext cx="7004976" cy="4351338"/>
          </a:xfrm>
          <a:prstGeom prst="rect">
            <a:avLst/>
          </a:prstGeom>
        </p:spPr>
        <p:txBody>
          <a:bodyPr vert="horz" lIns="91440" tIns="45720" rIns="91440" bIns="45720" rtlCol="0">
            <a:normAutofit/>
          </a:bodyPr>
          <a:lstStyle/>
          <a:p>
            <a:pPr indent="266700">
              <a:lnSpc>
                <a:spcPct val="90000"/>
              </a:lnSpc>
            </a:pPr>
            <a:endParaRPr lang="en-US" dirty="0"/>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endParaRPr lang="en-US" dirty="0">
              <a:latin typeface="Garamond" panose="02020404030301010803" pitchFamily="18" charset="0"/>
            </a:endParaRPr>
          </a:p>
        </p:txBody>
      </p:sp>
      <p:pic>
        <p:nvPicPr>
          <p:cNvPr id="3" name="Εικόνα 2">
            <a:extLst>
              <a:ext uri="{FF2B5EF4-FFF2-40B4-BE49-F238E27FC236}">
                <a16:creationId xmlns:a16="http://schemas.microsoft.com/office/drawing/2014/main" id="{F17E284C-D269-180F-3D7A-CE2D01C6C848}"/>
              </a:ext>
            </a:extLst>
          </p:cNvPr>
          <p:cNvPicPr>
            <a:picLocks noChangeAspect="1"/>
          </p:cNvPicPr>
          <p:nvPr/>
        </p:nvPicPr>
        <p:blipFill>
          <a:blip r:embed="rId2"/>
          <a:stretch>
            <a:fillRect/>
          </a:stretch>
        </p:blipFill>
        <p:spPr>
          <a:xfrm>
            <a:off x="331433" y="879343"/>
            <a:ext cx="6207895" cy="5317724"/>
          </a:xfrm>
          <a:prstGeom prst="rect">
            <a:avLst/>
          </a:prstGeom>
        </p:spPr>
      </p:pic>
      <p:pic>
        <p:nvPicPr>
          <p:cNvPr id="8" name="Εικόνα 7">
            <a:extLst>
              <a:ext uri="{FF2B5EF4-FFF2-40B4-BE49-F238E27FC236}">
                <a16:creationId xmlns:a16="http://schemas.microsoft.com/office/drawing/2014/main" id="{D0389CE2-8A0E-A8BE-3B8A-EBDC60D5430A}"/>
              </a:ext>
            </a:extLst>
          </p:cNvPr>
          <p:cNvPicPr>
            <a:picLocks noChangeAspect="1"/>
          </p:cNvPicPr>
          <p:nvPr/>
        </p:nvPicPr>
        <p:blipFill>
          <a:blip r:embed="rId3"/>
          <a:stretch>
            <a:fillRect/>
          </a:stretch>
        </p:blipFill>
        <p:spPr>
          <a:xfrm>
            <a:off x="6717940" y="2587832"/>
            <a:ext cx="4943490" cy="3741947"/>
          </a:xfrm>
          <a:prstGeom prst="rect">
            <a:avLst/>
          </a:prstGeom>
        </p:spPr>
      </p:pic>
    </p:spTree>
    <p:extLst>
      <p:ext uri="{BB962C8B-B14F-4D97-AF65-F5344CB8AC3E}">
        <p14:creationId xmlns:p14="http://schemas.microsoft.com/office/powerpoint/2010/main" val="33492388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F42822-2B8F-B894-3E5E-C27228EC345D}"/>
              </a:ext>
            </a:extLst>
          </p:cNvPr>
          <p:cNvSpPr txBox="1"/>
          <p:nvPr/>
        </p:nvSpPr>
        <p:spPr>
          <a:xfrm>
            <a:off x="216816" y="386930"/>
            <a:ext cx="11887200"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400" b="1" kern="1200" dirty="0">
                <a:solidFill>
                  <a:schemeClr val="tx1"/>
                </a:solidFill>
                <a:latin typeface="Garamond" panose="02020404030301010803" pitchFamily="18" charset="0"/>
                <a:ea typeface="+mj-ea"/>
                <a:cs typeface="+mj-cs"/>
              </a:rPr>
              <a:t>4</a:t>
            </a:r>
            <a:r>
              <a:rPr lang="en-US" sz="3400" b="1" kern="1200" baseline="30000" dirty="0">
                <a:solidFill>
                  <a:schemeClr val="tx1"/>
                </a:solidFill>
                <a:latin typeface="Garamond" panose="02020404030301010803" pitchFamily="18" charset="0"/>
                <a:ea typeface="+mj-ea"/>
                <a:cs typeface="+mj-cs"/>
              </a:rPr>
              <a:t>η</a:t>
            </a:r>
            <a:r>
              <a:rPr lang="en-US" sz="3400" b="1" kern="1200" dirty="0">
                <a:solidFill>
                  <a:schemeClr val="tx1"/>
                </a:solidFill>
                <a:latin typeface="Garamond" panose="02020404030301010803" pitchFamily="18" charset="0"/>
                <a:ea typeface="+mj-ea"/>
                <a:cs typeface="+mj-cs"/>
              </a:rPr>
              <a:t> |</a:t>
            </a:r>
            <a:r>
              <a:rPr lang="el-GR" sz="3400" b="1" kern="1200" dirty="0">
                <a:solidFill>
                  <a:schemeClr val="tx1"/>
                </a:solidFill>
                <a:latin typeface="Garamond" panose="02020404030301010803" pitchFamily="18" charset="0"/>
                <a:ea typeface="+mj-ea"/>
                <a:cs typeface="+mj-cs"/>
              </a:rPr>
              <a:t>Αυταρχική Σχολική Ηγεσία</a:t>
            </a:r>
            <a:endParaRPr lang="en-US" sz="3400" b="1" kern="1200" dirty="0">
              <a:solidFill>
                <a:schemeClr val="tx1"/>
              </a:solidFill>
              <a:latin typeface="Garamond" panose="02020404030301010803" pitchFamily="18" charset="0"/>
              <a:ea typeface="+mj-ea"/>
              <a:cs typeface="+mj-cs"/>
            </a:endParaRPr>
          </a:p>
          <a:p>
            <a:pPr>
              <a:lnSpc>
                <a:spcPct val="90000"/>
              </a:lnSpc>
              <a:spcBef>
                <a:spcPct val="0"/>
              </a:spcBef>
              <a:spcAft>
                <a:spcPts val="600"/>
              </a:spcAft>
            </a:pPr>
            <a:endParaRPr lang="en-US" sz="3400" b="1" kern="1200" dirty="0">
              <a:solidFill>
                <a:schemeClr val="tx1"/>
              </a:solidFill>
              <a:latin typeface="+mj-lt"/>
              <a:ea typeface="+mj-ea"/>
              <a:cs typeface="+mj-cs"/>
            </a:endParaRPr>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281561"/>
            <a:ext cx="10143668" cy="3753479"/>
          </a:xfrm>
          <a:prstGeom prst="rect">
            <a:avLst/>
          </a:prstGeom>
        </p:spPr>
        <p:txBody>
          <a:bodyPr vert="horz" lIns="91440" tIns="45720" rIns="91440" bIns="45720" rtlCol="0" anchor="ctr">
            <a:normAutofit/>
          </a:bodyPr>
          <a:lstStyle/>
          <a:p>
            <a:pPr indent="180000" algn="just">
              <a:lnSpc>
                <a:spcPct val="110000"/>
              </a:lnSpc>
            </a:pPr>
            <a:endParaRPr lang="en-US" sz="2000" b="1" dirty="0">
              <a:latin typeface="Garamond" panose="02020404030301010803" pitchFamily="18" charset="0"/>
            </a:endParaRPr>
          </a:p>
        </p:txBody>
      </p:sp>
      <p:sp>
        <p:nvSpPr>
          <p:cNvPr id="2" name="TextBox 1">
            <a:extLst>
              <a:ext uri="{FF2B5EF4-FFF2-40B4-BE49-F238E27FC236}">
                <a16:creationId xmlns:a16="http://schemas.microsoft.com/office/drawing/2014/main" id="{AC7FA78F-EB0C-75B3-6A4B-0CF39E33EC98}"/>
              </a:ext>
            </a:extLst>
          </p:cNvPr>
          <p:cNvSpPr txBox="1"/>
          <p:nvPr/>
        </p:nvSpPr>
        <p:spPr>
          <a:xfrm>
            <a:off x="648070" y="2547891"/>
            <a:ext cx="10397711" cy="2139047"/>
          </a:xfrm>
          <a:prstGeom prst="rect">
            <a:avLst/>
          </a:prstGeom>
          <a:noFill/>
        </p:spPr>
        <p:txBody>
          <a:bodyPr wrap="square" rtlCol="0">
            <a:spAutoFit/>
          </a:bodyPr>
          <a:lstStyle/>
          <a:p>
            <a:pPr indent="180000" algn="just"/>
            <a:r>
              <a:rPr lang="el-GR" sz="1900" dirty="0">
                <a:latin typeface="Garamond" panose="02020404030301010803" pitchFamily="18" charset="0"/>
              </a:rPr>
              <a:t>Στη συνεδρία της …-…-…, ο σύλλογος διδασκόντων 6/</a:t>
            </a:r>
            <a:r>
              <a:rPr lang="el-GR" sz="1900" dirty="0" err="1">
                <a:latin typeface="Garamond" panose="02020404030301010803" pitchFamily="18" charset="0"/>
              </a:rPr>
              <a:t>θεσιου</a:t>
            </a:r>
            <a:r>
              <a:rPr lang="el-GR" sz="1900" dirty="0">
                <a:latin typeface="Garamond" panose="02020404030301010803" pitchFamily="18" charset="0"/>
              </a:rPr>
              <a:t> δημοτικού σχολείου Κορίνθου αποφάσισε, με ψήφους 4 υπέρ και 2 κατά, διδακτική επίσκεψη σε κοντινή ιστορική περιοχή. Παρόλα αυτά, ο διευθυντής του σχολείου ανακοίνωσε ματαίωση της επίσκεψης επικαλούμενος τις άσχημες, κατά τη γνώμη του, καιρικές συνθήκες. Μετά την ανακοίνωση του διευθυντή, που ως γνωστόν είχε μειοψηφήσει στη συνεδρίαση, οι εκπαιδευτικοί – στην πλειοψηφία τους νεοδιοριζόμενοι – «υπάκουσαν» στην εντολή τους προϊσταμένου τους, με αποτέλεσμα να μην πραγματοποιηθεί η </a:t>
            </a:r>
            <a:r>
              <a:rPr lang="el-GR" sz="1900" dirty="0" err="1">
                <a:latin typeface="Garamond" panose="02020404030301010803" pitchFamily="18" charset="0"/>
              </a:rPr>
              <a:t>αποφασισθείσα</a:t>
            </a:r>
            <a:r>
              <a:rPr lang="el-GR" sz="1900" dirty="0">
                <a:latin typeface="Garamond" panose="02020404030301010803" pitchFamily="18" charset="0"/>
              </a:rPr>
              <a:t> διδακτική επίσκεψη.</a:t>
            </a:r>
          </a:p>
          <a:p>
            <a:pPr indent="180000" algn="just"/>
            <a:r>
              <a:rPr lang="el-GR" sz="1900" b="1" dirty="0">
                <a:latin typeface="Garamond" panose="02020404030301010803" pitchFamily="18" charset="0"/>
              </a:rPr>
              <a:t>Ζητείται:</a:t>
            </a:r>
          </a:p>
        </p:txBody>
      </p:sp>
    </p:spTree>
    <p:extLst>
      <p:ext uri="{BB962C8B-B14F-4D97-AF65-F5344CB8AC3E}">
        <p14:creationId xmlns:p14="http://schemas.microsoft.com/office/powerpoint/2010/main" val="316836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l-GR" dirty="0"/>
              <a:t> «</a:t>
            </a:r>
            <a:endParaRPr lang="en-US" dirty="0"/>
          </a:p>
        </p:txBody>
      </p:sp>
      <p:sp>
        <p:nvSpPr>
          <p:cNvPr id="49" name="Arc 4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22111064-B4A0-039C-C34E-ED1CFD314C38}"/>
              </a:ext>
            </a:extLst>
          </p:cNvPr>
          <p:cNvSpPr txBox="1"/>
          <p:nvPr/>
        </p:nvSpPr>
        <p:spPr>
          <a:xfrm>
            <a:off x="276225" y="1713390"/>
            <a:ext cx="11618387" cy="4829453"/>
          </a:xfrm>
          <a:prstGeom prst="rect">
            <a:avLst/>
          </a:prstGeom>
        </p:spPr>
        <p:txBody>
          <a:bodyPr vert="horz" lIns="91440" tIns="45720" rIns="91440" bIns="45720" rtlCol="0">
            <a:normAutofit/>
          </a:bodyPr>
          <a:lstStyle/>
          <a:p>
            <a:pPr>
              <a:lnSpc>
                <a:spcPct val="90000"/>
              </a:lnSpc>
              <a:spcAft>
                <a:spcPts val="600"/>
              </a:spcAft>
            </a:pPr>
            <a:endParaRPr lang="en-US" sz="1500" dirty="0"/>
          </a:p>
          <a:p>
            <a:pPr indent="361950" algn="just"/>
            <a:r>
              <a:rPr lang="el-GR" sz="2200" dirty="0">
                <a:latin typeface="Garamond" panose="02020404030301010803" pitchFamily="18" charset="0"/>
              </a:rPr>
              <a:t>Ο βασικός παράγοντας δημιουργίας ή αλλαγής της </a:t>
            </a:r>
            <a:r>
              <a:rPr lang="el-GR" sz="2200" dirty="0" err="1">
                <a:latin typeface="Garamond" panose="02020404030301010803" pitchFamily="18" charset="0"/>
              </a:rPr>
              <a:t>οργανωσιακής</a:t>
            </a:r>
            <a:r>
              <a:rPr lang="el-GR" sz="2200" dirty="0">
                <a:latin typeface="Garamond" panose="02020404030301010803" pitchFamily="18" charset="0"/>
              </a:rPr>
              <a:t> κουλτούρας μιας εκπαιδευτικής μονάδας είναι ο διευθυντής, διότι κατευθύνει τον τρόπο αντίληψης της σχολικής πραγματικότητας από το ανθρώπινο δυναμικό της. Ο διευθυντής της εκπαιδευτικής μονάδας με τις ενέργειές του που αφορούν τόσο στον τρόπο διεκπεραίωσης της σχολικής εργασίας, στην αντιμετώπιση των προβλημάτων που προκύπτουν όσο και στους τρόπους επικοινωνίας και τις διαπροσωπικές του σχέσεις με το ανθρώπινο δυναμικό, συντελεί στη διαμόρφωση της </a:t>
            </a:r>
            <a:r>
              <a:rPr lang="el-GR" sz="2200" dirty="0" err="1">
                <a:latin typeface="Garamond" panose="02020404030301010803" pitchFamily="18" charset="0"/>
              </a:rPr>
              <a:t>οργανωσιακής</a:t>
            </a:r>
            <a:r>
              <a:rPr lang="el-GR" sz="2200" dirty="0">
                <a:latin typeface="Garamond" panose="02020404030301010803" pitchFamily="18" charset="0"/>
              </a:rPr>
              <a:t> κουλτούρας. </a:t>
            </a:r>
          </a:p>
          <a:p>
            <a:pPr indent="361950" algn="just"/>
            <a:r>
              <a:rPr lang="el-GR" sz="2200" dirty="0">
                <a:latin typeface="Garamond" panose="02020404030301010803" pitchFamily="18" charset="0"/>
              </a:rPr>
              <a:t>Ως φορέας της λειτουργίας της διεύθυνσης, θα πρέπει να είναι, όχι μόνο σε άμεση συνεργασία με τους εκπαιδευτικούς της σχολικής του μονάδας για την επίτευξη των στόχων της, αλλά και να επιδιώκει το άνοιγμά της προς την τοπική κοινωνία, ενισχύοντας τον κοινωνικό-πολιτιστικό της ρόλο, εκτός από το γνωστικό.</a:t>
            </a:r>
          </a:p>
          <a:p>
            <a:pPr indent="361950" algn="just"/>
            <a:endParaRPr lang="el-GR" sz="2200" dirty="0">
              <a:latin typeface="Garamond" panose="02020404030301010803" pitchFamily="18" charset="0"/>
            </a:endParaRPr>
          </a:p>
          <a:p>
            <a:pPr indent="180000" algn="just"/>
            <a:r>
              <a:rPr lang="el-GR" sz="2200" dirty="0">
                <a:latin typeface="Garamond" panose="02020404030301010803" pitchFamily="18" charset="0"/>
              </a:rPr>
              <a:t> </a:t>
            </a:r>
          </a:p>
          <a:p>
            <a:pPr indent="180000" algn="just"/>
            <a:endParaRPr lang="en-US" sz="2200" dirty="0"/>
          </a:p>
        </p:txBody>
      </p:sp>
    </p:spTree>
    <p:extLst>
      <p:ext uri="{BB962C8B-B14F-4D97-AF65-F5344CB8AC3E}">
        <p14:creationId xmlns:p14="http://schemas.microsoft.com/office/powerpoint/2010/main" val="8311238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Εικόνα που περιέχει ανυσματικά γραφικά&#10;&#10;Περιγραφή που δημιουργήθηκε αυτόματα">
            <a:extLst>
              <a:ext uri="{FF2B5EF4-FFF2-40B4-BE49-F238E27FC236}">
                <a16:creationId xmlns:a16="http://schemas.microsoft.com/office/drawing/2014/main" id="{951A1249-051C-29CB-1087-1CC7D3046261}"/>
              </a:ext>
            </a:extLst>
          </p:cNvPr>
          <p:cNvPicPr>
            <a:picLocks noChangeAspect="1"/>
          </p:cNvPicPr>
          <p:nvPr/>
        </p:nvPicPr>
        <p:blipFill rotWithShape="1">
          <a:blip r:embed="rId2"/>
          <a:srcRect l="291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4855591" y="46996"/>
            <a:ext cx="7022731" cy="88902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000" b="1" kern="1200" dirty="0">
                <a:solidFill>
                  <a:schemeClr val="tx1"/>
                </a:solidFill>
                <a:latin typeface="Garamond" panose="02020404030301010803" pitchFamily="18" charset="0"/>
                <a:ea typeface="+mj-ea"/>
                <a:cs typeface="+mj-cs"/>
              </a:rPr>
              <a:t>Αυταρχική Σχολική Ηγεσία</a:t>
            </a:r>
            <a:endParaRPr lang="en-US" sz="3700" b="1" dirty="0">
              <a:latin typeface="Garamond" panose="02020404030301010803" pitchFamily="18" charset="0"/>
              <a:ea typeface="+mj-ea"/>
              <a:cs typeface="+mj-cs"/>
            </a:endParaRPr>
          </a:p>
        </p:txBody>
      </p:sp>
      <p:graphicFrame>
        <p:nvGraphicFramePr>
          <p:cNvPr id="43" name="TextBox 4">
            <a:extLst>
              <a:ext uri="{FF2B5EF4-FFF2-40B4-BE49-F238E27FC236}">
                <a16:creationId xmlns:a16="http://schemas.microsoft.com/office/drawing/2014/main" id="{8840C080-C466-4E3C-9859-A35C5FCF346F}"/>
              </a:ext>
            </a:extLst>
          </p:cNvPr>
          <p:cNvGraphicFramePr/>
          <p:nvPr>
            <p:extLst>
              <p:ext uri="{D42A27DB-BD31-4B8C-83A1-F6EECF244321}">
                <p14:modId xmlns:p14="http://schemas.microsoft.com/office/powerpoint/2010/main" val="2305997416"/>
              </p:ext>
            </p:extLst>
          </p:nvPr>
        </p:nvGraphicFramePr>
        <p:xfrm>
          <a:off x="4957439" y="2188974"/>
          <a:ext cx="712534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41113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F42822-2B8F-B894-3E5E-C27228EC345D}"/>
              </a:ext>
            </a:extLst>
          </p:cNvPr>
          <p:cNvSpPr txBox="1"/>
          <p:nvPr/>
        </p:nvSpPr>
        <p:spPr>
          <a:xfrm>
            <a:off x="4962617" y="-24607"/>
            <a:ext cx="649713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dirty="0">
                <a:latin typeface="Garamond" panose="02020404030301010803" pitchFamily="18" charset="0"/>
                <a:ea typeface="+mj-ea"/>
                <a:cs typeface="+mj-cs"/>
              </a:rPr>
              <a:t>Προτεινόμενες Απαντήσεις</a:t>
            </a:r>
            <a:endParaRPr lang="en-US" sz="4400" b="1" dirty="0">
              <a:latin typeface="Garamond" panose="02020404030301010803" pitchFamily="18" charset="0"/>
              <a:ea typeface="+mj-ea"/>
              <a:cs typeface="+mj-cs"/>
            </a:endParaRPr>
          </a:p>
        </p:txBody>
      </p:sp>
      <p:pic>
        <p:nvPicPr>
          <p:cNvPr id="3" name="Εικόνα 2">
            <a:extLst>
              <a:ext uri="{FF2B5EF4-FFF2-40B4-BE49-F238E27FC236}">
                <a16:creationId xmlns:a16="http://schemas.microsoft.com/office/drawing/2014/main" id="{58F32039-C2EA-F0CA-1352-5BE92065BE4C}"/>
              </a:ext>
            </a:extLst>
          </p:cNvPr>
          <p:cNvPicPr>
            <a:picLocks noChangeAspect="1"/>
          </p:cNvPicPr>
          <p:nvPr/>
        </p:nvPicPr>
        <p:blipFill>
          <a:blip r:embed="rId2"/>
          <a:stretch>
            <a:fillRect/>
          </a:stretch>
        </p:blipFill>
        <p:spPr>
          <a:xfrm>
            <a:off x="180721" y="1214803"/>
            <a:ext cx="6344366" cy="1750339"/>
          </a:xfrm>
          <a:prstGeom prst="rect">
            <a:avLst/>
          </a:prstGeom>
        </p:spPr>
      </p:pic>
      <p:pic>
        <p:nvPicPr>
          <p:cNvPr id="8" name="Εικόνα 7">
            <a:extLst>
              <a:ext uri="{FF2B5EF4-FFF2-40B4-BE49-F238E27FC236}">
                <a16:creationId xmlns:a16="http://schemas.microsoft.com/office/drawing/2014/main" id="{683B258D-836D-934B-CD8F-5DE0FF48DDF7}"/>
              </a:ext>
            </a:extLst>
          </p:cNvPr>
          <p:cNvPicPr>
            <a:picLocks noChangeAspect="1"/>
          </p:cNvPicPr>
          <p:nvPr/>
        </p:nvPicPr>
        <p:blipFill>
          <a:blip r:embed="rId3"/>
          <a:stretch>
            <a:fillRect/>
          </a:stretch>
        </p:blipFill>
        <p:spPr>
          <a:xfrm>
            <a:off x="4702307" y="2965142"/>
            <a:ext cx="6757448" cy="2948284"/>
          </a:xfrm>
          <a:prstGeom prst="rect">
            <a:avLst/>
          </a:prstGeom>
        </p:spPr>
      </p:pic>
      <p:pic>
        <p:nvPicPr>
          <p:cNvPr id="10" name="Εικόνα 9">
            <a:extLst>
              <a:ext uri="{FF2B5EF4-FFF2-40B4-BE49-F238E27FC236}">
                <a16:creationId xmlns:a16="http://schemas.microsoft.com/office/drawing/2014/main" id="{60258A28-C411-145A-FE3B-35BE4281A1BD}"/>
              </a:ext>
            </a:extLst>
          </p:cNvPr>
          <p:cNvPicPr>
            <a:picLocks noChangeAspect="1"/>
          </p:cNvPicPr>
          <p:nvPr/>
        </p:nvPicPr>
        <p:blipFill>
          <a:blip r:embed="rId4"/>
          <a:stretch>
            <a:fillRect/>
          </a:stretch>
        </p:blipFill>
        <p:spPr>
          <a:xfrm>
            <a:off x="5118755" y="5773934"/>
            <a:ext cx="6146276" cy="734309"/>
          </a:xfrm>
          <a:prstGeom prst="rect">
            <a:avLst/>
          </a:prstGeom>
        </p:spPr>
      </p:pic>
    </p:spTree>
    <p:extLst>
      <p:ext uri="{BB962C8B-B14F-4D97-AF65-F5344CB8AC3E}">
        <p14:creationId xmlns:p14="http://schemas.microsoft.com/office/powerpoint/2010/main" val="3183012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F42822-2B8F-B894-3E5E-C27228EC345D}"/>
              </a:ext>
            </a:extLst>
          </p:cNvPr>
          <p:cNvSpPr txBox="1"/>
          <p:nvPr/>
        </p:nvSpPr>
        <p:spPr>
          <a:xfrm>
            <a:off x="216816" y="386930"/>
            <a:ext cx="11887200"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400" b="1" kern="1200" dirty="0">
                <a:solidFill>
                  <a:schemeClr val="tx1"/>
                </a:solidFill>
                <a:latin typeface="Garamond" panose="02020404030301010803" pitchFamily="18" charset="0"/>
                <a:ea typeface="+mj-ea"/>
                <a:cs typeface="+mj-cs"/>
              </a:rPr>
              <a:t>5</a:t>
            </a:r>
            <a:r>
              <a:rPr lang="en-US" sz="3400" b="1" kern="1200" baseline="30000" dirty="0">
                <a:solidFill>
                  <a:schemeClr val="tx1"/>
                </a:solidFill>
                <a:latin typeface="Garamond" panose="02020404030301010803" pitchFamily="18" charset="0"/>
                <a:ea typeface="+mj-ea"/>
                <a:cs typeface="+mj-cs"/>
              </a:rPr>
              <a:t>η</a:t>
            </a:r>
            <a:r>
              <a:rPr lang="en-US" sz="3400" b="1" kern="1200" dirty="0">
                <a:solidFill>
                  <a:schemeClr val="tx1"/>
                </a:solidFill>
                <a:latin typeface="Garamond" panose="02020404030301010803" pitchFamily="18" charset="0"/>
                <a:ea typeface="+mj-ea"/>
                <a:cs typeface="+mj-cs"/>
              </a:rPr>
              <a:t> |</a:t>
            </a:r>
            <a:r>
              <a:rPr lang="el-GR" sz="3400" b="1" kern="1200" dirty="0">
                <a:solidFill>
                  <a:schemeClr val="tx1"/>
                </a:solidFill>
                <a:latin typeface="Garamond" panose="02020404030301010803" pitchFamily="18" charset="0"/>
                <a:ea typeface="+mj-ea"/>
                <a:cs typeface="+mj-cs"/>
              </a:rPr>
              <a:t>Έλλειψη Επαγγελματικής Ικανότητας Διευθυντή Σχολείου</a:t>
            </a:r>
            <a:endParaRPr lang="en-US" sz="3400" b="1" kern="1200" dirty="0">
              <a:solidFill>
                <a:schemeClr val="tx1"/>
              </a:solidFill>
              <a:latin typeface="Garamond" panose="02020404030301010803" pitchFamily="18" charset="0"/>
              <a:ea typeface="+mj-ea"/>
              <a:cs typeface="+mj-cs"/>
            </a:endParaRPr>
          </a:p>
          <a:p>
            <a:pPr>
              <a:lnSpc>
                <a:spcPct val="90000"/>
              </a:lnSpc>
              <a:spcBef>
                <a:spcPct val="0"/>
              </a:spcBef>
              <a:spcAft>
                <a:spcPts val="600"/>
              </a:spcAft>
            </a:pPr>
            <a:endParaRPr lang="en-US" sz="3400" b="1" kern="1200" dirty="0">
              <a:solidFill>
                <a:schemeClr val="tx1"/>
              </a:solidFill>
              <a:latin typeface="+mj-lt"/>
              <a:ea typeface="+mj-ea"/>
              <a:cs typeface="+mj-cs"/>
            </a:endParaRPr>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281561"/>
            <a:ext cx="10143668" cy="3753479"/>
          </a:xfrm>
          <a:prstGeom prst="rect">
            <a:avLst/>
          </a:prstGeom>
        </p:spPr>
        <p:txBody>
          <a:bodyPr vert="horz" lIns="91440" tIns="45720" rIns="91440" bIns="45720" rtlCol="0" anchor="ctr">
            <a:normAutofit/>
          </a:bodyPr>
          <a:lstStyle/>
          <a:p>
            <a:pPr indent="180000" algn="just">
              <a:lnSpc>
                <a:spcPct val="110000"/>
              </a:lnSpc>
            </a:pPr>
            <a:endParaRPr lang="en-US" sz="2000" b="1" dirty="0">
              <a:latin typeface="Garamond" panose="02020404030301010803" pitchFamily="18" charset="0"/>
            </a:endParaRPr>
          </a:p>
        </p:txBody>
      </p:sp>
      <p:sp>
        <p:nvSpPr>
          <p:cNvPr id="2" name="TextBox 1">
            <a:extLst>
              <a:ext uri="{FF2B5EF4-FFF2-40B4-BE49-F238E27FC236}">
                <a16:creationId xmlns:a16="http://schemas.microsoft.com/office/drawing/2014/main" id="{AC7FA78F-EB0C-75B3-6A4B-0CF39E33EC98}"/>
              </a:ext>
            </a:extLst>
          </p:cNvPr>
          <p:cNvSpPr txBox="1"/>
          <p:nvPr/>
        </p:nvSpPr>
        <p:spPr>
          <a:xfrm>
            <a:off x="496918" y="2418383"/>
            <a:ext cx="10795477" cy="3893374"/>
          </a:xfrm>
          <a:prstGeom prst="rect">
            <a:avLst/>
          </a:prstGeom>
          <a:noFill/>
        </p:spPr>
        <p:txBody>
          <a:bodyPr wrap="square" rtlCol="0">
            <a:spAutoFit/>
          </a:bodyPr>
          <a:lstStyle/>
          <a:p>
            <a:pPr indent="180000" algn="just"/>
            <a:r>
              <a:rPr lang="el-GR" sz="1900" dirty="0">
                <a:latin typeface="Garamond" panose="02020404030301010803" pitchFamily="18" charset="0"/>
              </a:rPr>
              <a:t>Ο κ. Μ., υποδιευθυντής μιας άριστα διοικούμενης σχολικής μονάδας και με αρκετά τυπικά προσόντα επιλέχτηκε, βάσει της διαδικασίας που ορίζει η σχετική νομοθεσία, ως διευθυντής και τοποθετήθηκε σε μια άλλη σχολική μονάδα τον περασμένο Σεπτέμβριο. Στη νέα του θέση συνάντησε από την αρχή προβλήματα. Είχε πρόβλημα με τους εκπαιδευτικούς του σχολείου του, είχε πρόβλημα να εξοικειωθεί με τις πληροφορίες που ζητούσε ο Προϊστάμενος Γραφείου Εκπαίδευσης και είχε πρόβλημα να καταλάβει ότι πραγματικά αντιμετώπιζε πολλά προβλήματα. </a:t>
            </a:r>
          </a:p>
          <a:p>
            <a:pPr indent="180000" algn="just"/>
            <a:r>
              <a:rPr lang="el-GR" sz="1900" dirty="0">
                <a:latin typeface="Garamond" panose="02020404030301010803" pitchFamily="18" charset="0"/>
              </a:rPr>
              <a:t>Με τη λήξη του διδακτικού έτους κατέθεσε αίτηση παραίτησης από τη θέση του διευθυντή σχολείου «για σοβαρούς οικογενειακούς λόγους». Ο προϊστάμενος Γραφείου, που συζήτησε το θέμα μαζί του διαπίστωσε ότι όταν ο κ. Μ. ήταν υποδιευθυντής δεν είχε διοικητική εμπειρία για να ασκήσει διευθυντικά καθήκοντα. Συγκεκριμένα, ο τότε διευθυντής του κ. Σ. τον χρησιμοποιούσε απλώς για τις δημόσιες σχέσεις του σχολείου και τον κρατούσε αποκομμένο από τις εργασίες της διεύθυνσης. Βέβαια, ο κ. Μ., ως υποδιευθυντής «φαινόταν καλός σε όλους», αλλά στην πραγματικότητα αντικατόπτριζε απλά την καλή υπόληψη της σωστά διοικούμενης σχολικής διεύθυνσης.</a:t>
            </a:r>
          </a:p>
          <a:p>
            <a:pPr indent="180000" algn="just"/>
            <a:r>
              <a:rPr lang="el-GR" sz="1900" b="1" dirty="0">
                <a:latin typeface="Garamond" panose="02020404030301010803" pitchFamily="18" charset="0"/>
              </a:rPr>
              <a:t>Με βάση τα παραπάνω στοιχεία, ζητείται να απαντήσετε στις εξής ερωτήσεις:</a:t>
            </a:r>
          </a:p>
          <a:p>
            <a:pPr indent="180000" algn="just"/>
            <a:endParaRPr lang="el-GR" sz="1900" dirty="0">
              <a:latin typeface="Garamond" panose="02020404030301010803" pitchFamily="18" charset="0"/>
            </a:endParaRPr>
          </a:p>
        </p:txBody>
      </p:sp>
    </p:spTree>
    <p:extLst>
      <p:ext uri="{BB962C8B-B14F-4D97-AF65-F5344CB8AC3E}">
        <p14:creationId xmlns:p14="http://schemas.microsoft.com/office/powerpoint/2010/main" val="59161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Εικόνα που περιέχει ανυσματικά γραφικά&#10;&#10;Περιγραφή που δημιουργήθηκε αυτόματα">
            <a:extLst>
              <a:ext uri="{FF2B5EF4-FFF2-40B4-BE49-F238E27FC236}">
                <a16:creationId xmlns:a16="http://schemas.microsoft.com/office/drawing/2014/main" id="{951A1249-051C-29CB-1087-1CC7D3046261}"/>
              </a:ext>
            </a:extLst>
          </p:cNvPr>
          <p:cNvPicPr>
            <a:picLocks noChangeAspect="1"/>
          </p:cNvPicPr>
          <p:nvPr/>
        </p:nvPicPr>
        <p:blipFill rotWithShape="1">
          <a:blip r:embed="rId2"/>
          <a:srcRect l="291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4572000" y="46995"/>
            <a:ext cx="6870223"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000" b="1" kern="1200" dirty="0">
                <a:solidFill>
                  <a:schemeClr val="tx1"/>
                </a:solidFill>
                <a:latin typeface="Garamond" panose="02020404030301010803" pitchFamily="18" charset="0"/>
                <a:ea typeface="+mj-ea"/>
                <a:cs typeface="+mj-cs"/>
              </a:rPr>
              <a:t>Έλλειψη Επαγγελματικής Ικανότητας Διευθυντή Σχολείου</a:t>
            </a:r>
            <a:endParaRPr lang="en-US" sz="3700" b="1" dirty="0">
              <a:latin typeface="Garamond" panose="02020404030301010803" pitchFamily="18" charset="0"/>
              <a:ea typeface="+mj-ea"/>
              <a:cs typeface="+mj-cs"/>
            </a:endParaRPr>
          </a:p>
        </p:txBody>
      </p:sp>
      <p:graphicFrame>
        <p:nvGraphicFramePr>
          <p:cNvPr id="43" name="TextBox 4">
            <a:extLst>
              <a:ext uri="{FF2B5EF4-FFF2-40B4-BE49-F238E27FC236}">
                <a16:creationId xmlns:a16="http://schemas.microsoft.com/office/drawing/2014/main" id="{8840C080-C466-4E3C-9859-A35C5FCF346F}"/>
              </a:ext>
            </a:extLst>
          </p:cNvPr>
          <p:cNvGraphicFramePr/>
          <p:nvPr>
            <p:extLst>
              <p:ext uri="{D42A27DB-BD31-4B8C-83A1-F6EECF244321}">
                <p14:modId xmlns:p14="http://schemas.microsoft.com/office/powerpoint/2010/main" val="523113726"/>
              </p:ext>
            </p:extLst>
          </p:nvPr>
        </p:nvGraphicFramePr>
        <p:xfrm>
          <a:off x="5000915" y="1286446"/>
          <a:ext cx="712534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Ορθογώνιο: Στρογγύλεμα γωνιών 4">
            <a:extLst>
              <a:ext uri="{FF2B5EF4-FFF2-40B4-BE49-F238E27FC236}">
                <a16:creationId xmlns:a16="http://schemas.microsoft.com/office/drawing/2014/main" id="{0A42289E-89C6-866D-A352-ABE487AB5D61}"/>
              </a:ext>
            </a:extLst>
          </p:cNvPr>
          <p:cNvSpPr/>
          <p:nvPr/>
        </p:nvSpPr>
        <p:spPr>
          <a:xfrm>
            <a:off x="4935177" y="4513081"/>
            <a:ext cx="7125347" cy="1339634"/>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Ορθογώνιο 5">
            <a:extLst>
              <a:ext uri="{FF2B5EF4-FFF2-40B4-BE49-F238E27FC236}">
                <a16:creationId xmlns:a16="http://schemas.microsoft.com/office/drawing/2014/main" id="{07BC8745-FCC9-5BBA-D05F-06DB9AB457A1}"/>
              </a:ext>
            </a:extLst>
          </p:cNvPr>
          <p:cNvSpPr/>
          <p:nvPr/>
        </p:nvSpPr>
        <p:spPr>
          <a:xfrm>
            <a:off x="5154864" y="4783715"/>
            <a:ext cx="668337" cy="719260"/>
          </a:xfrm>
          <a:prstGeom prst="rect">
            <a:avLst/>
          </a:prstGeom>
          <a: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3269C4D5-B806-06F8-96A6-954677B62B13}"/>
              </a:ext>
            </a:extLst>
          </p:cNvPr>
          <p:cNvSpPr txBox="1"/>
          <p:nvPr/>
        </p:nvSpPr>
        <p:spPr>
          <a:xfrm>
            <a:off x="5975891" y="4681680"/>
            <a:ext cx="6008242" cy="646331"/>
          </a:xfrm>
          <a:prstGeom prst="rect">
            <a:avLst/>
          </a:prstGeom>
          <a:noFill/>
        </p:spPr>
        <p:txBody>
          <a:bodyPr wrap="square" rtlCol="0">
            <a:spAutoFit/>
          </a:bodyPr>
          <a:lstStyle/>
          <a:p>
            <a:pPr algn="just"/>
            <a:r>
              <a:rPr lang="el-GR" b="1" dirty="0">
                <a:latin typeface="Garamond" panose="02020404030301010803" pitchFamily="18" charset="0"/>
              </a:rPr>
              <a:t>γ) </a:t>
            </a:r>
            <a:r>
              <a:rPr lang="el-GR" dirty="0">
                <a:latin typeface="Garamond" panose="02020404030301010803" pitchFamily="18" charset="0"/>
              </a:rPr>
              <a:t>Αν ήσαστε εσείς διευθυντής σχολείου και είχατε ως υποδιευθυντή τον κ. Μ., πως θα αντιμετωπίζατε τη διοικητική του </a:t>
            </a:r>
            <a:r>
              <a:rPr lang="el-GR" dirty="0" err="1">
                <a:latin typeface="Garamond" panose="02020404030301010803" pitchFamily="18" charset="0"/>
              </a:rPr>
              <a:t>κάτάρτιση</a:t>
            </a:r>
            <a:r>
              <a:rPr lang="el-GR" dirty="0">
                <a:latin typeface="Garamond" panose="02020404030301010803" pitchFamily="18" charset="0"/>
              </a:rPr>
              <a:t>;</a:t>
            </a:r>
          </a:p>
        </p:txBody>
      </p:sp>
    </p:spTree>
    <p:extLst>
      <p:ext uri="{BB962C8B-B14F-4D97-AF65-F5344CB8AC3E}">
        <p14:creationId xmlns:p14="http://schemas.microsoft.com/office/powerpoint/2010/main" val="1714260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F42822-2B8F-B894-3E5E-C27228EC345D}"/>
              </a:ext>
            </a:extLst>
          </p:cNvPr>
          <p:cNvSpPr txBox="1"/>
          <p:nvPr/>
        </p:nvSpPr>
        <p:spPr>
          <a:xfrm>
            <a:off x="4962617" y="-24607"/>
            <a:ext cx="649713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dirty="0">
                <a:latin typeface="Garamond" panose="02020404030301010803" pitchFamily="18" charset="0"/>
                <a:ea typeface="+mj-ea"/>
                <a:cs typeface="+mj-cs"/>
              </a:rPr>
              <a:t>Προτεινόμενες Απαντήσεις</a:t>
            </a:r>
            <a:endParaRPr lang="en-US" sz="4400" b="1" dirty="0">
              <a:latin typeface="Garamond" panose="02020404030301010803" pitchFamily="18" charset="0"/>
              <a:ea typeface="+mj-ea"/>
              <a:cs typeface="+mj-cs"/>
            </a:endParaRPr>
          </a:p>
        </p:txBody>
      </p:sp>
      <p:pic>
        <p:nvPicPr>
          <p:cNvPr id="5" name="Εικόνα 4">
            <a:extLst>
              <a:ext uri="{FF2B5EF4-FFF2-40B4-BE49-F238E27FC236}">
                <a16:creationId xmlns:a16="http://schemas.microsoft.com/office/drawing/2014/main" id="{05C3C7C7-4DBC-B730-9D0B-6FA4F9769D24}"/>
              </a:ext>
            </a:extLst>
          </p:cNvPr>
          <p:cNvPicPr>
            <a:picLocks noChangeAspect="1"/>
          </p:cNvPicPr>
          <p:nvPr/>
        </p:nvPicPr>
        <p:blipFill>
          <a:blip r:embed="rId2"/>
          <a:stretch>
            <a:fillRect/>
          </a:stretch>
        </p:blipFill>
        <p:spPr>
          <a:xfrm>
            <a:off x="242258" y="1034374"/>
            <a:ext cx="6394424" cy="2235300"/>
          </a:xfrm>
          <a:prstGeom prst="rect">
            <a:avLst/>
          </a:prstGeom>
        </p:spPr>
      </p:pic>
      <p:pic>
        <p:nvPicPr>
          <p:cNvPr id="7" name="Εικόνα 6">
            <a:extLst>
              <a:ext uri="{FF2B5EF4-FFF2-40B4-BE49-F238E27FC236}">
                <a16:creationId xmlns:a16="http://schemas.microsoft.com/office/drawing/2014/main" id="{B2FCD408-C2DF-2CD1-C2C6-4563B2F18466}"/>
              </a:ext>
            </a:extLst>
          </p:cNvPr>
          <p:cNvPicPr>
            <a:picLocks noChangeAspect="1"/>
          </p:cNvPicPr>
          <p:nvPr/>
        </p:nvPicPr>
        <p:blipFill>
          <a:blip r:embed="rId3"/>
          <a:stretch>
            <a:fillRect/>
          </a:stretch>
        </p:blipFill>
        <p:spPr>
          <a:xfrm>
            <a:off x="6462615" y="884944"/>
            <a:ext cx="5171208" cy="4740001"/>
          </a:xfrm>
          <a:prstGeom prst="rect">
            <a:avLst/>
          </a:prstGeom>
        </p:spPr>
      </p:pic>
      <p:pic>
        <p:nvPicPr>
          <p:cNvPr id="11" name="Εικόνα 10">
            <a:extLst>
              <a:ext uri="{FF2B5EF4-FFF2-40B4-BE49-F238E27FC236}">
                <a16:creationId xmlns:a16="http://schemas.microsoft.com/office/drawing/2014/main" id="{730AE3E3-0367-C8B9-8F04-39B8904980BC}"/>
              </a:ext>
            </a:extLst>
          </p:cNvPr>
          <p:cNvPicPr>
            <a:picLocks noChangeAspect="1"/>
          </p:cNvPicPr>
          <p:nvPr/>
        </p:nvPicPr>
        <p:blipFill>
          <a:blip r:embed="rId4"/>
          <a:stretch>
            <a:fillRect/>
          </a:stretch>
        </p:blipFill>
        <p:spPr>
          <a:xfrm>
            <a:off x="6877563" y="5624945"/>
            <a:ext cx="5171208" cy="888642"/>
          </a:xfrm>
          <a:prstGeom prst="rect">
            <a:avLst/>
          </a:prstGeom>
        </p:spPr>
      </p:pic>
      <p:pic>
        <p:nvPicPr>
          <p:cNvPr id="13" name="Εικόνα 12">
            <a:extLst>
              <a:ext uri="{FF2B5EF4-FFF2-40B4-BE49-F238E27FC236}">
                <a16:creationId xmlns:a16="http://schemas.microsoft.com/office/drawing/2014/main" id="{60584A37-856E-1A1B-A4E6-877202981BAB}"/>
              </a:ext>
            </a:extLst>
          </p:cNvPr>
          <p:cNvPicPr>
            <a:picLocks noChangeAspect="1"/>
          </p:cNvPicPr>
          <p:nvPr/>
        </p:nvPicPr>
        <p:blipFill>
          <a:blip r:embed="rId5"/>
          <a:stretch>
            <a:fillRect/>
          </a:stretch>
        </p:blipFill>
        <p:spPr>
          <a:xfrm>
            <a:off x="558177" y="3419104"/>
            <a:ext cx="5774162" cy="3373906"/>
          </a:xfrm>
          <a:prstGeom prst="rect">
            <a:avLst/>
          </a:prstGeom>
        </p:spPr>
      </p:pic>
    </p:spTree>
    <p:extLst>
      <p:ext uri="{BB962C8B-B14F-4D97-AF65-F5344CB8AC3E}">
        <p14:creationId xmlns:p14="http://schemas.microsoft.com/office/powerpoint/2010/main" val="2057305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8310EA-3C15-43D8-387B-4238CFFBFD2F}"/>
              </a:ext>
            </a:extLst>
          </p:cNvPr>
          <p:cNvSpPr txBox="1"/>
          <p:nvPr/>
        </p:nvSpPr>
        <p:spPr>
          <a:xfrm>
            <a:off x="215660" y="401129"/>
            <a:ext cx="11153955" cy="2862322"/>
          </a:xfrm>
          <a:prstGeom prst="rect">
            <a:avLst/>
          </a:prstGeom>
          <a:noFill/>
        </p:spPr>
        <p:txBody>
          <a:bodyPr wrap="square" rtlCol="0">
            <a:spAutoFit/>
          </a:bodyPr>
          <a:lstStyle/>
          <a:p>
            <a:r>
              <a:rPr lang="el-GR" dirty="0">
                <a:solidFill>
                  <a:schemeClr val="bg1"/>
                </a:solidFill>
              </a:rPr>
              <a:t>Βιβλιογραφία:</a:t>
            </a:r>
          </a:p>
          <a:p>
            <a:pPr marL="285750" indent="-285750">
              <a:buFont typeface="Wingdings" panose="05000000000000000000" pitchFamily="2" charset="2"/>
              <a:buChar char="§"/>
            </a:pPr>
            <a:r>
              <a:rPr lang="el-GR" dirty="0">
                <a:solidFill>
                  <a:schemeClr val="bg1"/>
                </a:solidFill>
              </a:rPr>
              <a:t>Κατσαρός, Ι. (2008). </a:t>
            </a:r>
            <a:r>
              <a:rPr lang="el-GR" i="1" dirty="0">
                <a:solidFill>
                  <a:schemeClr val="bg1"/>
                </a:solidFill>
              </a:rPr>
              <a:t>Οργάνωση και Διοίκηση της Εκπαίδευσης</a:t>
            </a:r>
            <a:r>
              <a:rPr lang="el-GR" dirty="0">
                <a:solidFill>
                  <a:schemeClr val="bg1"/>
                </a:solidFill>
              </a:rPr>
              <a:t>. ΥΠΑΙΘ. Παιδαγωγικό Ινστιτούτο. Αθήνα.</a:t>
            </a:r>
          </a:p>
          <a:p>
            <a:pPr marL="285750" indent="-285750">
              <a:buFont typeface="Wingdings" panose="05000000000000000000" pitchFamily="2" charset="2"/>
              <a:buChar char="§"/>
            </a:pPr>
            <a:r>
              <a:rPr lang="el-GR" dirty="0">
                <a:solidFill>
                  <a:schemeClr val="bg1"/>
                </a:solidFill>
              </a:rPr>
              <a:t>Σαΐτη, Α &amp; Σαΐτης, Χ. (2011). </a:t>
            </a:r>
            <a:r>
              <a:rPr lang="el-GR" i="1" dirty="0">
                <a:solidFill>
                  <a:schemeClr val="bg1"/>
                </a:solidFill>
              </a:rPr>
              <a:t>Εισαγωγή στη Διοίκηση της Εκπαίδευση. Τόμος Α. Θεωρία και Μελέτη Περιπτώσεων</a:t>
            </a:r>
            <a:r>
              <a:rPr lang="el-GR" dirty="0">
                <a:solidFill>
                  <a:schemeClr val="bg1"/>
                </a:solidFill>
              </a:rPr>
              <a:t>.</a:t>
            </a:r>
          </a:p>
          <a:p>
            <a:pPr marL="285750" indent="-285750">
              <a:buFont typeface="Wingdings" panose="05000000000000000000" pitchFamily="2" charset="2"/>
              <a:buChar char="§"/>
            </a:pPr>
            <a:r>
              <a:rPr lang="el-GR" dirty="0">
                <a:solidFill>
                  <a:schemeClr val="bg1"/>
                </a:solidFill>
              </a:rPr>
              <a:t>Σαΐτη, Α &amp; Σαΐτης, Χ. (2011). </a:t>
            </a:r>
            <a:r>
              <a:rPr lang="el-GR" i="1" dirty="0">
                <a:solidFill>
                  <a:schemeClr val="bg1"/>
                </a:solidFill>
              </a:rPr>
              <a:t>Εισαγωγή στη Διοίκηση της Εκπαίδευση. Τόμος Β. Εκπαιδευτική Νομοθεσία και Ερμηνεία – Ανάλυση Περιπτώσεων</a:t>
            </a:r>
            <a:r>
              <a:rPr lang="el-GR" dirty="0">
                <a:solidFill>
                  <a:schemeClr val="bg1"/>
                </a:solidFill>
              </a:rPr>
              <a:t>.</a:t>
            </a:r>
          </a:p>
          <a:p>
            <a:pPr marL="285750" indent="-285750">
              <a:buFont typeface="Wingdings" panose="05000000000000000000" pitchFamily="2" charset="2"/>
              <a:buChar char="§"/>
            </a:pPr>
            <a:r>
              <a:rPr lang="el-GR" dirty="0">
                <a:solidFill>
                  <a:schemeClr val="bg1"/>
                </a:solidFill>
              </a:rPr>
              <a:t>Χατζηπαναγιώτου, Π. (2014). Σημειώσεις μαθήματος «</a:t>
            </a:r>
            <a:r>
              <a:rPr lang="en-US" dirty="0">
                <a:solidFill>
                  <a:schemeClr val="bg1"/>
                </a:solidFill>
              </a:rPr>
              <a:t>EDG 652 </a:t>
            </a:r>
            <a:r>
              <a:rPr lang="el-GR" dirty="0">
                <a:solidFill>
                  <a:schemeClr val="bg1"/>
                </a:solidFill>
              </a:rPr>
              <a:t>Διοίκηση Εκπαιδευτικών Μονάδων». Ευρωπαϊκό Πανεπιστήμιο Κύπρου.</a:t>
            </a:r>
          </a:p>
          <a:p>
            <a:pPr marL="285750" indent="-285750">
              <a:buFont typeface="Wingdings" panose="05000000000000000000" pitchFamily="2" charset="2"/>
              <a:buChar char="§"/>
            </a:pPr>
            <a:endParaRPr lang="el-GR" dirty="0">
              <a:solidFill>
                <a:schemeClr val="bg1"/>
              </a:solidFill>
            </a:endParaRPr>
          </a:p>
          <a:p>
            <a:r>
              <a:rPr lang="el-GR" dirty="0">
                <a:solidFill>
                  <a:schemeClr val="bg1"/>
                </a:solidFill>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80B0D7-AC60-4553-9F90-6E0D8E2EB25F}"/>
              </a:ext>
            </a:extLst>
          </p:cNvPr>
          <p:cNvSpPr txBox="1"/>
          <p:nvPr/>
        </p:nvSpPr>
        <p:spPr>
          <a:xfrm>
            <a:off x="624500" y="2811463"/>
            <a:ext cx="4777152" cy="923330"/>
          </a:xfrm>
          <a:prstGeom prst="rect">
            <a:avLst/>
          </a:prstGeom>
          <a:noFill/>
        </p:spPr>
        <p:txBody>
          <a:bodyPr wrap="square" rtlCol="0" anchor="ctr">
            <a:spAutoFit/>
          </a:bodyPr>
          <a:lstStyle/>
          <a:p>
            <a:pPr algn="r"/>
            <a:r>
              <a:rPr lang="en-US" altLang="ko-KR" sz="5400" dirty="0">
                <a:solidFill>
                  <a:schemeClr val="bg1"/>
                </a:solidFill>
                <a:cs typeface="Arial" pitchFamily="34" charset="0"/>
              </a:rPr>
              <a:t>THANK YOU</a:t>
            </a:r>
            <a:endParaRPr lang="ko-KR" altLang="en-US" sz="5400" dirty="0">
              <a:solidFill>
                <a:schemeClr val="bg1"/>
              </a:solidFill>
              <a:cs typeface="Arial" pitchFamily="34" charset="0"/>
            </a:endParaRPr>
          </a:p>
        </p:txBody>
      </p:sp>
    </p:spTree>
    <p:extLst>
      <p:ext uri="{BB962C8B-B14F-4D97-AF65-F5344CB8AC3E}">
        <p14:creationId xmlns:p14="http://schemas.microsoft.com/office/powerpoint/2010/main" val="821656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1. Ηγεσία και Ηγετική Συμπεριφορά στην Εκπαιδευτική Μονάδα</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8" y="1076918"/>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Οι εκπαιδευτικοί οργανισμοί έχουν πλέον κατανοήσει ότι, για να εξασφαλίσουν την επιτυχία τους, πρέπει να διαθέτουν διοικητικά στελέχη τα οποία όχι μόνο να είναι ικανοί διευθυντές με γνώσεις και ικανότητες αλλά να είναι και ηγέτες. Τι ορίζουμε ως «ηγεσία»;</a:t>
            </a:r>
          </a:p>
          <a:p>
            <a:pPr indent="180000" algn="just"/>
            <a:r>
              <a:rPr lang="el-GR" sz="2000" dirty="0">
                <a:latin typeface="Garamond" panose="02020404030301010803" pitchFamily="18" charset="0"/>
              </a:rPr>
              <a:t>«το άνοιγμα της οπτικής ενός ανθρώπου σε υψηλότερες βλέψεις, η ανύψωση των επιδόσεων ενός ανθρώπου σε ανώτερα επίπεδα και η οικοδόμηση της προσωπικότητας ενός ανθρώπου πέρα από τα φυσιολογικά του όρια».</a:t>
            </a:r>
          </a:p>
          <a:p>
            <a:pPr indent="180000" algn="just"/>
            <a:r>
              <a:rPr lang="el-GR" sz="2000" dirty="0">
                <a:latin typeface="Garamond" panose="02020404030301010803" pitchFamily="18" charset="0"/>
              </a:rPr>
              <a:t>« μια </a:t>
            </a:r>
            <a:r>
              <a:rPr lang="el-GR" sz="2000" dirty="0" err="1">
                <a:latin typeface="Garamond" panose="02020404030301010803" pitchFamily="18" charset="0"/>
              </a:rPr>
              <a:t>οραματιστική</a:t>
            </a:r>
            <a:r>
              <a:rPr lang="el-GR" sz="2000" dirty="0">
                <a:latin typeface="Garamond" panose="02020404030301010803" pitchFamily="18" charset="0"/>
              </a:rPr>
              <a:t> δραστηριότητα που επιδιώκει να διακρίνει τις αξίες ενός οργανισμού, να καταστήσει παραδειγματικές αυτές τις αξίες, να εμπνεύσει, ακόμα και να μεταμορφώσει τους ανθρώπους στον οργανισμό, ώστε να αισθάνονται και να δρουν κατά τον ίδιο τρόπο»</a:t>
            </a:r>
            <a:r>
              <a:rPr lang="en-US" sz="2000" dirty="0">
                <a:latin typeface="Garamond" panose="02020404030301010803" pitchFamily="18" charset="0"/>
              </a:rPr>
              <a:t>.</a:t>
            </a:r>
          </a:p>
          <a:p>
            <a:pPr indent="180000" algn="just"/>
            <a:r>
              <a:rPr lang="el-GR" sz="2000" dirty="0">
                <a:latin typeface="Garamond" panose="02020404030301010803" pitchFamily="18" charset="0"/>
              </a:rPr>
              <a:t>«η διαπροσωπική επιρροή που ασκείται σε μια κατάσταση, και κατευθύνεται, μέσω της επικοινωνιακής διαδικασίας, προς την επίτευξη ενός προκαθορισμένου στόχου ή στόχων»</a:t>
            </a:r>
            <a:r>
              <a:rPr lang="en-US" sz="2000" dirty="0">
                <a:latin typeface="Garamond" panose="02020404030301010803" pitchFamily="18" charset="0"/>
              </a:rPr>
              <a:t>.</a:t>
            </a:r>
          </a:p>
          <a:p>
            <a:pPr indent="180000" algn="just"/>
            <a:r>
              <a:rPr lang="el-GR" sz="2000" dirty="0">
                <a:latin typeface="Garamond" panose="02020404030301010803" pitchFamily="18" charset="0"/>
              </a:rPr>
              <a:t>«απόπειρα επηρεασμού των δραστηριοτήτων των ατόμων μέσω της επικοινωνιακής διαδικασίας με στόχο την επίτευξη κάποιου στόχου ή στόχων».</a:t>
            </a:r>
          </a:p>
          <a:p>
            <a:pPr indent="180000" algn="just"/>
            <a:r>
              <a:rPr lang="el-GR" sz="2000" dirty="0">
                <a:latin typeface="Garamond" panose="02020404030301010803" pitchFamily="18" charset="0"/>
              </a:rPr>
              <a:t>«η αντανάκλαση της εσωτερικής παρόρμησης προς την επίτευξη ενός στόχου ή την εκπλήρωση ενός έργου.»</a:t>
            </a:r>
          </a:p>
          <a:p>
            <a:pPr indent="180000" algn="just"/>
            <a:r>
              <a:rPr lang="el-GR" sz="2000" dirty="0">
                <a:latin typeface="Garamond" panose="02020404030301010803" pitchFamily="18" charset="0"/>
              </a:rPr>
              <a:t>Ο ηγέτης προσφέρει το κατάλληλο περιβάλλον μέσα στο οποίο τα μέλη της ομάδας αισθάνονται περισσότερο άνετα, προκειμένου να αυξηθούν οι επιδόσεις και να επιτευχθούν οι στόχοι που έχουν τεθεί.</a:t>
            </a:r>
            <a:endParaRPr lang="en-US" sz="2000" dirty="0">
              <a:latin typeface="Garamond" panose="02020404030301010803" pitchFamily="18" charset="0"/>
            </a:endParaRPr>
          </a:p>
          <a:p>
            <a:pPr indent="180000" algn="just"/>
            <a:endParaRPr lang="el-GR" sz="2000" dirty="0">
              <a:latin typeface="Garamond" panose="02020404030301010803" pitchFamily="18" charset="0"/>
            </a:endParaRPr>
          </a:p>
          <a:p>
            <a:pPr algn="just"/>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96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755717" y="312208"/>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Ηγέτης είναι το άτομο εκείνο το οποίο, κάνοντας συγκεκριμένες ενέργειες, καταφέρνει να κάνει τα άλλα άτομα να τον ακολουθούν εθελοντικά και πρόθυμα. Είναι εκείνος ο διευθυντής που, ανεξάρτητα από την οργάνωση και το ιεραρχικό επίπεδο που βρίσκεται, καταφέρνει να πετυχαίνει εξαιρετικά αποτελέσματα με τη βοήθεια ικανοποιημένων συνεργατών.</a:t>
            </a:r>
          </a:p>
          <a:p>
            <a:pPr indent="180000" algn="just"/>
            <a:r>
              <a:rPr lang="el-GR" sz="2000" dirty="0">
                <a:latin typeface="Garamond" panose="02020404030301010803" pitchFamily="18" charset="0"/>
              </a:rPr>
              <a:t>Η έννοια του ηγέτη μπορεί να γίνει περισσότερο κατανοητή, αν σκεφτεί κανείς τις διαφορές μεταξύ ενός προϊσταμένου (διευθυντή) και ενός ηγέτη:</a:t>
            </a: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n-US" sz="2000" dirty="0">
              <a:latin typeface="Garamond" panose="02020404030301010803" pitchFamily="18" charset="0"/>
            </a:endParaRPr>
          </a:p>
        </p:txBody>
      </p:sp>
      <p:pic>
        <p:nvPicPr>
          <p:cNvPr id="6" name="Εικόνα 5">
            <a:extLst>
              <a:ext uri="{FF2B5EF4-FFF2-40B4-BE49-F238E27FC236}">
                <a16:creationId xmlns:a16="http://schemas.microsoft.com/office/drawing/2014/main" id="{74B503D8-12B5-21B0-797F-4A1F7F147105}"/>
              </a:ext>
            </a:extLst>
          </p:cNvPr>
          <p:cNvPicPr>
            <a:picLocks noChangeAspect="1"/>
          </p:cNvPicPr>
          <p:nvPr/>
        </p:nvPicPr>
        <p:blipFill>
          <a:blip r:embed="rId2"/>
          <a:stretch>
            <a:fillRect/>
          </a:stretch>
        </p:blipFill>
        <p:spPr>
          <a:xfrm>
            <a:off x="1106599" y="2804512"/>
            <a:ext cx="4748051" cy="2618567"/>
          </a:xfrm>
          <a:prstGeom prst="rect">
            <a:avLst/>
          </a:prstGeom>
        </p:spPr>
      </p:pic>
      <p:pic>
        <p:nvPicPr>
          <p:cNvPr id="8" name="Εικόνα 7">
            <a:extLst>
              <a:ext uri="{FF2B5EF4-FFF2-40B4-BE49-F238E27FC236}">
                <a16:creationId xmlns:a16="http://schemas.microsoft.com/office/drawing/2014/main" id="{C34B174D-03FE-6A8E-9558-75EE5EB1ADC1}"/>
              </a:ext>
            </a:extLst>
          </p:cNvPr>
          <p:cNvPicPr>
            <a:picLocks noChangeAspect="1"/>
          </p:cNvPicPr>
          <p:nvPr/>
        </p:nvPicPr>
        <p:blipFill>
          <a:blip r:embed="rId3"/>
          <a:stretch>
            <a:fillRect/>
          </a:stretch>
        </p:blipFill>
        <p:spPr>
          <a:xfrm>
            <a:off x="5698067" y="3428682"/>
            <a:ext cx="5645669" cy="1911069"/>
          </a:xfrm>
          <a:prstGeom prst="rect">
            <a:avLst/>
          </a:prstGeom>
        </p:spPr>
      </p:pic>
    </p:spTree>
    <p:extLst>
      <p:ext uri="{BB962C8B-B14F-4D97-AF65-F5344CB8AC3E}">
        <p14:creationId xmlns:p14="http://schemas.microsoft.com/office/powerpoint/2010/main" val="2085925459"/>
      </p:ext>
    </p:extLst>
  </p:cSld>
  <p:clrMapOvr>
    <a:masterClrMapping/>
  </p:clrMapOvr>
</p:sld>
</file>

<file path=ppt/theme/theme1.xml><?xml version="1.0" encoding="utf-8"?>
<a:theme xmlns:a="http://schemas.openxmlformats.org/drawingml/2006/main" name="Cover and End Slide Master">
  <a:themeElements>
    <a:clrScheme name="Custom 12">
      <a:dk1>
        <a:sysClr val="windowText" lastClr="000000"/>
      </a:dk1>
      <a:lt1>
        <a:sysClr val="window" lastClr="FFFFFF"/>
      </a:lt1>
      <a:dk2>
        <a:srgbClr val="44546A"/>
      </a:dk2>
      <a:lt2>
        <a:srgbClr val="E7E6E6"/>
      </a:lt2>
      <a:accent1>
        <a:srgbClr val="EC5D62"/>
      </a:accent1>
      <a:accent2>
        <a:srgbClr val="EDBE44"/>
      </a:accent2>
      <a:accent3>
        <a:srgbClr val="82B135"/>
      </a:accent3>
      <a:accent4>
        <a:srgbClr val="2781AB"/>
      </a:accent4>
      <a:accent5>
        <a:srgbClr val="634E85"/>
      </a:accent5>
      <a:accent6>
        <a:srgbClr val="4C5053"/>
      </a:accent6>
      <a:hlink>
        <a:srgbClr val="FFFFFF"/>
      </a:hlink>
      <a:folHlink>
        <a:srgbClr val="262626"/>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Custom 12">
      <a:dk1>
        <a:sysClr val="windowText" lastClr="000000"/>
      </a:dk1>
      <a:lt1>
        <a:sysClr val="window" lastClr="FFFFFF"/>
      </a:lt1>
      <a:dk2>
        <a:srgbClr val="44546A"/>
      </a:dk2>
      <a:lt2>
        <a:srgbClr val="E7E6E6"/>
      </a:lt2>
      <a:accent1>
        <a:srgbClr val="EC5D62"/>
      </a:accent1>
      <a:accent2>
        <a:srgbClr val="EDBE44"/>
      </a:accent2>
      <a:accent3>
        <a:srgbClr val="82B135"/>
      </a:accent3>
      <a:accent4>
        <a:srgbClr val="2781AB"/>
      </a:accent4>
      <a:accent5>
        <a:srgbClr val="634E85"/>
      </a:accent5>
      <a:accent6>
        <a:srgbClr val="4C5053"/>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6850</TotalTime>
  <Words>7901</Words>
  <Application>Microsoft Office PowerPoint</Application>
  <PresentationFormat>Ευρεία οθόνη</PresentationFormat>
  <Paragraphs>469</Paragraphs>
  <Slides>76</Slides>
  <Notes>14</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3</vt:i4>
      </vt:variant>
      <vt:variant>
        <vt:lpstr>Τίτλοι διαφανειών</vt:lpstr>
      </vt:variant>
      <vt:variant>
        <vt:i4>76</vt:i4>
      </vt:variant>
    </vt:vector>
  </HeadingPairs>
  <TitlesOfParts>
    <vt:vector size="84" baseType="lpstr">
      <vt:lpstr>Algerian</vt:lpstr>
      <vt:lpstr>Arial</vt:lpstr>
      <vt:lpstr>Calibri</vt:lpstr>
      <vt:lpstr>Garamond</vt:lpstr>
      <vt:lpstr>Wingdings</vt:lpstr>
      <vt:lpstr>Cover and End Slide Master</vt:lpstr>
      <vt:lpstr>Contents Slide Master</vt:lpstr>
      <vt:lpstr>Section Break Slide Master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ΕΙΡΗΝΗ ΚΑΤΣΑΡΟΥ</cp:lastModifiedBy>
  <cp:revision>78</cp:revision>
  <dcterms:created xsi:type="dcterms:W3CDTF">2020-01-20T05:08:25Z</dcterms:created>
  <dcterms:modified xsi:type="dcterms:W3CDTF">2023-04-04T13:25:18Z</dcterms:modified>
</cp:coreProperties>
</file>