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Barlow ExtraLight"/>
      <p:regular r:id="rId26"/>
      <p:bold r:id="rId27"/>
      <p:italic r:id="rId28"/>
      <p:boldItalic r:id="rId29"/>
    </p:embeddedFont>
    <p:embeddedFont>
      <p:font typeface="Hepta Slab Medium"/>
      <p:regular r:id="rId30"/>
      <p:bold r:id="rId31"/>
    </p:embeddedFont>
    <p:embeddedFont>
      <p:font typeface="Hepta Slab Light"/>
      <p:regular r:id="rId32"/>
      <p:bold r:id="rId33"/>
    </p:embeddedFont>
    <p:embeddedFont>
      <p:font typeface="Hepta Slab"/>
      <p:regular r:id="rId34"/>
      <p:bold r:id="rId35"/>
    </p:embeddedFont>
    <p:embeddedFont>
      <p:font typeface="Barlow Medium"/>
      <p:regular r:id="rId36"/>
      <p:bold r:id="rId37"/>
      <p:italic r:id="rId38"/>
      <p:boldItalic r:id="rId39"/>
    </p:embeddedFont>
    <p:embeddedFont>
      <p:font typeface="Barlow Light"/>
      <p:regular r:id="rId40"/>
      <p:bold r:id="rId41"/>
      <p:italic r:id="rId42"/>
      <p:boldItalic r:id="rId43"/>
    </p:embeddedFont>
    <p:embeddedFont>
      <p:font typeface="Barlow"/>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Light-regular.fntdata"/><Relationship Id="rId20" Type="http://schemas.openxmlformats.org/officeDocument/2006/relationships/slide" Target="slides/slide15.xml"/><Relationship Id="rId42" Type="http://schemas.openxmlformats.org/officeDocument/2006/relationships/font" Target="fonts/BarlowLight-italic.fntdata"/><Relationship Id="rId41" Type="http://schemas.openxmlformats.org/officeDocument/2006/relationships/font" Target="fonts/BarlowLight-bold.fntdata"/><Relationship Id="rId22" Type="http://schemas.openxmlformats.org/officeDocument/2006/relationships/slide" Target="slides/slide17.xml"/><Relationship Id="rId44" Type="http://schemas.openxmlformats.org/officeDocument/2006/relationships/font" Target="fonts/Barlow-regular.fntdata"/><Relationship Id="rId21" Type="http://schemas.openxmlformats.org/officeDocument/2006/relationships/slide" Target="slides/slide16.xml"/><Relationship Id="rId43" Type="http://schemas.openxmlformats.org/officeDocument/2006/relationships/font" Target="fonts/BarlowLight-boldItalic.fntdata"/><Relationship Id="rId24" Type="http://schemas.openxmlformats.org/officeDocument/2006/relationships/slide" Target="slides/slide19.xml"/><Relationship Id="rId46" Type="http://schemas.openxmlformats.org/officeDocument/2006/relationships/font" Target="fonts/Barlow-italic.fntdata"/><Relationship Id="rId23" Type="http://schemas.openxmlformats.org/officeDocument/2006/relationships/slide" Target="slides/slide18.xml"/><Relationship Id="rId45" Type="http://schemas.openxmlformats.org/officeDocument/2006/relationships/font" Target="fonts/Barlow-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ExtraLight-regular.fntdata"/><Relationship Id="rId25" Type="http://schemas.openxmlformats.org/officeDocument/2006/relationships/slide" Target="slides/slide20.xml"/><Relationship Id="rId47" Type="http://schemas.openxmlformats.org/officeDocument/2006/relationships/font" Target="fonts/Barlow-boldItalic.fntdata"/><Relationship Id="rId28" Type="http://schemas.openxmlformats.org/officeDocument/2006/relationships/font" Target="fonts/BarlowExtraLight-italic.fntdata"/><Relationship Id="rId27" Type="http://schemas.openxmlformats.org/officeDocument/2006/relationships/font" Target="fonts/BarlowExtra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Extra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ptaSlabMedium-bold.fntdata"/><Relationship Id="rId30" Type="http://schemas.openxmlformats.org/officeDocument/2006/relationships/font" Target="fonts/HeptaSlabMedium-regular.fntdata"/><Relationship Id="rId11" Type="http://schemas.openxmlformats.org/officeDocument/2006/relationships/slide" Target="slides/slide6.xml"/><Relationship Id="rId33" Type="http://schemas.openxmlformats.org/officeDocument/2006/relationships/font" Target="fonts/HeptaSlabLight-bold.fntdata"/><Relationship Id="rId10" Type="http://schemas.openxmlformats.org/officeDocument/2006/relationships/slide" Target="slides/slide5.xml"/><Relationship Id="rId32" Type="http://schemas.openxmlformats.org/officeDocument/2006/relationships/font" Target="fonts/HeptaSlabLight-regular.fntdata"/><Relationship Id="rId13" Type="http://schemas.openxmlformats.org/officeDocument/2006/relationships/slide" Target="slides/slide8.xml"/><Relationship Id="rId35" Type="http://schemas.openxmlformats.org/officeDocument/2006/relationships/font" Target="fonts/HeptaSlab-bold.fntdata"/><Relationship Id="rId12" Type="http://schemas.openxmlformats.org/officeDocument/2006/relationships/slide" Target="slides/slide7.xml"/><Relationship Id="rId34" Type="http://schemas.openxmlformats.org/officeDocument/2006/relationships/font" Target="fonts/HeptaSlab-regular.fntdata"/><Relationship Id="rId15" Type="http://schemas.openxmlformats.org/officeDocument/2006/relationships/slide" Target="slides/slide10.xml"/><Relationship Id="rId37" Type="http://schemas.openxmlformats.org/officeDocument/2006/relationships/font" Target="fonts/BarlowMedium-bold.fntdata"/><Relationship Id="rId14" Type="http://schemas.openxmlformats.org/officeDocument/2006/relationships/slide" Target="slides/slide9.xml"/><Relationship Id="rId36" Type="http://schemas.openxmlformats.org/officeDocument/2006/relationships/font" Target="fonts/BarlowMedium-regular.fntdata"/><Relationship Id="rId17" Type="http://schemas.openxmlformats.org/officeDocument/2006/relationships/slide" Target="slides/slide12.xml"/><Relationship Id="rId39" Type="http://schemas.openxmlformats.org/officeDocument/2006/relationships/font" Target="fonts/BarlowMedium-boldItalic.fntdata"/><Relationship Id="rId16" Type="http://schemas.openxmlformats.org/officeDocument/2006/relationships/slide" Target="slides/slide11.xml"/><Relationship Id="rId38" Type="http://schemas.openxmlformats.org/officeDocument/2006/relationships/font" Target="fonts/Barlow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1a881e26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1a881e26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1a881e2608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1a881e2608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1a881e2608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1a881e2608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1a881e2608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1a881e2608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1a881e2608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1a881e2608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1a881e2608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1a881e2608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1a881e2608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1a881e2608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1a881e2608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1a881e2608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1a881e2608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1a881e2608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1a881e2608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1a881e2608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1a881e2608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1a881e2608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1a881e2608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1a881e2608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dce31942f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dce31942f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a881e2608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1a881e2608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1a881e2608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1a881e2608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1a881e2608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1a881e2608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1a881e2608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1a881e2608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1a881e2608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1a881e2608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1a881e2608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1a881e2608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1a881e2608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1a881e2608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23850" lvl="0" marL="457200" algn="ctr">
              <a:spcBef>
                <a:spcPts val="0"/>
              </a:spcBef>
              <a:spcAft>
                <a:spcPts val="0"/>
              </a:spcAft>
              <a:buSzPts val="1500"/>
              <a:buChar char="●"/>
              <a:defRPr/>
            </a:lvl1pPr>
            <a:lvl2pPr indent="-317500" lvl="1" marL="914400" algn="ctr">
              <a:spcBef>
                <a:spcPts val="0"/>
              </a:spcBef>
              <a:spcAft>
                <a:spcPts val="0"/>
              </a:spcAft>
              <a:buSzPts val="1400"/>
              <a:buChar char="○"/>
              <a:defRPr/>
            </a:lvl2pPr>
            <a:lvl3pPr indent="-311150" lvl="2" marL="1371600" algn="ctr">
              <a:spcBef>
                <a:spcPts val="0"/>
              </a:spcBef>
              <a:spcAft>
                <a:spcPts val="0"/>
              </a:spcAft>
              <a:buSzPts val="1300"/>
              <a:buChar char="■"/>
              <a:defRPr/>
            </a:lvl3pPr>
            <a:lvl4pPr indent="-304800" lvl="3" marL="1828800" algn="ctr">
              <a:spcBef>
                <a:spcPts val="0"/>
              </a:spcBef>
              <a:spcAft>
                <a:spcPts val="0"/>
              </a:spcAft>
              <a:buSzPts val="1200"/>
              <a:buChar char="●"/>
              <a:defRPr/>
            </a:lvl4pPr>
            <a:lvl5pPr indent="-298450" lvl="4" marL="2286000" algn="ctr">
              <a:spcBef>
                <a:spcPts val="0"/>
              </a:spcBef>
              <a:spcAft>
                <a:spcPts val="0"/>
              </a:spcAft>
              <a:buSzPts val="1100"/>
              <a:buChar char="○"/>
              <a:defRPr/>
            </a:lvl5pPr>
            <a:lvl6pPr indent="-292100" lvl="5" marL="2743200" algn="ctr">
              <a:spcBef>
                <a:spcPts val="0"/>
              </a:spcBef>
              <a:spcAft>
                <a:spcPts val="0"/>
              </a:spcAft>
              <a:buSzPts val="1000"/>
              <a:buChar char="■"/>
              <a:defRPr/>
            </a:lvl6pPr>
            <a:lvl7pPr indent="-285750" lvl="6" marL="3200400" algn="ctr">
              <a:spcBef>
                <a:spcPts val="0"/>
              </a:spcBef>
              <a:spcAft>
                <a:spcPts val="0"/>
              </a:spcAft>
              <a:buSzPts val="900"/>
              <a:buChar char="●"/>
              <a:defRPr/>
            </a:lvl7pPr>
            <a:lvl8pPr indent="-279400" lvl="7" marL="3657600" algn="ctr">
              <a:spcBef>
                <a:spcPts val="0"/>
              </a:spcBef>
              <a:spcAft>
                <a:spcPts val="0"/>
              </a:spcAft>
              <a:buSzPts val="800"/>
              <a:buChar char="○"/>
              <a:defRPr/>
            </a:lvl8pPr>
            <a:lvl9pPr indent="-273050" lvl="8" marL="4114800" algn="ctr">
              <a:spcBef>
                <a:spcPts val="0"/>
              </a:spcBef>
              <a:spcAft>
                <a:spcPts val="0"/>
              </a:spcAft>
              <a:buSzPts val="7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BLANK_1">
    <p:spTree>
      <p:nvGrpSpPr>
        <p:cNvPr id="131" name="Shape 131"/>
        <p:cNvGrpSpPr/>
        <p:nvPr/>
      </p:nvGrpSpPr>
      <p:grpSpPr>
        <a:xfrm>
          <a:off x="0" y="0"/>
          <a:ext cx="0" cy="0"/>
          <a:chOff x="0" y="0"/>
          <a:chExt cx="0" cy="0"/>
        </a:xfrm>
      </p:grpSpPr>
      <p:sp>
        <p:nvSpPr>
          <p:cNvPr id="132" name="Google Shape;132;p23"/>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133" name="Google Shape;133;p23"/>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4"/>
              </a:buClr>
              <a:buSzPts val="12800"/>
              <a:buNone/>
              <a:defRPr sz="12800">
                <a:solidFill>
                  <a:schemeClr val="accent4"/>
                </a:solidFill>
              </a:defRPr>
            </a:lvl1pPr>
            <a:lvl2pPr lvl="1"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p:txBody>
      </p:sp>
      <p:sp>
        <p:nvSpPr>
          <p:cNvPr id="134" name="Google Shape;13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7">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35" name="Shape 135"/>
        <p:cNvGrpSpPr/>
        <p:nvPr/>
      </p:nvGrpSpPr>
      <p:grpSpPr>
        <a:xfrm>
          <a:off x="0" y="0"/>
          <a:ext cx="0" cy="0"/>
          <a:chOff x="0" y="0"/>
          <a:chExt cx="0" cy="0"/>
        </a:xfrm>
      </p:grpSpPr>
      <p:sp>
        <p:nvSpPr>
          <p:cNvPr id="136" name="Google Shape;136;p24"/>
          <p:cNvSpPr txBox="1"/>
          <p:nvPr>
            <p:ph type="title"/>
          </p:nvPr>
        </p:nvSpPr>
        <p:spPr>
          <a:xfrm>
            <a:off x="632850" y="1124700"/>
            <a:ext cx="7878300" cy="1741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4"/>
          <p:cNvSpPr txBox="1"/>
          <p:nvPr>
            <p:ph idx="1" type="body"/>
          </p:nvPr>
        </p:nvSpPr>
        <p:spPr>
          <a:xfrm>
            <a:off x="4064100" y="4335200"/>
            <a:ext cx="1015800" cy="266100"/>
          </a:xfrm>
          <a:prstGeom prst="rect">
            <a:avLst/>
          </a:prstGeom>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138" name="Google Shape;138;p24"/>
          <p:cNvSpPr txBox="1"/>
          <p:nvPr>
            <p:ph idx="2" type="subTitle"/>
          </p:nvPr>
        </p:nvSpPr>
        <p:spPr>
          <a:xfrm>
            <a:off x="2857500" y="2902000"/>
            <a:ext cx="3765600" cy="934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139" name="Google Shape;13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Content" type="tx">
  <p:cSld name="TITLE_AND_BODY">
    <p:bg>
      <p:bgPr>
        <a:solidFill>
          <a:schemeClr val="accent4"/>
        </a:solidFill>
      </p:bgPr>
    </p:bg>
    <p:spTree>
      <p:nvGrpSpPr>
        <p:cNvPr id="140" name="Shape 140"/>
        <p:cNvGrpSpPr/>
        <p:nvPr/>
      </p:nvGrpSpPr>
      <p:grpSpPr>
        <a:xfrm>
          <a:off x="0" y="0"/>
          <a:ext cx="0" cy="0"/>
          <a:chOff x="0" y="0"/>
          <a:chExt cx="0" cy="0"/>
        </a:xfrm>
      </p:grpSpPr>
      <p:sp>
        <p:nvSpPr>
          <p:cNvPr id="141" name="Google Shape;141;p25"/>
          <p:cNvSpPr txBox="1"/>
          <p:nvPr>
            <p:ph idx="1" type="subTitle"/>
          </p:nvPr>
        </p:nvSpPr>
        <p:spPr>
          <a:xfrm>
            <a:off x="475075" y="309225"/>
            <a:ext cx="3655200" cy="35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2pPr>
            <a:lvl3pPr lvl="2">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3pPr>
            <a:lvl4pPr lvl="3">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4pPr>
            <a:lvl5pPr lvl="4">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5pPr>
            <a:lvl6pPr lvl="5">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6pPr>
            <a:lvl7pPr lvl="6">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7pPr>
            <a:lvl8pPr lvl="7">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8pPr>
            <a:lvl9pPr lvl="8">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9pPr>
          </a:lstStyle>
          <a:p/>
        </p:txBody>
      </p:sp>
      <p:sp>
        <p:nvSpPr>
          <p:cNvPr id="142" name="Google Shape;142;p25"/>
          <p:cNvSpPr txBox="1"/>
          <p:nvPr>
            <p:ph idx="2" type="body"/>
          </p:nvPr>
        </p:nvSpPr>
        <p:spPr>
          <a:xfrm>
            <a:off x="711097"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3" name="Google Shape;143;p25"/>
          <p:cNvSpPr txBox="1"/>
          <p:nvPr>
            <p:ph idx="3" type="subTitle"/>
          </p:nvPr>
        </p:nvSpPr>
        <p:spPr>
          <a:xfrm>
            <a:off x="1699221"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44" name="Google Shape;144;p25"/>
          <p:cNvSpPr txBox="1"/>
          <p:nvPr>
            <p:ph idx="4" type="body"/>
          </p:nvPr>
        </p:nvSpPr>
        <p:spPr>
          <a:xfrm>
            <a:off x="2285797"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45" name="Google Shape;145;p25"/>
          <p:cNvSpPr txBox="1"/>
          <p:nvPr>
            <p:ph idx="5" type="body"/>
          </p:nvPr>
        </p:nvSpPr>
        <p:spPr>
          <a:xfrm>
            <a:off x="711097"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6" name="Google Shape;146;p25"/>
          <p:cNvSpPr txBox="1"/>
          <p:nvPr>
            <p:ph idx="6" type="subTitle"/>
          </p:nvPr>
        </p:nvSpPr>
        <p:spPr>
          <a:xfrm>
            <a:off x="1699221"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47" name="Google Shape;147;p25"/>
          <p:cNvSpPr txBox="1"/>
          <p:nvPr>
            <p:ph idx="7" type="body"/>
          </p:nvPr>
        </p:nvSpPr>
        <p:spPr>
          <a:xfrm>
            <a:off x="2285797"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48" name="Google Shape;148;p25"/>
          <p:cNvSpPr txBox="1"/>
          <p:nvPr>
            <p:ph idx="8" type="body"/>
          </p:nvPr>
        </p:nvSpPr>
        <p:spPr>
          <a:xfrm>
            <a:off x="711097"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9" name="Google Shape;149;p25"/>
          <p:cNvSpPr txBox="1"/>
          <p:nvPr>
            <p:ph idx="9" type="subTitle"/>
          </p:nvPr>
        </p:nvSpPr>
        <p:spPr>
          <a:xfrm>
            <a:off x="1699221"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0" name="Google Shape;150;p25"/>
          <p:cNvSpPr txBox="1"/>
          <p:nvPr>
            <p:ph idx="13" type="body"/>
          </p:nvPr>
        </p:nvSpPr>
        <p:spPr>
          <a:xfrm>
            <a:off x="2285797"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1" name="Google Shape;151;p25"/>
          <p:cNvSpPr txBox="1"/>
          <p:nvPr>
            <p:ph idx="14" type="body"/>
          </p:nvPr>
        </p:nvSpPr>
        <p:spPr>
          <a:xfrm>
            <a:off x="4746581"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2" name="Google Shape;152;p25"/>
          <p:cNvSpPr txBox="1"/>
          <p:nvPr>
            <p:ph idx="15" type="subTitle"/>
          </p:nvPr>
        </p:nvSpPr>
        <p:spPr>
          <a:xfrm>
            <a:off x="5734705"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3" name="Google Shape;153;p25"/>
          <p:cNvSpPr txBox="1"/>
          <p:nvPr>
            <p:ph idx="16" type="body"/>
          </p:nvPr>
        </p:nvSpPr>
        <p:spPr>
          <a:xfrm>
            <a:off x="6321281"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4" name="Google Shape;154;p25"/>
          <p:cNvSpPr txBox="1"/>
          <p:nvPr>
            <p:ph idx="17" type="body"/>
          </p:nvPr>
        </p:nvSpPr>
        <p:spPr>
          <a:xfrm>
            <a:off x="4746581"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5" name="Google Shape;155;p25"/>
          <p:cNvSpPr txBox="1"/>
          <p:nvPr>
            <p:ph idx="18" type="subTitle"/>
          </p:nvPr>
        </p:nvSpPr>
        <p:spPr>
          <a:xfrm>
            <a:off x="5734705"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6" name="Google Shape;156;p25"/>
          <p:cNvSpPr txBox="1"/>
          <p:nvPr>
            <p:ph idx="19" type="body"/>
          </p:nvPr>
        </p:nvSpPr>
        <p:spPr>
          <a:xfrm>
            <a:off x="6321281"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7" name="Google Shape;157;p25"/>
          <p:cNvSpPr txBox="1"/>
          <p:nvPr>
            <p:ph idx="20" type="body"/>
          </p:nvPr>
        </p:nvSpPr>
        <p:spPr>
          <a:xfrm>
            <a:off x="4746581"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8" name="Google Shape;158;p25"/>
          <p:cNvSpPr txBox="1"/>
          <p:nvPr>
            <p:ph idx="21" type="subTitle"/>
          </p:nvPr>
        </p:nvSpPr>
        <p:spPr>
          <a:xfrm>
            <a:off x="5734705"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9" name="Google Shape;159;p25"/>
          <p:cNvSpPr txBox="1"/>
          <p:nvPr>
            <p:ph idx="22" type="body"/>
          </p:nvPr>
        </p:nvSpPr>
        <p:spPr>
          <a:xfrm>
            <a:off x="6321281"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60" name="Google Shape;160;p2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60">
          <p15:clr>
            <a:srgbClr val="E46962"/>
          </p15:clr>
        </p15:guide>
        <p15:guide id="3" orient="horz" pos="104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type="twoColTx">
  <p:cSld name="TITLE_AND_TWO_COLUMNS">
    <p:bg>
      <p:bgPr>
        <a:solidFill>
          <a:schemeClr val="dk1"/>
        </a:solidFill>
      </p:bgPr>
    </p:bg>
    <p:spTree>
      <p:nvGrpSpPr>
        <p:cNvPr id="161" name="Shape 161"/>
        <p:cNvGrpSpPr/>
        <p:nvPr/>
      </p:nvGrpSpPr>
      <p:grpSpPr>
        <a:xfrm>
          <a:off x="0" y="0"/>
          <a:ext cx="0" cy="0"/>
          <a:chOff x="0" y="0"/>
          <a:chExt cx="0" cy="0"/>
        </a:xfrm>
      </p:grpSpPr>
      <p:sp>
        <p:nvSpPr>
          <p:cNvPr id="162" name="Google Shape;162;p26"/>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txBox="1"/>
          <p:nvPr/>
        </p:nvSpPr>
        <p:spPr>
          <a:xfrm>
            <a:off x="6262625" y="1205946"/>
            <a:ext cx="2155500" cy="323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i="1" lang="en" sz="700">
                <a:solidFill>
                  <a:schemeClr val="lt1"/>
                </a:solidFill>
                <a:latin typeface="Barlow Medium"/>
                <a:ea typeface="Barlow Medium"/>
                <a:cs typeface="Barlow Medium"/>
                <a:sym typeface="Barlow Medium"/>
              </a:rPr>
              <a:t>Lorem ipsum dolor sit amet, consectetur adipiscing elit.</a:t>
            </a:r>
            <a:endParaRPr i="1" sz="700">
              <a:solidFill>
                <a:schemeClr val="lt1"/>
              </a:solidFill>
              <a:latin typeface="Barlow Medium"/>
              <a:ea typeface="Barlow Medium"/>
              <a:cs typeface="Barlow Medium"/>
              <a:sym typeface="Barlow Medium"/>
            </a:endParaRPr>
          </a:p>
        </p:txBody>
      </p:sp>
      <p:sp>
        <p:nvSpPr>
          <p:cNvPr id="164" name="Google Shape;164;p26"/>
          <p:cNvSpPr/>
          <p:nvPr>
            <p:ph idx="2" type="pic"/>
          </p:nvPr>
        </p:nvSpPr>
        <p:spPr>
          <a:xfrm>
            <a:off x="3915225" y="1631250"/>
            <a:ext cx="4441200" cy="3009900"/>
          </a:xfrm>
          <a:prstGeom prst="roundRect">
            <a:avLst>
              <a:gd fmla="val 16667" name="adj"/>
            </a:avLst>
          </a:prstGeom>
          <a:noFill/>
          <a:ln>
            <a:noFill/>
          </a:ln>
        </p:spPr>
      </p:sp>
      <p:sp>
        <p:nvSpPr>
          <p:cNvPr id="165" name="Google Shape;165;p26"/>
          <p:cNvSpPr txBox="1"/>
          <p:nvPr>
            <p:ph idx="1" type="body"/>
          </p:nvPr>
        </p:nvSpPr>
        <p:spPr>
          <a:xfrm>
            <a:off x="791150" y="1835400"/>
            <a:ext cx="2094000" cy="8466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66" name="Google Shape;166;p26"/>
          <p:cNvSpPr txBox="1"/>
          <p:nvPr>
            <p:ph idx="3" type="subTitle"/>
          </p:nvPr>
        </p:nvSpPr>
        <p:spPr>
          <a:xfrm>
            <a:off x="791150" y="522625"/>
            <a:ext cx="3918300" cy="100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67" name="Google Shape;167;p2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AND_TWO_COLUMNS_1">
    <p:bg>
      <p:bgPr>
        <a:solidFill>
          <a:schemeClr val="dk1"/>
        </a:solidFill>
      </p:bgPr>
    </p:bg>
    <p:spTree>
      <p:nvGrpSpPr>
        <p:cNvPr id="168" name="Shape 168"/>
        <p:cNvGrpSpPr/>
        <p:nvPr/>
      </p:nvGrpSpPr>
      <p:grpSpPr>
        <a:xfrm>
          <a:off x="0" y="0"/>
          <a:ext cx="0" cy="0"/>
          <a:chOff x="0" y="0"/>
          <a:chExt cx="0" cy="0"/>
        </a:xfrm>
      </p:grpSpPr>
      <p:sp>
        <p:nvSpPr>
          <p:cNvPr id="169" name="Google Shape;169;p27"/>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txBox="1"/>
          <p:nvPr>
            <p:ph idx="1" type="subTitle"/>
          </p:nvPr>
        </p:nvSpPr>
        <p:spPr>
          <a:xfrm>
            <a:off x="791150" y="522625"/>
            <a:ext cx="5173200" cy="97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71" name="Google Shape;171;p27"/>
          <p:cNvSpPr txBox="1"/>
          <p:nvPr>
            <p:ph idx="2" type="body"/>
          </p:nvPr>
        </p:nvSpPr>
        <p:spPr>
          <a:xfrm>
            <a:off x="685450"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172" name="Google Shape;172;p27"/>
          <p:cNvSpPr txBox="1"/>
          <p:nvPr>
            <p:ph idx="3" type="body"/>
          </p:nvPr>
        </p:nvSpPr>
        <p:spPr>
          <a:xfrm>
            <a:off x="4601077"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173" name="Google Shape;173;p2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Company Overview" type="titleOnly">
  <p:cSld name="TITLE_ONLY">
    <p:bg>
      <p:bgPr>
        <a:solidFill>
          <a:schemeClr val="accent4"/>
        </a:solidFill>
      </p:bgPr>
    </p:bg>
    <p:spTree>
      <p:nvGrpSpPr>
        <p:cNvPr id="174" name="Shape 174"/>
        <p:cNvGrpSpPr/>
        <p:nvPr/>
      </p:nvGrpSpPr>
      <p:grpSpPr>
        <a:xfrm>
          <a:off x="0" y="0"/>
          <a:ext cx="0" cy="0"/>
          <a:chOff x="0" y="0"/>
          <a:chExt cx="0" cy="0"/>
        </a:xfrm>
      </p:grpSpPr>
      <p:sp>
        <p:nvSpPr>
          <p:cNvPr id="175" name="Google Shape;175;p28"/>
          <p:cNvSpPr/>
          <p:nvPr>
            <p:ph idx="2" type="pic"/>
          </p:nvPr>
        </p:nvSpPr>
        <p:spPr>
          <a:xfrm>
            <a:off x="791150" y="522900"/>
            <a:ext cx="1294800" cy="1918500"/>
          </a:xfrm>
          <a:prstGeom prst="rect">
            <a:avLst/>
          </a:prstGeom>
          <a:noFill/>
          <a:ln>
            <a:noFill/>
          </a:ln>
        </p:spPr>
      </p:sp>
      <p:sp>
        <p:nvSpPr>
          <p:cNvPr id="176" name="Google Shape;176;p28"/>
          <p:cNvSpPr/>
          <p:nvPr>
            <p:ph idx="3" type="pic"/>
          </p:nvPr>
        </p:nvSpPr>
        <p:spPr>
          <a:xfrm>
            <a:off x="2355375" y="522900"/>
            <a:ext cx="1294800" cy="1918500"/>
          </a:xfrm>
          <a:prstGeom prst="rect">
            <a:avLst/>
          </a:prstGeom>
          <a:noFill/>
          <a:ln>
            <a:noFill/>
          </a:ln>
        </p:spPr>
      </p:sp>
      <p:sp>
        <p:nvSpPr>
          <p:cNvPr id="177" name="Google Shape;177;p28"/>
          <p:cNvSpPr/>
          <p:nvPr>
            <p:ph idx="4" type="pic"/>
          </p:nvPr>
        </p:nvSpPr>
        <p:spPr>
          <a:xfrm>
            <a:off x="3921313" y="522900"/>
            <a:ext cx="1294800" cy="1918500"/>
          </a:xfrm>
          <a:prstGeom prst="rect">
            <a:avLst/>
          </a:prstGeom>
          <a:noFill/>
          <a:ln>
            <a:noFill/>
          </a:ln>
        </p:spPr>
      </p:sp>
      <p:sp>
        <p:nvSpPr>
          <p:cNvPr id="178" name="Google Shape;178;p28"/>
          <p:cNvSpPr/>
          <p:nvPr>
            <p:ph idx="5" type="pic"/>
          </p:nvPr>
        </p:nvSpPr>
        <p:spPr>
          <a:xfrm>
            <a:off x="5491588" y="522900"/>
            <a:ext cx="1294800" cy="1918500"/>
          </a:xfrm>
          <a:prstGeom prst="rect">
            <a:avLst/>
          </a:prstGeom>
          <a:noFill/>
          <a:ln>
            <a:noFill/>
          </a:ln>
        </p:spPr>
      </p:sp>
      <p:sp>
        <p:nvSpPr>
          <p:cNvPr id="179" name="Google Shape;179;p28"/>
          <p:cNvSpPr txBox="1"/>
          <p:nvPr>
            <p:ph idx="1" type="body"/>
          </p:nvPr>
        </p:nvSpPr>
        <p:spPr>
          <a:xfrm>
            <a:off x="680850" y="3443850"/>
            <a:ext cx="3074700" cy="10317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406400" lvl="1" marL="914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2pPr>
            <a:lvl3pPr indent="-406400" lvl="2" marL="1371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3pPr>
            <a:lvl4pPr indent="-406400" lvl="3" marL="1828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4pPr>
            <a:lvl5pPr indent="-406400" lvl="4" marL="22860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5pPr>
            <a:lvl6pPr indent="-406400" lvl="5" marL="2743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6pPr>
            <a:lvl7pPr indent="-406400" lvl="6" marL="3200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7pPr>
            <a:lvl8pPr indent="-406400" lvl="7" marL="3657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8pPr>
            <a:lvl9pPr indent="-406400" lvl="8" marL="4114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9pPr>
          </a:lstStyle>
          <a:p/>
        </p:txBody>
      </p:sp>
      <p:sp>
        <p:nvSpPr>
          <p:cNvPr id="180" name="Google Shape;180;p28"/>
          <p:cNvSpPr txBox="1"/>
          <p:nvPr>
            <p:ph idx="6" type="body"/>
          </p:nvPr>
        </p:nvSpPr>
        <p:spPr>
          <a:xfrm>
            <a:off x="4123900" y="3443850"/>
            <a:ext cx="4030200" cy="11652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81" name="Google Shape;181;p28"/>
          <p:cNvSpPr txBox="1"/>
          <p:nvPr>
            <p:ph idx="7" type="body"/>
          </p:nvPr>
        </p:nvSpPr>
        <p:spPr>
          <a:xfrm>
            <a:off x="7050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2" name="Google Shape;182;p28"/>
          <p:cNvSpPr txBox="1"/>
          <p:nvPr>
            <p:ph idx="8" type="body"/>
          </p:nvPr>
        </p:nvSpPr>
        <p:spPr>
          <a:xfrm>
            <a:off x="22588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3" name="Google Shape;183;p28"/>
          <p:cNvSpPr txBox="1"/>
          <p:nvPr>
            <p:ph idx="9" type="body"/>
          </p:nvPr>
        </p:nvSpPr>
        <p:spPr>
          <a:xfrm>
            <a:off x="38275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4" name="Google Shape;184;p28"/>
          <p:cNvSpPr txBox="1"/>
          <p:nvPr>
            <p:ph idx="13" type="body"/>
          </p:nvPr>
        </p:nvSpPr>
        <p:spPr>
          <a:xfrm>
            <a:off x="53951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5" name="Google Shape;185;p28"/>
          <p:cNvSpPr txBox="1"/>
          <p:nvPr>
            <p:ph idx="14" type="body"/>
          </p:nvPr>
        </p:nvSpPr>
        <p:spPr>
          <a:xfrm>
            <a:off x="7050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6" name="Google Shape;186;p28"/>
          <p:cNvSpPr txBox="1"/>
          <p:nvPr>
            <p:ph idx="15" type="body"/>
          </p:nvPr>
        </p:nvSpPr>
        <p:spPr>
          <a:xfrm>
            <a:off x="22588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7" name="Google Shape;187;p28"/>
          <p:cNvSpPr txBox="1"/>
          <p:nvPr>
            <p:ph idx="16" type="body"/>
          </p:nvPr>
        </p:nvSpPr>
        <p:spPr>
          <a:xfrm>
            <a:off x="3827003"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8" name="Google Shape;188;p28"/>
          <p:cNvSpPr txBox="1"/>
          <p:nvPr>
            <p:ph idx="17" type="body"/>
          </p:nvPr>
        </p:nvSpPr>
        <p:spPr>
          <a:xfrm>
            <a:off x="5396128"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9" name="Google Shape;189;p28"/>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Landscape">
  <p:cSld name="ONE_COLUMN_TEXT">
    <p:bg>
      <p:bgPr>
        <a:solidFill>
          <a:schemeClr val="dk1"/>
        </a:solidFill>
      </p:bgPr>
    </p:bg>
    <p:spTree>
      <p:nvGrpSpPr>
        <p:cNvPr id="190" name="Shape 190"/>
        <p:cNvGrpSpPr/>
        <p:nvPr/>
      </p:nvGrpSpPr>
      <p:grpSpPr>
        <a:xfrm>
          <a:off x="0" y="0"/>
          <a:ext cx="0" cy="0"/>
          <a:chOff x="0" y="0"/>
          <a:chExt cx="0" cy="0"/>
        </a:xfrm>
      </p:grpSpPr>
      <p:sp>
        <p:nvSpPr>
          <p:cNvPr id="191" name="Google Shape;191;p29"/>
          <p:cNvSpPr txBox="1"/>
          <p:nvPr>
            <p:ph idx="1" type="body"/>
          </p:nvPr>
        </p:nvSpPr>
        <p:spPr>
          <a:xfrm>
            <a:off x="791150" y="738025"/>
            <a:ext cx="3918300" cy="2232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Font typeface="Barlow"/>
              <a:buChar char="●"/>
              <a:defRPr sz="1100">
                <a:latin typeface="Barlow"/>
                <a:ea typeface="Barlow"/>
                <a:cs typeface="Barlow"/>
                <a:sym typeface="Barlow"/>
              </a:defRPr>
            </a:lvl1pPr>
            <a:lvl2pPr indent="-298450" lvl="1" marL="914400">
              <a:spcBef>
                <a:spcPts val="0"/>
              </a:spcBef>
              <a:spcAft>
                <a:spcPts val="0"/>
              </a:spcAft>
              <a:buSzPts val="1100"/>
              <a:buFont typeface="Barlow"/>
              <a:buChar char="○"/>
              <a:defRPr sz="1100">
                <a:latin typeface="Barlow"/>
                <a:ea typeface="Barlow"/>
                <a:cs typeface="Barlow"/>
                <a:sym typeface="Barlow"/>
              </a:defRPr>
            </a:lvl2pPr>
            <a:lvl3pPr indent="-298450" lvl="2" marL="1371600">
              <a:spcBef>
                <a:spcPts val="0"/>
              </a:spcBef>
              <a:spcAft>
                <a:spcPts val="0"/>
              </a:spcAft>
              <a:buSzPts val="1100"/>
              <a:buFont typeface="Barlow"/>
              <a:buChar char="■"/>
              <a:defRPr sz="1100">
                <a:latin typeface="Barlow"/>
                <a:ea typeface="Barlow"/>
                <a:cs typeface="Barlow"/>
                <a:sym typeface="Barlow"/>
              </a:defRPr>
            </a:lvl3pPr>
            <a:lvl4pPr indent="-298450" lvl="3" marL="1828800">
              <a:spcBef>
                <a:spcPts val="0"/>
              </a:spcBef>
              <a:spcAft>
                <a:spcPts val="0"/>
              </a:spcAft>
              <a:buSzPts val="1100"/>
              <a:buFont typeface="Barlow"/>
              <a:buChar char="●"/>
              <a:defRPr sz="1100">
                <a:latin typeface="Barlow"/>
                <a:ea typeface="Barlow"/>
                <a:cs typeface="Barlow"/>
                <a:sym typeface="Barlow"/>
              </a:defRPr>
            </a:lvl4pPr>
            <a:lvl5pPr indent="-298450" lvl="4" marL="2286000">
              <a:spcBef>
                <a:spcPts val="0"/>
              </a:spcBef>
              <a:spcAft>
                <a:spcPts val="0"/>
              </a:spcAft>
              <a:buSzPts val="1100"/>
              <a:buFont typeface="Barlow"/>
              <a:buChar char="○"/>
              <a:defRPr>
                <a:latin typeface="Barlow"/>
                <a:ea typeface="Barlow"/>
                <a:cs typeface="Barlow"/>
                <a:sym typeface="Barlow"/>
              </a:defRPr>
            </a:lvl5pPr>
            <a:lvl6pPr indent="-298450" lvl="5" marL="2743200">
              <a:spcBef>
                <a:spcPts val="0"/>
              </a:spcBef>
              <a:spcAft>
                <a:spcPts val="0"/>
              </a:spcAft>
              <a:buSzPts val="1100"/>
              <a:buFont typeface="Barlow"/>
              <a:buChar char="■"/>
              <a:defRPr sz="1100">
                <a:latin typeface="Barlow"/>
                <a:ea typeface="Barlow"/>
                <a:cs typeface="Barlow"/>
                <a:sym typeface="Barlow"/>
              </a:defRPr>
            </a:lvl6pPr>
            <a:lvl7pPr indent="-298450" lvl="6" marL="3200400">
              <a:spcBef>
                <a:spcPts val="0"/>
              </a:spcBef>
              <a:spcAft>
                <a:spcPts val="0"/>
              </a:spcAft>
              <a:buSzPts val="1100"/>
              <a:buFont typeface="Barlow"/>
              <a:buChar char="●"/>
              <a:defRPr sz="1100">
                <a:latin typeface="Barlow"/>
                <a:ea typeface="Barlow"/>
                <a:cs typeface="Barlow"/>
                <a:sym typeface="Barlow"/>
              </a:defRPr>
            </a:lvl7pPr>
            <a:lvl8pPr indent="-298450" lvl="7" marL="3657600">
              <a:spcBef>
                <a:spcPts val="0"/>
              </a:spcBef>
              <a:spcAft>
                <a:spcPts val="0"/>
              </a:spcAft>
              <a:buSzPts val="1100"/>
              <a:buFont typeface="Barlow"/>
              <a:buChar char="○"/>
              <a:defRPr sz="1100">
                <a:latin typeface="Barlow"/>
                <a:ea typeface="Barlow"/>
                <a:cs typeface="Barlow"/>
                <a:sym typeface="Barlow"/>
              </a:defRPr>
            </a:lvl8pPr>
            <a:lvl9pPr indent="-298450" lvl="8" marL="4114800">
              <a:spcBef>
                <a:spcPts val="0"/>
              </a:spcBef>
              <a:spcAft>
                <a:spcPts val="0"/>
              </a:spcAft>
              <a:buSzPts val="1100"/>
              <a:buFont typeface="Barlow"/>
              <a:buChar char="■"/>
              <a:defRPr sz="1100">
                <a:latin typeface="Barlow"/>
                <a:ea typeface="Barlow"/>
                <a:cs typeface="Barlow"/>
                <a:sym typeface="Barlow"/>
              </a:defRPr>
            </a:lvl9pPr>
          </a:lstStyle>
          <a:p/>
        </p:txBody>
      </p:sp>
      <p:sp>
        <p:nvSpPr>
          <p:cNvPr id="192" name="Google Shape;192;p29"/>
          <p:cNvSpPr txBox="1"/>
          <p:nvPr>
            <p:ph idx="2" type="subTitle"/>
          </p:nvPr>
        </p:nvSpPr>
        <p:spPr>
          <a:xfrm>
            <a:off x="791150" y="522625"/>
            <a:ext cx="3918300" cy="2154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93" name="Google Shape;193;p2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Trends + Data">
  <p:cSld name="MAIN_POINT">
    <p:bg>
      <p:bgPr>
        <a:solidFill>
          <a:schemeClr val="dk1"/>
        </a:solidFill>
      </p:bgPr>
    </p:bg>
    <p:spTree>
      <p:nvGrpSpPr>
        <p:cNvPr id="194" name="Shape 194"/>
        <p:cNvGrpSpPr/>
        <p:nvPr/>
      </p:nvGrpSpPr>
      <p:grpSpPr>
        <a:xfrm>
          <a:off x="0" y="0"/>
          <a:ext cx="0" cy="0"/>
          <a:chOff x="0" y="0"/>
          <a:chExt cx="0" cy="0"/>
        </a:xfrm>
      </p:grpSpPr>
      <p:sp>
        <p:nvSpPr>
          <p:cNvPr id="195" name="Google Shape;195;p30"/>
          <p:cNvSpPr txBox="1"/>
          <p:nvPr>
            <p:ph idx="1" type="subTitle"/>
          </p:nvPr>
        </p:nvSpPr>
        <p:spPr>
          <a:xfrm>
            <a:off x="690250" y="415625"/>
            <a:ext cx="1261800" cy="2703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atin typeface="Barlow Light"/>
                <a:ea typeface="Barlow Light"/>
                <a:cs typeface="Barlow Light"/>
                <a:sym typeface="Barlow Light"/>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196" name="Google Shape;196;p30"/>
          <p:cNvSpPr txBox="1"/>
          <p:nvPr>
            <p:ph idx="2"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Hepta Slab Light"/>
                <a:ea typeface="Hepta Slab Light"/>
                <a:cs typeface="Hepta Slab Light"/>
                <a:sym typeface="Hepta Slab Light"/>
              </a:defRPr>
            </a:lvl2pPr>
            <a:lvl3pPr lvl="2">
              <a:spcBef>
                <a:spcPts val="0"/>
              </a:spcBef>
              <a:spcAft>
                <a:spcPts val="0"/>
              </a:spcAft>
              <a:buSzPts val="1400"/>
              <a:buNone/>
              <a:defRPr>
                <a:latin typeface="Hepta Slab Light"/>
                <a:ea typeface="Hepta Slab Light"/>
                <a:cs typeface="Hepta Slab Light"/>
                <a:sym typeface="Hepta Slab Light"/>
              </a:defRPr>
            </a:lvl3pPr>
            <a:lvl4pPr lvl="3">
              <a:spcBef>
                <a:spcPts val="0"/>
              </a:spcBef>
              <a:spcAft>
                <a:spcPts val="0"/>
              </a:spcAft>
              <a:buSzPts val="1400"/>
              <a:buNone/>
              <a:defRPr>
                <a:latin typeface="Hepta Slab Light"/>
                <a:ea typeface="Hepta Slab Light"/>
                <a:cs typeface="Hepta Slab Light"/>
                <a:sym typeface="Hepta Slab Light"/>
              </a:defRPr>
            </a:lvl4pPr>
            <a:lvl5pPr lvl="4">
              <a:spcBef>
                <a:spcPts val="0"/>
              </a:spcBef>
              <a:spcAft>
                <a:spcPts val="0"/>
              </a:spcAft>
              <a:buSzPts val="1400"/>
              <a:buNone/>
              <a:defRPr>
                <a:latin typeface="Hepta Slab Light"/>
                <a:ea typeface="Hepta Slab Light"/>
                <a:cs typeface="Hepta Slab Light"/>
                <a:sym typeface="Hepta Slab Light"/>
              </a:defRPr>
            </a:lvl5pPr>
            <a:lvl6pPr lvl="5">
              <a:spcBef>
                <a:spcPts val="0"/>
              </a:spcBef>
              <a:spcAft>
                <a:spcPts val="0"/>
              </a:spcAft>
              <a:buSzPts val="1400"/>
              <a:buNone/>
              <a:defRPr>
                <a:latin typeface="Hepta Slab Light"/>
                <a:ea typeface="Hepta Slab Light"/>
                <a:cs typeface="Hepta Slab Light"/>
                <a:sym typeface="Hepta Slab Light"/>
              </a:defRPr>
            </a:lvl6pPr>
            <a:lvl7pPr lvl="6">
              <a:spcBef>
                <a:spcPts val="0"/>
              </a:spcBef>
              <a:spcAft>
                <a:spcPts val="0"/>
              </a:spcAft>
              <a:buSzPts val="1400"/>
              <a:buNone/>
              <a:defRPr>
                <a:latin typeface="Hepta Slab Light"/>
                <a:ea typeface="Hepta Slab Light"/>
                <a:cs typeface="Hepta Slab Light"/>
                <a:sym typeface="Hepta Slab Light"/>
              </a:defRPr>
            </a:lvl7pPr>
            <a:lvl8pPr lvl="7">
              <a:spcBef>
                <a:spcPts val="0"/>
              </a:spcBef>
              <a:spcAft>
                <a:spcPts val="0"/>
              </a:spcAft>
              <a:buSzPts val="1400"/>
              <a:buNone/>
              <a:defRPr>
                <a:latin typeface="Hepta Slab Light"/>
                <a:ea typeface="Hepta Slab Light"/>
                <a:cs typeface="Hepta Slab Light"/>
                <a:sym typeface="Hepta Slab Light"/>
              </a:defRPr>
            </a:lvl8pPr>
            <a:lvl9pPr lvl="8">
              <a:spcBef>
                <a:spcPts val="0"/>
              </a:spcBef>
              <a:spcAft>
                <a:spcPts val="0"/>
              </a:spcAft>
              <a:buSzPts val="1400"/>
              <a:buNone/>
              <a:defRPr>
                <a:latin typeface="Hepta Slab Light"/>
                <a:ea typeface="Hepta Slab Light"/>
                <a:cs typeface="Hepta Slab Light"/>
                <a:sym typeface="Hepta Slab Light"/>
              </a:defRPr>
            </a:lvl9pPr>
          </a:lstStyle>
          <a:p/>
        </p:txBody>
      </p:sp>
      <p:sp>
        <p:nvSpPr>
          <p:cNvPr id="197" name="Google Shape;197;p30"/>
          <p:cNvSpPr txBox="1"/>
          <p:nvPr>
            <p:ph idx="3" type="body"/>
          </p:nvPr>
        </p:nvSpPr>
        <p:spPr>
          <a:xfrm>
            <a:off x="480425" y="534275"/>
            <a:ext cx="4878300" cy="1917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98" name="Google Shape;198;p30"/>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latin typeface="Barlow"/>
                <a:ea typeface="Barlow"/>
                <a:cs typeface="Barlow"/>
                <a:sym typeface="Barlow"/>
              </a:defRPr>
            </a:lvl1pPr>
            <a:lvl2pPr lvl="1" rtl="0">
              <a:buNone/>
              <a:defRPr sz="1100">
                <a:solidFill>
                  <a:schemeClr val="accent3"/>
                </a:solidFill>
                <a:latin typeface="Barlow"/>
                <a:ea typeface="Barlow"/>
                <a:cs typeface="Barlow"/>
                <a:sym typeface="Barlow"/>
              </a:defRPr>
            </a:lvl2pPr>
            <a:lvl3pPr lvl="2" rtl="0">
              <a:buNone/>
              <a:defRPr sz="1100">
                <a:solidFill>
                  <a:schemeClr val="accent3"/>
                </a:solidFill>
                <a:latin typeface="Barlow"/>
                <a:ea typeface="Barlow"/>
                <a:cs typeface="Barlow"/>
                <a:sym typeface="Barlow"/>
              </a:defRPr>
            </a:lvl3pPr>
            <a:lvl4pPr lvl="3" rtl="0">
              <a:buNone/>
              <a:defRPr sz="1100">
                <a:solidFill>
                  <a:schemeClr val="accent3"/>
                </a:solidFill>
                <a:latin typeface="Barlow"/>
                <a:ea typeface="Barlow"/>
                <a:cs typeface="Barlow"/>
                <a:sym typeface="Barlow"/>
              </a:defRPr>
            </a:lvl4pPr>
            <a:lvl5pPr lvl="4" rtl="0">
              <a:buNone/>
              <a:defRPr sz="1100">
                <a:solidFill>
                  <a:schemeClr val="accent3"/>
                </a:solidFill>
                <a:latin typeface="Barlow"/>
                <a:ea typeface="Barlow"/>
                <a:cs typeface="Barlow"/>
                <a:sym typeface="Barlow"/>
              </a:defRPr>
            </a:lvl5pPr>
            <a:lvl6pPr lvl="5" rtl="0">
              <a:buNone/>
              <a:defRPr sz="1100">
                <a:solidFill>
                  <a:schemeClr val="accent3"/>
                </a:solidFill>
                <a:latin typeface="Barlow"/>
                <a:ea typeface="Barlow"/>
                <a:cs typeface="Barlow"/>
                <a:sym typeface="Barlow"/>
              </a:defRPr>
            </a:lvl6pPr>
            <a:lvl7pPr lvl="6" rtl="0">
              <a:buNone/>
              <a:defRPr sz="1100">
                <a:solidFill>
                  <a:schemeClr val="accent3"/>
                </a:solidFill>
                <a:latin typeface="Barlow"/>
                <a:ea typeface="Barlow"/>
                <a:cs typeface="Barlow"/>
                <a:sym typeface="Barlow"/>
              </a:defRPr>
            </a:lvl7pPr>
            <a:lvl8pPr lvl="7" rtl="0">
              <a:buNone/>
              <a:defRPr sz="1100">
                <a:solidFill>
                  <a:schemeClr val="accent3"/>
                </a:solidFill>
                <a:latin typeface="Barlow"/>
                <a:ea typeface="Barlow"/>
                <a:cs typeface="Barlow"/>
                <a:sym typeface="Barlow"/>
              </a:defRPr>
            </a:lvl8pPr>
            <a:lvl9pPr lvl="8" rtl="0">
              <a:buNone/>
              <a:defRPr sz="1100">
                <a:solidFill>
                  <a:schemeClr val="accent3"/>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4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CUSTOM_14">
    <p:bg>
      <p:bgPr>
        <a:solidFill>
          <a:schemeClr val="dk1"/>
        </a:solidFill>
      </p:bgPr>
    </p:bg>
    <p:spTree>
      <p:nvGrpSpPr>
        <p:cNvPr id="199" name="Shape 199"/>
        <p:cNvGrpSpPr/>
        <p:nvPr/>
      </p:nvGrpSpPr>
      <p:grpSpPr>
        <a:xfrm>
          <a:off x="0" y="0"/>
          <a:ext cx="0" cy="0"/>
          <a:chOff x="0" y="0"/>
          <a:chExt cx="0" cy="0"/>
        </a:xfrm>
      </p:grpSpPr>
      <p:sp>
        <p:nvSpPr>
          <p:cNvPr id="200" name="Google Shape;200;p31"/>
          <p:cNvSpPr txBox="1"/>
          <p:nvPr>
            <p:ph type="title"/>
          </p:nvPr>
        </p:nvSpPr>
        <p:spPr>
          <a:xfrm>
            <a:off x="723861" y="1584738"/>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1" name="Google Shape;201;p31"/>
          <p:cNvSpPr txBox="1"/>
          <p:nvPr>
            <p:ph idx="2" type="title"/>
          </p:nvPr>
        </p:nvSpPr>
        <p:spPr>
          <a:xfrm>
            <a:off x="723861" y="239098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2" name="Google Shape;202;p31"/>
          <p:cNvSpPr txBox="1"/>
          <p:nvPr>
            <p:ph idx="3" type="title"/>
          </p:nvPr>
        </p:nvSpPr>
        <p:spPr>
          <a:xfrm>
            <a:off x="723861" y="315793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3" name="Google Shape;203;p31"/>
          <p:cNvSpPr txBox="1"/>
          <p:nvPr>
            <p:ph idx="4" type="title"/>
          </p:nvPr>
        </p:nvSpPr>
        <p:spPr>
          <a:xfrm>
            <a:off x="723861" y="3954905"/>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4" name="Google Shape;204;p31"/>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205" name="Google Shape;205;p31"/>
          <p:cNvSpPr txBox="1"/>
          <p:nvPr>
            <p:ph idx="5" type="body"/>
          </p:nvPr>
        </p:nvSpPr>
        <p:spPr>
          <a:xfrm>
            <a:off x="480425" y="610475"/>
            <a:ext cx="4878300" cy="3768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317500" lvl="1" marL="914400">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indent="-311150" lvl="2" marL="1371600">
              <a:spcBef>
                <a:spcPts val="0"/>
              </a:spcBef>
              <a:spcAft>
                <a:spcPts val="0"/>
              </a:spcAft>
              <a:buClr>
                <a:schemeClr val="lt1"/>
              </a:buClr>
              <a:buSzPts val="1300"/>
              <a:buFont typeface="Barlow"/>
              <a:buChar char="■"/>
              <a:defRPr>
                <a:solidFill>
                  <a:schemeClr val="lt1"/>
                </a:solidFill>
                <a:latin typeface="Barlow"/>
                <a:ea typeface="Barlow"/>
                <a:cs typeface="Barlow"/>
                <a:sym typeface="Barlow"/>
              </a:defRPr>
            </a:lvl3pPr>
            <a:lvl4pPr indent="-304800" lvl="3" marL="1828800">
              <a:spcBef>
                <a:spcPts val="0"/>
              </a:spcBef>
              <a:spcAft>
                <a:spcPts val="0"/>
              </a:spcAft>
              <a:buClr>
                <a:schemeClr val="lt1"/>
              </a:buClr>
              <a:buSzPts val="1200"/>
              <a:buFont typeface="Barlow"/>
              <a:buChar char="●"/>
              <a:defRPr>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2100" lvl="5" marL="2743200">
              <a:spcBef>
                <a:spcPts val="0"/>
              </a:spcBef>
              <a:spcAft>
                <a:spcPts val="0"/>
              </a:spcAft>
              <a:buClr>
                <a:schemeClr val="lt1"/>
              </a:buClr>
              <a:buSzPts val="1000"/>
              <a:buFont typeface="Barlow"/>
              <a:buChar char="■"/>
              <a:defRPr>
                <a:solidFill>
                  <a:schemeClr val="lt1"/>
                </a:solidFill>
                <a:latin typeface="Barlow"/>
                <a:ea typeface="Barlow"/>
                <a:cs typeface="Barlow"/>
                <a:sym typeface="Barlow"/>
              </a:defRPr>
            </a:lvl6pPr>
            <a:lvl7pPr indent="-285750" lvl="6" marL="3200400">
              <a:spcBef>
                <a:spcPts val="0"/>
              </a:spcBef>
              <a:spcAft>
                <a:spcPts val="0"/>
              </a:spcAft>
              <a:buClr>
                <a:schemeClr val="lt1"/>
              </a:buClr>
              <a:buSzPts val="900"/>
              <a:buFont typeface="Barlow"/>
              <a:buChar char="●"/>
              <a:defRPr>
                <a:solidFill>
                  <a:schemeClr val="lt1"/>
                </a:solidFill>
                <a:latin typeface="Barlow"/>
                <a:ea typeface="Barlow"/>
                <a:cs typeface="Barlow"/>
                <a:sym typeface="Barlow"/>
              </a:defRPr>
            </a:lvl7pPr>
            <a:lvl8pPr indent="-279400" lvl="7" marL="3657600">
              <a:spcBef>
                <a:spcPts val="0"/>
              </a:spcBef>
              <a:spcAft>
                <a:spcPts val="0"/>
              </a:spcAft>
              <a:buClr>
                <a:schemeClr val="lt1"/>
              </a:buClr>
              <a:buSzPts val="800"/>
              <a:buFont typeface="Barlow"/>
              <a:buChar char="○"/>
              <a:defRPr>
                <a:solidFill>
                  <a:schemeClr val="lt1"/>
                </a:solidFill>
                <a:latin typeface="Barlow"/>
                <a:ea typeface="Barlow"/>
                <a:cs typeface="Barlow"/>
                <a:sym typeface="Barlow"/>
              </a:defRPr>
            </a:lvl8pPr>
            <a:lvl9pPr indent="-273050" lvl="8" marL="4114800">
              <a:spcBef>
                <a:spcPts val="0"/>
              </a:spcBef>
              <a:spcAft>
                <a:spcPts val="0"/>
              </a:spcAft>
              <a:buClr>
                <a:schemeClr val="lt1"/>
              </a:buClr>
              <a:buSzPts val="700"/>
              <a:buFont typeface="Barlow"/>
              <a:buChar char="■"/>
              <a:defRPr>
                <a:solidFill>
                  <a:schemeClr val="lt1"/>
                </a:solidFill>
                <a:latin typeface="Barlow"/>
                <a:ea typeface="Barlow"/>
                <a:cs typeface="Barlow"/>
                <a:sym typeface="Barlow"/>
              </a:defRPr>
            </a:lvl9pPr>
          </a:lstStyle>
          <a:p/>
        </p:txBody>
      </p:sp>
      <p:sp>
        <p:nvSpPr>
          <p:cNvPr id="206" name="Google Shape;206;p3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Thank You">
  <p:cSld name="CUSTOM_13">
    <p:bg>
      <p:bgPr>
        <a:solidFill>
          <a:schemeClr val="lt1"/>
        </a:solidFill>
      </p:bgPr>
    </p:bg>
    <p:spTree>
      <p:nvGrpSpPr>
        <p:cNvPr id="207" name="Shape 207"/>
        <p:cNvGrpSpPr/>
        <p:nvPr/>
      </p:nvGrpSpPr>
      <p:grpSpPr>
        <a:xfrm>
          <a:off x="0" y="0"/>
          <a:ext cx="0" cy="0"/>
          <a:chOff x="0" y="0"/>
          <a:chExt cx="0" cy="0"/>
        </a:xfrm>
      </p:grpSpPr>
      <p:sp>
        <p:nvSpPr>
          <p:cNvPr id="208" name="Google Shape;208;p32"/>
          <p:cNvSpPr txBox="1"/>
          <p:nvPr>
            <p:ph type="title"/>
          </p:nvPr>
        </p:nvSpPr>
        <p:spPr>
          <a:xfrm>
            <a:off x="455221" y="1321125"/>
            <a:ext cx="5094600" cy="1749900"/>
          </a:xfrm>
          <a:prstGeom prst="rect">
            <a:avLst/>
          </a:prstGeom>
          <a:noFill/>
        </p:spPr>
        <p:txBody>
          <a:bodyPr anchorCtr="0" anchor="t" bIns="91425" lIns="91425" spcFirstLastPara="1" rIns="91425" wrap="square" tIns="91425">
            <a:noAutofit/>
          </a:bodyPr>
          <a:lstStyle>
            <a:lvl1pPr lvl="0">
              <a:spcBef>
                <a:spcPts val="0"/>
              </a:spcBef>
              <a:spcAft>
                <a:spcPts val="0"/>
              </a:spcAft>
              <a:buSzPts val="5400"/>
              <a:buNone/>
              <a:defRPr sz="5400"/>
            </a:lvl1pPr>
            <a:lvl2pPr lvl="1">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2pPr>
            <a:lvl3pPr lvl="2">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3pPr>
            <a:lvl4pPr lvl="3">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4pPr>
            <a:lvl5pPr lvl="4">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5pPr>
            <a:lvl6pPr lvl="5">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6pPr>
            <a:lvl7pPr lvl="6">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7pPr>
            <a:lvl8pPr lvl="7">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8pPr>
            <a:lvl9pPr lvl="8">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9pPr>
          </a:lstStyle>
          <a:p/>
        </p:txBody>
      </p:sp>
      <p:sp>
        <p:nvSpPr>
          <p:cNvPr id="209" name="Google Shape;209;p32"/>
          <p:cNvSpPr txBox="1"/>
          <p:nvPr>
            <p:ph idx="1" type="body"/>
          </p:nvPr>
        </p:nvSpPr>
        <p:spPr>
          <a:xfrm>
            <a:off x="567029" y="4500404"/>
            <a:ext cx="1015800" cy="266100"/>
          </a:xfrm>
          <a:prstGeom prst="rect">
            <a:avLst/>
          </a:prstGeom>
          <a:ln cap="flat" cmpd="sng" w="9525">
            <a:solidFill>
              <a:schemeClr val="dk1"/>
            </a:solidFill>
            <a:prstDash val="solid"/>
            <a:round/>
            <a:headEnd len="sm" w="sm" type="none"/>
            <a:tailEnd len="sm" w="sm" type="none"/>
          </a:ln>
        </p:spPr>
        <p:txBody>
          <a:bodyPr anchorCtr="0" anchor="t" bIns="0" lIns="0" spcFirstLastPara="1" rIns="0" wrap="square" tIns="0">
            <a:sp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210" name="Google Shape;21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TITLE_AND_DESCRIPTION">
    <p:spTree>
      <p:nvGrpSpPr>
        <p:cNvPr id="211" name="Shape 211"/>
        <p:cNvGrpSpPr/>
        <p:nvPr/>
      </p:nvGrpSpPr>
      <p:grpSpPr>
        <a:xfrm>
          <a:off x="0" y="0"/>
          <a:ext cx="0" cy="0"/>
          <a:chOff x="0" y="0"/>
          <a:chExt cx="0" cy="0"/>
        </a:xfrm>
      </p:grpSpPr>
      <p:sp>
        <p:nvSpPr>
          <p:cNvPr id="212" name="Google Shape;212;p33"/>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p:txBody>
      </p:sp>
      <p:sp>
        <p:nvSpPr>
          <p:cNvPr id="213" name="Google Shape;213;p33"/>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12800"/>
              <a:buNone/>
              <a:defRPr sz="12800">
                <a:solidFill>
                  <a:schemeClr val="dk2"/>
                </a:solidFill>
              </a:defRPr>
            </a:lvl1pPr>
            <a:lvl2pPr lvl="1"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p:txBody>
      </p:sp>
      <p:sp>
        <p:nvSpPr>
          <p:cNvPr id="214" name="Google Shape;214;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 Pie Graph">
  <p:cSld name="CAPTION_ONLY">
    <p:bg>
      <p:bgPr>
        <a:solidFill>
          <a:schemeClr val="dk1"/>
        </a:solidFill>
      </p:bgPr>
    </p:bg>
    <p:spTree>
      <p:nvGrpSpPr>
        <p:cNvPr id="215" name="Shape 215"/>
        <p:cNvGrpSpPr/>
        <p:nvPr/>
      </p:nvGrpSpPr>
      <p:grpSpPr>
        <a:xfrm>
          <a:off x="0" y="0"/>
          <a:ext cx="0" cy="0"/>
          <a:chOff x="0" y="0"/>
          <a:chExt cx="0" cy="0"/>
        </a:xfrm>
      </p:grpSpPr>
      <p:sp>
        <p:nvSpPr>
          <p:cNvPr id="216" name="Google Shape;216;p34"/>
          <p:cNvSpPr/>
          <p:nvPr/>
        </p:nvSpPr>
        <p:spPr>
          <a:xfrm>
            <a:off x="0" y="0"/>
            <a:ext cx="9144000" cy="1631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4"/>
          <p:cNvSpPr txBox="1"/>
          <p:nvPr>
            <p:ph idx="1" type="subTitle"/>
          </p:nvPr>
        </p:nvSpPr>
        <p:spPr>
          <a:xfrm>
            <a:off x="791150" y="522625"/>
            <a:ext cx="4977300" cy="11082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Hepta Slab Medium"/>
              <a:buNone/>
              <a:defRPr sz="3600">
                <a:solidFill>
                  <a:schemeClr val="lt1"/>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218" name="Google Shape;218;p34"/>
          <p:cNvSpPr txBox="1"/>
          <p:nvPr>
            <p:ph idx="2" type="body"/>
          </p:nvPr>
        </p:nvSpPr>
        <p:spPr>
          <a:xfrm>
            <a:off x="714950" y="1989025"/>
            <a:ext cx="2792400" cy="28041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23850" lvl="1" marL="914400">
              <a:spcBef>
                <a:spcPts val="0"/>
              </a:spcBef>
              <a:spcAft>
                <a:spcPts val="0"/>
              </a:spcAft>
              <a:buClr>
                <a:schemeClr val="lt1"/>
              </a:buClr>
              <a:buSzPts val="1500"/>
              <a:buChar char="○"/>
              <a:defRPr sz="1500">
                <a:solidFill>
                  <a:schemeClr val="lt1"/>
                </a:solidFill>
              </a:defRPr>
            </a:lvl2pPr>
            <a:lvl3pPr indent="-323850" lvl="2" marL="1371600">
              <a:spcBef>
                <a:spcPts val="0"/>
              </a:spcBef>
              <a:spcAft>
                <a:spcPts val="0"/>
              </a:spcAft>
              <a:buClr>
                <a:schemeClr val="lt1"/>
              </a:buClr>
              <a:buSzPts val="1500"/>
              <a:buChar char="■"/>
              <a:defRPr sz="1500">
                <a:solidFill>
                  <a:schemeClr val="lt1"/>
                </a:solidFill>
              </a:defRPr>
            </a:lvl3pPr>
            <a:lvl4pPr indent="-323850" lvl="3" marL="1828800">
              <a:spcBef>
                <a:spcPts val="0"/>
              </a:spcBef>
              <a:spcAft>
                <a:spcPts val="0"/>
              </a:spcAft>
              <a:buClr>
                <a:schemeClr val="lt1"/>
              </a:buClr>
              <a:buSzPts val="1500"/>
              <a:buChar char="●"/>
              <a:defRPr sz="1500">
                <a:solidFill>
                  <a:schemeClr val="lt1"/>
                </a:solidFill>
              </a:defRPr>
            </a:lvl4pPr>
            <a:lvl5pPr indent="-323850" lvl="4" marL="2286000">
              <a:spcBef>
                <a:spcPts val="0"/>
              </a:spcBef>
              <a:spcAft>
                <a:spcPts val="0"/>
              </a:spcAft>
              <a:buClr>
                <a:schemeClr val="lt1"/>
              </a:buClr>
              <a:buSzPts val="1500"/>
              <a:buChar char="○"/>
              <a:defRPr sz="1500">
                <a:solidFill>
                  <a:schemeClr val="lt1"/>
                </a:solidFill>
              </a:defRPr>
            </a:lvl5pPr>
            <a:lvl6pPr indent="-323850" lvl="5" marL="2743200">
              <a:spcBef>
                <a:spcPts val="0"/>
              </a:spcBef>
              <a:spcAft>
                <a:spcPts val="0"/>
              </a:spcAft>
              <a:buClr>
                <a:schemeClr val="lt1"/>
              </a:buClr>
              <a:buSzPts val="1500"/>
              <a:buChar char="■"/>
              <a:defRPr sz="1500">
                <a:solidFill>
                  <a:schemeClr val="lt1"/>
                </a:solidFill>
              </a:defRPr>
            </a:lvl6pPr>
            <a:lvl7pPr indent="-323850" lvl="6" marL="3200400">
              <a:spcBef>
                <a:spcPts val="0"/>
              </a:spcBef>
              <a:spcAft>
                <a:spcPts val="0"/>
              </a:spcAft>
              <a:buClr>
                <a:schemeClr val="lt1"/>
              </a:buClr>
              <a:buSzPts val="1500"/>
              <a:buChar char="●"/>
              <a:defRPr sz="1500">
                <a:solidFill>
                  <a:schemeClr val="lt1"/>
                </a:solidFill>
              </a:defRPr>
            </a:lvl7pPr>
            <a:lvl8pPr indent="-323850" lvl="7" marL="3657600">
              <a:spcBef>
                <a:spcPts val="0"/>
              </a:spcBef>
              <a:spcAft>
                <a:spcPts val="0"/>
              </a:spcAft>
              <a:buClr>
                <a:schemeClr val="lt1"/>
              </a:buClr>
              <a:buSzPts val="1500"/>
              <a:buChar char="○"/>
              <a:defRPr sz="1500">
                <a:solidFill>
                  <a:schemeClr val="lt1"/>
                </a:solidFill>
              </a:defRPr>
            </a:lvl8pPr>
            <a:lvl9pPr indent="-323850" lvl="8" marL="4114800">
              <a:spcBef>
                <a:spcPts val="0"/>
              </a:spcBef>
              <a:spcAft>
                <a:spcPts val="0"/>
              </a:spcAft>
              <a:buClr>
                <a:schemeClr val="lt1"/>
              </a:buClr>
              <a:buSzPts val="1500"/>
              <a:buChar char="■"/>
              <a:defRPr sz="1500">
                <a:solidFill>
                  <a:schemeClr val="lt1"/>
                </a:solidFill>
              </a:defRPr>
            </a:lvl9pPr>
          </a:lstStyle>
          <a:p/>
        </p:txBody>
      </p:sp>
      <p:sp>
        <p:nvSpPr>
          <p:cNvPr id="219" name="Google Shape;219;p34"/>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34"/>
          <p:cNvSpPr/>
          <p:nvPr/>
        </p:nvSpPr>
        <p:spPr>
          <a:xfrm>
            <a:off x="4416275" y="1976923"/>
            <a:ext cx="4045200" cy="2871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4"/>
          <p:cNvSpPr/>
          <p:nvPr/>
        </p:nvSpPr>
        <p:spPr>
          <a:xfrm rot="444408">
            <a:off x="5636457" y="2500588"/>
            <a:ext cx="1505663" cy="1505327"/>
          </a:xfrm>
          <a:prstGeom prst="pie">
            <a:avLst>
              <a:gd fmla="val 8241844" name="adj1"/>
              <a:gd fmla="val 12554936" name="adj2"/>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SzPts val="1100"/>
              <a:buNone/>
            </a:pPr>
            <a:r>
              <a:t/>
            </a: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fferentiators / 4 column text">
  <p:cSld name="BIG_NUMBER">
    <p:bg>
      <p:bgPr>
        <a:solidFill>
          <a:schemeClr val="dk1"/>
        </a:solidFill>
      </p:bgPr>
    </p:bg>
    <p:spTree>
      <p:nvGrpSpPr>
        <p:cNvPr id="222" name="Shape 222"/>
        <p:cNvGrpSpPr/>
        <p:nvPr/>
      </p:nvGrpSpPr>
      <p:grpSpPr>
        <a:xfrm>
          <a:off x="0" y="0"/>
          <a:ext cx="0" cy="0"/>
          <a:chOff x="0" y="0"/>
          <a:chExt cx="0" cy="0"/>
        </a:xfrm>
      </p:grpSpPr>
      <p:sp>
        <p:nvSpPr>
          <p:cNvPr id="223" name="Google Shape;223;p35"/>
          <p:cNvSpPr/>
          <p:nvPr/>
        </p:nvSpPr>
        <p:spPr>
          <a:xfrm>
            <a:off x="0" y="1324925"/>
            <a:ext cx="4572000" cy="1910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224" name="Google Shape;224;p35"/>
          <p:cNvSpPr/>
          <p:nvPr/>
        </p:nvSpPr>
        <p:spPr>
          <a:xfrm>
            <a:off x="0" y="3235076"/>
            <a:ext cx="4572000" cy="19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dk2"/>
              </a:solidFill>
            </a:endParaRPr>
          </a:p>
        </p:txBody>
      </p:sp>
      <p:sp>
        <p:nvSpPr>
          <p:cNvPr id="225" name="Google Shape;225;p35"/>
          <p:cNvSpPr/>
          <p:nvPr/>
        </p:nvSpPr>
        <p:spPr>
          <a:xfrm>
            <a:off x="4571892" y="3235076"/>
            <a:ext cx="4572000" cy="1914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lt1"/>
              </a:solidFill>
            </a:endParaRPr>
          </a:p>
        </p:txBody>
      </p:sp>
      <p:sp>
        <p:nvSpPr>
          <p:cNvPr id="226" name="Google Shape;226;p35"/>
          <p:cNvSpPr/>
          <p:nvPr/>
        </p:nvSpPr>
        <p:spPr>
          <a:xfrm>
            <a:off x="4571892" y="1324925"/>
            <a:ext cx="4572000" cy="1910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accent5"/>
              </a:solidFill>
            </a:endParaRPr>
          </a:p>
        </p:txBody>
      </p:sp>
      <p:sp>
        <p:nvSpPr>
          <p:cNvPr id="227" name="Google Shape;227;p35"/>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28" name="Google Shape;228;p35"/>
          <p:cNvSpPr txBox="1"/>
          <p:nvPr>
            <p:ph idx="2" type="body"/>
          </p:nvPr>
        </p:nvSpPr>
        <p:spPr>
          <a:xfrm>
            <a:off x="480425" y="610475"/>
            <a:ext cx="4878300" cy="600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29" name="Google Shape;229;p3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blank">
  <p:cSld name="BLANK">
    <p:spTree>
      <p:nvGrpSpPr>
        <p:cNvPr id="230" name="Shape 230"/>
        <p:cNvGrpSpPr/>
        <p:nvPr/>
      </p:nvGrpSpPr>
      <p:grpSpPr>
        <a:xfrm>
          <a:off x="0" y="0"/>
          <a:ext cx="0" cy="0"/>
          <a:chOff x="0" y="0"/>
          <a:chExt cx="0" cy="0"/>
        </a:xfrm>
      </p:grpSpPr>
      <p:sp>
        <p:nvSpPr>
          <p:cNvPr id="231" name="Google Shape;231;p36"/>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232" name="Google Shape;232;p36"/>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1"/>
              </a:buClr>
              <a:buSzPts val="12800"/>
              <a:buNone/>
              <a:defRPr sz="12800">
                <a:solidFill>
                  <a:schemeClr val="accent1"/>
                </a:solidFill>
              </a:defRPr>
            </a:lvl1pPr>
            <a:lvl2pPr lvl="1"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2pPr>
            <a:lvl3pPr lvl="2"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3pPr>
            <a:lvl4pPr lvl="3"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4pPr>
            <a:lvl5pPr lvl="4"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5pPr>
            <a:lvl6pPr lvl="5"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6pPr>
            <a:lvl7pPr lvl="6"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7pPr>
            <a:lvl8pPr lvl="7"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8pPr>
            <a:lvl9pPr lvl="8"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9pPr>
          </a:lstStyle>
          <a:p/>
        </p:txBody>
      </p:sp>
      <p:sp>
        <p:nvSpPr>
          <p:cNvPr id="233" name="Google Shape;23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1">
    <p:bg>
      <p:bgPr>
        <a:solidFill>
          <a:schemeClr val="dk1"/>
        </a:solidFill>
      </p:bgPr>
    </p:bg>
    <p:spTree>
      <p:nvGrpSpPr>
        <p:cNvPr id="234" name="Shape 234"/>
        <p:cNvGrpSpPr/>
        <p:nvPr/>
      </p:nvGrpSpPr>
      <p:grpSpPr>
        <a:xfrm>
          <a:off x="0" y="0"/>
          <a:ext cx="0" cy="0"/>
          <a:chOff x="0" y="0"/>
          <a:chExt cx="0" cy="0"/>
        </a:xfrm>
      </p:grpSpPr>
      <p:sp>
        <p:nvSpPr>
          <p:cNvPr id="235" name="Google Shape;235;p37"/>
          <p:cNvSpPr/>
          <p:nvPr/>
        </p:nvSpPr>
        <p:spPr>
          <a:xfrm>
            <a:off x="0" y="0"/>
            <a:ext cx="9144000" cy="163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txBox="1"/>
          <p:nvPr>
            <p:ph idx="1" type="subTitle"/>
          </p:nvPr>
        </p:nvSpPr>
        <p:spPr>
          <a:xfrm>
            <a:off x="791150" y="522625"/>
            <a:ext cx="5938800" cy="11082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3600"/>
              <a:buFont typeface="Hepta Slab Medium"/>
              <a:buNone/>
              <a:defRPr sz="3600">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37" name="Google Shape;237;p37"/>
          <p:cNvSpPr txBox="1"/>
          <p:nvPr>
            <p:ph idx="2" type="body"/>
          </p:nvPr>
        </p:nvSpPr>
        <p:spPr>
          <a:xfrm>
            <a:off x="810075" y="2065225"/>
            <a:ext cx="7539900" cy="27774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lt1"/>
              </a:buClr>
              <a:buSzPts val="2800"/>
              <a:buChar char="●"/>
              <a:defRPr sz="2800">
                <a:solidFill>
                  <a:schemeClr val="lt1"/>
                </a:solidFill>
              </a:defRPr>
            </a:lvl1pPr>
            <a:lvl2pPr indent="-406400" lvl="1" marL="914400">
              <a:spcBef>
                <a:spcPts val="0"/>
              </a:spcBef>
              <a:spcAft>
                <a:spcPts val="0"/>
              </a:spcAft>
              <a:buClr>
                <a:schemeClr val="lt1"/>
              </a:buClr>
              <a:buSzPts val="2800"/>
              <a:buChar char="○"/>
              <a:defRPr sz="2800">
                <a:solidFill>
                  <a:schemeClr val="lt1"/>
                </a:solidFill>
              </a:defRPr>
            </a:lvl2pPr>
            <a:lvl3pPr indent="-406400" lvl="2" marL="1371600">
              <a:spcBef>
                <a:spcPts val="0"/>
              </a:spcBef>
              <a:spcAft>
                <a:spcPts val="0"/>
              </a:spcAft>
              <a:buClr>
                <a:schemeClr val="lt1"/>
              </a:buClr>
              <a:buSzPts val="2800"/>
              <a:buChar char="■"/>
              <a:defRPr sz="2800">
                <a:solidFill>
                  <a:schemeClr val="lt1"/>
                </a:solidFill>
              </a:defRPr>
            </a:lvl3pPr>
            <a:lvl4pPr indent="-406400" lvl="3" marL="1828800">
              <a:spcBef>
                <a:spcPts val="0"/>
              </a:spcBef>
              <a:spcAft>
                <a:spcPts val="0"/>
              </a:spcAft>
              <a:buClr>
                <a:schemeClr val="lt1"/>
              </a:buClr>
              <a:buSzPts val="2800"/>
              <a:buChar char="●"/>
              <a:defRPr sz="2800">
                <a:solidFill>
                  <a:schemeClr val="lt1"/>
                </a:solidFill>
              </a:defRPr>
            </a:lvl4pPr>
            <a:lvl5pPr indent="-406400" lvl="4" marL="2286000">
              <a:spcBef>
                <a:spcPts val="0"/>
              </a:spcBef>
              <a:spcAft>
                <a:spcPts val="0"/>
              </a:spcAft>
              <a:buClr>
                <a:schemeClr val="lt1"/>
              </a:buClr>
              <a:buSzPts val="2800"/>
              <a:buChar char="○"/>
              <a:defRPr sz="2800">
                <a:solidFill>
                  <a:schemeClr val="lt1"/>
                </a:solidFill>
              </a:defRPr>
            </a:lvl5pPr>
            <a:lvl6pPr indent="-406400" lvl="5" marL="2743200">
              <a:spcBef>
                <a:spcPts val="0"/>
              </a:spcBef>
              <a:spcAft>
                <a:spcPts val="0"/>
              </a:spcAft>
              <a:buClr>
                <a:schemeClr val="lt1"/>
              </a:buClr>
              <a:buSzPts val="2800"/>
              <a:buChar char="■"/>
              <a:defRPr sz="2800">
                <a:solidFill>
                  <a:schemeClr val="lt1"/>
                </a:solidFill>
              </a:defRPr>
            </a:lvl6pPr>
            <a:lvl7pPr indent="-406400" lvl="6" marL="3200400">
              <a:spcBef>
                <a:spcPts val="0"/>
              </a:spcBef>
              <a:spcAft>
                <a:spcPts val="0"/>
              </a:spcAft>
              <a:buClr>
                <a:schemeClr val="lt1"/>
              </a:buClr>
              <a:buSzPts val="2800"/>
              <a:buChar char="●"/>
              <a:defRPr sz="2800">
                <a:solidFill>
                  <a:schemeClr val="lt1"/>
                </a:solidFill>
              </a:defRPr>
            </a:lvl7pPr>
            <a:lvl8pPr indent="-406400" lvl="7" marL="3657600">
              <a:spcBef>
                <a:spcPts val="0"/>
              </a:spcBef>
              <a:spcAft>
                <a:spcPts val="0"/>
              </a:spcAft>
              <a:buClr>
                <a:schemeClr val="lt1"/>
              </a:buClr>
              <a:buSzPts val="2800"/>
              <a:buChar char="○"/>
              <a:defRPr sz="2800">
                <a:solidFill>
                  <a:schemeClr val="lt1"/>
                </a:solidFill>
              </a:defRPr>
            </a:lvl8pPr>
            <a:lvl9pPr indent="-406400" lvl="8" marL="4114800">
              <a:spcBef>
                <a:spcPts val="0"/>
              </a:spcBef>
              <a:spcAft>
                <a:spcPts val="0"/>
              </a:spcAft>
              <a:buClr>
                <a:schemeClr val="lt1"/>
              </a:buClr>
              <a:buSzPts val="2800"/>
              <a:buChar char="■"/>
              <a:defRPr sz="2800">
                <a:solidFill>
                  <a:schemeClr val="lt1"/>
                </a:solidFill>
              </a:defRPr>
            </a:lvl9pPr>
          </a:lstStyle>
          <a:p/>
        </p:txBody>
      </p:sp>
      <p:sp>
        <p:nvSpPr>
          <p:cNvPr id="238" name="Google Shape;238;p3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ackground Image + Text">
  <p:cSld name="CUSTOM">
    <p:spTree>
      <p:nvGrpSpPr>
        <p:cNvPr id="239" name="Shape 239"/>
        <p:cNvGrpSpPr/>
        <p:nvPr/>
      </p:nvGrpSpPr>
      <p:grpSpPr>
        <a:xfrm>
          <a:off x="0" y="0"/>
          <a:ext cx="0" cy="0"/>
          <a:chOff x="0" y="0"/>
          <a:chExt cx="0" cy="0"/>
        </a:xfrm>
      </p:grpSpPr>
      <p:sp>
        <p:nvSpPr>
          <p:cNvPr id="240" name="Google Shape;240;p38"/>
          <p:cNvSpPr/>
          <p:nvPr>
            <p:ph idx="2" type="pic"/>
          </p:nvPr>
        </p:nvSpPr>
        <p:spPr>
          <a:xfrm>
            <a:off x="0" y="0"/>
            <a:ext cx="9144000" cy="5143500"/>
          </a:xfrm>
          <a:prstGeom prst="rect">
            <a:avLst/>
          </a:prstGeom>
          <a:noFill/>
          <a:ln>
            <a:noFill/>
          </a:ln>
        </p:spPr>
      </p:sp>
      <p:sp>
        <p:nvSpPr>
          <p:cNvPr id="241" name="Google Shape;241;p38"/>
          <p:cNvSpPr txBox="1"/>
          <p:nvPr>
            <p:ph idx="1" type="body"/>
          </p:nvPr>
        </p:nvSpPr>
        <p:spPr>
          <a:xfrm>
            <a:off x="4655675" y="956675"/>
            <a:ext cx="3965400" cy="775200"/>
          </a:xfrm>
          <a:prstGeom prst="rect">
            <a:avLst/>
          </a:prstGeom>
          <a:solidFill>
            <a:schemeClr val="lt1"/>
          </a:solidFill>
        </p:spPr>
        <p:txBody>
          <a:bodyPr anchorCtr="0" anchor="t" bIns="274300" lIns="274300" spcFirstLastPara="1" rIns="274300" wrap="square" tIns="0">
            <a:noAutofit/>
          </a:bodyPr>
          <a:lstStyle>
            <a:lvl1pPr indent="-298450" lvl="0" marL="457200">
              <a:spcBef>
                <a:spcPts val="0"/>
              </a:spcBef>
              <a:spcAft>
                <a:spcPts val="0"/>
              </a:spcAft>
              <a:buClr>
                <a:schemeClr val="dk1"/>
              </a:buClr>
              <a:buSzPts val="1100"/>
              <a:buFont typeface="Barlow"/>
              <a:buChar char="●"/>
              <a:defRPr sz="1100">
                <a:latin typeface="Barlow"/>
                <a:ea typeface="Barlow"/>
                <a:cs typeface="Barlow"/>
                <a:sym typeface="Barlow"/>
              </a:defRPr>
            </a:lvl1pPr>
            <a:lvl2pPr indent="-298450" lvl="1" marL="914400">
              <a:spcBef>
                <a:spcPts val="0"/>
              </a:spcBef>
              <a:spcAft>
                <a:spcPts val="0"/>
              </a:spcAft>
              <a:buClr>
                <a:schemeClr val="dk1"/>
              </a:buClr>
              <a:buSzPts val="1100"/>
              <a:buFont typeface="Barlow"/>
              <a:buChar char="○"/>
              <a:defRPr sz="1100">
                <a:latin typeface="Barlow"/>
                <a:ea typeface="Barlow"/>
                <a:cs typeface="Barlow"/>
                <a:sym typeface="Barlow"/>
              </a:defRPr>
            </a:lvl2pPr>
            <a:lvl3pPr indent="-298450" lvl="2" marL="1371600">
              <a:spcBef>
                <a:spcPts val="0"/>
              </a:spcBef>
              <a:spcAft>
                <a:spcPts val="0"/>
              </a:spcAft>
              <a:buClr>
                <a:schemeClr val="dk1"/>
              </a:buClr>
              <a:buSzPts val="1100"/>
              <a:buFont typeface="Barlow"/>
              <a:buChar char="■"/>
              <a:defRPr sz="1100">
                <a:latin typeface="Barlow"/>
                <a:ea typeface="Barlow"/>
                <a:cs typeface="Barlow"/>
                <a:sym typeface="Barlow"/>
              </a:defRPr>
            </a:lvl3pPr>
            <a:lvl4pPr indent="-298450" lvl="3" marL="1828800">
              <a:spcBef>
                <a:spcPts val="0"/>
              </a:spcBef>
              <a:spcAft>
                <a:spcPts val="0"/>
              </a:spcAft>
              <a:buClr>
                <a:schemeClr val="dk1"/>
              </a:buClr>
              <a:buSzPts val="1100"/>
              <a:buFont typeface="Barlow"/>
              <a:buChar char="●"/>
              <a:defRPr sz="1100">
                <a:latin typeface="Barlow"/>
                <a:ea typeface="Barlow"/>
                <a:cs typeface="Barlow"/>
                <a:sym typeface="Barlow"/>
              </a:defRPr>
            </a:lvl4pPr>
            <a:lvl5pPr indent="-298450" lvl="4" marL="2286000">
              <a:spcBef>
                <a:spcPts val="0"/>
              </a:spcBef>
              <a:spcAft>
                <a:spcPts val="0"/>
              </a:spcAft>
              <a:buClr>
                <a:schemeClr val="dk1"/>
              </a:buClr>
              <a:buSzPts val="1100"/>
              <a:buFont typeface="Barlow"/>
              <a:buChar char="○"/>
              <a:defRPr>
                <a:latin typeface="Barlow"/>
                <a:ea typeface="Barlow"/>
                <a:cs typeface="Barlow"/>
                <a:sym typeface="Barlow"/>
              </a:defRPr>
            </a:lvl5pPr>
            <a:lvl6pPr indent="-298450" lvl="5" marL="2743200">
              <a:spcBef>
                <a:spcPts val="0"/>
              </a:spcBef>
              <a:spcAft>
                <a:spcPts val="0"/>
              </a:spcAft>
              <a:buClr>
                <a:schemeClr val="dk1"/>
              </a:buClr>
              <a:buSzPts val="1100"/>
              <a:buFont typeface="Barlow"/>
              <a:buChar char="■"/>
              <a:defRPr sz="1100">
                <a:latin typeface="Barlow"/>
                <a:ea typeface="Barlow"/>
                <a:cs typeface="Barlow"/>
                <a:sym typeface="Barlow"/>
              </a:defRPr>
            </a:lvl6pPr>
            <a:lvl7pPr indent="-298450" lvl="6" marL="3200400">
              <a:spcBef>
                <a:spcPts val="0"/>
              </a:spcBef>
              <a:spcAft>
                <a:spcPts val="0"/>
              </a:spcAft>
              <a:buClr>
                <a:schemeClr val="dk1"/>
              </a:buClr>
              <a:buSzPts val="1100"/>
              <a:buFont typeface="Barlow"/>
              <a:buChar char="●"/>
              <a:defRPr sz="1100">
                <a:latin typeface="Barlow"/>
                <a:ea typeface="Barlow"/>
                <a:cs typeface="Barlow"/>
                <a:sym typeface="Barlow"/>
              </a:defRPr>
            </a:lvl7pPr>
            <a:lvl8pPr indent="-298450" lvl="7" marL="3657600">
              <a:spcBef>
                <a:spcPts val="0"/>
              </a:spcBef>
              <a:spcAft>
                <a:spcPts val="0"/>
              </a:spcAft>
              <a:buClr>
                <a:schemeClr val="dk1"/>
              </a:buClr>
              <a:buSzPts val="1100"/>
              <a:buFont typeface="Barlow"/>
              <a:buChar char="○"/>
              <a:defRPr sz="1100">
                <a:latin typeface="Barlow"/>
                <a:ea typeface="Barlow"/>
                <a:cs typeface="Barlow"/>
                <a:sym typeface="Barlow"/>
              </a:defRPr>
            </a:lvl8pPr>
            <a:lvl9pPr indent="-298450" lvl="8" marL="4114800">
              <a:spcBef>
                <a:spcPts val="0"/>
              </a:spcBef>
              <a:spcAft>
                <a:spcPts val="0"/>
              </a:spcAft>
              <a:buClr>
                <a:schemeClr val="dk1"/>
              </a:buClr>
              <a:buSzPts val="1100"/>
              <a:buFont typeface="Barlow"/>
              <a:buChar char="■"/>
              <a:defRPr sz="1100">
                <a:latin typeface="Barlow"/>
                <a:ea typeface="Barlow"/>
                <a:cs typeface="Barlow"/>
                <a:sym typeface="Barlow"/>
              </a:defRPr>
            </a:lvl9pPr>
          </a:lstStyle>
          <a:p/>
        </p:txBody>
      </p:sp>
      <p:sp>
        <p:nvSpPr>
          <p:cNvPr id="242" name="Google Shape;242;p38"/>
          <p:cNvSpPr txBox="1"/>
          <p:nvPr>
            <p:ph idx="3" type="subTitle"/>
          </p:nvPr>
        </p:nvSpPr>
        <p:spPr>
          <a:xfrm>
            <a:off x="4655675" y="522900"/>
            <a:ext cx="3965400" cy="442800"/>
          </a:xfrm>
          <a:prstGeom prst="rect">
            <a:avLst/>
          </a:prstGeom>
          <a:solidFill>
            <a:schemeClr val="lt1"/>
          </a:solidFill>
        </p:spPr>
        <p:txBody>
          <a:bodyPr anchorCtr="0" anchor="b" bIns="0" lIns="274300" spcFirstLastPara="1" rIns="274300" wrap="square" tIns="27430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43" name="Google Shape;243;p38"/>
          <p:cNvSpPr txBox="1"/>
          <p:nvPr>
            <p:ph idx="4" type="body"/>
          </p:nvPr>
        </p:nvSpPr>
        <p:spPr>
          <a:xfrm>
            <a:off x="524350" y="4144800"/>
            <a:ext cx="1558800" cy="475800"/>
          </a:xfrm>
          <a:prstGeom prst="rect">
            <a:avLst/>
          </a:prstGeom>
          <a:solidFill>
            <a:schemeClr val="lt1"/>
          </a:solidFill>
        </p:spPr>
        <p:txBody>
          <a:bodyPr anchorCtr="0" anchor="t" bIns="137150" lIns="137150" spcFirstLastPara="1" rIns="137150" wrap="square" tIns="137150">
            <a:noAutofit/>
          </a:bodyPr>
          <a:lstStyle>
            <a:lvl1pPr indent="-273050" lvl="0" marL="457200">
              <a:spcBef>
                <a:spcPts val="0"/>
              </a:spcBef>
              <a:spcAft>
                <a:spcPts val="0"/>
              </a:spcAft>
              <a:buClr>
                <a:schemeClr val="dk1"/>
              </a:buClr>
              <a:buSzPts val="700"/>
              <a:buFont typeface="Barlow"/>
              <a:buChar char="●"/>
              <a:defRPr sz="700">
                <a:latin typeface="Barlow"/>
                <a:ea typeface="Barlow"/>
                <a:cs typeface="Barlow"/>
                <a:sym typeface="Barlow"/>
              </a:defRPr>
            </a:lvl1pPr>
            <a:lvl2pPr indent="-273050" lvl="1" marL="914400">
              <a:spcBef>
                <a:spcPts val="0"/>
              </a:spcBef>
              <a:spcAft>
                <a:spcPts val="0"/>
              </a:spcAft>
              <a:buClr>
                <a:schemeClr val="dk1"/>
              </a:buClr>
              <a:buSzPts val="700"/>
              <a:buFont typeface="Barlow"/>
              <a:buChar char="○"/>
              <a:defRPr sz="700">
                <a:latin typeface="Barlow"/>
                <a:ea typeface="Barlow"/>
                <a:cs typeface="Barlow"/>
                <a:sym typeface="Barlow"/>
              </a:defRPr>
            </a:lvl2pPr>
            <a:lvl3pPr indent="-273050" lvl="2" marL="1371600">
              <a:spcBef>
                <a:spcPts val="0"/>
              </a:spcBef>
              <a:spcAft>
                <a:spcPts val="0"/>
              </a:spcAft>
              <a:buClr>
                <a:schemeClr val="dk1"/>
              </a:buClr>
              <a:buSzPts val="700"/>
              <a:buFont typeface="Barlow"/>
              <a:buChar char="■"/>
              <a:defRPr sz="700">
                <a:latin typeface="Barlow"/>
                <a:ea typeface="Barlow"/>
                <a:cs typeface="Barlow"/>
                <a:sym typeface="Barlow"/>
              </a:defRPr>
            </a:lvl3pPr>
            <a:lvl4pPr indent="-273050" lvl="3" marL="1828800">
              <a:spcBef>
                <a:spcPts val="0"/>
              </a:spcBef>
              <a:spcAft>
                <a:spcPts val="0"/>
              </a:spcAft>
              <a:buClr>
                <a:schemeClr val="dk1"/>
              </a:buClr>
              <a:buSzPts val="700"/>
              <a:buFont typeface="Barlow"/>
              <a:buChar char="●"/>
              <a:defRPr sz="700">
                <a:latin typeface="Barlow"/>
                <a:ea typeface="Barlow"/>
                <a:cs typeface="Barlow"/>
                <a:sym typeface="Barlow"/>
              </a:defRPr>
            </a:lvl4pPr>
            <a:lvl5pPr indent="-273050" lvl="4" marL="2286000">
              <a:spcBef>
                <a:spcPts val="0"/>
              </a:spcBef>
              <a:spcAft>
                <a:spcPts val="0"/>
              </a:spcAft>
              <a:buClr>
                <a:schemeClr val="dk1"/>
              </a:buClr>
              <a:buSzPts val="700"/>
              <a:buFont typeface="Barlow"/>
              <a:buChar char="○"/>
              <a:defRPr sz="700">
                <a:latin typeface="Barlow"/>
                <a:ea typeface="Barlow"/>
                <a:cs typeface="Barlow"/>
                <a:sym typeface="Barlow"/>
              </a:defRPr>
            </a:lvl5pPr>
            <a:lvl6pPr indent="-273050" lvl="5" marL="2743200">
              <a:spcBef>
                <a:spcPts val="0"/>
              </a:spcBef>
              <a:spcAft>
                <a:spcPts val="0"/>
              </a:spcAft>
              <a:buClr>
                <a:schemeClr val="dk1"/>
              </a:buClr>
              <a:buSzPts val="700"/>
              <a:buFont typeface="Barlow"/>
              <a:buChar char="■"/>
              <a:defRPr sz="700">
                <a:latin typeface="Barlow"/>
                <a:ea typeface="Barlow"/>
                <a:cs typeface="Barlow"/>
                <a:sym typeface="Barlow"/>
              </a:defRPr>
            </a:lvl6pPr>
            <a:lvl7pPr indent="-273050" lvl="6" marL="3200400">
              <a:spcBef>
                <a:spcPts val="0"/>
              </a:spcBef>
              <a:spcAft>
                <a:spcPts val="0"/>
              </a:spcAft>
              <a:buClr>
                <a:schemeClr val="dk1"/>
              </a:buClr>
              <a:buSzPts val="700"/>
              <a:buFont typeface="Barlow"/>
              <a:buChar char="●"/>
              <a:defRPr sz="700">
                <a:latin typeface="Barlow"/>
                <a:ea typeface="Barlow"/>
                <a:cs typeface="Barlow"/>
                <a:sym typeface="Barlow"/>
              </a:defRPr>
            </a:lvl7pPr>
            <a:lvl8pPr indent="-273050" lvl="7" marL="3657600">
              <a:spcBef>
                <a:spcPts val="0"/>
              </a:spcBef>
              <a:spcAft>
                <a:spcPts val="0"/>
              </a:spcAft>
              <a:buClr>
                <a:schemeClr val="dk1"/>
              </a:buClr>
              <a:buSzPts val="700"/>
              <a:buFont typeface="Barlow"/>
              <a:buChar char="○"/>
              <a:defRPr sz="700">
                <a:latin typeface="Barlow"/>
                <a:ea typeface="Barlow"/>
                <a:cs typeface="Barlow"/>
                <a:sym typeface="Barlow"/>
              </a:defRPr>
            </a:lvl8pPr>
            <a:lvl9pPr indent="-273050" lvl="8" marL="4114800">
              <a:spcBef>
                <a:spcPts val="0"/>
              </a:spcBef>
              <a:spcAft>
                <a:spcPts val="0"/>
              </a:spcAft>
              <a:buClr>
                <a:schemeClr val="dk1"/>
              </a:buClr>
              <a:buSzPts val="700"/>
              <a:buFont typeface="Barlow"/>
              <a:buChar char="■"/>
              <a:defRPr sz="700">
                <a:latin typeface="Barlow"/>
                <a:ea typeface="Barlow"/>
                <a:cs typeface="Barlow"/>
                <a:sym typeface="Barlow"/>
              </a:defRPr>
            </a:lvl9pPr>
          </a:lstStyle>
          <a:p/>
        </p:txBody>
      </p:sp>
      <p:sp>
        <p:nvSpPr>
          <p:cNvPr id="244" name="Google Shape;24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a:ea typeface="Barlow"/>
                <a:cs typeface="Barlow"/>
                <a:sym typeface="Barlow"/>
              </a:defRPr>
            </a:lvl1pPr>
            <a:lvl2pPr lvl="1">
              <a:buNone/>
              <a:defRPr>
                <a:latin typeface="Barlow"/>
                <a:ea typeface="Barlow"/>
                <a:cs typeface="Barlow"/>
                <a:sym typeface="Barlow"/>
              </a:defRPr>
            </a:lvl2pPr>
            <a:lvl3pPr lvl="2">
              <a:buNone/>
              <a:defRPr>
                <a:latin typeface="Barlow"/>
                <a:ea typeface="Barlow"/>
                <a:cs typeface="Barlow"/>
                <a:sym typeface="Barlow"/>
              </a:defRPr>
            </a:lvl3pPr>
            <a:lvl4pPr lvl="3">
              <a:buNone/>
              <a:defRPr>
                <a:latin typeface="Barlow"/>
                <a:ea typeface="Barlow"/>
                <a:cs typeface="Barlow"/>
                <a:sym typeface="Barlow"/>
              </a:defRPr>
            </a:lvl4pPr>
            <a:lvl5pPr lvl="4">
              <a:buNone/>
              <a:defRPr>
                <a:latin typeface="Barlow"/>
                <a:ea typeface="Barlow"/>
                <a:cs typeface="Barlow"/>
                <a:sym typeface="Barlow"/>
              </a:defRPr>
            </a:lvl5pPr>
            <a:lvl6pPr lvl="5">
              <a:buNone/>
              <a:defRPr>
                <a:latin typeface="Barlow"/>
                <a:ea typeface="Barlow"/>
                <a:cs typeface="Barlow"/>
                <a:sym typeface="Barlow"/>
              </a:defRPr>
            </a:lvl6pPr>
            <a:lvl7pPr lvl="6">
              <a:buNone/>
              <a:defRPr>
                <a:latin typeface="Barlow"/>
                <a:ea typeface="Barlow"/>
                <a:cs typeface="Barlow"/>
                <a:sym typeface="Barlow"/>
              </a:defRPr>
            </a:lvl7pPr>
            <a:lvl8pPr lvl="7">
              <a:buNone/>
              <a:defRPr>
                <a:latin typeface="Barlow"/>
                <a:ea typeface="Barlow"/>
                <a:cs typeface="Barlow"/>
                <a:sym typeface="Barlow"/>
              </a:defRPr>
            </a:lvl8pPr>
            <a:lvl9pPr lvl="8">
              <a:buNone/>
              <a:defRPr>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Image">
  <p:cSld name="CUSTOM_1">
    <p:bg>
      <p:bgPr>
        <a:solidFill>
          <a:schemeClr val="lt2"/>
        </a:solidFill>
      </p:bgPr>
    </p:bg>
    <p:spTree>
      <p:nvGrpSpPr>
        <p:cNvPr id="245" name="Shape 245"/>
        <p:cNvGrpSpPr/>
        <p:nvPr/>
      </p:nvGrpSpPr>
      <p:grpSpPr>
        <a:xfrm>
          <a:off x="0" y="0"/>
          <a:ext cx="0" cy="0"/>
          <a:chOff x="0" y="0"/>
          <a:chExt cx="0" cy="0"/>
        </a:xfrm>
      </p:grpSpPr>
      <p:sp>
        <p:nvSpPr>
          <p:cNvPr id="246" name="Google Shape;246;p39"/>
          <p:cNvSpPr/>
          <p:nvPr>
            <p:ph idx="2" type="pic"/>
          </p:nvPr>
        </p:nvSpPr>
        <p:spPr>
          <a:xfrm>
            <a:off x="5485725" y="523025"/>
            <a:ext cx="3135300" cy="4097700"/>
          </a:xfrm>
          <a:prstGeom prst="roundRect">
            <a:avLst>
              <a:gd fmla="val 16667" name="adj"/>
            </a:avLst>
          </a:prstGeom>
          <a:noFill/>
          <a:ln>
            <a:noFill/>
          </a:ln>
        </p:spPr>
      </p:sp>
      <p:sp>
        <p:nvSpPr>
          <p:cNvPr id="247" name="Google Shape;247;p39"/>
          <p:cNvSpPr txBox="1"/>
          <p:nvPr>
            <p:ph type="title"/>
          </p:nvPr>
        </p:nvSpPr>
        <p:spPr>
          <a:xfrm>
            <a:off x="591441" y="391675"/>
            <a:ext cx="4397400" cy="3178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48" name="Google Shape;248;p39"/>
          <p:cNvSpPr txBox="1"/>
          <p:nvPr>
            <p:ph idx="1" type="body"/>
          </p:nvPr>
        </p:nvSpPr>
        <p:spPr>
          <a:xfrm>
            <a:off x="638750" y="4413181"/>
            <a:ext cx="5537100" cy="310500"/>
          </a:xfrm>
          <a:prstGeom prst="rect">
            <a:avLst/>
          </a:prstGeom>
        </p:spPr>
        <p:txBody>
          <a:bodyPr anchorCtr="0" anchor="b" bIns="91425" lIns="91425" spcFirstLastPara="1" rIns="91425" wrap="square" tIns="91425">
            <a:noAutofit/>
          </a:bodyPr>
          <a:lstStyle>
            <a:lvl1pPr indent="-298450" lvl="0" marL="457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1pPr>
            <a:lvl2pPr indent="-298450" lvl="1" marL="914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2pPr>
            <a:lvl3pPr indent="-298450" lvl="2" marL="1371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3pPr>
            <a:lvl4pPr indent="-298450" lvl="3" marL="1828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4pPr>
            <a:lvl5pPr indent="-298450" lvl="4" marL="2286000">
              <a:spcBef>
                <a:spcPts val="0"/>
              </a:spcBef>
              <a:spcAft>
                <a:spcPts val="0"/>
              </a:spcAft>
              <a:buClr>
                <a:schemeClr val="lt1"/>
              </a:buClr>
              <a:buSzPts val="1100"/>
              <a:buFont typeface="Barlow Medium"/>
              <a:buChar char="○"/>
              <a:defRPr>
                <a:solidFill>
                  <a:schemeClr val="lt1"/>
                </a:solidFill>
                <a:latin typeface="Barlow Medium"/>
                <a:ea typeface="Barlow Medium"/>
                <a:cs typeface="Barlow Medium"/>
                <a:sym typeface="Barlow Medium"/>
              </a:defRPr>
            </a:lvl5pPr>
            <a:lvl6pPr indent="-298450" lvl="5" marL="2743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6pPr>
            <a:lvl7pPr indent="-298450" lvl="6" marL="3200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7pPr>
            <a:lvl8pPr indent="-298450" lvl="7" marL="3657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8pPr>
            <a:lvl9pPr indent="-298450" lvl="8" marL="4114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9pPr>
          </a:lstStyle>
          <a:p/>
        </p:txBody>
      </p:sp>
      <p:sp>
        <p:nvSpPr>
          <p:cNvPr id="249" name="Google Shape;249;p3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als + 5 Images">
  <p:cSld name="CUSTOM_2">
    <p:bg>
      <p:bgPr>
        <a:solidFill>
          <a:schemeClr val="dk1"/>
        </a:solidFill>
      </p:bgPr>
    </p:bg>
    <p:spTree>
      <p:nvGrpSpPr>
        <p:cNvPr id="250" name="Shape 250"/>
        <p:cNvGrpSpPr/>
        <p:nvPr/>
      </p:nvGrpSpPr>
      <p:grpSpPr>
        <a:xfrm>
          <a:off x="0" y="0"/>
          <a:ext cx="0" cy="0"/>
          <a:chOff x="0" y="0"/>
          <a:chExt cx="0" cy="0"/>
        </a:xfrm>
      </p:grpSpPr>
      <p:sp>
        <p:nvSpPr>
          <p:cNvPr id="251" name="Google Shape;251;p40"/>
          <p:cNvSpPr txBox="1"/>
          <p:nvPr>
            <p:ph idx="1" type="body"/>
          </p:nvPr>
        </p:nvSpPr>
        <p:spPr>
          <a:xfrm>
            <a:off x="5481425"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2" name="Google Shape;252;p40"/>
          <p:cNvSpPr txBox="1"/>
          <p:nvPr>
            <p:ph idx="2" type="body"/>
          </p:nvPr>
        </p:nvSpPr>
        <p:spPr>
          <a:xfrm>
            <a:off x="3918400" y="27157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3" name="Google Shape;253;p40"/>
          <p:cNvSpPr txBox="1"/>
          <p:nvPr>
            <p:ph idx="3" type="body"/>
          </p:nvPr>
        </p:nvSpPr>
        <p:spPr>
          <a:xfrm>
            <a:off x="2349550"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4" name="Google Shape;254;p40"/>
          <p:cNvSpPr txBox="1"/>
          <p:nvPr>
            <p:ph idx="4"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55" name="Google Shape;255;p40"/>
          <p:cNvSpPr txBox="1"/>
          <p:nvPr>
            <p:ph idx="5"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6" name="Google Shape;256;p40"/>
          <p:cNvSpPr txBox="1"/>
          <p:nvPr>
            <p:ph idx="6" type="body"/>
          </p:nvPr>
        </p:nvSpPr>
        <p:spPr>
          <a:xfrm>
            <a:off x="70444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257" name="Google Shape;257;p40"/>
          <p:cNvCxnSpPr/>
          <p:nvPr/>
        </p:nvCxnSpPr>
        <p:spPr>
          <a:xfrm rot="10800000">
            <a:off x="827250" y="1481375"/>
            <a:ext cx="7489500" cy="0"/>
          </a:xfrm>
          <a:prstGeom prst="straightConnector1">
            <a:avLst/>
          </a:prstGeom>
          <a:noFill/>
          <a:ln cap="flat" cmpd="sng" w="19050">
            <a:solidFill>
              <a:schemeClr val="accent1"/>
            </a:solidFill>
            <a:prstDash val="solid"/>
            <a:round/>
            <a:headEnd len="med" w="med" type="none"/>
            <a:tailEnd len="med" w="med" type="none"/>
          </a:ln>
        </p:spPr>
      </p:cxnSp>
      <p:sp>
        <p:nvSpPr>
          <p:cNvPr id="258" name="Google Shape;258;p40"/>
          <p:cNvSpPr/>
          <p:nvPr>
            <p:ph idx="7" type="pic"/>
          </p:nvPr>
        </p:nvSpPr>
        <p:spPr>
          <a:xfrm>
            <a:off x="7049625" y="523025"/>
            <a:ext cx="1305900" cy="1918500"/>
          </a:xfrm>
          <a:prstGeom prst="roundRect">
            <a:avLst>
              <a:gd fmla="val 16667" name="adj"/>
            </a:avLst>
          </a:prstGeom>
          <a:noFill/>
          <a:ln>
            <a:noFill/>
          </a:ln>
        </p:spPr>
      </p:sp>
      <p:sp>
        <p:nvSpPr>
          <p:cNvPr id="259" name="Google Shape;259;p40"/>
          <p:cNvSpPr/>
          <p:nvPr>
            <p:ph idx="8" type="pic"/>
          </p:nvPr>
        </p:nvSpPr>
        <p:spPr>
          <a:xfrm>
            <a:off x="784775" y="522100"/>
            <a:ext cx="1305900" cy="1918500"/>
          </a:xfrm>
          <a:prstGeom prst="roundRect">
            <a:avLst>
              <a:gd fmla="val 16667" name="adj"/>
            </a:avLst>
          </a:prstGeom>
          <a:noFill/>
          <a:ln>
            <a:noFill/>
          </a:ln>
        </p:spPr>
      </p:sp>
      <p:sp>
        <p:nvSpPr>
          <p:cNvPr id="260" name="Google Shape;260;p40"/>
          <p:cNvSpPr/>
          <p:nvPr>
            <p:ph idx="9" type="pic"/>
          </p:nvPr>
        </p:nvSpPr>
        <p:spPr>
          <a:xfrm>
            <a:off x="2343950" y="523500"/>
            <a:ext cx="1305900" cy="1918500"/>
          </a:xfrm>
          <a:prstGeom prst="roundRect">
            <a:avLst>
              <a:gd fmla="val 16667" name="adj"/>
            </a:avLst>
          </a:prstGeom>
          <a:noFill/>
          <a:ln>
            <a:noFill/>
          </a:ln>
        </p:spPr>
      </p:sp>
      <p:sp>
        <p:nvSpPr>
          <p:cNvPr id="261" name="Google Shape;261;p40"/>
          <p:cNvSpPr/>
          <p:nvPr>
            <p:ph idx="13" type="pic"/>
          </p:nvPr>
        </p:nvSpPr>
        <p:spPr>
          <a:xfrm>
            <a:off x="3915213" y="523500"/>
            <a:ext cx="1305900" cy="1918500"/>
          </a:xfrm>
          <a:prstGeom prst="roundRect">
            <a:avLst>
              <a:gd fmla="val 16667" name="adj"/>
            </a:avLst>
          </a:prstGeom>
          <a:noFill/>
          <a:ln>
            <a:noFill/>
          </a:ln>
        </p:spPr>
      </p:sp>
      <p:sp>
        <p:nvSpPr>
          <p:cNvPr id="262" name="Google Shape;262;p40"/>
          <p:cNvSpPr/>
          <p:nvPr>
            <p:ph idx="14" type="pic"/>
          </p:nvPr>
        </p:nvSpPr>
        <p:spPr>
          <a:xfrm>
            <a:off x="5490975" y="523500"/>
            <a:ext cx="1305900" cy="1918500"/>
          </a:xfrm>
          <a:prstGeom prst="roundRect">
            <a:avLst>
              <a:gd fmla="val 16667" name="adj"/>
            </a:avLst>
          </a:prstGeom>
          <a:noFill/>
          <a:ln>
            <a:noFill/>
          </a:ln>
        </p:spPr>
      </p:sp>
      <p:sp>
        <p:nvSpPr>
          <p:cNvPr id="263" name="Google Shape;263;p40"/>
          <p:cNvSpPr txBox="1"/>
          <p:nvPr>
            <p:ph idx="15"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64" name="Google Shape;264;p40"/>
          <p:cNvSpPr txBox="1"/>
          <p:nvPr>
            <p:ph idx="16"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65" name="Google Shape;265;p40"/>
          <p:cNvSpPr txBox="1"/>
          <p:nvPr>
            <p:ph idx="17"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6" name="Google Shape;266;p40"/>
          <p:cNvSpPr txBox="1"/>
          <p:nvPr>
            <p:ph idx="18" type="body"/>
          </p:nvPr>
        </p:nvSpPr>
        <p:spPr>
          <a:xfrm>
            <a:off x="391548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7" name="Google Shape;267;p40"/>
          <p:cNvSpPr txBox="1"/>
          <p:nvPr>
            <p:ph idx="19" type="body"/>
          </p:nvPr>
        </p:nvSpPr>
        <p:spPr>
          <a:xfrm>
            <a:off x="5479963"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8" name="Google Shape;268;p40"/>
          <p:cNvSpPr txBox="1"/>
          <p:nvPr>
            <p:ph idx="20" type="body"/>
          </p:nvPr>
        </p:nvSpPr>
        <p:spPr>
          <a:xfrm>
            <a:off x="704733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9" name="Google Shape;269;p40"/>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y Canvas / Line Graph">
  <p:cSld name="CUSTOM_3">
    <p:bg>
      <p:bgPr>
        <a:solidFill>
          <a:schemeClr val="dk1"/>
        </a:solidFill>
      </p:bgPr>
    </p:bg>
    <p:spTree>
      <p:nvGrpSpPr>
        <p:cNvPr id="270" name="Shape 270"/>
        <p:cNvGrpSpPr/>
        <p:nvPr/>
      </p:nvGrpSpPr>
      <p:grpSpPr>
        <a:xfrm>
          <a:off x="0" y="0"/>
          <a:ext cx="0" cy="0"/>
          <a:chOff x="0" y="0"/>
          <a:chExt cx="0" cy="0"/>
        </a:xfrm>
      </p:grpSpPr>
      <p:sp>
        <p:nvSpPr>
          <p:cNvPr id="271" name="Google Shape;271;p41"/>
          <p:cNvSpPr txBox="1"/>
          <p:nvPr>
            <p:ph idx="1" type="body"/>
          </p:nvPr>
        </p:nvSpPr>
        <p:spPr>
          <a:xfrm>
            <a:off x="3917825" y="4024920"/>
            <a:ext cx="44412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72" name="Google Shape;272;p41"/>
          <p:cNvSpPr txBox="1"/>
          <p:nvPr>
            <p:ph idx="2" type="subTitle"/>
          </p:nvPr>
        </p:nvSpPr>
        <p:spPr>
          <a:xfrm>
            <a:off x="783675" y="3967895"/>
            <a:ext cx="2877600" cy="4311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1pPr>
            <a:lvl2pPr lvl="1">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2pPr>
            <a:lvl3pPr lvl="2">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3pPr>
            <a:lvl4pPr lvl="3">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4pPr>
            <a:lvl5pPr lvl="4">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5pPr>
            <a:lvl6pPr lvl="5">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6pPr>
            <a:lvl7pPr lvl="6">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7pPr>
            <a:lvl8pPr lvl="7">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8pPr>
            <a:lvl9pPr lvl="8">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9pPr>
          </a:lstStyle>
          <a:p/>
        </p:txBody>
      </p:sp>
      <p:sp>
        <p:nvSpPr>
          <p:cNvPr id="273" name="Google Shape;273;p4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4">
    <p:spTree>
      <p:nvGrpSpPr>
        <p:cNvPr id="274" name="Shape 274"/>
        <p:cNvGrpSpPr/>
        <p:nvPr/>
      </p:nvGrpSpPr>
      <p:grpSpPr>
        <a:xfrm>
          <a:off x="0" y="0"/>
          <a:ext cx="0" cy="0"/>
          <a:chOff x="0" y="0"/>
          <a:chExt cx="0" cy="0"/>
        </a:xfrm>
      </p:grpSpPr>
      <p:sp>
        <p:nvSpPr>
          <p:cNvPr id="275" name="Google Shape;275;p42"/>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276" name="Google Shape;276;p42"/>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2"/>
              </a:buClr>
              <a:buSzPts val="12800"/>
              <a:buNone/>
              <a:defRPr sz="12800">
                <a:solidFill>
                  <a:schemeClr val="accent2"/>
                </a:solidFill>
              </a:defRPr>
            </a:lvl1pPr>
            <a:lvl2pPr lvl="1"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2pPr>
            <a:lvl3pPr lvl="2"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3pPr>
            <a:lvl4pPr lvl="3"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4pPr>
            <a:lvl5pPr lvl="4"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5pPr>
            <a:lvl6pPr lvl="5"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6pPr>
            <a:lvl7pPr lvl="6"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7pPr>
            <a:lvl8pPr lvl="7"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8pPr>
            <a:lvl9pPr lvl="8"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9pPr>
          </a:lstStyle>
          <a:p/>
        </p:txBody>
      </p:sp>
      <p:sp>
        <p:nvSpPr>
          <p:cNvPr id="277" name="Google Shape;277;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s / Objectives">
  <p:cSld name="CUSTOM_5">
    <p:bg>
      <p:bgPr>
        <a:solidFill>
          <a:schemeClr val="dk1"/>
        </a:solidFill>
      </p:bgPr>
    </p:bg>
    <p:spTree>
      <p:nvGrpSpPr>
        <p:cNvPr id="278" name="Shape 278"/>
        <p:cNvGrpSpPr/>
        <p:nvPr/>
      </p:nvGrpSpPr>
      <p:grpSpPr>
        <a:xfrm>
          <a:off x="0" y="0"/>
          <a:ext cx="0" cy="0"/>
          <a:chOff x="0" y="0"/>
          <a:chExt cx="0" cy="0"/>
        </a:xfrm>
      </p:grpSpPr>
      <p:sp>
        <p:nvSpPr>
          <p:cNvPr id="279" name="Google Shape;279;p43"/>
          <p:cNvSpPr/>
          <p:nvPr/>
        </p:nvSpPr>
        <p:spPr>
          <a:xfrm rot="-5400000">
            <a:off x="4090300" y="-436575"/>
            <a:ext cx="4099200" cy="6015000"/>
          </a:xfrm>
          <a:prstGeom prst="round2SameRect">
            <a:avLst>
              <a:gd fmla="val 16667"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280" name="Google Shape;280;p43"/>
          <p:cNvSpPr txBox="1"/>
          <p:nvPr>
            <p:ph idx="1" type="body"/>
          </p:nvPr>
        </p:nvSpPr>
        <p:spPr>
          <a:xfrm>
            <a:off x="3918400"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81" name="Google Shape;281;p43"/>
          <p:cNvSpPr txBox="1"/>
          <p:nvPr>
            <p:ph idx="2" type="body"/>
          </p:nvPr>
        </p:nvSpPr>
        <p:spPr>
          <a:xfrm>
            <a:off x="3918400"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82" name="Google Shape;282;p43"/>
          <p:cNvSpPr txBox="1"/>
          <p:nvPr>
            <p:ph idx="3" type="body"/>
          </p:nvPr>
        </p:nvSpPr>
        <p:spPr>
          <a:xfrm>
            <a:off x="7044450" y="36805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83" name="Google Shape;283;p43"/>
          <p:cNvSpPr txBox="1"/>
          <p:nvPr>
            <p:ph idx="4" type="body"/>
          </p:nvPr>
        </p:nvSpPr>
        <p:spPr>
          <a:xfrm>
            <a:off x="7044450" y="37806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84" name="Google Shape;284;p43"/>
          <p:cNvSpPr/>
          <p:nvPr>
            <p:ph idx="5" type="pic"/>
          </p:nvPr>
        </p:nvSpPr>
        <p:spPr>
          <a:xfrm>
            <a:off x="7049625" y="1588125"/>
            <a:ext cx="1305900" cy="1918500"/>
          </a:xfrm>
          <a:prstGeom prst="roundRect">
            <a:avLst>
              <a:gd fmla="val 16667" name="adj"/>
            </a:avLst>
          </a:prstGeom>
          <a:noFill/>
          <a:ln>
            <a:noFill/>
          </a:ln>
        </p:spPr>
      </p:sp>
      <p:sp>
        <p:nvSpPr>
          <p:cNvPr id="285" name="Google Shape;285;p43"/>
          <p:cNvSpPr/>
          <p:nvPr>
            <p:ph idx="6" type="pic"/>
          </p:nvPr>
        </p:nvSpPr>
        <p:spPr>
          <a:xfrm>
            <a:off x="3915213" y="1588600"/>
            <a:ext cx="1305900" cy="1918500"/>
          </a:xfrm>
          <a:prstGeom prst="roundRect">
            <a:avLst>
              <a:gd fmla="val 16667" name="adj"/>
            </a:avLst>
          </a:prstGeom>
          <a:noFill/>
          <a:ln>
            <a:noFill/>
          </a:ln>
        </p:spPr>
      </p:sp>
      <p:sp>
        <p:nvSpPr>
          <p:cNvPr id="286" name="Google Shape;286;p43"/>
          <p:cNvSpPr/>
          <p:nvPr>
            <p:ph idx="7" type="pic"/>
          </p:nvPr>
        </p:nvSpPr>
        <p:spPr>
          <a:xfrm>
            <a:off x="5490975" y="1588600"/>
            <a:ext cx="1305900" cy="1918500"/>
          </a:xfrm>
          <a:prstGeom prst="roundRect">
            <a:avLst>
              <a:gd fmla="val 16667" name="adj"/>
            </a:avLst>
          </a:prstGeom>
          <a:noFill/>
          <a:ln>
            <a:noFill/>
          </a:ln>
        </p:spPr>
      </p:sp>
      <p:sp>
        <p:nvSpPr>
          <p:cNvPr id="287" name="Google Shape;287;p43"/>
          <p:cNvSpPr txBox="1"/>
          <p:nvPr>
            <p:ph idx="8" type="subTitle"/>
          </p:nvPr>
        </p:nvSpPr>
        <p:spPr>
          <a:xfrm>
            <a:off x="3918800"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88" name="Google Shape;288;p43"/>
          <p:cNvSpPr txBox="1"/>
          <p:nvPr>
            <p:ph idx="9" type="subTitle"/>
          </p:nvPr>
        </p:nvSpPr>
        <p:spPr>
          <a:xfrm>
            <a:off x="5484775"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89" name="Google Shape;289;p43"/>
          <p:cNvSpPr txBox="1"/>
          <p:nvPr>
            <p:ph idx="13" type="subTitle"/>
          </p:nvPr>
        </p:nvSpPr>
        <p:spPr>
          <a:xfrm>
            <a:off x="7050750" y="10327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90" name="Google Shape;290;p43"/>
          <p:cNvSpPr txBox="1"/>
          <p:nvPr>
            <p:ph idx="14" type="body"/>
          </p:nvPr>
        </p:nvSpPr>
        <p:spPr>
          <a:xfrm>
            <a:off x="507400" y="1828050"/>
            <a:ext cx="2136300" cy="29733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2"/>
              </a:buClr>
              <a:buSzPts val="2800"/>
              <a:buChar char="●"/>
              <a:defRPr sz="2800">
                <a:solidFill>
                  <a:schemeClr val="accent2"/>
                </a:solidFill>
              </a:defRPr>
            </a:lvl1pPr>
            <a:lvl2pPr indent="-406400" lvl="1" marL="914400">
              <a:spcBef>
                <a:spcPts val="0"/>
              </a:spcBef>
              <a:spcAft>
                <a:spcPts val="0"/>
              </a:spcAft>
              <a:buClr>
                <a:schemeClr val="accent2"/>
              </a:buClr>
              <a:buSzPts val="2800"/>
              <a:buChar char="○"/>
              <a:defRPr sz="2800">
                <a:solidFill>
                  <a:schemeClr val="accent2"/>
                </a:solidFill>
              </a:defRPr>
            </a:lvl2pPr>
            <a:lvl3pPr indent="-406400" lvl="2" marL="1371600">
              <a:spcBef>
                <a:spcPts val="0"/>
              </a:spcBef>
              <a:spcAft>
                <a:spcPts val="0"/>
              </a:spcAft>
              <a:buClr>
                <a:schemeClr val="accent2"/>
              </a:buClr>
              <a:buSzPts val="2800"/>
              <a:buChar char="■"/>
              <a:defRPr sz="2800">
                <a:solidFill>
                  <a:schemeClr val="accent2"/>
                </a:solidFill>
              </a:defRPr>
            </a:lvl3pPr>
            <a:lvl4pPr indent="-406400" lvl="3" marL="1828800">
              <a:spcBef>
                <a:spcPts val="0"/>
              </a:spcBef>
              <a:spcAft>
                <a:spcPts val="0"/>
              </a:spcAft>
              <a:buClr>
                <a:schemeClr val="accent2"/>
              </a:buClr>
              <a:buSzPts val="2800"/>
              <a:buChar char="●"/>
              <a:defRPr sz="2800">
                <a:solidFill>
                  <a:schemeClr val="accent2"/>
                </a:solidFill>
              </a:defRPr>
            </a:lvl4pPr>
            <a:lvl5pPr indent="-406400" lvl="4" marL="2286000">
              <a:spcBef>
                <a:spcPts val="0"/>
              </a:spcBef>
              <a:spcAft>
                <a:spcPts val="0"/>
              </a:spcAft>
              <a:buClr>
                <a:schemeClr val="accent2"/>
              </a:buClr>
              <a:buSzPts val="2800"/>
              <a:buChar char="○"/>
              <a:defRPr sz="2800">
                <a:solidFill>
                  <a:schemeClr val="accent2"/>
                </a:solidFill>
              </a:defRPr>
            </a:lvl5pPr>
            <a:lvl6pPr indent="-406400" lvl="5" marL="2743200">
              <a:spcBef>
                <a:spcPts val="0"/>
              </a:spcBef>
              <a:spcAft>
                <a:spcPts val="0"/>
              </a:spcAft>
              <a:buClr>
                <a:schemeClr val="accent2"/>
              </a:buClr>
              <a:buSzPts val="2800"/>
              <a:buChar char="■"/>
              <a:defRPr sz="2800">
                <a:solidFill>
                  <a:schemeClr val="accent2"/>
                </a:solidFill>
              </a:defRPr>
            </a:lvl6pPr>
            <a:lvl7pPr indent="-406400" lvl="6" marL="3200400">
              <a:spcBef>
                <a:spcPts val="0"/>
              </a:spcBef>
              <a:spcAft>
                <a:spcPts val="0"/>
              </a:spcAft>
              <a:buClr>
                <a:schemeClr val="accent2"/>
              </a:buClr>
              <a:buSzPts val="2800"/>
              <a:buChar char="●"/>
              <a:defRPr sz="2800">
                <a:solidFill>
                  <a:schemeClr val="accent2"/>
                </a:solidFill>
              </a:defRPr>
            </a:lvl7pPr>
            <a:lvl8pPr indent="-406400" lvl="7" marL="3657600">
              <a:spcBef>
                <a:spcPts val="0"/>
              </a:spcBef>
              <a:spcAft>
                <a:spcPts val="0"/>
              </a:spcAft>
              <a:buClr>
                <a:schemeClr val="accent2"/>
              </a:buClr>
              <a:buSzPts val="2800"/>
              <a:buChar char="○"/>
              <a:defRPr sz="2800">
                <a:solidFill>
                  <a:schemeClr val="accent2"/>
                </a:solidFill>
              </a:defRPr>
            </a:lvl8pPr>
            <a:lvl9pPr indent="-406400" lvl="8" marL="4114800">
              <a:spcBef>
                <a:spcPts val="0"/>
              </a:spcBef>
              <a:spcAft>
                <a:spcPts val="0"/>
              </a:spcAft>
              <a:buClr>
                <a:schemeClr val="accent2"/>
              </a:buClr>
              <a:buSzPts val="2800"/>
              <a:buChar char="■"/>
              <a:defRPr sz="2800">
                <a:solidFill>
                  <a:schemeClr val="accent2"/>
                </a:solidFill>
              </a:defRPr>
            </a:lvl9pPr>
          </a:lstStyle>
          <a:p/>
        </p:txBody>
      </p:sp>
      <p:sp>
        <p:nvSpPr>
          <p:cNvPr id="291" name="Google Shape;291;p43"/>
          <p:cNvSpPr txBox="1"/>
          <p:nvPr>
            <p:ph idx="15" type="body"/>
          </p:nvPr>
        </p:nvSpPr>
        <p:spPr>
          <a:xfrm>
            <a:off x="5481425"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92" name="Google Shape;292;p43"/>
          <p:cNvSpPr txBox="1"/>
          <p:nvPr>
            <p:ph idx="16" type="body"/>
          </p:nvPr>
        </p:nvSpPr>
        <p:spPr>
          <a:xfrm>
            <a:off x="5481425"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93" name="Google Shape;293;p43"/>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32">
          <p15:clr>
            <a:srgbClr val="E46962"/>
          </p15:clr>
        </p15:guide>
        <p15:guide id="2" orient="horz" pos="2088">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Plan + 5 Images">
  <p:cSld name="CUSTOM_6">
    <p:bg>
      <p:bgPr>
        <a:solidFill>
          <a:schemeClr val="accent6"/>
        </a:solidFill>
      </p:bgPr>
    </p:bg>
    <p:spTree>
      <p:nvGrpSpPr>
        <p:cNvPr id="294" name="Shape 294"/>
        <p:cNvGrpSpPr/>
        <p:nvPr/>
      </p:nvGrpSpPr>
      <p:grpSpPr>
        <a:xfrm>
          <a:off x="0" y="0"/>
          <a:ext cx="0" cy="0"/>
          <a:chOff x="0" y="0"/>
          <a:chExt cx="0" cy="0"/>
        </a:xfrm>
      </p:grpSpPr>
      <p:sp>
        <p:nvSpPr>
          <p:cNvPr id="295" name="Google Shape;295;p44"/>
          <p:cNvSpPr txBox="1"/>
          <p:nvPr>
            <p:ph idx="1"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96" name="Google Shape;296;p44"/>
          <p:cNvSpPr txBox="1"/>
          <p:nvPr>
            <p:ph idx="2"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297" name="Google Shape;297;p44"/>
          <p:cNvCxnSpPr/>
          <p:nvPr/>
        </p:nvCxnSpPr>
        <p:spPr>
          <a:xfrm rot="10800000">
            <a:off x="827250" y="1481375"/>
            <a:ext cx="7489500" cy="0"/>
          </a:xfrm>
          <a:prstGeom prst="straightConnector1">
            <a:avLst/>
          </a:prstGeom>
          <a:noFill/>
          <a:ln cap="flat" cmpd="sng" w="19050">
            <a:solidFill>
              <a:schemeClr val="accent2"/>
            </a:solidFill>
            <a:prstDash val="solid"/>
            <a:round/>
            <a:headEnd len="med" w="med" type="none"/>
            <a:tailEnd len="med" w="med" type="none"/>
          </a:ln>
        </p:spPr>
      </p:cxnSp>
      <p:sp>
        <p:nvSpPr>
          <p:cNvPr id="298" name="Google Shape;298;p44"/>
          <p:cNvSpPr/>
          <p:nvPr>
            <p:ph idx="3" type="pic"/>
          </p:nvPr>
        </p:nvSpPr>
        <p:spPr>
          <a:xfrm>
            <a:off x="7049625" y="523025"/>
            <a:ext cx="1305900" cy="1918500"/>
          </a:xfrm>
          <a:prstGeom prst="roundRect">
            <a:avLst>
              <a:gd fmla="val 16667" name="adj"/>
            </a:avLst>
          </a:prstGeom>
          <a:noFill/>
          <a:ln>
            <a:noFill/>
          </a:ln>
        </p:spPr>
      </p:sp>
      <p:sp>
        <p:nvSpPr>
          <p:cNvPr id="299" name="Google Shape;299;p44"/>
          <p:cNvSpPr/>
          <p:nvPr>
            <p:ph idx="4" type="pic"/>
          </p:nvPr>
        </p:nvSpPr>
        <p:spPr>
          <a:xfrm>
            <a:off x="784775" y="522100"/>
            <a:ext cx="1305900" cy="1918500"/>
          </a:xfrm>
          <a:prstGeom prst="roundRect">
            <a:avLst>
              <a:gd fmla="val 16667" name="adj"/>
            </a:avLst>
          </a:prstGeom>
          <a:noFill/>
          <a:ln>
            <a:noFill/>
          </a:ln>
        </p:spPr>
      </p:sp>
      <p:sp>
        <p:nvSpPr>
          <p:cNvPr id="300" name="Google Shape;300;p44"/>
          <p:cNvSpPr/>
          <p:nvPr>
            <p:ph idx="5" type="pic"/>
          </p:nvPr>
        </p:nvSpPr>
        <p:spPr>
          <a:xfrm>
            <a:off x="2343950" y="523500"/>
            <a:ext cx="1305900" cy="1918500"/>
          </a:xfrm>
          <a:prstGeom prst="roundRect">
            <a:avLst>
              <a:gd fmla="val 16667" name="adj"/>
            </a:avLst>
          </a:prstGeom>
          <a:noFill/>
          <a:ln>
            <a:noFill/>
          </a:ln>
        </p:spPr>
      </p:sp>
      <p:sp>
        <p:nvSpPr>
          <p:cNvPr id="301" name="Google Shape;301;p44"/>
          <p:cNvSpPr/>
          <p:nvPr>
            <p:ph idx="6" type="pic"/>
          </p:nvPr>
        </p:nvSpPr>
        <p:spPr>
          <a:xfrm>
            <a:off x="3915213" y="523500"/>
            <a:ext cx="1305900" cy="1918500"/>
          </a:xfrm>
          <a:prstGeom prst="roundRect">
            <a:avLst>
              <a:gd fmla="val 16667" name="adj"/>
            </a:avLst>
          </a:prstGeom>
          <a:noFill/>
          <a:ln>
            <a:noFill/>
          </a:ln>
        </p:spPr>
      </p:sp>
      <p:sp>
        <p:nvSpPr>
          <p:cNvPr id="302" name="Google Shape;302;p44"/>
          <p:cNvSpPr/>
          <p:nvPr>
            <p:ph idx="7" type="pic"/>
          </p:nvPr>
        </p:nvSpPr>
        <p:spPr>
          <a:xfrm>
            <a:off x="5490975" y="523500"/>
            <a:ext cx="1305900" cy="1918500"/>
          </a:xfrm>
          <a:prstGeom prst="roundRect">
            <a:avLst>
              <a:gd fmla="val 16667" name="adj"/>
            </a:avLst>
          </a:prstGeom>
          <a:noFill/>
          <a:ln>
            <a:noFill/>
          </a:ln>
        </p:spPr>
      </p:sp>
      <p:sp>
        <p:nvSpPr>
          <p:cNvPr id="303" name="Google Shape;303;p44"/>
          <p:cNvSpPr txBox="1"/>
          <p:nvPr>
            <p:ph idx="8"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04" name="Google Shape;304;p44"/>
          <p:cNvSpPr txBox="1"/>
          <p:nvPr>
            <p:ph idx="9"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2pPr>
            <a:lvl3pPr lvl="2">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3pPr>
            <a:lvl4pPr lvl="3">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4pPr>
            <a:lvl5pPr lvl="4">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5pPr>
            <a:lvl6pPr lvl="5">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6pPr>
            <a:lvl7pPr lvl="6">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7pPr>
            <a:lvl8pPr lvl="7">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8pPr>
            <a:lvl9pPr lvl="8">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9pPr>
          </a:lstStyle>
          <a:p/>
        </p:txBody>
      </p:sp>
      <p:sp>
        <p:nvSpPr>
          <p:cNvPr id="305" name="Google Shape;305;p44"/>
          <p:cNvSpPr txBox="1"/>
          <p:nvPr>
            <p:ph idx="13"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06" name="Google Shape;306;p44"/>
          <p:cNvSpPr txBox="1"/>
          <p:nvPr>
            <p:ph idx="14" type="body"/>
          </p:nvPr>
        </p:nvSpPr>
        <p:spPr>
          <a:xfrm>
            <a:off x="23495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07" name="Google Shape;307;p44"/>
          <p:cNvSpPr txBox="1"/>
          <p:nvPr>
            <p:ph idx="15" type="body"/>
          </p:nvPr>
        </p:nvSpPr>
        <p:spPr>
          <a:xfrm>
            <a:off x="39078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08" name="Google Shape;308;p44"/>
          <p:cNvSpPr txBox="1"/>
          <p:nvPr>
            <p:ph idx="16" type="body"/>
          </p:nvPr>
        </p:nvSpPr>
        <p:spPr>
          <a:xfrm>
            <a:off x="39078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09" name="Google Shape;309;p44"/>
          <p:cNvSpPr txBox="1"/>
          <p:nvPr>
            <p:ph idx="17" type="body"/>
          </p:nvPr>
        </p:nvSpPr>
        <p:spPr>
          <a:xfrm>
            <a:off x="5496525"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10" name="Google Shape;310;p44"/>
          <p:cNvSpPr txBox="1"/>
          <p:nvPr>
            <p:ph idx="18" type="body"/>
          </p:nvPr>
        </p:nvSpPr>
        <p:spPr>
          <a:xfrm>
            <a:off x="5496525"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11" name="Google Shape;311;p44"/>
          <p:cNvSpPr txBox="1"/>
          <p:nvPr>
            <p:ph idx="19" type="body"/>
          </p:nvPr>
        </p:nvSpPr>
        <p:spPr>
          <a:xfrm>
            <a:off x="70852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12" name="Google Shape;312;p44"/>
          <p:cNvSpPr txBox="1"/>
          <p:nvPr>
            <p:ph idx="20" type="body"/>
          </p:nvPr>
        </p:nvSpPr>
        <p:spPr>
          <a:xfrm>
            <a:off x="70852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13" name="Google Shape;313;p44"/>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Graphic">
  <p:cSld name="CUSTOM_9">
    <p:bg>
      <p:bgPr>
        <a:solidFill>
          <a:schemeClr val="dk1"/>
        </a:solidFill>
      </p:bgPr>
    </p:bg>
    <p:spTree>
      <p:nvGrpSpPr>
        <p:cNvPr id="314" name="Shape 314"/>
        <p:cNvGrpSpPr/>
        <p:nvPr/>
      </p:nvGrpSpPr>
      <p:grpSpPr>
        <a:xfrm>
          <a:off x="0" y="0"/>
          <a:ext cx="0" cy="0"/>
          <a:chOff x="0" y="0"/>
          <a:chExt cx="0" cy="0"/>
        </a:xfrm>
      </p:grpSpPr>
      <p:sp>
        <p:nvSpPr>
          <p:cNvPr id="315" name="Google Shape;315;p45"/>
          <p:cNvSpPr txBox="1"/>
          <p:nvPr>
            <p:ph idx="1" type="body"/>
          </p:nvPr>
        </p:nvSpPr>
        <p:spPr>
          <a:xfrm>
            <a:off x="3133000" y="514275"/>
            <a:ext cx="38907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16" name="Google Shape;316;p45"/>
          <p:cNvSpPr txBox="1"/>
          <p:nvPr>
            <p:ph idx="2" type="body"/>
          </p:nvPr>
        </p:nvSpPr>
        <p:spPr>
          <a:xfrm>
            <a:off x="657679" y="436194"/>
            <a:ext cx="2278800" cy="1985100"/>
          </a:xfrm>
          <a:prstGeom prst="rect">
            <a:avLst/>
          </a:prstGeom>
        </p:spPr>
        <p:txBody>
          <a:bodyPr anchorCtr="0" anchor="t" bIns="91425" lIns="91425" spcFirstLastPara="1" rIns="91425" wrap="square" tIns="91425">
            <a:noAutofit/>
          </a:bodyPr>
          <a:lstStyle>
            <a:lvl1pPr indent="-406400" lvl="0" marL="457200">
              <a:lnSpc>
                <a:spcPct val="80000"/>
              </a:lnSpc>
              <a:spcBef>
                <a:spcPts val="0"/>
              </a:spcBef>
              <a:spcAft>
                <a:spcPts val="0"/>
              </a:spcAft>
              <a:buClr>
                <a:schemeClr val="accent2"/>
              </a:buClr>
              <a:buSzPts val="2800"/>
              <a:buChar char="●"/>
              <a:defRPr sz="2800">
                <a:solidFill>
                  <a:schemeClr val="accent2"/>
                </a:solidFill>
              </a:defRPr>
            </a:lvl1pPr>
            <a:lvl2pPr indent="-406400" lvl="1" marL="914400">
              <a:lnSpc>
                <a:spcPct val="80000"/>
              </a:lnSpc>
              <a:spcBef>
                <a:spcPts val="0"/>
              </a:spcBef>
              <a:spcAft>
                <a:spcPts val="0"/>
              </a:spcAft>
              <a:buClr>
                <a:schemeClr val="accent2"/>
              </a:buClr>
              <a:buSzPts val="2800"/>
              <a:buChar char="○"/>
              <a:defRPr sz="2800">
                <a:solidFill>
                  <a:schemeClr val="accent2"/>
                </a:solidFill>
              </a:defRPr>
            </a:lvl2pPr>
            <a:lvl3pPr indent="-406400" lvl="2" marL="1371600">
              <a:lnSpc>
                <a:spcPct val="80000"/>
              </a:lnSpc>
              <a:spcBef>
                <a:spcPts val="0"/>
              </a:spcBef>
              <a:spcAft>
                <a:spcPts val="0"/>
              </a:spcAft>
              <a:buClr>
                <a:schemeClr val="accent2"/>
              </a:buClr>
              <a:buSzPts val="2800"/>
              <a:buChar char="■"/>
              <a:defRPr sz="2800">
                <a:solidFill>
                  <a:schemeClr val="accent2"/>
                </a:solidFill>
              </a:defRPr>
            </a:lvl3pPr>
            <a:lvl4pPr indent="-406400" lvl="3" marL="1828800">
              <a:lnSpc>
                <a:spcPct val="80000"/>
              </a:lnSpc>
              <a:spcBef>
                <a:spcPts val="0"/>
              </a:spcBef>
              <a:spcAft>
                <a:spcPts val="0"/>
              </a:spcAft>
              <a:buClr>
                <a:schemeClr val="accent2"/>
              </a:buClr>
              <a:buSzPts val="2800"/>
              <a:buChar char="●"/>
              <a:defRPr sz="2800">
                <a:solidFill>
                  <a:schemeClr val="accent2"/>
                </a:solidFill>
              </a:defRPr>
            </a:lvl4pPr>
            <a:lvl5pPr indent="-406400" lvl="4" marL="2286000">
              <a:lnSpc>
                <a:spcPct val="80000"/>
              </a:lnSpc>
              <a:spcBef>
                <a:spcPts val="0"/>
              </a:spcBef>
              <a:spcAft>
                <a:spcPts val="0"/>
              </a:spcAft>
              <a:buClr>
                <a:schemeClr val="accent2"/>
              </a:buClr>
              <a:buSzPts val="2800"/>
              <a:buChar char="○"/>
              <a:defRPr sz="2800">
                <a:solidFill>
                  <a:schemeClr val="accent2"/>
                </a:solidFill>
              </a:defRPr>
            </a:lvl5pPr>
            <a:lvl6pPr indent="-406400" lvl="5" marL="2743200">
              <a:lnSpc>
                <a:spcPct val="80000"/>
              </a:lnSpc>
              <a:spcBef>
                <a:spcPts val="0"/>
              </a:spcBef>
              <a:spcAft>
                <a:spcPts val="0"/>
              </a:spcAft>
              <a:buClr>
                <a:schemeClr val="accent2"/>
              </a:buClr>
              <a:buSzPts val="2800"/>
              <a:buChar char="■"/>
              <a:defRPr sz="2800">
                <a:solidFill>
                  <a:schemeClr val="accent2"/>
                </a:solidFill>
              </a:defRPr>
            </a:lvl6pPr>
            <a:lvl7pPr indent="-406400" lvl="6" marL="3200400">
              <a:lnSpc>
                <a:spcPct val="80000"/>
              </a:lnSpc>
              <a:spcBef>
                <a:spcPts val="0"/>
              </a:spcBef>
              <a:spcAft>
                <a:spcPts val="0"/>
              </a:spcAft>
              <a:buClr>
                <a:schemeClr val="accent2"/>
              </a:buClr>
              <a:buSzPts val="2800"/>
              <a:buChar char="●"/>
              <a:defRPr sz="2800">
                <a:solidFill>
                  <a:schemeClr val="accent2"/>
                </a:solidFill>
              </a:defRPr>
            </a:lvl7pPr>
            <a:lvl8pPr indent="-406400" lvl="7" marL="3657600">
              <a:lnSpc>
                <a:spcPct val="80000"/>
              </a:lnSpc>
              <a:spcBef>
                <a:spcPts val="0"/>
              </a:spcBef>
              <a:spcAft>
                <a:spcPts val="0"/>
              </a:spcAft>
              <a:buClr>
                <a:schemeClr val="accent2"/>
              </a:buClr>
              <a:buSzPts val="2800"/>
              <a:buChar char="○"/>
              <a:defRPr sz="2800">
                <a:solidFill>
                  <a:schemeClr val="accent2"/>
                </a:solidFill>
              </a:defRPr>
            </a:lvl8pPr>
            <a:lvl9pPr indent="-406400" lvl="8" marL="4114800">
              <a:lnSpc>
                <a:spcPct val="80000"/>
              </a:lnSpc>
              <a:spcBef>
                <a:spcPts val="0"/>
              </a:spcBef>
              <a:spcAft>
                <a:spcPts val="0"/>
              </a:spcAft>
              <a:buClr>
                <a:schemeClr val="accent2"/>
              </a:buClr>
              <a:buSzPts val="2800"/>
              <a:buChar char="■"/>
              <a:defRPr sz="2800">
                <a:solidFill>
                  <a:schemeClr val="accent2"/>
                </a:solidFill>
              </a:defRPr>
            </a:lvl9pPr>
          </a:lstStyle>
          <a:p/>
        </p:txBody>
      </p:sp>
      <p:sp>
        <p:nvSpPr>
          <p:cNvPr id="317" name="Google Shape;317;p4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94">
          <p15:clr>
            <a:srgbClr val="E46962"/>
          </p15:clr>
        </p15:guide>
        <p15:guide id="2" orient="horz" pos="504">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 Graphic">
  <p:cSld name="CUSTOM_12">
    <p:bg>
      <p:bgPr>
        <a:solidFill>
          <a:schemeClr val="dk1"/>
        </a:solidFill>
      </p:bgPr>
    </p:bg>
    <p:spTree>
      <p:nvGrpSpPr>
        <p:cNvPr id="318" name="Shape 318"/>
        <p:cNvGrpSpPr/>
        <p:nvPr/>
      </p:nvGrpSpPr>
      <p:grpSpPr>
        <a:xfrm>
          <a:off x="0" y="0"/>
          <a:ext cx="0" cy="0"/>
          <a:chOff x="0" y="0"/>
          <a:chExt cx="0" cy="0"/>
        </a:xfrm>
      </p:grpSpPr>
      <p:sp>
        <p:nvSpPr>
          <p:cNvPr id="319" name="Google Shape;319;p46"/>
          <p:cNvSpPr txBox="1"/>
          <p:nvPr>
            <p:ph idx="1" type="body"/>
          </p:nvPr>
        </p:nvSpPr>
        <p:spPr>
          <a:xfrm>
            <a:off x="569725" y="3435300"/>
            <a:ext cx="2884200" cy="11853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20" name="Google Shape;320;p46"/>
          <p:cNvSpPr txBox="1"/>
          <p:nvPr>
            <p:ph idx="2" type="subTitle"/>
          </p:nvPr>
        </p:nvSpPr>
        <p:spPr>
          <a:xfrm>
            <a:off x="466802" y="445100"/>
            <a:ext cx="2403600" cy="537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SzPts val="1400"/>
              <a:buFont typeface="Hepta Slab Medium"/>
              <a:buNone/>
              <a:defRPr>
                <a:latin typeface="Hepta Slab Medium"/>
                <a:ea typeface="Hepta Slab Medium"/>
                <a:cs typeface="Hepta Slab Medium"/>
                <a:sym typeface="Hepta Slab Medium"/>
              </a:defRPr>
            </a:lvl2pPr>
            <a:lvl3pPr lvl="2">
              <a:spcBef>
                <a:spcPts val="0"/>
              </a:spcBef>
              <a:spcAft>
                <a:spcPts val="0"/>
              </a:spcAft>
              <a:buSzPts val="1400"/>
              <a:buFont typeface="Hepta Slab Medium"/>
              <a:buNone/>
              <a:defRPr>
                <a:latin typeface="Hepta Slab Medium"/>
                <a:ea typeface="Hepta Slab Medium"/>
                <a:cs typeface="Hepta Slab Medium"/>
                <a:sym typeface="Hepta Slab Medium"/>
              </a:defRPr>
            </a:lvl3pPr>
            <a:lvl4pPr lvl="3">
              <a:spcBef>
                <a:spcPts val="0"/>
              </a:spcBef>
              <a:spcAft>
                <a:spcPts val="0"/>
              </a:spcAft>
              <a:buSzPts val="1400"/>
              <a:buFont typeface="Hepta Slab Medium"/>
              <a:buNone/>
              <a:defRPr>
                <a:latin typeface="Hepta Slab Medium"/>
                <a:ea typeface="Hepta Slab Medium"/>
                <a:cs typeface="Hepta Slab Medium"/>
                <a:sym typeface="Hepta Slab Medium"/>
              </a:defRPr>
            </a:lvl4pPr>
            <a:lvl5pPr lvl="4">
              <a:spcBef>
                <a:spcPts val="0"/>
              </a:spcBef>
              <a:spcAft>
                <a:spcPts val="0"/>
              </a:spcAft>
              <a:buSzPts val="1400"/>
              <a:buFont typeface="Hepta Slab Medium"/>
              <a:buNone/>
              <a:defRPr>
                <a:latin typeface="Hepta Slab Medium"/>
                <a:ea typeface="Hepta Slab Medium"/>
                <a:cs typeface="Hepta Slab Medium"/>
                <a:sym typeface="Hepta Slab Medium"/>
              </a:defRPr>
            </a:lvl5pPr>
            <a:lvl6pPr lvl="5">
              <a:spcBef>
                <a:spcPts val="0"/>
              </a:spcBef>
              <a:spcAft>
                <a:spcPts val="0"/>
              </a:spcAft>
              <a:buSzPts val="1400"/>
              <a:buFont typeface="Hepta Slab Medium"/>
              <a:buNone/>
              <a:defRPr>
                <a:latin typeface="Hepta Slab Medium"/>
                <a:ea typeface="Hepta Slab Medium"/>
                <a:cs typeface="Hepta Slab Medium"/>
                <a:sym typeface="Hepta Slab Medium"/>
              </a:defRPr>
            </a:lvl6pPr>
            <a:lvl7pPr lvl="6">
              <a:spcBef>
                <a:spcPts val="0"/>
              </a:spcBef>
              <a:spcAft>
                <a:spcPts val="0"/>
              </a:spcAft>
              <a:buSzPts val="1400"/>
              <a:buFont typeface="Hepta Slab Medium"/>
              <a:buNone/>
              <a:defRPr>
                <a:latin typeface="Hepta Slab Medium"/>
                <a:ea typeface="Hepta Slab Medium"/>
                <a:cs typeface="Hepta Slab Medium"/>
                <a:sym typeface="Hepta Slab Medium"/>
              </a:defRPr>
            </a:lvl7pPr>
            <a:lvl8pPr lvl="7">
              <a:spcBef>
                <a:spcPts val="0"/>
              </a:spcBef>
              <a:spcAft>
                <a:spcPts val="0"/>
              </a:spcAft>
              <a:buSzPts val="1400"/>
              <a:buFont typeface="Hepta Slab Medium"/>
              <a:buNone/>
              <a:defRPr>
                <a:latin typeface="Hepta Slab Medium"/>
                <a:ea typeface="Hepta Slab Medium"/>
                <a:cs typeface="Hepta Slab Medium"/>
                <a:sym typeface="Hepta Slab Medium"/>
              </a:defRPr>
            </a:lvl8pPr>
            <a:lvl9pPr lvl="8">
              <a:spcBef>
                <a:spcPts val="0"/>
              </a:spcBef>
              <a:spcAft>
                <a:spcPts val="0"/>
              </a:spcAft>
              <a:buSzPts val="1400"/>
              <a:buFont typeface="Hepta Slab Medium"/>
              <a:buNone/>
              <a:defRPr>
                <a:latin typeface="Hepta Slab Medium"/>
                <a:ea typeface="Hepta Slab Medium"/>
                <a:cs typeface="Hepta Slab Medium"/>
                <a:sym typeface="Hepta Slab Medium"/>
              </a:defRPr>
            </a:lvl9pPr>
          </a:lstStyle>
          <a:p/>
        </p:txBody>
      </p:sp>
      <p:sp>
        <p:nvSpPr>
          <p:cNvPr id="321" name="Google Shape;321;p4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1">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1150" lvl="2" marL="1371600">
              <a:spcBef>
                <a:spcPts val="0"/>
              </a:spcBef>
              <a:spcAft>
                <a:spcPts val="0"/>
              </a:spcAft>
              <a:buClr>
                <a:schemeClr val="lt1"/>
              </a:buClr>
              <a:buSzPts val="13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2100" lvl="5" marL="2743200">
              <a:spcBef>
                <a:spcPts val="0"/>
              </a:spcBef>
              <a:spcAft>
                <a:spcPts val="0"/>
              </a:spcAft>
              <a:buClr>
                <a:schemeClr val="lt1"/>
              </a:buClr>
              <a:buSzPts val="1000"/>
              <a:buChar char="■"/>
              <a:defRPr>
                <a:solidFill>
                  <a:schemeClr val="lt1"/>
                </a:solidFill>
              </a:defRPr>
            </a:lvl6pPr>
            <a:lvl7pPr indent="-285750" lvl="6" marL="3200400">
              <a:spcBef>
                <a:spcPts val="0"/>
              </a:spcBef>
              <a:spcAft>
                <a:spcPts val="0"/>
              </a:spcAft>
              <a:buClr>
                <a:schemeClr val="lt1"/>
              </a:buClr>
              <a:buSzPts val="9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3050" lvl="8" marL="4114800">
              <a:spcBef>
                <a:spcPts val="0"/>
              </a:spcBef>
              <a:spcAft>
                <a:spcPts val="0"/>
              </a:spcAft>
              <a:buClr>
                <a:schemeClr val="lt1"/>
              </a:buClr>
              <a:buSzPts val="700"/>
              <a:buChar char="■"/>
              <a:defRPr>
                <a:solidFill>
                  <a:schemeClr val="lt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5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theme" Target="../theme/theme2.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9950" y="300125"/>
            <a:ext cx="8353800" cy="838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Hepta Slab"/>
              <a:buNone/>
              <a:defRPr sz="3600">
                <a:solidFill>
                  <a:schemeClr val="dk1"/>
                </a:solidFill>
                <a:latin typeface="Hepta Slab"/>
                <a:ea typeface="Hepta Slab"/>
                <a:cs typeface="Hepta Slab"/>
                <a:sym typeface="Hepta Slab"/>
              </a:defRPr>
            </a:lvl1pPr>
            <a:lvl2pPr lvl="1">
              <a:spcBef>
                <a:spcPts val="0"/>
              </a:spcBef>
              <a:spcAft>
                <a:spcPts val="0"/>
              </a:spcAft>
              <a:buSzPts val="1400"/>
              <a:buFont typeface="Hepta Slab"/>
              <a:buNone/>
              <a:defRPr>
                <a:latin typeface="Hepta Slab"/>
                <a:ea typeface="Hepta Slab"/>
                <a:cs typeface="Hepta Slab"/>
                <a:sym typeface="Hepta Slab"/>
              </a:defRPr>
            </a:lvl2pPr>
            <a:lvl3pPr lvl="2">
              <a:spcBef>
                <a:spcPts val="0"/>
              </a:spcBef>
              <a:spcAft>
                <a:spcPts val="0"/>
              </a:spcAft>
              <a:buSzPts val="1400"/>
              <a:buFont typeface="Hepta Slab"/>
              <a:buNone/>
              <a:defRPr>
                <a:latin typeface="Hepta Slab"/>
                <a:ea typeface="Hepta Slab"/>
                <a:cs typeface="Hepta Slab"/>
                <a:sym typeface="Hepta Slab"/>
              </a:defRPr>
            </a:lvl3pPr>
            <a:lvl4pPr lvl="3">
              <a:spcBef>
                <a:spcPts val="0"/>
              </a:spcBef>
              <a:spcAft>
                <a:spcPts val="0"/>
              </a:spcAft>
              <a:buSzPts val="1400"/>
              <a:buFont typeface="Hepta Slab"/>
              <a:buNone/>
              <a:defRPr>
                <a:latin typeface="Hepta Slab"/>
                <a:ea typeface="Hepta Slab"/>
                <a:cs typeface="Hepta Slab"/>
                <a:sym typeface="Hepta Slab"/>
              </a:defRPr>
            </a:lvl4pPr>
            <a:lvl5pPr lvl="4">
              <a:spcBef>
                <a:spcPts val="0"/>
              </a:spcBef>
              <a:spcAft>
                <a:spcPts val="0"/>
              </a:spcAft>
              <a:buSzPts val="1400"/>
              <a:buFont typeface="Hepta Slab"/>
              <a:buNone/>
              <a:defRPr>
                <a:latin typeface="Hepta Slab"/>
                <a:ea typeface="Hepta Slab"/>
                <a:cs typeface="Hepta Slab"/>
                <a:sym typeface="Hepta Slab"/>
              </a:defRPr>
            </a:lvl5pPr>
            <a:lvl6pPr lvl="5">
              <a:spcBef>
                <a:spcPts val="0"/>
              </a:spcBef>
              <a:spcAft>
                <a:spcPts val="0"/>
              </a:spcAft>
              <a:buSzPts val="1400"/>
              <a:buFont typeface="Hepta Slab"/>
              <a:buNone/>
              <a:defRPr>
                <a:latin typeface="Hepta Slab"/>
                <a:ea typeface="Hepta Slab"/>
                <a:cs typeface="Hepta Slab"/>
                <a:sym typeface="Hepta Slab"/>
              </a:defRPr>
            </a:lvl6pPr>
            <a:lvl7pPr lvl="6">
              <a:spcBef>
                <a:spcPts val="0"/>
              </a:spcBef>
              <a:spcAft>
                <a:spcPts val="0"/>
              </a:spcAft>
              <a:buSzPts val="1400"/>
              <a:buFont typeface="Hepta Slab"/>
              <a:buNone/>
              <a:defRPr>
                <a:latin typeface="Hepta Slab"/>
                <a:ea typeface="Hepta Slab"/>
                <a:cs typeface="Hepta Slab"/>
                <a:sym typeface="Hepta Slab"/>
              </a:defRPr>
            </a:lvl7pPr>
            <a:lvl8pPr lvl="7">
              <a:spcBef>
                <a:spcPts val="0"/>
              </a:spcBef>
              <a:spcAft>
                <a:spcPts val="0"/>
              </a:spcAft>
              <a:buSzPts val="1400"/>
              <a:buFont typeface="Hepta Slab"/>
              <a:buNone/>
              <a:defRPr>
                <a:latin typeface="Hepta Slab"/>
                <a:ea typeface="Hepta Slab"/>
                <a:cs typeface="Hepta Slab"/>
                <a:sym typeface="Hepta Slab"/>
              </a:defRPr>
            </a:lvl8pPr>
            <a:lvl9pPr lvl="8">
              <a:spcBef>
                <a:spcPts val="0"/>
              </a:spcBef>
              <a:spcAft>
                <a:spcPts val="0"/>
              </a:spcAft>
              <a:buSzPts val="1400"/>
              <a:buFont typeface="Hepta Slab"/>
              <a:buNone/>
              <a:defRPr>
                <a:latin typeface="Hepta Slab"/>
                <a:ea typeface="Hepta Slab"/>
                <a:cs typeface="Hepta Slab"/>
                <a:sym typeface="Hepta Slab"/>
              </a:defRPr>
            </a:lvl9pPr>
          </a:lstStyle>
          <a:p/>
        </p:txBody>
      </p:sp>
      <p:sp>
        <p:nvSpPr>
          <p:cNvPr id="7" name="Google Shape;7;p1"/>
          <p:cNvSpPr txBox="1"/>
          <p:nvPr>
            <p:ph idx="1" type="body"/>
          </p:nvPr>
        </p:nvSpPr>
        <p:spPr>
          <a:xfrm>
            <a:off x="536575" y="2676025"/>
            <a:ext cx="5275500" cy="2201100"/>
          </a:xfrm>
          <a:prstGeom prst="rect">
            <a:avLst/>
          </a:prstGeom>
          <a:noFill/>
          <a:ln>
            <a:noFill/>
          </a:ln>
        </p:spPr>
        <p:txBody>
          <a:bodyPr anchorCtr="0" anchor="t" bIns="91425" lIns="91425" spcFirstLastPara="1" rIns="91425" wrap="square" tIns="91425">
            <a:noAutofit/>
          </a:bodyPr>
          <a:lstStyle>
            <a:lvl1pPr indent="-323850" lvl="0" marL="457200">
              <a:spcBef>
                <a:spcPts val="0"/>
              </a:spcBef>
              <a:spcAft>
                <a:spcPts val="0"/>
              </a:spcAft>
              <a:buClr>
                <a:schemeClr val="dk1"/>
              </a:buClr>
              <a:buSzPts val="1500"/>
              <a:buFont typeface="Barlow Light"/>
              <a:buChar char="●"/>
              <a:defRPr sz="1500">
                <a:solidFill>
                  <a:schemeClr val="dk1"/>
                </a:solidFill>
                <a:latin typeface="Barlow Light"/>
                <a:ea typeface="Barlow Light"/>
                <a:cs typeface="Barlow Light"/>
                <a:sym typeface="Barlow Light"/>
              </a:defRPr>
            </a:lvl1pPr>
            <a:lvl2pPr indent="-317500" lvl="1" marL="914400">
              <a:spcBef>
                <a:spcPts val="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indent="-311150" lvl="2" marL="1371600">
              <a:spcBef>
                <a:spcPts val="0"/>
              </a:spcBef>
              <a:spcAft>
                <a:spcPts val="0"/>
              </a:spcAft>
              <a:buClr>
                <a:schemeClr val="dk1"/>
              </a:buClr>
              <a:buSzPts val="1300"/>
              <a:buFont typeface="Barlow Light"/>
              <a:buChar char="■"/>
              <a:defRPr sz="1300">
                <a:solidFill>
                  <a:schemeClr val="dk1"/>
                </a:solidFill>
                <a:latin typeface="Barlow Light"/>
                <a:ea typeface="Barlow Light"/>
                <a:cs typeface="Barlow Light"/>
                <a:sym typeface="Barlow Light"/>
              </a:defRPr>
            </a:lvl3pPr>
            <a:lvl4pPr indent="-304800" lvl="3" marL="1828800">
              <a:spcBef>
                <a:spcPts val="0"/>
              </a:spcBef>
              <a:spcAft>
                <a:spcPts val="0"/>
              </a:spcAft>
              <a:buClr>
                <a:schemeClr val="dk1"/>
              </a:buClr>
              <a:buSzPts val="1200"/>
              <a:buFont typeface="Barlow Light"/>
              <a:buChar char="●"/>
              <a:defRPr sz="1200">
                <a:solidFill>
                  <a:schemeClr val="dk1"/>
                </a:solidFill>
                <a:latin typeface="Barlow Light"/>
                <a:ea typeface="Barlow Light"/>
                <a:cs typeface="Barlow Light"/>
                <a:sym typeface="Barlow Light"/>
              </a:defRPr>
            </a:lvl4pPr>
            <a:lvl5pPr indent="-298450" lvl="4" marL="2286000">
              <a:spcBef>
                <a:spcPts val="0"/>
              </a:spcBef>
              <a:spcAft>
                <a:spcPts val="0"/>
              </a:spcAft>
              <a:buClr>
                <a:schemeClr val="dk1"/>
              </a:buClr>
              <a:buSzPts val="1100"/>
              <a:buFont typeface="Barlow Light"/>
              <a:buChar char="○"/>
              <a:defRPr sz="1100">
                <a:solidFill>
                  <a:schemeClr val="dk1"/>
                </a:solidFill>
                <a:latin typeface="Barlow Light"/>
                <a:ea typeface="Barlow Light"/>
                <a:cs typeface="Barlow Light"/>
                <a:sym typeface="Barlow Light"/>
              </a:defRPr>
            </a:lvl5pPr>
            <a:lvl6pPr indent="-292100" lvl="5" marL="2743200">
              <a:spcBef>
                <a:spcPts val="0"/>
              </a:spcBef>
              <a:spcAft>
                <a:spcPts val="0"/>
              </a:spcAft>
              <a:buClr>
                <a:schemeClr val="dk1"/>
              </a:buClr>
              <a:buSzPts val="1000"/>
              <a:buFont typeface="Barlow Light"/>
              <a:buChar char="■"/>
              <a:defRPr sz="1000">
                <a:solidFill>
                  <a:schemeClr val="dk1"/>
                </a:solidFill>
                <a:latin typeface="Barlow Light"/>
                <a:ea typeface="Barlow Light"/>
                <a:cs typeface="Barlow Light"/>
                <a:sym typeface="Barlow Light"/>
              </a:defRPr>
            </a:lvl6pPr>
            <a:lvl7pPr indent="-285750" lvl="6" marL="3200400">
              <a:spcBef>
                <a:spcPts val="0"/>
              </a:spcBef>
              <a:spcAft>
                <a:spcPts val="0"/>
              </a:spcAft>
              <a:buClr>
                <a:schemeClr val="dk1"/>
              </a:buClr>
              <a:buSzPts val="900"/>
              <a:buFont typeface="Barlow Light"/>
              <a:buChar char="●"/>
              <a:defRPr sz="900">
                <a:solidFill>
                  <a:schemeClr val="dk1"/>
                </a:solidFill>
                <a:latin typeface="Barlow Light"/>
                <a:ea typeface="Barlow Light"/>
                <a:cs typeface="Barlow Light"/>
                <a:sym typeface="Barlow Light"/>
              </a:defRPr>
            </a:lvl7pPr>
            <a:lvl8pPr indent="-279400" lvl="7" marL="3657600">
              <a:spcBef>
                <a:spcPts val="0"/>
              </a:spcBef>
              <a:spcAft>
                <a:spcPts val="0"/>
              </a:spcAft>
              <a:buClr>
                <a:schemeClr val="dk1"/>
              </a:buClr>
              <a:buSzPts val="800"/>
              <a:buFont typeface="Barlow Light"/>
              <a:buChar char="○"/>
              <a:defRPr sz="800">
                <a:solidFill>
                  <a:schemeClr val="dk1"/>
                </a:solidFill>
                <a:latin typeface="Barlow Light"/>
                <a:ea typeface="Barlow Light"/>
                <a:cs typeface="Barlow Light"/>
                <a:sym typeface="Barlow Light"/>
              </a:defRPr>
            </a:lvl8pPr>
            <a:lvl9pPr indent="-273050" lvl="8" marL="4114800">
              <a:spcBef>
                <a:spcPts val="0"/>
              </a:spcBef>
              <a:spcAft>
                <a:spcPts val="0"/>
              </a:spcAft>
              <a:buClr>
                <a:schemeClr val="dk1"/>
              </a:buClr>
              <a:buSzPts val="700"/>
              <a:buFont typeface="Barlow Light"/>
              <a:buChar char="■"/>
              <a:defRPr sz="8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Barlow Light"/>
                <a:ea typeface="Barlow Light"/>
                <a:cs typeface="Barlow Light"/>
                <a:sym typeface="Barlow Light"/>
              </a:defRPr>
            </a:lvl1pPr>
            <a:lvl2pPr lvl="1" algn="r">
              <a:buNone/>
              <a:defRPr sz="1300">
                <a:solidFill>
                  <a:schemeClr val="dk1"/>
                </a:solidFill>
                <a:latin typeface="Barlow Light"/>
                <a:ea typeface="Barlow Light"/>
                <a:cs typeface="Barlow Light"/>
                <a:sym typeface="Barlow Light"/>
              </a:defRPr>
            </a:lvl2pPr>
            <a:lvl3pPr lvl="2" algn="r">
              <a:buNone/>
              <a:defRPr sz="1300">
                <a:solidFill>
                  <a:schemeClr val="dk1"/>
                </a:solidFill>
                <a:latin typeface="Barlow Light"/>
                <a:ea typeface="Barlow Light"/>
                <a:cs typeface="Barlow Light"/>
                <a:sym typeface="Barlow Light"/>
              </a:defRPr>
            </a:lvl3pPr>
            <a:lvl4pPr lvl="3" algn="r">
              <a:buNone/>
              <a:defRPr sz="1300">
                <a:solidFill>
                  <a:schemeClr val="dk1"/>
                </a:solidFill>
                <a:latin typeface="Barlow Light"/>
                <a:ea typeface="Barlow Light"/>
                <a:cs typeface="Barlow Light"/>
                <a:sym typeface="Barlow Light"/>
              </a:defRPr>
            </a:lvl4pPr>
            <a:lvl5pPr lvl="4" algn="r">
              <a:buNone/>
              <a:defRPr sz="1300">
                <a:solidFill>
                  <a:schemeClr val="dk1"/>
                </a:solidFill>
                <a:latin typeface="Barlow Light"/>
                <a:ea typeface="Barlow Light"/>
                <a:cs typeface="Barlow Light"/>
                <a:sym typeface="Barlow Light"/>
              </a:defRPr>
            </a:lvl5pPr>
            <a:lvl6pPr lvl="5" algn="r">
              <a:buNone/>
              <a:defRPr sz="1300">
                <a:solidFill>
                  <a:schemeClr val="dk1"/>
                </a:solidFill>
                <a:latin typeface="Barlow Light"/>
                <a:ea typeface="Barlow Light"/>
                <a:cs typeface="Barlow Light"/>
                <a:sym typeface="Barlow Light"/>
              </a:defRPr>
            </a:lvl6pPr>
            <a:lvl7pPr lvl="6" algn="r">
              <a:buNone/>
              <a:defRPr sz="1300">
                <a:solidFill>
                  <a:schemeClr val="dk1"/>
                </a:solidFill>
                <a:latin typeface="Barlow Light"/>
                <a:ea typeface="Barlow Light"/>
                <a:cs typeface="Barlow Light"/>
                <a:sym typeface="Barlow Light"/>
              </a:defRPr>
            </a:lvl7pPr>
            <a:lvl8pPr lvl="7" algn="r">
              <a:buNone/>
              <a:defRPr sz="1300">
                <a:solidFill>
                  <a:schemeClr val="dk1"/>
                </a:solidFill>
                <a:latin typeface="Barlow Light"/>
                <a:ea typeface="Barlow Light"/>
                <a:cs typeface="Barlow Light"/>
                <a:sym typeface="Barlow Light"/>
              </a:defRPr>
            </a:lvl8pPr>
            <a:lvl9pPr lvl="8" algn="r">
              <a:buNone/>
              <a:defRPr sz="1300">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hyperlink" Target="http://www.youtube.com/watch?v=inUCmh3LY9Y"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hyperlink" Target="http://www.youtube.com/watch?v=1lTYPvArbGo" TargetMode="Externa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hyperlink" Target="https://freesound.org/people/Nox_Sound/sounds/554907/" TargetMode="External"/><Relationship Id="rId4" Type="http://schemas.openxmlformats.org/officeDocument/2006/relationships/hyperlink" Target="https://artlist.io/blog/scary-sound-effects/#heading-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hyperlink" Target="http://www.youtube.com/watch?v=IMrb5rOCLs0" TargetMode="External"/><Relationship Id="rId4" Type="http://schemas.openxmlformats.org/officeDocument/2006/relationships/image" Target="../media/image10.jpg"/><Relationship Id="rId5" Type="http://schemas.openxmlformats.org/officeDocument/2006/relationships/hyperlink" Target="http://www.youtube.com/watch?v=W62EoO9wIMU" TargetMode="External"/><Relationship Id="rId6"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hyperlink" Target="http://www.youtube.com/watch?v=tNE6_lbade0"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hyperlink" Target="http://www.youtube.com/watch?v=WUDN7AN5HFk" TargetMode="Externa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hyperlink" Target="http://www.youtube.com/watch?v=1BQvCCB-PiA" TargetMode="Externa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hyperlink" Target="https://www.audacityteam.org" TargetMode="External"/><Relationship Id="rId4" Type="http://schemas.openxmlformats.org/officeDocument/2006/relationships/hyperlink" Target="https://freesoun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hyperlink" Target="https://www.youtube.com/watch?v=cnTABrR0Kd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hyperlink" Target="http://www.youtube.com/watch?v=J-ZDESCVt9I"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hyperlink" Target="http://www.youtube.com/watch?v=vfthzU3V4zo"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hyperlink" Target="http://www.youtube.com/watch?v=AFnL_LKKgAI"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632850" y="830250"/>
            <a:ext cx="7878300" cy="17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None/>
            </a:pPr>
            <a:r>
              <a:rPr lang="en" sz="5100"/>
              <a:t>Horror Sound Effects and Techniques</a:t>
            </a:r>
            <a:endParaRPr sz="5100"/>
          </a:p>
        </p:txBody>
      </p:sp>
      <p:sp>
        <p:nvSpPr>
          <p:cNvPr id="327" name="Google Shape;327;p47"/>
          <p:cNvSpPr txBox="1"/>
          <p:nvPr>
            <p:ph idx="1" type="body"/>
          </p:nvPr>
        </p:nvSpPr>
        <p:spPr>
          <a:xfrm>
            <a:off x="2697600" y="3942875"/>
            <a:ext cx="4085400" cy="641700"/>
          </a:xfrm>
          <a:prstGeom prst="rect">
            <a:avLst/>
          </a:prstGeom>
        </p:spPr>
        <p:txBody>
          <a:bodyPr anchorCtr="0" anchor="ctr" bIns="0" lIns="0" spcFirstLastPara="1" rIns="0" wrap="square" tIns="0">
            <a:normAutofit/>
          </a:bodyPr>
          <a:lstStyle/>
          <a:p>
            <a:pPr indent="0" lvl="0" marL="0" rtl="0" algn="ctr">
              <a:spcBef>
                <a:spcPts val="0"/>
              </a:spcBef>
              <a:spcAft>
                <a:spcPts val="0"/>
              </a:spcAft>
              <a:buNone/>
            </a:pPr>
            <a:r>
              <a:rPr lang="en" sz="2600">
                <a:solidFill>
                  <a:srgbClr val="ADADAD"/>
                </a:solidFill>
                <a:latin typeface="Arial"/>
                <a:ea typeface="Arial"/>
                <a:cs typeface="Arial"/>
                <a:sym typeface="Arial"/>
              </a:rPr>
              <a:t>Τρίτη 18/03</a:t>
            </a:r>
            <a:r>
              <a:rPr lang="en" sz="1300"/>
              <a:t> </a:t>
            </a:r>
            <a:endParaRPr sz="1300"/>
          </a:p>
        </p:txBody>
      </p:sp>
      <p:sp>
        <p:nvSpPr>
          <p:cNvPr id="328" name="Google Shape;328;p47"/>
          <p:cNvSpPr txBox="1"/>
          <p:nvPr>
            <p:ph idx="2" type="subTitle"/>
          </p:nvPr>
        </p:nvSpPr>
        <p:spPr>
          <a:xfrm>
            <a:off x="2798775" y="2571750"/>
            <a:ext cx="37656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None/>
            </a:pPr>
            <a:r>
              <a:rPr lang="en"/>
              <a:t>For silent movies</a:t>
            </a:r>
            <a:endParaRPr/>
          </a:p>
        </p:txBody>
      </p:sp>
      <p:sp>
        <p:nvSpPr>
          <p:cNvPr id="329" name="Google Shape;329;p47"/>
          <p:cNvSpPr txBox="1"/>
          <p:nvPr>
            <p:ph idx="2" type="subTitle"/>
          </p:nvPr>
        </p:nvSpPr>
        <p:spPr>
          <a:xfrm>
            <a:off x="1285125" y="3257313"/>
            <a:ext cx="67929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None/>
            </a:pPr>
            <a:r>
              <a:rPr lang="en"/>
              <a:t>Aimilia karapostoli, architect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6"/>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Instruments commonly used in horror films</a:t>
            </a:r>
            <a:endParaRPr/>
          </a:p>
        </p:txBody>
      </p:sp>
      <p:sp>
        <p:nvSpPr>
          <p:cNvPr id="379" name="Google Shape;379;p56"/>
          <p:cNvSpPr txBox="1"/>
          <p:nvPr>
            <p:ph idx="4294967295" type="subTitle"/>
          </p:nvPr>
        </p:nvSpPr>
        <p:spPr>
          <a:xfrm>
            <a:off x="1012250" y="1402125"/>
            <a:ext cx="7498800" cy="34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Guitar</a:t>
            </a:r>
            <a:endParaRPr b="1" sz="1600"/>
          </a:p>
          <a:p>
            <a:pPr indent="0" lvl="0" marL="0" rtl="0" algn="l">
              <a:spcBef>
                <a:spcPts val="0"/>
              </a:spcBef>
              <a:spcAft>
                <a:spcPts val="0"/>
              </a:spcAft>
              <a:buNone/>
            </a:pPr>
            <a:r>
              <a:t/>
            </a:r>
            <a:endParaRPr sz="1600"/>
          </a:p>
          <a:p>
            <a:pPr indent="0" lvl="0" marL="0" rtl="0" algn="l">
              <a:spcBef>
                <a:spcPts val="0"/>
              </a:spcBef>
              <a:spcAft>
                <a:spcPts val="0"/>
              </a:spcAft>
              <a:buClr>
                <a:schemeClr val="lt1"/>
              </a:buClr>
              <a:buSzPts val="1100"/>
              <a:buFont typeface="Arial"/>
              <a:buNone/>
            </a:pPr>
            <a:r>
              <a:rPr lang="en" sz="1600">
                <a:solidFill>
                  <a:schemeClr val="dk2"/>
                </a:solidFill>
              </a:rPr>
              <a:t>While not as common as synths, guitar run-through effects are an excellent choice for horror films. The Italian band Goblin, for instance, created a guitar-centric score for Dario Argento’s horror classic Suspiria. Trippy and unsettling, it perfectly matches Argento’s psychedelic horror film.</a:t>
            </a:r>
            <a:endParaRPr sz="1600">
              <a:solidFill>
                <a:schemeClr val="dk2"/>
              </a:solidFill>
            </a:endParaRPr>
          </a:p>
          <a:p>
            <a:pPr indent="0" lvl="0" marL="0" rtl="0" algn="l">
              <a:spcBef>
                <a:spcPts val="0"/>
              </a:spcBef>
              <a:spcAft>
                <a:spcPts val="0"/>
              </a:spcAft>
              <a:buClr>
                <a:schemeClr val="lt1"/>
              </a:buClr>
              <a:buSzPts val="1100"/>
              <a:buFont typeface="Arial"/>
              <a:buNone/>
            </a:pPr>
            <a:r>
              <a:t/>
            </a:r>
            <a:endParaRPr sz="1600">
              <a:solidFill>
                <a:schemeClr val="dk2"/>
              </a:solidFill>
            </a:endParaRPr>
          </a:p>
          <a:p>
            <a:pPr indent="0" lvl="0" marL="0" rtl="0" algn="l">
              <a:spcBef>
                <a:spcPts val="0"/>
              </a:spcBef>
              <a:spcAft>
                <a:spcPts val="0"/>
              </a:spcAft>
              <a:buClr>
                <a:schemeClr val="lt1"/>
              </a:buClr>
              <a:buSzPts val="1100"/>
              <a:buFont typeface="Arial"/>
              <a:buNone/>
            </a:pPr>
            <a:r>
              <a:rPr lang="en" sz="1600">
                <a:solidFill>
                  <a:schemeClr val="dk2"/>
                </a:solidFill>
              </a:rPr>
              <a:t>The 1994 gothic horror film The Crow is another example of a movie with great songs that feature guitar (and synths). If you watch any Rob Zombie film, you’ll hear a lot of guitars, which makes sense since he was a founding member of the 1990s industrial metal band White Zombie.</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quot;The Crow&quot; 1994" id="384" name="Google Shape;384;p57" title="The Crow \ Draven Solo \ Full">
            <a:hlinkClick r:id="rId3"/>
          </p:cNvPr>
          <p:cNvPicPr preferRelativeResize="0"/>
          <p:nvPr/>
        </p:nvPicPr>
        <p:blipFill>
          <a:blip r:embed="rId4">
            <a:alphaModFix/>
          </a:blip>
          <a:stretch>
            <a:fillRect/>
          </a:stretch>
        </p:blipFill>
        <p:spPr>
          <a:xfrm>
            <a:off x="152400" y="152400"/>
            <a:ext cx="8610000" cy="48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descr="What happens when a horror movie composer and a guitar maker join forces? They create the world’s most disturbing musical instrument. Affectionately known as &quot;The Apprehension Engine,&quot; this one-of-a-kind instrument was commissioned by movie composer Mark Korven. Korven wanted to create spooky noises in a more acoustic and original way—but the right instrument didn't exist. So his friend, guitar maker Tony Duggan-Smith, went deep into his workshop and assembled what has to be the spookiest instrument on Earth.&#10;&#10;Got a story idea for us? Shoot us an email at pitch [at] GreatBigStory [dot] com 📧 &#10;&#10;Get exclusive GBS items from our online store 🛒 &#10;👉 https://shop.greatbigstory.com/ &#10;&#10;SUBSCRIBE: https://buff.ly/41yqVHF &#10;NOTIFICATIONS: Make sure you enable the 🔔 to get notified about our latest video publishes. &#10;SUPPORT THE CHANNEL: http://patreon.com/GreatBigStory &#10;&#10;Follow us on Instagram: https://www.instagram.com/greatbigstory &#10;Check us out on TikTok: https://www.tiktok.com/@greatbigstory &#10;Follow us on Facebook: https://www.facebook.com/greatbigstory &#10;Give us a shout on Twitter: https://twitter.com/greatbigstory &#10;Sign up to our newsletter: https://greatbigstory.com/signup/&#10;&#10;#Nightmare #Scary #Sounds #GreatBigStory" id="389" name="Google Shape;389;p58" title="Sounds of the Nightmare Machine">
            <a:hlinkClick r:id="rId3"/>
          </p:cNvPr>
          <p:cNvPicPr preferRelativeResize="0"/>
          <p:nvPr/>
        </p:nvPicPr>
        <p:blipFill>
          <a:blip r:embed="rId4">
            <a:alphaModFix/>
          </a:blip>
          <a:stretch>
            <a:fillRect/>
          </a:stretch>
        </p:blipFill>
        <p:spPr>
          <a:xfrm>
            <a:off x="352050" y="164150"/>
            <a:ext cx="8338625" cy="469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9"/>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 Essential sound effects for horror films</a:t>
            </a:r>
            <a:endParaRPr/>
          </a:p>
        </p:txBody>
      </p:sp>
      <p:sp>
        <p:nvSpPr>
          <p:cNvPr id="395" name="Google Shape;395;p59"/>
          <p:cNvSpPr txBox="1"/>
          <p:nvPr>
            <p:ph idx="4294967295" type="subTitle"/>
          </p:nvPr>
        </p:nvSpPr>
        <p:spPr>
          <a:xfrm>
            <a:off x="1012250" y="1402125"/>
            <a:ext cx="7498800" cy="37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1. Breathing</a:t>
            </a:r>
            <a:endParaRPr b="1" sz="1600"/>
          </a:p>
          <a:p>
            <a:pPr indent="0" lvl="0" marL="0" rtl="0" algn="l">
              <a:spcBef>
                <a:spcPts val="0"/>
              </a:spcBef>
              <a:spcAft>
                <a:spcPts val="0"/>
              </a:spcAft>
              <a:buNone/>
            </a:pPr>
            <a:r>
              <a:rPr lang="en" sz="1600">
                <a:solidFill>
                  <a:schemeClr val="dk2"/>
                </a:solidFill>
              </a:rPr>
              <a:t> “ch ch ch ha ha ha” sound from Friday the 13th, </a:t>
            </a:r>
            <a:endParaRPr sz="1600">
              <a:solidFill>
                <a:schemeClr val="dk2"/>
              </a:solidFill>
            </a:endParaRPr>
          </a:p>
          <a:p>
            <a:pPr indent="0" lvl="0" marL="0" rtl="0" algn="l">
              <a:spcBef>
                <a:spcPts val="0"/>
              </a:spcBef>
              <a:spcAft>
                <a:spcPts val="0"/>
              </a:spcAft>
              <a:buNone/>
            </a:pPr>
            <a:r>
              <a:rPr lang="en" sz="1600">
                <a:solidFill>
                  <a:schemeClr val="dk2"/>
                </a:solidFill>
              </a:rPr>
              <a:t>breathing sound effects are one of many essential horror audio tracks. But filmmakers can play with all sorts of breathing to unnerve audiences.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If a character has been running but stops to hide, their heavy breathing might just give them away to their pursuer. Similarly, when a character is dying, the actor and even the sound designer can really play with how their breathing changes from second to second.</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u="sng">
                <a:solidFill>
                  <a:schemeClr val="dk2"/>
                </a:solidFill>
                <a:hlinkClick r:id="rId3">
                  <a:extLst>
                    <a:ext uri="{A12FA001-AC4F-418D-AE19-62706E023703}">
                      <ahyp:hlinkClr val="tx"/>
                    </a:ext>
                  </a:extLst>
                </a:hlinkClick>
              </a:rPr>
              <a:t>https://freesound.org/people/Nox_Sound/sounds/554907/</a:t>
            </a:r>
            <a:endParaRPr sz="1600">
              <a:solidFill>
                <a:schemeClr val="dk2"/>
              </a:solidFill>
            </a:endParaRPr>
          </a:p>
          <a:p>
            <a:pPr indent="0" lvl="0" marL="0" rtl="0" algn="l">
              <a:spcBef>
                <a:spcPts val="0"/>
              </a:spcBef>
              <a:spcAft>
                <a:spcPts val="0"/>
              </a:spcAft>
              <a:buNone/>
            </a:pPr>
            <a:r>
              <a:rPr lang="en" sz="1600" u="sng">
                <a:solidFill>
                  <a:schemeClr val="dk2"/>
                </a:solidFill>
                <a:hlinkClick r:id="rId4">
                  <a:extLst>
                    <a:ext uri="{A12FA001-AC4F-418D-AE19-62706E023703}">
                      <ahyp:hlinkClr val="tx"/>
                    </a:ext>
                  </a:extLst>
                </a:hlinkClick>
              </a:rPr>
              <a:t>https://artlist.io/blog/scary-sound-effects/#heading-3</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0"/>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 Essential sound effects for horror films</a:t>
            </a:r>
            <a:endParaRPr/>
          </a:p>
        </p:txBody>
      </p:sp>
      <p:sp>
        <p:nvSpPr>
          <p:cNvPr id="401" name="Google Shape;401;p60"/>
          <p:cNvSpPr txBox="1"/>
          <p:nvPr>
            <p:ph idx="4294967295" type="subTitle"/>
          </p:nvPr>
        </p:nvSpPr>
        <p:spPr>
          <a:xfrm>
            <a:off x="1012250" y="1402125"/>
            <a:ext cx="7498800" cy="18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2. Monster vocalizations (and animal)</a:t>
            </a:r>
            <a:endParaRPr b="1" sz="1600"/>
          </a:p>
          <a:p>
            <a:pPr indent="0" lvl="0" marL="0" rtl="0" algn="l">
              <a:spcBef>
                <a:spcPts val="0"/>
              </a:spcBef>
              <a:spcAft>
                <a:spcPts val="0"/>
              </a:spcAft>
              <a:buClr>
                <a:schemeClr val="lt1"/>
              </a:buClr>
              <a:buSzPts val="1100"/>
              <a:buFont typeface="Arial"/>
              <a:buNone/>
            </a:pPr>
            <a:r>
              <a:t/>
            </a:r>
            <a:endParaRPr b="1" sz="1600"/>
          </a:p>
          <a:p>
            <a:pPr indent="0" lvl="0" marL="0" rtl="0" algn="l">
              <a:spcBef>
                <a:spcPts val="0"/>
              </a:spcBef>
              <a:spcAft>
                <a:spcPts val="0"/>
              </a:spcAft>
              <a:buClr>
                <a:schemeClr val="lt1"/>
              </a:buClr>
              <a:buSzPts val="1100"/>
              <a:buFont typeface="Arial"/>
              <a:buNone/>
            </a:pPr>
            <a:r>
              <a:rPr lang="en" sz="1600">
                <a:solidFill>
                  <a:schemeClr val="dk2"/>
                </a:solidFill>
              </a:rPr>
              <a:t>In a monster horror film, the creature’s breathing will be an absolutely essential ingredient. Sound designers can also play with other non-speaking vocalizations, like roars, hisses (think Ridley Scott’s Alien) or calls to other monsters.</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pic>
        <p:nvPicPr>
          <p:cNvPr descr="Real Horror Sound in Night Animals Scary Voice.Howl, Crying  Dog, Cat, Wolf Owl, Jackal&#10;Horror background music. Ghost laughing sound. Scary Voice. Bhoot sound. Ghost laughing sound&#10;ghost sound. creepy ghost sound. ghost scary sound. Background music for horror film&#10;horror audio. Horror film sound effects.&#10;&#10;Horror/Scary Sound 0:00&#10;Cat Crying sound effect 0:42&#10;Dog howling at night sound 1:19&#10;Owl sound at night  2:06&#10;wolf sound at night  2:37&#10;&#10;Horror audio sound. &#10;Horror sound effects&#10;Horror movie sound effects&#10;Horror movie background music&#10; &#10;#horror #sounds #animals" id="402" name="Google Shape;402;p60" title="Top 5 Real Horror Sound in Night 💀 Animals Scary Voice Howl, Crying 😱Dog, Cat, Wolf, Owl, Jackal">
            <a:hlinkClick r:id="rId3"/>
          </p:cNvPr>
          <p:cNvPicPr preferRelativeResize="0"/>
          <p:nvPr/>
        </p:nvPicPr>
        <p:blipFill>
          <a:blip r:embed="rId4">
            <a:alphaModFix/>
          </a:blip>
          <a:stretch>
            <a:fillRect/>
          </a:stretch>
        </p:blipFill>
        <p:spPr>
          <a:xfrm>
            <a:off x="1244525" y="3210525"/>
            <a:ext cx="2894534" cy="1628175"/>
          </a:xfrm>
          <a:prstGeom prst="rect">
            <a:avLst/>
          </a:prstGeom>
          <a:noFill/>
          <a:ln>
            <a:noFill/>
          </a:ln>
        </p:spPr>
      </p:pic>
      <p:pic>
        <p:nvPicPr>
          <p:cNvPr descr="Why do creaky floors unsettle us? It's survival. Like animals alerted by twig snaps, we're hardwired to react to sudden noises. Such sounds tap into our primal instincts, hinting at danger and heightening our awareness.&#10;&#10;#shorts #horror #sounds" id="403" name="Google Shape;403;p60" title="Why the creaky floor sound effect is used in horror movies">
            <a:hlinkClick r:id="rId5"/>
          </p:cNvPr>
          <p:cNvPicPr preferRelativeResize="0"/>
          <p:nvPr/>
        </p:nvPicPr>
        <p:blipFill>
          <a:blip r:embed="rId6">
            <a:alphaModFix/>
          </a:blip>
          <a:stretch>
            <a:fillRect/>
          </a:stretch>
        </p:blipFill>
        <p:spPr>
          <a:xfrm>
            <a:off x="4949084" y="3292475"/>
            <a:ext cx="2894534" cy="1628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1"/>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 Essential sound effects for horror films</a:t>
            </a:r>
            <a:endParaRPr/>
          </a:p>
        </p:txBody>
      </p:sp>
      <p:sp>
        <p:nvSpPr>
          <p:cNvPr id="409" name="Google Shape;409;p61"/>
          <p:cNvSpPr txBox="1"/>
          <p:nvPr>
            <p:ph idx="4294967295" type="subTitle"/>
          </p:nvPr>
        </p:nvSpPr>
        <p:spPr>
          <a:xfrm>
            <a:off x="1012250" y="1402125"/>
            <a:ext cx="7498800" cy="19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3. Footsteps</a:t>
            </a:r>
            <a:endParaRPr b="1" sz="1600"/>
          </a:p>
          <a:p>
            <a:pPr indent="0" lvl="0" marL="0" rtl="0" algn="l">
              <a:spcBef>
                <a:spcPts val="0"/>
              </a:spcBef>
              <a:spcAft>
                <a:spcPts val="0"/>
              </a:spcAft>
              <a:buClr>
                <a:schemeClr val="lt1"/>
              </a:buClr>
              <a:buSzPts val="1100"/>
              <a:buFont typeface="Arial"/>
              <a:buNone/>
            </a:pPr>
            <a:r>
              <a:t/>
            </a:r>
            <a:endParaRPr b="1" sz="1600"/>
          </a:p>
          <a:p>
            <a:pPr indent="0" lvl="0" marL="0" rtl="0" algn="l">
              <a:spcBef>
                <a:spcPts val="0"/>
              </a:spcBef>
              <a:spcAft>
                <a:spcPts val="0"/>
              </a:spcAft>
              <a:buClr>
                <a:schemeClr val="lt1"/>
              </a:buClr>
              <a:buSzPts val="1100"/>
              <a:buFont typeface="Arial"/>
              <a:buNone/>
            </a:pPr>
            <a:r>
              <a:rPr lang="en" sz="1600">
                <a:solidFill>
                  <a:schemeClr val="dk2"/>
                </a:solidFill>
              </a:rPr>
              <a:t>Nothing creates tension and terror quite like the footsteps of a killer or creature pursuing its victim. Sound designers can play with the volume and character of footsteps, and by adding reverb, delay and other effects to the audio mix, these footfalls can take on much more sonic complexity.</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Just an average walk home at night, but maybe the shortcut through the tunnel wasn't such a good idea...&#10;If you've liked this short, why not check out our other entry, a one take horror film: https://youtu.be/aLN_nMOZmHY&#10;&#10;Originally made for the Filmstro &amp; Film Riot One Minute Short Film Competition" id="414" name="Google Shape;414;p62" title="Footsteps - One Minute Horror Short Film">
            <a:hlinkClick r:id="rId3"/>
          </p:cNvPr>
          <p:cNvPicPr preferRelativeResize="0"/>
          <p:nvPr/>
        </p:nvPicPr>
        <p:blipFill>
          <a:blip r:embed="rId4">
            <a:alphaModFix/>
          </a:blip>
          <a:stretch>
            <a:fillRect/>
          </a:stretch>
        </p:blipFill>
        <p:spPr>
          <a:xfrm>
            <a:off x="316800" y="152400"/>
            <a:ext cx="8276000" cy="4655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3"/>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 Essential sound effects for horror films</a:t>
            </a:r>
            <a:endParaRPr/>
          </a:p>
        </p:txBody>
      </p:sp>
      <p:sp>
        <p:nvSpPr>
          <p:cNvPr id="420" name="Google Shape;420;p63"/>
          <p:cNvSpPr txBox="1"/>
          <p:nvPr>
            <p:ph idx="4294967295" type="subTitle"/>
          </p:nvPr>
        </p:nvSpPr>
        <p:spPr>
          <a:xfrm>
            <a:off x="1012250" y="1402125"/>
            <a:ext cx="7498800" cy="19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4. Ghost sound effects</a:t>
            </a:r>
            <a:endParaRPr b="1" sz="1600"/>
          </a:p>
          <a:p>
            <a:pPr indent="0" lvl="0" marL="0" rtl="0" algn="l">
              <a:spcBef>
                <a:spcPts val="0"/>
              </a:spcBef>
              <a:spcAft>
                <a:spcPts val="0"/>
              </a:spcAft>
              <a:buClr>
                <a:schemeClr val="lt1"/>
              </a:buClr>
              <a:buSzPts val="1100"/>
              <a:buFont typeface="Arial"/>
              <a:buNone/>
            </a:pPr>
            <a:r>
              <a:t/>
            </a:r>
            <a:endParaRPr b="1" sz="1600"/>
          </a:p>
          <a:p>
            <a:pPr indent="0" lvl="0" marL="0" rtl="0" algn="l">
              <a:spcBef>
                <a:spcPts val="0"/>
              </a:spcBef>
              <a:spcAft>
                <a:spcPts val="0"/>
              </a:spcAft>
              <a:buNone/>
            </a:pPr>
            <a:r>
              <a:rPr lang="en" sz="1600">
                <a:solidFill>
                  <a:schemeClr val="dk2"/>
                </a:solidFill>
              </a:rPr>
              <a:t>Ghost sound effects can vary from whooshing sounds and a strange ambiance to abstract or indistinct vocalizations. Horror sound designers will typically heavily process sound to give the ghost sound effects an otherworldly vibe.</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pic>
        <p:nvPicPr>
          <p:cNvPr descr="The sounds made by the evil dark shadows that take away damned souls are actually the sounds of baby cries slowed down. This video analyzes the audio." id="421" name="Google Shape;421;p63" title="Ghost (1990) Dark shadow screams">
            <a:hlinkClick r:id="rId3"/>
          </p:cNvPr>
          <p:cNvPicPr preferRelativeResize="0"/>
          <p:nvPr/>
        </p:nvPicPr>
        <p:blipFill>
          <a:blip r:embed="rId4">
            <a:alphaModFix/>
          </a:blip>
          <a:stretch>
            <a:fillRect/>
          </a:stretch>
        </p:blipFill>
        <p:spPr>
          <a:xfrm>
            <a:off x="3178263" y="3363225"/>
            <a:ext cx="2623066" cy="147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4"/>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 Essential sound effects for horror films</a:t>
            </a:r>
            <a:endParaRPr/>
          </a:p>
        </p:txBody>
      </p:sp>
      <p:sp>
        <p:nvSpPr>
          <p:cNvPr id="427" name="Google Shape;427;p64"/>
          <p:cNvSpPr txBox="1"/>
          <p:nvPr>
            <p:ph idx="4294967295" type="subTitle"/>
          </p:nvPr>
        </p:nvSpPr>
        <p:spPr>
          <a:xfrm>
            <a:off x="1012250" y="1402125"/>
            <a:ext cx="7498800" cy="19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5. Stabbing, slashing, and other flesh wound sounds</a:t>
            </a:r>
            <a:endParaRPr b="1" sz="1600"/>
          </a:p>
          <a:p>
            <a:pPr indent="0" lvl="0" marL="0" rtl="0" algn="l">
              <a:spcBef>
                <a:spcPts val="0"/>
              </a:spcBef>
              <a:spcAft>
                <a:spcPts val="0"/>
              </a:spcAft>
              <a:buClr>
                <a:schemeClr val="lt1"/>
              </a:buClr>
              <a:buSzPts val="1100"/>
              <a:buFont typeface="Arial"/>
              <a:buNone/>
            </a:pPr>
            <a:r>
              <a:t/>
            </a:r>
            <a:endParaRPr b="1" sz="1600"/>
          </a:p>
          <a:p>
            <a:pPr indent="0" lvl="0" marL="0" rtl="0" algn="l">
              <a:spcBef>
                <a:spcPts val="0"/>
              </a:spcBef>
              <a:spcAft>
                <a:spcPts val="0"/>
              </a:spcAft>
              <a:buClr>
                <a:schemeClr val="lt1"/>
              </a:buClr>
              <a:buSzPts val="1100"/>
              <a:buFont typeface="Arial"/>
              <a:buNone/>
            </a:pPr>
            <a:r>
              <a:rPr lang="en" sz="1600"/>
              <a:t>What would any horror film be if it didn’t have a wealth of sounds for stabbing, slashing, impaling, and other mortal flesh wounds. You know, the sounds of gore. Enough said.</a:t>
            </a: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pic>
        <p:nvPicPr>
          <p:cNvPr descr="How do you convey the presence or someone or something in a scene without the audience actually seeing it? That's the special challenge of horror-movie sound design. In this episode of &quot;Movies Insider,&quot; we visited Alchemy Post Sound, the Foley studio behind &quot;The Invisible Man&quot; and a slew of other horror projects, to find out how horror movies use sound to play with viewers' minds. &#10;&#10;We had one of Alchemy's founders, Foley artist Leslie Bloome, break down a few scenes from &quot;The Invisible Man&quot; as case studies, recreating how his team made sounds as subtle and detailed as a faucet squeak or a faint wind chime. He also showed us how Foley artists create a range of classic horror-movie suspense sounds, from unsettling creaks to mysterious gusts of wind, and explained how all these carefully crafted sounds come together to ratchet up the tension in horror scenes, making climactic moments feel larger than life. &#10;&#10;For more from Alchemy Post Sound: &#10;https://www.alchemypostsound.com/&#10;https://www.facebook.com/AlchemyPostSound/ &#10;&#10;Own &quot;The Invisible Man&quot; on digital, Blu-ray, and DVD:&#10;https://www.uphe.com/movies/invisible-man-2020&#10;&#10;MORE MOVIES INSIDER VIDEOS:&#10;How Fake Crowds Are Made For Movies And TV | Movies Insider&#10;https://www.youtube.com/watch?v=hqIaPkTsGyA&amp;t=3s&#10;8 Stunt Tricks Used Over And Over In Movies | Movies Insider&#10;https://www.youtube.com/watch?v=vvRatTEJ0rY&amp;t=72s&#10;How Fake Drugs Are Made For Movies | Movies Insider&#10;https://www.youtube.com/watch?v=kwMuCwu-dqM&#10;&#10;------------------------------------------------------&#10;&#10;#Suspense #MovieSounds #MoviesInsider &#10;&#10;Insider is great journalism about what passionate people actually want to know. That’s everything from news to food, celebrity to science, politics to sports and all the rest. It’s smart. It’s fearless. It’s fun. We push the boundaries of digital storytelling. Our mission is to inform and inspire. &#10;&#10;Subscribe to our channel and visit us at: https://www.insider.com&#10;Insider on Facebook: https://www.facebook.com/insider/&#10;Insider on Instagram: https://www.instagram.com/insider/&#10;Insider on Twitter: https://twitter.com/thisisinsider&#10;Insider on Snapchat: https://www.snapchat.com/discover/Insider/4020934530&#10;Insider on Amazon Prime: https://www.amazon.com/v/thisisinsider&#10;Insider on TikTok: https://www.tiktok.com/@insider&#10;Insider on Dailymotion: https://www.dailymotion.com/INSIDER&#10;&#10;How Sound Is Used To Create Suspense In Horror Movies | Movies Insider" id="428" name="Google Shape;428;p64" title="How Sound Is Used To Create Suspense In Horror Movies | Movies Insider">
            <a:hlinkClick r:id="rId3"/>
          </p:cNvPr>
          <p:cNvPicPr preferRelativeResize="0"/>
          <p:nvPr/>
        </p:nvPicPr>
        <p:blipFill>
          <a:blip r:embed="rId4">
            <a:alphaModFix/>
          </a:blip>
          <a:stretch>
            <a:fillRect/>
          </a:stretch>
        </p:blipFill>
        <p:spPr>
          <a:xfrm>
            <a:off x="3260466" y="3316250"/>
            <a:ext cx="2623066" cy="1475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5"/>
          <p:cNvSpPr txBox="1"/>
          <p:nvPr/>
        </p:nvSpPr>
        <p:spPr>
          <a:xfrm>
            <a:off x="223125" y="493200"/>
            <a:ext cx="77997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u="sng">
                <a:solidFill>
                  <a:schemeClr val="hlink"/>
                </a:solidFill>
                <a:latin typeface="Hepta Slab"/>
                <a:ea typeface="Hepta Slab"/>
                <a:cs typeface="Hepta Slab"/>
                <a:sym typeface="Hepta Slab"/>
                <a:hlinkClick r:id="rId3"/>
              </a:rPr>
              <a:t>https://www.audacityteam.org</a:t>
            </a:r>
            <a:endParaRPr sz="1700">
              <a:solidFill>
                <a:schemeClr val="dk2"/>
              </a:solidFill>
              <a:latin typeface="Hepta Slab"/>
              <a:ea typeface="Hepta Slab"/>
              <a:cs typeface="Hepta Slab"/>
              <a:sym typeface="Hepta Slab"/>
            </a:endParaRPr>
          </a:p>
          <a:p>
            <a:pPr indent="0" lvl="0" marL="0" rtl="0" algn="l">
              <a:spcBef>
                <a:spcPts val="0"/>
              </a:spcBef>
              <a:spcAft>
                <a:spcPts val="0"/>
              </a:spcAft>
              <a:buNone/>
            </a:pPr>
            <a:r>
              <a:rPr lang="en" sz="1700">
                <a:solidFill>
                  <a:schemeClr val="dk2"/>
                </a:solidFill>
                <a:latin typeface="Hepta Slab"/>
                <a:ea typeface="Hepta Slab"/>
                <a:cs typeface="Hepta Slab"/>
                <a:sym typeface="Hepta Slab"/>
              </a:rPr>
              <a:t> για να πειράξετε μόνο τον ήχο, μπορείτε να κάνετε περισσότερο zoom, ευκολότερα cut και να συνδέσετε σε ένα layer αντιστοίχως, ατμόσφαιρα και μουσική.</a:t>
            </a:r>
            <a:endParaRPr sz="1700">
              <a:solidFill>
                <a:schemeClr val="dk2"/>
              </a:solidFill>
              <a:latin typeface="Hepta Slab"/>
              <a:ea typeface="Hepta Slab"/>
              <a:cs typeface="Hepta Slab"/>
              <a:sym typeface="Hepta Slab"/>
            </a:endParaRPr>
          </a:p>
          <a:p>
            <a:pPr indent="0" lvl="0" marL="0" rtl="0" algn="l">
              <a:spcBef>
                <a:spcPts val="0"/>
              </a:spcBef>
              <a:spcAft>
                <a:spcPts val="0"/>
              </a:spcAft>
              <a:buNone/>
            </a:pPr>
            <a:r>
              <a:t/>
            </a:r>
            <a:endParaRPr sz="1700">
              <a:solidFill>
                <a:schemeClr val="dk2"/>
              </a:solidFill>
              <a:latin typeface="Hepta Slab"/>
              <a:ea typeface="Hepta Slab"/>
              <a:cs typeface="Hepta Slab"/>
              <a:sym typeface="Hepta Slab"/>
            </a:endParaRPr>
          </a:p>
          <a:p>
            <a:pPr indent="0" lvl="0" marL="0" rtl="0" algn="l">
              <a:spcBef>
                <a:spcPts val="0"/>
              </a:spcBef>
              <a:spcAft>
                <a:spcPts val="0"/>
              </a:spcAft>
              <a:buNone/>
            </a:pPr>
            <a:r>
              <a:t/>
            </a:r>
            <a:endParaRPr sz="1700">
              <a:solidFill>
                <a:schemeClr val="dk2"/>
              </a:solidFill>
              <a:latin typeface="Hepta Slab"/>
              <a:ea typeface="Hepta Slab"/>
              <a:cs typeface="Hepta Slab"/>
              <a:sym typeface="Hepta Slab"/>
            </a:endParaRPr>
          </a:p>
          <a:p>
            <a:pPr indent="0" lvl="0" marL="0" rtl="0" algn="l">
              <a:spcBef>
                <a:spcPts val="0"/>
              </a:spcBef>
              <a:spcAft>
                <a:spcPts val="0"/>
              </a:spcAft>
              <a:buNone/>
            </a:pPr>
            <a:r>
              <a:rPr lang="en" sz="1700" u="sng">
                <a:solidFill>
                  <a:schemeClr val="hlink"/>
                </a:solidFill>
                <a:latin typeface="Hepta Slab"/>
                <a:ea typeface="Hepta Slab"/>
                <a:cs typeface="Hepta Slab"/>
                <a:sym typeface="Hepta Slab"/>
                <a:hlinkClick r:id="rId4"/>
              </a:rPr>
              <a:t>https://freesound.org</a:t>
            </a:r>
            <a:endParaRPr sz="1700">
              <a:solidFill>
                <a:schemeClr val="dk2"/>
              </a:solidFill>
              <a:latin typeface="Hepta Slab"/>
              <a:ea typeface="Hepta Slab"/>
              <a:cs typeface="Hepta Slab"/>
              <a:sym typeface="Hepta Slab"/>
            </a:endParaRPr>
          </a:p>
          <a:p>
            <a:pPr indent="0" lvl="0" marL="0" rtl="0" algn="l">
              <a:spcBef>
                <a:spcPts val="0"/>
              </a:spcBef>
              <a:spcAft>
                <a:spcPts val="0"/>
              </a:spcAft>
              <a:buNone/>
            </a:pPr>
            <a:r>
              <a:rPr lang="en" sz="1700">
                <a:solidFill>
                  <a:schemeClr val="dk2"/>
                </a:solidFill>
                <a:latin typeface="Hepta Slab"/>
                <a:ea typeface="Hepta Slab"/>
                <a:cs typeface="Hepta Slab"/>
                <a:sym typeface="Hepta Slab"/>
              </a:rPr>
              <a:t>ιδανικο για να βρείτε ηχητικά εφέ οπως πουλιά, αυτοκίνητα κοκ προτιμήστε τα κλιπ με κατάληξη *.wav δλδ ασυμπίεστα αρχεία ήχου.</a:t>
            </a:r>
            <a:endParaRPr sz="1700">
              <a:solidFill>
                <a:schemeClr val="dk2"/>
              </a:solidFill>
              <a:latin typeface="Hepta Slab"/>
              <a:ea typeface="Hepta Slab"/>
              <a:cs typeface="Hepta Slab"/>
              <a:sym typeface="Hepta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8"/>
          <p:cNvSpPr txBox="1"/>
          <p:nvPr>
            <p:ph type="title"/>
          </p:nvPr>
        </p:nvSpPr>
        <p:spPr>
          <a:xfrm>
            <a:off x="538900" y="302675"/>
            <a:ext cx="7878300" cy="10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Silent film</a:t>
            </a:r>
            <a:endParaRPr/>
          </a:p>
        </p:txBody>
      </p:sp>
      <p:sp>
        <p:nvSpPr>
          <p:cNvPr id="335" name="Google Shape;335;p48"/>
          <p:cNvSpPr txBox="1"/>
          <p:nvPr>
            <p:ph idx="2" type="subTitle"/>
          </p:nvPr>
        </p:nvSpPr>
        <p:spPr>
          <a:xfrm>
            <a:off x="1002075" y="1308275"/>
            <a:ext cx="7361400" cy="2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sz="1600"/>
              <a:t>A </a:t>
            </a:r>
            <a:r>
              <a:rPr b="1" lang="en" sz="1600"/>
              <a:t>silent film</a:t>
            </a:r>
            <a:r>
              <a:rPr lang="en" sz="1600"/>
              <a:t> is a film without synchronized recorded sound (or more generally, no audible dialogue). Though silent films convey narrative and emotion visually, various plot elements (such as a setting or era) or key lines of dialogue may, when necessary, be conveyed by the use of</a:t>
            </a:r>
            <a:r>
              <a:rPr b="1" lang="en" sz="1600"/>
              <a:t> inter-title cards</a:t>
            </a:r>
            <a:r>
              <a:rPr lang="en" sz="1600"/>
              <a:t>.</a:t>
            </a:r>
            <a:endParaRPr sz="1600"/>
          </a:p>
          <a:p>
            <a:pPr indent="0" lvl="0" marL="0" rtl="0" algn="l">
              <a:spcBef>
                <a:spcPts val="0"/>
              </a:spcBef>
              <a:spcAft>
                <a:spcPts val="0"/>
              </a:spcAft>
              <a:buClr>
                <a:schemeClr val="lt1"/>
              </a:buClr>
              <a:buSzPts val="1100"/>
              <a:buFont typeface="Arial"/>
              <a:buNone/>
            </a:pPr>
            <a:r>
              <a:t/>
            </a:r>
            <a:endParaRPr sz="1600"/>
          </a:p>
          <a:p>
            <a:pPr indent="0" lvl="0" marL="0" rtl="0" algn="l">
              <a:spcBef>
                <a:spcPts val="0"/>
              </a:spcBef>
              <a:spcAft>
                <a:spcPts val="0"/>
              </a:spcAft>
              <a:buClr>
                <a:schemeClr val="lt1"/>
              </a:buClr>
              <a:buSzPts val="1100"/>
              <a:buFont typeface="Arial"/>
              <a:buNone/>
            </a:pPr>
            <a:r>
              <a:rPr lang="en" sz="1600"/>
              <a:t>The term "silent film" is something of a misnomer, as these films were almost always accompanied by </a:t>
            </a:r>
            <a:r>
              <a:rPr b="1" lang="en" sz="1600"/>
              <a:t>live sounds</a:t>
            </a:r>
            <a:r>
              <a:rPr lang="en" sz="1600"/>
              <a:t>. During the silent era, which existed from the mid-1890s to the late 1920s, a pianist, theater organist—or even, in larger cities, an orchestra—would play music to accompany the films.</a:t>
            </a:r>
            <a:endParaRPr sz="1600"/>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6"/>
          <p:cNvSpPr txBox="1"/>
          <p:nvPr>
            <p:ph type="title"/>
          </p:nvPr>
        </p:nvSpPr>
        <p:spPr>
          <a:xfrm>
            <a:off x="697350" y="955900"/>
            <a:ext cx="7749300" cy="299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900" u="sng">
                <a:solidFill>
                  <a:schemeClr val="hlink"/>
                </a:solidFill>
                <a:hlinkClick r:id="rId3"/>
              </a:rPr>
              <a:t>https://www.youtube.com/watch?v=cnTABrR0Kdw</a:t>
            </a:r>
            <a:endParaRPr sz="1900"/>
          </a:p>
          <a:p>
            <a:pPr indent="0" lvl="0" marL="0" rtl="0" algn="ctr">
              <a:spcBef>
                <a:spcPts val="0"/>
              </a:spcBef>
              <a:spcAft>
                <a:spcPts val="0"/>
              </a:spcAft>
              <a:buNone/>
            </a:pPr>
            <a:r>
              <a:t/>
            </a:r>
            <a:endParaRPr sz="1900"/>
          </a:p>
          <a:p>
            <a:pPr indent="0" lvl="0" marL="0" rtl="0" algn="ctr">
              <a:spcBef>
                <a:spcPts val="0"/>
              </a:spcBef>
              <a:spcAft>
                <a:spcPts val="0"/>
              </a:spcAft>
              <a:buClr>
                <a:schemeClr val="lt1"/>
              </a:buClr>
              <a:buSzPts val="1100"/>
              <a:buFont typeface="Arial"/>
              <a:buNone/>
            </a:pPr>
            <a:r>
              <a:rPr lang="en" sz="1900"/>
              <a:t>Ambience</a:t>
            </a:r>
            <a:endParaRPr sz="1900"/>
          </a:p>
          <a:p>
            <a:pPr indent="0" lvl="0" marL="0" rtl="0" algn="ctr">
              <a:spcBef>
                <a:spcPts val="0"/>
              </a:spcBef>
              <a:spcAft>
                <a:spcPts val="0"/>
              </a:spcAft>
              <a:buClr>
                <a:schemeClr val="lt1"/>
              </a:buClr>
              <a:buSzPts val="1100"/>
              <a:buFont typeface="Arial"/>
              <a:buNone/>
            </a:pPr>
            <a:r>
              <a:rPr lang="en" sz="1900"/>
              <a:t>- Speed</a:t>
            </a:r>
            <a:endParaRPr sz="1900"/>
          </a:p>
          <a:p>
            <a:pPr indent="0" lvl="0" marL="0" rtl="0" algn="ctr">
              <a:spcBef>
                <a:spcPts val="0"/>
              </a:spcBef>
              <a:spcAft>
                <a:spcPts val="0"/>
              </a:spcAft>
              <a:buClr>
                <a:schemeClr val="lt1"/>
              </a:buClr>
              <a:buSzPts val="1100"/>
              <a:buFont typeface="Arial"/>
              <a:buNone/>
            </a:pPr>
            <a:r>
              <a:rPr lang="en" sz="1900"/>
              <a:t>- Panning</a:t>
            </a:r>
            <a:endParaRPr sz="1900"/>
          </a:p>
          <a:p>
            <a:pPr indent="0" lvl="0" marL="0" rtl="0" algn="ctr">
              <a:spcBef>
                <a:spcPts val="0"/>
              </a:spcBef>
              <a:spcAft>
                <a:spcPts val="0"/>
              </a:spcAft>
              <a:buClr>
                <a:schemeClr val="lt1"/>
              </a:buClr>
              <a:buSzPts val="1100"/>
              <a:buFont typeface="Arial"/>
              <a:buNone/>
            </a:pPr>
            <a:r>
              <a:rPr lang="en" sz="1900"/>
              <a:t>- Filters</a:t>
            </a:r>
            <a:endParaRPr sz="1900"/>
          </a:p>
          <a:p>
            <a:pPr indent="0" lvl="0" marL="0" rtl="0" algn="ctr">
              <a:spcBef>
                <a:spcPts val="0"/>
              </a:spcBef>
              <a:spcAft>
                <a:spcPts val="0"/>
              </a:spcAft>
              <a:buClr>
                <a:schemeClr val="lt1"/>
              </a:buClr>
              <a:buSzPts val="1100"/>
              <a:buFont typeface="Arial"/>
              <a:buNone/>
            </a:pPr>
            <a:r>
              <a:rPr lang="en" sz="1900"/>
              <a:t>- Drones</a:t>
            </a:r>
            <a:endParaRPr sz="1900"/>
          </a:p>
          <a:p>
            <a:pPr indent="0" lvl="0" marL="0" rtl="0" algn="ctr">
              <a:spcBef>
                <a:spcPts val="0"/>
              </a:spcBef>
              <a:spcAft>
                <a:spcPts val="0"/>
              </a:spcAft>
              <a:buClr>
                <a:schemeClr val="lt1"/>
              </a:buClr>
              <a:buSzPts val="1100"/>
              <a:buFont typeface="Arial"/>
              <a:buNone/>
            </a:pPr>
            <a:r>
              <a:rPr lang="en" sz="1900"/>
              <a:t>- Music</a:t>
            </a:r>
            <a:endParaRPr sz="1900"/>
          </a:p>
          <a:p>
            <a:pPr indent="0" lvl="0" marL="0" rtl="0" algn="ctr">
              <a:spcBef>
                <a:spcPts val="0"/>
              </a:spcBef>
              <a:spcAft>
                <a:spcPts val="0"/>
              </a:spcAft>
              <a:buNone/>
            </a:pPr>
            <a:r>
              <a:rPr lang="en" sz="1900"/>
              <a:t>- Rhythm</a:t>
            </a:r>
            <a:endParaRPr/>
          </a:p>
        </p:txBody>
      </p:sp>
      <p:sp>
        <p:nvSpPr>
          <p:cNvPr id="439" name="Google Shape;439;p66"/>
          <p:cNvSpPr txBox="1"/>
          <p:nvPr>
            <p:ph idx="2" type="title"/>
          </p:nvPr>
        </p:nvSpPr>
        <p:spPr>
          <a:xfrm>
            <a:off x="803050" y="301975"/>
            <a:ext cx="7243500" cy="72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Make your sound atmospheres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Lois Weber was an American trailblazer for females in the film industry as an actress, director, producer, and company owner. She produced and stared in this piece “Suspense” (playing the mother with child). In 1916 she was the first woman admitted into the Motion Picture Director Association.&#10;&#10;In this film notice Weber’s use of high angle shots, split-screen editing, and the choreography for the chase scene. All of these things were ahead of their time.&#10;&#10;Lois Weber's IMDB page&#10;www.imdb.com/name/nm0916665/&#10;&#10;My IMDB page&#10;https://www.imdb.com/name/nm2818407/" id="340" name="Google Shape;340;p49" title="Silent Film &quot;Suspense&quot; - 1913 Lois Weber">
            <a:hlinkClick r:id="rId3"/>
          </p:cNvPr>
          <p:cNvPicPr preferRelativeResize="0"/>
          <p:nvPr/>
        </p:nvPicPr>
        <p:blipFill>
          <a:blip r:embed="rId4">
            <a:alphaModFix/>
          </a:blip>
          <a:stretch>
            <a:fillRect/>
          </a:stretch>
        </p:blipFill>
        <p:spPr>
          <a:xfrm>
            <a:off x="281575" y="140650"/>
            <a:ext cx="8401250" cy="472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ph type="title"/>
          </p:nvPr>
        </p:nvSpPr>
        <p:spPr>
          <a:xfrm>
            <a:off x="632850" y="267425"/>
            <a:ext cx="7878300" cy="17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400"/>
              <a:t>Diegetic vs. non-diegetic horror sound effects</a:t>
            </a:r>
            <a:endParaRPr sz="3400"/>
          </a:p>
        </p:txBody>
      </p:sp>
      <p:sp>
        <p:nvSpPr>
          <p:cNvPr id="346" name="Google Shape;346;p50"/>
          <p:cNvSpPr txBox="1"/>
          <p:nvPr>
            <p:ph idx="2" type="subTitle"/>
          </p:nvPr>
        </p:nvSpPr>
        <p:spPr>
          <a:xfrm>
            <a:off x="1012250" y="1677650"/>
            <a:ext cx="7498800" cy="31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sz="1600"/>
              <a:t>Before we get into the sound effects and musical production frequently found in horror films, let’s take a minute to define the 2 categories of sound we hear in this (and any) type of cinema.</a:t>
            </a:r>
            <a:endParaRPr sz="1600"/>
          </a:p>
          <a:p>
            <a:pPr indent="0" lvl="0" marL="0" rtl="0" algn="l">
              <a:spcBef>
                <a:spcPts val="0"/>
              </a:spcBef>
              <a:spcAft>
                <a:spcPts val="0"/>
              </a:spcAft>
              <a:buClr>
                <a:schemeClr val="lt1"/>
              </a:buClr>
              <a:buSzPts val="1100"/>
              <a:buFont typeface="Arial"/>
              <a:buNone/>
            </a:pPr>
            <a:r>
              <a:t/>
            </a:r>
            <a:endParaRPr sz="1600"/>
          </a:p>
          <a:p>
            <a:pPr indent="0" lvl="0" marL="0" rtl="0" algn="l">
              <a:spcBef>
                <a:spcPts val="0"/>
              </a:spcBef>
              <a:spcAft>
                <a:spcPts val="0"/>
              </a:spcAft>
              <a:buNone/>
            </a:pPr>
            <a:r>
              <a:rPr lang="en" sz="1600"/>
              <a:t>First, there is </a:t>
            </a:r>
            <a:r>
              <a:rPr b="1" lang="en" sz="1600"/>
              <a:t>diegetic sound</a:t>
            </a:r>
            <a:r>
              <a:rPr lang="en" sz="1600"/>
              <a:t>. These are the sounds that emanate from the </a:t>
            </a:r>
            <a:r>
              <a:rPr lang="en" sz="1600" u="sng"/>
              <a:t>world of the film.</a:t>
            </a:r>
            <a:r>
              <a:rPr lang="en" sz="1600"/>
              <a:t> These would be things like </a:t>
            </a:r>
            <a:r>
              <a:rPr b="1" lang="en" sz="1600"/>
              <a:t>screams, knocking doors, ghost sound effects, flesh being wounded, whispers and so on. </a:t>
            </a:r>
            <a:endParaRPr b="1" sz="1600"/>
          </a:p>
          <a:p>
            <a:pPr indent="0" lvl="0" marL="0" rtl="0" algn="l">
              <a:spcBef>
                <a:spcPts val="0"/>
              </a:spcBef>
              <a:spcAft>
                <a:spcPts val="0"/>
              </a:spcAft>
              <a:buNone/>
            </a:pPr>
            <a:r>
              <a:t/>
            </a:r>
            <a:endParaRPr sz="1600"/>
          </a:p>
          <a:p>
            <a:pPr indent="0" lvl="0" marL="0" rtl="0" algn="l">
              <a:spcBef>
                <a:spcPts val="0"/>
              </a:spcBef>
              <a:spcAft>
                <a:spcPts val="0"/>
              </a:spcAft>
              <a:buClr>
                <a:schemeClr val="lt1"/>
              </a:buClr>
              <a:buSzPts val="1100"/>
              <a:buFont typeface="Arial"/>
              <a:buNone/>
            </a:pPr>
            <a:r>
              <a:rPr b="1" lang="en" sz="1600"/>
              <a:t>Non-diegetic</a:t>
            </a:r>
            <a:r>
              <a:rPr lang="en" sz="1600"/>
              <a:t>, on the other hand, is placed there by the filmmakers in post-production and can include sounds like </a:t>
            </a:r>
            <a:r>
              <a:rPr b="1" lang="en" sz="1600"/>
              <a:t>music, foley sounds and other designed sounds</a:t>
            </a:r>
            <a:r>
              <a:rPr lang="en" sz="1600"/>
              <a:t>.</a:t>
            </a:r>
            <a:endParaRPr sz="1600"/>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1"/>
          <p:cNvSpPr txBox="1"/>
          <p:nvPr>
            <p:ph idx="2" type="subTitle"/>
          </p:nvPr>
        </p:nvSpPr>
        <p:spPr>
          <a:xfrm>
            <a:off x="759450" y="180450"/>
            <a:ext cx="7733100" cy="47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Michel Chion, </a:t>
            </a:r>
            <a:r>
              <a:rPr lang="en" sz="1700"/>
              <a:t>influenced by Pierre Schaeffer and his treatise on Musical Objects, recognizes at least three ways of listening that cover different objects and coexist harmoniously most of the time; </a:t>
            </a:r>
            <a:endParaRPr sz="1700"/>
          </a:p>
          <a:p>
            <a:pPr indent="0" lvl="0" marL="0" rtl="0" algn="l">
              <a:spcBef>
                <a:spcPts val="0"/>
              </a:spcBef>
              <a:spcAft>
                <a:spcPts val="0"/>
              </a:spcAft>
              <a:buClr>
                <a:schemeClr val="lt1"/>
              </a:buClr>
              <a:buSzPts val="1100"/>
              <a:buFont typeface="Arial"/>
              <a:buNone/>
            </a:pPr>
            <a:r>
              <a:t/>
            </a:r>
            <a:endParaRPr sz="1900"/>
          </a:p>
          <a:p>
            <a:pPr indent="0" lvl="0" marL="0" rtl="0" algn="l">
              <a:spcBef>
                <a:spcPts val="0"/>
              </a:spcBef>
              <a:spcAft>
                <a:spcPts val="0"/>
              </a:spcAft>
              <a:buClr>
                <a:schemeClr val="lt1"/>
              </a:buClr>
              <a:buSzPts val="1100"/>
              <a:buFont typeface="Arial"/>
              <a:buNone/>
            </a:pPr>
            <a:r>
              <a:rPr lang="en" sz="2100"/>
              <a:t>the casual, </a:t>
            </a:r>
            <a:endParaRPr sz="2100"/>
          </a:p>
          <a:p>
            <a:pPr indent="0" lvl="0" marL="0" rtl="0" algn="l">
              <a:spcBef>
                <a:spcPts val="0"/>
              </a:spcBef>
              <a:spcAft>
                <a:spcPts val="0"/>
              </a:spcAft>
              <a:buClr>
                <a:schemeClr val="lt1"/>
              </a:buClr>
              <a:buSzPts val="1100"/>
              <a:buFont typeface="Arial"/>
              <a:buNone/>
            </a:pPr>
            <a:r>
              <a:rPr lang="en" sz="2100"/>
              <a:t>the semantic, and </a:t>
            </a:r>
            <a:endParaRPr sz="2100"/>
          </a:p>
          <a:p>
            <a:pPr indent="0" lvl="0" marL="0" rtl="0" algn="l">
              <a:spcBef>
                <a:spcPts val="0"/>
              </a:spcBef>
              <a:spcAft>
                <a:spcPts val="0"/>
              </a:spcAft>
              <a:buNone/>
            </a:pPr>
            <a:r>
              <a:rPr lang="en" sz="2100"/>
              <a:t>the reduced hearing.</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b="1" lang="en" sz="1700"/>
              <a:t>Casual</a:t>
            </a:r>
            <a:r>
              <a:rPr lang="en" sz="1700"/>
              <a:t> listening, which is the most common, consists of listening to the sound in order to gather information about its cause or source. </a:t>
            </a:r>
            <a:endParaRPr sz="1700"/>
          </a:p>
          <a:p>
            <a:pPr indent="0" lvl="0" marL="0" rtl="0" algn="l">
              <a:spcBef>
                <a:spcPts val="0"/>
              </a:spcBef>
              <a:spcAft>
                <a:spcPts val="0"/>
              </a:spcAft>
              <a:buNone/>
            </a:pPr>
            <a:r>
              <a:rPr b="1" lang="en" sz="1700"/>
              <a:t>Semantic</a:t>
            </a:r>
            <a:r>
              <a:rPr lang="en" sz="1700"/>
              <a:t> listening refers to a code or language that can interpret a message, such as spoken language and Morse code. </a:t>
            </a:r>
            <a:endParaRPr sz="1700"/>
          </a:p>
          <a:p>
            <a:pPr indent="0" lvl="0" marL="0" rtl="0" algn="l">
              <a:spcBef>
                <a:spcPts val="0"/>
              </a:spcBef>
              <a:spcAft>
                <a:spcPts val="0"/>
              </a:spcAft>
              <a:buClr>
                <a:schemeClr val="lt1"/>
              </a:buClr>
              <a:buSzPts val="1100"/>
              <a:buFont typeface="Arial"/>
              <a:buNone/>
            </a:pPr>
            <a:r>
              <a:rPr lang="en" sz="1700"/>
              <a:t>Finally, </a:t>
            </a:r>
            <a:r>
              <a:rPr b="1" lang="en" sz="1700"/>
              <a:t>reduced</a:t>
            </a:r>
            <a:r>
              <a:rPr lang="en" sz="1700"/>
              <a:t> listening is the model of listening that focuses on the features of the sound itself, independent of its cause and meaning.</a:t>
            </a:r>
            <a:endParaRPr sz="1700"/>
          </a:p>
          <a:p>
            <a:pPr indent="0" lvl="0" marL="0" rtl="0" algn="l">
              <a:spcBef>
                <a:spcPts val="0"/>
              </a:spcBef>
              <a:spcAft>
                <a:spcPts val="0"/>
              </a:spcAft>
              <a:buNone/>
            </a:pPr>
            <a:r>
              <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2"/>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Instruments commonly used in horror films</a:t>
            </a:r>
            <a:endParaRPr/>
          </a:p>
        </p:txBody>
      </p:sp>
      <p:sp>
        <p:nvSpPr>
          <p:cNvPr id="357" name="Google Shape;357;p52"/>
          <p:cNvSpPr txBox="1"/>
          <p:nvPr>
            <p:ph idx="4294967295" type="subTitle"/>
          </p:nvPr>
        </p:nvSpPr>
        <p:spPr>
          <a:xfrm>
            <a:off x="1012250" y="1677650"/>
            <a:ext cx="7498800" cy="31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Stringed instruments</a:t>
            </a:r>
            <a:endParaRPr b="1" sz="1600"/>
          </a:p>
          <a:p>
            <a:pPr indent="0" lvl="0" marL="0" rtl="0" algn="l">
              <a:spcBef>
                <a:spcPts val="0"/>
              </a:spcBef>
              <a:spcAft>
                <a:spcPts val="0"/>
              </a:spcAft>
              <a:buClr>
                <a:schemeClr val="lt1"/>
              </a:buClr>
              <a:buSzPts val="1100"/>
              <a:buFont typeface="Arial"/>
              <a:buNone/>
            </a:pPr>
            <a:r>
              <a:t/>
            </a:r>
            <a:endParaRPr b="1" sz="1600"/>
          </a:p>
          <a:p>
            <a:pPr indent="0" lvl="0" marL="0" rtl="0" algn="l">
              <a:spcBef>
                <a:spcPts val="0"/>
              </a:spcBef>
              <a:spcAft>
                <a:spcPts val="0"/>
              </a:spcAft>
              <a:buClr>
                <a:schemeClr val="lt1"/>
              </a:buClr>
              <a:buSzPts val="1100"/>
              <a:buFont typeface="Arial"/>
              <a:buNone/>
            </a:pPr>
            <a:r>
              <a:rPr lang="en" sz="1600">
                <a:solidFill>
                  <a:schemeClr val="dk2"/>
                </a:solidFill>
              </a:rPr>
              <a:t>One filmmaker who flipped this on its head was Alfred Hitchcock. In the horror movie Psycho, the score is known for many stabbing staccato and arpeggio strings. The stabbing staccato sounds, of course, reach their absolute peak during the iconic shower murder scene.</a:t>
            </a:r>
            <a:endParaRPr sz="1600">
              <a:solidFill>
                <a:schemeClr val="dk2"/>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Couldn't find just this sound from &quot;Psycho&quot; on youtube so I uploaded it!" id="362" name="Google Shape;362;p53" title="Psycho Violin Screech">
            <a:hlinkClick r:id="rId3"/>
          </p:cNvPr>
          <p:cNvPicPr preferRelativeResize="0"/>
          <p:nvPr/>
        </p:nvPicPr>
        <p:blipFill>
          <a:blip r:embed="rId4">
            <a:alphaModFix/>
          </a:blip>
          <a:stretch>
            <a:fillRect/>
          </a:stretch>
        </p:blipFill>
        <p:spPr>
          <a:xfrm>
            <a:off x="517513" y="222850"/>
            <a:ext cx="8108975" cy="4561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4"/>
          <p:cNvSpPr txBox="1"/>
          <p:nvPr>
            <p:ph type="title"/>
          </p:nvPr>
        </p:nvSpPr>
        <p:spPr>
          <a:xfrm>
            <a:off x="615150" y="25347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Instruments commonly used in horror films</a:t>
            </a:r>
            <a:endParaRPr/>
          </a:p>
        </p:txBody>
      </p:sp>
      <p:sp>
        <p:nvSpPr>
          <p:cNvPr id="368" name="Google Shape;368;p54"/>
          <p:cNvSpPr txBox="1"/>
          <p:nvPr>
            <p:ph idx="4294967295" type="subTitle"/>
          </p:nvPr>
        </p:nvSpPr>
        <p:spPr>
          <a:xfrm>
            <a:off x="1012250" y="1402125"/>
            <a:ext cx="7498800" cy="34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Synthesizers &amp; Theremin</a:t>
            </a:r>
            <a:endParaRPr b="1" sz="1600"/>
          </a:p>
          <a:p>
            <a:pPr indent="0" lvl="0" marL="0" rtl="0" algn="l">
              <a:spcBef>
                <a:spcPts val="0"/>
              </a:spcBef>
              <a:spcAft>
                <a:spcPts val="0"/>
              </a:spcAft>
              <a:buNone/>
            </a:pPr>
            <a:r>
              <a:t/>
            </a:r>
            <a:endParaRPr sz="1600"/>
          </a:p>
          <a:p>
            <a:pPr indent="0" lvl="0" marL="0" rtl="0" algn="l">
              <a:spcBef>
                <a:spcPts val="0"/>
              </a:spcBef>
              <a:spcAft>
                <a:spcPts val="0"/>
              </a:spcAft>
              <a:buClr>
                <a:schemeClr val="lt1"/>
              </a:buClr>
              <a:buSzPts val="1100"/>
              <a:buFont typeface="Arial"/>
              <a:buNone/>
            </a:pPr>
            <a:r>
              <a:rPr lang="en" sz="1600">
                <a:solidFill>
                  <a:schemeClr val="dk2"/>
                </a:solidFill>
              </a:rPr>
              <a:t>In the 1950s, the Theremin, a type of proto-synthesizer, became popular as a musical instrument and sound design element in science-fiction-horror films. While it doesn’t have the chromatic depth of a piano or synthesizer, the Theremin is great at creating dissonant and atonal sounds—perfect for horror films.</a:t>
            </a:r>
            <a:endParaRPr sz="1600">
              <a:solidFill>
                <a:schemeClr val="dk2"/>
              </a:solidFill>
            </a:endParaRPr>
          </a:p>
          <a:p>
            <a:pPr indent="0" lvl="0" marL="0" rtl="0" algn="l">
              <a:spcBef>
                <a:spcPts val="0"/>
              </a:spcBef>
              <a:spcAft>
                <a:spcPts val="0"/>
              </a:spcAft>
              <a:buClr>
                <a:schemeClr val="lt1"/>
              </a:buClr>
              <a:buSzPts val="1100"/>
              <a:buFont typeface="Arial"/>
              <a:buNone/>
            </a:pPr>
            <a:r>
              <a:t/>
            </a:r>
            <a:endParaRPr sz="1600">
              <a:solidFill>
                <a:schemeClr val="dk2"/>
              </a:solidFill>
            </a:endParaRPr>
          </a:p>
          <a:p>
            <a:pPr indent="0" lvl="0" marL="0" rtl="0" algn="l">
              <a:spcBef>
                <a:spcPts val="0"/>
              </a:spcBef>
              <a:spcAft>
                <a:spcPts val="0"/>
              </a:spcAft>
              <a:buClr>
                <a:schemeClr val="lt1"/>
              </a:buClr>
              <a:buSzPts val="1100"/>
              <a:buFont typeface="Arial"/>
              <a:buNone/>
            </a:pPr>
            <a:r>
              <a:rPr lang="en" sz="1600">
                <a:solidFill>
                  <a:schemeClr val="dk2"/>
                </a:solidFill>
              </a:rPr>
              <a:t>With the 1970s and 1980s horror films, especially of the sci-fi horror variety, the synthesizer came into its own. Filmmaker John Carpenter, for instance, scored his own films with synthesizers, like in the movies Halloween and The Thing. Likewise, in zombie films, synthesizers are ever-present.</a:t>
            </a:r>
            <a:endParaRPr sz="1600">
              <a:solidFill>
                <a:schemeClr val="dk2"/>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There’s an old trick you can use when you’re watching a horror movie, and you’re terrified — about to cry genuine tears or cling to the person next to you… Close your ears. That’s when you realize that 50% of a scary movie is the scary sounds… often created by very real instruments. Now, the best way to confront fear is to face it. So, let’s talk about some of the scariest and spookiest musical instruments ever." id="373" name="Google Shape;373;p55" title="Spookiest Sounds In Horror Movies">
            <a:hlinkClick r:id="rId3"/>
          </p:cNvPr>
          <p:cNvPicPr preferRelativeResize="0"/>
          <p:nvPr/>
        </p:nvPicPr>
        <p:blipFill>
          <a:blip r:embed="rId4">
            <a:alphaModFix/>
          </a:blip>
          <a:stretch>
            <a:fillRect/>
          </a:stretch>
        </p:blipFill>
        <p:spPr>
          <a:xfrm>
            <a:off x="152400" y="152400"/>
            <a:ext cx="8401250" cy="472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ategy Plan">
  <a:themeElements>
    <a:clrScheme name="Simple Light">
      <a:dk1>
        <a:srgbClr val="FFFFFF"/>
      </a:dk1>
      <a:lt1>
        <a:srgbClr val="000000"/>
      </a:lt1>
      <a:dk2>
        <a:srgbClr val="999999"/>
      </a:dk2>
      <a:lt2>
        <a:srgbClr val="FFECD1"/>
      </a:lt2>
      <a:accent1>
        <a:srgbClr val="AC6600"/>
      </a:accent1>
      <a:accent2>
        <a:srgbClr val="5E7F00"/>
      </a:accent2>
      <a:accent3>
        <a:srgbClr val="2322EF"/>
      </a:accent3>
      <a:accent4>
        <a:srgbClr val="DDDDFF"/>
      </a:accent4>
      <a:accent5>
        <a:srgbClr val="EFEFEF"/>
      </a:accent5>
      <a:accent6>
        <a:srgbClr val="F7FEE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