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 autoAdjust="0"/>
    <p:restoredTop sz="94671" autoAdjust="0"/>
  </p:normalViewPr>
  <p:slideViewPr>
    <p:cSldViewPr>
      <p:cViewPr varScale="1">
        <p:scale>
          <a:sx n="67" d="100"/>
          <a:sy n="67" d="100"/>
        </p:scale>
        <p:origin x="118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CD7D6-15DE-4EBA-BDFC-F93AA5683CE4}" type="datetimeFigureOut">
              <a:rPr lang="el-GR" smtClean="0"/>
              <a:pPr/>
              <a:t>6/10/2021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2972-25D0-4E7A-9E9A-539F99A2009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CD7D6-15DE-4EBA-BDFC-F93AA5683CE4}" type="datetimeFigureOut">
              <a:rPr lang="el-GR" smtClean="0"/>
              <a:pPr/>
              <a:t>6/10/2021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2972-25D0-4E7A-9E9A-539F99A2009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CD7D6-15DE-4EBA-BDFC-F93AA5683CE4}" type="datetimeFigureOut">
              <a:rPr lang="el-GR" smtClean="0"/>
              <a:pPr/>
              <a:t>6/10/2021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2972-25D0-4E7A-9E9A-539F99A2009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CD7D6-15DE-4EBA-BDFC-F93AA5683CE4}" type="datetimeFigureOut">
              <a:rPr lang="el-GR" smtClean="0"/>
              <a:pPr/>
              <a:t>6/10/2021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2972-25D0-4E7A-9E9A-539F99A2009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CD7D6-15DE-4EBA-BDFC-F93AA5683CE4}" type="datetimeFigureOut">
              <a:rPr lang="el-GR" smtClean="0"/>
              <a:pPr/>
              <a:t>6/10/2021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2972-25D0-4E7A-9E9A-539F99A2009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CD7D6-15DE-4EBA-BDFC-F93AA5683CE4}" type="datetimeFigureOut">
              <a:rPr lang="el-GR" smtClean="0"/>
              <a:pPr/>
              <a:t>6/10/2021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2972-25D0-4E7A-9E9A-539F99A2009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CD7D6-15DE-4EBA-BDFC-F93AA5683CE4}" type="datetimeFigureOut">
              <a:rPr lang="el-GR" smtClean="0"/>
              <a:pPr/>
              <a:t>6/10/2021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2972-25D0-4E7A-9E9A-539F99A2009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CD7D6-15DE-4EBA-BDFC-F93AA5683CE4}" type="datetimeFigureOut">
              <a:rPr lang="el-GR" smtClean="0"/>
              <a:pPr/>
              <a:t>6/10/2021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2972-25D0-4E7A-9E9A-539F99A2009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CD7D6-15DE-4EBA-BDFC-F93AA5683CE4}" type="datetimeFigureOut">
              <a:rPr lang="el-GR" smtClean="0"/>
              <a:pPr/>
              <a:t>6/10/2021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2972-25D0-4E7A-9E9A-539F99A2009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CD7D6-15DE-4EBA-BDFC-F93AA5683CE4}" type="datetimeFigureOut">
              <a:rPr lang="el-GR" smtClean="0"/>
              <a:pPr/>
              <a:t>6/10/2021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2972-25D0-4E7A-9E9A-539F99A2009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CD7D6-15DE-4EBA-BDFC-F93AA5683CE4}" type="datetimeFigureOut">
              <a:rPr lang="el-GR" smtClean="0"/>
              <a:pPr/>
              <a:t>6/10/2021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62972-25D0-4E7A-9E9A-539F99A2009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CD7D6-15DE-4EBA-BDFC-F93AA5683CE4}" type="datetimeFigureOut">
              <a:rPr lang="el-GR" smtClean="0"/>
              <a:pPr/>
              <a:t>6/10/2021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62972-25D0-4E7A-9E9A-539F99A2009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0" y="1"/>
            <a:ext cx="9144000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600" b="1" dirty="0" smtClean="0"/>
              <a:t>ΠΡΟΓΡΑΜΜΑ ΜΑΘΗΜΑΤΩΝ</a:t>
            </a:r>
          </a:p>
          <a:p>
            <a:pPr algn="just"/>
            <a:endParaRPr lang="el-GR" sz="1400" b="1" dirty="0" smtClean="0"/>
          </a:p>
          <a:p>
            <a:pPr algn="just"/>
            <a:endParaRPr lang="el-GR" sz="1400" b="1" dirty="0" smtClean="0"/>
          </a:p>
          <a:p>
            <a:pPr algn="just"/>
            <a:r>
              <a:rPr lang="el-GR" sz="1400" b="1" dirty="0" smtClean="0"/>
              <a:t>Μάθημα 1</a:t>
            </a:r>
            <a:r>
              <a:rPr lang="el-GR" sz="1400" b="1" baseline="30000" dirty="0" smtClean="0"/>
              <a:t>ο</a:t>
            </a:r>
            <a:r>
              <a:rPr lang="el-GR" sz="1400" b="1" dirty="0" smtClean="0"/>
              <a:t>.		</a:t>
            </a:r>
            <a:r>
              <a:rPr lang="el-GR" sz="1400" b="1" dirty="0" smtClean="0"/>
              <a:t>Τρίτη  5/10 </a:t>
            </a:r>
            <a:r>
              <a:rPr lang="el-GR" sz="1400" b="1" dirty="0" smtClean="0"/>
              <a:t>	</a:t>
            </a:r>
            <a:r>
              <a:rPr lang="el-GR" sz="1400" b="1" dirty="0" smtClean="0"/>
              <a:t>	ΚΕΦΑΛΑΙΟ </a:t>
            </a:r>
            <a:r>
              <a:rPr lang="el-GR" sz="1400" b="1" dirty="0" smtClean="0"/>
              <a:t>3. 	Καθαρές Ουσίες</a:t>
            </a:r>
          </a:p>
          <a:p>
            <a:pPr algn="just"/>
            <a:r>
              <a:rPr lang="el-GR" sz="1400" b="1" dirty="0" smtClean="0"/>
              <a:t>		</a:t>
            </a:r>
            <a:r>
              <a:rPr lang="el-GR" sz="1400" dirty="0" smtClean="0"/>
              <a:t>Δευτέρα 11/10 </a:t>
            </a:r>
            <a:r>
              <a:rPr lang="el-GR" sz="1400" dirty="0" smtClean="0"/>
              <a:t>: φροντιστήριο για τις Ασκήσεις του Κεφαλαίου 3 (19:00 – 21:00)</a:t>
            </a:r>
          </a:p>
          <a:p>
            <a:pPr algn="just"/>
            <a:endParaRPr lang="el-GR" sz="1400" b="1" dirty="0" smtClean="0"/>
          </a:p>
          <a:p>
            <a:pPr algn="just"/>
            <a:r>
              <a:rPr lang="el-GR" sz="1400" b="1" dirty="0" smtClean="0"/>
              <a:t>Μάθημα </a:t>
            </a:r>
            <a:r>
              <a:rPr lang="el-GR" sz="1400" b="1" dirty="0" smtClean="0"/>
              <a:t>2</a:t>
            </a:r>
            <a:r>
              <a:rPr lang="el-GR" sz="1400" b="1" baseline="30000" dirty="0" smtClean="0"/>
              <a:t>ο</a:t>
            </a:r>
            <a:r>
              <a:rPr lang="el-GR" sz="1400" b="1" dirty="0" smtClean="0"/>
              <a:t>.		</a:t>
            </a:r>
            <a:r>
              <a:rPr lang="el-GR" sz="1400" b="1" dirty="0" smtClean="0"/>
              <a:t>Τρίτη  </a:t>
            </a:r>
            <a:r>
              <a:rPr lang="el-GR" sz="1400" b="1" dirty="0" smtClean="0"/>
              <a:t>12/10	</a:t>
            </a:r>
            <a:r>
              <a:rPr lang="el-GR" sz="1400" b="1" dirty="0" smtClean="0"/>
              <a:t>	ΚΕΦΑΛΑΙΟ </a:t>
            </a:r>
            <a:r>
              <a:rPr lang="en-US" sz="1400" b="1" dirty="0" smtClean="0"/>
              <a:t>4</a:t>
            </a:r>
            <a:r>
              <a:rPr lang="el-GR" sz="1400" b="1" dirty="0" smtClean="0"/>
              <a:t>. 	1</a:t>
            </a:r>
            <a:r>
              <a:rPr lang="el-GR" sz="1400" b="1" baseline="30000" dirty="0" smtClean="0"/>
              <a:t>ος</a:t>
            </a:r>
            <a:r>
              <a:rPr lang="el-GR" sz="1400" b="1" dirty="0" smtClean="0"/>
              <a:t> Νόμος</a:t>
            </a:r>
            <a:r>
              <a:rPr lang="en-US" sz="1400" b="1" dirty="0" smtClean="0"/>
              <a:t> –</a:t>
            </a:r>
            <a:r>
              <a:rPr lang="el-GR" sz="1400" b="1" dirty="0" smtClean="0"/>
              <a:t> Κλειστά Συστήματα</a:t>
            </a:r>
          </a:p>
          <a:p>
            <a:pPr algn="just"/>
            <a:r>
              <a:rPr lang="el-GR" sz="1400" b="1" dirty="0" smtClean="0"/>
              <a:t>	</a:t>
            </a:r>
            <a:r>
              <a:rPr lang="el-GR" sz="1400" b="1" dirty="0" smtClean="0"/>
              <a:t>	</a:t>
            </a:r>
            <a:r>
              <a:rPr lang="el-GR" sz="1400" dirty="0" smtClean="0"/>
              <a:t>Δευτέρα  </a:t>
            </a:r>
            <a:r>
              <a:rPr lang="el-GR" sz="1400" dirty="0" smtClean="0"/>
              <a:t>18/10</a:t>
            </a:r>
            <a:r>
              <a:rPr lang="el-GR" sz="1400" dirty="0" smtClean="0"/>
              <a:t>: φροντιστήριο για τις Ασκήσεις του Κεφαλαίου </a:t>
            </a:r>
            <a:r>
              <a:rPr lang="en-US" sz="1400" dirty="0" smtClean="0"/>
              <a:t>4</a:t>
            </a:r>
            <a:r>
              <a:rPr lang="el-GR" sz="1400" dirty="0" smtClean="0"/>
              <a:t> (19:00 – 21:00)</a:t>
            </a:r>
            <a:endParaRPr lang="el-GR" sz="1400" b="1" dirty="0" smtClean="0"/>
          </a:p>
          <a:p>
            <a:pPr algn="just"/>
            <a:endParaRPr lang="el-GR" sz="1400" b="1" dirty="0" smtClean="0"/>
          </a:p>
          <a:p>
            <a:pPr algn="just"/>
            <a:r>
              <a:rPr lang="el-GR" sz="1400" b="1" dirty="0" smtClean="0"/>
              <a:t>Μάθημα </a:t>
            </a:r>
            <a:r>
              <a:rPr lang="el-GR" sz="1400" b="1" dirty="0" smtClean="0"/>
              <a:t>3</a:t>
            </a:r>
            <a:r>
              <a:rPr lang="el-GR" sz="1400" b="1" baseline="30000" dirty="0" smtClean="0"/>
              <a:t>ο</a:t>
            </a:r>
            <a:r>
              <a:rPr lang="el-GR" sz="1400" b="1" dirty="0" smtClean="0"/>
              <a:t>.		</a:t>
            </a:r>
            <a:r>
              <a:rPr lang="el-GR" sz="1400" b="1" dirty="0" smtClean="0"/>
              <a:t>Τρίτη  </a:t>
            </a:r>
            <a:r>
              <a:rPr lang="el-GR" sz="1400" b="1" dirty="0" smtClean="0"/>
              <a:t>19/10 </a:t>
            </a:r>
            <a:r>
              <a:rPr lang="el-GR" sz="1400" b="1" dirty="0" smtClean="0"/>
              <a:t>	ΚΕΦΑΛΑΙΟ 5. 	1</a:t>
            </a:r>
            <a:r>
              <a:rPr lang="el-GR" sz="1400" b="1" baseline="30000" dirty="0" smtClean="0"/>
              <a:t>ος</a:t>
            </a:r>
            <a:r>
              <a:rPr lang="el-GR" sz="1400" b="1" dirty="0" smtClean="0"/>
              <a:t> Νόμος</a:t>
            </a:r>
            <a:r>
              <a:rPr lang="en-US" sz="1400" b="1" dirty="0" smtClean="0"/>
              <a:t> –</a:t>
            </a:r>
            <a:r>
              <a:rPr lang="el-GR" sz="1400" b="1" dirty="0" smtClean="0"/>
              <a:t> Ανοικτά Συστήματα</a:t>
            </a:r>
          </a:p>
          <a:p>
            <a:pPr algn="just"/>
            <a:r>
              <a:rPr lang="el-GR" sz="1400" b="1" dirty="0" smtClean="0"/>
              <a:t>		</a:t>
            </a:r>
            <a:r>
              <a:rPr lang="el-GR" sz="1400" dirty="0" smtClean="0"/>
              <a:t>Δευτέρα </a:t>
            </a:r>
            <a:r>
              <a:rPr lang="el-GR" sz="1400" dirty="0" smtClean="0"/>
              <a:t>25/11</a:t>
            </a:r>
            <a:r>
              <a:rPr lang="el-GR" sz="1400" dirty="0" smtClean="0"/>
              <a:t>: φροντιστήριο για τις Ασκήσεις του Κεφαλαίου 5 </a:t>
            </a:r>
            <a:r>
              <a:rPr lang="el-GR" sz="1400" dirty="0"/>
              <a:t>(19:00 – 21:00)</a:t>
            </a:r>
            <a:endParaRPr lang="el-GR" sz="1400" b="1" dirty="0" smtClean="0"/>
          </a:p>
          <a:p>
            <a:pPr algn="just"/>
            <a:endParaRPr lang="el-GR" sz="1400" b="1" dirty="0" smtClean="0"/>
          </a:p>
          <a:p>
            <a:pPr algn="just"/>
            <a:r>
              <a:rPr lang="el-GR" sz="1400" b="1" dirty="0" smtClean="0"/>
              <a:t>Μάθημα </a:t>
            </a:r>
            <a:r>
              <a:rPr lang="el-GR" sz="1400" b="1" dirty="0" smtClean="0"/>
              <a:t>4</a:t>
            </a:r>
            <a:r>
              <a:rPr lang="el-GR" sz="1400" b="1" baseline="30000" dirty="0" smtClean="0"/>
              <a:t>ο</a:t>
            </a:r>
            <a:r>
              <a:rPr lang="el-GR" sz="1400" b="1" dirty="0" smtClean="0"/>
              <a:t>.		</a:t>
            </a:r>
            <a:r>
              <a:rPr lang="el-GR" sz="1400" b="1" dirty="0" smtClean="0"/>
              <a:t>Τρίτη  2</a:t>
            </a:r>
            <a:r>
              <a:rPr lang="el-GR" sz="1400" b="1" dirty="0" smtClean="0"/>
              <a:t>6/1</a:t>
            </a:r>
            <a:r>
              <a:rPr lang="en-US" sz="1400" b="1" dirty="0" smtClean="0"/>
              <a:t>1</a:t>
            </a:r>
            <a:r>
              <a:rPr lang="el-GR" sz="1400" b="1" dirty="0" smtClean="0"/>
              <a:t> 	ΚΕΦΑΛΑΙΟ 6. 	2</a:t>
            </a:r>
            <a:r>
              <a:rPr lang="el-GR" sz="1400" b="1" baseline="30000" dirty="0" smtClean="0"/>
              <a:t>ος</a:t>
            </a:r>
            <a:r>
              <a:rPr lang="el-GR" sz="1400" b="1" dirty="0" smtClean="0"/>
              <a:t> Νόμος</a:t>
            </a:r>
          </a:p>
          <a:p>
            <a:pPr algn="just"/>
            <a:r>
              <a:rPr lang="el-GR" sz="1400" b="1" dirty="0" smtClean="0"/>
              <a:t>		</a:t>
            </a:r>
            <a:r>
              <a:rPr lang="el-GR" sz="1400" dirty="0" smtClean="0"/>
              <a:t>Δευτέρα </a:t>
            </a:r>
            <a:r>
              <a:rPr lang="el-GR" sz="1400" dirty="0" smtClean="0"/>
              <a:t>1/11</a:t>
            </a:r>
            <a:r>
              <a:rPr lang="el-GR" sz="1400" dirty="0" smtClean="0"/>
              <a:t>: φροντιστήριο για τις Ασκήσεις του Κεφαλαίου 6 </a:t>
            </a:r>
            <a:r>
              <a:rPr lang="el-GR" sz="1400" dirty="0"/>
              <a:t>(19:00 – 21:00)</a:t>
            </a:r>
            <a:endParaRPr lang="el-GR" sz="1400" b="1" dirty="0" smtClean="0"/>
          </a:p>
          <a:p>
            <a:pPr algn="just"/>
            <a:endParaRPr lang="el-GR" sz="1400" b="1" dirty="0" smtClean="0"/>
          </a:p>
          <a:p>
            <a:pPr algn="just"/>
            <a:r>
              <a:rPr lang="el-GR" sz="1400" b="1" dirty="0" smtClean="0"/>
              <a:t>Μάθημα </a:t>
            </a:r>
            <a:r>
              <a:rPr lang="el-GR" sz="1400" b="1" dirty="0" smtClean="0"/>
              <a:t>5</a:t>
            </a:r>
            <a:r>
              <a:rPr lang="el-GR" sz="1400" b="1" baseline="30000" dirty="0" smtClean="0"/>
              <a:t>ο</a:t>
            </a:r>
            <a:r>
              <a:rPr lang="el-GR" sz="1400" b="1" dirty="0" smtClean="0"/>
              <a:t>.		</a:t>
            </a:r>
            <a:r>
              <a:rPr lang="el-GR" sz="1400" b="1" dirty="0" smtClean="0"/>
              <a:t>Τρίτη  </a:t>
            </a:r>
            <a:r>
              <a:rPr lang="el-GR" sz="1400" b="1" dirty="0" smtClean="0"/>
              <a:t>2/11 </a:t>
            </a:r>
            <a:r>
              <a:rPr lang="el-GR" sz="1400" b="1" dirty="0" smtClean="0"/>
              <a:t>	</a:t>
            </a:r>
            <a:r>
              <a:rPr lang="el-GR" sz="1400" b="1" dirty="0" smtClean="0"/>
              <a:t>	ΚΕΦΑΛΑΙΟ </a:t>
            </a:r>
            <a:r>
              <a:rPr lang="el-GR" sz="1400" b="1" dirty="0" smtClean="0"/>
              <a:t>7. 	Εντροπία </a:t>
            </a:r>
          </a:p>
          <a:p>
            <a:pPr algn="just"/>
            <a:r>
              <a:rPr lang="el-GR" sz="1400" b="1" dirty="0" smtClean="0"/>
              <a:t>		</a:t>
            </a:r>
            <a:r>
              <a:rPr lang="el-GR" sz="1400" dirty="0" smtClean="0"/>
              <a:t>Δευτέρα </a:t>
            </a:r>
            <a:r>
              <a:rPr lang="el-GR" sz="1400" dirty="0" smtClean="0"/>
              <a:t>8/11</a:t>
            </a:r>
            <a:r>
              <a:rPr lang="el-GR" sz="1400" dirty="0" smtClean="0"/>
              <a:t>: φροντιστήριο για τις Ασκήσεις του Κεφαλαίου 7</a:t>
            </a:r>
            <a:r>
              <a:rPr lang="el-GR" sz="1400" baseline="30000" dirty="0" smtClean="0"/>
              <a:t> </a:t>
            </a:r>
            <a:r>
              <a:rPr lang="el-GR" sz="1400" dirty="0"/>
              <a:t>(19:00 – 21:00)</a:t>
            </a:r>
            <a:endParaRPr lang="el-GR" sz="1400" b="1" dirty="0" smtClean="0"/>
          </a:p>
          <a:p>
            <a:pPr algn="just"/>
            <a:endParaRPr lang="el-GR" sz="1400" b="1" dirty="0" smtClean="0"/>
          </a:p>
          <a:p>
            <a:pPr algn="just"/>
            <a:r>
              <a:rPr lang="el-GR" sz="1400" b="1" dirty="0" smtClean="0"/>
              <a:t>Μάθημα 6</a:t>
            </a:r>
            <a:r>
              <a:rPr lang="el-GR" sz="1400" b="1" baseline="30000" dirty="0" smtClean="0"/>
              <a:t>ο</a:t>
            </a:r>
            <a:r>
              <a:rPr lang="el-GR" sz="1400" b="1" dirty="0" smtClean="0"/>
              <a:t>.		</a:t>
            </a:r>
            <a:r>
              <a:rPr lang="el-GR" sz="1400" b="1" dirty="0" smtClean="0"/>
              <a:t>Τρίτη  </a:t>
            </a:r>
            <a:r>
              <a:rPr lang="el-GR" sz="1400" b="1" dirty="0" smtClean="0"/>
              <a:t>9/11		ΚΕΦΑΛΑΙΟ 9α. 	</a:t>
            </a:r>
            <a:r>
              <a:rPr lang="el-GR" sz="1400" b="1" dirty="0" smtClean="0"/>
              <a:t>Παλινδρομικές Μηχανές </a:t>
            </a:r>
            <a:r>
              <a:rPr lang="el-GR" sz="1400" b="1" dirty="0" smtClean="0"/>
              <a:t>			</a:t>
            </a:r>
            <a:r>
              <a:rPr lang="el-GR" sz="1400" dirty="0" smtClean="0"/>
              <a:t>Δευτέρα </a:t>
            </a:r>
            <a:r>
              <a:rPr lang="el-GR" sz="1400" dirty="0" smtClean="0"/>
              <a:t>15/11: φροντιστήριο για τις Ασκήσεις του Κεφαλαίου </a:t>
            </a:r>
            <a:r>
              <a:rPr lang="en-US" sz="1400" dirty="0" smtClean="0"/>
              <a:t>9</a:t>
            </a:r>
            <a:r>
              <a:rPr lang="el-GR" sz="1400" dirty="0" smtClean="0"/>
              <a:t> (19:00 – 21:00)</a:t>
            </a:r>
            <a:endParaRPr lang="el-GR" sz="1400" b="1" dirty="0" smtClean="0"/>
          </a:p>
          <a:p>
            <a:pPr algn="just"/>
            <a:endParaRPr lang="el-GR" sz="1400" dirty="0" smtClean="0"/>
          </a:p>
          <a:p>
            <a:pPr algn="just"/>
            <a:r>
              <a:rPr lang="el-GR" sz="1400" b="1" dirty="0" smtClean="0"/>
              <a:t>Μάθημα </a:t>
            </a:r>
            <a:r>
              <a:rPr lang="el-GR" sz="1400" b="1" dirty="0" smtClean="0"/>
              <a:t>7</a:t>
            </a:r>
            <a:r>
              <a:rPr lang="el-GR" sz="1400" b="1" baseline="30000" dirty="0" smtClean="0"/>
              <a:t>ο</a:t>
            </a:r>
            <a:r>
              <a:rPr lang="el-GR" sz="1400" b="1" dirty="0" smtClean="0"/>
              <a:t>.		</a:t>
            </a:r>
            <a:r>
              <a:rPr lang="el-GR" sz="1400" b="1" dirty="0" smtClean="0"/>
              <a:t>Τ</a:t>
            </a:r>
            <a:r>
              <a:rPr lang="el-GR" sz="1400" b="1" dirty="0" smtClean="0"/>
              <a:t>ρίτη  </a:t>
            </a:r>
            <a:r>
              <a:rPr lang="el-GR" sz="1400" b="1" dirty="0" smtClean="0"/>
              <a:t>16/11 </a:t>
            </a:r>
            <a:r>
              <a:rPr lang="en-US" sz="1400" b="1" dirty="0" smtClean="0"/>
              <a:t>	</a:t>
            </a:r>
            <a:r>
              <a:rPr lang="el-GR" sz="1400" b="1" dirty="0"/>
              <a:t>ΚΕΦΑΛΑΙΟ </a:t>
            </a:r>
            <a:r>
              <a:rPr lang="el-GR" sz="1400" b="1" dirty="0" smtClean="0"/>
              <a:t>9β. </a:t>
            </a:r>
            <a:r>
              <a:rPr lang="el-GR" sz="1400" b="1" dirty="0"/>
              <a:t>	</a:t>
            </a:r>
            <a:r>
              <a:rPr lang="el-GR" sz="1400" b="1" dirty="0" smtClean="0"/>
              <a:t>Κύκλοι </a:t>
            </a:r>
            <a:r>
              <a:rPr lang="el-GR" sz="1400" b="1" dirty="0"/>
              <a:t>ισχύος με αέρα</a:t>
            </a:r>
          </a:p>
          <a:p>
            <a:pPr algn="just"/>
            <a:r>
              <a:rPr lang="el-GR" sz="1400" b="1" dirty="0"/>
              <a:t>		</a:t>
            </a:r>
            <a:r>
              <a:rPr lang="el-GR" sz="1400" dirty="0" smtClean="0"/>
              <a:t>Δευτέρα 22/11</a:t>
            </a:r>
            <a:r>
              <a:rPr lang="el-GR" sz="1400" dirty="0"/>
              <a:t>: φροντιστήριο για τις Ασκήσεις του Κεφαλαίου </a:t>
            </a:r>
            <a:r>
              <a:rPr lang="en-US" sz="1400" dirty="0"/>
              <a:t>9</a:t>
            </a:r>
            <a:r>
              <a:rPr lang="el-GR" sz="1400" dirty="0"/>
              <a:t> (19:00 – 21:00)</a:t>
            </a:r>
            <a:endParaRPr lang="el-GR" sz="1400" b="1" dirty="0"/>
          </a:p>
          <a:p>
            <a:pPr algn="just"/>
            <a:endParaRPr lang="el-GR" sz="1400" b="1" dirty="0"/>
          </a:p>
          <a:p>
            <a:pPr algn="just"/>
            <a:r>
              <a:rPr lang="el-GR" sz="1400" b="1" dirty="0"/>
              <a:t>Μάθημα 8</a:t>
            </a:r>
            <a:r>
              <a:rPr lang="el-GR" sz="1400" b="1" baseline="30000" dirty="0"/>
              <a:t>ο</a:t>
            </a:r>
            <a:r>
              <a:rPr lang="el-GR" sz="1400" b="1" dirty="0"/>
              <a:t>.		</a:t>
            </a:r>
            <a:r>
              <a:rPr lang="el-GR" sz="1400" b="1" dirty="0" smtClean="0"/>
              <a:t>Τρίτη  23/11</a:t>
            </a:r>
            <a:r>
              <a:rPr lang="el-GR" sz="1400" b="1" dirty="0"/>
              <a:t>	</a:t>
            </a:r>
            <a:r>
              <a:rPr lang="el-GR" sz="1400" b="1" dirty="0" smtClean="0"/>
              <a:t>	ΚΕΦΑΛΑΙΟ </a:t>
            </a:r>
            <a:r>
              <a:rPr lang="el-GR" sz="1400" b="1" dirty="0"/>
              <a:t>10 .	Κύκλοι ισχύος ατμού</a:t>
            </a:r>
          </a:p>
          <a:p>
            <a:pPr algn="just"/>
            <a:r>
              <a:rPr lang="el-GR" sz="1400" b="1" dirty="0"/>
              <a:t>		</a:t>
            </a:r>
            <a:r>
              <a:rPr lang="el-GR" sz="1400" dirty="0" smtClean="0"/>
              <a:t>Δευτέρα 29/1</a:t>
            </a:r>
            <a:r>
              <a:rPr lang="en-US" sz="1400" dirty="0"/>
              <a:t>2</a:t>
            </a:r>
            <a:r>
              <a:rPr lang="el-GR" sz="1400" dirty="0"/>
              <a:t> : φροντιστήριο για τις Ασκήσεις του Κεφαλαίου 10 (19:00 – 21:00)</a:t>
            </a:r>
          </a:p>
          <a:p>
            <a:pPr algn="just"/>
            <a:endParaRPr lang="el-GR" sz="1400" b="1" dirty="0" smtClean="0"/>
          </a:p>
          <a:p>
            <a:pPr algn="just"/>
            <a:r>
              <a:rPr lang="el-GR" sz="1400" b="1" dirty="0" smtClean="0"/>
              <a:t>Μάθημα 9</a:t>
            </a:r>
            <a:r>
              <a:rPr lang="el-GR" sz="1400" b="1" baseline="30000" dirty="0" smtClean="0"/>
              <a:t>ο</a:t>
            </a:r>
            <a:r>
              <a:rPr lang="el-GR" sz="1400" b="1" dirty="0" smtClean="0"/>
              <a:t>.		Τρίτη  30/11		ΚΕΦΑΛΑΙΟ 11.	Ψυκτικοί κύκλοι</a:t>
            </a:r>
          </a:p>
          <a:p>
            <a:pPr algn="just"/>
            <a:r>
              <a:rPr lang="el-GR" sz="1400" b="1" dirty="0" smtClean="0"/>
              <a:t>		</a:t>
            </a:r>
            <a:r>
              <a:rPr lang="el-GR" sz="1400" dirty="0" smtClean="0"/>
              <a:t>Δευτέρα 6/12: φροντιστήριο για τις Ασκήσεις του Κεφαλαίου 11 (19:00 – 21:00)</a:t>
            </a:r>
            <a:endParaRPr lang="el-GR" sz="1400" b="1" dirty="0" smtClean="0"/>
          </a:p>
          <a:p>
            <a:pPr algn="just"/>
            <a:endParaRPr lang="el-GR" sz="1400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3 - TextBox"/>
          <p:cNvSpPr txBox="1"/>
          <p:nvPr/>
        </p:nvSpPr>
        <p:spPr>
          <a:xfrm>
            <a:off x="0" y="1"/>
            <a:ext cx="914400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600" b="1" dirty="0" smtClean="0"/>
              <a:t>ΠΡΟΓΡΑΜΜΑ ΜΑΘΗΜΑΤΩΝ</a:t>
            </a:r>
          </a:p>
          <a:p>
            <a:pPr algn="just"/>
            <a:endParaRPr lang="el-GR" sz="1400" b="1" dirty="0" smtClean="0"/>
          </a:p>
          <a:p>
            <a:pPr algn="just"/>
            <a:endParaRPr lang="el-GR" sz="1400" b="1" dirty="0" smtClean="0"/>
          </a:p>
          <a:p>
            <a:pPr algn="just"/>
            <a:r>
              <a:rPr lang="el-GR" sz="1400" b="1" dirty="0" smtClean="0"/>
              <a:t>Μάθημα 10</a:t>
            </a:r>
            <a:r>
              <a:rPr lang="el-GR" sz="1400" b="1" baseline="30000" dirty="0" smtClean="0"/>
              <a:t>ο</a:t>
            </a:r>
            <a:r>
              <a:rPr lang="el-GR" sz="1400" b="1" dirty="0" smtClean="0"/>
              <a:t>.	Τρίτη  7/12 		ΚΕΦΑΛΑΙΑ 13	Αέρια Μίγματα</a:t>
            </a:r>
          </a:p>
          <a:p>
            <a:pPr algn="just"/>
            <a:r>
              <a:rPr lang="el-GR" sz="1400" b="1" dirty="0"/>
              <a:t>		</a:t>
            </a:r>
            <a:r>
              <a:rPr lang="el-GR" sz="1400" dirty="0" smtClean="0"/>
              <a:t>Δευτέρα 13/12</a:t>
            </a:r>
            <a:r>
              <a:rPr lang="el-GR" sz="1400" dirty="0"/>
              <a:t>: φροντιστήριο για τις Ασκήσεις του Κεφαλαίου </a:t>
            </a:r>
            <a:r>
              <a:rPr lang="el-GR" sz="1400" dirty="0" smtClean="0"/>
              <a:t>13 </a:t>
            </a:r>
            <a:r>
              <a:rPr lang="el-GR" sz="1400" dirty="0"/>
              <a:t>(19:00 – 21:00</a:t>
            </a:r>
            <a:r>
              <a:rPr lang="el-GR" sz="1400" dirty="0" smtClean="0"/>
              <a:t>)</a:t>
            </a:r>
          </a:p>
          <a:p>
            <a:pPr algn="just"/>
            <a:endParaRPr lang="el-GR" sz="1400" b="1" dirty="0"/>
          </a:p>
          <a:p>
            <a:pPr algn="just"/>
            <a:r>
              <a:rPr lang="el-GR" sz="1400" b="1" dirty="0"/>
              <a:t>Μάθημα </a:t>
            </a:r>
            <a:r>
              <a:rPr lang="el-GR" sz="1400" b="1" dirty="0" smtClean="0"/>
              <a:t>11</a:t>
            </a:r>
            <a:r>
              <a:rPr lang="el-GR" sz="1400" b="1" baseline="30000" dirty="0" smtClean="0"/>
              <a:t>ο</a:t>
            </a:r>
            <a:r>
              <a:rPr lang="el-GR" sz="1400" b="1" dirty="0"/>
              <a:t>.	Τρίτη  </a:t>
            </a:r>
            <a:r>
              <a:rPr lang="el-GR" sz="1400" b="1" dirty="0" smtClean="0"/>
              <a:t>14/12 </a:t>
            </a:r>
            <a:r>
              <a:rPr lang="el-GR" sz="1400" b="1" dirty="0"/>
              <a:t>	</a:t>
            </a:r>
            <a:r>
              <a:rPr lang="el-GR" sz="1400" b="1" dirty="0" smtClean="0"/>
              <a:t>ΚΕΦΑΛΑΙΑ 14</a:t>
            </a:r>
            <a:r>
              <a:rPr lang="el-GR" sz="1400" b="1" dirty="0"/>
              <a:t>	</a:t>
            </a:r>
            <a:r>
              <a:rPr lang="el-GR" sz="1400" b="1" dirty="0" smtClean="0"/>
              <a:t>Κλιματισμός</a:t>
            </a:r>
            <a:endParaRPr lang="el-GR" sz="1400" b="1" dirty="0"/>
          </a:p>
          <a:p>
            <a:pPr algn="just"/>
            <a:r>
              <a:rPr lang="el-GR" sz="1400" b="1" dirty="0"/>
              <a:t>		</a:t>
            </a:r>
            <a:r>
              <a:rPr lang="el-GR" sz="1400" dirty="0"/>
              <a:t>Δευτέρα </a:t>
            </a:r>
            <a:r>
              <a:rPr lang="el-GR" sz="1400" dirty="0" smtClean="0"/>
              <a:t>20/12</a:t>
            </a:r>
            <a:r>
              <a:rPr lang="el-GR" sz="1400" dirty="0"/>
              <a:t>: φροντιστήριο για τις Ασκήσεις του Κεφαλαίου </a:t>
            </a:r>
            <a:r>
              <a:rPr lang="el-GR" sz="1400" dirty="0" smtClean="0"/>
              <a:t>14 </a:t>
            </a:r>
            <a:r>
              <a:rPr lang="el-GR" sz="1400" dirty="0"/>
              <a:t>(19:00 – 21:00</a:t>
            </a:r>
            <a:r>
              <a:rPr lang="el-GR" sz="1400" dirty="0" smtClean="0"/>
              <a:t>)</a:t>
            </a:r>
          </a:p>
          <a:p>
            <a:pPr algn="just"/>
            <a:endParaRPr lang="el-GR" sz="1400" b="1" dirty="0"/>
          </a:p>
          <a:p>
            <a:pPr algn="just"/>
            <a:r>
              <a:rPr lang="el-GR" sz="1400" b="1" dirty="0"/>
              <a:t>Μάθημα </a:t>
            </a:r>
            <a:r>
              <a:rPr lang="el-GR" sz="1400" b="1" dirty="0" smtClean="0"/>
              <a:t>12</a:t>
            </a:r>
            <a:r>
              <a:rPr lang="el-GR" sz="1400" b="1" baseline="30000" dirty="0" smtClean="0"/>
              <a:t>ο</a:t>
            </a:r>
            <a:r>
              <a:rPr lang="el-GR" sz="1400" b="1" dirty="0"/>
              <a:t>.	Τρίτη  </a:t>
            </a:r>
            <a:r>
              <a:rPr lang="el-GR" sz="1400" b="1" dirty="0" smtClean="0"/>
              <a:t>21/12 </a:t>
            </a:r>
            <a:r>
              <a:rPr lang="el-GR" sz="1400" b="1" dirty="0"/>
              <a:t>	</a:t>
            </a:r>
            <a:r>
              <a:rPr lang="el-GR" sz="1400" b="1" dirty="0" smtClean="0"/>
              <a:t>ΚΕΦΑΛΑΙΑ 15α</a:t>
            </a:r>
            <a:r>
              <a:rPr lang="el-GR" sz="1400" b="1" dirty="0"/>
              <a:t>	</a:t>
            </a:r>
            <a:r>
              <a:rPr lang="el-GR" sz="1400" b="1" dirty="0" smtClean="0"/>
              <a:t>Χημικές Αντιδράσεις</a:t>
            </a:r>
            <a:endParaRPr lang="el-GR" sz="1400" b="1" dirty="0"/>
          </a:p>
          <a:p>
            <a:pPr algn="just"/>
            <a:r>
              <a:rPr lang="el-GR" sz="1400" b="1" dirty="0"/>
              <a:t>		</a:t>
            </a:r>
            <a:r>
              <a:rPr lang="el-GR" sz="1400" dirty="0"/>
              <a:t>Δευτέρα </a:t>
            </a:r>
            <a:r>
              <a:rPr lang="el-GR" sz="1400" dirty="0" smtClean="0"/>
              <a:t>10/1: </a:t>
            </a:r>
            <a:r>
              <a:rPr lang="el-GR" sz="1400" dirty="0"/>
              <a:t>φροντιστήριο για τις Ασκήσεις του Κεφαλαίου </a:t>
            </a:r>
            <a:r>
              <a:rPr lang="el-GR" sz="1400" dirty="0" smtClean="0"/>
              <a:t>15α </a:t>
            </a:r>
            <a:r>
              <a:rPr lang="el-GR" sz="1400" dirty="0"/>
              <a:t>(19:00 – 21:00)</a:t>
            </a:r>
          </a:p>
          <a:p>
            <a:pPr algn="just"/>
            <a:endParaRPr lang="el-GR" sz="1400" b="1" dirty="0"/>
          </a:p>
          <a:p>
            <a:pPr algn="just"/>
            <a:r>
              <a:rPr lang="el-GR" sz="1400" b="1" dirty="0"/>
              <a:t>Μάθημα </a:t>
            </a:r>
            <a:r>
              <a:rPr lang="el-GR" sz="1400" b="1" dirty="0" smtClean="0"/>
              <a:t>13</a:t>
            </a:r>
            <a:r>
              <a:rPr lang="el-GR" sz="1400" b="1" baseline="30000" dirty="0" smtClean="0"/>
              <a:t>ο</a:t>
            </a:r>
            <a:r>
              <a:rPr lang="el-GR" sz="1400" b="1" dirty="0"/>
              <a:t>.	Τρίτη  </a:t>
            </a:r>
            <a:r>
              <a:rPr lang="el-GR" sz="1400" b="1" dirty="0" smtClean="0"/>
              <a:t>11/1 </a:t>
            </a:r>
            <a:r>
              <a:rPr lang="el-GR" sz="1400" b="1" dirty="0"/>
              <a:t>	</a:t>
            </a:r>
            <a:r>
              <a:rPr lang="el-GR" sz="1400" b="1" dirty="0" smtClean="0"/>
              <a:t>	ΚΕΦΑΛΑΙΑ 15β</a:t>
            </a:r>
            <a:r>
              <a:rPr lang="el-GR" sz="1400" b="1" dirty="0"/>
              <a:t>	</a:t>
            </a:r>
            <a:r>
              <a:rPr lang="el-GR" sz="1400" b="1" dirty="0" smtClean="0"/>
              <a:t>Χημικές Αντιδράσεις</a:t>
            </a:r>
            <a:endParaRPr lang="el-GR" sz="1400" b="1" dirty="0"/>
          </a:p>
          <a:p>
            <a:pPr algn="just"/>
            <a:r>
              <a:rPr lang="el-GR" sz="1400" b="1" dirty="0"/>
              <a:t>		</a:t>
            </a:r>
            <a:r>
              <a:rPr lang="el-GR" sz="1400" dirty="0"/>
              <a:t>Δευτέρα </a:t>
            </a:r>
            <a:r>
              <a:rPr lang="el-GR" sz="1400" dirty="0" smtClean="0"/>
              <a:t>17/1: </a:t>
            </a:r>
            <a:r>
              <a:rPr lang="el-GR" sz="1400" dirty="0"/>
              <a:t>φροντιστήριο για τις Ασκήσεις του Κεφαλαίου </a:t>
            </a:r>
            <a:r>
              <a:rPr lang="el-GR" sz="1400" dirty="0" smtClean="0"/>
              <a:t>15β </a:t>
            </a:r>
            <a:r>
              <a:rPr lang="el-GR" sz="1400" dirty="0"/>
              <a:t>(19:00 – 21:00)</a:t>
            </a:r>
            <a:endParaRPr lang="el-GR" sz="1400" b="1" dirty="0"/>
          </a:p>
          <a:p>
            <a:pPr algn="just"/>
            <a:endParaRPr lang="el-GR" sz="1400" b="1" dirty="0"/>
          </a:p>
          <a:p>
            <a:pPr algn="just"/>
            <a:endParaRPr lang="el-GR" sz="14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10</Words>
  <Application>Microsoft Office PowerPoint</Application>
  <PresentationFormat>On-screen Show (4:3)</PresentationFormat>
  <Paragraphs>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Θέμα του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costas</dc:creator>
  <cp:lastModifiedBy>Κωνσταντίνος Αθανασίου</cp:lastModifiedBy>
  <cp:revision>64</cp:revision>
  <dcterms:created xsi:type="dcterms:W3CDTF">2014-02-18T15:57:54Z</dcterms:created>
  <dcterms:modified xsi:type="dcterms:W3CDTF">2021-10-05T21:55:02Z</dcterms:modified>
</cp:coreProperties>
</file>