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5CD32-7DB0-4F91-9A40-C0745B5E85A3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E8A32-0870-4453-BDEA-2F6BE1CA9C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0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9E8A32-0870-4453-BDEA-2F6BE1CA9CC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4022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C8D8FC7-7AEC-4E79-A13E-8B378FB9A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FDE643C-C1B9-4B27-978A-B61C4C819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3A9197-A1AD-4611-A4F1-AB7BE4A0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5C0EB01-3BAC-438F-8B95-A93B95A24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C778716-9CA4-4CD2-B6A6-70E571C7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264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8D0097-3BBF-47DE-9C6D-5B83BF258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8886000-1274-443D-A482-75973DC1B1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0296BE-1AD8-4C43-83FF-971901F4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53D1EB-16BE-4E4E-BE42-E35920D0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C37BF3C-A1F4-43AE-A8E1-6E0A94BBB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821F35-E6D6-4BEF-9717-5CDF6581A3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D6EB848-FB83-4FE5-8C28-8EFDC9189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942251-82FA-4C0A-A205-6ADFB005B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BE1BAE-BA54-4155-AF21-97AC6DC2D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D792CC-FED1-452F-8FDB-F768C3DB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30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011E32-DDA9-4EC4-976E-69E4C851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01C91F-B652-4473-8B95-305A904B0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C26CAD7-22DF-4447-82EA-FDA77B02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E9CA4B9-4972-41BE-A278-AA4A5DCF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194BEDB-F142-47EE-B213-0163121E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524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0D092A-70E7-4C38-9CF2-07F658E1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07C6D46-FAA7-4E48-A01F-46D8CC0E3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5F1A8C-0CA0-4321-82F4-C074C832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180021-39A5-4E58-908E-0511F7154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6E24078-47CC-4BD3-AB43-560542CC5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6505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FC7425-550C-4C61-B9B9-69A2B02E2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058770B-1158-41A9-99A1-7B758087A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A479F8-2115-441A-988C-47F99840D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681787-F206-4128-BE02-09EF37720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3CFA5D4-746E-4DBC-8E7F-8B16C5D2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3BF60D-3B85-480F-A1EB-DE915A17D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70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7AC58C-5463-42CB-9E56-686A176BF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652B0C-A3E2-45ED-8DB3-B8C8FF4F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A0DAC01-BA56-448D-90BB-38420A6A5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88C4ACEE-91B1-41B2-804B-DB192C67DD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C3B051E-8134-4CBA-BEF7-A4D7E38102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D5F7A57-60DF-4266-9DAD-927F1D630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8BCE294-7E04-42EC-936F-46420CCB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A349E0A-9E3E-4702-B966-C75A62759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441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12CE33-F2C4-4409-A652-D0C97C60D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550E197-B396-458A-9875-0643E700E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5051D5F-1961-4C85-BC51-5C0C180D1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7CE7EF3-375C-4AAF-9BC2-FFE51E88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040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79F4CF0-91E5-40A5-B385-2D0BE2BE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8D2E6AF-B8BB-4530-BE54-042A38539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4E463B5-6797-49A9-943D-025DD6C6D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7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4A03D0-6CA3-4800-8225-DD061972F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B25F4A-1079-444E-99A9-B8F24A3D6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402EEFD-83FF-462B-8AC6-9A9132C65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343584-1B48-4CD6-BACF-EE90D153B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8CC2F6E-7D3A-4651-B7E8-583E127C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5D75AEC-FE4D-4DEC-9F03-C40DAF0F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439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E1AEB1-CAE1-45DF-801F-D43720F16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EFFF6EB-F792-4B3D-9BF7-A74435BDB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4B09C47-9E41-4C67-BBD4-14628A1EE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77B1292-082F-46C9-83FB-D50F2748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FDC7B85-EADE-496D-8E4A-FA30D79D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A25EB36-DB15-4371-B952-4775033E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905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0AF4A27-19DD-4CB2-A111-09B572AE1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599C72A-E23D-4AB3-885E-0B33928FC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326545-7074-486F-BCDC-0FCAD5C1D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BAA1-C3F9-4A20-9156-028C965B707E}" type="datetimeFigureOut">
              <a:rPr lang="el-GR" smtClean="0"/>
              <a:t>22/6/2019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FD6E97-5D52-4061-9BC9-8191960A5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86845D-9139-4C3D-901A-918B238C2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C69EA-E432-428D-8174-7C2CEECEB6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74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634B82-C1D8-4D50-B97F-F9A67235B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ΕΠΟΧΕΣ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71D459E-1627-4566-8732-9F677A2D2C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ΗΛΙΑΚΗ ΑΚΤΙΝΟΒΟΛΙΑ</a:t>
            </a:r>
          </a:p>
          <a:p>
            <a:r>
              <a:rPr lang="el-GR" sz="2800" dirty="0"/>
              <a:t>ΠΕΡΙΣΤΡΟΦΗ ΤΗΣ ΓΗΣ</a:t>
            </a:r>
          </a:p>
          <a:p>
            <a:r>
              <a:rPr lang="el-GR" sz="2800" dirty="0"/>
              <a:t>ΣΥΜΠΕΡΙΦΟΡΑ ΘΑΛΑΣΣΙΩΝ ΘΗΛΑΣΤΙΚΩΝ</a:t>
            </a:r>
          </a:p>
        </p:txBody>
      </p:sp>
    </p:spTree>
    <p:extLst>
      <p:ext uri="{BB962C8B-B14F-4D97-AF65-F5344CB8AC3E}">
        <p14:creationId xmlns:p14="http://schemas.microsoft.com/office/powerpoint/2010/main" val="285468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95BB2A-6723-47E3-A4CD-0619FDFD4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1280225-BFF4-4B7D-8A01-0CCB4856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Εξήγηση των εποχιακών αλλαγών βάσει της έντασης της ηλιακής ακτινοβολίας και της περιστροφής και κλίσης της γης</a:t>
            </a:r>
          </a:p>
          <a:p>
            <a:r>
              <a:rPr lang="el-GR" dirty="0"/>
              <a:t>Κατανόηση της διαδικασίας θέρμανσης του πλανήτη βάσει της γωνίας φωτισμού</a:t>
            </a:r>
          </a:p>
          <a:p>
            <a:r>
              <a:rPr lang="el-GR" dirty="0"/>
              <a:t>Γνώση διαφορετικών μηκών κύματος</a:t>
            </a:r>
          </a:p>
          <a:p>
            <a:r>
              <a:rPr lang="el-GR" dirty="0"/>
              <a:t>Παράδειγμα συμπεριφοράς θηλαστικών βάσει των εποχιακών συνθηκών</a:t>
            </a:r>
          </a:p>
        </p:txBody>
      </p:sp>
    </p:spTree>
    <p:extLst>
      <p:ext uri="{BB962C8B-B14F-4D97-AF65-F5344CB8AC3E}">
        <p14:creationId xmlns:p14="http://schemas.microsoft.com/office/powerpoint/2010/main" val="245738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DF1BB9-FF52-485E-878D-D5EE231F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Δομή κεφαλαίου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92BF6A-B99A-41A9-8596-8748D108A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Χρήση μοντέλου αναπαράστασης των θέσεων της γης σε σχέση με τον ήλιο ώστε να γίνουν ορατές οι διάφορες παράμετροι των εποχιακών αλλαγών</a:t>
            </a:r>
          </a:p>
          <a:p>
            <a:r>
              <a:rPr lang="el-GR" dirty="0"/>
              <a:t>Γράφημα ηλιακών ακτινών (για μετρήσεις της γωνίας)</a:t>
            </a:r>
          </a:p>
          <a:p>
            <a:r>
              <a:rPr lang="el-GR" dirty="0"/>
              <a:t>Χρήση χαρτών, εικόνων και σχεδίων</a:t>
            </a:r>
          </a:p>
          <a:p>
            <a:r>
              <a:rPr lang="el-GR" dirty="0"/>
              <a:t>Σύγκριση χαρτών (φαινόμενο </a:t>
            </a:r>
            <a:r>
              <a:rPr lang="en-US" dirty="0"/>
              <a:t>Albedo &amp; Net Surface Solar Radiation)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Ώστε, μέσω ερωτήσεων, οι μαθητές να σχηματίσουν μοντέλα για τον τρόπο με τον οποίο εναλλάσσονται οι εποχές και οικοδομήσουν δίκτυα με τις σχετικές έννοιες και διαδικασίες που συντελούνται</a:t>
            </a:r>
          </a:p>
        </p:txBody>
      </p:sp>
    </p:spTree>
    <p:extLst>
      <p:ext uri="{BB962C8B-B14F-4D97-AF65-F5344CB8AC3E}">
        <p14:creationId xmlns:p14="http://schemas.microsoft.com/office/powerpoint/2010/main" val="147252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283D49-24B6-47D8-A9BD-BCED99D39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 ερωτήσεων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E6BCA3-D68E-47DA-B908-A401D7517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Ποια περιοχή φωτίζεται για συνεχόμενο 24ωρο;</a:t>
            </a:r>
          </a:p>
          <a:p>
            <a:r>
              <a:rPr lang="el-GR" dirty="0"/>
              <a:t>Τι εποχή έχει το κάθε ημισφαίριο ανάλογα με τη θέση του;</a:t>
            </a:r>
          </a:p>
          <a:p>
            <a:r>
              <a:rPr lang="el-GR" dirty="0"/>
              <a:t>Αν ήσουν στη θέση Ν60</a:t>
            </a:r>
            <a:r>
              <a:rPr lang="el-GR" baseline="30000" dirty="0"/>
              <a:t>ο </a:t>
            </a:r>
            <a:r>
              <a:rPr lang="el-GR" dirty="0"/>
              <a:t>το απόγευμα, τι θα έβλεπες;</a:t>
            </a:r>
          </a:p>
          <a:p>
            <a:r>
              <a:rPr lang="el-GR" dirty="0"/>
              <a:t>Γιατί 2 μέρη στα απέναντι ημισφαίρια έχουν τον ίδιο βαθμό απορρόφησης της ηλιακής ακτινοβολίας;</a:t>
            </a:r>
          </a:p>
          <a:p>
            <a:r>
              <a:rPr lang="el-GR" dirty="0"/>
              <a:t>Γιατί θεωρείς ότι το γεωγραφικό πλάτος επιδρά στο χρόνο που επιλέγουν οι φώκιες να γεννήσουν;</a:t>
            </a:r>
          </a:p>
        </p:txBody>
      </p:sp>
    </p:spTree>
    <p:extLst>
      <p:ext uri="{BB962C8B-B14F-4D97-AF65-F5344CB8AC3E}">
        <p14:creationId xmlns:p14="http://schemas.microsoft.com/office/powerpoint/2010/main" val="85557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5F31E6-6B7D-4E4B-B101-3F505FD41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Τετράδιο εργασιών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EE63A7F-FD10-47E9-BBB5-CB3C34AD7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Ενεργοποίηση προηγούμενης γνώσης</a:t>
            </a:r>
          </a:p>
          <a:p>
            <a:r>
              <a:rPr lang="el-GR" dirty="0"/>
              <a:t>Οργάνωση πληροφορίας</a:t>
            </a:r>
          </a:p>
          <a:p>
            <a:r>
              <a:rPr lang="el-GR" dirty="0"/>
              <a:t>Λεξιλόγιο/Έννοιες</a:t>
            </a:r>
          </a:p>
          <a:p>
            <a:r>
              <a:rPr lang="el-GR" dirty="0"/>
              <a:t>Ανακεφαλαίωση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Συγκριτικά καινοτόμες δραστηριότητες</a:t>
            </a:r>
          </a:p>
          <a:p>
            <a:r>
              <a:rPr lang="el-GR" dirty="0"/>
              <a:t>Απαίτηση οι μαθητές να ζωγραφίζουν την κατανόησή τους</a:t>
            </a:r>
          </a:p>
          <a:p>
            <a:r>
              <a:rPr lang="el-GR" dirty="0"/>
              <a:t>«</a:t>
            </a:r>
            <a:r>
              <a:rPr lang="en-US" dirty="0"/>
              <a:t>How I will remember</a:t>
            </a:r>
            <a:r>
              <a:rPr lang="el-GR" dirty="0"/>
              <a:t>?» προτροπή για σύνδεση των γνώσεων</a:t>
            </a:r>
          </a:p>
          <a:p>
            <a:r>
              <a:rPr lang="el-GR" dirty="0"/>
              <a:t>Καινοτόμες πρακτικές (π.χ. διάγραμμα </a:t>
            </a:r>
            <a:r>
              <a:rPr lang="en-US" dirty="0"/>
              <a:t>Venn)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6220067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236</Words>
  <Application>Microsoft Office PowerPoint</Application>
  <PresentationFormat>Ευρεία οθόνη</PresentationFormat>
  <Paragraphs>33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ΕΠΟΧΕΣ</vt:lpstr>
      <vt:lpstr>Στόχοι</vt:lpstr>
      <vt:lpstr>Δομή κεφαλαίου</vt:lpstr>
      <vt:lpstr>Παραδείγματα ερωτήσεων</vt:lpstr>
      <vt:lpstr>Τετράδιο εργασιών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ΕΠΟΧΕΣ</dc:title>
  <dc:creator>Γεώργιος Μπεζιργιαννίδης</dc:creator>
  <cp:lastModifiedBy>Γεώργιος Μπεζιργιαννίδης</cp:lastModifiedBy>
  <cp:revision>8</cp:revision>
  <dcterms:created xsi:type="dcterms:W3CDTF">2019-06-22T05:35:27Z</dcterms:created>
  <dcterms:modified xsi:type="dcterms:W3CDTF">2019-06-22T12:34:47Z</dcterms:modified>
</cp:coreProperties>
</file>