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33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654630-6A8A-4F74-9D9A-CDFFEC03546A}" type="datetimeFigureOut">
              <a:rPr lang="el-GR" smtClean="0"/>
              <a:t>22/6/2019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4E2A8C-F89A-402F-AA3B-E081DC82F72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46239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4E2A8C-F89A-402F-AA3B-E081DC82F723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7317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D97F765-520C-4851-929F-AEDDD978D9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F528022D-3029-4BCD-8898-F93E8DEA8F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448725A-A7D0-43A6-8502-2D232EA9D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0E6AE-9567-4B11-BDA2-E253188865CA}" type="datetimeFigureOut">
              <a:rPr lang="el-GR" smtClean="0"/>
              <a:t>22/6/2019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C7DB424-B5B9-4F60-81D6-DFCCC1801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5EA71AB-B590-45B7-A7B2-5F61F79C7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EC0A6-0D72-4961-A41F-CC7ED19486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5909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F5848D9-6088-4935-92F9-51DE0D57A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F5BE7408-D9EC-4694-9603-CE7507CE76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60DFC8C-10D4-491A-83CA-543DB8033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0E6AE-9567-4B11-BDA2-E253188865CA}" type="datetimeFigureOut">
              <a:rPr lang="el-GR" smtClean="0"/>
              <a:t>22/6/2019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438657E-4F55-4CFF-86FA-48090F170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2C2BF25-B5D7-4295-81B5-AD2A5447D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EC0A6-0D72-4961-A41F-CC7ED19486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7232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C4BD3545-A4AD-45DB-A73D-C96CA46D7B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0365ADB0-E9DF-407F-8EF6-8592E3FCF3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742F0E7-66FE-431F-8999-6B8E8158A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0E6AE-9567-4B11-BDA2-E253188865CA}" type="datetimeFigureOut">
              <a:rPr lang="el-GR" smtClean="0"/>
              <a:t>22/6/2019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EBA3FA4-A8F1-4CC9-9A70-E60FD7C36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1FC991A-9BA7-4FC6-AEED-E12A4B3D6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EC0A6-0D72-4961-A41F-CC7ED19486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81005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F4DFE95-1A81-4141-98B8-0E0A290ED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71B8DBA-B375-4F74-87B4-75C139788B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A62960E-9CBA-4D7C-BEE4-ABAC02168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0E6AE-9567-4B11-BDA2-E253188865CA}" type="datetimeFigureOut">
              <a:rPr lang="el-GR" smtClean="0"/>
              <a:t>22/6/2019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2B78726-E237-4EE5-8331-EE577DA78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17B5D97-BB2E-4EAE-8508-07E5C642D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EC0A6-0D72-4961-A41F-CC7ED19486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622252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F917ACE-AA46-4682-8F08-DE0A60C68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D086728-7EDE-43A2-B4CB-13E9D7B76F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E686EAD-F110-4C1D-81A6-23C79C946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0E6AE-9567-4B11-BDA2-E253188865CA}" type="datetimeFigureOut">
              <a:rPr lang="el-GR" smtClean="0"/>
              <a:t>22/6/2019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84057A5-24D5-4E96-A174-E4F3ECE6D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CA43AC9-6B60-4CAA-812E-36EBB473E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EC0A6-0D72-4961-A41F-CC7ED19486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2231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47C15E9-8CE9-463E-875D-68ED636EB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982BAE2-F538-499B-A156-F2DB93A09E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112646F1-6BDE-4BC4-897C-A3539CD631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D2F1671-9A64-4BA5-8601-75F9DED34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0E6AE-9567-4B11-BDA2-E253188865CA}" type="datetimeFigureOut">
              <a:rPr lang="el-GR" smtClean="0"/>
              <a:t>22/6/2019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639B39D-615C-4173-96DB-977A0D13F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5F799332-F462-4F56-B7F2-C7EB4CB7E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EC0A6-0D72-4961-A41F-CC7ED19486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7087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2799DB7-1547-42FF-84D4-F4C22A34A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D1550051-8B7F-487F-970C-4C5CF72046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F3B9C1E8-6FD0-4865-A212-3EBD78C0E5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C7C114CD-FD21-4756-8450-C1D02A4CC6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08F597E7-97FE-4D77-B659-C1B7BD721F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B9A243C6-3348-4635-A6C1-3E105513F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0E6AE-9567-4B11-BDA2-E253188865CA}" type="datetimeFigureOut">
              <a:rPr lang="el-GR" smtClean="0"/>
              <a:t>22/6/2019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FFF6A242-6A22-476E-A36E-890AE4E51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5D01798A-CB14-461C-8EA1-0E9F94F2F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EC0A6-0D72-4961-A41F-CC7ED19486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0115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B19D5FB-8457-4E5A-A5A8-6B32A963B2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E121C0F8-091A-47EC-910A-3E373C154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0E6AE-9567-4B11-BDA2-E253188865CA}" type="datetimeFigureOut">
              <a:rPr lang="el-GR" smtClean="0"/>
              <a:t>22/6/2019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E23492B4-949A-40DB-BB74-A75FA32B4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C52F3A18-7E91-4C48-96DA-5BD42145D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EC0A6-0D72-4961-A41F-CC7ED19486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3417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5D7DBBDA-55C6-48A1-BDFA-3372AA339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0E6AE-9567-4B11-BDA2-E253188865CA}" type="datetimeFigureOut">
              <a:rPr lang="el-GR" smtClean="0"/>
              <a:t>22/6/2019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89FF8B93-4109-4FB6-BCC1-1FA0B9BCB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89D85D34-EB30-44AC-85FE-DD7647B13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EC0A6-0D72-4961-A41F-CC7ED19486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2009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A8FF7AC-885D-4AC6-9E75-FAC8125E5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18514AB-022E-4C70-AEEA-585ED139F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AC8F4CA1-11B8-476D-BC21-82C92B25CA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EB3CB6B6-3130-4AD7-B41B-13C39D75E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0E6AE-9567-4B11-BDA2-E253188865CA}" type="datetimeFigureOut">
              <a:rPr lang="el-GR" smtClean="0"/>
              <a:t>22/6/2019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AFD830B-4608-46C7-8336-7B235358F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8746573-BBB2-4350-8E70-0241AB208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EC0A6-0D72-4961-A41F-CC7ED19486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1948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C89CE09-37B3-46B5-90AE-925A356AA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2B944F08-06DA-46AD-90E2-27BFA6EBF2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24B3AB75-36A6-4AB5-801D-C74C1A5223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FC43C07E-A7EE-4E50-8DA1-4DA94440C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0E6AE-9567-4B11-BDA2-E253188865CA}" type="datetimeFigureOut">
              <a:rPr lang="el-GR" smtClean="0"/>
              <a:t>22/6/2019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72D0E7AE-C185-4963-90C1-C8CB2E7E6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7825DD5-0E36-417D-A312-B8027449B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EC0A6-0D72-4961-A41F-CC7ED19486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29741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C97CD62B-B9B3-437E-9292-590798661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430B2E0-63C5-41B3-89EC-0BFA968DD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99A0E6C-C6D5-4189-B15E-0E6C1B46F2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F0E6AE-9567-4B11-BDA2-E253188865CA}" type="datetimeFigureOut">
              <a:rPr lang="el-GR" smtClean="0"/>
              <a:t>22/6/2019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FB2D09F-A7E7-48EB-A21E-B44F227341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8924F97-E091-452C-82CD-CF7336A181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EC0A6-0D72-4961-A41F-CC7ED194866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4996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9B47D6-C332-4B2B-9419-1293C73583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ΤΕΚΤΟΝΙΚΕΣ ΠΛΑΚΕΣ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84EC88EB-C4BC-42AB-BD25-F01EB06E9A2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sz="3600" dirty="0"/>
              <a:t>ΗΠΕΙΡΩΤΙΚΗ ΜΕΤΑΚΙΝΗΣΗ</a:t>
            </a:r>
          </a:p>
        </p:txBody>
      </p:sp>
    </p:spTree>
    <p:extLst>
      <p:ext uri="{BB962C8B-B14F-4D97-AF65-F5344CB8AC3E}">
        <p14:creationId xmlns:p14="http://schemas.microsoft.com/office/powerpoint/2010/main" val="1595056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420D94D-3854-4AC2-963C-AAE3EDC05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5400" dirty="0"/>
              <a:t>Δομή κεφαλαίου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240351A-EB02-4B97-B3F2-D78A5EA009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Ιστορική αναδρομή στην ωκεανολογία</a:t>
            </a:r>
          </a:p>
          <a:p>
            <a:r>
              <a:rPr lang="el-GR" sz="4000" dirty="0"/>
              <a:t>Επιστημονική διερεύνηση με εντοπισμό ενδείξεων</a:t>
            </a:r>
          </a:p>
          <a:p>
            <a:r>
              <a:rPr lang="el-GR" sz="4000" dirty="0"/>
              <a:t>Εκμάθηση γνώσεων (κατανόηση διαδικασιών, ορολογία)</a:t>
            </a:r>
          </a:p>
        </p:txBody>
      </p:sp>
    </p:spTree>
    <p:extLst>
      <p:ext uri="{BB962C8B-B14F-4D97-AF65-F5344CB8AC3E}">
        <p14:creationId xmlns:p14="http://schemas.microsoft.com/office/powerpoint/2010/main" val="1830845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E3E0C79-9AA4-4761-8238-13856F753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5400" dirty="0"/>
              <a:t>Προηγούμενη</a:t>
            </a:r>
            <a:r>
              <a:rPr lang="el-GR" dirty="0"/>
              <a:t> </a:t>
            </a:r>
            <a:r>
              <a:rPr lang="el-GR" sz="5400" dirty="0"/>
              <a:t>γνώση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C4D26F1-09C0-44B6-AF81-6E6B2861A2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Στο προηγούμενο κεφάλαιο έγινε αναφορά στο θαλάσσιο έδαφος</a:t>
            </a:r>
          </a:p>
          <a:p>
            <a:r>
              <a:rPr lang="el-GR" sz="3200" dirty="0"/>
              <a:t>Ερώτημα </a:t>
            </a:r>
            <a:r>
              <a:rPr lang="el-GR" sz="3200" dirty="0" err="1"/>
              <a:t>αφόρμησης</a:t>
            </a:r>
            <a:r>
              <a:rPr lang="el-GR" sz="3200" dirty="0"/>
              <a:t> «πώς διαμορφώθηκε το θαλάσσιο έδαφος;»</a:t>
            </a:r>
          </a:p>
          <a:p>
            <a:r>
              <a:rPr lang="el-GR" sz="3200" dirty="0"/>
              <a:t>Ζητούμενο: μέσω διαφόρων θεματικών που σχετίζονται με το θαλάσσιο έδαφος να εντοπιστούν εκείνες οι ενδείξεις που ισχυροποιούν τη θεωρία της ηπειρωτικής μετακίνησης</a:t>
            </a:r>
          </a:p>
        </p:txBody>
      </p:sp>
    </p:spTree>
    <p:extLst>
      <p:ext uri="{BB962C8B-B14F-4D97-AF65-F5344CB8AC3E}">
        <p14:creationId xmlns:p14="http://schemas.microsoft.com/office/powerpoint/2010/main" val="26821272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52CB4FF-0DEA-4CA0-8D7B-817D10976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Ιστορική αναδρομή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F6B9B58-F100-472C-AF98-87A58BF0F3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3200" dirty="0"/>
              <a:t>Ο </a:t>
            </a:r>
            <a:r>
              <a:rPr lang="en-US" sz="3200" dirty="0"/>
              <a:t>Wegener</a:t>
            </a:r>
            <a:r>
              <a:rPr lang="el-GR" sz="3200" dirty="0"/>
              <a:t> (1915), ως θεωρητικός επιστήμονας, υπέθεσε από τη συμπληρωματικότητα των ηπείρων ότι υπήρξε μετακίνηση αυτών</a:t>
            </a:r>
            <a:endParaRPr lang="en-US" sz="3200" dirty="0"/>
          </a:p>
          <a:p>
            <a:r>
              <a:rPr lang="el-GR" sz="3200" dirty="0"/>
              <a:t>Δεν είχε γνώση ότι οι ωκεανοί αποτελούν εξίσου ή και μεγαλύτερο παράγοντα της μετακίνησης του φλοιού της γης</a:t>
            </a:r>
          </a:p>
          <a:p>
            <a:r>
              <a:rPr lang="el-GR" sz="3200" dirty="0"/>
              <a:t>Η προσπάθεια επιστημόνων να διαψεύσει την «αλλόκοτη» θεωρία του </a:t>
            </a:r>
            <a:r>
              <a:rPr lang="en-US" sz="3200" dirty="0"/>
              <a:t>Wegener</a:t>
            </a:r>
            <a:r>
              <a:rPr lang="el-GR" sz="3200" dirty="0"/>
              <a:t> συγκέντρωσε στοιχεία που την ισχυροποιούν</a:t>
            </a:r>
          </a:p>
          <a:p>
            <a:r>
              <a:rPr lang="el-GR" sz="3200" dirty="0"/>
              <a:t>Δόθηκε έμφαση στην ωκεάνια έρευνα για να αποδειχθεί η θεωρία της ηπειρωτικής μετακίνησης</a:t>
            </a:r>
          </a:p>
        </p:txBody>
      </p:sp>
    </p:spTree>
    <p:extLst>
      <p:ext uri="{BB962C8B-B14F-4D97-AF65-F5344CB8AC3E}">
        <p14:creationId xmlns:p14="http://schemas.microsoft.com/office/powerpoint/2010/main" val="1194582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6AA5BB3-AE27-44D9-9EFA-15AC37DFC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Ανάπτυξη επιστήμης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F996E7D-3C2D-4989-B362-910E01B090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1925 → Η Γερμανία ανακαλύπτει οροσειρά στον Ατλαντικό Ωκεανό (</a:t>
            </a:r>
            <a:r>
              <a:rPr lang="en-US" dirty="0"/>
              <a:t>Mid-Atlantic Ridge)</a:t>
            </a:r>
            <a:endParaRPr lang="el-GR" dirty="0"/>
          </a:p>
          <a:p>
            <a:r>
              <a:rPr lang="el-GR" dirty="0"/>
              <a:t>1950 → χαρτογραφείται βαθύ φαράγγι (</a:t>
            </a:r>
            <a:r>
              <a:rPr lang="en-US" dirty="0"/>
              <a:t>Great Global Rift)</a:t>
            </a:r>
            <a:endParaRPr lang="el-GR" dirty="0"/>
          </a:p>
          <a:p>
            <a:pPr marL="0" indent="0">
              <a:buNone/>
            </a:pPr>
            <a:r>
              <a:rPr lang="el-GR" dirty="0"/>
              <a:t>Η </a:t>
            </a:r>
            <a:r>
              <a:rPr lang="el-GR" dirty="0" err="1"/>
              <a:t>ηφαιστιακή</a:t>
            </a:r>
            <a:r>
              <a:rPr lang="el-GR" dirty="0"/>
              <a:t> δραστηριότητα που υπάρχει στο ρήγμα οδηγεί στην παρατήρηση της υποθαλάσσιας μεταφοράς ενέργειας και του φαινομένου δημιουργίας νέας υποθαλάσσιας λεκάνης</a:t>
            </a:r>
          </a:p>
          <a:p>
            <a:r>
              <a:rPr lang="el-GR" dirty="0"/>
              <a:t>Ίδια περίοδος → Τάφροι μεταξύ των τεκτονικών πλακών από όπου, λόγω των σεισμών, προκαλούνται τα </a:t>
            </a:r>
            <a:r>
              <a:rPr lang="el-GR" dirty="0" err="1"/>
              <a:t>τσουνάμι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0486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EBBE75B-BC82-4184-917B-F8A5DC21F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Αποτελέσματα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F3312B2-5F80-4560-8582-571CA7B4A2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Σήμερα γνωρίζουμε πως ο φλοιός αποτελείται από 6 μεγάλες πλάκες και πολλές μικρότερες</a:t>
            </a:r>
          </a:p>
          <a:p>
            <a:r>
              <a:rPr lang="el-GR" dirty="0"/>
              <a:t>Η γεωλογία, μέσω της ενοποιημένης θεωρίας (ηπειρωτική μετακίνηση &amp; τεκτονικές πλάκες)</a:t>
            </a:r>
          </a:p>
          <a:p>
            <a:pPr lvl="1"/>
            <a:r>
              <a:rPr lang="el-GR" dirty="0"/>
              <a:t>Εντοπίζει την τεκτονική δραστηριότητα</a:t>
            </a:r>
          </a:p>
          <a:p>
            <a:pPr lvl="1"/>
            <a:r>
              <a:rPr lang="el-GR" dirty="0"/>
              <a:t>Προβλέπει καταστροφές και μελλοντικές αλλαγές</a:t>
            </a:r>
          </a:p>
          <a:p>
            <a:pPr lvl="1"/>
            <a:r>
              <a:rPr lang="el-GR" dirty="0"/>
              <a:t>Δημιουργεί προϋποθέσεις έρευνας</a:t>
            </a:r>
          </a:p>
          <a:p>
            <a:r>
              <a:rPr lang="el-GR" dirty="0"/>
              <a:t>Η μεθοδολογία που προσφέρεται αποτελεί την επιστημονική επιχειρηματολογία έναντι των ατεκμηρίωτων ενδείξεων (π.χ. αστρολογία) </a:t>
            </a:r>
          </a:p>
        </p:txBody>
      </p:sp>
    </p:spTree>
    <p:extLst>
      <p:ext uri="{BB962C8B-B14F-4D97-AF65-F5344CB8AC3E}">
        <p14:creationId xmlns:p14="http://schemas.microsoft.com/office/powerpoint/2010/main" val="898441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C1BCFDC-7714-4690-AED2-BA73D7E37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Δραστηριότητα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2EE3A74-8667-4279-8821-CB9E889A43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l-GR" dirty="0"/>
              <a:t>Το κεφάλαιο προσφέρει 5 θεματικές από όπου οι μαθητές θα αντλήσουν επιχειρηματολογία για να στηρίξουν την ενοποιημένη θεωρία</a:t>
            </a:r>
          </a:p>
          <a:p>
            <a:pPr algn="just"/>
            <a:r>
              <a:rPr lang="el-GR" dirty="0"/>
              <a:t>Τεκτονικές πλάκες και χημεία του ωκεανού</a:t>
            </a:r>
          </a:p>
          <a:p>
            <a:pPr algn="just"/>
            <a:r>
              <a:rPr lang="el-GR" dirty="0"/>
              <a:t>Τεκτονικές πλάκες και μετακίνηση της Φλόριντα</a:t>
            </a:r>
          </a:p>
          <a:p>
            <a:pPr algn="just"/>
            <a:r>
              <a:rPr lang="el-GR" dirty="0"/>
              <a:t>Θαλάσσια ζώα και αναβλύσεις </a:t>
            </a:r>
          </a:p>
          <a:p>
            <a:pPr algn="just"/>
            <a:r>
              <a:rPr lang="el-GR" dirty="0"/>
              <a:t>Αφρικανικές ρωγμές</a:t>
            </a:r>
          </a:p>
          <a:p>
            <a:pPr algn="just"/>
            <a:r>
              <a:rPr lang="el-GR" dirty="0" err="1"/>
              <a:t>Τσουνάμι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57750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062CF7-F8AF-4259-92D7-DBEE891BB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Τετράδιο εργασιών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9F55821-B889-4BE7-98DF-75E41E2D98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Παρουσιάζει ενδιαφέρον η οργάνωση των ασκήσεων στο Τ.Ε.</a:t>
            </a:r>
          </a:p>
          <a:p>
            <a:r>
              <a:rPr lang="el-GR" dirty="0"/>
              <a:t>Οι μαθητές σημειώνουν ό,τι ξέρουν καθώς και πεποιθήσεις για τα φαινόμενα που θα μελετήσουν και με το πέρας του κεφαλαίου </a:t>
            </a:r>
            <a:r>
              <a:rPr lang="el-GR" dirty="0" err="1"/>
              <a:t>αναστοχάζονται</a:t>
            </a:r>
            <a:endParaRPr lang="el-GR" dirty="0"/>
          </a:p>
          <a:p>
            <a:r>
              <a:rPr lang="el-GR" dirty="0"/>
              <a:t>Εξερεύνηση υποβάθρου κεφαλαίου</a:t>
            </a:r>
          </a:p>
          <a:p>
            <a:r>
              <a:rPr lang="el-GR" dirty="0"/>
              <a:t>Λεξιλόγιο</a:t>
            </a:r>
          </a:p>
          <a:p>
            <a:r>
              <a:rPr lang="el-GR" dirty="0"/>
              <a:t>Στρατηγικές ανάγνωσης (τα γεγονότα μπαίνουν στη σειρά)</a:t>
            </a:r>
          </a:p>
          <a:p>
            <a:r>
              <a:rPr lang="el-GR" dirty="0"/>
              <a:t>Στρατηγικές ανάγνωσης των χαρτών και διαγραμμάτων</a:t>
            </a:r>
            <a:endParaRPr lang="en-US" dirty="0"/>
          </a:p>
          <a:p>
            <a:r>
              <a:rPr lang="el-GR" dirty="0"/>
              <a:t>Σύνθεση των σκέψεων για παραγωγή νέας γνώσης</a:t>
            </a:r>
          </a:p>
        </p:txBody>
      </p:sp>
    </p:spTree>
    <p:extLst>
      <p:ext uri="{BB962C8B-B14F-4D97-AF65-F5344CB8AC3E}">
        <p14:creationId xmlns:p14="http://schemas.microsoft.com/office/powerpoint/2010/main" val="207952565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358</Words>
  <Application>Microsoft Office PowerPoint</Application>
  <PresentationFormat>Ευρεία οθόνη</PresentationFormat>
  <Paragraphs>43</Paragraphs>
  <Slides>8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Θέμα του Office</vt:lpstr>
      <vt:lpstr>ΤΕΚΤΟΝΙΚΕΣ ΠΛΑΚΕΣ</vt:lpstr>
      <vt:lpstr>Δομή κεφαλαίου</vt:lpstr>
      <vt:lpstr>Προηγούμενη γνώση</vt:lpstr>
      <vt:lpstr>Ιστορική αναδρομή</vt:lpstr>
      <vt:lpstr>Ανάπτυξη επιστήμης</vt:lpstr>
      <vt:lpstr>Αποτελέσματα</vt:lpstr>
      <vt:lpstr>Δραστηριότητα </vt:lpstr>
      <vt:lpstr>Τετράδιο εργασιών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ΤΕΚΤΟΝΙΚΕΣ ΠΛΑΚΕΣ</dc:title>
  <dc:creator>Γεώργιος Μπεζιργιαννίδης</dc:creator>
  <cp:lastModifiedBy>Γεώργιος Μπεζιργιαννίδης</cp:lastModifiedBy>
  <cp:revision>12</cp:revision>
  <dcterms:created xsi:type="dcterms:W3CDTF">2019-06-20T12:57:32Z</dcterms:created>
  <dcterms:modified xsi:type="dcterms:W3CDTF">2019-06-22T05:35:10Z</dcterms:modified>
</cp:coreProperties>
</file>