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3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54630-6A8A-4F74-9D9A-CDFFEC03546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E2A8C-F89A-402F-AA3B-E081DC82F7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6239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E2A8C-F89A-402F-AA3B-E081DC82F72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73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97F765-520C-4851-929F-AEDDD978D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528022D-3029-4BCD-8898-F93E8DEA8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48725A-A7D0-43A6-8502-2D232EA9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7DB424-B5B9-4F60-81D6-DFCCC180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EA71AB-B590-45B7-A7B2-5F61F79C7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590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5848D9-6088-4935-92F9-51DE0D57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5BE7408-D9EC-4694-9603-CE7507CE7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0DFC8C-10D4-491A-83CA-543DB803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38657E-4F55-4CFF-86FA-48090F17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2C2BF25-B5D7-4295-81B5-AD2A5447D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723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4BD3545-A4AD-45DB-A73D-C96CA46D7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365ADB0-E9DF-407F-8EF6-8592E3FCF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42F0E7-66FE-431F-8999-6B8E8158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BA3FA4-A8F1-4CC9-9A70-E60FD7C36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FC991A-9BA7-4FC6-AEED-E12A4B3D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100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4DFE95-1A81-4141-98B8-0E0A290ED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1B8DBA-B375-4F74-87B4-75C139788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62960E-9CBA-4D7C-BEE4-ABAC0216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2B78726-E237-4EE5-8331-EE577DA7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7B5D97-BB2E-4EAE-8508-07E5C642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22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917ACE-AA46-4682-8F08-DE0A60C68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D086728-7EDE-43A2-B4CB-13E9D7B76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686EAD-F110-4C1D-81A6-23C79C946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84057A5-24D5-4E96-A174-E4F3ECE6D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A43AC9-6B60-4CAA-812E-36EBB473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223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7C15E9-8CE9-463E-875D-68ED636EB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82BAE2-F538-499B-A156-F2DB93A09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2646F1-6BDE-4BC4-897C-A3539CD63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2F1671-9A64-4BA5-8601-75F9DED34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639B39D-615C-4173-96DB-977A0D13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799332-F462-4F56-B7F2-C7EB4CB7E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08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799DB7-1547-42FF-84D4-F4C22A34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1550051-8B7F-487F-970C-4C5CF7204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3B9C1E8-6FD0-4865-A212-3EBD78C0E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7C114CD-FD21-4756-8450-C1D02A4CC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8F597E7-97FE-4D77-B659-C1B7BD721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9A243C6-3348-4635-A6C1-3E105513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FF6A242-6A22-476E-A36E-890AE4E5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D01798A-CB14-461C-8EA1-0E9F94F2F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11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19D5FB-8457-4E5A-A5A8-6B32A963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121C0F8-091A-47EC-910A-3E373C15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23492B4-949A-40DB-BB74-A75FA32B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52F3A18-7E91-4C48-96DA-5BD42145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341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D7DBBDA-55C6-48A1-BDFA-3372AA339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9FF8B93-4109-4FB6-BCC1-1FA0B9BC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9D85D34-EB30-44AC-85FE-DD7647B1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200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8FF7AC-885D-4AC6-9E75-FAC8125E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8514AB-022E-4C70-AEEA-585ED139F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C8F4CA1-11B8-476D-BC21-82C92B25C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3CB6B6-3130-4AD7-B41B-13C39D75E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AFD830B-4608-46C7-8336-7B235358F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8746573-BBB2-4350-8E70-0241AB208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194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89CE09-37B3-46B5-90AE-925A356AA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B944F08-06DA-46AD-90E2-27BFA6EBF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4B3AB75-36A6-4AB5-801D-C74C1A522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C43C07E-A7EE-4E50-8DA1-4DA94440C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2D0E7AE-C185-4963-90C1-C8CB2E7E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7825DD5-0E36-417D-A312-B8027449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974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97CD62B-B9B3-437E-9292-590798661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430B2E0-63C5-41B3-89EC-0BFA968DD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9A0E6C-C6D5-4189-B15E-0E6C1B46F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0E6AE-9567-4B11-BDA2-E253188865CA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B2D09F-A7E7-48EB-A21E-B44F2273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8924F97-E091-452C-82CD-CF7336A181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EC0A6-0D72-4961-A41F-CC7ED19486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499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9B47D6-C332-4B2B-9419-1293C73583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ΤΕΚΤΟΝΙΚΕΣ ΠΛΑΚΕΣ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4EC88EB-C4BC-42AB-BD25-F01EB06E9A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ΗΠΕΙΡΩΤΙΚΗ ΜΕΤΑΚΙΝΗΣΗ</a:t>
            </a:r>
          </a:p>
        </p:txBody>
      </p:sp>
    </p:spTree>
    <p:extLst>
      <p:ext uri="{BB962C8B-B14F-4D97-AF65-F5344CB8AC3E}">
        <p14:creationId xmlns:p14="http://schemas.microsoft.com/office/powerpoint/2010/main" val="159505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20D94D-3854-4AC2-963C-AAE3EDC0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400" dirty="0"/>
              <a:t>Δομή κεφαλαίου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40351A-EB02-4B97-B3F2-D78A5EA00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Ιστορική αναδρομή στην ωκεανολογία</a:t>
            </a:r>
          </a:p>
          <a:p>
            <a:r>
              <a:rPr lang="el-GR" sz="4000" dirty="0"/>
              <a:t>Επιστημονική διερεύνηση με εντοπισμό ενδείξεων</a:t>
            </a:r>
          </a:p>
          <a:p>
            <a:r>
              <a:rPr lang="el-GR" sz="4000" dirty="0"/>
              <a:t>Εκμάθηση γνώσεων (κατανόηση διαδικασιών, ορολογία)</a:t>
            </a:r>
          </a:p>
        </p:txBody>
      </p:sp>
    </p:spTree>
    <p:extLst>
      <p:ext uri="{BB962C8B-B14F-4D97-AF65-F5344CB8AC3E}">
        <p14:creationId xmlns:p14="http://schemas.microsoft.com/office/powerpoint/2010/main" val="183084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3E0C79-9AA4-4761-8238-13856F753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5400" dirty="0"/>
              <a:t>Προηγούμενη</a:t>
            </a:r>
            <a:r>
              <a:rPr lang="el-GR" dirty="0"/>
              <a:t> </a:t>
            </a:r>
            <a:r>
              <a:rPr lang="el-GR" sz="5400" dirty="0"/>
              <a:t>γνώση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4D26F1-09C0-44B6-AF81-6E6B2861A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Στο προηγούμενο κεφάλαιο έγινε αναφορά στο θαλάσσιο έδαφος</a:t>
            </a:r>
          </a:p>
          <a:p>
            <a:r>
              <a:rPr lang="el-GR" sz="3200" dirty="0"/>
              <a:t>Ερώτημα </a:t>
            </a:r>
            <a:r>
              <a:rPr lang="el-GR" sz="3200" dirty="0" err="1"/>
              <a:t>αφόρμησης</a:t>
            </a:r>
            <a:r>
              <a:rPr lang="el-GR" sz="3200" dirty="0"/>
              <a:t> «πώς διαμορφώθηκε το θαλάσσιο έδαφος;»</a:t>
            </a:r>
          </a:p>
          <a:p>
            <a:r>
              <a:rPr lang="el-GR" sz="3200" dirty="0"/>
              <a:t>Ζητούμενο: μέσω διαφόρων θεματικών που σχετίζονται με το θαλάσσιο έδαφος να εντοπιστούν εκείνες οι ενδείξεις που ισχυροποιούν τη θεωρία της ηπειρωτικής μετακίνησης</a:t>
            </a:r>
          </a:p>
        </p:txBody>
      </p:sp>
    </p:spTree>
    <p:extLst>
      <p:ext uri="{BB962C8B-B14F-4D97-AF65-F5344CB8AC3E}">
        <p14:creationId xmlns:p14="http://schemas.microsoft.com/office/powerpoint/2010/main" val="2682127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2CB4FF-0DEA-4CA0-8D7B-817D10976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6B9B58-F100-472C-AF98-87A58BF0F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3200" dirty="0"/>
              <a:t>Ο </a:t>
            </a:r>
            <a:r>
              <a:rPr lang="en-US" sz="3200" dirty="0"/>
              <a:t>Wegener</a:t>
            </a:r>
            <a:r>
              <a:rPr lang="el-GR" sz="3200" dirty="0"/>
              <a:t> (1915), ως θεωρητικός επιστήμονας, υπέθεσε από τη συμπληρωματικότητα των ηπείρων ότι υπήρξε μετακίνηση αυτών</a:t>
            </a:r>
            <a:endParaRPr lang="en-US" sz="3200" dirty="0"/>
          </a:p>
          <a:p>
            <a:r>
              <a:rPr lang="el-GR" sz="3200" dirty="0"/>
              <a:t>Δεν είχε γνώση ότι οι ωκεανοί αποτελούν εξίσου ή και μεγαλύτερο παράγοντα της μετακίνησης του φλοιού της γης</a:t>
            </a:r>
          </a:p>
          <a:p>
            <a:r>
              <a:rPr lang="el-GR" sz="3200" dirty="0"/>
              <a:t>Η προσπάθεια επιστημόνων να διαψεύσει την «αλλόκοτη» θεωρία του </a:t>
            </a:r>
            <a:r>
              <a:rPr lang="en-US" sz="3200" dirty="0"/>
              <a:t>Wegener</a:t>
            </a:r>
            <a:r>
              <a:rPr lang="el-GR" sz="3200" dirty="0"/>
              <a:t> συγκέντρωσε στοιχεία που την ισχυροποιούν</a:t>
            </a:r>
          </a:p>
          <a:p>
            <a:r>
              <a:rPr lang="el-GR" sz="3200" dirty="0"/>
              <a:t>Δόθηκε έμφαση στην ωκεάνια έρευνα για να αποδειχθεί η θεωρία της ηπειρωτικής μετακίνησης</a:t>
            </a:r>
          </a:p>
        </p:txBody>
      </p:sp>
    </p:spTree>
    <p:extLst>
      <p:ext uri="{BB962C8B-B14F-4D97-AF65-F5344CB8AC3E}">
        <p14:creationId xmlns:p14="http://schemas.microsoft.com/office/powerpoint/2010/main" val="119458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AA5BB3-AE27-44D9-9EFA-15AC37DFC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Ανάπτυξη επιστήμης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996E7D-3C2D-4989-B362-910E01B09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1925 → Η Γερμανία ανακαλύπτει οροσειρά στον Ατλαντικό Ωκεανό (</a:t>
            </a:r>
            <a:r>
              <a:rPr lang="en-US" dirty="0"/>
              <a:t>Mid-Atlantic Ridge)</a:t>
            </a:r>
            <a:endParaRPr lang="el-GR" dirty="0"/>
          </a:p>
          <a:p>
            <a:r>
              <a:rPr lang="el-GR" dirty="0"/>
              <a:t>1950 → χαρτογραφείται βαθύ φαράγγι (</a:t>
            </a:r>
            <a:r>
              <a:rPr lang="en-US" dirty="0"/>
              <a:t>Great Global Rift)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Η </a:t>
            </a:r>
            <a:r>
              <a:rPr lang="el-GR" dirty="0" err="1"/>
              <a:t>ηφαιστιακή</a:t>
            </a:r>
            <a:r>
              <a:rPr lang="el-GR" dirty="0"/>
              <a:t> δραστηριότητα που υπάρχει στο ρήγμα οδηγεί στην παρατήρηση της υποθαλάσσιας μεταφοράς ενέργειας και του φαινομένου δημιουργίας νέας υποθαλάσσιας λεκάνης</a:t>
            </a:r>
          </a:p>
          <a:p>
            <a:r>
              <a:rPr lang="el-GR" dirty="0"/>
              <a:t>Ίδια περίοδος → Τάφροι μεταξύ των τεκτονικών πλακών από όπου, λόγω των σεισμών, προκαλούνται τα </a:t>
            </a:r>
            <a:r>
              <a:rPr lang="el-GR" dirty="0" err="1"/>
              <a:t>τσουνάμι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0486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BBE75B-BC82-4184-917B-F8A5DC21F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3312B2-5F80-4560-8582-571CA7B4A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Σήμερα γνωρίζουμε πως ο φλοιός αποτελείται από 6 μεγάλες πλάκες και πολλές μικρότερες</a:t>
            </a:r>
          </a:p>
          <a:p>
            <a:r>
              <a:rPr lang="el-GR" dirty="0"/>
              <a:t>Η γεωλογία, μέσω της ενοποιημένης θεωρίας (ηπειρωτική μετακίνηση &amp; τεκτονικές πλάκες)</a:t>
            </a:r>
          </a:p>
          <a:p>
            <a:pPr lvl="1"/>
            <a:r>
              <a:rPr lang="el-GR" dirty="0"/>
              <a:t>Εντοπίζει την τεκτονική δραστηριότητα</a:t>
            </a:r>
          </a:p>
          <a:p>
            <a:pPr lvl="1"/>
            <a:r>
              <a:rPr lang="el-GR" dirty="0"/>
              <a:t>Προβλέπει καταστροφές και μελλοντικές αλλαγές</a:t>
            </a:r>
          </a:p>
          <a:p>
            <a:pPr lvl="1"/>
            <a:r>
              <a:rPr lang="el-GR" dirty="0"/>
              <a:t>Δημιουργεί προϋποθέσεις έρευνας</a:t>
            </a:r>
          </a:p>
          <a:p>
            <a:r>
              <a:rPr lang="el-GR" dirty="0"/>
              <a:t>Η μεθοδολογία που προσφέρεται αποτελεί την επιστημονική επιχειρηματολογία έναντι των ατεκμηρίωτων ενδείξεων (π.χ. αστρολογία) </a:t>
            </a:r>
          </a:p>
        </p:txBody>
      </p:sp>
    </p:spTree>
    <p:extLst>
      <p:ext uri="{BB962C8B-B14F-4D97-AF65-F5344CB8AC3E}">
        <p14:creationId xmlns:p14="http://schemas.microsoft.com/office/powerpoint/2010/main" val="898441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1BCFDC-7714-4690-AED2-BA73D7E37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Δραστηριότητα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EE3A74-8667-4279-8821-CB9E889A4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Το κεφάλαιο προσφέρει 5 θεματικές από όπου οι μαθητές θα αντλήσουν επιχειρηματολογία για να στηρίξουν την ενοποιημένη θεωρία</a:t>
            </a:r>
          </a:p>
          <a:p>
            <a:pPr algn="just"/>
            <a:r>
              <a:rPr lang="el-GR" dirty="0"/>
              <a:t>Τεκτονικές πλάκες και χημεία του ωκεανού</a:t>
            </a:r>
          </a:p>
          <a:p>
            <a:pPr algn="just"/>
            <a:r>
              <a:rPr lang="el-GR" dirty="0"/>
              <a:t>Τεκτονικές πλάκες και μετακίνηση της Φλόριντα</a:t>
            </a:r>
          </a:p>
          <a:p>
            <a:pPr algn="just"/>
            <a:r>
              <a:rPr lang="el-GR" dirty="0"/>
              <a:t>Θαλάσσια ζώα και αναβλύσεις </a:t>
            </a:r>
          </a:p>
          <a:p>
            <a:pPr algn="just"/>
            <a:r>
              <a:rPr lang="el-GR" dirty="0"/>
              <a:t>Αφρικανικές ρωγμές</a:t>
            </a:r>
          </a:p>
          <a:p>
            <a:pPr algn="just"/>
            <a:r>
              <a:rPr lang="el-GR" dirty="0" err="1"/>
              <a:t>Τσουνάμι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775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062CF7-F8AF-4259-92D7-DBEE891B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Τετράδιο εργασιών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F55821-B889-4BE7-98DF-75E41E2D9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Παρουσιάζει ενδιαφέρον η οργάνωση των ασκήσεων στο Τ.Ε.</a:t>
            </a:r>
          </a:p>
          <a:p>
            <a:r>
              <a:rPr lang="el-GR" dirty="0"/>
              <a:t>Οι μαθητές σημειώνουν ό,τι ξέρουν καθώς και πεποιθήσεις για τα φαινόμενα που θα μελετήσουν και με το πέρας του κεφαλαίου </a:t>
            </a:r>
            <a:r>
              <a:rPr lang="el-GR" dirty="0" err="1"/>
              <a:t>αναστοχάζονται</a:t>
            </a:r>
            <a:endParaRPr lang="el-GR" dirty="0"/>
          </a:p>
          <a:p>
            <a:r>
              <a:rPr lang="el-GR" dirty="0"/>
              <a:t>Εξερεύνηση υποβάθρου κεφαλαίου</a:t>
            </a:r>
          </a:p>
          <a:p>
            <a:r>
              <a:rPr lang="el-GR" dirty="0"/>
              <a:t>Λεξιλόγιο</a:t>
            </a:r>
          </a:p>
          <a:p>
            <a:r>
              <a:rPr lang="el-GR" dirty="0"/>
              <a:t>Στρατηγικές ανάγνωσης (τα γεγονότα μπαίνουν στη σειρά)</a:t>
            </a:r>
          </a:p>
          <a:p>
            <a:r>
              <a:rPr lang="el-GR" dirty="0"/>
              <a:t>Στρατηγικές ανάγνωσης των χαρτών και διαγραμμάτων</a:t>
            </a:r>
            <a:endParaRPr lang="en-US" dirty="0"/>
          </a:p>
          <a:p>
            <a:r>
              <a:rPr lang="el-GR" dirty="0"/>
              <a:t>Σύνθεση των σκέψεων για παραγωγή νέας γνώσης</a:t>
            </a:r>
          </a:p>
        </p:txBody>
      </p:sp>
    </p:spTree>
    <p:extLst>
      <p:ext uri="{BB962C8B-B14F-4D97-AF65-F5344CB8AC3E}">
        <p14:creationId xmlns:p14="http://schemas.microsoft.com/office/powerpoint/2010/main" val="207952565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358</Words>
  <Application>Microsoft Office PowerPoint</Application>
  <PresentationFormat>Ευρεία οθόνη</PresentationFormat>
  <Paragraphs>43</Paragraphs>
  <Slides>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ΤΕΚΤΟΝΙΚΕΣ ΠΛΑΚΕΣ</vt:lpstr>
      <vt:lpstr>Δομή κεφαλαίου</vt:lpstr>
      <vt:lpstr>Προηγούμενη γνώση</vt:lpstr>
      <vt:lpstr>Ιστορική αναδρομή</vt:lpstr>
      <vt:lpstr>Ανάπτυξη επιστήμης</vt:lpstr>
      <vt:lpstr>Αποτελέσματα</vt:lpstr>
      <vt:lpstr>Δραστηριότητα </vt:lpstr>
      <vt:lpstr>Τετράδιο εργασιών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ΤΕΚΤΟΝΙΚΕΣ ΠΛΑΚΕΣ</dc:title>
  <dc:creator>Γεώργιος Μπεζιργιαννίδης</dc:creator>
  <cp:lastModifiedBy>Γεώργιος Μπεζιργιαννίδης</cp:lastModifiedBy>
  <cp:revision>12</cp:revision>
  <dcterms:created xsi:type="dcterms:W3CDTF">2019-06-20T12:57:32Z</dcterms:created>
  <dcterms:modified xsi:type="dcterms:W3CDTF">2019-06-22T05:35:10Z</dcterms:modified>
</cp:coreProperties>
</file>