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36004500" cy="28803600"/>
  <p:notesSz cx="6858000" cy="9144000"/>
  <p:defaultTextStyle>
    <a:defPPr>
      <a:defRPr lang="en-US"/>
    </a:defPPr>
    <a:lvl1pPr marL="0" algn="l" defTabSz="3811660" rtl="0" eaLnBrk="1" latinLnBrk="0" hangingPunct="1">
      <a:defRPr sz="7500" kern="1200">
        <a:solidFill>
          <a:schemeClr val="tx1"/>
        </a:solidFill>
        <a:latin typeface="+mn-lt"/>
        <a:ea typeface="+mn-ea"/>
        <a:cs typeface="+mn-cs"/>
      </a:defRPr>
    </a:lvl1pPr>
    <a:lvl2pPr marL="1905830" algn="l" defTabSz="3811660" rtl="0" eaLnBrk="1" latinLnBrk="0" hangingPunct="1">
      <a:defRPr sz="7500" kern="1200">
        <a:solidFill>
          <a:schemeClr val="tx1"/>
        </a:solidFill>
        <a:latin typeface="+mn-lt"/>
        <a:ea typeface="+mn-ea"/>
        <a:cs typeface="+mn-cs"/>
      </a:defRPr>
    </a:lvl2pPr>
    <a:lvl3pPr marL="3811660" algn="l" defTabSz="3811660" rtl="0" eaLnBrk="1" latinLnBrk="0" hangingPunct="1">
      <a:defRPr sz="7500" kern="1200">
        <a:solidFill>
          <a:schemeClr val="tx1"/>
        </a:solidFill>
        <a:latin typeface="+mn-lt"/>
        <a:ea typeface="+mn-ea"/>
        <a:cs typeface="+mn-cs"/>
      </a:defRPr>
    </a:lvl3pPr>
    <a:lvl4pPr marL="5717490" algn="l" defTabSz="3811660" rtl="0" eaLnBrk="1" latinLnBrk="0" hangingPunct="1">
      <a:defRPr sz="7500" kern="1200">
        <a:solidFill>
          <a:schemeClr val="tx1"/>
        </a:solidFill>
        <a:latin typeface="+mn-lt"/>
        <a:ea typeface="+mn-ea"/>
        <a:cs typeface="+mn-cs"/>
      </a:defRPr>
    </a:lvl4pPr>
    <a:lvl5pPr marL="7623319" algn="l" defTabSz="3811660" rtl="0" eaLnBrk="1" latinLnBrk="0" hangingPunct="1">
      <a:defRPr sz="7500" kern="1200">
        <a:solidFill>
          <a:schemeClr val="tx1"/>
        </a:solidFill>
        <a:latin typeface="+mn-lt"/>
        <a:ea typeface="+mn-ea"/>
        <a:cs typeface="+mn-cs"/>
      </a:defRPr>
    </a:lvl5pPr>
    <a:lvl6pPr marL="9529151" algn="l" defTabSz="3811660" rtl="0" eaLnBrk="1" latinLnBrk="0" hangingPunct="1">
      <a:defRPr sz="7500" kern="1200">
        <a:solidFill>
          <a:schemeClr val="tx1"/>
        </a:solidFill>
        <a:latin typeface="+mn-lt"/>
        <a:ea typeface="+mn-ea"/>
        <a:cs typeface="+mn-cs"/>
      </a:defRPr>
    </a:lvl6pPr>
    <a:lvl7pPr marL="11434981" algn="l" defTabSz="3811660" rtl="0" eaLnBrk="1" latinLnBrk="0" hangingPunct="1">
      <a:defRPr sz="7500" kern="1200">
        <a:solidFill>
          <a:schemeClr val="tx1"/>
        </a:solidFill>
        <a:latin typeface="+mn-lt"/>
        <a:ea typeface="+mn-ea"/>
        <a:cs typeface="+mn-cs"/>
      </a:defRPr>
    </a:lvl7pPr>
    <a:lvl8pPr marL="13340810" algn="l" defTabSz="3811660" rtl="0" eaLnBrk="1" latinLnBrk="0" hangingPunct="1">
      <a:defRPr sz="7500" kern="1200">
        <a:solidFill>
          <a:schemeClr val="tx1"/>
        </a:solidFill>
        <a:latin typeface="+mn-lt"/>
        <a:ea typeface="+mn-ea"/>
        <a:cs typeface="+mn-cs"/>
      </a:defRPr>
    </a:lvl8pPr>
    <a:lvl9pPr marL="15246642" algn="l" defTabSz="3811660" rtl="0" eaLnBrk="1" latinLnBrk="0" hangingPunct="1">
      <a:defRPr sz="75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A676"/>
    <a:srgbClr val="FFFFFF"/>
    <a:srgbClr val="A1A1A1"/>
    <a:srgbClr val="CDD2DE"/>
    <a:srgbClr val="F3F5FA"/>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98065" autoAdjust="0"/>
  </p:normalViewPr>
  <p:slideViewPr>
    <p:cSldViewPr snapToGrid="0" snapToObjects="1" showGuides="1">
      <p:cViewPr>
        <p:scale>
          <a:sx n="25" d="100"/>
          <a:sy n="25" d="100"/>
        </p:scale>
        <p:origin x="-1181" y="446"/>
      </p:cViewPr>
      <p:guideLst>
        <p:guide orient="horz" pos="9071"/>
        <p:guide orient="horz" pos="2559"/>
        <p:guide pos="11339"/>
        <p:guide pos="11819"/>
      </p:guideLst>
    </p:cSldViewPr>
  </p:slideViewPr>
  <p:outlineViewPr>
    <p:cViewPr>
      <p:scale>
        <a:sx n="33" d="100"/>
        <a:sy n="33" d="100"/>
      </p:scale>
      <p:origin x="43" y="426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914;&#953;&#946;&#955;&#943;&#959;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panag\Downloads\&#914;&#953;&#946;&#955;&#943;&#959;1.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276733213309813E-2"/>
          <c:y val="3.7436537522471114E-2"/>
          <c:w val="0.89392941225977063"/>
          <c:h val="0.67803156557737232"/>
        </c:manualLayout>
      </c:layout>
      <c:barChart>
        <c:barDir val="col"/>
        <c:grouping val="clustered"/>
        <c:varyColors val="0"/>
        <c:ser>
          <c:idx val="0"/>
          <c:order val="0"/>
          <c:tx>
            <c:strRef>
              <c:f>Φύλλο1!$C$2</c:f>
              <c:strCache>
                <c:ptCount val="1"/>
                <c:pt idx="0">
                  <c:v>Phase I</c:v>
                </c:pt>
              </c:strCache>
            </c:strRef>
          </c:tx>
          <c:invertIfNegative val="0"/>
          <c:cat>
            <c:multiLvlStrRef>
              <c:f>Φύλλο1!$A$3:$B$6</c:f>
              <c:multiLvlStrCache>
                <c:ptCount val="4"/>
                <c:lvl>
                  <c:pt idx="0">
                    <c:v>use</c:v>
                  </c:pt>
                  <c:pt idx="1">
                    <c:v>inappropriate</c:v>
                  </c:pt>
                  <c:pt idx="2">
                    <c:v>overuse</c:v>
                  </c:pt>
                  <c:pt idx="3">
                    <c:v>underutilization</c:v>
                  </c:pt>
                </c:lvl>
                <c:lvl>
                  <c:pt idx="0">
                    <c:v>At admission</c:v>
                  </c:pt>
                </c:lvl>
              </c:multiLvlStrCache>
            </c:multiLvlStrRef>
          </c:cat>
          <c:val>
            <c:numRef>
              <c:f>Φύλλο1!$C$3:$C$6</c:f>
              <c:numCache>
                <c:formatCode>General</c:formatCode>
                <c:ptCount val="4"/>
                <c:pt idx="0">
                  <c:v>34.9</c:v>
                </c:pt>
                <c:pt idx="1">
                  <c:v>28.7</c:v>
                </c:pt>
                <c:pt idx="2">
                  <c:v>16.7</c:v>
                </c:pt>
                <c:pt idx="3">
                  <c:v>12</c:v>
                </c:pt>
              </c:numCache>
            </c:numRef>
          </c:val>
        </c:ser>
        <c:ser>
          <c:idx val="1"/>
          <c:order val="1"/>
          <c:tx>
            <c:strRef>
              <c:f>Φύλλο1!$D$2</c:f>
              <c:strCache>
                <c:ptCount val="1"/>
                <c:pt idx="0">
                  <c:v>Phase II</c:v>
                </c:pt>
              </c:strCache>
            </c:strRef>
          </c:tx>
          <c:invertIfNegative val="0"/>
          <c:cat>
            <c:multiLvlStrRef>
              <c:f>Φύλλο1!$A$3:$B$6</c:f>
              <c:multiLvlStrCache>
                <c:ptCount val="4"/>
                <c:lvl>
                  <c:pt idx="0">
                    <c:v>use</c:v>
                  </c:pt>
                  <c:pt idx="1">
                    <c:v>inappropriate</c:v>
                  </c:pt>
                  <c:pt idx="2">
                    <c:v>overuse</c:v>
                  </c:pt>
                  <c:pt idx="3">
                    <c:v>underutilization</c:v>
                  </c:pt>
                </c:lvl>
                <c:lvl>
                  <c:pt idx="0">
                    <c:v>At admission</c:v>
                  </c:pt>
                </c:lvl>
              </c:multiLvlStrCache>
            </c:multiLvlStrRef>
          </c:cat>
          <c:val>
            <c:numRef>
              <c:f>Φύλλο1!$D$3:$D$6</c:f>
              <c:numCache>
                <c:formatCode>General</c:formatCode>
                <c:ptCount val="4"/>
                <c:pt idx="0">
                  <c:v>21.9</c:v>
                </c:pt>
                <c:pt idx="1">
                  <c:v>22.3</c:v>
                </c:pt>
                <c:pt idx="2">
                  <c:v>13</c:v>
                </c:pt>
                <c:pt idx="3">
                  <c:v>9.3000000000000007</c:v>
                </c:pt>
              </c:numCache>
            </c:numRef>
          </c:val>
        </c:ser>
        <c:dLbls>
          <c:showLegendKey val="0"/>
          <c:showVal val="0"/>
          <c:showCatName val="0"/>
          <c:showSerName val="0"/>
          <c:showPercent val="0"/>
          <c:showBubbleSize val="0"/>
        </c:dLbls>
        <c:gapWidth val="150"/>
        <c:axId val="190506880"/>
        <c:axId val="190508416"/>
      </c:barChart>
      <c:catAx>
        <c:axId val="190506880"/>
        <c:scaling>
          <c:orientation val="minMax"/>
        </c:scaling>
        <c:delete val="0"/>
        <c:axPos val="b"/>
        <c:majorTickMark val="out"/>
        <c:minorTickMark val="none"/>
        <c:tickLblPos val="nextTo"/>
        <c:spPr>
          <a:ln w="28575" cmpd="sng">
            <a:solidFill>
              <a:schemeClr val="bg1">
                <a:lumMod val="50000"/>
              </a:schemeClr>
            </a:solidFill>
          </a:ln>
        </c:spPr>
        <c:txPr>
          <a:bodyPr/>
          <a:lstStyle/>
          <a:p>
            <a:pPr>
              <a:defRPr sz="2000">
                <a:solidFill>
                  <a:schemeClr val="tx1">
                    <a:lumMod val="65000"/>
                    <a:lumOff val="35000"/>
                  </a:schemeClr>
                </a:solidFill>
                <a:latin typeface="Arial" pitchFamily="34" charset="0"/>
                <a:cs typeface="Arial" pitchFamily="34" charset="0"/>
              </a:defRPr>
            </a:pPr>
            <a:endParaRPr lang="de-DE"/>
          </a:p>
        </c:txPr>
        <c:crossAx val="190508416"/>
        <c:crosses val="autoZero"/>
        <c:auto val="1"/>
        <c:lblAlgn val="ctr"/>
        <c:lblOffset val="100"/>
        <c:noMultiLvlLbl val="0"/>
      </c:catAx>
      <c:valAx>
        <c:axId val="190508416"/>
        <c:scaling>
          <c:orientation val="minMax"/>
        </c:scaling>
        <c:delete val="0"/>
        <c:axPos val="l"/>
        <c:majorGridlines>
          <c:spPr>
            <a:ln w="12700">
              <a:solidFill>
                <a:schemeClr val="bg1">
                  <a:lumMod val="50000"/>
                </a:schemeClr>
              </a:solidFill>
              <a:prstDash val="sysDash"/>
            </a:ln>
          </c:spPr>
        </c:majorGridlines>
        <c:numFmt formatCode="General" sourceLinked="1"/>
        <c:majorTickMark val="out"/>
        <c:minorTickMark val="none"/>
        <c:tickLblPos val="nextTo"/>
        <c:spPr>
          <a:ln w="28575">
            <a:solidFill>
              <a:schemeClr val="bg1">
                <a:lumMod val="50000"/>
              </a:schemeClr>
            </a:solidFill>
          </a:ln>
        </c:spPr>
        <c:txPr>
          <a:bodyPr/>
          <a:lstStyle/>
          <a:p>
            <a:pPr>
              <a:defRPr sz="2000">
                <a:solidFill>
                  <a:schemeClr val="tx1">
                    <a:lumMod val="65000"/>
                    <a:lumOff val="35000"/>
                  </a:schemeClr>
                </a:solidFill>
                <a:latin typeface="Arial" pitchFamily="34" charset="0"/>
                <a:cs typeface="Arial" pitchFamily="34" charset="0"/>
              </a:defRPr>
            </a:pPr>
            <a:endParaRPr lang="de-DE"/>
          </a:p>
        </c:txPr>
        <c:crossAx val="190506880"/>
        <c:crosses val="autoZero"/>
        <c:crossBetween val="between"/>
      </c:valAx>
    </c:plotArea>
    <c:legend>
      <c:legendPos val="r"/>
      <c:layout>
        <c:manualLayout>
          <c:xMode val="edge"/>
          <c:yMode val="edge"/>
          <c:x val="0.58878864975842837"/>
          <c:y val="0.91853476691153157"/>
          <c:w val="0.40958201355993001"/>
          <c:h val="6.5375092068320137E-2"/>
        </c:manualLayout>
      </c:layout>
      <c:overlay val="0"/>
      <c:txPr>
        <a:bodyPr/>
        <a:lstStyle/>
        <a:p>
          <a:pPr>
            <a:defRPr sz="2000">
              <a:solidFill>
                <a:schemeClr val="tx1">
                  <a:lumMod val="65000"/>
                  <a:lumOff val="35000"/>
                </a:schemeClr>
              </a:solidFill>
              <a:latin typeface="Arial" pitchFamily="34" charset="0"/>
              <a:cs typeface="Arial"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287708412081207E-2"/>
          <c:y val="3.9760404949381323E-2"/>
          <c:w val="0.93220077076361807"/>
          <c:h val="0.64322408422995914"/>
        </c:manualLayout>
      </c:layout>
      <c:barChart>
        <c:barDir val="col"/>
        <c:grouping val="clustered"/>
        <c:varyColors val="0"/>
        <c:ser>
          <c:idx val="0"/>
          <c:order val="0"/>
          <c:invertIfNegative val="0"/>
          <c:cat>
            <c:multiLvlStrRef>
              <c:f>Φύλλο1!$A$7:$B$10</c:f>
              <c:multiLvlStrCache>
                <c:ptCount val="4"/>
                <c:lvl>
                  <c:pt idx="0">
                    <c:v>use</c:v>
                  </c:pt>
                  <c:pt idx="1">
                    <c:v>inappropriate</c:v>
                  </c:pt>
                  <c:pt idx="2">
                    <c:v>overuse</c:v>
                  </c:pt>
                  <c:pt idx="3">
                    <c:v>underutilization</c:v>
                  </c:pt>
                </c:lvl>
                <c:lvl>
                  <c:pt idx="0">
                    <c:v>In hospital </c:v>
                  </c:pt>
                </c:lvl>
              </c:multiLvlStrCache>
            </c:multiLvlStrRef>
          </c:cat>
          <c:val>
            <c:numRef>
              <c:f>Φύλλο1!$C$7:$C$10</c:f>
              <c:numCache>
                <c:formatCode>General</c:formatCode>
                <c:ptCount val="4"/>
                <c:pt idx="0">
                  <c:v>64</c:v>
                </c:pt>
                <c:pt idx="1">
                  <c:v>51.7</c:v>
                </c:pt>
                <c:pt idx="2">
                  <c:v>41.1</c:v>
                </c:pt>
                <c:pt idx="3">
                  <c:v>10.6</c:v>
                </c:pt>
              </c:numCache>
            </c:numRef>
          </c:val>
        </c:ser>
        <c:ser>
          <c:idx val="1"/>
          <c:order val="1"/>
          <c:invertIfNegative val="0"/>
          <c:cat>
            <c:multiLvlStrRef>
              <c:f>Φύλλο1!$A$7:$B$10</c:f>
              <c:multiLvlStrCache>
                <c:ptCount val="4"/>
                <c:lvl>
                  <c:pt idx="0">
                    <c:v>use</c:v>
                  </c:pt>
                  <c:pt idx="1">
                    <c:v>inappropriate</c:v>
                  </c:pt>
                  <c:pt idx="2">
                    <c:v>overuse</c:v>
                  </c:pt>
                  <c:pt idx="3">
                    <c:v>underutilization</c:v>
                  </c:pt>
                </c:lvl>
                <c:lvl>
                  <c:pt idx="0">
                    <c:v>In hospital </c:v>
                  </c:pt>
                </c:lvl>
              </c:multiLvlStrCache>
            </c:multiLvlStrRef>
          </c:cat>
          <c:val>
            <c:numRef>
              <c:f>Φύλλο1!$D$7:$D$10</c:f>
              <c:numCache>
                <c:formatCode>General</c:formatCode>
                <c:ptCount val="4"/>
                <c:pt idx="0">
                  <c:v>64.5</c:v>
                </c:pt>
                <c:pt idx="1">
                  <c:v>48.6</c:v>
                </c:pt>
                <c:pt idx="2">
                  <c:v>45.7</c:v>
                </c:pt>
                <c:pt idx="3">
                  <c:v>2.9</c:v>
                </c:pt>
              </c:numCache>
            </c:numRef>
          </c:val>
        </c:ser>
        <c:dLbls>
          <c:showLegendKey val="0"/>
          <c:showVal val="0"/>
          <c:showCatName val="0"/>
          <c:showSerName val="0"/>
          <c:showPercent val="0"/>
          <c:showBubbleSize val="0"/>
        </c:dLbls>
        <c:gapWidth val="150"/>
        <c:axId val="194990080"/>
        <c:axId val="194991616"/>
      </c:barChart>
      <c:catAx>
        <c:axId val="194990080"/>
        <c:scaling>
          <c:orientation val="minMax"/>
        </c:scaling>
        <c:delete val="0"/>
        <c:axPos val="b"/>
        <c:majorTickMark val="out"/>
        <c:minorTickMark val="none"/>
        <c:tickLblPos val="nextTo"/>
        <c:spPr>
          <a:ln w="28575">
            <a:solidFill>
              <a:sysClr val="window" lastClr="FFFFFF">
                <a:lumMod val="50000"/>
              </a:sysClr>
            </a:solidFill>
          </a:ln>
        </c:spPr>
        <c:txPr>
          <a:bodyPr/>
          <a:lstStyle/>
          <a:p>
            <a:pPr>
              <a:defRPr>
                <a:solidFill>
                  <a:schemeClr val="tx1">
                    <a:lumMod val="65000"/>
                    <a:lumOff val="35000"/>
                  </a:schemeClr>
                </a:solidFill>
              </a:defRPr>
            </a:pPr>
            <a:endParaRPr lang="de-DE"/>
          </a:p>
        </c:txPr>
        <c:crossAx val="194991616"/>
        <c:crosses val="autoZero"/>
        <c:auto val="1"/>
        <c:lblAlgn val="ctr"/>
        <c:lblOffset val="100"/>
        <c:noMultiLvlLbl val="0"/>
      </c:catAx>
      <c:valAx>
        <c:axId val="194991616"/>
        <c:scaling>
          <c:orientation val="minMax"/>
        </c:scaling>
        <c:delete val="0"/>
        <c:axPos val="l"/>
        <c:majorGridlines>
          <c:spPr>
            <a:ln>
              <a:solidFill>
                <a:sysClr val="window" lastClr="FFFFFF">
                  <a:lumMod val="50000"/>
                </a:sysClr>
              </a:solidFill>
              <a:prstDash val="sysDash"/>
            </a:ln>
          </c:spPr>
        </c:majorGridlines>
        <c:numFmt formatCode="General" sourceLinked="1"/>
        <c:majorTickMark val="out"/>
        <c:minorTickMark val="none"/>
        <c:tickLblPos val="nextTo"/>
        <c:spPr>
          <a:ln w="28575">
            <a:solidFill>
              <a:sysClr val="window" lastClr="FFFFFF">
                <a:lumMod val="50000"/>
              </a:sysClr>
            </a:solidFill>
          </a:ln>
        </c:spPr>
        <c:txPr>
          <a:bodyPr/>
          <a:lstStyle/>
          <a:p>
            <a:pPr algn="ctr">
              <a:defRPr>
                <a:solidFill>
                  <a:schemeClr val="tx1">
                    <a:lumMod val="65000"/>
                    <a:lumOff val="35000"/>
                  </a:schemeClr>
                </a:solidFill>
              </a:defRPr>
            </a:pPr>
            <a:endParaRPr lang="de-DE"/>
          </a:p>
        </c:txPr>
        <c:crossAx val="194990080"/>
        <c:crosses val="autoZero"/>
        <c:crossBetween val="between"/>
      </c:valAx>
      <c:spPr>
        <a:ln w="28575">
          <a:noFill/>
        </a:ln>
      </c:spPr>
    </c:plotArea>
    <c:legend>
      <c:legendPos val="b"/>
      <c:layout>
        <c:manualLayout>
          <c:xMode val="edge"/>
          <c:yMode val="edge"/>
          <c:x val="0.62590451799317048"/>
          <c:y val="0.86377613175213819"/>
          <c:w val="0.35199960598896768"/>
          <c:h val="6.068960993565229E-2"/>
        </c:manualLayout>
      </c:layout>
      <c:overlay val="0"/>
      <c:txPr>
        <a:bodyPr/>
        <a:lstStyle/>
        <a:p>
          <a:pPr>
            <a:defRPr>
              <a:solidFill>
                <a:schemeClr val="tx1">
                  <a:lumMod val="65000"/>
                  <a:lumOff val="35000"/>
                </a:schemeClr>
              </a:solidFill>
            </a:defRPr>
          </a:pPr>
          <a:endParaRPr lang="de-DE"/>
        </a:p>
      </c:txPr>
    </c:legend>
    <c:plotVisOnly val="1"/>
    <c:dispBlanksAs val="gap"/>
    <c:showDLblsOverMax val="0"/>
  </c:chart>
  <c:txPr>
    <a:bodyPr/>
    <a:lstStyle/>
    <a:p>
      <a:pPr algn="ctr">
        <a:defRPr lang="de-DE" sz="2000" b="0" i="0" u="none" strike="noStrike" kern="1200" baseline="0">
          <a:solidFill>
            <a:prstClr val="black">
              <a:lumMod val="65000"/>
              <a:lumOff val="35000"/>
            </a:prstClr>
          </a:solidFill>
          <a:latin typeface="Arial" pitchFamily="34" charset="0"/>
          <a:ea typeface="+mn-ea"/>
          <a:cs typeface="Arial" pitchFamily="34" charset="0"/>
        </a:defRPr>
      </a:pPr>
      <a:endParaRPr lang="de-D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403265755788638E-2"/>
          <c:y val="3.5976222381236433E-2"/>
          <c:w val="0.92581626010265117"/>
          <c:h val="0.69419143427972774"/>
        </c:manualLayout>
      </c:layout>
      <c:barChart>
        <c:barDir val="col"/>
        <c:grouping val="clustered"/>
        <c:varyColors val="0"/>
        <c:ser>
          <c:idx val="0"/>
          <c:order val="0"/>
          <c:invertIfNegative val="0"/>
          <c:cat>
            <c:multiLvlStrRef>
              <c:f>Φύλλο1!$A$13:$B$16</c:f>
              <c:multiLvlStrCache>
                <c:ptCount val="4"/>
                <c:lvl>
                  <c:pt idx="0">
                    <c:v>use</c:v>
                  </c:pt>
                  <c:pt idx="1">
                    <c:v>inappropriate</c:v>
                  </c:pt>
                  <c:pt idx="2">
                    <c:v>overuse</c:v>
                  </c:pt>
                  <c:pt idx="3">
                    <c:v>underutilization</c:v>
                  </c:pt>
                </c:lvl>
                <c:lvl>
                  <c:pt idx="0">
                    <c:v>At discharge</c:v>
                  </c:pt>
                </c:lvl>
              </c:multiLvlStrCache>
            </c:multiLvlStrRef>
          </c:cat>
          <c:val>
            <c:numRef>
              <c:f>Φύλλο1!$C$13:$C$16</c:f>
              <c:numCache>
                <c:formatCode>General</c:formatCode>
                <c:ptCount val="4"/>
                <c:pt idx="0">
                  <c:v>38.6</c:v>
                </c:pt>
                <c:pt idx="1">
                  <c:v>26.9</c:v>
                </c:pt>
                <c:pt idx="2">
                  <c:v>15.6</c:v>
                </c:pt>
                <c:pt idx="3">
                  <c:v>11.4</c:v>
                </c:pt>
              </c:numCache>
            </c:numRef>
          </c:val>
        </c:ser>
        <c:ser>
          <c:idx val="1"/>
          <c:order val="1"/>
          <c:invertIfNegative val="0"/>
          <c:cat>
            <c:multiLvlStrRef>
              <c:f>Φύλλο1!$A$13:$B$16</c:f>
              <c:multiLvlStrCache>
                <c:ptCount val="4"/>
                <c:lvl>
                  <c:pt idx="0">
                    <c:v>use</c:v>
                  </c:pt>
                  <c:pt idx="1">
                    <c:v>inappropriate</c:v>
                  </c:pt>
                  <c:pt idx="2">
                    <c:v>overuse</c:v>
                  </c:pt>
                  <c:pt idx="3">
                    <c:v>underutilization</c:v>
                  </c:pt>
                </c:lvl>
                <c:lvl>
                  <c:pt idx="0">
                    <c:v>At discharge</c:v>
                  </c:pt>
                </c:lvl>
              </c:multiLvlStrCache>
            </c:multiLvlStrRef>
          </c:cat>
          <c:val>
            <c:numRef>
              <c:f>Φύλλο1!$D$13:$D$16</c:f>
              <c:numCache>
                <c:formatCode>General</c:formatCode>
                <c:ptCount val="4"/>
                <c:pt idx="0">
                  <c:v>29.7</c:v>
                </c:pt>
                <c:pt idx="1">
                  <c:v>23.6</c:v>
                </c:pt>
                <c:pt idx="2">
                  <c:v>15.6</c:v>
                </c:pt>
                <c:pt idx="3" formatCode="0%">
                  <c:v>8.0000000000000043E-2</c:v>
                </c:pt>
              </c:numCache>
            </c:numRef>
          </c:val>
        </c:ser>
        <c:dLbls>
          <c:showLegendKey val="0"/>
          <c:showVal val="0"/>
          <c:showCatName val="0"/>
          <c:showSerName val="0"/>
          <c:showPercent val="0"/>
          <c:showBubbleSize val="0"/>
        </c:dLbls>
        <c:gapWidth val="150"/>
        <c:axId val="195009920"/>
        <c:axId val="195024000"/>
      </c:barChart>
      <c:catAx>
        <c:axId val="195009920"/>
        <c:scaling>
          <c:orientation val="minMax"/>
        </c:scaling>
        <c:delete val="0"/>
        <c:axPos val="b"/>
        <c:majorTickMark val="out"/>
        <c:minorTickMark val="none"/>
        <c:tickLblPos val="nextTo"/>
        <c:spPr>
          <a:ln w="28575">
            <a:solidFill>
              <a:schemeClr val="bg1">
                <a:lumMod val="50000"/>
              </a:schemeClr>
            </a:solidFill>
          </a:ln>
        </c:spPr>
        <c:txPr>
          <a:bodyPr/>
          <a:lstStyle/>
          <a:p>
            <a:pPr>
              <a:defRPr>
                <a:solidFill>
                  <a:schemeClr val="tx1">
                    <a:lumMod val="65000"/>
                    <a:lumOff val="35000"/>
                  </a:schemeClr>
                </a:solidFill>
              </a:defRPr>
            </a:pPr>
            <a:endParaRPr lang="de-DE"/>
          </a:p>
        </c:txPr>
        <c:crossAx val="195024000"/>
        <c:crosses val="autoZero"/>
        <c:auto val="1"/>
        <c:lblAlgn val="ctr"/>
        <c:lblOffset val="100"/>
        <c:noMultiLvlLbl val="0"/>
      </c:catAx>
      <c:valAx>
        <c:axId val="195024000"/>
        <c:scaling>
          <c:orientation val="minMax"/>
        </c:scaling>
        <c:delete val="0"/>
        <c:axPos val="l"/>
        <c:majorGridlines>
          <c:spPr>
            <a:ln w="12700">
              <a:solidFill>
                <a:schemeClr val="bg1">
                  <a:lumMod val="50000"/>
                </a:schemeClr>
              </a:solidFill>
              <a:prstDash val="sysDash"/>
            </a:ln>
          </c:spPr>
        </c:majorGridlines>
        <c:numFmt formatCode="General" sourceLinked="1"/>
        <c:majorTickMark val="out"/>
        <c:minorTickMark val="none"/>
        <c:tickLblPos val="nextTo"/>
        <c:spPr>
          <a:ln w="28575">
            <a:solidFill>
              <a:schemeClr val="bg1">
                <a:lumMod val="50000"/>
              </a:schemeClr>
            </a:solidFill>
          </a:ln>
        </c:spPr>
        <c:txPr>
          <a:bodyPr/>
          <a:lstStyle/>
          <a:p>
            <a:pPr>
              <a:defRPr>
                <a:solidFill>
                  <a:schemeClr val="tx1">
                    <a:lumMod val="65000"/>
                    <a:lumOff val="35000"/>
                  </a:schemeClr>
                </a:solidFill>
              </a:defRPr>
            </a:pPr>
            <a:endParaRPr lang="de-DE"/>
          </a:p>
        </c:txPr>
        <c:crossAx val="195009920"/>
        <c:crosses val="autoZero"/>
        <c:crossBetween val="between"/>
      </c:valAx>
    </c:plotArea>
    <c:legend>
      <c:legendPos val="b"/>
      <c:layout>
        <c:manualLayout>
          <c:xMode val="edge"/>
          <c:yMode val="edge"/>
          <c:x val="0.64758825847123702"/>
          <c:y val="0.92034983732475562"/>
          <c:w val="0.35199960598896768"/>
          <c:h val="5.8756396453784963E-2"/>
        </c:manualLayout>
      </c:layout>
      <c:overlay val="0"/>
    </c:legend>
    <c:plotVisOnly val="1"/>
    <c:dispBlanksAs val="gap"/>
    <c:showDLblsOverMax val="0"/>
  </c:chart>
  <c:txPr>
    <a:bodyPr/>
    <a:lstStyle/>
    <a:p>
      <a:pPr algn="ctr">
        <a:defRPr lang="de-DE" sz="2000" b="0" i="0" u="none" strike="noStrike" kern="1200" baseline="0">
          <a:solidFill>
            <a:prstClr val="black">
              <a:lumMod val="65000"/>
              <a:lumOff val="35000"/>
            </a:prstClr>
          </a:solidFill>
          <a:latin typeface="Arial" pitchFamily="34" charset="0"/>
          <a:ea typeface="+mn-ea"/>
          <a:cs typeface="Arial" pitchFamily="34" charset="0"/>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51028031163303E-2"/>
          <c:y val="2.6673744251984235E-2"/>
          <c:w val="0.89755491637237894"/>
          <c:h val="0.75039028477361247"/>
        </c:manualLayout>
      </c:layout>
      <c:barChart>
        <c:barDir val="col"/>
        <c:grouping val="stacked"/>
        <c:varyColors val="0"/>
        <c:ser>
          <c:idx val="0"/>
          <c:order val="0"/>
          <c:tx>
            <c:strRef>
              <c:f>Φύλλο1!$E$3</c:f>
              <c:strCache>
                <c:ptCount val="1"/>
                <c:pt idx="0">
                  <c:v>Department</c:v>
                </c:pt>
              </c:strCache>
            </c:strRef>
          </c:tx>
          <c:spPr>
            <a:solidFill>
              <a:srgbClr val="76A676"/>
            </a:solidFill>
          </c:spPr>
          <c:invertIfNegative val="0"/>
          <c:cat>
            <c:strRef>
              <c:f>Φύλλο1!$D$4:$D$9</c:f>
              <c:strCache>
                <c:ptCount val="6"/>
                <c:pt idx="0">
                  <c:v>gastroenterology</c:v>
                </c:pt>
                <c:pt idx="1">
                  <c:v>internal
medicine</c:v>
                </c:pt>
                <c:pt idx="2">
                  <c:v>internal,
 rest</c:v>
                </c:pt>
                <c:pt idx="3">
                  <c:v>cardiology</c:v>
                </c:pt>
                <c:pt idx="4">
                  <c:v>general
surgery</c:v>
                </c:pt>
                <c:pt idx="5">
                  <c:v>surgery,
rest</c:v>
                </c:pt>
              </c:strCache>
            </c:strRef>
          </c:cat>
          <c:val>
            <c:numRef>
              <c:f>Φύλλο1!$E$4:$E$9</c:f>
              <c:numCache>
                <c:formatCode>General</c:formatCode>
                <c:ptCount val="6"/>
                <c:pt idx="0">
                  <c:v>0.25</c:v>
                </c:pt>
                <c:pt idx="1">
                  <c:v>0.57999999999999996</c:v>
                </c:pt>
                <c:pt idx="2">
                  <c:v>0.5</c:v>
                </c:pt>
                <c:pt idx="3">
                  <c:v>0.43</c:v>
                </c:pt>
                <c:pt idx="4">
                  <c:v>0.4</c:v>
                </c:pt>
                <c:pt idx="5">
                  <c:v>0.44</c:v>
                </c:pt>
              </c:numCache>
            </c:numRef>
          </c:val>
        </c:ser>
        <c:dLbls>
          <c:showLegendKey val="0"/>
          <c:showVal val="0"/>
          <c:showCatName val="0"/>
          <c:showSerName val="0"/>
          <c:showPercent val="0"/>
          <c:showBubbleSize val="0"/>
        </c:dLbls>
        <c:gapWidth val="150"/>
        <c:overlap val="100"/>
        <c:axId val="171544960"/>
        <c:axId val="171546496"/>
      </c:barChart>
      <c:catAx>
        <c:axId val="171544960"/>
        <c:scaling>
          <c:orientation val="minMax"/>
        </c:scaling>
        <c:delete val="0"/>
        <c:axPos val="b"/>
        <c:majorTickMark val="out"/>
        <c:minorTickMark val="none"/>
        <c:tickLblPos val="nextTo"/>
        <c:spPr>
          <a:ln w="28575">
            <a:solidFill>
              <a:schemeClr val="bg1">
                <a:lumMod val="50000"/>
              </a:schemeClr>
            </a:solidFill>
          </a:ln>
        </c:spPr>
        <c:txPr>
          <a:bodyPr/>
          <a:lstStyle/>
          <a:p>
            <a:pPr algn="ctr">
              <a:defRPr lang="de-DE" sz="1500" b="0" i="0" u="none" strike="noStrike" kern="1200" baseline="0">
                <a:solidFill>
                  <a:prstClr val="black">
                    <a:lumMod val="65000"/>
                    <a:lumOff val="35000"/>
                  </a:prstClr>
                </a:solidFill>
                <a:latin typeface="Arial" pitchFamily="34" charset="0"/>
                <a:ea typeface="+mn-ea"/>
                <a:cs typeface="Arial" pitchFamily="34" charset="0"/>
              </a:defRPr>
            </a:pPr>
            <a:endParaRPr lang="de-DE"/>
          </a:p>
        </c:txPr>
        <c:crossAx val="171546496"/>
        <c:crosses val="autoZero"/>
        <c:auto val="1"/>
        <c:lblAlgn val="ctr"/>
        <c:lblOffset val="100"/>
        <c:noMultiLvlLbl val="0"/>
      </c:catAx>
      <c:valAx>
        <c:axId val="171546496"/>
        <c:scaling>
          <c:orientation val="minMax"/>
        </c:scaling>
        <c:delete val="0"/>
        <c:axPos val="l"/>
        <c:majorGridlines>
          <c:spPr>
            <a:ln w="19050">
              <a:solidFill>
                <a:schemeClr val="bg1">
                  <a:lumMod val="50000"/>
                </a:schemeClr>
              </a:solidFill>
              <a:prstDash val="sysDash"/>
            </a:ln>
          </c:spPr>
        </c:majorGridlines>
        <c:numFmt formatCode="General" sourceLinked="1"/>
        <c:majorTickMark val="out"/>
        <c:minorTickMark val="none"/>
        <c:tickLblPos val="nextTo"/>
        <c:spPr>
          <a:ln w="28575">
            <a:solidFill>
              <a:schemeClr val="bg1">
                <a:lumMod val="50000"/>
              </a:schemeClr>
            </a:solidFill>
          </a:ln>
        </c:spPr>
        <c:txPr>
          <a:bodyPr/>
          <a:lstStyle/>
          <a:p>
            <a:pPr algn="ctr">
              <a:defRPr lang="de-DE" sz="2000" b="0" i="0" u="none" strike="noStrike" kern="1200" baseline="0">
                <a:solidFill>
                  <a:prstClr val="black">
                    <a:lumMod val="65000"/>
                    <a:lumOff val="35000"/>
                  </a:prstClr>
                </a:solidFill>
                <a:latin typeface="Arial" pitchFamily="34" charset="0"/>
                <a:ea typeface="+mn-ea"/>
                <a:cs typeface="Arial" pitchFamily="34" charset="0"/>
              </a:defRPr>
            </a:pPr>
            <a:endParaRPr lang="de-DE"/>
          </a:p>
        </c:txPr>
        <c:crossAx val="171544960"/>
        <c:crosses val="autoZero"/>
        <c:crossBetween val="between"/>
      </c:valAx>
    </c:plotArea>
    <c:legend>
      <c:legendPos val="r"/>
      <c:layout>
        <c:manualLayout>
          <c:xMode val="edge"/>
          <c:yMode val="edge"/>
          <c:x val="0.73498664786553025"/>
          <c:y val="0.91756174063428453"/>
          <c:w val="0.26334027977089236"/>
          <c:h val="7.2199616578290687E-2"/>
        </c:manualLayout>
      </c:layout>
      <c:overlay val="0"/>
      <c:txPr>
        <a:bodyPr/>
        <a:lstStyle/>
        <a:p>
          <a:pPr>
            <a:defRPr sz="2000">
              <a:solidFill>
                <a:schemeClr val="tx1">
                  <a:lumMod val="65000"/>
                  <a:lumOff val="35000"/>
                </a:schemeClr>
              </a:solidFill>
              <a:latin typeface="Arial" pitchFamily="34" charset="0"/>
              <a:cs typeface="Arial" pitchFamily="34" charset="0"/>
            </a:defRPr>
          </a:pPr>
          <a:endParaRPr lang="de-DE"/>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12/25/2021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12/25/2021</a:t>
            </a:fld>
            <a:endParaRPr lang="en-US" dirty="0"/>
          </a:p>
        </p:txBody>
      </p:sp>
      <p:sp>
        <p:nvSpPr>
          <p:cNvPr id="4" name="Slide Image Placeholder 3"/>
          <p:cNvSpPr>
            <a:spLocks noGrp="1" noRot="1" noChangeAspect="1"/>
          </p:cNvSpPr>
          <p:nvPr>
            <p:ph type="sldImg" idx="2"/>
          </p:nvPr>
        </p:nvSpPr>
        <p:spPr>
          <a:xfrm>
            <a:off x="1285875" y="685800"/>
            <a:ext cx="42862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811660" rtl="0" eaLnBrk="1" latinLnBrk="0" hangingPunct="1">
      <a:defRPr sz="5100" kern="1200">
        <a:solidFill>
          <a:schemeClr val="tx1"/>
        </a:solidFill>
        <a:latin typeface="+mn-lt"/>
        <a:ea typeface="+mn-ea"/>
        <a:cs typeface="+mn-cs"/>
      </a:defRPr>
    </a:lvl1pPr>
    <a:lvl2pPr marL="1905830" algn="l" defTabSz="3811660" rtl="0" eaLnBrk="1" latinLnBrk="0" hangingPunct="1">
      <a:defRPr sz="5100" kern="1200">
        <a:solidFill>
          <a:schemeClr val="tx1"/>
        </a:solidFill>
        <a:latin typeface="+mn-lt"/>
        <a:ea typeface="+mn-ea"/>
        <a:cs typeface="+mn-cs"/>
      </a:defRPr>
    </a:lvl2pPr>
    <a:lvl3pPr marL="3811660" algn="l" defTabSz="3811660" rtl="0" eaLnBrk="1" latinLnBrk="0" hangingPunct="1">
      <a:defRPr sz="5100" kern="1200">
        <a:solidFill>
          <a:schemeClr val="tx1"/>
        </a:solidFill>
        <a:latin typeface="+mn-lt"/>
        <a:ea typeface="+mn-ea"/>
        <a:cs typeface="+mn-cs"/>
      </a:defRPr>
    </a:lvl3pPr>
    <a:lvl4pPr marL="5717490" algn="l" defTabSz="3811660" rtl="0" eaLnBrk="1" latinLnBrk="0" hangingPunct="1">
      <a:defRPr sz="5100" kern="1200">
        <a:solidFill>
          <a:schemeClr val="tx1"/>
        </a:solidFill>
        <a:latin typeface="+mn-lt"/>
        <a:ea typeface="+mn-ea"/>
        <a:cs typeface="+mn-cs"/>
      </a:defRPr>
    </a:lvl4pPr>
    <a:lvl5pPr marL="7623319" algn="l" defTabSz="3811660" rtl="0" eaLnBrk="1" latinLnBrk="0" hangingPunct="1">
      <a:defRPr sz="5100" kern="1200">
        <a:solidFill>
          <a:schemeClr val="tx1"/>
        </a:solidFill>
        <a:latin typeface="+mn-lt"/>
        <a:ea typeface="+mn-ea"/>
        <a:cs typeface="+mn-cs"/>
      </a:defRPr>
    </a:lvl5pPr>
    <a:lvl6pPr marL="9529151" algn="l" defTabSz="3811660" rtl="0" eaLnBrk="1" latinLnBrk="0" hangingPunct="1">
      <a:defRPr sz="5100" kern="1200">
        <a:solidFill>
          <a:schemeClr val="tx1"/>
        </a:solidFill>
        <a:latin typeface="+mn-lt"/>
        <a:ea typeface="+mn-ea"/>
        <a:cs typeface="+mn-cs"/>
      </a:defRPr>
    </a:lvl6pPr>
    <a:lvl7pPr marL="11434981" algn="l" defTabSz="3811660" rtl="0" eaLnBrk="1" latinLnBrk="0" hangingPunct="1">
      <a:defRPr sz="5100" kern="1200">
        <a:solidFill>
          <a:schemeClr val="tx1"/>
        </a:solidFill>
        <a:latin typeface="+mn-lt"/>
        <a:ea typeface="+mn-ea"/>
        <a:cs typeface="+mn-cs"/>
      </a:defRPr>
    </a:lvl7pPr>
    <a:lvl8pPr marL="13340810" algn="l" defTabSz="3811660" rtl="0" eaLnBrk="1" latinLnBrk="0" hangingPunct="1">
      <a:defRPr sz="5100" kern="1200">
        <a:solidFill>
          <a:schemeClr val="tx1"/>
        </a:solidFill>
        <a:latin typeface="+mn-lt"/>
        <a:ea typeface="+mn-ea"/>
        <a:cs typeface="+mn-cs"/>
      </a:defRPr>
    </a:lvl8pPr>
    <a:lvl9pPr marL="15246642" algn="l" defTabSz="3811660" rtl="0" eaLnBrk="1" latinLnBrk="0" hangingPunct="1">
      <a:defRPr sz="5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x4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724" y="5141341"/>
            <a:ext cx="16535706" cy="958478"/>
          </a:xfrm>
          <a:prstGeom prst="rect">
            <a:avLst/>
          </a:prstGeom>
        </p:spPr>
        <p:txBody>
          <a:bodyPr wrap="square" lIns="246004" tIns="246004" rIns="246004" bIns="246004">
            <a:spAutoFit/>
          </a:bodyPr>
          <a:lstStyle>
            <a:lvl1pPr marL="0" indent="0">
              <a:buNone/>
              <a:defRPr sz="3000">
                <a:solidFill>
                  <a:schemeClr val="tx2"/>
                </a:solidFill>
                <a:latin typeface="Helvetica" pitchFamily="2" charset="0"/>
                <a:cs typeface="Times New Roman" panose="02020603050405020304" pitchFamily="18" charset="0"/>
              </a:defRPr>
            </a:lvl1pPr>
            <a:lvl2pPr marL="1129711" indent="-434504">
              <a:defRPr sz="1900">
                <a:latin typeface="Trebuchet MS" pitchFamily="34" charset="0"/>
              </a:defRPr>
            </a:lvl2pPr>
            <a:lvl3pPr marL="1564215" indent="-434504">
              <a:defRPr sz="1900">
                <a:latin typeface="Trebuchet MS" pitchFamily="34" charset="0"/>
              </a:defRPr>
            </a:lvl3pPr>
            <a:lvl4pPr marL="2042171" indent="-477955">
              <a:defRPr sz="1900">
                <a:latin typeface="Trebuchet MS" pitchFamily="34" charset="0"/>
              </a:defRPr>
            </a:lvl4pPr>
            <a:lvl5pPr marL="2389774" indent="-347604">
              <a:defRPr sz="1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614" y="4681304"/>
            <a:ext cx="16522653" cy="675782"/>
          </a:xfrm>
          <a:prstGeom prst="rect">
            <a:avLst/>
          </a:prstGeom>
          <a:solidFill>
            <a:schemeClr val="accent6"/>
          </a:solidFill>
        </p:spPr>
        <p:txBody>
          <a:bodyPr wrap="square" lIns="98403" tIns="98403" rIns="98403" bIns="98403" anchor="ctr" anchorCtr="0">
            <a:spAutoFit/>
          </a:bodyPr>
          <a:lstStyle>
            <a:lvl1pPr marL="0" indent="0" algn="l">
              <a:buNone/>
              <a:defRPr sz="3100" b="1" u="none" baseline="0">
                <a:solidFill>
                  <a:schemeClr val="bg1"/>
                </a:solidFill>
                <a:latin typeface="Helvetica" pitchFamily="2"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608" y="12509732"/>
            <a:ext cx="16512218" cy="675782"/>
          </a:xfrm>
          <a:prstGeom prst="rect">
            <a:avLst/>
          </a:prstGeom>
          <a:solidFill>
            <a:schemeClr val="accent6"/>
          </a:solidFill>
        </p:spPr>
        <p:txBody>
          <a:bodyPr wrap="square" lIns="98403" tIns="98403" rIns="98403" bIns="98403" anchor="ctr" anchorCtr="0">
            <a:spAutoFit/>
          </a:bodyPr>
          <a:lstStyle>
            <a:lvl1pPr marL="0" indent="0" algn="l">
              <a:buNone/>
              <a:defRPr sz="3100" b="1" u="none" baseline="0">
                <a:solidFill>
                  <a:schemeClr val="bg1"/>
                </a:solidFill>
                <a:latin typeface="Helvetica" pitchFamily="2"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8733837" y="4718429"/>
            <a:ext cx="16444592" cy="675782"/>
          </a:xfrm>
          <a:prstGeom prst="rect">
            <a:avLst/>
          </a:prstGeom>
          <a:solidFill>
            <a:schemeClr val="accent6"/>
          </a:solidFill>
        </p:spPr>
        <p:txBody>
          <a:bodyPr wrap="square" lIns="98403" tIns="98403" rIns="98403" bIns="98403" anchor="ctr" anchorCtr="0">
            <a:spAutoFit/>
          </a:bodyPr>
          <a:lstStyle>
            <a:lvl1pPr marL="0" indent="0" algn="l">
              <a:buNone/>
              <a:defRPr sz="3100" b="1" u="none" baseline="0">
                <a:solidFill>
                  <a:schemeClr val="bg1"/>
                </a:solidFill>
                <a:latin typeface="Helvetica" pitchFamily="2"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733837" y="5243647"/>
            <a:ext cx="16444592" cy="958478"/>
          </a:xfrm>
          <a:prstGeom prst="rect">
            <a:avLst/>
          </a:prstGeom>
        </p:spPr>
        <p:txBody>
          <a:bodyPr wrap="square" lIns="246004" tIns="246004" rIns="246004" bIns="246004">
            <a:spAutoFit/>
          </a:bodyPr>
          <a:lstStyle>
            <a:lvl1pPr marL="0" indent="0">
              <a:buNone/>
              <a:defRPr sz="3000">
                <a:solidFill>
                  <a:schemeClr val="tx2"/>
                </a:solidFill>
                <a:latin typeface="Helvetica" pitchFamily="2" charset="0"/>
                <a:cs typeface="Times New Roman" panose="02020603050405020304" pitchFamily="18" charset="0"/>
              </a:defRPr>
            </a:lvl1pPr>
            <a:lvl2pPr marL="1129711" indent="-434504">
              <a:defRPr sz="1900">
                <a:latin typeface="Trebuchet MS" pitchFamily="34" charset="0"/>
              </a:defRPr>
            </a:lvl2pPr>
            <a:lvl3pPr marL="1564215" indent="-434504">
              <a:defRPr sz="1900">
                <a:latin typeface="Trebuchet MS" pitchFamily="34" charset="0"/>
              </a:defRPr>
            </a:lvl3pPr>
            <a:lvl4pPr marL="2042171" indent="-477955">
              <a:defRPr sz="1900">
                <a:latin typeface="Trebuchet MS" pitchFamily="34" charset="0"/>
              </a:defRPr>
            </a:lvl4pPr>
            <a:lvl5pPr marL="2389774" indent="-347604">
              <a:defRPr sz="1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735468" y="12497749"/>
            <a:ext cx="16438289" cy="675782"/>
          </a:xfrm>
          <a:prstGeom prst="rect">
            <a:avLst/>
          </a:prstGeom>
          <a:solidFill>
            <a:schemeClr val="accent6"/>
          </a:solidFill>
        </p:spPr>
        <p:txBody>
          <a:bodyPr wrap="square" lIns="98403" tIns="98403" rIns="98403" bIns="98403" anchor="ctr" anchorCtr="0">
            <a:spAutoFit/>
          </a:bodyPr>
          <a:lstStyle>
            <a:lvl1pPr marL="0" indent="0" algn="l">
              <a:buNone/>
              <a:defRPr sz="3100" b="1" u="none" baseline="0">
                <a:solidFill>
                  <a:schemeClr val="bg1"/>
                </a:solidFill>
                <a:latin typeface="Helvetica" pitchFamily="2"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735676" y="13007325"/>
            <a:ext cx="16444592" cy="958478"/>
          </a:xfrm>
          <a:prstGeom prst="rect">
            <a:avLst/>
          </a:prstGeom>
        </p:spPr>
        <p:txBody>
          <a:bodyPr wrap="square" lIns="246004" tIns="246004" rIns="246004" bIns="246004">
            <a:spAutoFit/>
          </a:bodyPr>
          <a:lstStyle>
            <a:lvl1pPr marL="0" indent="0">
              <a:buNone/>
              <a:defRPr sz="3000">
                <a:solidFill>
                  <a:schemeClr val="tx2"/>
                </a:solidFill>
                <a:latin typeface="Helvetica" pitchFamily="2" charset="0"/>
                <a:cs typeface="Times New Roman" panose="02020603050405020304" pitchFamily="18" charset="0"/>
              </a:defRPr>
            </a:lvl1pPr>
            <a:lvl2pPr marL="1129711" indent="-434504">
              <a:defRPr sz="1900">
                <a:latin typeface="Trebuchet MS" pitchFamily="34" charset="0"/>
              </a:defRPr>
            </a:lvl2pPr>
            <a:lvl3pPr marL="1564215" indent="-434504">
              <a:defRPr sz="1900">
                <a:latin typeface="Trebuchet MS" pitchFamily="34" charset="0"/>
              </a:defRPr>
            </a:lvl3pPr>
            <a:lvl4pPr marL="2042171" indent="-477955">
              <a:defRPr sz="1900">
                <a:latin typeface="Trebuchet MS" pitchFamily="34" charset="0"/>
              </a:defRPr>
            </a:lvl4pPr>
            <a:lvl5pPr marL="2389774" indent="-347604">
              <a:defRPr sz="1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720665" y="22500687"/>
            <a:ext cx="16444592" cy="675782"/>
          </a:xfrm>
          <a:prstGeom prst="rect">
            <a:avLst/>
          </a:prstGeom>
          <a:solidFill>
            <a:schemeClr val="accent6"/>
          </a:solidFill>
        </p:spPr>
        <p:txBody>
          <a:bodyPr wrap="square" lIns="98403" tIns="98403" rIns="98403" bIns="98403" anchor="ctr" anchorCtr="0">
            <a:spAutoFit/>
          </a:bodyPr>
          <a:lstStyle>
            <a:lvl1pPr marL="0" indent="0" algn="l">
              <a:buNone/>
              <a:defRPr sz="3100" b="1" u="none" baseline="0">
                <a:solidFill>
                  <a:schemeClr val="bg1"/>
                </a:solidFill>
                <a:latin typeface="Helvetica" pitchFamily="2"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720934" y="23016752"/>
            <a:ext cx="16452828" cy="958478"/>
          </a:xfrm>
          <a:prstGeom prst="rect">
            <a:avLst/>
          </a:prstGeom>
        </p:spPr>
        <p:txBody>
          <a:bodyPr wrap="square" lIns="246004" tIns="246004" rIns="246004" bIns="246004">
            <a:spAutoFit/>
          </a:bodyPr>
          <a:lstStyle>
            <a:lvl1pPr marL="0" indent="0">
              <a:buNone/>
              <a:defRPr sz="3000">
                <a:solidFill>
                  <a:schemeClr val="tx2"/>
                </a:solidFill>
                <a:latin typeface="Helvetica" pitchFamily="2" charset="0"/>
                <a:cs typeface="Times New Roman" panose="02020603050405020304" pitchFamily="18" charset="0"/>
              </a:defRPr>
            </a:lvl1pPr>
            <a:lvl2pPr marL="1129711" indent="-434504">
              <a:defRPr sz="1900">
                <a:latin typeface="Trebuchet MS" pitchFamily="34" charset="0"/>
              </a:defRPr>
            </a:lvl2pPr>
            <a:lvl3pPr marL="1564215" indent="-434504">
              <a:defRPr sz="1900">
                <a:latin typeface="Trebuchet MS" pitchFamily="34" charset="0"/>
              </a:defRPr>
            </a:lvl3pPr>
            <a:lvl4pPr marL="2042171" indent="-477955">
              <a:defRPr sz="1900">
                <a:latin typeface="Trebuchet MS" pitchFamily="34" charset="0"/>
              </a:defRPr>
            </a:lvl4pPr>
            <a:lvl5pPr marL="2389774" indent="-347604">
              <a:defRPr sz="1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720" y="13007599"/>
            <a:ext cx="16522651" cy="958478"/>
          </a:xfrm>
          <a:prstGeom prst="rect">
            <a:avLst/>
          </a:prstGeom>
        </p:spPr>
        <p:txBody>
          <a:bodyPr wrap="square" lIns="246004" tIns="246004" rIns="246004" bIns="246004">
            <a:spAutoFit/>
          </a:bodyPr>
          <a:lstStyle>
            <a:lvl1pPr marL="0" indent="0">
              <a:buNone/>
              <a:defRPr sz="3000">
                <a:solidFill>
                  <a:schemeClr val="tx2"/>
                </a:solidFill>
                <a:latin typeface="Helvetica" pitchFamily="2" charset="0"/>
                <a:cs typeface="Times New Roman" panose="02020603050405020304" pitchFamily="18" charset="0"/>
              </a:defRPr>
            </a:lvl1pPr>
            <a:lvl2pPr marL="1129711" indent="-434504">
              <a:defRPr sz="1900">
                <a:latin typeface="Trebuchet MS" pitchFamily="34" charset="0"/>
              </a:defRPr>
            </a:lvl2pPr>
            <a:lvl3pPr marL="1564215" indent="-434504">
              <a:defRPr sz="1900">
                <a:latin typeface="Trebuchet MS" pitchFamily="34" charset="0"/>
              </a:defRPr>
            </a:lvl3pPr>
            <a:lvl4pPr marL="2042171" indent="-477955">
              <a:defRPr sz="1900">
                <a:latin typeface="Trebuchet MS" pitchFamily="34" charset="0"/>
              </a:defRPr>
            </a:lvl4pPr>
            <a:lvl5pPr marL="2389774" indent="-347604">
              <a:defRPr sz="19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756608" y="3400720"/>
            <a:ext cx="26801335" cy="620171"/>
          </a:xfrm>
          <a:prstGeom prst="rect">
            <a:avLst/>
          </a:prstGeom>
        </p:spPr>
        <p:txBody>
          <a:bodyPr lIns="119978" tIns="59989" rIns="119978" bIns="59989" anchor="t" anchorCtr="0">
            <a:normAutofit/>
          </a:bodyPr>
          <a:lstStyle>
            <a:lvl1pPr marL="0" indent="0" algn="l">
              <a:buFontTx/>
              <a:buNone/>
              <a:defRPr sz="4800" b="0" i="0">
                <a:solidFill>
                  <a:schemeClr val="tx2"/>
                </a:solidFill>
                <a:latin typeface="Helvetica Light" panose="020B0403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79" name="Text Placeholder 76"/>
          <p:cNvSpPr>
            <a:spLocks noGrp="1"/>
          </p:cNvSpPr>
          <p:nvPr>
            <p:ph type="body" sz="quarter" idx="151" hasCustomPrompt="1"/>
          </p:nvPr>
        </p:nvSpPr>
        <p:spPr>
          <a:xfrm>
            <a:off x="756608" y="2587023"/>
            <a:ext cx="26801335" cy="600785"/>
          </a:xfrm>
          <a:prstGeom prst="rect">
            <a:avLst/>
          </a:prstGeom>
        </p:spPr>
        <p:txBody>
          <a:bodyPr lIns="119978" tIns="59989" rIns="119978" bIns="59989" anchor="t" anchorCtr="0">
            <a:normAutofit/>
          </a:bodyPr>
          <a:lstStyle>
            <a:lvl1pPr marL="0" indent="0" algn="l">
              <a:buFontTx/>
              <a:buNone/>
              <a:defRPr sz="4800" b="0" i="0">
                <a:solidFill>
                  <a:schemeClr val="tx2"/>
                </a:solidFill>
                <a:latin typeface="Helvetica Light" panose="020B0403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80" name="Text Placeholder 76"/>
          <p:cNvSpPr>
            <a:spLocks noGrp="1"/>
          </p:cNvSpPr>
          <p:nvPr>
            <p:ph type="body" sz="quarter" idx="153" hasCustomPrompt="1"/>
          </p:nvPr>
        </p:nvSpPr>
        <p:spPr>
          <a:xfrm>
            <a:off x="756608" y="1076444"/>
            <a:ext cx="26801335" cy="1310552"/>
          </a:xfrm>
          <a:prstGeom prst="rect">
            <a:avLst/>
          </a:prstGeom>
        </p:spPr>
        <p:txBody>
          <a:bodyPr lIns="119978" tIns="59989" rIns="119978" bIns="59989" anchor="t" anchorCtr="0">
            <a:normAutofit/>
          </a:bodyPr>
          <a:lstStyle>
            <a:lvl1pPr marL="0" indent="0" algn="l">
              <a:buFontTx/>
              <a:buNone/>
              <a:defRPr sz="8500" b="0" i="0">
                <a:solidFill>
                  <a:schemeClr val="tx2"/>
                </a:solidFill>
                <a:latin typeface="Helvetica Light" panose="020B0403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16" name="Text Placeholder 3">
            <a:extLst>
              <a:ext uri="{FF2B5EF4-FFF2-40B4-BE49-F238E27FC236}">
                <a16:creationId xmlns="" xmlns:a16="http://schemas.microsoft.com/office/drawing/2014/main" id="{10D6D35B-BF84-2543-92DA-0331C28060CB}"/>
              </a:ext>
            </a:extLst>
          </p:cNvPr>
          <p:cNvSpPr>
            <a:spLocks noGrp="1"/>
          </p:cNvSpPr>
          <p:nvPr>
            <p:ph type="body" sz="quarter" idx="10" hasCustomPrompt="1"/>
          </p:nvPr>
        </p:nvSpPr>
        <p:spPr>
          <a:xfrm>
            <a:off x="741724" y="5141341"/>
            <a:ext cx="16535706" cy="958478"/>
          </a:xfrm>
          <a:prstGeom prst="rect">
            <a:avLst/>
          </a:prstGeom>
        </p:spPr>
        <p:txBody>
          <a:bodyPr wrap="square" lIns="246004" tIns="246004" rIns="246004" bIns="246004">
            <a:spAutoFit/>
          </a:bodyPr>
          <a:lstStyle>
            <a:lvl1pPr marL="0" indent="0">
              <a:buNone/>
              <a:defRPr sz="3000">
                <a:solidFill>
                  <a:schemeClr val="tx2"/>
                </a:solidFill>
                <a:latin typeface="Helvetica" pitchFamily="2" charset="0"/>
                <a:cs typeface="Times New Roman" panose="02020603050405020304" pitchFamily="18" charset="0"/>
              </a:defRPr>
            </a:lvl1pPr>
            <a:lvl2pPr marL="1129711" indent="-434504">
              <a:defRPr sz="1900">
                <a:latin typeface="Trebuchet MS" pitchFamily="34" charset="0"/>
              </a:defRPr>
            </a:lvl2pPr>
            <a:lvl3pPr marL="1564215" indent="-434504">
              <a:defRPr sz="1900">
                <a:latin typeface="Trebuchet MS" pitchFamily="34" charset="0"/>
              </a:defRPr>
            </a:lvl3pPr>
            <a:lvl4pPr marL="2042171" indent="-477955">
              <a:defRPr sz="1900">
                <a:latin typeface="Trebuchet MS" pitchFamily="34" charset="0"/>
              </a:defRPr>
            </a:lvl4pPr>
            <a:lvl5pPr marL="2389774" indent="-347604">
              <a:defRPr sz="1900">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 xmlns:a16="http://schemas.microsoft.com/office/drawing/2014/main" id="{0E67470E-2069-0247-A2C5-549920E25D22}"/>
              </a:ext>
            </a:extLst>
          </p:cNvPr>
          <p:cNvSpPr>
            <a:spLocks noGrp="1"/>
          </p:cNvSpPr>
          <p:nvPr>
            <p:ph type="body" sz="quarter" idx="11" hasCustomPrompt="1"/>
          </p:nvPr>
        </p:nvSpPr>
        <p:spPr>
          <a:xfrm>
            <a:off x="756614" y="4681304"/>
            <a:ext cx="16522653" cy="675782"/>
          </a:xfrm>
          <a:prstGeom prst="rect">
            <a:avLst/>
          </a:prstGeom>
          <a:solidFill>
            <a:schemeClr val="accent6"/>
          </a:solidFill>
        </p:spPr>
        <p:txBody>
          <a:bodyPr wrap="square" lIns="98403" tIns="98403" rIns="98403" bIns="98403" anchor="ctr" anchorCtr="0">
            <a:spAutoFit/>
          </a:bodyPr>
          <a:lstStyle>
            <a:lvl1pPr marL="0" indent="0" algn="l">
              <a:buNone/>
              <a:defRPr sz="3100" b="1" u="none" baseline="0">
                <a:solidFill>
                  <a:schemeClr val="bg1"/>
                </a:solidFill>
                <a:latin typeface="Helvetica" pitchFamily="2" charset="0"/>
              </a:defRPr>
            </a:lvl1pPr>
          </a:lstStyle>
          <a:p>
            <a:pPr lvl="0"/>
            <a:r>
              <a:rPr lang="en-US" dirty="0"/>
              <a:t>(click to edit) INTRODUCTION or ABSTRACT</a:t>
            </a:r>
          </a:p>
        </p:txBody>
      </p:sp>
      <p:sp>
        <p:nvSpPr>
          <p:cNvPr id="18" name="Text Placeholder 5">
            <a:extLst>
              <a:ext uri="{FF2B5EF4-FFF2-40B4-BE49-F238E27FC236}">
                <a16:creationId xmlns="" xmlns:a16="http://schemas.microsoft.com/office/drawing/2014/main" id="{EBF0BE94-5404-4541-8F90-23226B2C1A48}"/>
              </a:ext>
            </a:extLst>
          </p:cNvPr>
          <p:cNvSpPr>
            <a:spLocks noGrp="1"/>
          </p:cNvSpPr>
          <p:nvPr>
            <p:ph type="body" sz="quarter" idx="20" hasCustomPrompt="1"/>
          </p:nvPr>
        </p:nvSpPr>
        <p:spPr>
          <a:xfrm>
            <a:off x="756608" y="12509732"/>
            <a:ext cx="16512218" cy="675782"/>
          </a:xfrm>
          <a:prstGeom prst="rect">
            <a:avLst/>
          </a:prstGeom>
          <a:solidFill>
            <a:schemeClr val="accent6"/>
          </a:solidFill>
        </p:spPr>
        <p:txBody>
          <a:bodyPr wrap="square" lIns="98403" tIns="98403" rIns="98403" bIns="98403" anchor="ctr" anchorCtr="0">
            <a:spAutoFit/>
          </a:bodyPr>
          <a:lstStyle>
            <a:lvl1pPr marL="0" indent="0" algn="l">
              <a:buNone/>
              <a:defRPr sz="3100" b="1" u="none" baseline="0">
                <a:solidFill>
                  <a:schemeClr val="bg1"/>
                </a:solidFill>
                <a:latin typeface="Helvetica" pitchFamily="2" charset="0"/>
              </a:defRPr>
            </a:lvl1pPr>
          </a:lstStyle>
          <a:p>
            <a:pPr lvl="0"/>
            <a:r>
              <a:rPr lang="en-US" dirty="0"/>
              <a:t>(click to edit)  OBJECTIVES</a:t>
            </a:r>
          </a:p>
        </p:txBody>
      </p:sp>
      <p:sp>
        <p:nvSpPr>
          <p:cNvPr id="19" name="Text Placeholder 5">
            <a:extLst>
              <a:ext uri="{FF2B5EF4-FFF2-40B4-BE49-F238E27FC236}">
                <a16:creationId xmlns="" xmlns:a16="http://schemas.microsoft.com/office/drawing/2014/main" id="{84F03BD7-4104-5C47-8D6D-A9132AF0BD0F}"/>
              </a:ext>
            </a:extLst>
          </p:cNvPr>
          <p:cNvSpPr>
            <a:spLocks noGrp="1"/>
          </p:cNvSpPr>
          <p:nvPr>
            <p:ph type="body" sz="quarter" idx="25" hasCustomPrompt="1"/>
          </p:nvPr>
        </p:nvSpPr>
        <p:spPr>
          <a:xfrm>
            <a:off x="18733837" y="4718429"/>
            <a:ext cx="16444592" cy="675782"/>
          </a:xfrm>
          <a:prstGeom prst="rect">
            <a:avLst/>
          </a:prstGeom>
          <a:solidFill>
            <a:schemeClr val="accent6"/>
          </a:solidFill>
        </p:spPr>
        <p:txBody>
          <a:bodyPr wrap="square" lIns="98403" tIns="98403" rIns="98403" bIns="98403" anchor="ctr" anchorCtr="0">
            <a:spAutoFit/>
          </a:bodyPr>
          <a:lstStyle>
            <a:lvl1pPr marL="0" indent="0" algn="l">
              <a:buNone/>
              <a:defRPr sz="3100" b="1" u="none" baseline="0">
                <a:solidFill>
                  <a:schemeClr val="bg1"/>
                </a:solidFill>
                <a:latin typeface="Helvetica" pitchFamily="2" charset="0"/>
              </a:defRPr>
            </a:lvl1pPr>
          </a:lstStyle>
          <a:p>
            <a:pPr lvl="0"/>
            <a:r>
              <a:rPr lang="en-US" dirty="0"/>
              <a:t>(click to edit)  CONCLUSIONS</a:t>
            </a:r>
          </a:p>
        </p:txBody>
      </p:sp>
      <p:sp>
        <p:nvSpPr>
          <p:cNvPr id="21" name="Text Placeholder 3">
            <a:extLst>
              <a:ext uri="{FF2B5EF4-FFF2-40B4-BE49-F238E27FC236}">
                <a16:creationId xmlns="" xmlns:a16="http://schemas.microsoft.com/office/drawing/2014/main" id="{36B70753-7013-2A4C-BD90-5D59ACFC945E}"/>
              </a:ext>
            </a:extLst>
          </p:cNvPr>
          <p:cNvSpPr>
            <a:spLocks noGrp="1"/>
          </p:cNvSpPr>
          <p:nvPr>
            <p:ph type="body" sz="quarter" idx="26" hasCustomPrompt="1"/>
          </p:nvPr>
        </p:nvSpPr>
        <p:spPr>
          <a:xfrm>
            <a:off x="18733837" y="5243647"/>
            <a:ext cx="16444592" cy="958478"/>
          </a:xfrm>
          <a:prstGeom prst="rect">
            <a:avLst/>
          </a:prstGeom>
        </p:spPr>
        <p:txBody>
          <a:bodyPr wrap="square" lIns="246004" tIns="246004" rIns="246004" bIns="246004">
            <a:spAutoFit/>
          </a:bodyPr>
          <a:lstStyle>
            <a:lvl1pPr marL="0" indent="0">
              <a:buNone/>
              <a:defRPr sz="3000">
                <a:solidFill>
                  <a:schemeClr val="tx2"/>
                </a:solidFill>
                <a:latin typeface="Helvetica" pitchFamily="2" charset="0"/>
                <a:cs typeface="Times New Roman" panose="02020603050405020304" pitchFamily="18" charset="0"/>
              </a:defRPr>
            </a:lvl1pPr>
            <a:lvl2pPr marL="1129711" indent="-434504">
              <a:defRPr sz="1900">
                <a:latin typeface="Trebuchet MS" pitchFamily="34" charset="0"/>
              </a:defRPr>
            </a:lvl2pPr>
            <a:lvl3pPr marL="1564215" indent="-434504">
              <a:defRPr sz="1900">
                <a:latin typeface="Trebuchet MS" pitchFamily="34" charset="0"/>
              </a:defRPr>
            </a:lvl3pPr>
            <a:lvl4pPr marL="2042171" indent="-477955">
              <a:defRPr sz="1900">
                <a:latin typeface="Trebuchet MS" pitchFamily="34" charset="0"/>
              </a:defRPr>
            </a:lvl4pPr>
            <a:lvl5pPr marL="2389774" indent="-347604">
              <a:defRPr sz="1900">
                <a:latin typeface="Trebuchet MS" pitchFamily="34" charset="0"/>
              </a:defRPr>
            </a:lvl5pPr>
          </a:lstStyle>
          <a:p>
            <a:pPr lvl="0"/>
            <a:r>
              <a:rPr lang="en-US" dirty="0"/>
              <a:t>Type in or paste your text here</a:t>
            </a:r>
          </a:p>
        </p:txBody>
      </p:sp>
      <p:sp>
        <p:nvSpPr>
          <p:cNvPr id="22" name="Text Placeholder 5">
            <a:extLst>
              <a:ext uri="{FF2B5EF4-FFF2-40B4-BE49-F238E27FC236}">
                <a16:creationId xmlns="" xmlns:a16="http://schemas.microsoft.com/office/drawing/2014/main" id="{8AED06A5-20A9-0948-A134-5B15274F1A62}"/>
              </a:ext>
            </a:extLst>
          </p:cNvPr>
          <p:cNvSpPr>
            <a:spLocks noGrp="1"/>
          </p:cNvSpPr>
          <p:nvPr>
            <p:ph type="body" sz="quarter" idx="27" hasCustomPrompt="1"/>
          </p:nvPr>
        </p:nvSpPr>
        <p:spPr>
          <a:xfrm>
            <a:off x="18735468" y="12497749"/>
            <a:ext cx="16438289" cy="675782"/>
          </a:xfrm>
          <a:prstGeom prst="rect">
            <a:avLst/>
          </a:prstGeom>
          <a:solidFill>
            <a:schemeClr val="accent6"/>
          </a:solidFill>
        </p:spPr>
        <p:txBody>
          <a:bodyPr wrap="square" lIns="98403" tIns="98403" rIns="98403" bIns="98403" anchor="ctr" anchorCtr="0">
            <a:spAutoFit/>
          </a:bodyPr>
          <a:lstStyle>
            <a:lvl1pPr marL="0" indent="0" algn="l">
              <a:buNone/>
              <a:defRPr sz="3100" b="1" u="none" baseline="0">
                <a:solidFill>
                  <a:schemeClr val="bg1"/>
                </a:solidFill>
                <a:latin typeface="Helvetica" pitchFamily="2" charset="0"/>
              </a:defRPr>
            </a:lvl1pPr>
          </a:lstStyle>
          <a:p>
            <a:pPr lvl="0"/>
            <a:r>
              <a:rPr lang="en-US" dirty="0"/>
              <a:t>(click to edit)  REFERENCES</a:t>
            </a:r>
          </a:p>
        </p:txBody>
      </p:sp>
      <p:sp>
        <p:nvSpPr>
          <p:cNvPr id="23" name="Text Placeholder 3">
            <a:extLst>
              <a:ext uri="{FF2B5EF4-FFF2-40B4-BE49-F238E27FC236}">
                <a16:creationId xmlns="" xmlns:a16="http://schemas.microsoft.com/office/drawing/2014/main" id="{ADFB2D5A-4385-504F-B4BD-D86C35819083}"/>
              </a:ext>
            </a:extLst>
          </p:cNvPr>
          <p:cNvSpPr>
            <a:spLocks noGrp="1"/>
          </p:cNvSpPr>
          <p:nvPr>
            <p:ph type="body" sz="quarter" idx="28" hasCustomPrompt="1"/>
          </p:nvPr>
        </p:nvSpPr>
        <p:spPr>
          <a:xfrm>
            <a:off x="18735676" y="13007325"/>
            <a:ext cx="16444592" cy="958478"/>
          </a:xfrm>
          <a:prstGeom prst="rect">
            <a:avLst/>
          </a:prstGeom>
        </p:spPr>
        <p:txBody>
          <a:bodyPr wrap="square" lIns="246004" tIns="246004" rIns="246004" bIns="246004">
            <a:spAutoFit/>
          </a:bodyPr>
          <a:lstStyle>
            <a:lvl1pPr marL="0" indent="0">
              <a:buNone/>
              <a:defRPr sz="3000">
                <a:solidFill>
                  <a:schemeClr val="tx2"/>
                </a:solidFill>
                <a:latin typeface="Helvetica" pitchFamily="2" charset="0"/>
                <a:cs typeface="Times New Roman" panose="02020603050405020304" pitchFamily="18" charset="0"/>
              </a:defRPr>
            </a:lvl1pPr>
            <a:lvl2pPr marL="1129711" indent="-434504">
              <a:defRPr sz="1900">
                <a:latin typeface="Trebuchet MS" pitchFamily="34" charset="0"/>
              </a:defRPr>
            </a:lvl2pPr>
            <a:lvl3pPr marL="1564215" indent="-434504">
              <a:defRPr sz="1900">
                <a:latin typeface="Trebuchet MS" pitchFamily="34" charset="0"/>
              </a:defRPr>
            </a:lvl3pPr>
            <a:lvl4pPr marL="2042171" indent="-477955">
              <a:defRPr sz="1900">
                <a:latin typeface="Trebuchet MS" pitchFamily="34" charset="0"/>
              </a:defRPr>
            </a:lvl4pPr>
            <a:lvl5pPr marL="2389774" indent="-347604">
              <a:defRPr sz="1900">
                <a:latin typeface="Trebuchet MS" pitchFamily="34" charset="0"/>
              </a:defRPr>
            </a:lvl5pPr>
          </a:lstStyle>
          <a:p>
            <a:pPr lvl="0"/>
            <a:r>
              <a:rPr lang="en-US" dirty="0"/>
              <a:t>Type in or paste your text here</a:t>
            </a:r>
          </a:p>
        </p:txBody>
      </p:sp>
      <p:sp>
        <p:nvSpPr>
          <p:cNvPr id="24" name="Text Placeholder 5">
            <a:extLst>
              <a:ext uri="{FF2B5EF4-FFF2-40B4-BE49-F238E27FC236}">
                <a16:creationId xmlns="" xmlns:a16="http://schemas.microsoft.com/office/drawing/2014/main" id="{404410FD-E3D6-A741-9BF5-3A48528295ED}"/>
              </a:ext>
            </a:extLst>
          </p:cNvPr>
          <p:cNvSpPr>
            <a:spLocks noGrp="1"/>
          </p:cNvSpPr>
          <p:nvPr>
            <p:ph type="body" sz="quarter" idx="29" hasCustomPrompt="1"/>
          </p:nvPr>
        </p:nvSpPr>
        <p:spPr>
          <a:xfrm>
            <a:off x="18720665" y="22500687"/>
            <a:ext cx="16444592" cy="675782"/>
          </a:xfrm>
          <a:prstGeom prst="rect">
            <a:avLst/>
          </a:prstGeom>
          <a:solidFill>
            <a:schemeClr val="accent6"/>
          </a:solidFill>
        </p:spPr>
        <p:txBody>
          <a:bodyPr wrap="square" lIns="98403" tIns="98403" rIns="98403" bIns="98403" anchor="ctr" anchorCtr="0">
            <a:spAutoFit/>
          </a:bodyPr>
          <a:lstStyle>
            <a:lvl1pPr marL="0" indent="0" algn="l">
              <a:buNone/>
              <a:defRPr sz="3100" b="1" u="none" baseline="0">
                <a:solidFill>
                  <a:schemeClr val="bg1"/>
                </a:solidFill>
                <a:latin typeface="Helvetica" pitchFamily="2" charset="0"/>
              </a:defRPr>
            </a:lvl1pPr>
          </a:lstStyle>
          <a:p>
            <a:pPr lvl="0"/>
            <a:r>
              <a:rPr lang="en-US" dirty="0"/>
              <a:t>(click to edit)  ACKNOWLEDGEMENTS or  CONTACT</a:t>
            </a:r>
          </a:p>
        </p:txBody>
      </p:sp>
      <p:sp>
        <p:nvSpPr>
          <p:cNvPr id="31" name="Text Placeholder 3">
            <a:extLst>
              <a:ext uri="{FF2B5EF4-FFF2-40B4-BE49-F238E27FC236}">
                <a16:creationId xmlns="" xmlns:a16="http://schemas.microsoft.com/office/drawing/2014/main" id="{74643D01-9E90-AC49-B935-2B13A7A66D36}"/>
              </a:ext>
            </a:extLst>
          </p:cNvPr>
          <p:cNvSpPr>
            <a:spLocks noGrp="1"/>
          </p:cNvSpPr>
          <p:nvPr>
            <p:ph type="body" sz="quarter" idx="30" hasCustomPrompt="1"/>
          </p:nvPr>
        </p:nvSpPr>
        <p:spPr>
          <a:xfrm>
            <a:off x="18720934" y="23016752"/>
            <a:ext cx="16452828" cy="958478"/>
          </a:xfrm>
          <a:prstGeom prst="rect">
            <a:avLst/>
          </a:prstGeom>
        </p:spPr>
        <p:txBody>
          <a:bodyPr wrap="square" lIns="246004" tIns="246004" rIns="246004" bIns="246004">
            <a:spAutoFit/>
          </a:bodyPr>
          <a:lstStyle>
            <a:lvl1pPr marL="0" indent="0">
              <a:buNone/>
              <a:defRPr sz="3000">
                <a:solidFill>
                  <a:schemeClr val="tx2"/>
                </a:solidFill>
                <a:latin typeface="Helvetica" pitchFamily="2" charset="0"/>
                <a:cs typeface="Times New Roman" panose="02020603050405020304" pitchFamily="18" charset="0"/>
              </a:defRPr>
            </a:lvl1pPr>
            <a:lvl2pPr marL="1129711" indent="-434504">
              <a:defRPr sz="1900">
                <a:latin typeface="Trebuchet MS" pitchFamily="34" charset="0"/>
              </a:defRPr>
            </a:lvl2pPr>
            <a:lvl3pPr marL="1564215" indent="-434504">
              <a:defRPr sz="1900">
                <a:latin typeface="Trebuchet MS" pitchFamily="34" charset="0"/>
              </a:defRPr>
            </a:lvl3pPr>
            <a:lvl4pPr marL="2042171" indent="-477955">
              <a:defRPr sz="1900">
                <a:latin typeface="Trebuchet MS" pitchFamily="34" charset="0"/>
              </a:defRPr>
            </a:lvl4pPr>
            <a:lvl5pPr marL="2389774" indent="-347604">
              <a:defRPr sz="1900">
                <a:latin typeface="Trebuchet MS" pitchFamily="34" charset="0"/>
              </a:defRPr>
            </a:lvl5pPr>
          </a:lstStyle>
          <a:p>
            <a:pPr lvl="0"/>
            <a:r>
              <a:rPr lang="en-US" dirty="0"/>
              <a:t>Type in or paste your text here</a:t>
            </a:r>
          </a:p>
        </p:txBody>
      </p:sp>
      <p:sp>
        <p:nvSpPr>
          <p:cNvPr id="32" name="Text Placeholder 3">
            <a:extLst>
              <a:ext uri="{FF2B5EF4-FFF2-40B4-BE49-F238E27FC236}">
                <a16:creationId xmlns="" xmlns:a16="http://schemas.microsoft.com/office/drawing/2014/main" id="{72FD442B-6CC3-7C4D-A0F4-DC7320293C69}"/>
              </a:ext>
            </a:extLst>
          </p:cNvPr>
          <p:cNvSpPr>
            <a:spLocks noGrp="1"/>
          </p:cNvSpPr>
          <p:nvPr>
            <p:ph type="body" sz="quarter" idx="96" hasCustomPrompt="1"/>
          </p:nvPr>
        </p:nvSpPr>
        <p:spPr>
          <a:xfrm>
            <a:off x="741720" y="13007599"/>
            <a:ext cx="16522651" cy="958478"/>
          </a:xfrm>
          <a:prstGeom prst="rect">
            <a:avLst/>
          </a:prstGeom>
        </p:spPr>
        <p:txBody>
          <a:bodyPr wrap="square" lIns="246004" tIns="246004" rIns="246004" bIns="246004">
            <a:spAutoFit/>
          </a:bodyPr>
          <a:lstStyle>
            <a:lvl1pPr marL="0" indent="0">
              <a:buNone/>
              <a:defRPr sz="3000">
                <a:solidFill>
                  <a:schemeClr val="tx2"/>
                </a:solidFill>
                <a:latin typeface="Helvetica" pitchFamily="2" charset="0"/>
                <a:cs typeface="Times New Roman" panose="02020603050405020304" pitchFamily="18" charset="0"/>
              </a:defRPr>
            </a:lvl1pPr>
            <a:lvl2pPr marL="1129711" indent="-434504">
              <a:defRPr sz="1900">
                <a:latin typeface="Trebuchet MS" pitchFamily="34" charset="0"/>
              </a:defRPr>
            </a:lvl2pPr>
            <a:lvl3pPr marL="1564215" indent="-434504">
              <a:defRPr sz="1900">
                <a:latin typeface="Trebuchet MS" pitchFamily="34" charset="0"/>
              </a:defRPr>
            </a:lvl3pPr>
            <a:lvl4pPr marL="2042171" indent="-477955">
              <a:defRPr sz="1900">
                <a:latin typeface="Trebuchet MS" pitchFamily="34" charset="0"/>
              </a:defRPr>
            </a:lvl4pPr>
            <a:lvl5pPr marL="2389774" indent="-347604">
              <a:defRPr sz="1900">
                <a:latin typeface="Trebuchet MS" pitchFamily="34" charset="0"/>
              </a:defRPr>
            </a:lvl5pPr>
          </a:lstStyle>
          <a:p>
            <a:pPr lvl="0"/>
            <a:r>
              <a:rPr lang="en-US" dirty="0"/>
              <a:t>Type in or paste your text here</a:t>
            </a:r>
          </a:p>
        </p:txBody>
      </p:sp>
      <p:sp>
        <p:nvSpPr>
          <p:cNvPr id="33" name="Text Placeholder 76">
            <a:extLst>
              <a:ext uri="{FF2B5EF4-FFF2-40B4-BE49-F238E27FC236}">
                <a16:creationId xmlns="" xmlns:a16="http://schemas.microsoft.com/office/drawing/2014/main" id="{9747FE7D-AC81-AD47-963F-F2E14AA9747F}"/>
              </a:ext>
            </a:extLst>
          </p:cNvPr>
          <p:cNvSpPr>
            <a:spLocks noGrp="1"/>
          </p:cNvSpPr>
          <p:nvPr>
            <p:ph type="body" sz="quarter" idx="150" hasCustomPrompt="1"/>
          </p:nvPr>
        </p:nvSpPr>
        <p:spPr>
          <a:xfrm>
            <a:off x="756608" y="3400720"/>
            <a:ext cx="26801335" cy="620171"/>
          </a:xfrm>
          <a:prstGeom prst="rect">
            <a:avLst/>
          </a:prstGeom>
        </p:spPr>
        <p:txBody>
          <a:bodyPr lIns="119978" tIns="59989" rIns="119978" bIns="59989" anchor="t" anchorCtr="0">
            <a:normAutofit/>
          </a:bodyPr>
          <a:lstStyle>
            <a:lvl1pPr marL="0" indent="0" algn="l">
              <a:buFontTx/>
              <a:buNone/>
              <a:defRPr sz="4800" b="0" i="0">
                <a:solidFill>
                  <a:schemeClr val="tx2"/>
                </a:solidFill>
                <a:latin typeface="Helvetica Light" panose="020B0403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34" name="Text Placeholder 76">
            <a:extLst>
              <a:ext uri="{FF2B5EF4-FFF2-40B4-BE49-F238E27FC236}">
                <a16:creationId xmlns="" xmlns:a16="http://schemas.microsoft.com/office/drawing/2014/main" id="{B7EC434E-731B-884C-BB6B-DEFFF8EC666E}"/>
              </a:ext>
            </a:extLst>
          </p:cNvPr>
          <p:cNvSpPr>
            <a:spLocks noGrp="1"/>
          </p:cNvSpPr>
          <p:nvPr>
            <p:ph type="body" sz="quarter" idx="151" hasCustomPrompt="1"/>
          </p:nvPr>
        </p:nvSpPr>
        <p:spPr>
          <a:xfrm>
            <a:off x="756608" y="2587023"/>
            <a:ext cx="26801335" cy="600785"/>
          </a:xfrm>
          <a:prstGeom prst="rect">
            <a:avLst/>
          </a:prstGeom>
        </p:spPr>
        <p:txBody>
          <a:bodyPr lIns="119978" tIns="59989" rIns="119978" bIns="59989" anchor="t" anchorCtr="0">
            <a:normAutofit/>
          </a:bodyPr>
          <a:lstStyle>
            <a:lvl1pPr marL="0" indent="0" algn="l">
              <a:buFontTx/>
              <a:buNone/>
              <a:defRPr sz="4800" b="0" i="0">
                <a:solidFill>
                  <a:schemeClr val="tx2"/>
                </a:solidFill>
                <a:latin typeface="Helvetica Light" panose="020B0403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35" name="Text Placeholder 76">
            <a:extLst>
              <a:ext uri="{FF2B5EF4-FFF2-40B4-BE49-F238E27FC236}">
                <a16:creationId xmlns="" xmlns:a16="http://schemas.microsoft.com/office/drawing/2014/main" id="{A82BFA58-0299-AF45-9301-1CF697C54D5F}"/>
              </a:ext>
            </a:extLst>
          </p:cNvPr>
          <p:cNvSpPr>
            <a:spLocks noGrp="1"/>
          </p:cNvSpPr>
          <p:nvPr>
            <p:ph type="body" sz="quarter" idx="153" hasCustomPrompt="1"/>
          </p:nvPr>
        </p:nvSpPr>
        <p:spPr>
          <a:xfrm>
            <a:off x="756608" y="1076444"/>
            <a:ext cx="26801335" cy="1310552"/>
          </a:xfrm>
          <a:prstGeom prst="rect">
            <a:avLst/>
          </a:prstGeom>
        </p:spPr>
        <p:txBody>
          <a:bodyPr lIns="119978" tIns="59989" rIns="119978" bIns="59989" anchor="t" anchorCtr="0">
            <a:normAutofit/>
          </a:bodyPr>
          <a:lstStyle>
            <a:lvl1pPr marL="0" indent="0" algn="l">
              <a:buFontTx/>
              <a:buNone/>
              <a:defRPr sz="8500" b="0" i="0">
                <a:solidFill>
                  <a:schemeClr val="tx2"/>
                </a:solidFill>
                <a:latin typeface="Helvetica Light" panose="020B0403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cxnSp>
        <p:nvCxnSpPr>
          <p:cNvPr id="36" name="Straight Connector 35">
            <a:extLst>
              <a:ext uri="{FF2B5EF4-FFF2-40B4-BE49-F238E27FC236}">
                <a16:creationId xmlns="" xmlns:a16="http://schemas.microsoft.com/office/drawing/2014/main" id="{1215C6C6-5B51-A947-B2BE-0DCC315002FE}"/>
              </a:ext>
            </a:extLst>
          </p:cNvPr>
          <p:cNvCxnSpPr>
            <a:cxnSpLocks/>
          </p:cNvCxnSpPr>
          <p:nvPr userDrawn="1"/>
        </p:nvCxnSpPr>
        <p:spPr>
          <a:xfrm>
            <a:off x="18002251" y="4632218"/>
            <a:ext cx="0" cy="23091249"/>
          </a:xfrm>
          <a:prstGeom prst="line">
            <a:avLst/>
          </a:prstGeom>
          <a:ln>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99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43203" y="28260686"/>
            <a:ext cx="3857472" cy="279340"/>
          </a:xfrm>
          <a:prstGeom prst="rect">
            <a:avLst/>
          </a:prstGeom>
          <a:noFill/>
          <a:ln w="9525">
            <a:noFill/>
            <a:miter lim="800000"/>
            <a:headEnd/>
            <a:tailEnd/>
          </a:ln>
          <a:effectLst/>
        </p:spPr>
        <p:txBody>
          <a:bodyPr wrap="square" lIns="69386" tIns="34687" rIns="69386" bIns="34687">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5" name="Table 4">
            <a:extLst>
              <a:ext uri="{FF2B5EF4-FFF2-40B4-BE49-F238E27FC236}">
                <a16:creationId xmlns="" xmlns:a16="http://schemas.microsoft.com/office/drawing/2014/main" id="{37BE1AF5-CEE1-DE47-B21D-8AC22B36488B}"/>
              </a:ext>
            </a:extLst>
          </p:cNvPr>
          <p:cNvGraphicFramePr>
            <a:graphicFrameLocks noGrp="1"/>
          </p:cNvGraphicFramePr>
          <p:nvPr userDrawn="1">
            <p:extLst>
              <p:ext uri="{D42A27DB-BD31-4B8C-83A1-F6EECF244321}">
                <p14:modId xmlns:p14="http://schemas.microsoft.com/office/powerpoint/2010/main" val="2586483242"/>
              </p:ext>
            </p:extLst>
          </p:nvPr>
        </p:nvGraphicFramePr>
        <p:xfrm>
          <a:off x="-14689843" y="32589"/>
          <a:ext cx="13665334" cy="28742141"/>
        </p:xfrm>
        <a:graphic>
          <a:graphicData uri="http://schemas.openxmlformats.org/drawingml/2006/table">
            <a:tbl>
              <a:tblPr firstRow="1" bandRow="1">
                <a:tableStyleId>{5C22544A-7EE6-4342-B048-85BDC9FD1C3A}</a:tableStyleId>
              </a:tblPr>
              <a:tblGrid>
                <a:gridCol w="5859586">
                  <a:extLst>
                    <a:ext uri="{9D8B030D-6E8A-4147-A177-3AD203B41FA5}">
                      <a16:colId xmlns="" xmlns:a16="http://schemas.microsoft.com/office/drawing/2014/main" val="20000"/>
                    </a:ext>
                  </a:extLst>
                </a:gridCol>
                <a:gridCol w="7805748">
                  <a:extLst>
                    <a:ext uri="{9D8B030D-6E8A-4147-A177-3AD203B41FA5}">
                      <a16:colId xmlns="" xmlns:a16="http://schemas.microsoft.com/office/drawing/2014/main" val="20001"/>
                    </a:ext>
                  </a:extLst>
                </a:gridCol>
              </a:tblGrid>
              <a:tr h="111383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100" b="0" spc="600" dirty="0">
                          <a:solidFill>
                            <a:srgbClr val="1F3A4E"/>
                          </a:solidFill>
                          <a:latin typeface="Arial Black" panose="020B0A04020102020204" pitchFamily="34" charset="0"/>
                        </a:rPr>
                        <a:t>QUICK START GUIDE</a:t>
                      </a:r>
                      <a:br>
                        <a:rPr lang="en-US" sz="3100" b="0" spc="600" dirty="0">
                          <a:solidFill>
                            <a:srgbClr val="1F3A4E"/>
                          </a:solidFill>
                          <a:latin typeface="Arial Black" panose="020B0A04020102020204" pitchFamily="34" charset="0"/>
                        </a:rPr>
                      </a:br>
                      <a:r>
                        <a:rPr lang="en-US" sz="2300" b="1" spc="0" dirty="0">
                          <a:solidFill>
                            <a:srgbClr val="FF0000"/>
                          </a:solidFill>
                          <a:latin typeface="Trebuchet MS" pitchFamily="34" charset="0"/>
                        </a:rPr>
                        <a:t>(THIS SIDEBAR WILL NOT PRINT)</a:t>
                      </a:r>
                      <a:endParaRPr lang="en-US" sz="3100" b="1" spc="600" dirty="0">
                        <a:solidFill>
                          <a:schemeClr val="bg1"/>
                        </a:solidFill>
                        <a:latin typeface="Trebuchet MS" pitchFamily="34" charset="0"/>
                      </a:endParaRPr>
                    </a:p>
                  </a:txBody>
                  <a:tcPr marL="307854" marR="153927" marT="130493" marB="43498">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3423996">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307854" marR="153927" marT="130493" marB="43498">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408404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1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marL="153927" marR="153927" marT="43498" marB="43498">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307854" marR="153927" marT="130493" marB="43498">
                    <a:solidFill>
                      <a:srgbClr val="010101"/>
                    </a:solidFill>
                  </a:tcPr>
                </a:tc>
                <a:extLst>
                  <a:ext uri="{0D108BD9-81ED-4DB2-BD59-A6C34878D82A}">
                    <a16:rowId xmlns="" xmlns:a16="http://schemas.microsoft.com/office/drawing/2014/main" val="10008"/>
                  </a:ext>
                </a:extLst>
              </a:tr>
              <a:tr h="3178313">
                <a:tc>
                  <a:txBody>
                    <a:bodyPr/>
                    <a:lstStyle/>
                    <a:p>
                      <a:endParaRPr lang="en-US" sz="1800" dirty="0">
                        <a:solidFill>
                          <a:srgbClr val="1F3A4E"/>
                        </a:solidFill>
                      </a:endParaRPr>
                    </a:p>
                  </a:txBody>
                  <a:tcPr marL="153927" marR="153927" marT="43498" marB="43498">
                    <a:blipFill rotWithShape="1">
                      <a:blip r:embed="rId3"/>
                      <a:stretch>
                        <a:fillRect/>
                      </a:stretch>
                    </a:blipFill>
                  </a:tcPr>
                </a:tc>
                <a:tc>
                  <a:txBody>
                    <a:bodyPr/>
                    <a:lstStyle/>
                    <a:p>
                      <a:pPr algn="l"/>
                      <a:r>
                        <a:rPr lang="en-US" sz="1900" b="1" baseline="0" dirty="0">
                          <a:solidFill>
                            <a:srgbClr val="FFC000"/>
                          </a:solidFill>
                          <a:latin typeface="Arial" panose="020B0604020202020204" pitchFamily="34" charset="0"/>
                          <a:cs typeface="Arial" panose="020B0604020202020204" pitchFamily="34" charset="0"/>
                        </a:rPr>
                        <a:t>How to </a:t>
                      </a:r>
                      <a:r>
                        <a:rPr lang="en-US" sz="3400" b="1" baseline="0" dirty="0">
                          <a:solidFill>
                            <a:srgbClr val="FFC000"/>
                          </a:solidFill>
                          <a:latin typeface="Arial" panose="020B0604020202020204" pitchFamily="34" charset="0"/>
                          <a:cs typeface="Arial" panose="020B0604020202020204" pitchFamily="34" charset="0"/>
                        </a:rPr>
                        <a:t>Zoom in </a:t>
                      </a:r>
                      <a:r>
                        <a:rPr lang="en-US" sz="1900" b="1" baseline="0" dirty="0">
                          <a:solidFill>
                            <a:srgbClr val="FFC000"/>
                          </a:solidFill>
                          <a:latin typeface="Arial" panose="020B0604020202020204" pitchFamily="34" charset="0"/>
                          <a:cs typeface="Arial" panose="020B0604020202020204" pitchFamily="34" charset="0"/>
                        </a:rPr>
                        <a:t>and </a:t>
                      </a:r>
                      <a:r>
                        <a:rPr lang="en-US" sz="1500" b="1" baseline="0" dirty="0">
                          <a:solidFill>
                            <a:srgbClr val="FFC000"/>
                          </a:solidFill>
                          <a:latin typeface="Arial" panose="020B0604020202020204" pitchFamily="34" charset="0"/>
                          <a:cs typeface="Arial" panose="020B0604020202020204" pitchFamily="34" charset="0"/>
                        </a:rPr>
                        <a:t>out</a:t>
                      </a:r>
                      <a:endParaRPr lang="en-US" sz="19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07854" marR="153927" marT="130493" marB="43498">
                    <a:solidFill>
                      <a:srgbClr val="010101"/>
                    </a:solidFill>
                  </a:tcPr>
                </a:tc>
                <a:extLst>
                  <a:ext uri="{0D108BD9-81ED-4DB2-BD59-A6C34878D82A}">
                    <a16:rowId xmlns="" xmlns:a16="http://schemas.microsoft.com/office/drawing/2014/main" val="10001"/>
                  </a:ext>
                </a:extLst>
              </a:tr>
              <a:tr h="18976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9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53927" marR="153927" marT="43498" marB="4349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3754021">
                <a:tc>
                  <a:txBody>
                    <a:bodyPr/>
                    <a:lstStyle/>
                    <a:p>
                      <a:endParaRPr lang="en-US" sz="1800" dirty="0">
                        <a:solidFill>
                          <a:srgbClr val="1F3A4E"/>
                        </a:solidFill>
                      </a:endParaRPr>
                    </a:p>
                  </a:txBody>
                  <a:tcPr marL="153927" marR="153927" marT="43498" marB="43498">
                    <a:blipFill rotWithShape="1">
                      <a:blip r:embed="rId4"/>
                      <a:stretch>
                        <a:fillRect/>
                      </a:stretch>
                    </a:blipFill>
                  </a:tcPr>
                </a:tc>
                <a:tc>
                  <a:txBody>
                    <a:bodyPr/>
                    <a:lstStyle/>
                    <a:p>
                      <a:pPr marL="0" lvl="1" indent="0" algn="l" defTabSz="114300"/>
                      <a:r>
                        <a:rPr lang="en-US" sz="19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07854" marR="153927" marT="130493" marB="43498">
                    <a:solidFill>
                      <a:srgbClr val="010101"/>
                    </a:solidFill>
                  </a:tcPr>
                </a:tc>
                <a:extLst>
                  <a:ext uri="{0D108BD9-81ED-4DB2-BD59-A6C34878D82A}">
                    <a16:rowId xmlns="" xmlns:a16="http://schemas.microsoft.com/office/drawing/2014/main" val="10003"/>
                  </a:ext>
                </a:extLst>
              </a:tr>
              <a:tr h="3052720">
                <a:tc gridSpan="2">
                  <a:txBody>
                    <a:bodyPr/>
                    <a:lstStyle/>
                    <a:p>
                      <a:r>
                        <a:rPr lang="en-US" sz="19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marL="153927" marR="153927" marT="43498" marB="4349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02139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07854" marR="153927" marT="130493" marB="43498">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1777851">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307854" marR="153927" marT="130493" marB="43498">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1967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307854" marR="153927" marT="130493" marB="43498">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24710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307854" marR="153927" marT="130493" marB="43498">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6" name="Table 5">
            <a:extLst>
              <a:ext uri="{FF2B5EF4-FFF2-40B4-BE49-F238E27FC236}">
                <a16:creationId xmlns="" xmlns:a16="http://schemas.microsoft.com/office/drawing/2014/main" id="{173EDFC5-EAF3-F34A-888C-C98BCB0ED09C}"/>
              </a:ext>
            </a:extLst>
          </p:cNvPr>
          <p:cNvGraphicFramePr>
            <a:graphicFrameLocks noGrp="1"/>
          </p:cNvGraphicFramePr>
          <p:nvPr userDrawn="1">
            <p:extLst>
              <p:ext uri="{D42A27DB-BD31-4B8C-83A1-F6EECF244321}">
                <p14:modId xmlns:p14="http://schemas.microsoft.com/office/powerpoint/2010/main" val="2015606067"/>
              </p:ext>
            </p:extLst>
          </p:nvPr>
        </p:nvGraphicFramePr>
        <p:xfrm>
          <a:off x="36929167" y="-135127"/>
          <a:ext cx="13569047" cy="29689347"/>
        </p:xfrm>
        <a:graphic>
          <a:graphicData uri="http://schemas.openxmlformats.org/drawingml/2006/table">
            <a:tbl>
              <a:tblPr firstRow="1" bandRow="1">
                <a:tableStyleId>{5C22544A-7EE6-4342-B048-85BDC9FD1C3A}</a:tableStyleId>
              </a:tblPr>
              <a:tblGrid>
                <a:gridCol w="5324457">
                  <a:extLst>
                    <a:ext uri="{9D8B030D-6E8A-4147-A177-3AD203B41FA5}">
                      <a16:colId xmlns="" xmlns:a16="http://schemas.microsoft.com/office/drawing/2014/main" val="20000"/>
                    </a:ext>
                  </a:extLst>
                </a:gridCol>
                <a:gridCol w="1599596">
                  <a:extLst>
                    <a:ext uri="{9D8B030D-6E8A-4147-A177-3AD203B41FA5}">
                      <a16:colId xmlns="" xmlns:a16="http://schemas.microsoft.com/office/drawing/2014/main" val="764104496"/>
                    </a:ext>
                  </a:extLst>
                </a:gridCol>
                <a:gridCol w="6644994">
                  <a:extLst>
                    <a:ext uri="{9D8B030D-6E8A-4147-A177-3AD203B41FA5}">
                      <a16:colId xmlns="" xmlns:a16="http://schemas.microsoft.com/office/drawing/2014/main" val="4164475170"/>
                    </a:ext>
                  </a:extLst>
                </a:gridCol>
              </a:tblGrid>
              <a:tr h="1147119">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100" b="0" spc="600" dirty="0">
                          <a:solidFill>
                            <a:srgbClr val="1F3A4E"/>
                          </a:solidFill>
                          <a:latin typeface="Arial Black" panose="020B0A04020102020204" pitchFamily="34" charset="0"/>
                        </a:rPr>
                        <a:t>QUICK START GUIDE</a:t>
                      </a:r>
                      <a:br>
                        <a:rPr lang="en-US" sz="3100" b="0" spc="600" dirty="0">
                          <a:solidFill>
                            <a:srgbClr val="1F3A4E"/>
                          </a:solidFill>
                          <a:latin typeface="Arial Black" panose="020B0A04020102020204" pitchFamily="34" charset="0"/>
                        </a:rPr>
                      </a:br>
                      <a:r>
                        <a:rPr lang="en-US" sz="2300" b="1" spc="0" dirty="0">
                          <a:solidFill>
                            <a:srgbClr val="FF0000"/>
                          </a:solidFill>
                          <a:latin typeface="Trebuchet MS" pitchFamily="34" charset="0"/>
                        </a:rPr>
                        <a:t>(THIS SIDEBAR WILL NOT PRINT)</a:t>
                      </a:r>
                      <a:endParaRPr lang="en-US" sz="3100" b="1" spc="600" dirty="0">
                        <a:solidFill>
                          <a:schemeClr val="bg1"/>
                        </a:solidFill>
                        <a:latin typeface="Trebuchet MS" pitchFamily="34" charset="0"/>
                      </a:endParaRPr>
                    </a:p>
                  </a:txBody>
                  <a:tcPr marL="307854" marR="153927" marT="130493" marB="43498">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511660">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07854" marR="153927" marT="130493" marB="43498">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098641">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200" u="sng" dirty="0">
                        <a:solidFill>
                          <a:srgbClr val="FFC000"/>
                        </a:solidFill>
                      </a:endParaRPr>
                    </a:p>
                  </a:txBody>
                  <a:tcPr marL="307854" marR="153927" marT="130493" marB="43498">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16151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rgbClr val="D9D9D9"/>
                        </a:solidFill>
                        <a:latin typeface="Arial" panose="020B0604020202020204" pitchFamily="34" charset="0"/>
                        <a:cs typeface="Arial" panose="020B0604020202020204" pitchFamily="34" charset="0"/>
                      </a:endParaRPr>
                    </a:p>
                  </a:txBody>
                  <a:tcPr marL="307854" marR="153927" marT="130493" marB="43498">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307854" marR="153927" marT="130493" marB="43498">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5"/>
                  </a:ext>
                </a:extLst>
              </a:tr>
              <a:tr h="524080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rgbClr val="D9D9D9"/>
                        </a:solidFill>
                        <a:latin typeface="Arial" panose="020B0604020202020204" pitchFamily="34" charset="0"/>
                        <a:cs typeface="Arial" panose="020B0604020202020204" pitchFamily="34" charset="0"/>
                      </a:endParaRPr>
                    </a:p>
                  </a:txBody>
                  <a:tcPr marL="307854" marR="153927" marT="130493" marB="43498">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 xmlns:a16="http://schemas.microsoft.com/office/drawing/2014/main" val="1766341567"/>
                  </a:ext>
                </a:extLst>
              </a:tr>
              <a:tr h="4451976">
                <a:tc>
                  <a:txBody>
                    <a:bodyPr/>
                    <a:lstStyle/>
                    <a:p>
                      <a:pPr rtl="0"/>
                      <a:r>
                        <a:rPr lang="en-US" sz="2300" b="1" dirty="0">
                          <a:solidFill>
                            <a:srgbClr val="FFC000"/>
                          </a:solidFill>
                          <a:latin typeface="Arial" panose="020B0604020202020204" pitchFamily="34" charset="0"/>
                          <a:cs typeface="Arial" panose="020B0604020202020204" pitchFamily="34" charset="0"/>
                        </a:rPr>
                        <a:t>How to</a:t>
                      </a:r>
                      <a:r>
                        <a:rPr lang="en-US" sz="2300" b="1" baseline="0" dirty="0">
                          <a:solidFill>
                            <a:srgbClr val="FFC000"/>
                          </a:solidFill>
                          <a:latin typeface="Arial" panose="020B0604020202020204" pitchFamily="34" charset="0"/>
                          <a:cs typeface="Arial" panose="020B0604020202020204" pitchFamily="34" charset="0"/>
                        </a:rPr>
                        <a:t> preview your poster prior to printing</a:t>
                      </a:r>
                      <a:endParaRPr lang="en-US" sz="2300" b="1" dirty="0">
                        <a:solidFill>
                          <a:srgbClr val="FFC000"/>
                        </a:solidFill>
                        <a:latin typeface="Arial" panose="020B0604020202020204" pitchFamily="34" charset="0"/>
                        <a:cs typeface="Arial" panose="020B0604020202020204" pitchFamily="34" charset="0"/>
                      </a:endParaRPr>
                    </a:p>
                    <a:p>
                      <a:pPr rtl="0"/>
                      <a:r>
                        <a:rPr lang="en-US" sz="1900" dirty="0">
                          <a:solidFill>
                            <a:srgbClr val="D9D9D9"/>
                          </a:solidFill>
                          <a:latin typeface="Arial" panose="020B0604020202020204" pitchFamily="34" charset="0"/>
                          <a:cs typeface="Arial" panose="020B0604020202020204" pitchFamily="34" charset="0"/>
                        </a:rPr>
                        <a:t>You can preview your poster at any time by pressing the </a:t>
                      </a:r>
                      <a:r>
                        <a:rPr lang="en-US" sz="1900" dirty="0">
                          <a:solidFill>
                            <a:srgbClr val="FFC000"/>
                          </a:solidFill>
                          <a:latin typeface="Arial" panose="020B0604020202020204" pitchFamily="34" charset="0"/>
                          <a:cs typeface="Arial" panose="020B0604020202020204" pitchFamily="34" charset="0"/>
                        </a:rPr>
                        <a:t>F5 key</a:t>
                      </a:r>
                      <a:r>
                        <a:rPr lang="en-US" sz="19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900" dirty="0">
                          <a:solidFill>
                            <a:srgbClr val="FFC000"/>
                          </a:solidFill>
                          <a:latin typeface="Arial" panose="020B0604020202020204" pitchFamily="34" charset="0"/>
                          <a:cs typeface="Arial" panose="020B0604020202020204" pitchFamily="34" charset="0"/>
                        </a:rPr>
                        <a:t>ESC key </a:t>
                      </a:r>
                      <a:r>
                        <a:rPr lang="en-US" sz="1900" dirty="0">
                          <a:solidFill>
                            <a:srgbClr val="D9D9D9"/>
                          </a:solidFill>
                          <a:latin typeface="Arial" panose="020B0604020202020204" pitchFamily="34" charset="0"/>
                          <a:cs typeface="Arial" panose="020B0604020202020204" pitchFamily="34" charset="0"/>
                        </a:rPr>
                        <a:t>to exit Preview.</a:t>
                      </a:r>
                    </a:p>
                  </a:txBody>
                  <a:tcPr marL="307854" marR="153927" marT="130493" marB="43498">
                    <a:solidFill>
                      <a:srgbClr val="010101"/>
                    </a:solidFill>
                  </a:tcPr>
                </a:tc>
                <a:tc gridSpan="2">
                  <a:txBody>
                    <a:bodyPr/>
                    <a:lstStyle/>
                    <a:p>
                      <a:pPr rtl="0"/>
                      <a:r>
                        <a:rPr lang="en-US" sz="83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307854" marR="153927" marT="130493" marB="43498">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 xmlns:a16="http://schemas.microsoft.com/office/drawing/2014/main" val="10006"/>
                  </a:ext>
                </a:extLst>
              </a:tr>
              <a:tr h="510836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307854" marR="153927" marT="130493" marB="4349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007591">
                <a:tc gridSpan="3">
                  <a:txBody>
                    <a:bodyPr/>
                    <a:lstStyle/>
                    <a:p>
                      <a:endParaRPr lang="en-US" sz="1800" dirty="0">
                        <a:solidFill>
                          <a:srgbClr val="1F3A4E"/>
                        </a:solidFill>
                      </a:endParaRPr>
                    </a:p>
                  </a:txBody>
                  <a:tcPr marL="307854" marR="153927" marT="130493" marB="43498">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1508026">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307854" marR="153927" marT="130493" marB="43498">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FFC000"/>
                          </a:solidFill>
                          <a:latin typeface="Arial"/>
                          <a:cs typeface="Arial"/>
                        </a:rPr>
                        <a:t>https://</a:t>
                      </a:r>
                      <a:r>
                        <a:rPr lang="en-US" sz="1300" b="1" dirty="0" err="1">
                          <a:solidFill>
                            <a:srgbClr val="FFC000"/>
                          </a:solidFill>
                          <a:latin typeface="Arial"/>
                          <a:cs typeface="Arial"/>
                        </a:rPr>
                        <a:t>www.posterpresentations.com</a:t>
                      </a:r>
                      <a:r>
                        <a:rPr lang="en-US" sz="1300" b="1" dirty="0">
                          <a:solidFill>
                            <a:srgbClr val="FFC000"/>
                          </a:solidFill>
                          <a:latin typeface="Arial"/>
                          <a:cs typeface="Arial"/>
                        </a:rPr>
                        <a:t>/</a:t>
                      </a:r>
                      <a:r>
                        <a:rPr lang="en-US" sz="1300" b="1" dirty="0" err="1">
                          <a:solidFill>
                            <a:srgbClr val="FFC000"/>
                          </a:solidFill>
                          <a:latin typeface="Arial"/>
                          <a:cs typeface="Arial"/>
                        </a:rPr>
                        <a:t>helpdesk.html</a:t>
                      </a:r>
                      <a:endParaRPr lang="en-US" sz="9200" dirty="0"/>
                    </a:p>
                  </a:txBody>
                  <a:tcPr marL="307854" marR="153927" marT="130493" marB="43498">
                    <a:solidFill>
                      <a:srgbClr val="010101"/>
                    </a:solidFill>
                  </a:tcPr>
                </a:tc>
                <a:extLst>
                  <a:ext uri="{0D108BD9-81ED-4DB2-BD59-A6C34878D82A}">
                    <a16:rowId xmlns="" xmlns:a16="http://schemas.microsoft.com/office/drawing/2014/main" val="10009"/>
                  </a:ext>
                </a:extLst>
              </a:tr>
            </a:tbl>
          </a:graphicData>
        </a:graphic>
      </p:graphicFrame>
      <p:cxnSp>
        <p:nvCxnSpPr>
          <p:cNvPr id="7" name="Straight Connector 6">
            <a:extLst>
              <a:ext uri="{FF2B5EF4-FFF2-40B4-BE49-F238E27FC236}">
                <a16:creationId xmlns="" xmlns:a16="http://schemas.microsoft.com/office/drawing/2014/main" id="{7974C825-935A-7040-B4AC-82363B2452F6}"/>
              </a:ext>
            </a:extLst>
          </p:cNvPr>
          <p:cNvCxnSpPr>
            <a:cxnSpLocks/>
          </p:cNvCxnSpPr>
          <p:nvPr userDrawn="1"/>
        </p:nvCxnSpPr>
        <p:spPr>
          <a:xfrm>
            <a:off x="18002251" y="4632218"/>
            <a:ext cx="0" cy="23091249"/>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 xmlns:a16="http://schemas.microsoft.com/office/drawing/2014/main" id="{AA82F43B-809F-C245-AB13-E455D004CBD3}"/>
              </a:ext>
            </a:extLst>
          </p:cNvPr>
          <p:cNvCxnSpPr>
            <a:cxnSpLocks/>
          </p:cNvCxnSpPr>
          <p:nvPr userDrawn="1"/>
        </p:nvCxnSpPr>
        <p:spPr>
          <a:xfrm>
            <a:off x="1" y="28134280"/>
            <a:ext cx="36004500" cy="0"/>
          </a:xfrm>
          <a:prstGeom prst="line">
            <a:avLst/>
          </a:prstGeom>
          <a:ln w="12700">
            <a:solidFill>
              <a:srgbClr val="A1A1A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336994" rtl="0" eaLnBrk="1" latinLnBrk="0" hangingPunct="1">
        <a:spcBef>
          <a:spcPct val="0"/>
        </a:spcBef>
        <a:buNone/>
        <a:defRPr sz="6600" kern="1200">
          <a:solidFill>
            <a:schemeClr val="bg1"/>
          </a:solidFill>
          <a:latin typeface="Trebuchet MS" pitchFamily="34" charset="0"/>
          <a:ea typeface="+mj-ea"/>
          <a:cs typeface="+mj-cs"/>
        </a:defRPr>
      </a:lvl1pPr>
    </p:titleStyle>
    <p:bodyStyle>
      <a:lvl1pPr marL="1251372" indent="-1251372" algn="l" defTabSz="3336994" rtl="0" eaLnBrk="1" latinLnBrk="0" hangingPunct="1">
        <a:spcBef>
          <a:spcPct val="20000"/>
        </a:spcBef>
        <a:buFont typeface="Arial" pitchFamily="34" charset="0"/>
        <a:buChar char="•"/>
        <a:defRPr sz="11700" kern="1200">
          <a:solidFill>
            <a:schemeClr val="tx1"/>
          </a:solidFill>
          <a:latin typeface="+mn-lt"/>
          <a:ea typeface="+mn-ea"/>
          <a:cs typeface="+mn-cs"/>
        </a:defRPr>
      </a:lvl1pPr>
      <a:lvl2pPr marL="2711308" indent="-1042810" algn="l" defTabSz="3336994" rtl="0" eaLnBrk="1" latinLnBrk="0" hangingPunct="1">
        <a:spcBef>
          <a:spcPct val="20000"/>
        </a:spcBef>
        <a:buFont typeface="Arial" pitchFamily="34" charset="0"/>
        <a:buChar char="–"/>
        <a:defRPr sz="10300" kern="1200">
          <a:solidFill>
            <a:schemeClr val="tx1"/>
          </a:solidFill>
          <a:latin typeface="+mn-lt"/>
          <a:ea typeface="+mn-ea"/>
          <a:cs typeface="+mn-cs"/>
        </a:defRPr>
      </a:lvl2pPr>
      <a:lvl3pPr marL="4171243" indent="-834249" algn="l" defTabSz="3336994" rtl="0" eaLnBrk="1" latinLnBrk="0" hangingPunct="1">
        <a:spcBef>
          <a:spcPct val="20000"/>
        </a:spcBef>
        <a:buFont typeface="Arial" pitchFamily="34" charset="0"/>
        <a:buChar char="•"/>
        <a:defRPr sz="8800" kern="1200">
          <a:solidFill>
            <a:schemeClr val="tx1"/>
          </a:solidFill>
          <a:latin typeface="+mn-lt"/>
          <a:ea typeface="+mn-ea"/>
          <a:cs typeface="+mn-cs"/>
        </a:defRPr>
      </a:lvl3pPr>
      <a:lvl4pPr marL="5839740" indent="-834249" algn="l" defTabSz="3336994" rtl="0" eaLnBrk="1" latinLnBrk="0" hangingPunct="1">
        <a:spcBef>
          <a:spcPct val="20000"/>
        </a:spcBef>
        <a:buFont typeface="Arial" pitchFamily="34" charset="0"/>
        <a:buChar char="–"/>
        <a:defRPr sz="7400" kern="1200">
          <a:solidFill>
            <a:schemeClr val="tx1"/>
          </a:solidFill>
          <a:latin typeface="+mn-lt"/>
          <a:ea typeface="+mn-ea"/>
          <a:cs typeface="+mn-cs"/>
        </a:defRPr>
      </a:lvl4pPr>
      <a:lvl5pPr marL="7508236" indent="-834249" algn="l" defTabSz="3336994" rtl="0" eaLnBrk="1" latinLnBrk="0" hangingPunct="1">
        <a:spcBef>
          <a:spcPct val="20000"/>
        </a:spcBef>
        <a:buFont typeface="Arial" pitchFamily="34" charset="0"/>
        <a:buChar char="»"/>
        <a:defRPr sz="7400" kern="1200">
          <a:solidFill>
            <a:schemeClr val="tx1"/>
          </a:solidFill>
          <a:latin typeface="+mn-lt"/>
          <a:ea typeface="+mn-ea"/>
          <a:cs typeface="+mn-cs"/>
        </a:defRPr>
      </a:lvl5pPr>
      <a:lvl6pPr marL="9176734" indent="-834249" algn="l" defTabSz="3336994" rtl="0" eaLnBrk="1" latinLnBrk="0" hangingPunct="1">
        <a:spcBef>
          <a:spcPct val="20000"/>
        </a:spcBef>
        <a:buFont typeface="Arial" pitchFamily="34" charset="0"/>
        <a:buChar char="•"/>
        <a:defRPr sz="7400" kern="1200">
          <a:solidFill>
            <a:schemeClr val="tx1"/>
          </a:solidFill>
          <a:latin typeface="+mn-lt"/>
          <a:ea typeface="+mn-ea"/>
          <a:cs typeface="+mn-cs"/>
        </a:defRPr>
      </a:lvl6pPr>
      <a:lvl7pPr marL="10845230" indent="-834249" algn="l" defTabSz="3336994" rtl="0" eaLnBrk="1" latinLnBrk="0" hangingPunct="1">
        <a:spcBef>
          <a:spcPct val="20000"/>
        </a:spcBef>
        <a:buFont typeface="Arial" pitchFamily="34" charset="0"/>
        <a:buChar char="•"/>
        <a:defRPr sz="7400" kern="1200">
          <a:solidFill>
            <a:schemeClr val="tx1"/>
          </a:solidFill>
          <a:latin typeface="+mn-lt"/>
          <a:ea typeface="+mn-ea"/>
          <a:cs typeface="+mn-cs"/>
        </a:defRPr>
      </a:lvl7pPr>
      <a:lvl8pPr marL="12513726" indent="-834249" algn="l" defTabSz="3336994" rtl="0" eaLnBrk="1" latinLnBrk="0" hangingPunct="1">
        <a:spcBef>
          <a:spcPct val="20000"/>
        </a:spcBef>
        <a:buFont typeface="Arial" pitchFamily="34" charset="0"/>
        <a:buChar char="•"/>
        <a:defRPr sz="7400" kern="1200">
          <a:solidFill>
            <a:schemeClr val="tx1"/>
          </a:solidFill>
          <a:latin typeface="+mn-lt"/>
          <a:ea typeface="+mn-ea"/>
          <a:cs typeface="+mn-cs"/>
        </a:defRPr>
      </a:lvl8pPr>
      <a:lvl9pPr marL="14182224" indent="-834249" algn="l" defTabSz="3336994" rtl="0" eaLnBrk="1" latinLnBrk="0" hangingPunct="1">
        <a:spcBef>
          <a:spcPct val="20000"/>
        </a:spcBef>
        <a:buFont typeface="Arial" pitchFamily="34" charset="0"/>
        <a:buChar char="•"/>
        <a:defRPr sz="7400" kern="1200">
          <a:solidFill>
            <a:schemeClr val="tx1"/>
          </a:solidFill>
          <a:latin typeface="+mn-lt"/>
          <a:ea typeface="+mn-ea"/>
          <a:cs typeface="+mn-cs"/>
        </a:defRPr>
      </a:lvl9pPr>
    </p:bodyStyle>
    <p:otherStyle>
      <a:defPPr>
        <a:defRPr lang="en-US"/>
      </a:defPPr>
      <a:lvl1pPr marL="0" algn="l" defTabSz="3336994" rtl="0" eaLnBrk="1" latinLnBrk="0" hangingPunct="1">
        <a:defRPr sz="6600" kern="1200">
          <a:solidFill>
            <a:schemeClr val="tx1"/>
          </a:solidFill>
          <a:latin typeface="+mn-lt"/>
          <a:ea typeface="+mn-ea"/>
          <a:cs typeface="+mn-cs"/>
        </a:defRPr>
      </a:lvl1pPr>
      <a:lvl2pPr marL="1668498" algn="l" defTabSz="3336994" rtl="0" eaLnBrk="1" latinLnBrk="0" hangingPunct="1">
        <a:defRPr sz="6600" kern="1200">
          <a:solidFill>
            <a:schemeClr val="tx1"/>
          </a:solidFill>
          <a:latin typeface="+mn-lt"/>
          <a:ea typeface="+mn-ea"/>
          <a:cs typeface="+mn-cs"/>
        </a:defRPr>
      </a:lvl2pPr>
      <a:lvl3pPr marL="3336994" algn="l" defTabSz="3336994" rtl="0" eaLnBrk="1" latinLnBrk="0" hangingPunct="1">
        <a:defRPr sz="6600" kern="1200">
          <a:solidFill>
            <a:schemeClr val="tx1"/>
          </a:solidFill>
          <a:latin typeface="+mn-lt"/>
          <a:ea typeface="+mn-ea"/>
          <a:cs typeface="+mn-cs"/>
        </a:defRPr>
      </a:lvl3pPr>
      <a:lvl4pPr marL="5005491" algn="l" defTabSz="3336994" rtl="0" eaLnBrk="1" latinLnBrk="0" hangingPunct="1">
        <a:defRPr sz="6600" kern="1200">
          <a:solidFill>
            <a:schemeClr val="tx1"/>
          </a:solidFill>
          <a:latin typeface="+mn-lt"/>
          <a:ea typeface="+mn-ea"/>
          <a:cs typeface="+mn-cs"/>
        </a:defRPr>
      </a:lvl4pPr>
      <a:lvl5pPr marL="6673986" algn="l" defTabSz="3336994" rtl="0" eaLnBrk="1" latinLnBrk="0" hangingPunct="1">
        <a:defRPr sz="6600" kern="1200">
          <a:solidFill>
            <a:schemeClr val="tx1"/>
          </a:solidFill>
          <a:latin typeface="+mn-lt"/>
          <a:ea typeface="+mn-ea"/>
          <a:cs typeface="+mn-cs"/>
        </a:defRPr>
      </a:lvl5pPr>
      <a:lvl6pPr marL="8342485" algn="l" defTabSz="3336994" rtl="0" eaLnBrk="1" latinLnBrk="0" hangingPunct="1">
        <a:defRPr sz="6600" kern="1200">
          <a:solidFill>
            <a:schemeClr val="tx1"/>
          </a:solidFill>
          <a:latin typeface="+mn-lt"/>
          <a:ea typeface="+mn-ea"/>
          <a:cs typeface="+mn-cs"/>
        </a:defRPr>
      </a:lvl6pPr>
      <a:lvl7pPr marL="10010983" algn="l" defTabSz="3336994" rtl="0" eaLnBrk="1" latinLnBrk="0" hangingPunct="1">
        <a:defRPr sz="6600" kern="1200">
          <a:solidFill>
            <a:schemeClr val="tx1"/>
          </a:solidFill>
          <a:latin typeface="+mn-lt"/>
          <a:ea typeface="+mn-ea"/>
          <a:cs typeface="+mn-cs"/>
        </a:defRPr>
      </a:lvl7pPr>
      <a:lvl8pPr marL="11679479" algn="l" defTabSz="3336994" rtl="0" eaLnBrk="1" latinLnBrk="0" hangingPunct="1">
        <a:defRPr sz="6600" kern="1200">
          <a:solidFill>
            <a:schemeClr val="tx1"/>
          </a:solidFill>
          <a:latin typeface="+mn-lt"/>
          <a:ea typeface="+mn-ea"/>
          <a:cs typeface="+mn-cs"/>
        </a:defRPr>
      </a:lvl8pPr>
      <a:lvl9pPr marL="13347976" algn="l" defTabSz="3336994" rtl="0" eaLnBrk="1" latinLnBrk="0" hangingPunct="1">
        <a:defRPr sz="6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 xmlns:a16="http://schemas.microsoft.com/office/drawing/2014/main" id="{345475C1-36AF-604C-A7B2-845C329480AD}"/>
              </a:ext>
            </a:extLst>
          </p:cNvPr>
          <p:cNvSpPr txBox="1">
            <a:spLocks noChangeArrowheads="1"/>
          </p:cNvSpPr>
          <p:nvPr userDrawn="1"/>
        </p:nvSpPr>
        <p:spPr bwMode="auto">
          <a:xfrm>
            <a:off x="1543203" y="28260686"/>
            <a:ext cx="3857472" cy="279340"/>
          </a:xfrm>
          <a:prstGeom prst="rect">
            <a:avLst/>
          </a:prstGeom>
          <a:noFill/>
          <a:ln w="9525">
            <a:noFill/>
            <a:miter lim="800000"/>
            <a:headEnd/>
            <a:tailEnd/>
          </a:ln>
          <a:effectLst/>
        </p:spPr>
        <p:txBody>
          <a:bodyPr wrap="square" lIns="69386" tIns="34687" rIns="69386" bIns="34687">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cxnSp>
        <p:nvCxnSpPr>
          <p:cNvPr id="6" name="Straight Connector 5">
            <a:extLst>
              <a:ext uri="{FF2B5EF4-FFF2-40B4-BE49-F238E27FC236}">
                <a16:creationId xmlns="" xmlns:a16="http://schemas.microsoft.com/office/drawing/2014/main" id="{30537B74-A0BD-534E-8B3A-86FA64D92857}"/>
              </a:ext>
            </a:extLst>
          </p:cNvPr>
          <p:cNvCxnSpPr>
            <a:cxnSpLocks/>
          </p:cNvCxnSpPr>
          <p:nvPr userDrawn="1"/>
        </p:nvCxnSpPr>
        <p:spPr>
          <a:xfrm>
            <a:off x="18002251" y="4632218"/>
            <a:ext cx="0" cy="23091249"/>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 xmlns:a16="http://schemas.microsoft.com/office/drawing/2014/main" id="{3B1945AE-8AA9-8B4B-96C3-181ED46B6564}"/>
              </a:ext>
            </a:extLst>
          </p:cNvPr>
          <p:cNvCxnSpPr>
            <a:cxnSpLocks/>
          </p:cNvCxnSpPr>
          <p:nvPr userDrawn="1"/>
        </p:nvCxnSpPr>
        <p:spPr>
          <a:xfrm>
            <a:off x="1" y="28134280"/>
            <a:ext cx="36004500" cy="0"/>
          </a:xfrm>
          <a:prstGeom prst="line">
            <a:avLst/>
          </a:prstGeom>
          <a:ln w="12700">
            <a:solidFill>
              <a:srgbClr val="A1A1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3792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336994" rtl="0" eaLnBrk="1" latinLnBrk="0" hangingPunct="1">
        <a:spcBef>
          <a:spcPct val="0"/>
        </a:spcBef>
        <a:buNone/>
        <a:defRPr sz="6600" kern="1200">
          <a:solidFill>
            <a:schemeClr val="bg1"/>
          </a:solidFill>
          <a:latin typeface="Trebuchet MS" pitchFamily="34" charset="0"/>
          <a:ea typeface="+mj-ea"/>
          <a:cs typeface="+mj-cs"/>
        </a:defRPr>
      </a:lvl1pPr>
    </p:titleStyle>
    <p:bodyStyle>
      <a:lvl1pPr marL="1251372" indent="-1251372" algn="l" defTabSz="3336994" rtl="0" eaLnBrk="1" latinLnBrk="0" hangingPunct="1">
        <a:spcBef>
          <a:spcPct val="20000"/>
        </a:spcBef>
        <a:buFont typeface="Arial" pitchFamily="34" charset="0"/>
        <a:buChar char="•"/>
        <a:defRPr sz="11700" kern="1200">
          <a:solidFill>
            <a:schemeClr val="tx1"/>
          </a:solidFill>
          <a:latin typeface="+mn-lt"/>
          <a:ea typeface="+mn-ea"/>
          <a:cs typeface="+mn-cs"/>
        </a:defRPr>
      </a:lvl1pPr>
      <a:lvl2pPr marL="2711308" indent="-1042810" algn="l" defTabSz="3336994" rtl="0" eaLnBrk="1" latinLnBrk="0" hangingPunct="1">
        <a:spcBef>
          <a:spcPct val="20000"/>
        </a:spcBef>
        <a:buFont typeface="Arial" pitchFamily="34" charset="0"/>
        <a:buChar char="–"/>
        <a:defRPr sz="10300" kern="1200">
          <a:solidFill>
            <a:schemeClr val="tx1"/>
          </a:solidFill>
          <a:latin typeface="+mn-lt"/>
          <a:ea typeface="+mn-ea"/>
          <a:cs typeface="+mn-cs"/>
        </a:defRPr>
      </a:lvl2pPr>
      <a:lvl3pPr marL="4171243" indent="-834249" algn="l" defTabSz="3336994" rtl="0" eaLnBrk="1" latinLnBrk="0" hangingPunct="1">
        <a:spcBef>
          <a:spcPct val="20000"/>
        </a:spcBef>
        <a:buFont typeface="Arial" pitchFamily="34" charset="0"/>
        <a:buChar char="•"/>
        <a:defRPr sz="8800" kern="1200">
          <a:solidFill>
            <a:schemeClr val="tx1"/>
          </a:solidFill>
          <a:latin typeface="+mn-lt"/>
          <a:ea typeface="+mn-ea"/>
          <a:cs typeface="+mn-cs"/>
        </a:defRPr>
      </a:lvl3pPr>
      <a:lvl4pPr marL="5839740" indent="-834249" algn="l" defTabSz="3336994" rtl="0" eaLnBrk="1" latinLnBrk="0" hangingPunct="1">
        <a:spcBef>
          <a:spcPct val="20000"/>
        </a:spcBef>
        <a:buFont typeface="Arial" pitchFamily="34" charset="0"/>
        <a:buChar char="–"/>
        <a:defRPr sz="7400" kern="1200">
          <a:solidFill>
            <a:schemeClr val="tx1"/>
          </a:solidFill>
          <a:latin typeface="+mn-lt"/>
          <a:ea typeface="+mn-ea"/>
          <a:cs typeface="+mn-cs"/>
        </a:defRPr>
      </a:lvl4pPr>
      <a:lvl5pPr marL="7508236" indent="-834249" algn="l" defTabSz="3336994" rtl="0" eaLnBrk="1" latinLnBrk="0" hangingPunct="1">
        <a:spcBef>
          <a:spcPct val="20000"/>
        </a:spcBef>
        <a:buFont typeface="Arial" pitchFamily="34" charset="0"/>
        <a:buChar char="»"/>
        <a:defRPr sz="7400" kern="1200">
          <a:solidFill>
            <a:schemeClr val="tx1"/>
          </a:solidFill>
          <a:latin typeface="+mn-lt"/>
          <a:ea typeface="+mn-ea"/>
          <a:cs typeface="+mn-cs"/>
        </a:defRPr>
      </a:lvl5pPr>
      <a:lvl6pPr marL="9176734" indent="-834249" algn="l" defTabSz="3336994" rtl="0" eaLnBrk="1" latinLnBrk="0" hangingPunct="1">
        <a:spcBef>
          <a:spcPct val="20000"/>
        </a:spcBef>
        <a:buFont typeface="Arial" pitchFamily="34" charset="0"/>
        <a:buChar char="•"/>
        <a:defRPr sz="7400" kern="1200">
          <a:solidFill>
            <a:schemeClr val="tx1"/>
          </a:solidFill>
          <a:latin typeface="+mn-lt"/>
          <a:ea typeface="+mn-ea"/>
          <a:cs typeface="+mn-cs"/>
        </a:defRPr>
      </a:lvl6pPr>
      <a:lvl7pPr marL="10845230" indent="-834249" algn="l" defTabSz="3336994" rtl="0" eaLnBrk="1" latinLnBrk="0" hangingPunct="1">
        <a:spcBef>
          <a:spcPct val="20000"/>
        </a:spcBef>
        <a:buFont typeface="Arial" pitchFamily="34" charset="0"/>
        <a:buChar char="•"/>
        <a:defRPr sz="7400" kern="1200">
          <a:solidFill>
            <a:schemeClr val="tx1"/>
          </a:solidFill>
          <a:latin typeface="+mn-lt"/>
          <a:ea typeface="+mn-ea"/>
          <a:cs typeface="+mn-cs"/>
        </a:defRPr>
      </a:lvl7pPr>
      <a:lvl8pPr marL="12513726" indent="-834249" algn="l" defTabSz="3336994" rtl="0" eaLnBrk="1" latinLnBrk="0" hangingPunct="1">
        <a:spcBef>
          <a:spcPct val="20000"/>
        </a:spcBef>
        <a:buFont typeface="Arial" pitchFamily="34" charset="0"/>
        <a:buChar char="•"/>
        <a:defRPr sz="7400" kern="1200">
          <a:solidFill>
            <a:schemeClr val="tx1"/>
          </a:solidFill>
          <a:latin typeface="+mn-lt"/>
          <a:ea typeface="+mn-ea"/>
          <a:cs typeface="+mn-cs"/>
        </a:defRPr>
      </a:lvl8pPr>
      <a:lvl9pPr marL="14182224" indent="-834249" algn="l" defTabSz="3336994" rtl="0" eaLnBrk="1" latinLnBrk="0" hangingPunct="1">
        <a:spcBef>
          <a:spcPct val="20000"/>
        </a:spcBef>
        <a:buFont typeface="Arial" pitchFamily="34" charset="0"/>
        <a:buChar char="•"/>
        <a:defRPr sz="7400" kern="1200">
          <a:solidFill>
            <a:schemeClr val="tx1"/>
          </a:solidFill>
          <a:latin typeface="+mn-lt"/>
          <a:ea typeface="+mn-ea"/>
          <a:cs typeface="+mn-cs"/>
        </a:defRPr>
      </a:lvl9pPr>
    </p:bodyStyle>
    <p:otherStyle>
      <a:defPPr>
        <a:defRPr lang="en-US"/>
      </a:defPPr>
      <a:lvl1pPr marL="0" algn="l" defTabSz="3336994" rtl="0" eaLnBrk="1" latinLnBrk="0" hangingPunct="1">
        <a:defRPr sz="6600" kern="1200">
          <a:solidFill>
            <a:schemeClr val="tx1"/>
          </a:solidFill>
          <a:latin typeface="+mn-lt"/>
          <a:ea typeface="+mn-ea"/>
          <a:cs typeface="+mn-cs"/>
        </a:defRPr>
      </a:lvl1pPr>
      <a:lvl2pPr marL="1668498" algn="l" defTabSz="3336994" rtl="0" eaLnBrk="1" latinLnBrk="0" hangingPunct="1">
        <a:defRPr sz="6600" kern="1200">
          <a:solidFill>
            <a:schemeClr val="tx1"/>
          </a:solidFill>
          <a:latin typeface="+mn-lt"/>
          <a:ea typeface="+mn-ea"/>
          <a:cs typeface="+mn-cs"/>
        </a:defRPr>
      </a:lvl2pPr>
      <a:lvl3pPr marL="3336994" algn="l" defTabSz="3336994" rtl="0" eaLnBrk="1" latinLnBrk="0" hangingPunct="1">
        <a:defRPr sz="6600" kern="1200">
          <a:solidFill>
            <a:schemeClr val="tx1"/>
          </a:solidFill>
          <a:latin typeface="+mn-lt"/>
          <a:ea typeface="+mn-ea"/>
          <a:cs typeface="+mn-cs"/>
        </a:defRPr>
      </a:lvl3pPr>
      <a:lvl4pPr marL="5005491" algn="l" defTabSz="3336994" rtl="0" eaLnBrk="1" latinLnBrk="0" hangingPunct="1">
        <a:defRPr sz="6600" kern="1200">
          <a:solidFill>
            <a:schemeClr val="tx1"/>
          </a:solidFill>
          <a:latin typeface="+mn-lt"/>
          <a:ea typeface="+mn-ea"/>
          <a:cs typeface="+mn-cs"/>
        </a:defRPr>
      </a:lvl4pPr>
      <a:lvl5pPr marL="6673986" algn="l" defTabSz="3336994" rtl="0" eaLnBrk="1" latinLnBrk="0" hangingPunct="1">
        <a:defRPr sz="6600" kern="1200">
          <a:solidFill>
            <a:schemeClr val="tx1"/>
          </a:solidFill>
          <a:latin typeface="+mn-lt"/>
          <a:ea typeface="+mn-ea"/>
          <a:cs typeface="+mn-cs"/>
        </a:defRPr>
      </a:lvl5pPr>
      <a:lvl6pPr marL="8342485" algn="l" defTabSz="3336994" rtl="0" eaLnBrk="1" latinLnBrk="0" hangingPunct="1">
        <a:defRPr sz="6600" kern="1200">
          <a:solidFill>
            <a:schemeClr val="tx1"/>
          </a:solidFill>
          <a:latin typeface="+mn-lt"/>
          <a:ea typeface="+mn-ea"/>
          <a:cs typeface="+mn-cs"/>
        </a:defRPr>
      </a:lvl6pPr>
      <a:lvl7pPr marL="10010983" algn="l" defTabSz="3336994" rtl="0" eaLnBrk="1" latinLnBrk="0" hangingPunct="1">
        <a:defRPr sz="6600" kern="1200">
          <a:solidFill>
            <a:schemeClr val="tx1"/>
          </a:solidFill>
          <a:latin typeface="+mn-lt"/>
          <a:ea typeface="+mn-ea"/>
          <a:cs typeface="+mn-cs"/>
        </a:defRPr>
      </a:lvl7pPr>
      <a:lvl8pPr marL="11679479" algn="l" defTabSz="3336994" rtl="0" eaLnBrk="1" latinLnBrk="0" hangingPunct="1">
        <a:defRPr sz="6600" kern="1200">
          <a:solidFill>
            <a:schemeClr val="tx1"/>
          </a:solidFill>
          <a:latin typeface="+mn-lt"/>
          <a:ea typeface="+mn-ea"/>
          <a:cs typeface="+mn-cs"/>
        </a:defRPr>
      </a:lvl8pPr>
      <a:lvl9pPr marL="13347976" algn="l" defTabSz="3336994" rtl="0" eaLnBrk="1" latinLnBrk="0" hangingPunct="1">
        <a:defRPr sz="6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40F32A34-9641-B441-B865-A33A288E64BA}"/>
              </a:ext>
            </a:extLst>
          </p:cNvPr>
          <p:cNvSpPr>
            <a:spLocks noGrp="1"/>
          </p:cNvSpPr>
          <p:nvPr>
            <p:ph type="body" sz="quarter" idx="26"/>
          </p:nvPr>
        </p:nvSpPr>
        <p:spPr>
          <a:xfrm>
            <a:off x="18733837" y="4339837"/>
            <a:ext cx="16444592" cy="4559463"/>
          </a:xfrm>
        </p:spPr>
        <p:txBody>
          <a:bodyPr/>
          <a:lstStyle/>
          <a:p>
            <a:r>
              <a:rPr lang="en-US" dirty="0" smtClean="0">
                <a:latin typeface="Arial" pitchFamily="34" charset="0"/>
                <a:cs typeface="Arial" pitchFamily="34" charset="0"/>
              </a:rPr>
              <a:t>Primary </a:t>
            </a:r>
            <a:r>
              <a:rPr lang="en-US" dirty="0" smtClean="0">
                <a:latin typeface="Arial" pitchFamily="34" charset="0"/>
                <a:cs typeface="Arial" pitchFamily="34" charset="0"/>
              </a:rPr>
              <a:t>and secondary Endpoints:</a:t>
            </a:r>
            <a:endParaRPr lang="en-US" dirty="0" smtClean="0">
              <a:latin typeface="Arial" pitchFamily="34" charset="0"/>
              <a:cs typeface="Arial" pitchFamily="34" charset="0"/>
            </a:endParaRPr>
          </a:p>
          <a:p>
            <a:pPr lvl="1">
              <a:buFont typeface="Wingdings" pitchFamily="2" charset="2"/>
              <a:buChar char="§"/>
            </a:pPr>
            <a:r>
              <a:rPr lang="en-US" sz="3000" dirty="0">
                <a:solidFill>
                  <a:schemeClr val="tx2"/>
                </a:solidFill>
                <a:latin typeface="Arial" pitchFamily="34" charset="0"/>
                <a:cs typeface="Arial" pitchFamily="34" charset="0"/>
              </a:rPr>
              <a:t>Measurement of  the rate of PPIs inappropriate use  (overall,  overuse, underutilization) in new admitted patients</a:t>
            </a:r>
          </a:p>
          <a:p>
            <a:pPr lvl="1">
              <a:buFont typeface="Wingdings" pitchFamily="2" charset="2"/>
              <a:buChar char="§"/>
            </a:pPr>
            <a:r>
              <a:rPr lang="en-US" sz="3000" dirty="0" smtClean="0">
                <a:solidFill>
                  <a:schemeClr val="tx2"/>
                </a:solidFill>
                <a:latin typeface="Arial" pitchFamily="34" charset="0"/>
                <a:cs typeface="Arial" pitchFamily="34" charset="0"/>
              </a:rPr>
              <a:t>Assessment </a:t>
            </a:r>
            <a:r>
              <a:rPr lang="en-US" sz="3000" dirty="0">
                <a:solidFill>
                  <a:schemeClr val="tx2"/>
                </a:solidFill>
                <a:latin typeface="Arial" pitchFamily="34" charset="0"/>
                <a:cs typeface="Arial" pitchFamily="34" charset="0"/>
              </a:rPr>
              <a:t>of the impact of the educational intervention in optimizing PPIs administration during hospitalization and at discharge </a:t>
            </a:r>
          </a:p>
          <a:p>
            <a:pPr lvl="1">
              <a:buFont typeface="Wingdings" pitchFamily="2" charset="2"/>
              <a:buChar char="§"/>
            </a:pPr>
            <a:r>
              <a:rPr lang="en-US" sz="3000" dirty="0" smtClean="0">
                <a:solidFill>
                  <a:schemeClr val="tx2"/>
                </a:solidFill>
                <a:latin typeface="Arial" pitchFamily="34" charset="0"/>
                <a:cs typeface="Arial" pitchFamily="34" charset="0"/>
              </a:rPr>
              <a:t>Estimation </a:t>
            </a:r>
            <a:r>
              <a:rPr lang="en-US" sz="3000" dirty="0">
                <a:solidFill>
                  <a:schemeClr val="tx2"/>
                </a:solidFill>
                <a:latin typeface="Arial" pitchFamily="34" charset="0"/>
                <a:cs typeface="Arial" pitchFamily="34" charset="0"/>
              </a:rPr>
              <a:t>of the annual costs of PPIs overuse during hospitalization </a:t>
            </a:r>
          </a:p>
          <a:p>
            <a:pPr lvl="1">
              <a:buFont typeface="Wingdings" pitchFamily="2" charset="2"/>
              <a:buChar char="§"/>
            </a:pPr>
            <a:r>
              <a:rPr lang="en-US" sz="3000" dirty="0" smtClean="0">
                <a:solidFill>
                  <a:schemeClr val="tx2"/>
                </a:solidFill>
                <a:latin typeface="Arial" pitchFamily="34" charset="0"/>
                <a:cs typeface="Arial" pitchFamily="34" charset="0"/>
              </a:rPr>
              <a:t>Estimation </a:t>
            </a:r>
            <a:r>
              <a:rPr lang="en-US" sz="3000" dirty="0">
                <a:solidFill>
                  <a:schemeClr val="tx2"/>
                </a:solidFill>
                <a:latin typeface="Arial" pitchFamily="34" charset="0"/>
                <a:cs typeface="Arial" pitchFamily="34" charset="0"/>
              </a:rPr>
              <a:t>of the  number of subjects exposed to the risk of upper GI complications due to PPIs underuse, at discharge</a:t>
            </a:r>
            <a:r>
              <a:rPr lang="en-US" sz="3000" dirty="0" smtClean="0">
                <a:solidFill>
                  <a:schemeClr val="tx2"/>
                </a:solidFill>
                <a:latin typeface="Arial" pitchFamily="34" charset="0"/>
                <a:cs typeface="Arial" pitchFamily="34" charset="0"/>
              </a:rPr>
              <a:t>.</a:t>
            </a:r>
          </a:p>
        </p:txBody>
      </p:sp>
      <p:sp>
        <p:nvSpPr>
          <p:cNvPr id="2" name="Text Placeholder 1">
            <a:extLst>
              <a:ext uri="{FF2B5EF4-FFF2-40B4-BE49-F238E27FC236}">
                <a16:creationId xmlns="" xmlns:a16="http://schemas.microsoft.com/office/drawing/2014/main" id="{A1A72539-E469-C94C-8292-C89DE20631C1}"/>
              </a:ext>
            </a:extLst>
          </p:cNvPr>
          <p:cNvSpPr>
            <a:spLocks noGrp="1"/>
          </p:cNvSpPr>
          <p:nvPr>
            <p:ph type="body" sz="quarter" idx="10"/>
          </p:nvPr>
        </p:nvSpPr>
        <p:spPr>
          <a:xfrm>
            <a:off x="741724" y="4336259"/>
            <a:ext cx="16535706" cy="4374797"/>
          </a:xfrm>
        </p:spPr>
        <p:txBody>
          <a:bodyPr/>
          <a:lstStyle/>
          <a:p>
            <a:r>
              <a:rPr lang="en-US" dirty="0" smtClean="0">
                <a:latin typeface="Arial" pitchFamily="34" charset="0"/>
                <a:cs typeface="Arial" pitchFamily="34" charset="0"/>
              </a:rPr>
              <a:t>Proton pump inhibitors (PPIs) are among the most frequently prescribed classes of drugs worldwide. Although their use is guided by well-defined indications, inappropriate PPIs prescription has been observed in primary care and hospital setting.</a:t>
            </a:r>
            <a:endParaRPr lang="el-GR"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Long-term </a:t>
            </a:r>
            <a:r>
              <a:rPr lang="en-US" dirty="0" smtClean="0">
                <a:latin typeface="Arial" pitchFamily="34" charset="0"/>
                <a:cs typeface="Arial" pitchFamily="34" charset="0"/>
              </a:rPr>
              <a:t>use of PPIs has been associated with serious adverse effects and it poses a significant burden to healthcare costs of developed countries. In this context  we  conducted a study aiming to document inappropriate prescription of PPIs in a Greek University general hospital and to evaluate the impact of an educational intervention to limit PPIs misuse</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3" name="Text Placeholder 2">
            <a:extLst>
              <a:ext uri="{FF2B5EF4-FFF2-40B4-BE49-F238E27FC236}">
                <a16:creationId xmlns="" xmlns:a16="http://schemas.microsoft.com/office/drawing/2014/main" id="{5E96A1DB-69D6-BB44-B779-644162A9B390}"/>
              </a:ext>
            </a:extLst>
          </p:cNvPr>
          <p:cNvSpPr>
            <a:spLocks noGrp="1"/>
          </p:cNvSpPr>
          <p:nvPr>
            <p:ph type="body" sz="quarter" idx="11"/>
          </p:nvPr>
        </p:nvSpPr>
        <p:spPr>
          <a:xfrm>
            <a:off x="756614" y="3647622"/>
            <a:ext cx="16522653" cy="675782"/>
          </a:xfrm>
        </p:spPr>
        <p:txBody>
          <a:bodyPr/>
          <a:lstStyle/>
          <a:p>
            <a:r>
              <a:rPr lang="en-US" dirty="0" smtClean="0">
                <a:latin typeface="Arial" pitchFamily="34" charset="0"/>
                <a:cs typeface="Arial" pitchFamily="34" charset="0"/>
              </a:rPr>
              <a:t>INTRODUCTION</a:t>
            </a:r>
            <a:endParaRPr lang="en-US" dirty="0">
              <a:latin typeface="Arial" pitchFamily="34" charset="0"/>
              <a:cs typeface="Arial" pitchFamily="34" charset="0"/>
            </a:endParaRPr>
          </a:p>
        </p:txBody>
      </p:sp>
      <p:sp>
        <p:nvSpPr>
          <p:cNvPr id="4" name="Text Placeholder 3">
            <a:extLst>
              <a:ext uri="{FF2B5EF4-FFF2-40B4-BE49-F238E27FC236}">
                <a16:creationId xmlns="" xmlns:a16="http://schemas.microsoft.com/office/drawing/2014/main" id="{3930A21B-47AC-2448-A229-FC17581B156C}"/>
              </a:ext>
            </a:extLst>
          </p:cNvPr>
          <p:cNvSpPr>
            <a:spLocks noGrp="1"/>
          </p:cNvSpPr>
          <p:nvPr>
            <p:ph type="body" sz="quarter" idx="20"/>
          </p:nvPr>
        </p:nvSpPr>
        <p:spPr>
          <a:xfrm>
            <a:off x="767049" y="9163543"/>
            <a:ext cx="16512218" cy="675782"/>
          </a:xfrm>
          <a:solidFill>
            <a:srgbClr val="76A676"/>
          </a:solidFill>
        </p:spPr>
        <p:txBody>
          <a:bodyPr/>
          <a:lstStyle/>
          <a:p>
            <a:r>
              <a:rPr lang="en-US" dirty="0" smtClean="0">
                <a:latin typeface="Arial" pitchFamily="34" charset="0"/>
                <a:cs typeface="Arial" pitchFamily="34" charset="0"/>
              </a:rPr>
              <a:t>METHODS</a:t>
            </a:r>
            <a:endParaRPr lang="en-US" dirty="0">
              <a:latin typeface="Arial" pitchFamily="34" charset="0"/>
              <a:cs typeface="Arial" pitchFamily="34" charset="0"/>
            </a:endParaRPr>
          </a:p>
        </p:txBody>
      </p:sp>
      <p:sp>
        <p:nvSpPr>
          <p:cNvPr id="5" name="Text Placeholder 4">
            <a:extLst>
              <a:ext uri="{FF2B5EF4-FFF2-40B4-BE49-F238E27FC236}">
                <a16:creationId xmlns="" xmlns:a16="http://schemas.microsoft.com/office/drawing/2014/main" id="{423B731D-2357-2142-8F2F-75E168C60B70}"/>
              </a:ext>
            </a:extLst>
          </p:cNvPr>
          <p:cNvSpPr>
            <a:spLocks noGrp="1"/>
          </p:cNvSpPr>
          <p:nvPr>
            <p:ph type="body" sz="quarter" idx="25"/>
          </p:nvPr>
        </p:nvSpPr>
        <p:spPr>
          <a:xfrm>
            <a:off x="18733837" y="3661887"/>
            <a:ext cx="16444592" cy="675782"/>
          </a:xfrm>
        </p:spPr>
        <p:txBody>
          <a:bodyPr/>
          <a:lstStyle/>
          <a:p>
            <a:r>
              <a:rPr lang="en-US" dirty="0" smtClean="0">
                <a:latin typeface="Arial" pitchFamily="34" charset="0"/>
                <a:cs typeface="Arial" pitchFamily="34" charset="0"/>
              </a:rPr>
              <a:t>RESULTS</a:t>
            </a:r>
            <a:endParaRPr lang="en-US" dirty="0">
              <a:latin typeface="Arial" pitchFamily="34" charset="0"/>
              <a:cs typeface="Arial" pitchFamily="34" charset="0"/>
            </a:endParaRPr>
          </a:p>
        </p:txBody>
      </p:sp>
      <p:sp>
        <p:nvSpPr>
          <p:cNvPr id="7" name="Text Placeholder 6">
            <a:extLst>
              <a:ext uri="{FF2B5EF4-FFF2-40B4-BE49-F238E27FC236}">
                <a16:creationId xmlns="" xmlns:a16="http://schemas.microsoft.com/office/drawing/2014/main" id="{FD0892CE-AED0-8B46-B78C-F757D5B1F38B}"/>
              </a:ext>
            </a:extLst>
          </p:cNvPr>
          <p:cNvSpPr>
            <a:spLocks noGrp="1"/>
          </p:cNvSpPr>
          <p:nvPr>
            <p:ph type="body" sz="quarter" idx="27"/>
          </p:nvPr>
        </p:nvSpPr>
        <p:spPr>
          <a:xfrm>
            <a:off x="18740140" y="19616155"/>
            <a:ext cx="16438289" cy="675782"/>
          </a:xfrm>
        </p:spPr>
        <p:txBody>
          <a:bodyPr/>
          <a:lstStyle/>
          <a:p>
            <a:r>
              <a:rPr lang="en-US" dirty="0" smtClean="0">
                <a:latin typeface="Arial" pitchFamily="34" charset="0"/>
                <a:cs typeface="Arial" pitchFamily="34" charset="0"/>
              </a:rPr>
              <a:t>CONCLUSIONS</a:t>
            </a:r>
            <a:endParaRPr lang="en-US" dirty="0">
              <a:latin typeface="Arial" pitchFamily="34" charset="0"/>
              <a:cs typeface="Arial" pitchFamily="34" charset="0"/>
            </a:endParaRPr>
          </a:p>
        </p:txBody>
      </p:sp>
      <p:sp>
        <p:nvSpPr>
          <p:cNvPr id="8" name="Text Placeholder 7">
            <a:extLst>
              <a:ext uri="{FF2B5EF4-FFF2-40B4-BE49-F238E27FC236}">
                <a16:creationId xmlns="" xmlns:a16="http://schemas.microsoft.com/office/drawing/2014/main" id="{A18F49B3-DF24-F345-8341-B3B0487BC063}"/>
              </a:ext>
            </a:extLst>
          </p:cNvPr>
          <p:cNvSpPr>
            <a:spLocks noGrp="1"/>
          </p:cNvSpPr>
          <p:nvPr>
            <p:ph type="body" sz="quarter" idx="28"/>
          </p:nvPr>
        </p:nvSpPr>
        <p:spPr>
          <a:xfrm>
            <a:off x="18748375" y="20316965"/>
            <a:ext cx="16444592" cy="4467130"/>
          </a:xfrm>
        </p:spPr>
        <p:txBody>
          <a:bodyPr/>
          <a:lstStyle/>
          <a:p>
            <a:pPr marL="457200" indent="-457200">
              <a:buFont typeface="Wingdings" pitchFamily="2" charset="2"/>
              <a:buChar char="§"/>
            </a:pPr>
            <a:r>
              <a:rPr lang="en-US" dirty="0" smtClean="0">
                <a:latin typeface="Arial" pitchFamily="34" charset="0"/>
                <a:cs typeface="Arial" pitchFamily="34" charset="0"/>
              </a:rPr>
              <a:t>Inappropriate use of PPIs rate almost doubles during hospitalization as compared to the rates at admission and at discharge</a:t>
            </a:r>
            <a:r>
              <a:rPr lang="en-US" dirty="0" smtClean="0">
                <a:latin typeface="Arial" pitchFamily="34" charset="0"/>
                <a:cs typeface="Arial" pitchFamily="34" charset="0"/>
              </a:rPr>
              <a:t>.</a:t>
            </a:r>
          </a:p>
          <a:p>
            <a:endParaRPr lang="en-US" sz="1500" dirty="0">
              <a:latin typeface="Arial" pitchFamily="34" charset="0"/>
              <a:cs typeface="Arial" pitchFamily="34" charset="0"/>
            </a:endParaRPr>
          </a:p>
          <a:p>
            <a:pPr marL="457200" indent="-457200">
              <a:buFont typeface="Wingdings" pitchFamily="2" charset="2"/>
              <a:buChar char="§"/>
            </a:pPr>
            <a:r>
              <a:rPr lang="en-US" dirty="0" smtClean="0">
                <a:latin typeface="Arial" pitchFamily="34" charset="0"/>
                <a:cs typeface="Arial" pitchFamily="34" charset="0"/>
              </a:rPr>
              <a:t>Implementation </a:t>
            </a:r>
            <a:r>
              <a:rPr lang="en-US" dirty="0" smtClean="0">
                <a:latin typeface="Arial" pitchFamily="34" charset="0"/>
                <a:cs typeface="Arial" pitchFamily="34" charset="0"/>
              </a:rPr>
              <a:t>of an educational intervention failed to reduce PPIs inappropriate use in internal medicine patients.  However our intervention showed for the first time the effectiveness of an educational intervention in reducing the underutilization of PPIs </a:t>
            </a:r>
            <a:r>
              <a:rPr lang="en-GB" dirty="0" smtClean="0">
                <a:latin typeface="Arial" pitchFamily="34" charset="0"/>
                <a:cs typeface="Arial" pitchFamily="34" charset="0"/>
              </a:rPr>
              <a:t>in a</a:t>
            </a:r>
            <a:r>
              <a:rPr lang="en-US" dirty="0" smtClean="0">
                <a:latin typeface="Arial" pitchFamily="34" charset="0"/>
                <a:cs typeface="Arial" pitchFamily="34" charset="0"/>
              </a:rPr>
              <a:t> hospital setting. </a:t>
            </a:r>
            <a:endParaRPr lang="en-US" dirty="0" smtClean="0">
              <a:latin typeface="Arial" pitchFamily="34" charset="0"/>
              <a:cs typeface="Arial" pitchFamily="34" charset="0"/>
            </a:endParaRPr>
          </a:p>
          <a:p>
            <a:endParaRPr lang="el-GR" sz="1500" dirty="0" smtClean="0">
              <a:latin typeface="Arial" pitchFamily="34" charset="0"/>
              <a:cs typeface="Arial" pitchFamily="34" charset="0"/>
            </a:endParaRPr>
          </a:p>
          <a:p>
            <a:pPr marL="457200" indent="-457200">
              <a:buFont typeface="Wingdings" pitchFamily="2" charset="2"/>
              <a:buChar char="§"/>
            </a:pPr>
            <a:r>
              <a:rPr lang="en-US" dirty="0" smtClean="0">
                <a:latin typeface="Arial" pitchFamily="34" charset="0"/>
                <a:cs typeface="Arial" pitchFamily="34" charset="0"/>
              </a:rPr>
              <a:t>Intervention programs und  training hospital physicians could improve the use of PPIs.</a:t>
            </a:r>
            <a:endParaRPr lang="en-US" dirty="0">
              <a:latin typeface="Arial" pitchFamily="34" charset="0"/>
              <a:cs typeface="Arial" pitchFamily="34" charset="0"/>
            </a:endParaRPr>
          </a:p>
        </p:txBody>
      </p:sp>
      <p:sp>
        <p:nvSpPr>
          <p:cNvPr id="9" name="Text Placeholder 8">
            <a:extLst>
              <a:ext uri="{FF2B5EF4-FFF2-40B4-BE49-F238E27FC236}">
                <a16:creationId xmlns="" xmlns:a16="http://schemas.microsoft.com/office/drawing/2014/main" id="{AE9E854D-BB31-664B-BDFC-CCE0B8F04334}"/>
              </a:ext>
            </a:extLst>
          </p:cNvPr>
          <p:cNvSpPr>
            <a:spLocks noGrp="1"/>
          </p:cNvSpPr>
          <p:nvPr>
            <p:ph type="body" sz="quarter" idx="29"/>
          </p:nvPr>
        </p:nvSpPr>
        <p:spPr>
          <a:xfrm>
            <a:off x="18733837" y="24796190"/>
            <a:ext cx="16663974" cy="675782"/>
          </a:xfrm>
        </p:spPr>
        <p:txBody>
          <a:bodyPr/>
          <a:lstStyle/>
          <a:p>
            <a:r>
              <a:rPr lang="en-US" dirty="0" smtClean="0">
                <a:latin typeface="Arial" pitchFamily="34" charset="0"/>
                <a:cs typeface="Arial" pitchFamily="34" charset="0"/>
              </a:rPr>
              <a:t>REFERENCES</a:t>
            </a:r>
            <a:endParaRPr lang="en-US" dirty="0">
              <a:latin typeface="Arial" pitchFamily="34" charset="0"/>
              <a:cs typeface="Arial" pitchFamily="34" charset="0"/>
            </a:endParaRPr>
          </a:p>
        </p:txBody>
      </p:sp>
      <p:sp>
        <p:nvSpPr>
          <p:cNvPr id="10" name="Text Placeholder 9">
            <a:extLst>
              <a:ext uri="{FF2B5EF4-FFF2-40B4-BE49-F238E27FC236}">
                <a16:creationId xmlns="" xmlns:a16="http://schemas.microsoft.com/office/drawing/2014/main" id="{47BF609D-F805-5141-8A7D-B37696CEABE2}"/>
              </a:ext>
            </a:extLst>
          </p:cNvPr>
          <p:cNvSpPr>
            <a:spLocks noGrp="1"/>
          </p:cNvSpPr>
          <p:nvPr>
            <p:ph type="body" sz="quarter" idx="30"/>
          </p:nvPr>
        </p:nvSpPr>
        <p:spPr>
          <a:xfrm>
            <a:off x="18748376" y="25497000"/>
            <a:ext cx="16452828" cy="2435805"/>
          </a:xfrm>
        </p:spPr>
        <p:txBody>
          <a:bodyPr/>
          <a:lstStyle/>
          <a:p>
            <a:r>
              <a:rPr lang="en-US" i="1" dirty="0" err="1" smtClean="0">
                <a:latin typeface="Arial" pitchFamily="34" charset="0"/>
                <a:cs typeface="Arial" pitchFamily="34" charset="0"/>
              </a:rPr>
              <a:t>Ntaios</a:t>
            </a:r>
            <a:r>
              <a:rPr lang="en-US" i="1" dirty="0" smtClean="0">
                <a:latin typeface="Arial" pitchFamily="34" charset="0"/>
                <a:cs typeface="Arial" pitchFamily="34" charset="0"/>
              </a:rPr>
              <a:t> G, </a:t>
            </a:r>
            <a:r>
              <a:rPr lang="en-US" i="1" dirty="0" err="1" smtClean="0">
                <a:latin typeface="Arial" pitchFamily="34" charset="0"/>
                <a:cs typeface="Arial" pitchFamily="34" charset="0"/>
              </a:rPr>
              <a:t>Chatzinikolaou</a:t>
            </a:r>
            <a:r>
              <a:rPr lang="en-US" i="1" dirty="0" smtClean="0">
                <a:latin typeface="Arial" pitchFamily="34" charset="0"/>
                <a:cs typeface="Arial" pitchFamily="34" charset="0"/>
              </a:rPr>
              <a:t> A, </a:t>
            </a:r>
            <a:r>
              <a:rPr lang="en-US" i="1" dirty="0" err="1" smtClean="0">
                <a:latin typeface="Arial" pitchFamily="34" charset="0"/>
                <a:cs typeface="Arial" pitchFamily="34" charset="0"/>
              </a:rPr>
              <a:t>Kaiafa</a:t>
            </a:r>
            <a:r>
              <a:rPr lang="en-US" i="1" dirty="0" smtClean="0">
                <a:latin typeface="Arial" pitchFamily="34" charset="0"/>
                <a:cs typeface="Arial" pitchFamily="34" charset="0"/>
              </a:rPr>
              <a:t> G, </a:t>
            </a:r>
            <a:r>
              <a:rPr lang="en-US" i="1" dirty="0" err="1" smtClean="0">
                <a:latin typeface="Arial" pitchFamily="34" charset="0"/>
                <a:cs typeface="Arial" pitchFamily="34" charset="0"/>
              </a:rPr>
              <a:t>Savopoulos</a:t>
            </a:r>
            <a:r>
              <a:rPr lang="en-US" i="1" dirty="0" smtClean="0">
                <a:latin typeface="Arial" pitchFamily="34" charset="0"/>
                <a:cs typeface="Arial" pitchFamily="34" charset="0"/>
              </a:rPr>
              <a:t> C, </a:t>
            </a:r>
            <a:r>
              <a:rPr lang="en-US" i="1" dirty="0" err="1" smtClean="0">
                <a:latin typeface="Arial" pitchFamily="34" charset="0"/>
                <a:cs typeface="Arial" pitchFamily="34" charset="0"/>
              </a:rPr>
              <a:t>Hatzitolios</a:t>
            </a:r>
            <a:r>
              <a:rPr lang="en-US" i="1" dirty="0" smtClean="0">
                <a:latin typeface="Arial" pitchFamily="34" charset="0"/>
                <a:cs typeface="Arial" pitchFamily="34" charset="0"/>
              </a:rPr>
              <a:t> A, </a:t>
            </a:r>
            <a:r>
              <a:rPr lang="en-US" i="1" dirty="0" err="1" smtClean="0">
                <a:latin typeface="Arial" pitchFamily="34" charset="0"/>
                <a:cs typeface="Arial" pitchFamily="34" charset="0"/>
              </a:rPr>
              <a:t>Karamitsos</a:t>
            </a:r>
            <a:r>
              <a:rPr lang="en-US" i="1" dirty="0" smtClean="0">
                <a:latin typeface="Arial" pitchFamily="34" charset="0"/>
                <a:cs typeface="Arial" pitchFamily="34" charset="0"/>
              </a:rPr>
              <a:t> D. Evaluation of use of proton pump inhibitors in Greece. </a:t>
            </a:r>
            <a:r>
              <a:rPr lang="en-US" i="1" dirty="0" err="1" smtClean="0">
                <a:latin typeface="Arial" pitchFamily="34" charset="0"/>
                <a:cs typeface="Arial" pitchFamily="34" charset="0"/>
              </a:rPr>
              <a:t>Eur</a:t>
            </a:r>
            <a:r>
              <a:rPr lang="en-US" i="1" dirty="0" smtClean="0">
                <a:latin typeface="Arial" pitchFamily="34" charset="0"/>
                <a:cs typeface="Arial" pitchFamily="34" charset="0"/>
              </a:rPr>
              <a:t> J Intern Med2009; </a:t>
            </a:r>
            <a:r>
              <a:rPr lang="en-US" b="1" i="1" dirty="0" smtClean="0">
                <a:latin typeface="Arial" pitchFamily="34" charset="0"/>
                <a:cs typeface="Arial" pitchFamily="34" charset="0"/>
              </a:rPr>
              <a:t>20</a:t>
            </a:r>
            <a:r>
              <a:rPr lang="en-US" i="1" dirty="0" smtClean="0">
                <a:latin typeface="Arial" pitchFamily="34" charset="0"/>
                <a:cs typeface="Arial" pitchFamily="34" charset="0"/>
              </a:rPr>
              <a:t>: 171-173.</a:t>
            </a:r>
            <a:endParaRPr lang="el-GR" i="1" dirty="0" smtClean="0">
              <a:latin typeface="Arial" pitchFamily="34" charset="0"/>
              <a:cs typeface="Arial" pitchFamily="34" charset="0"/>
            </a:endParaRPr>
          </a:p>
          <a:p>
            <a:r>
              <a:rPr lang="en-US" i="1" dirty="0" err="1" smtClean="0">
                <a:latin typeface="Arial" pitchFamily="34" charset="0"/>
                <a:cs typeface="Arial" pitchFamily="34" charset="0"/>
              </a:rPr>
              <a:t>Voukelatou</a:t>
            </a:r>
            <a:r>
              <a:rPr lang="en-US" i="1" dirty="0" smtClean="0">
                <a:latin typeface="Arial" pitchFamily="34" charset="0"/>
                <a:cs typeface="Arial" pitchFamily="34" charset="0"/>
              </a:rPr>
              <a:t> P, Vrettos I, </a:t>
            </a:r>
            <a:r>
              <a:rPr lang="en-US" i="1" dirty="0" err="1" smtClean="0">
                <a:latin typeface="Arial" pitchFamily="34" charset="0"/>
                <a:cs typeface="Arial" pitchFamily="34" charset="0"/>
              </a:rPr>
              <a:t>Emmanouilidou</a:t>
            </a:r>
            <a:r>
              <a:rPr lang="en-US" i="1" dirty="0" smtClean="0">
                <a:latin typeface="Arial" pitchFamily="34" charset="0"/>
                <a:cs typeface="Arial" pitchFamily="34" charset="0"/>
              </a:rPr>
              <a:t> G, et al. Predictors of Inappropriate Proton Pump Inhibitors Use in Elderly Patients. </a:t>
            </a:r>
            <a:r>
              <a:rPr lang="en-US" i="1" dirty="0" err="1" smtClean="0">
                <a:latin typeface="Arial" pitchFamily="34" charset="0"/>
                <a:cs typeface="Arial" pitchFamily="34" charset="0"/>
              </a:rPr>
              <a:t>Curr</a:t>
            </a:r>
            <a:r>
              <a:rPr lang="en-US" i="1" dirty="0" smtClean="0">
                <a:latin typeface="Arial" pitchFamily="34" charset="0"/>
                <a:cs typeface="Arial" pitchFamily="34" charset="0"/>
              </a:rPr>
              <a:t> </a:t>
            </a:r>
            <a:r>
              <a:rPr lang="en-US" i="1" dirty="0" err="1" smtClean="0">
                <a:latin typeface="Arial" pitchFamily="34" charset="0"/>
                <a:cs typeface="Arial" pitchFamily="34" charset="0"/>
              </a:rPr>
              <a:t>Gerontol</a:t>
            </a:r>
            <a:r>
              <a:rPr lang="en-US" i="1" dirty="0" smtClean="0">
                <a:latin typeface="Arial" pitchFamily="34" charset="0"/>
                <a:cs typeface="Arial" pitchFamily="34" charset="0"/>
              </a:rPr>
              <a:t> </a:t>
            </a:r>
            <a:r>
              <a:rPr lang="en-US" i="1" dirty="0" err="1" smtClean="0">
                <a:latin typeface="Arial" pitchFamily="34" charset="0"/>
                <a:cs typeface="Arial" pitchFamily="34" charset="0"/>
              </a:rPr>
              <a:t>Geriatr</a:t>
            </a:r>
            <a:r>
              <a:rPr lang="en-US" i="1" dirty="0" smtClean="0">
                <a:latin typeface="Arial" pitchFamily="34" charset="0"/>
                <a:cs typeface="Arial" pitchFamily="34" charset="0"/>
              </a:rPr>
              <a:t> Res 2019; </a:t>
            </a:r>
            <a:r>
              <a:rPr lang="en-US" i="1" dirty="0" smtClean="0">
                <a:latin typeface="Arial" pitchFamily="34" charset="0"/>
                <a:cs typeface="Arial" pitchFamily="34" charset="0"/>
              </a:rPr>
              <a:t>2019:7591045</a:t>
            </a:r>
            <a:endParaRPr lang="en-US" dirty="0">
              <a:latin typeface="Arial" pitchFamily="34" charset="0"/>
              <a:cs typeface="Arial" pitchFamily="34" charset="0"/>
            </a:endParaRPr>
          </a:p>
        </p:txBody>
      </p:sp>
      <p:sp>
        <p:nvSpPr>
          <p:cNvPr id="11" name="Text Placeholder 10">
            <a:extLst>
              <a:ext uri="{FF2B5EF4-FFF2-40B4-BE49-F238E27FC236}">
                <a16:creationId xmlns="" xmlns:a16="http://schemas.microsoft.com/office/drawing/2014/main" id="{93067D59-1CEE-B44C-ADB1-8240DC212008}"/>
              </a:ext>
            </a:extLst>
          </p:cNvPr>
          <p:cNvSpPr>
            <a:spLocks noGrp="1"/>
          </p:cNvSpPr>
          <p:nvPr>
            <p:ph type="body" sz="quarter" idx="96"/>
          </p:nvPr>
        </p:nvSpPr>
        <p:spPr>
          <a:xfrm>
            <a:off x="767049" y="9849170"/>
            <a:ext cx="8717635" cy="17965814"/>
          </a:xfrm>
        </p:spPr>
        <p:txBody>
          <a:bodyPr/>
          <a:lstStyle/>
          <a:p>
            <a:r>
              <a:rPr lang="en-US" dirty="0" smtClean="0">
                <a:latin typeface="Arial" pitchFamily="34" charset="0"/>
                <a:cs typeface="Arial" pitchFamily="34" charset="0"/>
              </a:rPr>
              <a:t>We conducted a three-phase interventional, prospective study in a Greek 600 bed</a:t>
            </a:r>
            <a:r>
              <a:rPr lang="de-DE" dirty="0" smtClean="0">
                <a:latin typeface="Arial" pitchFamily="34" charset="0"/>
                <a:cs typeface="Arial" pitchFamily="34" charset="0"/>
              </a:rPr>
              <a:t>s</a:t>
            </a:r>
            <a:r>
              <a:rPr lang="en-US" dirty="0" smtClean="0">
                <a:latin typeface="Arial" pitchFamily="34" charset="0"/>
                <a:cs typeface="Arial" pitchFamily="34" charset="0"/>
              </a:rPr>
              <a:t> University Hospital between March 2017 and July 2019. </a:t>
            </a:r>
            <a:r>
              <a:rPr lang="en-US" dirty="0" smtClean="0">
                <a:latin typeface="Arial" pitchFamily="34" charset="0"/>
                <a:cs typeface="Arial" pitchFamily="34" charset="0"/>
              </a:rPr>
              <a:t>During </a:t>
            </a:r>
            <a:r>
              <a:rPr lang="en-US" dirty="0" smtClean="0">
                <a:latin typeface="Arial" pitchFamily="34" charset="0"/>
                <a:cs typeface="Arial" pitchFamily="34" charset="0"/>
              </a:rPr>
              <a:t>Phase I, we collected data from patients records to evaluate the PPIs’ use. PPIs administration without indication and no use despite adequate indication constituted inappropriate use. Appropriateness of PPIs use was measured at admission, during hospitalization and at </a:t>
            </a:r>
            <a:r>
              <a:rPr lang="en-US" dirty="0" smtClean="0">
                <a:latin typeface="Arial" pitchFamily="34" charset="0"/>
                <a:cs typeface="Arial" pitchFamily="34" charset="0"/>
              </a:rPr>
              <a:t>discharge.</a:t>
            </a:r>
          </a:p>
          <a:p>
            <a:endParaRPr lang="en-US" dirty="0">
              <a:latin typeface="Arial" pitchFamily="34" charset="0"/>
              <a:cs typeface="Arial" pitchFamily="34" charset="0"/>
            </a:endParaRPr>
          </a:p>
          <a:p>
            <a:r>
              <a:rPr lang="en-US" dirty="0" smtClean="0">
                <a:latin typeface="Arial" pitchFamily="34" charset="0"/>
                <a:cs typeface="Arial" pitchFamily="34" charset="0"/>
              </a:rPr>
              <a:t>During </a:t>
            </a:r>
            <a:r>
              <a:rPr lang="en-US" dirty="0" smtClean="0">
                <a:latin typeface="Arial" pitchFamily="34" charset="0"/>
                <a:cs typeface="Arial" pitchFamily="34" charset="0"/>
              </a:rPr>
              <a:t>Phase II, educational seminars about the proper use of PPIs were offered to the medical staff</a:t>
            </a:r>
            <a:r>
              <a:rPr lang="en-GB" dirty="0" smtClean="0">
                <a:latin typeface="Arial" pitchFamily="34" charset="0"/>
                <a:cs typeface="Arial" pitchFamily="34" charset="0"/>
              </a:rPr>
              <a:t> and</a:t>
            </a:r>
            <a:r>
              <a:rPr lang="en-US" dirty="0" smtClean="0">
                <a:latin typeface="Arial" pitchFamily="34" charset="0"/>
                <a:cs typeface="Arial" pitchFamily="34" charset="0"/>
              </a:rPr>
              <a:t> in Phase III, we collected data from patients records, admitted in the hospital sector with the highest rate </a:t>
            </a:r>
            <a:r>
              <a:rPr lang="en-US" dirty="0" err="1" smtClean="0">
                <a:latin typeface="Arial" pitchFamily="34" charset="0"/>
                <a:cs typeface="Arial" pitchFamily="34" charset="0"/>
              </a:rPr>
              <a:t>ofi</a:t>
            </a:r>
            <a:r>
              <a:rPr lang="en-US" dirty="0" smtClean="0">
                <a:latin typeface="Arial" pitchFamily="34" charset="0"/>
                <a:cs typeface="Arial" pitchFamily="34" charset="0"/>
              </a:rPr>
              <a:t> inappropriate PPIs administration during Phase I, to evaluate the efficacy of the intervention. </a:t>
            </a:r>
            <a:r>
              <a:rPr lang="en-US" dirty="0" smtClean="0">
                <a:latin typeface="Arial" pitchFamily="34" charset="0"/>
                <a:cs typeface="Arial" pitchFamily="34" charset="0"/>
              </a:rPr>
              <a:t>Moreover </a:t>
            </a:r>
            <a:r>
              <a:rPr lang="en-US" dirty="0" smtClean="0">
                <a:latin typeface="Arial" pitchFamily="34" charset="0"/>
                <a:cs typeface="Arial" pitchFamily="34" charset="0"/>
              </a:rPr>
              <a:t>we estimated the annual cost of PPIs overuse during hospitalization, as well as the number of patients exposed to the risk of upper GI complications due to PPIs underuse at discharge.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The following demographic and clinical data were retrieved from patient’s hospital medical records and charts files: </a:t>
            </a:r>
          </a:p>
          <a:p>
            <a:pPr marL="645201" indent="-645201">
              <a:buAutoNum type="romanLcParenR"/>
            </a:pPr>
            <a:r>
              <a:rPr lang="en-US" dirty="0">
                <a:solidFill>
                  <a:schemeClr val="tx2"/>
                </a:solidFill>
                <a:latin typeface="Arial" pitchFamily="34" charset="0"/>
                <a:cs typeface="Arial" pitchFamily="34" charset="0"/>
              </a:rPr>
              <a:t>demographics: age, gender, reason for admission, admission clinic, length of hospital stay and the outcome (death, deterioration, stable status, improvement, </a:t>
            </a:r>
            <a:r>
              <a:rPr lang="en-GB" dirty="0">
                <a:solidFill>
                  <a:schemeClr val="tx2"/>
                </a:solidFill>
                <a:latin typeface="Arial" pitchFamily="34" charset="0"/>
                <a:cs typeface="Arial" pitchFamily="34" charset="0"/>
              </a:rPr>
              <a:t>complete healing</a:t>
            </a:r>
            <a:r>
              <a:rPr lang="en-US" dirty="0">
                <a:solidFill>
                  <a:schemeClr val="tx2"/>
                </a:solidFill>
                <a:latin typeface="Arial" pitchFamily="34" charset="0"/>
                <a:cs typeface="Arial" pitchFamily="34" charset="0"/>
              </a:rPr>
              <a:t>) at discharge</a:t>
            </a:r>
          </a:p>
          <a:p>
            <a:pPr marL="645201" indent="-645201">
              <a:buAutoNum type="romanLcParenR"/>
            </a:pPr>
            <a:r>
              <a:rPr lang="en-US" dirty="0">
                <a:solidFill>
                  <a:schemeClr val="tx2"/>
                </a:solidFill>
                <a:latin typeface="Arial" pitchFamily="34" charset="0"/>
                <a:cs typeface="Arial" pitchFamily="34" charset="0"/>
              </a:rPr>
              <a:t>PPIs use before admission, during hospitalization and at discharge (formulation, dosage, route of administration, indication)</a:t>
            </a:r>
          </a:p>
          <a:p>
            <a:pPr marL="645201" indent="-645201">
              <a:buAutoNum type="romanLcParenR"/>
            </a:pPr>
            <a:r>
              <a:rPr lang="en-US" dirty="0">
                <a:solidFill>
                  <a:schemeClr val="tx2"/>
                </a:solidFill>
                <a:latin typeface="Arial" pitchFamily="34" charset="0"/>
                <a:cs typeface="Arial" pitchFamily="34" charset="0"/>
              </a:rPr>
              <a:t>PPIs inappropriate use: at admission, during hospitalization and at discharge</a:t>
            </a:r>
            <a:r>
              <a:rPr lang="en-US" dirty="0" smtClean="0">
                <a:solidFill>
                  <a:schemeClr val="tx2"/>
                </a:solidFill>
                <a:latin typeface="Arial" pitchFamily="34" charset="0"/>
                <a:cs typeface="Arial" pitchFamily="34" charset="0"/>
              </a:rPr>
              <a:t>.</a:t>
            </a:r>
            <a:endParaRPr lang="en-US" dirty="0">
              <a:latin typeface="Arial" pitchFamily="34" charset="0"/>
              <a:cs typeface="Arial" pitchFamily="34" charset="0"/>
            </a:endParaRPr>
          </a:p>
        </p:txBody>
      </p:sp>
      <p:sp>
        <p:nvSpPr>
          <p:cNvPr id="12" name="Text Placeholder 11">
            <a:extLst>
              <a:ext uri="{FF2B5EF4-FFF2-40B4-BE49-F238E27FC236}">
                <a16:creationId xmlns="" xmlns:a16="http://schemas.microsoft.com/office/drawing/2014/main" id="{47FBA12C-048C-8B4B-AD13-E8EA3EA9010F}"/>
              </a:ext>
            </a:extLst>
          </p:cNvPr>
          <p:cNvSpPr>
            <a:spLocks noGrp="1"/>
          </p:cNvSpPr>
          <p:nvPr>
            <p:ph type="body" sz="quarter" idx="150"/>
          </p:nvPr>
        </p:nvSpPr>
        <p:spPr>
          <a:xfrm>
            <a:off x="756608" y="2440599"/>
            <a:ext cx="30550252" cy="759801"/>
          </a:xfrm>
        </p:spPr>
        <p:txBody>
          <a:bodyPr>
            <a:normAutofit/>
          </a:bodyPr>
          <a:lstStyle/>
          <a:p>
            <a:r>
              <a:rPr lang="en-US" sz="2600" dirty="0" err="1">
                <a:latin typeface="Arial" pitchFamily="34" charset="0"/>
                <a:cs typeface="Arial" pitchFamily="34" charset="0"/>
              </a:rPr>
              <a:t>Hepatogastroenterology</a:t>
            </a:r>
            <a:r>
              <a:rPr lang="en-US" sz="2600" dirty="0">
                <a:latin typeface="Arial" pitchFamily="34" charset="0"/>
                <a:cs typeface="Arial" pitchFamily="34" charset="0"/>
              </a:rPr>
              <a:t> Unit, Second Department of Internal Medicine-</a:t>
            </a:r>
            <a:r>
              <a:rPr lang="en-US" sz="2600" dirty="0" err="1">
                <a:latin typeface="Arial" pitchFamily="34" charset="0"/>
                <a:cs typeface="Arial" pitchFamily="34" charset="0"/>
              </a:rPr>
              <a:t>Propaedeutic</a:t>
            </a:r>
            <a:r>
              <a:rPr lang="en-US" sz="2600" dirty="0">
                <a:latin typeface="Arial" pitchFamily="34" charset="0"/>
                <a:cs typeface="Arial" pitchFamily="34" charset="0"/>
              </a:rPr>
              <a:t>, Medical School, National and </a:t>
            </a:r>
            <a:r>
              <a:rPr lang="en-US" sz="2600" dirty="0" err="1">
                <a:latin typeface="Arial" pitchFamily="34" charset="0"/>
                <a:cs typeface="Arial" pitchFamily="34" charset="0"/>
              </a:rPr>
              <a:t>Kapodistrian</a:t>
            </a:r>
            <a:r>
              <a:rPr lang="en-US" sz="2600" dirty="0">
                <a:latin typeface="Arial" pitchFamily="34" charset="0"/>
                <a:cs typeface="Arial" pitchFamily="34" charset="0"/>
              </a:rPr>
              <a:t> University of Athens, "</a:t>
            </a:r>
            <a:r>
              <a:rPr lang="en-US" sz="2600" dirty="0" err="1">
                <a:latin typeface="Arial" pitchFamily="34" charset="0"/>
                <a:cs typeface="Arial" pitchFamily="34" charset="0"/>
              </a:rPr>
              <a:t>Attikon</a:t>
            </a:r>
            <a:r>
              <a:rPr lang="en-US" sz="2600" dirty="0">
                <a:latin typeface="Arial" pitchFamily="34" charset="0"/>
                <a:cs typeface="Arial" pitchFamily="34" charset="0"/>
              </a:rPr>
              <a:t>" University General Hospital, Athens, Greece.</a:t>
            </a:r>
            <a:endParaRPr lang="el-GR" sz="2600" dirty="0">
              <a:latin typeface="Arial" pitchFamily="34" charset="0"/>
              <a:cs typeface="Arial" pitchFamily="34" charset="0"/>
            </a:endParaRPr>
          </a:p>
          <a:p>
            <a:endParaRPr lang="en-US" sz="2600" dirty="0">
              <a:latin typeface="Arial" pitchFamily="34" charset="0"/>
              <a:cs typeface="Arial" pitchFamily="34" charset="0"/>
            </a:endParaRPr>
          </a:p>
        </p:txBody>
      </p:sp>
      <p:sp>
        <p:nvSpPr>
          <p:cNvPr id="13" name="Text Placeholder 12">
            <a:extLst>
              <a:ext uri="{FF2B5EF4-FFF2-40B4-BE49-F238E27FC236}">
                <a16:creationId xmlns="" xmlns:a16="http://schemas.microsoft.com/office/drawing/2014/main" id="{B7DF585E-BFF2-E54F-A04D-7A360B5247D5}"/>
              </a:ext>
            </a:extLst>
          </p:cNvPr>
          <p:cNvSpPr>
            <a:spLocks noGrp="1"/>
          </p:cNvSpPr>
          <p:nvPr>
            <p:ph type="body" sz="quarter" idx="151"/>
          </p:nvPr>
        </p:nvSpPr>
        <p:spPr>
          <a:xfrm>
            <a:off x="813847" y="1929796"/>
            <a:ext cx="30493013" cy="800813"/>
          </a:xfrm>
        </p:spPr>
        <p:txBody>
          <a:bodyPr>
            <a:normAutofit/>
          </a:bodyPr>
          <a:lstStyle/>
          <a:p>
            <a:r>
              <a:rPr lang="en-US" sz="2600" dirty="0" err="1">
                <a:latin typeface="Arial" pitchFamily="34" charset="0"/>
                <a:cs typeface="Arial" pitchFamily="34" charset="0"/>
              </a:rPr>
              <a:t>Lambrini</a:t>
            </a:r>
            <a:r>
              <a:rPr lang="el-GR" sz="2600" dirty="0">
                <a:latin typeface="Arial" pitchFamily="34" charset="0"/>
                <a:cs typeface="Arial" pitchFamily="34" charset="0"/>
              </a:rPr>
              <a:t> </a:t>
            </a:r>
            <a:r>
              <a:rPr lang="en-US" sz="2600" dirty="0" err="1">
                <a:latin typeface="Arial" pitchFamily="34" charset="0"/>
                <a:cs typeface="Arial" pitchFamily="34" charset="0"/>
              </a:rPr>
              <a:t>Bounou</a:t>
            </a:r>
            <a:r>
              <a:rPr lang="en-US" sz="2600" dirty="0">
                <a:latin typeface="Arial" pitchFamily="34" charset="0"/>
                <a:cs typeface="Arial" pitchFamily="34" charset="0"/>
              </a:rPr>
              <a:t>, Anna </a:t>
            </a:r>
            <a:r>
              <a:rPr lang="en-US" sz="2600" dirty="0" err="1">
                <a:latin typeface="Arial" pitchFamily="34" charset="0"/>
                <a:cs typeface="Arial" pitchFamily="34" charset="0"/>
              </a:rPr>
              <a:t>Theodorou-Kanakari</a:t>
            </a:r>
            <a:r>
              <a:rPr lang="en-US" sz="2600" dirty="0">
                <a:latin typeface="Arial" pitchFamily="34" charset="0"/>
                <a:cs typeface="Arial" pitchFamily="34" charset="0"/>
              </a:rPr>
              <a:t>, </a:t>
            </a:r>
            <a:r>
              <a:rPr lang="en-US" sz="2600" dirty="0" err="1">
                <a:latin typeface="Arial" pitchFamily="34" charset="0"/>
                <a:cs typeface="Arial" pitchFamily="34" charset="0"/>
              </a:rPr>
              <a:t>SotiriosKalousios</a:t>
            </a:r>
            <a:r>
              <a:rPr lang="en-US" sz="2600" dirty="0">
                <a:latin typeface="Arial" pitchFamily="34" charset="0"/>
                <a:cs typeface="Arial" pitchFamily="34" charset="0"/>
              </a:rPr>
              <a:t>, Electra-Antonia </a:t>
            </a:r>
            <a:r>
              <a:rPr lang="en-US" sz="2600" dirty="0" err="1">
                <a:latin typeface="Arial" pitchFamily="34" charset="0"/>
                <a:cs typeface="Arial" pitchFamily="34" charset="0"/>
              </a:rPr>
              <a:t>Mavroeidi</a:t>
            </a:r>
            <a:r>
              <a:rPr lang="en-US" sz="2600" dirty="0">
                <a:latin typeface="Arial" pitchFamily="34" charset="0"/>
                <a:cs typeface="Arial" pitchFamily="34" charset="0"/>
              </a:rPr>
              <a:t>, Maria Roma, </a:t>
            </a:r>
            <a:r>
              <a:rPr lang="en-US" sz="2600" dirty="0" err="1">
                <a:latin typeface="Arial" pitchFamily="34" charset="0"/>
                <a:cs typeface="Arial" pitchFamily="34" charset="0"/>
              </a:rPr>
              <a:t>AlexandrosHadzidakis</a:t>
            </a:r>
            <a:r>
              <a:rPr lang="en-US" sz="2600" dirty="0">
                <a:latin typeface="Arial" pitchFamily="34" charset="0"/>
                <a:cs typeface="Arial" pitchFamily="34" charset="0"/>
              </a:rPr>
              <a:t>, Georgia </a:t>
            </a:r>
            <a:r>
              <a:rPr lang="en-US" sz="2600" dirty="0" err="1">
                <a:latin typeface="Arial" pitchFamily="34" charset="0"/>
                <a:cs typeface="Arial" pitchFamily="34" charset="0"/>
              </a:rPr>
              <a:t>Vlachonicolou</a:t>
            </a:r>
            <a:r>
              <a:rPr lang="en-US" sz="2600" dirty="0">
                <a:latin typeface="Arial" pitchFamily="34" charset="0"/>
                <a:cs typeface="Arial" pitchFamily="34" charset="0"/>
              </a:rPr>
              <a:t>,</a:t>
            </a:r>
            <a:r>
              <a:rPr lang="el-GR" sz="2600" dirty="0">
                <a:latin typeface="Arial" pitchFamily="34" charset="0"/>
                <a:cs typeface="Arial" pitchFamily="34" charset="0"/>
              </a:rPr>
              <a:t> </a:t>
            </a:r>
            <a:r>
              <a:rPr lang="en-US" sz="2600" dirty="0" err="1">
                <a:latin typeface="Arial" pitchFamily="34" charset="0"/>
                <a:cs typeface="Arial" pitchFamily="34" charset="0"/>
              </a:rPr>
              <a:t>KonstantinosTriantafyllou</a:t>
            </a:r>
            <a:endParaRPr lang="el-GR" sz="2600" dirty="0">
              <a:latin typeface="Arial" pitchFamily="34" charset="0"/>
              <a:cs typeface="Arial" pitchFamily="34" charset="0"/>
            </a:endParaRPr>
          </a:p>
          <a:p>
            <a:endParaRPr lang="en-US" sz="2600" dirty="0">
              <a:latin typeface="Arial" pitchFamily="34" charset="0"/>
              <a:cs typeface="Arial" pitchFamily="34" charset="0"/>
            </a:endParaRPr>
          </a:p>
        </p:txBody>
      </p:sp>
      <p:sp>
        <p:nvSpPr>
          <p:cNvPr id="14" name="Text Placeholder 13">
            <a:extLst>
              <a:ext uri="{FF2B5EF4-FFF2-40B4-BE49-F238E27FC236}">
                <a16:creationId xmlns="" xmlns:a16="http://schemas.microsoft.com/office/drawing/2014/main" id="{D41F830E-651D-F643-942B-ADB6069521A2}"/>
              </a:ext>
            </a:extLst>
          </p:cNvPr>
          <p:cNvSpPr>
            <a:spLocks noGrp="1"/>
          </p:cNvSpPr>
          <p:nvPr>
            <p:ph type="body" sz="quarter" idx="153"/>
          </p:nvPr>
        </p:nvSpPr>
        <p:spPr>
          <a:xfrm>
            <a:off x="756608" y="1076444"/>
            <a:ext cx="29464312" cy="990512"/>
          </a:xfrm>
        </p:spPr>
        <p:txBody>
          <a:bodyPr>
            <a:normAutofit/>
          </a:bodyPr>
          <a:lstStyle/>
          <a:p>
            <a:r>
              <a:rPr lang="en-US" sz="3900" b="1" dirty="0" smtClean="0">
                <a:latin typeface="Arial" pitchFamily="34" charset="0"/>
                <a:cs typeface="Arial" pitchFamily="34" charset="0"/>
              </a:rPr>
              <a:t>An educational intervention to optimize proton pump inhibitors use in a Greek University </a:t>
            </a:r>
            <a:r>
              <a:rPr lang="en-US" sz="3900" b="1" dirty="0" smtClean="0">
                <a:latin typeface="Arial" pitchFamily="34" charset="0"/>
                <a:cs typeface="Arial" pitchFamily="34" charset="0"/>
              </a:rPr>
              <a:t>Hospital</a:t>
            </a:r>
            <a:endParaRPr lang="en-US" sz="3900" dirty="0">
              <a:latin typeface="Arial" pitchFamily="34" charset="0"/>
              <a:cs typeface="Arial" pitchFamily="34" charset="0"/>
            </a:endParaRPr>
          </a:p>
        </p:txBody>
      </p:sp>
      <p:graphicFrame>
        <p:nvGraphicFramePr>
          <p:cNvPr id="15" name="14 - Γράφημα"/>
          <p:cNvGraphicFramePr/>
          <p:nvPr>
            <p:extLst>
              <p:ext uri="{D42A27DB-BD31-4B8C-83A1-F6EECF244321}">
                <p14:modId xmlns:p14="http://schemas.microsoft.com/office/powerpoint/2010/main" val="1876199392"/>
              </p:ext>
            </p:extLst>
          </p:nvPr>
        </p:nvGraphicFramePr>
        <p:xfrm>
          <a:off x="9484684" y="10025613"/>
          <a:ext cx="7794583" cy="52773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15 - Γράφημα"/>
          <p:cNvGraphicFramePr/>
          <p:nvPr>
            <p:extLst>
              <p:ext uri="{D42A27DB-BD31-4B8C-83A1-F6EECF244321}">
                <p14:modId xmlns:p14="http://schemas.microsoft.com/office/powerpoint/2010/main" val="3766065767"/>
              </p:ext>
            </p:extLst>
          </p:nvPr>
        </p:nvGraphicFramePr>
        <p:xfrm>
          <a:off x="9484684" y="15712316"/>
          <a:ext cx="7614000" cy="58847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16 - Γράφημα"/>
          <p:cNvGraphicFramePr/>
          <p:nvPr>
            <p:extLst>
              <p:ext uri="{D42A27DB-BD31-4B8C-83A1-F6EECF244321}">
                <p14:modId xmlns:p14="http://schemas.microsoft.com/office/powerpoint/2010/main" val="338078423"/>
              </p:ext>
            </p:extLst>
          </p:nvPr>
        </p:nvGraphicFramePr>
        <p:xfrm>
          <a:off x="9484684" y="21553736"/>
          <a:ext cx="7614000" cy="6078368"/>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14594326" y="20772585"/>
            <a:ext cx="1053296" cy="400110"/>
          </a:xfrm>
          <a:prstGeom prst="rect">
            <a:avLst/>
          </a:prstGeom>
          <a:solidFill>
            <a:srgbClr val="FFFFFF"/>
          </a:solidFill>
        </p:spPr>
        <p:txBody>
          <a:bodyPr wrap="square" rtlCol="0">
            <a:spAutoFit/>
          </a:bodyPr>
          <a:lstStyle/>
          <a:p>
            <a:r>
              <a:rPr lang="de-DE" sz="2000" dirty="0" smtClean="0">
                <a:solidFill>
                  <a:schemeClr val="tx1">
                    <a:lumMod val="65000"/>
                    <a:lumOff val="35000"/>
                  </a:schemeClr>
                </a:solidFill>
                <a:latin typeface="Arial" pitchFamily="34" charset="0"/>
                <a:cs typeface="Arial" pitchFamily="34" charset="0"/>
              </a:rPr>
              <a:t>Phase I</a:t>
            </a:r>
            <a:endParaRPr lang="de-DE" sz="2000" dirty="0">
              <a:solidFill>
                <a:schemeClr val="tx1">
                  <a:lumMod val="65000"/>
                  <a:lumOff val="35000"/>
                </a:schemeClr>
              </a:solidFill>
              <a:latin typeface="Arial" pitchFamily="34" charset="0"/>
              <a:cs typeface="Arial" pitchFamily="34" charset="0"/>
            </a:endParaRPr>
          </a:p>
        </p:txBody>
      </p:sp>
      <p:sp>
        <p:nvSpPr>
          <p:cNvPr id="19" name="TextBox 18"/>
          <p:cNvSpPr txBox="1"/>
          <p:nvPr/>
        </p:nvSpPr>
        <p:spPr>
          <a:xfrm>
            <a:off x="15893567" y="20784160"/>
            <a:ext cx="1187579" cy="400110"/>
          </a:xfrm>
          <a:prstGeom prst="rect">
            <a:avLst/>
          </a:prstGeom>
          <a:solidFill>
            <a:srgbClr val="FFFFFF"/>
          </a:solidFill>
        </p:spPr>
        <p:txBody>
          <a:bodyPr wrap="square" rtlCol="0">
            <a:spAutoFit/>
          </a:bodyPr>
          <a:lstStyle/>
          <a:p>
            <a:r>
              <a:rPr lang="de-DE" sz="2000" dirty="0" smtClean="0">
                <a:solidFill>
                  <a:schemeClr val="tx1">
                    <a:lumMod val="65000"/>
                    <a:lumOff val="35000"/>
                  </a:schemeClr>
                </a:solidFill>
                <a:latin typeface="Arial" pitchFamily="34" charset="0"/>
                <a:cs typeface="Arial" pitchFamily="34" charset="0"/>
              </a:rPr>
              <a:t>Phase II</a:t>
            </a:r>
            <a:endParaRPr lang="de-DE" sz="2000" dirty="0">
              <a:solidFill>
                <a:schemeClr val="tx1">
                  <a:lumMod val="65000"/>
                  <a:lumOff val="35000"/>
                </a:schemeClr>
              </a:solidFill>
              <a:latin typeface="Arial" pitchFamily="34" charset="0"/>
              <a:cs typeface="Arial" pitchFamily="34" charset="0"/>
            </a:endParaRPr>
          </a:p>
        </p:txBody>
      </p:sp>
      <p:sp>
        <p:nvSpPr>
          <p:cNvPr id="20" name="TextBox 19"/>
          <p:cNvSpPr txBox="1"/>
          <p:nvPr/>
        </p:nvSpPr>
        <p:spPr>
          <a:xfrm>
            <a:off x="14792447" y="27127460"/>
            <a:ext cx="1053296" cy="400110"/>
          </a:xfrm>
          <a:prstGeom prst="rect">
            <a:avLst/>
          </a:prstGeom>
          <a:solidFill>
            <a:srgbClr val="FFFFFF"/>
          </a:solidFill>
        </p:spPr>
        <p:txBody>
          <a:bodyPr wrap="square" rtlCol="0">
            <a:spAutoFit/>
          </a:bodyPr>
          <a:lstStyle/>
          <a:p>
            <a:r>
              <a:rPr lang="de-DE" sz="2000" dirty="0" smtClean="0">
                <a:solidFill>
                  <a:schemeClr val="tx1">
                    <a:lumMod val="65000"/>
                    <a:lumOff val="35000"/>
                  </a:schemeClr>
                </a:solidFill>
                <a:latin typeface="Arial" pitchFamily="34" charset="0"/>
                <a:cs typeface="Arial" pitchFamily="34" charset="0"/>
              </a:rPr>
              <a:t>Phase I</a:t>
            </a:r>
            <a:endParaRPr lang="de-DE" sz="2000" dirty="0">
              <a:solidFill>
                <a:schemeClr val="tx1">
                  <a:lumMod val="65000"/>
                  <a:lumOff val="35000"/>
                </a:schemeClr>
              </a:solidFill>
              <a:latin typeface="Arial" pitchFamily="34" charset="0"/>
              <a:cs typeface="Arial" pitchFamily="34" charset="0"/>
            </a:endParaRPr>
          </a:p>
        </p:txBody>
      </p:sp>
      <p:sp>
        <p:nvSpPr>
          <p:cNvPr id="21" name="TextBox 20"/>
          <p:cNvSpPr txBox="1"/>
          <p:nvPr/>
        </p:nvSpPr>
        <p:spPr>
          <a:xfrm>
            <a:off x="16091688" y="27139035"/>
            <a:ext cx="1187579" cy="400110"/>
          </a:xfrm>
          <a:prstGeom prst="rect">
            <a:avLst/>
          </a:prstGeom>
          <a:solidFill>
            <a:srgbClr val="FFFFFF"/>
          </a:solidFill>
        </p:spPr>
        <p:txBody>
          <a:bodyPr wrap="square" rtlCol="0">
            <a:spAutoFit/>
          </a:bodyPr>
          <a:lstStyle/>
          <a:p>
            <a:r>
              <a:rPr lang="de-DE" sz="2000" dirty="0" smtClean="0">
                <a:solidFill>
                  <a:schemeClr val="tx1">
                    <a:lumMod val="65000"/>
                    <a:lumOff val="35000"/>
                  </a:schemeClr>
                </a:solidFill>
                <a:latin typeface="Arial" pitchFamily="34" charset="0"/>
                <a:cs typeface="Arial" pitchFamily="34" charset="0"/>
              </a:rPr>
              <a:t>Phase II</a:t>
            </a:r>
            <a:endParaRPr lang="de-DE" sz="2000" dirty="0">
              <a:solidFill>
                <a:schemeClr val="tx1">
                  <a:lumMod val="65000"/>
                  <a:lumOff val="35000"/>
                </a:schemeClr>
              </a:solidFill>
              <a:latin typeface="Arial" pitchFamily="34" charset="0"/>
              <a:cs typeface="Arial" pitchFamily="34" charset="0"/>
            </a:endParaRPr>
          </a:p>
        </p:txBody>
      </p:sp>
      <p:sp>
        <p:nvSpPr>
          <p:cNvPr id="23" name="Rectangle 22"/>
          <p:cNvSpPr/>
          <p:nvPr/>
        </p:nvSpPr>
        <p:spPr>
          <a:xfrm>
            <a:off x="1442720" y="28224480"/>
            <a:ext cx="2854960" cy="386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Straight Connector 24"/>
          <p:cNvCxnSpPr/>
          <p:nvPr/>
        </p:nvCxnSpPr>
        <p:spPr>
          <a:xfrm>
            <a:off x="0" y="28133040"/>
            <a:ext cx="360045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 xmlns:a16="http://schemas.microsoft.com/office/drawing/2014/main" id="{40F32A34-9641-B441-B865-A33A288E64BA}"/>
              </a:ext>
            </a:extLst>
          </p:cNvPr>
          <p:cNvSpPr txBox="1">
            <a:spLocks/>
          </p:cNvSpPr>
          <p:nvPr/>
        </p:nvSpPr>
        <p:spPr>
          <a:xfrm>
            <a:off x="18762663" y="8982736"/>
            <a:ext cx="6611937" cy="4651796"/>
          </a:xfrm>
          <a:prstGeom prst="rect">
            <a:avLst/>
          </a:prstGeom>
        </p:spPr>
        <p:txBody>
          <a:bodyPr wrap="square" lIns="246004" tIns="246004" rIns="246004" bIns="246004">
            <a:spAutoFit/>
          </a:bodyPr>
          <a:lstStyle>
            <a:lvl1pPr marL="0" indent="0" algn="l" defTabSz="3336994" rtl="0" eaLnBrk="1" latinLnBrk="0" hangingPunct="1">
              <a:spcBef>
                <a:spcPct val="20000"/>
              </a:spcBef>
              <a:buFont typeface="Arial" pitchFamily="34" charset="0"/>
              <a:buNone/>
              <a:defRPr sz="3000" kern="1200">
                <a:solidFill>
                  <a:schemeClr val="tx2"/>
                </a:solidFill>
                <a:latin typeface="Helvetica" pitchFamily="2" charset="0"/>
                <a:ea typeface="+mn-ea"/>
                <a:cs typeface="Times New Roman" panose="02020603050405020304" pitchFamily="18" charset="0"/>
              </a:defRPr>
            </a:lvl1pPr>
            <a:lvl2pPr marL="1129711" indent="-434504" algn="l" defTabSz="3336994" rtl="0" eaLnBrk="1" latinLnBrk="0" hangingPunct="1">
              <a:spcBef>
                <a:spcPct val="20000"/>
              </a:spcBef>
              <a:buFont typeface="Arial" pitchFamily="34" charset="0"/>
              <a:buChar char="–"/>
              <a:defRPr sz="1900" kern="1200">
                <a:solidFill>
                  <a:schemeClr val="tx1"/>
                </a:solidFill>
                <a:latin typeface="Trebuchet MS" pitchFamily="34" charset="0"/>
                <a:ea typeface="+mn-ea"/>
                <a:cs typeface="+mn-cs"/>
              </a:defRPr>
            </a:lvl2pPr>
            <a:lvl3pPr marL="1564215" indent="-434504" algn="l" defTabSz="3336994" rtl="0" eaLnBrk="1" latinLnBrk="0" hangingPunct="1">
              <a:spcBef>
                <a:spcPct val="20000"/>
              </a:spcBef>
              <a:buFont typeface="Arial" pitchFamily="34" charset="0"/>
              <a:buChar char="•"/>
              <a:defRPr sz="1900" kern="1200">
                <a:solidFill>
                  <a:schemeClr val="tx1"/>
                </a:solidFill>
                <a:latin typeface="Trebuchet MS" pitchFamily="34" charset="0"/>
                <a:ea typeface="+mn-ea"/>
                <a:cs typeface="+mn-cs"/>
              </a:defRPr>
            </a:lvl3pPr>
            <a:lvl4pPr marL="2042171" indent="-477955" algn="l" defTabSz="3336994" rtl="0" eaLnBrk="1" latinLnBrk="0" hangingPunct="1">
              <a:spcBef>
                <a:spcPct val="20000"/>
              </a:spcBef>
              <a:buFont typeface="Arial" pitchFamily="34" charset="0"/>
              <a:buChar char="–"/>
              <a:defRPr sz="1900" kern="1200">
                <a:solidFill>
                  <a:schemeClr val="tx1"/>
                </a:solidFill>
                <a:latin typeface="Trebuchet MS" pitchFamily="34" charset="0"/>
                <a:ea typeface="+mn-ea"/>
                <a:cs typeface="+mn-cs"/>
              </a:defRPr>
            </a:lvl4pPr>
            <a:lvl5pPr marL="2389774" indent="-347604" algn="l" defTabSz="3336994" rtl="0" eaLnBrk="1" latinLnBrk="0" hangingPunct="1">
              <a:spcBef>
                <a:spcPct val="20000"/>
              </a:spcBef>
              <a:buFont typeface="Arial" pitchFamily="34" charset="0"/>
              <a:buChar char="»"/>
              <a:defRPr sz="1900" kern="1200">
                <a:solidFill>
                  <a:schemeClr val="tx1"/>
                </a:solidFill>
                <a:latin typeface="Trebuchet MS" pitchFamily="34" charset="0"/>
                <a:ea typeface="+mn-ea"/>
                <a:cs typeface="+mn-cs"/>
              </a:defRPr>
            </a:lvl5pPr>
            <a:lvl6pPr marL="9176734" indent="-834249" algn="l" defTabSz="3336994" rtl="0" eaLnBrk="1" latinLnBrk="0" hangingPunct="1">
              <a:spcBef>
                <a:spcPct val="20000"/>
              </a:spcBef>
              <a:buFont typeface="Arial" pitchFamily="34" charset="0"/>
              <a:buChar char="•"/>
              <a:defRPr sz="7400" kern="1200">
                <a:solidFill>
                  <a:schemeClr val="tx1"/>
                </a:solidFill>
                <a:latin typeface="+mn-lt"/>
                <a:ea typeface="+mn-ea"/>
                <a:cs typeface="+mn-cs"/>
              </a:defRPr>
            </a:lvl6pPr>
            <a:lvl7pPr marL="10845230" indent="-834249" algn="l" defTabSz="3336994" rtl="0" eaLnBrk="1" latinLnBrk="0" hangingPunct="1">
              <a:spcBef>
                <a:spcPct val="20000"/>
              </a:spcBef>
              <a:buFont typeface="Arial" pitchFamily="34" charset="0"/>
              <a:buChar char="•"/>
              <a:defRPr sz="7400" kern="1200">
                <a:solidFill>
                  <a:schemeClr val="tx1"/>
                </a:solidFill>
                <a:latin typeface="+mn-lt"/>
                <a:ea typeface="+mn-ea"/>
                <a:cs typeface="+mn-cs"/>
              </a:defRPr>
            </a:lvl7pPr>
            <a:lvl8pPr marL="12513726" indent="-834249" algn="l" defTabSz="3336994" rtl="0" eaLnBrk="1" latinLnBrk="0" hangingPunct="1">
              <a:spcBef>
                <a:spcPct val="20000"/>
              </a:spcBef>
              <a:buFont typeface="Arial" pitchFamily="34" charset="0"/>
              <a:buChar char="•"/>
              <a:defRPr sz="7400" kern="1200">
                <a:solidFill>
                  <a:schemeClr val="tx1"/>
                </a:solidFill>
                <a:latin typeface="+mn-lt"/>
                <a:ea typeface="+mn-ea"/>
                <a:cs typeface="+mn-cs"/>
              </a:defRPr>
            </a:lvl8pPr>
            <a:lvl9pPr marL="14182224" indent="-834249" algn="l" defTabSz="3336994" rtl="0" eaLnBrk="1" latinLnBrk="0" hangingPunct="1">
              <a:spcBef>
                <a:spcPct val="20000"/>
              </a:spcBef>
              <a:buFont typeface="Arial" pitchFamily="34" charset="0"/>
              <a:buChar char="•"/>
              <a:defRPr sz="7400" kern="1200">
                <a:solidFill>
                  <a:schemeClr val="tx1"/>
                </a:solidFill>
                <a:latin typeface="+mn-lt"/>
                <a:ea typeface="+mn-ea"/>
                <a:cs typeface="+mn-cs"/>
              </a:defRPr>
            </a:lvl9pPr>
          </a:lstStyle>
          <a:p>
            <a:r>
              <a:rPr lang="en-US" dirty="0" smtClean="0">
                <a:latin typeface="Arial" pitchFamily="34" charset="0"/>
                <a:cs typeface="Arial" pitchFamily="34" charset="0"/>
              </a:rPr>
              <a:t>The rate of inappropriate PPI administration was 25.</a:t>
            </a:r>
            <a:r>
              <a:rPr lang="en-US" dirty="0" smtClean="0"/>
              <a:t>9%, 49.2% and 21.4% before admission, during hospitalization and at discharge, respectively. </a:t>
            </a:r>
            <a:r>
              <a:rPr lang="en-US" dirty="0" smtClean="0">
                <a:latin typeface="Arial" pitchFamily="34" charset="0"/>
                <a:cs typeface="Arial" pitchFamily="34" charset="0"/>
              </a:rPr>
              <a:t>Inappropriate use of PPIs was significantly higher (OR: 3.79 [1.98–7.19]) among the internal medicine patients compared to the surgery patients.  </a:t>
            </a:r>
            <a:endParaRPr lang="en-US" dirty="0">
              <a:latin typeface="Arial" pitchFamily="34" charset="0"/>
              <a:cs typeface="Arial" pitchFamily="34" charset="0"/>
            </a:endParaRPr>
          </a:p>
        </p:txBody>
      </p:sp>
      <p:sp>
        <p:nvSpPr>
          <p:cNvPr id="30" name="Text Placeholder 5">
            <a:extLst>
              <a:ext uri="{FF2B5EF4-FFF2-40B4-BE49-F238E27FC236}">
                <a16:creationId xmlns="" xmlns:a16="http://schemas.microsoft.com/office/drawing/2014/main" id="{40F32A34-9641-B441-B865-A33A288E64BA}"/>
              </a:ext>
            </a:extLst>
          </p:cNvPr>
          <p:cNvSpPr txBox="1">
            <a:spLocks/>
          </p:cNvSpPr>
          <p:nvPr/>
        </p:nvSpPr>
        <p:spPr>
          <a:xfrm>
            <a:off x="18762663" y="13823159"/>
            <a:ext cx="16415766" cy="5759792"/>
          </a:xfrm>
          <a:prstGeom prst="rect">
            <a:avLst/>
          </a:prstGeom>
        </p:spPr>
        <p:txBody>
          <a:bodyPr wrap="square" lIns="246004" tIns="246004" rIns="246004" bIns="246004">
            <a:spAutoFit/>
          </a:bodyPr>
          <a:lstStyle>
            <a:lvl1pPr marL="0" indent="0" algn="l" defTabSz="3336994" rtl="0" eaLnBrk="1" latinLnBrk="0" hangingPunct="1">
              <a:spcBef>
                <a:spcPct val="20000"/>
              </a:spcBef>
              <a:buFont typeface="Arial" pitchFamily="34" charset="0"/>
              <a:buNone/>
              <a:defRPr sz="3000" kern="1200">
                <a:solidFill>
                  <a:schemeClr val="tx2"/>
                </a:solidFill>
                <a:latin typeface="Helvetica" pitchFamily="2" charset="0"/>
                <a:ea typeface="+mn-ea"/>
                <a:cs typeface="Times New Roman" panose="02020603050405020304" pitchFamily="18" charset="0"/>
              </a:defRPr>
            </a:lvl1pPr>
            <a:lvl2pPr marL="1129711" indent="-434504" algn="l" defTabSz="3336994" rtl="0" eaLnBrk="1" latinLnBrk="0" hangingPunct="1">
              <a:spcBef>
                <a:spcPct val="20000"/>
              </a:spcBef>
              <a:buFont typeface="Arial" pitchFamily="34" charset="0"/>
              <a:buChar char="–"/>
              <a:defRPr sz="1900" kern="1200">
                <a:solidFill>
                  <a:schemeClr val="tx1"/>
                </a:solidFill>
                <a:latin typeface="Trebuchet MS" pitchFamily="34" charset="0"/>
                <a:ea typeface="+mn-ea"/>
                <a:cs typeface="+mn-cs"/>
              </a:defRPr>
            </a:lvl2pPr>
            <a:lvl3pPr marL="1564215" indent="-434504" algn="l" defTabSz="3336994" rtl="0" eaLnBrk="1" latinLnBrk="0" hangingPunct="1">
              <a:spcBef>
                <a:spcPct val="20000"/>
              </a:spcBef>
              <a:buFont typeface="Arial" pitchFamily="34" charset="0"/>
              <a:buChar char="•"/>
              <a:defRPr sz="1900" kern="1200">
                <a:solidFill>
                  <a:schemeClr val="tx1"/>
                </a:solidFill>
                <a:latin typeface="Trebuchet MS" pitchFamily="34" charset="0"/>
                <a:ea typeface="+mn-ea"/>
                <a:cs typeface="+mn-cs"/>
              </a:defRPr>
            </a:lvl3pPr>
            <a:lvl4pPr marL="2042171" indent="-477955" algn="l" defTabSz="3336994" rtl="0" eaLnBrk="1" latinLnBrk="0" hangingPunct="1">
              <a:spcBef>
                <a:spcPct val="20000"/>
              </a:spcBef>
              <a:buFont typeface="Arial" pitchFamily="34" charset="0"/>
              <a:buChar char="–"/>
              <a:defRPr sz="1900" kern="1200">
                <a:solidFill>
                  <a:schemeClr val="tx1"/>
                </a:solidFill>
                <a:latin typeface="Trebuchet MS" pitchFamily="34" charset="0"/>
                <a:ea typeface="+mn-ea"/>
                <a:cs typeface="+mn-cs"/>
              </a:defRPr>
            </a:lvl4pPr>
            <a:lvl5pPr marL="2389774" indent="-347604" algn="l" defTabSz="3336994" rtl="0" eaLnBrk="1" latinLnBrk="0" hangingPunct="1">
              <a:spcBef>
                <a:spcPct val="20000"/>
              </a:spcBef>
              <a:buFont typeface="Arial" pitchFamily="34" charset="0"/>
              <a:buChar char="»"/>
              <a:defRPr sz="1900" kern="1200">
                <a:solidFill>
                  <a:schemeClr val="tx1"/>
                </a:solidFill>
                <a:latin typeface="Trebuchet MS" pitchFamily="34" charset="0"/>
                <a:ea typeface="+mn-ea"/>
                <a:cs typeface="+mn-cs"/>
              </a:defRPr>
            </a:lvl5pPr>
            <a:lvl6pPr marL="9176734" indent="-834249" algn="l" defTabSz="3336994" rtl="0" eaLnBrk="1" latinLnBrk="0" hangingPunct="1">
              <a:spcBef>
                <a:spcPct val="20000"/>
              </a:spcBef>
              <a:buFont typeface="Arial" pitchFamily="34" charset="0"/>
              <a:buChar char="•"/>
              <a:defRPr sz="7400" kern="1200">
                <a:solidFill>
                  <a:schemeClr val="tx1"/>
                </a:solidFill>
                <a:latin typeface="+mn-lt"/>
                <a:ea typeface="+mn-ea"/>
                <a:cs typeface="+mn-cs"/>
              </a:defRPr>
            </a:lvl6pPr>
            <a:lvl7pPr marL="10845230" indent="-834249" algn="l" defTabSz="3336994" rtl="0" eaLnBrk="1" latinLnBrk="0" hangingPunct="1">
              <a:spcBef>
                <a:spcPct val="20000"/>
              </a:spcBef>
              <a:buFont typeface="Arial" pitchFamily="34" charset="0"/>
              <a:buChar char="•"/>
              <a:defRPr sz="7400" kern="1200">
                <a:solidFill>
                  <a:schemeClr val="tx1"/>
                </a:solidFill>
                <a:latin typeface="+mn-lt"/>
                <a:ea typeface="+mn-ea"/>
                <a:cs typeface="+mn-cs"/>
              </a:defRPr>
            </a:lvl7pPr>
            <a:lvl8pPr marL="12513726" indent="-834249" algn="l" defTabSz="3336994" rtl="0" eaLnBrk="1" latinLnBrk="0" hangingPunct="1">
              <a:spcBef>
                <a:spcPct val="20000"/>
              </a:spcBef>
              <a:buFont typeface="Arial" pitchFamily="34" charset="0"/>
              <a:buChar char="•"/>
              <a:defRPr sz="7400" kern="1200">
                <a:solidFill>
                  <a:schemeClr val="tx1"/>
                </a:solidFill>
                <a:latin typeface="+mn-lt"/>
                <a:ea typeface="+mn-ea"/>
                <a:cs typeface="+mn-cs"/>
              </a:defRPr>
            </a:lvl8pPr>
            <a:lvl9pPr marL="14182224" indent="-834249" algn="l" defTabSz="3336994" rtl="0" eaLnBrk="1" latinLnBrk="0" hangingPunct="1">
              <a:spcBef>
                <a:spcPct val="20000"/>
              </a:spcBef>
              <a:buFont typeface="Arial" pitchFamily="34" charset="0"/>
              <a:buChar char="•"/>
              <a:defRPr sz="7400" kern="1200">
                <a:solidFill>
                  <a:schemeClr val="tx1"/>
                </a:solidFill>
                <a:latin typeface="+mn-lt"/>
                <a:ea typeface="+mn-ea"/>
                <a:cs typeface="+mn-cs"/>
              </a:defRPr>
            </a:lvl9pPr>
          </a:lstStyle>
          <a:p>
            <a:r>
              <a:rPr lang="en-US" dirty="0" smtClean="0">
                <a:latin typeface="Arial" pitchFamily="34" charset="0"/>
                <a:cs typeface="Arial" pitchFamily="34" charset="0"/>
              </a:rPr>
              <a:t>The educational intervention failed to reduce inappropriate use of PPIs during hospitalization (51.7% vs. 48.6%, p=0.478) and at discharge (26.9% vs. 23.6%, p=0.391) in the internal medicine patients. The duration of hospitalization </a:t>
            </a:r>
            <a:r>
              <a:rPr lang="en-GB" dirty="0" smtClean="0">
                <a:latin typeface="Arial" pitchFamily="34" charset="0"/>
                <a:cs typeface="Arial" pitchFamily="34" charset="0"/>
              </a:rPr>
              <a:t>(10.03±11.86 vs. 9.41±11.84 days, </a:t>
            </a:r>
            <a:r>
              <a:rPr lang="en-GB" i="1" dirty="0" smtClean="0">
                <a:latin typeface="Arial" pitchFamily="34" charset="0"/>
                <a:cs typeface="Arial" pitchFamily="34" charset="0"/>
              </a:rPr>
              <a:t>P</a:t>
            </a:r>
            <a:r>
              <a:rPr lang="en-GB" dirty="0" smtClean="0">
                <a:latin typeface="Arial" pitchFamily="34" charset="0"/>
                <a:cs typeface="Arial" pitchFamily="34" charset="0"/>
              </a:rPr>
              <a:t>=0.257) and patients’ outcome (complete healing and improvement: 50.5% vs. 49.5%,</a:t>
            </a:r>
            <a:r>
              <a:rPr lang="en-GB" i="1" dirty="0" smtClean="0">
                <a:latin typeface="Arial" pitchFamily="34" charset="0"/>
                <a:cs typeface="Arial" pitchFamily="34" charset="0"/>
              </a:rPr>
              <a:t>P</a:t>
            </a:r>
            <a:r>
              <a:rPr lang="en-GB" dirty="0" smtClean="0">
                <a:latin typeface="Arial" pitchFamily="34" charset="0"/>
                <a:cs typeface="Arial" pitchFamily="34" charset="0"/>
              </a:rPr>
              <a:t>=0.205) was not related to inappropriate PPIs use. </a:t>
            </a:r>
            <a:r>
              <a:rPr lang="en-US" dirty="0" smtClean="0">
                <a:latin typeface="Arial" pitchFamily="34" charset="0"/>
                <a:cs typeface="Arial" pitchFamily="34" charset="0"/>
              </a:rPr>
              <a:t>However, we observed a 3-fold decrease in PPIs underuse during Phase III compared to the initial assessment. </a:t>
            </a:r>
          </a:p>
          <a:p>
            <a:endParaRPr lang="el-GR" dirty="0" smtClean="0">
              <a:latin typeface="Arial" pitchFamily="34" charset="0"/>
              <a:cs typeface="Arial" pitchFamily="34" charset="0"/>
            </a:endParaRPr>
          </a:p>
          <a:p>
            <a:r>
              <a:rPr lang="en-US" dirty="0" smtClean="0">
                <a:latin typeface="Arial" pitchFamily="34" charset="0"/>
                <a:cs typeface="Arial" pitchFamily="34" charset="0"/>
              </a:rPr>
              <a:t>During study Phase I, the annual expenses of the hospital due to PPIs overuse was calculated at 193674 euros. Using the same model, we estimated that 1200 patients (40 patients every three hospital on-call days) would be at risk of gastrointestinal complications annually, due to under prescribing of PPIs at discharge from the hospital.  </a:t>
            </a:r>
            <a:endParaRPr lang="en-US" dirty="0">
              <a:latin typeface="Arial" pitchFamily="34" charset="0"/>
              <a:cs typeface="Arial" pitchFamily="34" charset="0"/>
            </a:endParaRPr>
          </a:p>
        </p:txBody>
      </p:sp>
      <p:graphicFrame>
        <p:nvGraphicFramePr>
          <p:cNvPr id="31" name="1 - Γράφημα"/>
          <p:cNvGraphicFramePr>
            <a:graphicFrameLocks/>
          </p:cNvGraphicFramePr>
          <p:nvPr>
            <p:extLst>
              <p:ext uri="{D42A27DB-BD31-4B8C-83A1-F6EECF244321}">
                <p14:modId xmlns:p14="http://schemas.microsoft.com/office/powerpoint/2010/main" val="3046496194"/>
              </p:ext>
            </p:extLst>
          </p:nvPr>
        </p:nvGraphicFramePr>
        <p:xfrm>
          <a:off x="25374600" y="9163543"/>
          <a:ext cx="9616440" cy="47185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8761780"/>
      </p:ext>
    </p:extLst>
  </p:cSld>
  <p:clrMapOvr>
    <a:masterClrMapping/>
  </p:clrMapOvr>
</p:sld>
</file>

<file path=ppt/theme/theme1.xml><?xml version="1.0" encoding="utf-8"?>
<a:theme xmlns:a="http://schemas.openxmlformats.org/drawingml/2006/main" name="30x40 template">
  <a:themeElements>
    <a:clrScheme name="Προσαρμοσμένος 1">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76A676"/>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Προσαρμοσμένος 1">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76A676"/>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Προσαρμοσμένος 1">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76A676"/>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PosterPresentations.com-70CMx100CM</Template>
  <TotalTime>0</TotalTime>
  <Words>823</Words>
  <Application>Microsoft Office PowerPoint</Application>
  <PresentationFormat>Custom</PresentationFormat>
  <Paragraphs>39</Paragraphs>
  <Slides>1</Slides>
  <Notes>0</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30x40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panagiota mauro</cp:lastModifiedBy>
  <cp:revision>55</cp:revision>
  <dcterms:created xsi:type="dcterms:W3CDTF">2012-02-10T00:10:15Z</dcterms:created>
  <dcterms:modified xsi:type="dcterms:W3CDTF">2021-12-25T21:57:36Z</dcterms:modified>
  <cp:category>Research poster templates</cp:category>
</cp:coreProperties>
</file>