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8" r:id="rId3"/>
    <p:sldId id="257" r:id="rId4"/>
    <p:sldId id="259" r:id="rId5"/>
    <p:sldId id="260" r:id="rId6"/>
    <p:sldId id="261" r:id="rId7"/>
    <p:sldId id="262" r:id="rId8"/>
    <p:sldId id="263" r:id="rId9"/>
    <p:sldId id="274" r:id="rId10"/>
    <p:sldId id="275" r:id="rId11"/>
    <p:sldId id="276" r:id="rId12"/>
    <p:sldId id="277" r:id="rId13"/>
    <p:sldId id="283" r:id="rId14"/>
    <p:sldId id="264" r:id="rId15"/>
    <p:sldId id="284" r:id="rId16"/>
    <p:sldId id="265" r:id="rId17"/>
    <p:sldId id="266" r:id="rId18"/>
    <p:sldId id="267" r:id="rId19"/>
    <p:sldId id="268" r:id="rId20"/>
    <p:sldId id="269" r:id="rId21"/>
    <p:sldId id="270" r:id="rId22"/>
    <p:sldId id="271" r:id="rId23"/>
    <p:sldId id="272" r:id="rId24"/>
    <p:sldId id="285" r:id="rId25"/>
    <p:sldId id="286" r:id="rId26"/>
    <p:sldId id="287" r:id="rId27"/>
    <p:sldId id="288" r:id="rId28"/>
    <p:sldId id="289" r:id="rId29"/>
    <p:sldId id="290" r:id="rId30"/>
    <p:sldId id="291" r:id="rId31"/>
    <p:sldId id="292" r:id="rId32"/>
    <p:sldId id="293" r:id="rId33"/>
    <p:sldId id="273" r:id="rId34"/>
    <p:sldId id="294" r:id="rId35"/>
    <p:sldId id="295" r:id="rId36"/>
    <p:sldId id="296" r:id="rId37"/>
    <p:sldId id="297" r:id="rId38"/>
    <p:sldId id="298" r:id="rId39"/>
    <p:sldId id="299" r:id="rId40"/>
    <p:sldId id="300" r:id="rId41"/>
    <p:sldId id="301" r:id="rId42"/>
    <p:sldId id="302" r:id="rId4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11"/>
    <p:restoredTop sz="94733"/>
  </p:normalViewPr>
  <p:slideViewPr>
    <p:cSldViewPr>
      <p:cViewPr varScale="1">
        <p:scale>
          <a:sx n="124" d="100"/>
          <a:sy n="124" d="100"/>
        </p:scale>
        <p:origin x="121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8DB8D0-73F4-4AB2-8956-6CFB016AC05C}" type="doc">
      <dgm:prSet loTypeId="urn:microsoft.com/office/officeart/2008/layout/LinedList" loCatId="list" qsTypeId="urn:microsoft.com/office/officeart/2005/8/quickstyle/simple4" qsCatId="simple" csTypeId="urn:microsoft.com/office/officeart/2005/8/colors/colorful5" csCatId="colorful" phldr="1"/>
      <dgm:spPr/>
      <dgm:t>
        <a:bodyPr/>
        <a:lstStyle/>
        <a:p>
          <a:endParaRPr lang="en-US"/>
        </a:p>
      </dgm:t>
    </dgm:pt>
    <dgm:pt modelId="{F257EC55-0E3C-4CFA-8A46-6C3C3B972268}">
      <dgm:prSet/>
      <dgm:spPr/>
      <dgm:t>
        <a:bodyPr/>
        <a:lstStyle/>
        <a:p>
          <a:r>
            <a:rPr lang="el-GR" dirty="0"/>
            <a:t>Η επικοινωνία</a:t>
          </a:r>
          <a:endParaRPr lang="en-US" dirty="0"/>
        </a:p>
      </dgm:t>
    </dgm:pt>
    <dgm:pt modelId="{2BBE1185-FE2C-4ED8-9603-4A4CD0BF1EB2}" type="parTrans" cxnId="{830763F5-BC51-417D-B09C-B6E04DC0EF8F}">
      <dgm:prSet/>
      <dgm:spPr/>
      <dgm:t>
        <a:bodyPr/>
        <a:lstStyle/>
        <a:p>
          <a:endParaRPr lang="en-US"/>
        </a:p>
      </dgm:t>
    </dgm:pt>
    <dgm:pt modelId="{5374CAC8-0CFF-48FA-A17E-9FFBF9B3D394}" type="sibTrans" cxnId="{830763F5-BC51-417D-B09C-B6E04DC0EF8F}">
      <dgm:prSet/>
      <dgm:spPr/>
      <dgm:t>
        <a:bodyPr/>
        <a:lstStyle/>
        <a:p>
          <a:endParaRPr lang="en-US"/>
        </a:p>
      </dgm:t>
    </dgm:pt>
    <dgm:pt modelId="{4BE18191-08D2-4A83-9BC0-8B44CB698CE4}">
      <dgm:prSet/>
      <dgm:spPr/>
      <dgm:t>
        <a:bodyPr/>
        <a:lstStyle/>
        <a:p>
          <a:r>
            <a:rPr lang="el-GR"/>
            <a:t>Η δηµιουργικότητα</a:t>
          </a:r>
          <a:endParaRPr lang="en-US"/>
        </a:p>
      </dgm:t>
    </dgm:pt>
    <dgm:pt modelId="{07CFA6ED-A3FA-4FD3-961D-4DE01782FA81}" type="parTrans" cxnId="{39029AE2-56A4-4923-B489-F9B901A3881B}">
      <dgm:prSet/>
      <dgm:spPr/>
      <dgm:t>
        <a:bodyPr/>
        <a:lstStyle/>
        <a:p>
          <a:endParaRPr lang="en-US"/>
        </a:p>
      </dgm:t>
    </dgm:pt>
    <dgm:pt modelId="{5E245DE9-CA54-4031-85E2-AA74FE199779}" type="sibTrans" cxnId="{39029AE2-56A4-4923-B489-F9B901A3881B}">
      <dgm:prSet/>
      <dgm:spPr/>
      <dgm:t>
        <a:bodyPr/>
        <a:lstStyle/>
        <a:p>
          <a:endParaRPr lang="en-US"/>
        </a:p>
      </dgm:t>
    </dgm:pt>
    <dgm:pt modelId="{A85AD94A-3787-444F-9956-359B887F436F}">
      <dgm:prSet/>
      <dgm:spPr/>
      <dgm:t>
        <a:bodyPr/>
        <a:lstStyle/>
        <a:p>
          <a:r>
            <a:rPr lang="el-GR"/>
            <a:t>Η ενεργοποίηση</a:t>
          </a:r>
          <a:endParaRPr lang="en-US"/>
        </a:p>
      </dgm:t>
    </dgm:pt>
    <dgm:pt modelId="{A93F14E6-B6C2-4869-8CF3-6AF1AEDA12E4}" type="parTrans" cxnId="{916732ED-019A-4BC3-9E54-3652330B123A}">
      <dgm:prSet/>
      <dgm:spPr/>
      <dgm:t>
        <a:bodyPr/>
        <a:lstStyle/>
        <a:p>
          <a:endParaRPr lang="en-US"/>
        </a:p>
      </dgm:t>
    </dgm:pt>
    <dgm:pt modelId="{009839A8-0F1F-4F0D-A286-25870DD0C653}" type="sibTrans" cxnId="{916732ED-019A-4BC3-9E54-3652330B123A}">
      <dgm:prSet/>
      <dgm:spPr/>
      <dgm:t>
        <a:bodyPr/>
        <a:lstStyle/>
        <a:p>
          <a:endParaRPr lang="en-US"/>
        </a:p>
      </dgm:t>
    </dgm:pt>
    <dgm:pt modelId="{A9E7D570-B21B-42FE-8A67-7505FD5D7C68}">
      <dgm:prSet/>
      <dgm:spPr/>
      <dgm:t>
        <a:bodyPr/>
        <a:lstStyle/>
        <a:p>
          <a:r>
            <a:rPr lang="el-GR"/>
            <a:t>Η ευαισθητοποίηση</a:t>
          </a:r>
          <a:endParaRPr lang="en-US"/>
        </a:p>
      </dgm:t>
    </dgm:pt>
    <dgm:pt modelId="{032DF2F5-5870-439A-82EB-AF87E1AC356C}" type="parTrans" cxnId="{AEFA1B3E-8770-4145-AFC9-50FD00266B60}">
      <dgm:prSet/>
      <dgm:spPr/>
      <dgm:t>
        <a:bodyPr/>
        <a:lstStyle/>
        <a:p>
          <a:endParaRPr lang="en-US"/>
        </a:p>
      </dgm:t>
    </dgm:pt>
    <dgm:pt modelId="{9D43415F-5233-4120-9E66-04E1BF2D99BA}" type="sibTrans" cxnId="{AEFA1B3E-8770-4145-AFC9-50FD00266B60}">
      <dgm:prSet/>
      <dgm:spPr/>
      <dgm:t>
        <a:bodyPr/>
        <a:lstStyle/>
        <a:p>
          <a:endParaRPr lang="en-US"/>
        </a:p>
      </dgm:t>
    </dgm:pt>
    <dgm:pt modelId="{3DAF260F-CF0F-4738-9CE9-731340BAF9D1}">
      <dgm:prSet/>
      <dgm:spPr/>
      <dgm:t>
        <a:bodyPr/>
        <a:lstStyle/>
        <a:p>
          <a:r>
            <a:rPr lang="el-GR"/>
            <a:t>Η προσωπική έκφραση</a:t>
          </a:r>
          <a:endParaRPr lang="en-US"/>
        </a:p>
      </dgm:t>
    </dgm:pt>
    <dgm:pt modelId="{D106F0D0-03E4-45CC-90CB-83A626837983}" type="parTrans" cxnId="{0A8AE864-CCF8-46FD-80CE-E5F42FECDB67}">
      <dgm:prSet/>
      <dgm:spPr/>
      <dgm:t>
        <a:bodyPr/>
        <a:lstStyle/>
        <a:p>
          <a:endParaRPr lang="en-US"/>
        </a:p>
      </dgm:t>
    </dgm:pt>
    <dgm:pt modelId="{8D89AD76-0296-468C-9F88-8AAA451480A7}" type="sibTrans" cxnId="{0A8AE864-CCF8-46FD-80CE-E5F42FECDB67}">
      <dgm:prSet/>
      <dgm:spPr/>
      <dgm:t>
        <a:bodyPr/>
        <a:lstStyle/>
        <a:p>
          <a:endParaRPr lang="en-US"/>
        </a:p>
      </dgm:t>
    </dgm:pt>
    <dgm:pt modelId="{D841F4C2-050E-46BA-B1EF-5AB9A0818D25}">
      <dgm:prSet/>
      <dgm:spPr/>
      <dgm:t>
        <a:bodyPr/>
        <a:lstStyle/>
        <a:p>
          <a:r>
            <a:rPr lang="el-GR"/>
            <a:t>Η δημιουργία συλλογικών εμπειριών. </a:t>
          </a:r>
          <a:endParaRPr lang="en-US"/>
        </a:p>
      </dgm:t>
    </dgm:pt>
    <dgm:pt modelId="{E204088B-8E05-497E-8F31-113BFBFC32B7}" type="parTrans" cxnId="{A78E7A14-7F4F-4AA3-B7FC-580F9693CC34}">
      <dgm:prSet/>
      <dgm:spPr/>
      <dgm:t>
        <a:bodyPr/>
        <a:lstStyle/>
        <a:p>
          <a:endParaRPr lang="en-US"/>
        </a:p>
      </dgm:t>
    </dgm:pt>
    <dgm:pt modelId="{893E245C-F9F4-49D3-BAEB-56A592F2879C}" type="sibTrans" cxnId="{A78E7A14-7F4F-4AA3-B7FC-580F9693CC34}">
      <dgm:prSet/>
      <dgm:spPr/>
      <dgm:t>
        <a:bodyPr/>
        <a:lstStyle/>
        <a:p>
          <a:endParaRPr lang="en-US"/>
        </a:p>
      </dgm:t>
    </dgm:pt>
    <dgm:pt modelId="{576409BF-2EBD-496E-BF2E-82A986F72760}" type="pres">
      <dgm:prSet presAssocID="{B78DB8D0-73F4-4AB2-8956-6CFB016AC05C}" presName="vert0" presStyleCnt="0">
        <dgm:presLayoutVars>
          <dgm:dir/>
          <dgm:animOne val="branch"/>
          <dgm:animLvl val="lvl"/>
        </dgm:presLayoutVars>
      </dgm:prSet>
      <dgm:spPr/>
    </dgm:pt>
    <dgm:pt modelId="{3D7E5ACE-28EA-4C21-8A57-2010613AAEE5}" type="pres">
      <dgm:prSet presAssocID="{F257EC55-0E3C-4CFA-8A46-6C3C3B972268}" presName="thickLine" presStyleLbl="alignNode1" presStyleIdx="0" presStyleCnt="6"/>
      <dgm:spPr/>
    </dgm:pt>
    <dgm:pt modelId="{6E4C8A91-81ED-46BA-95C8-2CE6B465A151}" type="pres">
      <dgm:prSet presAssocID="{F257EC55-0E3C-4CFA-8A46-6C3C3B972268}" presName="horz1" presStyleCnt="0"/>
      <dgm:spPr/>
    </dgm:pt>
    <dgm:pt modelId="{484F742C-CED2-415D-B526-CCC658C3B218}" type="pres">
      <dgm:prSet presAssocID="{F257EC55-0E3C-4CFA-8A46-6C3C3B972268}" presName="tx1" presStyleLbl="revTx" presStyleIdx="0" presStyleCnt="6" custLinFactNeighborX="0" custLinFactNeighborY="2914"/>
      <dgm:spPr/>
    </dgm:pt>
    <dgm:pt modelId="{BBA4ABFE-B320-44B9-B577-F03348C98BB5}" type="pres">
      <dgm:prSet presAssocID="{F257EC55-0E3C-4CFA-8A46-6C3C3B972268}" presName="vert1" presStyleCnt="0"/>
      <dgm:spPr/>
    </dgm:pt>
    <dgm:pt modelId="{606D7D50-BF08-4610-80F8-8608A26728A7}" type="pres">
      <dgm:prSet presAssocID="{4BE18191-08D2-4A83-9BC0-8B44CB698CE4}" presName="thickLine" presStyleLbl="alignNode1" presStyleIdx="1" presStyleCnt="6"/>
      <dgm:spPr/>
    </dgm:pt>
    <dgm:pt modelId="{B1BDE1B9-6266-49C5-B314-FD75B8C5F65B}" type="pres">
      <dgm:prSet presAssocID="{4BE18191-08D2-4A83-9BC0-8B44CB698CE4}" presName="horz1" presStyleCnt="0"/>
      <dgm:spPr/>
    </dgm:pt>
    <dgm:pt modelId="{38911D49-2F55-4A36-8C92-B2AC45ED6D75}" type="pres">
      <dgm:prSet presAssocID="{4BE18191-08D2-4A83-9BC0-8B44CB698CE4}" presName="tx1" presStyleLbl="revTx" presStyleIdx="1" presStyleCnt="6"/>
      <dgm:spPr/>
    </dgm:pt>
    <dgm:pt modelId="{20CF97B7-9495-4596-8F2E-DCDA9D5A155F}" type="pres">
      <dgm:prSet presAssocID="{4BE18191-08D2-4A83-9BC0-8B44CB698CE4}" presName="vert1" presStyleCnt="0"/>
      <dgm:spPr/>
    </dgm:pt>
    <dgm:pt modelId="{F74D1A7A-F455-4739-AEA6-02832E297712}" type="pres">
      <dgm:prSet presAssocID="{A85AD94A-3787-444F-9956-359B887F436F}" presName="thickLine" presStyleLbl="alignNode1" presStyleIdx="2" presStyleCnt="6"/>
      <dgm:spPr/>
    </dgm:pt>
    <dgm:pt modelId="{AA2EDF00-080A-44F3-8891-3BD4B4022C34}" type="pres">
      <dgm:prSet presAssocID="{A85AD94A-3787-444F-9956-359B887F436F}" presName="horz1" presStyleCnt="0"/>
      <dgm:spPr/>
    </dgm:pt>
    <dgm:pt modelId="{BD9209AD-4349-4AC8-94F2-F04C7A3A1409}" type="pres">
      <dgm:prSet presAssocID="{A85AD94A-3787-444F-9956-359B887F436F}" presName="tx1" presStyleLbl="revTx" presStyleIdx="2" presStyleCnt="6"/>
      <dgm:spPr/>
    </dgm:pt>
    <dgm:pt modelId="{3045DA3E-AF36-4849-9A85-5FD4490B7ED8}" type="pres">
      <dgm:prSet presAssocID="{A85AD94A-3787-444F-9956-359B887F436F}" presName="vert1" presStyleCnt="0"/>
      <dgm:spPr/>
    </dgm:pt>
    <dgm:pt modelId="{762C2258-A2FC-4858-803E-DBBB450E15CD}" type="pres">
      <dgm:prSet presAssocID="{A9E7D570-B21B-42FE-8A67-7505FD5D7C68}" presName="thickLine" presStyleLbl="alignNode1" presStyleIdx="3" presStyleCnt="6"/>
      <dgm:spPr/>
    </dgm:pt>
    <dgm:pt modelId="{8572C887-B63A-4A22-9D45-1E67C9BA31B2}" type="pres">
      <dgm:prSet presAssocID="{A9E7D570-B21B-42FE-8A67-7505FD5D7C68}" presName="horz1" presStyleCnt="0"/>
      <dgm:spPr/>
    </dgm:pt>
    <dgm:pt modelId="{6A3B590B-DD5E-4E57-BA35-BC0DA7BDFDD5}" type="pres">
      <dgm:prSet presAssocID="{A9E7D570-B21B-42FE-8A67-7505FD5D7C68}" presName="tx1" presStyleLbl="revTx" presStyleIdx="3" presStyleCnt="6"/>
      <dgm:spPr/>
    </dgm:pt>
    <dgm:pt modelId="{D0FCF5B0-4CBF-43D5-AF28-4D68D43D5F28}" type="pres">
      <dgm:prSet presAssocID="{A9E7D570-B21B-42FE-8A67-7505FD5D7C68}" presName="vert1" presStyleCnt="0"/>
      <dgm:spPr/>
    </dgm:pt>
    <dgm:pt modelId="{A5D9CDAD-6FD7-4567-AC98-D982C343C3A3}" type="pres">
      <dgm:prSet presAssocID="{3DAF260F-CF0F-4738-9CE9-731340BAF9D1}" presName="thickLine" presStyleLbl="alignNode1" presStyleIdx="4" presStyleCnt="6"/>
      <dgm:spPr/>
    </dgm:pt>
    <dgm:pt modelId="{D26E8B24-8CC2-4B2B-BD91-9871FC83A9D6}" type="pres">
      <dgm:prSet presAssocID="{3DAF260F-CF0F-4738-9CE9-731340BAF9D1}" presName="horz1" presStyleCnt="0"/>
      <dgm:spPr/>
    </dgm:pt>
    <dgm:pt modelId="{05AF9206-BFD7-4066-BCE6-D98FFA0788DF}" type="pres">
      <dgm:prSet presAssocID="{3DAF260F-CF0F-4738-9CE9-731340BAF9D1}" presName="tx1" presStyleLbl="revTx" presStyleIdx="4" presStyleCnt="6"/>
      <dgm:spPr/>
    </dgm:pt>
    <dgm:pt modelId="{3C4D549F-7AED-41EC-8FF2-25E0D1D0A667}" type="pres">
      <dgm:prSet presAssocID="{3DAF260F-CF0F-4738-9CE9-731340BAF9D1}" presName="vert1" presStyleCnt="0"/>
      <dgm:spPr/>
    </dgm:pt>
    <dgm:pt modelId="{3C796170-896F-47F5-86E7-8B059B853BC1}" type="pres">
      <dgm:prSet presAssocID="{D841F4C2-050E-46BA-B1EF-5AB9A0818D25}" presName="thickLine" presStyleLbl="alignNode1" presStyleIdx="5" presStyleCnt="6"/>
      <dgm:spPr/>
    </dgm:pt>
    <dgm:pt modelId="{E15EB39F-925C-4D07-B22D-D1E58109B13E}" type="pres">
      <dgm:prSet presAssocID="{D841F4C2-050E-46BA-B1EF-5AB9A0818D25}" presName="horz1" presStyleCnt="0"/>
      <dgm:spPr/>
    </dgm:pt>
    <dgm:pt modelId="{66C6AB8E-698D-42E0-87F6-1593E381E7FA}" type="pres">
      <dgm:prSet presAssocID="{D841F4C2-050E-46BA-B1EF-5AB9A0818D25}" presName="tx1" presStyleLbl="revTx" presStyleIdx="5" presStyleCnt="6"/>
      <dgm:spPr/>
    </dgm:pt>
    <dgm:pt modelId="{2C7CC680-B792-468A-8DCC-E8FCFFE16E4A}" type="pres">
      <dgm:prSet presAssocID="{D841F4C2-050E-46BA-B1EF-5AB9A0818D25}" presName="vert1" presStyleCnt="0"/>
      <dgm:spPr/>
    </dgm:pt>
  </dgm:ptLst>
  <dgm:cxnLst>
    <dgm:cxn modelId="{A78E7A14-7F4F-4AA3-B7FC-580F9693CC34}" srcId="{B78DB8D0-73F4-4AB2-8956-6CFB016AC05C}" destId="{D841F4C2-050E-46BA-B1EF-5AB9A0818D25}" srcOrd="5" destOrd="0" parTransId="{E204088B-8E05-497E-8F31-113BFBFC32B7}" sibTransId="{893E245C-F9F4-49D3-BAEB-56A592F2879C}"/>
    <dgm:cxn modelId="{A59EC01C-543C-4EF3-8BDF-2063C2ED19DF}" type="presOf" srcId="{3DAF260F-CF0F-4738-9CE9-731340BAF9D1}" destId="{05AF9206-BFD7-4066-BCE6-D98FFA0788DF}" srcOrd="0" destOrd="0" presId="urn:microsoft.com/office/officeart/2008/layout/LinedList"/>
    <dgm:cxn modelId="{AEFA1B3E-8770-4145-AFC9-50FD00266B60}" srcId="{B78DB8D0-73F4-4AB2-8956-6CFB016AC05C}" destId="{A9E7D570-B21B-42FE-8A67-7505FD5D7C68}" srcOrd="3" destOrd="0" parTransId="{032DF2F5-5870-439A-82EB-AF87E1AC356C}" sibTransId="{9D43415F-5233-4120-9E66-04E1BF2D99BA}"/>
    <dgm:cxn modelId="{D009D950-C0BB-46A1-A620-3F440E2EAD74}" type="presOf" srcId="{A85AD94A-3787-444F-9956-359B887F436F}" destId="{BD9209AD-4349-4AC8-94F2-F04C7A3A1409}" srcOrd="0" destOrd="0" presId="urn:microsoft.com/office/officeart/2008/layout/LinedList"/>
    <dgm:cxn modelId="{0A8AE864-CCF8-46FD-80CE-E5F42FECDB67}" srcId="{B78DB8D0-73F4-4AB2-8956-6CFB016AC05C}" destId="{3DAF260F-CF0F-4738-9CE9-731340BAF9D1}" srcOrd="4" destOrd="0" parTransId="{D106F0D0-03E4-45CC-90CB-83A626837983}" sibTransId="{8D89AD76-0296-468C-9F88-8AAA451480A7}"/>
    <dgm:cxn modelId="{BBB0158C-5960-40DD-A80D-90BC9DD02669}" type="presOf" srcId="{D841F4C2-050E-46BA-B1EF-5AB9A0818D25}" destId="{66C6AB8E-698D-42E0-87F6-1593E381E7FA}" srcOrd="0" destOrd="0" presId="urn:microsoft.com/office/officeart/2008/layout/LinedList"/>
    <dgm:cxn modelId="{A8532292-A3B7-45C6-AE71-00AD24F6E942}" type="presOf" srcId="{F257EC55-0E3C-4CFA-8A46-6C3C3B972268}" destId="{484F742C-CED2-415D-B526-CCC658C3B218}" srcOrd="0" destOrd="0" presId="urn:microsoft.com/office/officeart/2008/layout/LinedList"/>
    <dgm:cxn modelId="{FEE9D0C0-B2FF-41D6-BD28-BC264F7DEAF1}" type="presOf" srcId="{4BE18191-08D2-4A83-9BC0-8B44CB698CE4}" destId="{38911D49-2F55-4A36-8C92-B2AC45ED6D75}" srcOrd="0" destOrd="0" presId="urn:microsoft.com/office/officeart/2008/layout/LinedList"/>
    <dgm:cxn modelId="{39029AE2-56A4-4923-B489-F9B901A3881B}" srcId="{B78DB8D0-73F4-4AB2-8956-6CFB016AC05C}" destId="{4BE18191-08D2-4A83-9BC0-8B44CB698CE4}" srcOrd="1" destOrd="0" parTransId="{07CFA6ED-A3FA-4FD3-961D-4DE01782FA81}" sibTransId="{5E245DE9-CA54-4031-85E2-AA74FE199779}"/>
    <dgm:cxn modelId="{622DA4E4-AADD-416C-9D7E-7746A9ABD689}" type="presOf" srcId="{B78DB8D0-73F4-4AB2-8956-6CFB016AC05C}" destId="{576409BF-2EBD-496E-BF2E-82A986F72760}" srcOrd="0" destOrd="0" presId="urn:microsoft.com/office/officeart/2008/layout/LinedList"/>
    <dgm:cxn modelId="{916732ED-019A-4BC3-9E54-3652330B123A}" srcId="{B78DB8D0-73F4-4AB2-8956-6CFB016AC05C}" destId="{A85AD94A-3787-444F-9956-359B887F436F}" srcOrd="2" destOrd="0" parTransId="{A93F14E6-B6C2-4869-8CF3-6AF1AEDA12E4}" sibTransId="{009839A8-0F1F-4F0D-A286-25870DD0C653}"/>
    <dgm:cxn modelId="{E01338F3-0967-46C1-9344-B5524507066F}" type="presOf" srcId="{A9E7D570-B21B-42FE-8A67-7505FD5D7C68}" destId="{6A3B590B-DD5E-4E57-BA35-BC0DA7BDFDD5}" srcOrd="0" destOrd="0" presId="urn:microsoft.com/office/officeart/2008/layout/LinedList"/>
    <dgm:cxn modelId="{830763F5-BC51-417D-B09C-B6E04DC0EF8F}" srcId="{B78DB8D0-73F4-4AB2-8956-6CFB016AC05C}" destId="{F257EC55-0E3C-4CFA-8A46-6C3C3B972268}" srcOrd="0" destOrd="0" parTransId="{2BBE1185-FE2C-4ED8-9603-4A4CD0BF1EB2}" sibTransId="{5374CAC8-0CFF-48FA-A17E-9FFBF9B3D394}"/>
    <dgm:cxn modelId="{10FF4A05-4473-4C48-A226-F413119C7588}" type="presParOf" srcId="{576409BF-2EBD-496E-BF2E-82A986F72760}" destId="{3D7E5ACE-28EA-4C21-8A57-2010613AAEE5}" srcOrd="0" destOrd="0" presId="urn:microsoft.com/office/officeart/2008/layout/LinedList"/>
    <dgm:cxn modelId="{B89FAF75-CF96-49B2-A9DA-0936101D74A9}" type="presParOf" srcId="{576409BF-2EBD-496E-BF2E-82A986F72760}" destId="{6E4C8A91-81ED-46BA-95C8-2CE6B465A151}" srcOrd="1" destOrd="0" presId="urn:microsoft.com/office/officeart/2008/layout/LinedList"/>
    <dgm:cxn modelId="{108CDE79-85C2-4A47-A558-A1DFFD6DC40F}" type="presParOf" srcId="{6E4C8A91-81ED-46BA-95C8-2CE6B465A151}" destId="{484F742C-CED2-415D-B526-CCC658C3B218}" srcOrd="0" destOrd="0" presId="urn:microsoft.com/office/officeart/2008/layout/LinedList"/>
    <dgm:cxn modelId="{29749846-6357-40E4-BBC8-C4D06BB76D7B}" type="presParOf" srcId="{6E4C8A91-81ED-46BA-95C8-2CE6B465A151}" destId="{BBA4ABFE-B320-44B9-B577-F03348C98BB5}" srcOrd="1" destOrd="0" presId="urn:microsoft.com/office/officeart/2008/layout/LinedList"/>
    <dgm:cxn modelId="{F71B448A-E1AF-4264-B999-D34701B920C9}" type="presParOf" srcId="{576409BF-2EBD-496E-BF2E-82A986F72760}" destId="{606D7D50-BF08-4610-80F8-8608A26728A7}" srcOrd="2" destOrd="0" presId="urn:microsoft.com/office/officeart/2008/layout/LinedList"/>
    <dgm:cxn modelId="{3B87B061-FED1-4551-8241-43ED3609E81F}" type="presParOf" srcId="{576409BF-2EBD-496E-BF2E-82A986F72760}" destId="{B1BDE1B9-6266-49C5-B314-FD75B8C5F65B}" srcOrd="3" destOrd="0" presId="urn:microsoft.com/office/officeart/2008/layout/LinedList"/>
    <dgm:cxn modelId="{92B7CEFB-4B02-4BB6-B101-F75D7912201D}" type="presParOf" srcId="{B1BDE1B9-6266-49C5-B314-FD75B8C5F65B}" destId="{38911D49-2F55-4A36-8C92-B2AC45ED6D75}" srcOrd="0" destOrd="0" presId="urn:microsoft.com/office/officeart/2008/layout/LinedList"/>
    <dgm:cxn modelId="{904D5DBD-60DD-409E-8403-B9ADC2493A02}" type="presParOf" srcId="{B1BDE1B9-6266-49C5-B314-FD75B8C5F65B}" destId="{20CF97B7-9495-4596-8F2E-DCDA9D5A155F}" srcOrd="1" destOrd="0" presId="urn:microsoft.com/office/officeart/2008/layout/LinedList"/>
    <dgm:cxn modelId="{0E605DB8-1ABE-4AB0-9879-6DB57A3E0709}" type="presParOf" srcId="{576409BF-2EBD-496E-BF2E-82A986F72760}" destId="{F74D1A7A-F455-4739-AEA6-02832E297712}" srcOrd="4" destOrd="0" presId="urn:microsoft.com/office/officeart/2008/layout/LinedList"/>
    <dgm:cxn modelId="{A50D0CA2-C9FA-4C86-BF65-2AA538A0F011}" type="presParOf" srcId="{576409BF-2EBD-496E-BF2E-82A986F72760}" destId="{AA2EDF00-080A-44F3-8891-3BD4B4022C34}" srcOrd="5" destOrd="0" presId="urn:microsoft.com/office/officeart/2008/layout/LinedList"/>
    <dgm:cxn modelId="{4E3E3A53-B115-44A3-B6E3-19D5768E03A9}" type="presParOf" srcId="{AA2EDF00-080A-44F3-8891-3BD4B4022C34}" destId="{BD9209AD-4349-4AC8-94F2-F04C7A3A1409}" srcOrd="0" destOrd="0" presId="urn:microsoft.com/office/officeart/2008/layout/LinedList"/>
    <dgm:cxn modelId="{81E883A0-2BBB-4BAF-96A5-DF01204F12E5}" type="presParOf" srcId="{AA2EDF00-080A-44F3-8891-3BD4B4022C34}" destId="{3045DA3E-AF36-4849-9A85-5FD4490B7ED8}" srcOrd="1" destOrd="0" presId="urn:microsoft.com/office/officeart/2008/layout/LinedList"/>
    <dgm:cxn modelId="{5E9C19CF-A421-4B07-AFC6-C42262FF9BFC}" type="presParOf" srcId="{576409BF-2EBD-496E-BF2E-82A986F72760}" destId="{762C2258-A2FC-4858-803E-DBBB450E15CD}" srcOrd="6" destOrd="0" presId="urn:microsoft.com/office/officeart/2008/layout/LinedList"/>
    <dgm:cxn modelId="{A70FD4FA-C4C9-4DDE-AAA3-735CE54EFC6D}" type="presParOf" srcId="{576409BF-2EBD-496E-BF2E-82A986F72760}" destId="{8572C887-B63A-4A22-9D45-1E67C9BA31B2}" srcOrd="7" destOrd="0" presId="urn:microsoft.com/office/officeart/2008/layout/LinedList"/>
    <dgm:cxn modelId="{A3155099-7B33-49AC-8275-D6B8E45C3DE0}" type="presParOf" srcId="{8572C887-B63A-4A22-9D45-1E67C9BA31B2}" destId="{6A3B590B-DD5E-4E57-BA35-BC0DA7BDFDD5}" srcOrd="0" destOrd="0" presId="urn:microsoft.com/office/officeart/2008/layout/LinedList"/>
    <dgm:cxn modelId="{B768590C-A7B3-4D36-9545-D98A8B84ED42}" type="presParOf" srcId="{8572C887-B63A-4A22-9D45-1E67C9BA31B2}" destId="{D0FCF5B0-4CBF-43D5-AF28-4D68D43D5F28}" srcOrd="1" destOrd="0" presId="urn:microsoft.com/office/officeart/2008/layout/LinedList"/>
    <dgm:cxn modelId="{4BF11A9F-772B-4B8F-9EA1-F4A27C345E4A}" type="presParOf" srcId="{576409BF-2EBD-496E-BF2E-82A986F72760}" destId="{A5D9CDAD-6FD7-4567-AC98-D982C343C3A3}" srcOrd="8" destOrd="0" presId="urn:microsoft.com/office/officeart/2008/layout/LinedList"/>
    <dgm:cxn modelId="{50AD0438-F468-4A68-80CB-5E79C2C74E68}" type="presParOf" srcId="{576409BF-2EBD-496E-BF2E-82A986F72760}" destId="{D26E8B24-8CC2-4B2B-BD91-9871FC83A9D6}" srcOrd="9" destOrd="0" presId="urn:microsoft.com/office/officeart/2008/layout/LinedList"/>
    <dgm:cxn modelId="{7E4D360B-DFCE-4235-ABD1-53E58FAC7AF3}" type="presParOf" srcId="{D26E8B24-8CC2-4B2B-BD91-9871FC83A9D6}" destId="{05AF9206-BFD7-4066-BCE6-D98FFA0788DF}" srcOrd="0" destOrd="0" presId="urn:microsoft.com/office/officeart/2008/layout/LinedList"/>
    <dgm:cxn modelId="{D4975853-E18F-48F5-BC06-441F73AC8B95}" type="presParOf" srcId="{D26E8B24-8CC2-4B2B-BD91-9871FC83A9D6}" destId="{3C4D549F-7AED-41EC-8FF2-25E0D1D0A667}" srcOrd="1" destOrd="0" presId="urn:microsoft.com/office/officeart/2008/layout/LinedList"/>
    <dgm:cxn modelId="{55993F6C-9518-49F3-8143-D230DB07D874}" type="presParOf" srcId="{576409BF-2EBD-496E-BF2E-82A986F72760}" destId="{3C796170-896F-47F5-86E7-8B059B853BC1}" srcOrd="10" destOrd="0" presId="urn:microsoft.com/office/officeart/2008/layout/LinedList"/>
    <dgm:cxn modelId="{4C1F4D2C-5CEE-473D-BCDF-81E8475B7CC7}" type="presParOf" srcId="{576409BF-2EBD-496E-BF2E-82A986F72760}" destId="{E15EB39F-925C-4D07-B22D-D1E58109B13E}" srcOrd="11" destOrd="0" presId="urn:microsoft.com/office/officeart/2008/layout/LinedList"/>
    <dgm:cxn modelId="{7AD9F269-D75B-420D-A74E-0F851079F8EC}" type="presParOf" srcId="{E15EB39F-925C-4D07-B22D-D1E58109B13E}" destId="{66C6AB8E-698D-42E0-87F6-1593E381E7FA}" srcOrd="0" destOrd="0" presId="urn:microsoft.com/office/officeart/2008/layout/LinedList"/>
    <dgm:cxn modelId="{B8346DF3-A983-4E65-A731-6C3D07223AED}" type="presParOf" srcId="{E15EB39F-925C-4D07-B22D-D1E58109B13E}" destId="{2C7CC680-B792-468A-8DCC-E8FCFFE16E4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2B2926A-B07E-4B18-98B6-40A2F714A207}" type="doc">
      <dgm:prSet loTypeId="urn:microsoft.com/office/officeart/2008/layout/LinedList" loCatId="list" qsTypeId="urn:microsoft.com/office/officeart/2005/8/quickstyle/simple4" qsCatId="simple" csTypeId="urn:microsoft.com/office/officeart/2005/8/colors/colorful5" csCatId="colorful" phldr="1"/>
      <dgm:spPr/>
      <dgm:t>
        <a:bodyPr/>
        <a:lstStyle/>
        <a:p>
          <a:endParaRPr lang="en-US"/>
        </a:p>
      </dgm:t>
    </dgm:pt>
    <dgm:pt modelId="{E9918656-1A08-44ED-AD13-B71CCF6D8B2E}">
      <dgm:prSet/>
      <dgm:spPr/>
      <dgm:t>
        <a:bodyPr/>
        <a:lstStyle/>
        <a:p>
          <a:r>
            <a:rPr lang="el-GR"/>
            <a:t>ο χώρος και το περιβάλλον</a:t>
          </a:r>
          <a:endParaRPr lang="en-US"/>
        </a:p>
      </dgm:t>
    </dgm:pt>
    <dgm:pt modelId="{B7E0AAF6-B187-4B89-A7AB-E62130C7703B}" type="parTrans" cxnId="{37D6783A-7BEA-4354-B62C-4A12EA038E2E}">
      <dgm:prSet/>
      <dgm:spPr/>
      <dgm:t>
        <a:bodyPr/>
        <a:lstStyle/>
        <a:p>
          <a:endParaRPr lang="en-US"/>
        </a:p>
      </dgm:t>
    </dgm:pt>
    <dgm:pt modelId="{40EB9A34-5940-4879-846E-9D9D524AF409}" type="sibTrans" cxnId="{37D6783A-7BEA-4354-B62C-4A12EA038E2E}">
      <dgm:prSet/>
      <dgm:spPr/>
      <dgm:t>
        <a:bodyPr/>
        <a:lstStyle/>
        <a:p>
          <a:endParaRPr lang="en-US"/>
        </a:p>
      </dgm:t>
    </dgm:pt>
    <dgm:pt modelId="{79011E17-8F45-48B1-BE5B-AD418D38A427}">
      <dgm:prSet/>
      <dgm:spPr/>
      <dgm:t>
        <a:bodyPr/>
        <a:lstStyle/>
        <a:p>
          <a:r>
            <a:rPr lang="el-GR"/>
            <a:t>τα υλικά </a:t>
          </a:r>
          <a:endParaRPr lang="en-US"/>
        </a:p>
      </dgm:t>
    </dgm:pt>
    <dgm:pt modelId="{05487D69-70A6-4B21-A43C-98CD41D0EEF2}" type="parTrans" cxnId="{3D338627-36B6-499B-8577-843CF8F0FC19}">
      <dgm:prSet/>
      <dgm:spPr/>
      <dgm:t>
        <a:bodyPr/>
        <a:lstStyle/>
        <a:p>
          <a:endParaRPr lang="en-US"/>
        </a:p>
      </dgm:t>
    </dgm:pt>
    <dgm:pt modelId="{157577FE-4FDB-433A-8673-628C38994500}" type="sibTrans" cxnId="{3D338627-36B6-499B-8577-843CF8F0FC19}">
      <dgm:prSet/>
      <dgm:spPr/>
      <dgm:t>
        <a:bodyPr/>
        <a:lstStyle/>
        <a:p>
          <a:endParaRPr lang="en-US"/>
        </a:p>
      </dgm:t>
    </dgm:pt>
    <dgm:pt modelId="{DC7FE2B2-746E-459B-86A3-3CBEE1FE4CE4}">
      <dgm:prSet/>
      <dgm:spPr/>
      <dgm:t>
        <a:bodyPr/>
        <a:lstStyle/>
        <a:p>
          <a:r>
            <a:rPr lang="el-GR"/>
            <a:t>ο εξοπλισμός</a:t>
          </a:r>
          <a:endParaRPr lang="en-US"/>
        </a:p>
      </dgm:t>
    </dgm:pt>
    <dgm:pt modelId="{C2166A64-710E-4B36-AC9C-EA3D69DFD7DB}" type="parTrans" cxnId="{50641D48-513B-482E-A528-4DF2D9C4A450}">
      <dgm:prSet/>
      <dgm:spPr/>
      <dgm:t>
        <a:bodyPr/>
        <a:lstStyle/>
        <a:p>
          <a:endParaRPr lang="en-US"/>
        </a:p>
      </dgm:t>
    </dgm:pt>
    <dgm:pt modelId="{8CC5C752-786C-4FAF-8294-108B93BBD0EE}" type="sibTrans" cxnId="{50641D48-513B-482E-A528-4DF2D9C4A450}">
      <dgm:prSet/>
      <dgm:spPr/>
      <dgm:t>
        <a:bodyPr/>
        <a:lstStyle/>
        <a:p>
          <a:endParaRPr lang="en-US"/>
        </a:p>
      </dgm:t>
    </dgm:pt>
    <dgm:pt modelId="{ABC3D817-554B-4AD4-8FFF-97D3A1BC6B71}">
      <dgm:prSet/>
      <dgm:spPr/>
      <dgm:t>
        <a:bodyPr/>
        <a:lstStyle/>
        <a:p>
          <a:r>
            <a:rPr lang="el-GR" dirty="0"/>
            <a:t>η κίνηση και ο ρυθμός</a:t>
          </a:r>
          <a:endParaRPr lang="en-US" dirty="0"/>
        </a:p>
      </dgm:t>
    </dgm:pt>
    <dgm:pt modelId="{82A06BCF-AC96-40AE-87CE-7151028E1F5A}" type="parTrans" cxnId="{C653AE87-873B-47B6-96A5-0173BAC0FB72}">
      <dgm:prSet/>
      <dgm:spPr/>
      <dgm:t>
        <a:bodyPr/>
        <a:lstStyle/>
        <a:p>
          <a:endParaRPr lang="en-US"/>
        </a:p>
      </dgm:t>
    </dgm:pt>
    <dgm:pt modelId="{D6DCFFBB-35D2-4877-B2E3-997274671E5F}" type="sibTrans" cxnId="{C653AE87-873B-47B6-96A5-0173BAC0FB72}">
      <dgm:prSet/>
      <dgm:spPr/>
      <dgm:t>
        <a:bodyPr/>
        <a:lstStyle/>
        <a:p>
          <a:endParaRPr lang="en-US"/>
        </a:p>
      </dgm:t>
    </dgm:pt>
    <dgm:pt modelId="{6C462927-16C3-4A9B-9F47-F782C090DC9F}">
      <dgm:prSet/>
      <dgm:spPr>
        <a:solidFill>
          <a:srgbClr val="00B050"/>
        </a:solidFill>
      </dgm:spPr>
      <dgm:t>
        <a:bodyPr/>
        <a:lstStyle/>
        <a:p>
          <a:r>
            <a:rPr lang="el-GR"/>
            <a:t>οι λέξεις</a:t>
          </a:r>
          <a:endParaRPr lang="en-US"/>
        </a:p>
      </dgm:t>
    </dgm:pt>
    <dgm:pt modelId="{8BF6F7B4-CD5E-4519-B33A-8AD042623A3A}" type="parTrans" cxnId="{77024B79-D6EC-44DF-9DFF-DBDC637FD39C}">
      <dgm:prSet/>
      <dgm:spPr/>
      <dgm:t>
        <a:bodyPr/>
        <a:lstStyle/>
        <a:p>
          <a:endParaRPr lang="en-US"/>
        </a:p>
      </dgm:t>
    </dgm:pt>
    <dgm:pt modelId="{578E7A79-13EA-4E2E-BA97-1BB625BFF890}" type="sibTrans" cxnId="{77024B79-D6EC-44DF-9DFF-DBDC637FD39C}">
      <dgm:prSet/>
      <dgm:spPr/>
      <dgm:t>
        <a:bodyPr/>
        <a:lstStyle/>
        <a:p>
          <a:endParaRPr lang="en-US"/>
        </a:p>
      </dgm:t>
    </dgm:pt>
    <dgm:pt modelId="{B7FAF189-E2D9-46BB-9C53-D40736D053B4}">
      <dgm:prSet/>
      <dgm:spPr>
        <a:solidFill>
          <a:srgbClr val="7030A0"/>
        </a:solidFill>
      </dgm:spPr>
      <dgm:t>
        <a:bodyPr/>
        <a:lstStyle/>
        <a:p>
          <a:r>
            <a:rPr lang="el-GR"/>
            <a:t>οι εικόνες. </a:t>
          </a:r>
          <a:endParaRPr lang="en-US"/>
        </a:p>
      </dgm:t>
    </dgm:pt>
    <dgm:pt modelId="{9A87A0FB-7E5A-4824-B648-8A16742AE0A8}" type="parTrans" cxnId="{865605E5-2B37-45AC-9BEB-8118F6F97346}">
      <dgm:prSet/>
      <dgm:spPr/>
      <dgm:t>
        <a:bodyPr/>
        <a:lstStyle/>
        <a:p>
          <a:endParaRPr lang="en-US"/>
        </a:p>
      </dgm:t>
    </dgm:pt>
    <dgm:pt modelId="{18F6E3C0-000C-4900-97AD-3340E2A129FC}" type="sibTrans" cxnId="{865605E5-2B37-45AC-9BEB-8118F6F97346}">
      <dgm:prSet/>
      <dgm:spPr/>
      <dgm:t>
        <a:bodyPr/>
        <a:lstStyle/>
        <a:p>
          <a:endParaRPr lang="en-US"/>
        </a:p>
      </dgm:t>
    </dgm:pt>
    <dgm:pt modelId="{84F9880F-4AB5-446B-9CE8-F51A0AA05DD0}">
      <dgm:prSet/>
      <dgm:spPr/>
      <dgm:t>
        <a:bodyPr/>
        <a:lstStyle/>
        <a:p>
          <a:r>
            <a:rPr lang="el-GR"/>
            <a:t>τα διάφορα οπτικά, ακουστικά, λεκτικά κινητικά, τεχνικά, διαδραστικά και οικολογικά μέσα.  </a:t>
          </a:r>
          <a:endParaRPr lang="en-US"/>
        </a:p>
      </dgm:t>
    </dgm:pt>
    <dgm:pt modelId="{73EA38FE-DC0A-4D9B-BFBD-F40B1B562F9E}" type="parTrans" cxnId="{25629762-32D3-4C25-9476-7E025AA8076B}">
      <dgm:prSet/>
      <dgm:spPr/>
      <dgm:t>
        <a:bodyPr/>
        <a:lstStyle/>
        <a:p>
          <a:endParaRPr lang="en-US"/>
        </a:p>
      </dgm:t>
    </dgm:pt>
    <dgm:pt modelId="{2C93CD81-88D7-4AE2-8111-99B4107E7F90}" type="sibTrans" cxnId="{25629762-32D3-4C25-9476-7E025AA8076B}">
      <dgm:prSet/>
      <dgm:spPr/>
      <dgm:t>
        <a:bodyPr/>
        <a:lstStyle/>
        <a:p>
          <a:endParaRPr lang="en-US"/>
        </a:p>
      </dgm:t>
    </dgm:pt>
    <dgm:pt modelId="{4B33C826-8682-4C63-AE53-650F812D3C61}" type="pres">
      <dgm:prSet presAssocID="{52B2926A-B07E-4B18-98B6-40A2F714A207}" presName="vert0" presStyleCnt="0">
        <dgm:presLayoutVars>
          <dgm:dir/>
          <dgm:animOne val="branch"/>
          <dgm:animLvl val="lvl"/>
        </dgm:presLayoutVars>
      </dgm:prSet>
      <dgm:spPr/>
    </dgm:pt>
    <dgm:pt modelId="{2C026263-94C5-4D03-B2E3-26F16198F9EF}" type="pres">
      <dgm:prSet presAssocID="{E9918656-1A08-44ED-AD13-B71CCF6D8B2E}" presName="thickLine" presStyleLbl="alignNode1" presStyleIdx="0" presStyleCnt="7"/>
      <dgm:spPr/>
    </dgm:pt>
    <dgm:pt modelId="{E42E0BA8-59CC-480B-AEF7-F8A3C2AED72C}" type="pres">
      <dgm:prSet presAssocID="{E9918656-1A08-44ED-AD13-B71CCF6D8B2E}" presName="horz1" presStyleCnt="0"/>
      <dgm:spPr/>
    </dgm:pt>
    <dgm:pt modelId="{9FE69B9D-F5C9-499E-979C-1F1EAC2113EB}" type="pres">
      <dgm:prSet presAssocID="{E9918656-1A08-44ED-AD13-B71CCF6D8B2E}" presName="tx1" presStyleLbl="revTx" presStyleIdx="0" presStyleCnt="7"/>
      <dgm:spPr/>
    </dgm:pt>
    <dgm:pt modelId="{1C70033F-F833-439C-809C-4C0F301448A7}" type="pres">
      <dgm:prSet presAssocID="{E9918656-1A08-44ED-AD13-B71CCF6D8B2E}" presName="vert1" presStyleCnt="0"/>
      <dgm:spPr/>
    </dgm:pt>
    <dgm:pt modelId="{DB04F01B-CC21-431E-B64C-7212F08AC19F}" type="pres">
      <dgm:prSet presAssocID="{79011E17-8F45-48B1-BE5B-AD418D38A427}" presName="thickLine" presStyleLbl="alignNode1" presStyleIdx="1" presStyleCnt="7"/>
      <dgm:spPr/>
    </dgm:pt>
    <dgm:pt modelId="{48119E63-FB6D-4016-BE9B-F09E7075E3EC}" type="pres">
      <dgm:prSet presAssocID="{79011E17-8F45-48B1-BE5B-AD418D38A427}" presName="horz1" presStyleCnt="0"/>
      <dgm:spPr/>
    </dgm:pt>
    <dgm:pt modelId="{3E48B239-E440-4C96-B0D3-E911AE0D1C01}" type="pres">
      <dgm:prSet presAssocID="{79011E17-8F45-48B1-BE5B-AD418D38A427}" presName="tx1" presStyleLbl="revTx" presStyleIdx="1" presStyleCnt="7"/>
      <dgm:spPr/>
    </dgm:pt>
    <dgm:pt modelId="{0141FC6A-A18E-4FAE-9AAD-03D9B27946F3}" type="pres">
      <dgm:prSet presAssocID="{79011E17-8F45-48B1-BE5B-AD418D38A427}" presName="vert1" presStyleCnt="0"/>
      <dgm:spPr/>
    </dgm:pt>
    <dgm:pt modelId="{26998F55-4BF4-41CE-BCAB-731CBE9291FA}" type="pres">
      <dgm:prSet presAssocID="{DC7FE2B2-746E-459B-86A3-3CBEE1FE4CE4}" presName="thickLine" presStyleLbl="alignNode1" presStyleIdx="2" presStyleCnt="7"/>
      <dgm:spPr/>
    </dgm:pt>
    <dgm:pt modelId="{195872D9-AAB5-480A-912C-5DC7AB0B3E2A}" type="pres">
      <dgm:prSet presAssocID="{DC7FE2B2-746E-459B-86A3-3CBEE1FE4CE4}" presName="horz1" presStyleCnt="0"/>
      <dgm:spPr/>
    </dgm:pt>
    <dgm:pt modelId="{52070E1C-5B1D-4B56-B012-B4C159BD05BF}" type="pres">
      <dgm:prSet presAssocID="{DC7FE2B2-746E-459B-86A3-3CBEE1FE4CE4}" presName="tx1" presStyleLbl="revTx" presStyleIdx="2" presStyleCnt="7"/>
      <dgm:spPr/>
    </dgm:pt>
    <dgm:pt modelId="{60F90D8E-FE72-44CC-9B3F-44F77B6067F8}" type="pres">
      <dgm:prSet presAssocID="{DC7FE2B2-746E-459B-86A3-3CBEE1FE4CE4}" presName="vert1" presStyleCnt="0"/>
      <dgm:spPr/>
    </dgm:pt>
    <dgm:pt modelId="{F544D8A7-6D75-46F4-95F1-491E9D34809A}" type="pres">
      <dgm:prSet presAssocID="{ABC3D817-554B-4AD4-8FFF-97D3A1BC6B71}" presName="thickLine" presStyleLbl="alignNode1" presStyleIdx="3" presStyleCnt="7"/>
      <dgm:spPr/>
    </dgm:pt>
    <dgm:pt modelId="{2EEE90A6-5E4E-442E-82F5-5A3A154791EB}" type="pres">
      <dgm:prSet presAssocID="{ABC3D817-554B-4AD4-8FFF-97D3A1BC6B71}" presName="horz1" presStyleCnt="0"/>
      <dgm:spPr/>
    </dgm:pt>
    <dgm:pt modelId="{018937EF-1F8C-4A1C-83D1-95069E295B2A}" type="pres">
      <dgm:prSet presAssocID="{ABC3D817-554B-4AD4-8FFF-97D3A1BC6B71}" presName="tx1" presStyleLbl="revTx" presStyleIdx="3" presStyleCnt="7"/>
      <dgm:spPr/>
    </dgm:pt>
    <dgm:pt modelId="{1695F609-5962-48EE-919D-3FFC47F4ACC4}" type="pres">
      <dgm:prSet presAssocID="{ABC3D817-554B-4AD4-8FFF-97D3A1BC6B71}" presName="vert1" presStyleCnt="0"/>
      <dgm:spPr/>
    </dgm:pt>
    <dgm:pt modelId="{CC813E15-975B-4454-9C2D-58BDEAA2C5D1}" type="pres">
      <dgm:prSet presAssocID="{6C462927-16C3-4A9B-9F47-F782C090DC9F}" presName="thickLine" presStyleLbl="alignNode1" presStyleIdx="4" presStyleCnt="7"/>
      <dgm:spPr/>
    </dgm:pt>
    <dgm:pt modelId="{2599F6F8-7C83-418B-B0F6-0D777089E51E}" type="pres">
      <dgm:prSet presAssocID="{6C462927-16C3-4A9B-9F47-F782C090DC9F}" presName="horz1" presStyleCnt="0"/>
      <dgm:spPr/>
    </dgm:pt>
    <dgm:pt modelId="{FE1D27BF-B9BE-449F-8E85-5617890252A6}" type="pres">
      <dgm:prSet presAssocID="{6C462927-16C3-4A9B-9F47-F782C090DC9F}" presName="tx1" presStyleLbl="revTx" presStyleIdx="4" presStyleCnt="7"/>
      <dgm:spPr/>
    </dgm:pt>
    <dgm:pt modelId="{88D9A87B-78D9-4DE3-BA5F-7E5A3340C9DF}" type="pres">
      <dgm:prSet presAssocID="{6C462927-16C3-4A9B-9F47-F782C090DC9F}" presName="vert1" presStyleCnt="0"/>
      <dgm:spPr/>
    </dgm:pt>
    <dgm:pt modelId="{3EB1974B-A0B8-4841-B727-F7351FB73FFD}" type="pres">
      <dgm:prSet presAssocID="{B7FAF189-E2D9-46BB-9C53-D40736D053B4}" presName="thickLine" presStyleLbl="alignNode1" presStyleIdx="5" presStyleCnt="7"/>
      <dgm:spPr/>
    </dgm:pt>
    <dgm:pt modelId="{1C7AA90A-A4B7-49F4-8E3B-2E5F704248CA}" type="pres">
      <dgm:prSet presAssocID="{B7FAF189-E2D9-46BB-9C53-D40736D053B4}" presName="horz1" presStyleCnt="0"/>
      <dgm:spPr/>
    </dgm:pt>
    <dgm:pt modelId="{262F685B-7C4F-4631-B349-6D5FF33DA57E}" type="pres">
      <dgm:prSet presAssocID="{B7FAF189-E2D9-46BB-9C53-D40736D053B4}" presName="tx1" presStyleLbl="revTx" presStyleIdx="5" presStyleCnt="7"/>
      <dgm:spPr/>
    </dgm:pt>
    <dgm:pt modelId="{4272070B-AF7D-433C-907A-0EC8A52570A6}" type="pres">
      <dgm:prSet presAssocID="{B7FAF189-E2D9-46BB-9C53-D40736D053B4}" presName="vert1" presStyleCnt="0"/>
      <dgm:spPr/>
    </dgm:pt>
    <dgm:pt modelId="{2A8309BA-250F-4FF2-B362-F38DAFBBCFA8}" type="pres">
      <dgm:prSet presAssocID="{84F9880F-4AB5-446B-9CE8-F51A0AA05DD0}" presName="thickLine" presStyleLbl="alignNode1" presStyleIdx="6" presStyleCnt="7"/>
      <dgm:spPr/>
    </dgm:pt>
    <dgm:pt modelId="{11528A10-B1E7-4574-95C7-0DFFE93BC37B}" type="pres">
      <dgm:prSet presAssocID="{84F9880F-4AB5-446B-9CE8-F51A0AA05DD0}" presName="horz1" presStyleCnt="0"/>
      <dgm:spPr/>
    </dgm:pt>
    <dgm:pt modelId="{8CCFCADC-45DC-4EB2-B84E-E41B7223E886}" type="pres">
      <dgm:prSet presAssocID="{84F9880F-4AB5-446B-9CE8-F51A0AA05DD0}" presName="tx1" presStyleLbl="revTx" presStyleIdx="6" presStyleCnt="7"/>
      <dgm:spPr/>
    </dgm:pt>
    <dgm:pt modelId="{7CF5C249-B9A9-4C23-8BA8-8210B324BEC2}" type="pres">
      <dgm:prSet presAssocID="{84F9880F-4AB5-446B-9CE8-F51A0AA05DD0}" presName="vert1" presStyleCnt="0"/>
      <dgm:spPr/>
    </dgm:pt>
  </dgm:ptLst>
  <dgm:cxnLst>
    <dgm:cxn modelId="{629F7E19-9A12-466F-AC70-869E2D55430B}" type="presOf" srcId="{52B2926A-B07E-4B18-98B6-40A2F714A207}" destId="{4B33C826-8682-4C63-AE53-650F812D3C61}" srcOrd="0" destOrd="0" presId="urn:microsoft.com/office/officeart/2008/layout/LinedList"/>
    <dgm:cxn modelId="{7763741A-99F9-4266-9CC5-674F90ABB5C8}" type="presOf" srcId="{6C462927-16C3-4A9B-9F47-F782C090DC9F}" destId="{FE1D27BF-B9BE-449F-8E85-5617890252A6}" srcOrd="0" destOrd="0" presId="urn:microsoft.com/office/officeart/2008/layout/LinedList"/>
    <dgm:cxn modelId="{3D338627-36B6-499B-8577-843CF8F0FC19}" srcId="{52B2926A-B07E-4B18-98B6-40A2F714A207}" destId="{79011E17-8F45-48B1-BE5B-AD418D38A427}" srcOrd="1" destOrd="0" parTransId="{05487D69-70A6-4B21-A43C-98CD41D0EEF2}" sibTransId="{157577FE-4FDB-433A-8673-628C38994500}"/>
    <dgm:cxn modelId="{7B33D435-042E-4C10-BBAF-AA185161B677}" type="presOf" srcId="{DC7FE2B2-746E-459B-86A3-3CBEE1FE4CE4}" destId="{52070E1C-5B1D-4B56-B012-B4C159BD05BF}" srcOrd="0" destOrd="0" presId="urn:microsoft.com/office/officeart/2008/layout/LinedList"/>
    <dgm:cxn modelId="{37D6783A-7BEA-4354-B62C-4A12EA038E2E}" srcId="{52B2926A-B07E-4B18-98B6-40A2F714A207}" destId="{E9918656-1A08-44ED-AD13-B71CCF6D8B2E}" srcOrd="0" destOrd="0" parTransId="{B7E0AAF6-B187-4B89-A7AB-E62130C7703B}" sibTransId="{40EB9A34-5940-4879-846E-9D9D524AF409}"/>
    <dgm:cxn modelId="{50641D48-513B-482E-A528-4DF2D9C4A450}" srcId="{52B2926A-B07E-4B18-98B6-40A2F714A207}" destId="{DC7FE2B2-746E-459B-86A3-3CBEE1FE4CE4}" srcOrd="2" destOrd="0" parTransId="{C2166A64-710E-4B36-AC9C-EA3D69DFD7DB}" sibTransId="{8CC5C752-786C-4FAF-8294-108B93BBD0EE}"/>
    <dgm:cxn modelId="{11775348-C9B6-4ACC-B800-2BEC5447A20E}" type="presOf" srcId="{79011E17-8F45-48B1-BE5B-AD418D38A427}" destId="{3E48B239-E440-4C96-B0D3-E911AE0D1C01}" srcOrd="0" destOrd="0" presId="urn:microsoft.com/office/officeart/2008/layout/LinedList"/>
    <dgm:cxn modelId="{6291C951-B7B4-4867-AD9F-F1C546C3C52E}" type="presOf" srcId="{E9918656-1A08-44ED-AD13-B71CCF6D8B2E}" destId="{9FE69B9D-F5C9-499E-979C-1F1EAC2113EB}" srcOrd="0" destOrd="0" presId="urn:microsoft.com/office/officeart/2008/layout/LinedList"/>
    <dgm:cxn modelId="{FC20155E-56F7-4D75-A07A-47FBBF7DD8C9}" type="presOf" srcId="{B7FAF189-E2D9-46BB-9C53-D40736D053B4}" destId="{262F685B-7C4F-4631-B349-6D5FF33DA57E}" srcOrd="0" destOrd="0" presId="urn:microsoft.com/office/officeart/2008/layout/LinedList"/>
    <dgm:cxn modelId="{25629762-32D3-4C25-9476-7E025AA8076B}" srcId="{52B2926A-B07E-4B18-98B6-40A2F714A207}" destId="{84F9880F-4AB5-446B-9CE8-F51A0AA05DD0}" srcOrd="6" destOrd="0" parTransId="{73EA38FE-DC0A-4D9B-BFBD-F40B1B562F9E}" sibTransId="{2C93CD81-88D7-4AE2-8111-99B4107E7F90}"/>
    <dgm:cxn modelId="{77024B79-D6EC-44DF-9DFF-DBDC637FD39C}" srcId="{52B2926A-B07E-4B18-98B6-40A2F714A207}" destId="{6C462927-16C3-4A9B-9F47-F782C090DC9F}" srcOrd="4" destOrd="0" parTransId="{8BF6F7B4-CD5E-4519-B33A-8AD042623A3A}" sibTransId="{578E7A79-13EA-4E2E-BA97-1BB625BFF890}"/>
    <dgm:cxn modelId="{C653AE87-873B-47B6-96A5-0173BAC0FB72}" srcId="{52B2926A-B07E-4B18-98B6-40A2F714A207}" destId="{ABC3D817-554B-4AD4-8FFF-97D3A1BC6B71}" srcOrd="3" destOrd="0" parTransId="{82A06BCF-AC96-40AE-87CE-7151028E1F5A}" sibTransId="{D6DCFFBB-35D2-4877-B2E3-997274671E5F}"/>
    <dgm:cxn modelId="{BA9BE892-CAA4-4F35-9539-BF7BBCA1CA71}" type="presOf" srcId="{84F9880F-4AB5-446B-9CE8-F51A0AA05DD0}" destId="{8CCFCADC-45DC-4EB2-B84E-E41B7223E886}" srcOrd="0" destOrd="0" presId="urn:microsoft.com/office/officeart/2008/layout/LinedList"/>
    <dgm:cxn modelId="{A3E7A7AB-D8F1-4875-BAC4-14F59B3E5ED8}" type="presOf" srcId="{ABC3D817-554B-4AD4-8FFF-97D3A1BC6B71}" destId="{018937EF-1F8C-4A1C-83D1-95069E295B2A}" srcOrd="0" destOrd="0" presId="urn:microsoft.com/office/officeart/2008/layout/LinedList"/>
    <dgm:cxn modelId="{865605E5-2B37-45AC-9BEB-8118F6F97346}" srcId="{52B2926A-B07E-4B18-98B6-40A2F714A207}" destId="{B7FAF189-E2D9-46BB-9C53-D40736D053B4}" srcOrd="5" destOrd="0" parTransId="{9A87A0FB-7E5A-4824-B648-8A16742AE0A8}" sibTransId="{18F6E3C0-000C-4900-97AD-3340E2A129FC}"/>
    <dgm:cxn modelId="{835825F0-53DD-4CD5-B556-2F838ABD2666}" type="presParOf" srcId="{4B33C826-8682-4C63-AE53-650F812D3C61}" destId="{2C026263-94C5-4D03-B2E3-26F16198F9EF}" srcOrd="0" destOrd="0" presId="urn:microsoft.com/office/officeart/2008/layout/LinedList"/>
    <dgm:cxn modelId="{A4B4AE4F-68BF-44DE-815D-8C4F9265C4A2}" type="presParOf" srcId="{4B33C826-8682-4C63-AE53-650F812D3C61}" destId="{E42E0BA8-59CC-480B-AEF7-F8A3C2AED72C}" srcOrd="1" destOrd="0" presId="urn:microsoft.com/office/officeart/2008/layout/LinedList"/>
    <dgm:cxn modelId="{04838FE7-4A7A-48A7-BA6C-7BF6D7A4C1F2}" type="presParOf" srcId="{E42E0BA8-59CC-480B-AEF7-F8A3C2AED72C}" destId="{9FE69B9D-F5C9-499E-979C-1F1EAC2113EB}" srcOrd="0" destOrd="0" presId="urn:microsoft.com/office/officeart/2008/layout/LinedList"/>
    <dgm:cxn modelId="{EB7A46AC-E74A-48E3-AA60-54E25C48E8C9}" type="presParOf" srcId="{E42E0BA8-59CC-480B-AEF7-F8A3C2AED72C}" destId="{1C70033F-F833-439C-809C-4C0F301448A7}" srcOrd="1" destOrd="0" presId="urn:microsoft.com/office/officeart/2008/layout/LinedList"/>
    <dgm:cxn modelId="{389052FB-727E-4A28-939E-64C6A798ED3E}" type="presParOf" srcId="{4B33C826-8682-4C63-AE53-650F812D3C61}" destId="{DB04F01B-CC21-431E-B64C-7212F08AC19F}" srcOrd="2" destOrd="0" presId="urn:microsoft.com/office/officeart/2008/layout/LinedList"/>
    <dgm:cxn modelId="{0D4D133F-0A39-43C2-A5A1-1DFA8C8D6D8F}" type="presParOf" srcId="{4B33C826-8682-4C63-AE53-650F812D3C61}" destId="{48119E63-FB6D-4016-BE9B-F09E7075E3EC}" srcOrd="3" destOrd="0" presId="urn:microsoft.com/office/officeart/2008/layout/LinedList"/>
    <dgm:cxn modelId="{3272ED8A-EBF7-403B-853A-658E24817ADE}" type="presParOf" srcId="{48119E63-FB6D-4016-BE9B-F09E7075E3EC}" destId="{3E48B239-E440-4C96-B0D3-E911AE0D1C01}" srcOrd="0" destOrd="0" presId="urn:microsoft.com/office/officeart/2008/layout/LinedList"/>
    <dgm:cxn modelId="{3A294223-3533-4A95-9FBD-B44A99CD07B3}" type="presParOf" srcId="{48119E63-FB6D-4016-BE9B-F09E7075E3EC}" destId="{0141FC6A-A18E-4FAE-9AAD-03D9B27946F3}" srcOrd="1" destOrd="0" presId="urn:microsoft.com/office/officeart/2008/layout/LinedList"/>
    <dgm:cxn modelId="{FEB16866-9BE3-4606-9A46-D985C6FD0C4D}" type="presParOf" srcId="{4B33C826-8682-4C63-AE53-650F812D3C61}" destId="{26998F55-4BF4-41CE-BCAB-731CBE9291FA}" srcOrd="4" destOrd="0" presId="urn:microsoft.com/office/officeart/2008/layout/LinedList"/>
    <dgm:cxn modelId="{0E0C2D94-8A6D-41F0-9205-833B4DD7885D}" type="presParOf" srcId="{4B33C826-8682-4C63-AE53-650F812D3C61}" destId="{195872D9-AAB5-480A-912C-5DC7AB0B3E2A}" srcOrd="5" destOrd="0" presId="urn:microsoft.com/office/officeart/2008/layout/LinedList"/>
    <dgm:cxn modelId="{F4CD1191-C2A0-4F4C-836B-6FC1E834A09F}" type="presParOf" srcId="{195872D9-AAB5-480A-912C-5DC7AB0B3E2A}" destId="{52070E1C-5B1D-4B56-B012-B4C159BD05BF}" srcOrd="0" destOrd="0" presId="urn:microsoft.com/office/officeart/2008/layout/LinedList"/>
    <dgm:cxn modelId="{55BD9289-65CD-441A-96D2-B686A9D93BF9}" type="presParOf" srcId="{195872D9-AAB5-480A-912C-5DC7AB0B3E2A}" destId="{60F90D8E-FE72-44CC-9B3F-44F77B6067F8}" srcOrd="1" destOrd="0" presId="urn:microsoft.com/office/officeart/2008/layout/LinedList"/>
    <dgm:cxn modelId="{B849E576-04F8-4674-820C-6C463EBC956A}" type="presParOf" srcId="{4B33C826-8682-4C63-AE53-650F812D3C61}" destId="{F544D8A7-6D75-46F4-95F1-491E9D34809A}" srcOrd="6" destOrd="0" presId="urn:microsoft.com/office/officeart/2008/layout/LinedList"/>
    <dgm:cxn modelId="{E5281EC3-5B84-4048-B896-2A779B2C3685}" type="presParOf" srcId="{4B33C826-8682-4C63-AE53-650F812D3C61}" destId="{2EEE90A6-5E4E-442E-82F5-5A3A154791EB}" srcOrd="7" destOrd="0" presId="urn:microsoft.com/office/officeart/2008/layout/LinedList"/>
    <dgm:cxn modelId="{7487D9AB-EABE-412D-A494-6923C5CE6BE6}" type="presParOf" srcId="{2EEE90A6-5E4E-442E-82F5-5A3A154791EB}" destId="{018937EF-1F8C-4A1C-83D1-95069E295B2A}" srcOrd="0" destOrd="0" presId="urn:microsoft.com/office/officeart/2008/layout/LinedList"/>
    <dgm:cxn modelId="{B730C82C-973B-4DF3-978A-51620AF4E54D}" type="presParOf" srcId="{2EEE90A6-5E4E-442E-82F5-5A3A154791EB}" destId="{1695F609-5962-48EE-919D-3FFC47F4ACC4}" srcOrd="1" destOrd="0" presId="urn:microsoft.com/office/officeart/2008/layout/LinedList"/>
    <dgm:cxn modelId="{BBE6B3C1-A539-4E70-9937-6AB836EAF0C3}" type="presParOf" srcId="{4B33C826-8682-4C63-AE53-650F812D3C61}" destId="{CC813E15-975B-4454-9C2D-58BDEAA2C5D1}" srcOrd="8" destOrd="0" presId="urn:microsoft.com/office/officeart/2008/layout/LinedList"/>
    <dgm:cxn modelId="{C939AE5D-C66E-4615-B18A-92ACD1721D81}" type="presParOf" srcId="{4B33C826-8682-4C63-AE53-650F812D3C61}" destId="{2599F6F8-7C83-418B-B0F6-0D777089E51E}" srcOrd="9" destOrd="0" presId="urn:microsoft.com/office/officeart/2008/layout/LinedList"/>
    <dgm:cxn modelId="{F7BBA1F1-FF05-4019-A7D9-98C1CF872369}" type="presParOf" srcId="{2599F6F8-7C83-418B-B0F6-0D777089E51E}" destId="{FE1D27BF-B9BE-449F-8E85-5617890252A6}" srcOrd="0" destOrd="0" presId="urn:microsoft.com/office/officeart/2008/layout/LinedList"/>
    <dgm:cxn modelId="{E00E63B2-C5A5-4F5A-B568-EECD526BC8F6}" type="presParOf" srcId="{2599F6F8-7C83-418B-B0F6-0D777089E51E}" destId="{88D9A87B-78D9-4DE3-BA5F-7E5A3340C9DF}" srcOrd="1" destOrd="0" presId="urn:microsoft.com/office/officeart/2008/layout/LinedList"/>
    <dgm:cxn modelId="{B389171A-4D31-42AE-B440-750AF18E2319}" type="presParOf" srcId="{4B33C826-8682-4C63-AE53-650F812D3C61}" destId="{3EB1974B-A0B8-4841-B727-F7351FB73FFD}" srcOrd="10" destOrd="0" presId="urn:microsoft.com/office/officeart/2008/layout/LinedList"/>
    <dgm:cxn modelId="{0AF21CEB-C213-43AD-8A2B-0AE20B5EA6F1}" type="presParOf" srcId="{4B33C826-8682-4C63-AE53-650F812D3C61}" destId="{1C7AA90A-A4B7-49F4-8E3B-2E5F704248CA}" srcOrd="11" destOrd="0" presId="urn:microsoft.com/office/officeart/2008/layout/LinedList"/>
    <dgm:cxn modelId="{CD98F54B-630E-4110-8638-648455A7D6FF}" type="presParOf" srcId="{1C7AA90A-A4B7-49F4-8E3B-2E5F704248CA}" destId="{262F685B-7C4F-4631-B349-6D5FF33DA57E}" srcOrd="0" destOrd="0" presId="urn:microsoft.com/office/officeart/2008/layout/LinedList"/>
    <dgm:cxn modelId="{33DF4436-533F-4B93-8852-AB13195A23E1}" type="presParOf" srcId="{1C7AA90A-A4B7-49F4-8E3B-2E5F704248CA}" destId="{4272070B-AF7D-433C-907A-0EC8A52570A6}" srcOrd="1" destOrd="0" presId="urn:microsoft.com/office/officeart/2008/layout/LinedList"/>
    <dgm:cxn modelId="{6CA61ADB-5099-48DD-9A56-24B171B087BA}" type="presParOf" srcId="{4B33C826-8682-4C63-AE53-650F812D3C61}" destId="{2A8309BA-250F-4FF2-B362-F38DAFBBCFA8}" srcOrd="12" destOrd="0" presId="urn:microsoft.com/office/officeart/2008/layout/LinedList"/>
    <dgm:cxn modelId="{F182D108-CDBB-4F49-9C7F-D5156A5FC7F9}" type="presParOf" srcId="{4B33C826-8682-4C63-AE53-650F812D3C61}" destId="{11528A10-B1E7-4574-95C7-0DFFE93BC37B}" srcOrd="13" destOrd="0" presId="urn:microsoft.com/office/officeart/2008/layout/LinedList"/>
    <dgm:cxn modelId="{13F6197A-5232-422C-AC0C-59569B63BA91}" type="presParOf" srcId="{11528A10-B1E7-4574-95C7-0DFFE93BC37B}" destId="{8CCFCADC-45DC-4EB2-B84E-E41B7223E886}" srcOrd="0" destOrd="0" presId="urn:microsoft.com/office/officeart/2008/layout/LinedList"/>
    <dgm:cxn modelId="{FD96DD2F-50E1-4A28-BE06-171A7558DF5C}" type="presParOf" srcId="{11528A10-B1E7-4574-95C7-0DFFE93BC37B}" destId="{7CF5C249-B9A9-4C23-8BA8-8210B324BEC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7E32E90-6779-4402-BCC0-91B972BFA9D6}" type="doc">
      <dgm:prSet loTypeId="urn:microsoft.com/office/officeart/2005/8/layout/list1" loCatId="list" qsTypeId="urn:microsoft.com/office/officeart/2005/8/quickstyle/simple4" qsCatId="simple" csTypeId="urn:microsoft.com/office/officeart/2005/8/colors/accent0_3" csCatId="mainScheme"/>
      <dgm:spPr/>
      <dgm:t>
        <a:bodyPr/>
        <a:lstStyle/>
        <a:p>
          <a:endParaRPr lang="en-US"/>
        </a:p>
      </dgm:t>
    </dgm:pt>
    <dgm:pt modelId="{EA81BF14-0A20-4496-84CC-32FF1FAC4314}">
      <dgm:prSet/>
      <dgm:spPr/>
      <dgm:t>
        <a:bodyPr/>
        <a:lstStyle/>
        <a:p>
          <a:r>
            <a:rPr lang="el-GR"/>
            <a:t>τις ομαδικές συζητήσεις</a:t>
          </a:r>
          <a:endParaRPr lang="en-US"/>
        </a:p>
      </dgm:t>
    </dgm:pt>
    <dgm:pt modelId="{78886CE1-2631-4439-9DC0-096CA52C8597}" type="parTrans" cxnId="{8E75C373-046B-4390-8F52-C5D5B7448CD3}">
      <dgm:prSet/>
      <dgm:spPr/>
      <dgm:t>
        <a:bodyPr/>
        <a:lstStyle/>
        <a:p>
          <a:endParaRPr lang="en-US"/>
        </a:p>
      </dgm:t>
    </dgm:pt>
    <dgm:pt modelId="{72B9A807-8E3F-4C51-BD4E-E51D6329B86F}" type="sibTrans" cxnId="{8E75C373-046B-4390-8F52-C5D5B7448CD3}">
      <dgm:prSet/>
      <dgm:spPr/>
      <dgm:t>
        <a:bodyPr/>
        <a:lstStyle/>
        <a:p>
          <a:endParaRPr lang="en-US"/>
        </a:p>
      </dgm:t>
    </dgm:pt>
    <dgm:pt modelId="{B59FED33-27A8-4154-8631-5FD8CC1C2E9E}">
      <dgm:prSet/>
      <dgm:spPr/>
      <dgm:t>
        <a:bodyPr/>
        <a:lstStyle/>
        <a:p>
          <a:r>
            <a:rPr lang="el-GR"/>
            <a:t>τη συμμετοχική παρατήρηση</a:t>
          </a:r>
          <a:endParaRPr lang="en-US"/>
        </a:p>
      </dgm:t>
    </dgm:pt>
    <dgm:pt modelId="{D6709696-67A0-497F-8EE4-95BCE09EB6B9}" type="parTrans" cxnId="{CEAD0B2C-25A3-43F4-8888-7A29554E6AF3}">
      <dgm:prSet/>
      <dgm:spPr/>
      <dgm:t>
        <a:bodyPr/>
        <a:lstStyle/>
        <a:p>
          <a:endParaRPr lang="en-US"/>
        </a:p>
      </dgm:t>
    </dgm:pt>
    <dgm:pt modelId="{03545784-069D-427A-BC75-54CE24FE21C4}" type="sibTrans" cxnId="{CEAD0B2C-25A3-43F4-8888-7A29554E6AF3}">
      <dgm:prSet/>
      <dgm:spPr/>
      <dgm:t>
        <a:bodyPr/>
        <a:lstStyle/>
        <a:p>
          <a:endParaRPr lang="en-US"/>
        </a:p>
      </dgm:t>
    </dgm:pt>
    <dgm:pt modelId="{49E1C3D2-C33F-4115-955C-06E0A9ED1954}">
      <dgm:prSet/>
      <dgm:spPr/>
      <dgm:t>
        <a:bodyPr/>
        <a:lstStyle/>
        <a:p>
          <a:r>
            <a:rPr lang="el-GR"/>
            <a:t>την ανατροφοδότηση</a:t>
          </a:r>
          <a:endParaRPr lang="en-US"/>
        </a:p>
      </dgm:t>
    </dgm:pt>
    <dgm:pt modelId="{B07ACFD8-8086-45D1-9BDE-C920B88C0614}" type="parTrans" cxnId="{34CD5187-F154-4111-B448-74EFA17EF1D0}">
      <dgm:prSet/>
      <dgm:spPr/>
      <dgm:t>
        <a:bodyPr/>
        <a:lstStyle/>
        <a:p>
          <a:endParaRPr lang="en-US"/>
        </a:p>
      </dgm:t>
    </dgm:pt>
    <dgm:pt modelId="{7A6A43C6-4F7D-4DA6-936F-6CF8F1BC0D40}" type="sibTrans" cxnId="{34CD5187-F154-4111-B448-74EFA17EF1D0}">
      <dgm:prSet/>
      <dgm:spPr/>
      <dgm:t>
        <a:bodyPr/>
        <a:lstStyle/>
        <a:p>
          <a:endParaRPr lang="en-US"/>
        </a:p>
      </dgm:t>
    </dgm:pt>
    <dgm:pt modelId="{E4F49AC6-A912-46F7-B135-19A815189880}">
      <dgm:prSet/>
      <dgm:spPr/>
      <dgm:t>
        <a:bodyPr/>
        <a:lstStyle/>
        <a:p>
          <a:r>
            <a:rPr lang="el-GR"/>
            <a:t>τα ερωτηματολόγια κ.α.</a:t>
          </a:r>
          <a:endParaRPr lang="en-US"/>
        </a:p>
      </dgm:t>
    </dgm:pt>
    <dgm:pt modelId="{703F4960-BE3D-45CA-AE70-0D13DD0F5F65}" type="parTrans" cxnId="{51A6083F-EE54-4A6A-A300-CA46B109851B}">
      <dgm:prSet/>
      <dgm:spPr/>
      <dgm:t>
        <a:bodyPr/>
        <a:lstStyle/>
        <a:p>
          <a:endParaRPr lang="en-US"/>
        </a:p>
      </dgm:t>
    </dgm:pt>
    <dgm:pt modelId="{D8673157-AC4F-42F2-8477-7ECF7AA7B238}" type="sibTrans" cxnId="{51A6083F-EE54-4A6A-A300-CA46B109851B}">
      <dgm:prSet/>
      <dgm:spPr/>
      <dgm:t>
        <a:bodyPr/>
        <a:lstStyle/>
        <a:p>
          <a:endParaRPr lang="en-US"/>
        </a:p>
      </dgm:t>
    </dgm:pt>
    <dgm:pt modelId="{F80948A9-16BD-4678-AA74-E11E2CF32750}" type="pres">
      <dgm:prSet presAssocID="{17E32E90-6779-4402-BCC0-91B972BFA9D6}" presName="linear" presStyleCnt="0">
        <dgm:presLayoutVars>
          <dgm:dir/>
          <dgm:animLvl val="lvl"/>
          <dgm:resizeHandles val="exact"/>
        </dgm:presLayoutVars>
      </dgm:prSet>
      <dgm:spPr/>
    </dgm:pt>
    <dgm:pt modelId="{86324BD2-D9C3-43FC-85CD-E10C23E96210}" type="pres">
      <dgm:prSet presAssocID="{EA81BF14-0A20-4496-84CC-32FF1FAC4314}" presName="parentLin" presStyleCnt="0"/>
      <dgm:spPr/>
    </dgm:pt>
    <dgm:pt modelId="{879E3B7B-003A-4903-9A48-920366686B84}" type="pres">
      <dgm:prSet presAssocID="{EA81BF14-0A20-4496-84CC-32FF1FAC4314}" presName="parentLeftMargin" presStyleLbl="node1" presStyleIdx="0" presStyleCnt="4"/>
      <dgm:spPr/>
    </dgm:pt>
    <dgm:pt modelId="{6EEEC0EE-76B8-4C9E-AF54-78183B3D3E04}" type="pres">
      <dgm:prSet presAssocID="{EA81BF14-0A20-4496-84CC-32FF1FAC4314}" presName="parentText" presStyleLbl="node1" presStyleIdx="0" presStyleCnt="4">
        <dgm:presLayoutVars>
          <dgm:chMax val="0"/>
          <dgm:bulletEnabled val="1"/>
        </dgm:presLayoutVars>
      </dgm:prSet>
      <dgm:spPr/>
    </dgm:pt>
    <dgm:pt modelId="{7FB1579C-AA4E-4DE8-B798-343BCB8085CC}" type="pres">
      <dgm:prSet presAssocID="{EA81BF14-0A20-4496-84CC-32FF1FAC4314}" presName="negativeSpace" presStyleCnt="0"/>
      <dgm:spPr/>
    </dgm:pt>
    <dgm:pt modelId="{4DEDE9D6-FCC7-44D1-BE3F-A0CFD7F49952}" type="pres">
      <dgm:prSet presAssocID="{EA81BF14-0A20-4496-84CC-32FF1FAC4314}" presName="childText" presStyleLbl="conFgAcc1" presStyleIdx="0" presStyleCnt="4">
        <dgm:presLayoutVars>
          <dgm:bulletEnabled val="1"/>
        </dgm:presLayoutVars>
      </dgm:prSet>
      <dgm:spPr/>
    </dgm:pt>
    <dgm:pt modelId="{F6759B23-2694-46BB-86F4-FA372FA8C438}" type="pres">
      <dgm:prSet presAssocID="{72B9A807-8E3F-4C51-BD4E-E51D6329B86F}" presName="spaceBetweenRectangles" presStyleCnt="0"/>
      <dgm:spPr/>
    </dgm:pt>
    <dgm:pt modelId="{19AAEF39-BFCB-4838-AC58-9E0A95E304EB}" type="pres">
      <dgm:prSet presAssocID="{B59FED33-27A8-4154-8631-5FD8CC1C2E9E}" presName="parentLin" presStyleCnt="0"/>
      <dgm:spPr/>
    </dgm:pt>
    <dgm:pt modelId="{DE3C26FB-FC88-4C9E-8CED-A8E6577A14F5}" type="pres">
      <dgm:prSet presAssocID="{B59FED33-27A8-4154-8631-5FD8CC1C2E9E}" presName="parentLeftMargin" presStyleLbl="node1" presStyleIdx="0" presStyleCnt="4"/>
      <dgm:spPr/>
    </dgm:pt>
    <dgm:pt modelId="{051BBCAB-E7A8-4F11-A3AF-765140ED4F77}" type="pres">
      <dgm:prSet presAssocID="{B59FED33-27A8-4154-8631-5FD8CC1C2E9E}" presName="parentText" presStyleLbl="node1" presStyleIdx="1" presStyleCnt="4">
        <dgm:presLayoutVars>
          <dgm:chMax val="0"/>
          <dgm:bulletEnabled val="1"/>
        </dgm:presLayoutVars>
      </dgm:prSet>
      <dgm:spPr/>
    </dgm:pt>
    <dgm:pt modelId="{249ECE95-BBC5-4DDF-9A1C-1B33170FA06D}" type="pres">
      <dgm:prSet presAssocID="{B59FED33-27A8-4154-8631-5FD8CC1C2E9E}" presName="negativeSpace" presStyleCnt="0"/>
      <dgm:spPr/>
    </dgm:pt>
    <dgm:pt modelId="{94500375-9CCB-43D0-968C-476B06DF416A}" type="pres">
      <dgm:prSet presAssocID="{B59FED33-27A8-4154-8631-5FD8CC1C2E9E}" presName="childText" presStyleLbl="conFgAcc1" presStyleIdx="1" presStyleCnt="4">
        <dgm:presLayoutVars>
          <dgm:bulletEnabled val="1"/>
        </dgm:presLayoutVars>
      </dgm:prSet>
      <dgm:spPr/>
    </dgm:pt>
    <dgm:pt modelId="{76BCF6DC-C8B2-4A5E-B383-3E6E4A1B3B54}" type="pres">
      <dgm:prSet presAssocID="{03545784-069D-427A-BC75-54CE24FE21C4}" presName="spaceBetweenRectangles" presStyleCnt="0"/>
      <dgm:spPr/>
    </dgm:pt>
    <dgm:pt modelId="{7CCCB355-3669-4E3F-9AAA-EFF9DC706CF5}" type="pres">
      <dgm:prSet presAssocID="{49E1C3D2-C33F-4115-955C-06E0A9ED1954}" presName="parentLin" presStyleCnt="0"/>
      <dgm:spPr/>
    </dgm:pt>
    <dgm:pt modelId="{B474449D-E23F-442F-B698-B65F97EFCE41}" type="pres">
      <dgm:prSet presAssocID="{49E1C3D2-C33F-4115-955C-06E0A9ED1954}" presName="parentLeftMargin" presStyleLbl="node1" presStyleIdx="1" presStyleCnt="4"/>
      <dgm:spPr/>
    </dgm:pt>
    <dgm:pt modelId="{1394A300-449C-483D-8997-0C90950F5629}" type="pres">
      <dgm:prSet presAssocID="{49E1C3D2-C33F-4115-955C-06E0A9ED1954}" presName="parentText" presStyleLbl="node1" presStyleIdx="2" presStyleCnt="4">
        <dgm:presLayoutVars>
          <dgm:chMax val="0"/>
          <dgm:bulletEnabled val="1"/>
        </dgm:presLayoutVars>
      </dgm:prSet>
      <dgm:spPr/>
    </dgm:pt>
    <dgm:pt modelId="{C5890C14-8E6B-481B-922E-F3C411749B98}" type="pres">
      <dgm:prSet presAssocID="{49E1C3D2-C33F-4115-955C-06E0A9ED1954}" presName="negativeSpace" presStyleCnt="0"/>
      <dgm:spPr/>
    </dgm:pt>
    <dgm:pt modelId="{393356E8-DBB5-41F8-8F0E-56BCB623AC30}" type="pres">
      <dgm:prSet presAssocID="{49E1C3D2-C33F-4115-955C-06E0A9ED1954}" presName="childText" presStyleLbl="conFgAcc1" presStyleIdx="2" presStyleCnt="4">
        <dgm:presLayoutVars>
          <dgm:bulletEnabled val="1"/>
        </dgm:presLayoutVars>
      </dgm:prSet>
      <dgm:spPr/>
    </dgm:pt>
    <dgm:pt modelId="{74979E8D-ACE5-497E-A97D-31F53CD52E80}" type="pres">
      <dgm:prSet presAssocID="{7A6A43C6-4F7D-4DA6-936F-6CF8F1BC0D40}" presName="spaceBetweenRectangles" presStyleCnt="0"/>
      <dgm:spPr/>
    </dgm:pt>
    <dgm:pt modelId="{46B1FCE6-7C9C-432D-B542-73BD5D49A695}" type="pres">
      <dgm:prSet presAssocID="{E4F49AC6-A912-46F7-B135-19A815189880}" presName="parentLin" presStyleCnt="0"/>
      <dgm:spPr/>
    </dgm:pt>
    <dgm:pt modelId="{CA458EFF-61BF-47A7-B93E-87747B36D3BA}" type="pres">
      <dgm:prSet presAssocID="{E4F49AC6-A912-46F7-B135-19A815189880}" presName="parentLeftMargin" presStyleLbl="node1" presStyleIdx="2" presStyleCnt="4"/>
      <dgm:spPr/>
    </dgm:pt>
    <dgm:pt modelId="{4CBCDA7C-EA53-4486-880A-9751D2C449FE}" type="pres">
      <dgm:prSet presAssocID="{E4F49AC6-A912-46F7-B135-19A815189880}" presName="parentText" presStyleLbl="node1" presStyleIdx="3" presStyleCnt="4">
        <dgm:presLayoutVars>
          <dgm:chMax val="0"/>
          <dgm:bulletEnabled val="1"/>
        </dgm:presLayoutVars>
      </dgm:prSet>
      <dgm:spPr/>
    </dgm:pt>
    <dgm:pt modelId="{FAA06EBF-FE13-4A01-BC12-3B94BC7A1CAA}" type="pres">
      <dgm:prSet presAssocID="{E4F49AC6-A912-46F7-B135-19A815189880}" presName="negativeSpace" presStyleCnt="0"/>
      <dgm:spPr/>
    </dgm:pt>
    <dgm:pt modelId="{D7555D49-49AB-40BB-9881-9638D4FEEF1D}" type="pres">
      <dgm:prSet presAssocID="{E4F49AC6-A912-46F7-B135-19A815189880}" presName="childText" presStyleLbl="conFgAcc1" presStyleIdx="3" presStyleCnt="4">
        <dgm:presLayoutVars>
          <dgm:bulletEnabled val="1"/>
        </dgm:presLayoutVars>
      </dgm:prSet>
      <dgm:spPr/>
    </dgm:pt>
  </dgm:ptLst>
  <dgm:cxnLst>
    <dgm:cxn modelId="{3DE6170D-98FB-4969-8F68-1785A89B1A16}" type="presOf" srcId="{E4F49AC6-A912-46F7-B135-19A815189880}" destId="{4CBCDA7C-EA53-4486-880A-9751D2C449FE}" srcOrd="1" destOrd="0" presId="urn:microsoft.com/office/officeart/2005/8/layout/list1"/>
    <dgm:cxn modelId="{90A20711-5B6B-4E36-9640-E1648B4EBA04}" type="presOf" srcId="{B59FED33-27A8-4154-8631-5FD8CC1C2E9E}" destId="{DE3C26FB-FC88-4C9E-8CED-A8E6577A14F5}" srcOrd="0" destOrd="0" presId="urn:microsoft.com/office/officeart/2005/8/layout/list1"/>
    <dgm:cxn modelId="{0BF2B413-B514-4ACA-85AD-8884A42BD165}" type="presOf" srcId="{49E1C3D2-C33F-4115-955C-06E0A9ED1954}" destId="{B474449D-E23F-442F-B698-B65F97EFCE41}" srcOrd="0" destOrd="0" presId="urn:microsoft.com/office/officeart/2005/8/layout/list1"/>
    <dgm:cxn modelId="{7873371E-4239-470F-901E-9C6845FA2297}" type="presOf" srcId="{E4F49AC6-A912-46F7-B135-19A815189880}" destId="{CA458EFF-61BF-47A7-B93E-87747B36D3BA}" srcOrd="0" destOrd="0" presId="urn:microsoft.com/office/officeart/2005/8/layout/list1"/>
    <dgm:cxn modelId="{C2CB3329-DFF6-4FD1-92DC-4A3B80459BD1}" type="presOf" srcId="{EA81BF14-0A20-4496-84CC-32FF1FAC4314}" destId="{879E3B7B-003A-4903-9A48-920366686B84}" srcOrd="0" destOrd="0" presId="urn:microsoft.com/office/officeart/2005/8/layout/list1"/>
    <dgm:cxn modelId="{CEAD0B2C-25A3-43F4-8888-7A29554E6AF3}" srcId="{17E32E90-6779-4402-BCC0-91B972BFA9D6}" destId="{B59FED33-27A8-4154-8631-5FD8CC1C2E9E}" srcOrd="1" destOrd="0" parTransId="{D6709696-67A0-497F-8EE4-95BCE09EB6B9}" sibTransId="{03545784-069D-427A-BC75-54CE24FE21C4}"/>
    <dgm:cxn modelId="{85C93B35-343A-4C54-B7A4-4F0A0F1E0E1A}" type="presOf" srcId="{EA81BF14-0A20-4496-84CC-32FF1FAC4314}" destId="{6EEEC0EE-76B8-4C9E-AF54-78183B3D3E04}" srcOrd="1" destOrd="0" presId="urn:microsoft.com/office/officeart/2005/8/layout/list1"/>
    <dgm:cxn modelId="{51A6083F-EE54-4A6A-A300-CA46B109851B}" srcId="{17E32E90-6779-4402-BCC0-91B972BFA9D6}" destId="{E4F49AC6-A912-46F7-B135-19A815189880}" srcOrd="3" destOrd="0" parTransId="{703F4960-BE3D-45CA-AE70-0D13DD0F5F65}" sibTransId="{D8673157-AC4F-42F2-8477-7ECF7AA7B238}"/>
    <dgm:cxn modelId="{66CFEF51-C27E-4B16-9CF1-156FB2173715}" type="presOf" srcId="{B59FED33-27A8-4154-8631-5FD8CC1C2E9E}" destId="{051BBCAB-E7A8-4F11-A3AF-765140ED4F77}" srcOrd="1" destOrd="0" presId="urn:microsoft.com/office/officeart/2005/8/layout/list1"/>
    <dgm:cxn modelId="{8E75C373-046B-4390-8F52-C5D5B7448CD3}" srcId="{17E32E90-6779-4402-BCC0-91B972BFA9D6}" destId="{EA81BF14-0A20-4496-84CC-32FF1FAC4314}" srcOrd="0" destOrd="0" parTransId="{78886CE1-2631-4439-9DC0-096CA52C8597}" sibTransId="{72B9A807-8E3F-4C51-BD4E-E51D6329B86F}"/>
    <dgm:cxn modelId="{34CD5187-F154-4111-B448-74EFA17EF1D0}" srcId="{17E32E90-6779-4402-BCC0-91B972BFA9D6}" destId="{49E1C3D2-C33F-4115-955C-06E0A9ED1954}" srcOrd="2" destOrd="0" parTransId="{B07ACFD8-8086-45D1-9BDE-C920B88C0614}" sibTransId="{7A6A43C6-4F7D-4DA6-936F-6CF8F1BC0D40}"/>
    <dgm:cxn modelId="{B7B78DA9-9C63-483E-B4B2-48D76504E254}" type="presOf" srcId="{49E1C3D2-C33F-4115-955C-06E0A9ED1954}" destId="{1394A300-449C-483D-8997-0C90950F5629}" srcOrd="1" destOrd="0" presId="urn:microsoft.com/office/officeart/2005/8/layout/list1"/>
    <dgm:cxn modelId="{A267A5F5-9CE2-4625-B120-C4A8C9549463}" type="presOf" srcId="{17E32E90-6779-4402-BCC0-91B972BFA9D6}" destId="{F80948A9-16BD-4678-AA74-E11E2CF32750}" srcOrd="0" destOrd="0" presId="urn:microsoft.com/office/officeart/2005/8/layout/list1"/>
    <dgm:cxn modelId="{20368F4A-B7DB-4D5C-8BAA-0292CC02324A}" type="presParOf" srcId="{F80948A9-16BD-4678-AA74-E11E2CF32750}" destId="{86324BD2-D9C3-43FC-85CD-E10C23E96210}" srcOrd="0" destOrd="0" presId="urn:microsoft.com/office/officeart/2005/8/layout/list1"/>
    <dgm:cxn modelId="{AC94D820-E3B1-4986-AA20-6E36C1846245}" type="presParOf" srcId="{86324BD2-D9C3-43FC-85CD-E10C23E96210}" destId="{879E3B7B-003A-4903-9A48-920366686B84}" srcOrd="0" destOrd="0" presId="urn:microsoft.com/office/officeart/2005/8/layout/list1"/>
    <dgm:cxn modelId="{A3B62B40-BF9E-4129-BB1A-7E21B0FDF277}" type="presParOf" srcId="{86324BD2-D9C3-43FC-85CD-E10C23E96210}" destId="{6EEEC0EE-76B8-4C9E-AF54-78183B3D3E04}" srcOrd="1" destOrd="0" presId="urn:microsoft.com/office/officeart/2005/8/layout/list1"/>
    <dgm:cxn modelId="{804D33DD-DF59-44A1-91F9-B171675ADBEB}" type="presParOf" srcId="{F80948A9-16BD-4678-AA74-E11E2CF32750}" destId="{7FB1579C-AA4E-4DE8-B798-343BCB8085CC}" srcOrd="1" destOrd="0" presId="urn:microsoft.com/office/officeart/2005/8/layout/list1"/>
    <dgm:cxn modelId="{B043261C-E1C6-4D9D-8894-6890CA957384}" type="presParOf" srcId="{F80948A9-16BD-4678-AA74-E11E2CF32750}" destId="{4DEDE9D6-FCC7-44D1-BE3F-A0CFD7F49952}" srcOrd="2" destOrd="0" presId="urn:microsoft.com/office/officeart/2005/8/layout/list1"/>
    <dgm:cxn modelId="{EAFBAE8F-EFE7-4CA4-AD4D-0DA3AB21B343}" type="presParOf" srcId="{F80948A9-16BD-4678-AA74-E11E2CF32750}" destId="{F6759B23-2694-46BB-86F4-FA372FA8C438}" srcOrd="3" destOrd="0" presId="urn:microsoft.com/office/officeart/2005/8/layout/list1"/>
    <dgm:cxn modelId="{935C2B85-D701-4DC9-BA6D-2D51EDA8779B}" type="presParOf" srcId="{F80948A9-16BD-4678-AA74-E11E2CF32750}" destId="{19AAEF39-BFCB-4838-AC58-9E0A95E304EB}" srcOrd="4" destOrd="0" presId="urn:microsoft.com/office/officeart/2005/8/layout/list1"/>
    <dgm:cxn modelId="{4EE94F44-D946-4BB8-8BA4-1CBF432254EC}" type="presParOf" srcId="{19AAEF39-BFCB-4838-AC58-9E0A95E304EB}" destId="{DE3C26FB-FC88-4C9E-8CED-A8E6577A14F5}" srcOrd="0" destOrd="0" presId="urn:microsoft.com/office/officeart/2005/8/layout/list1"/>
    <dgm:cxn modelId="{B6C74EEE-B0CD-4D5D-839A-1DFA721D5423}" type="presParOf" srcId="{19AAEF39-BFCB-4838-AC58-9E0A95E304EB}" destId="{051BBCAB-E7A8-4F11-A3AF-765140ED4F77}" srcOrd="1" destOrd="0" presId="urn:microsoft.com/office/officeart/2005/8/layout/list1"/>
    <dgm:cxn modelId="{BE834A87-4ED5-413A-B519-B4023F747F8A}" type="presParOf" srcId="{F80948A9-16BD-4678-AA74-E11E2CF32750}" destId="{249ECE95-BBC5-4DDF-9A1C-1B33170FA06D}" srcOrd="5" destOrd="0" presId="urn:microsoft.com/office/officeart/2005/8/layout/list1"/>
    <dgm:cxn modelId="{D0D11346-21A2-4F80-BF39-452CFF7223AB}" type="presParOf" srcId="{F80948A9-16BD-4678-AA74-E11E2CF32750}" destId="{94500375-9CCB-43D0-968C-476B06DF416A}" srcOrd="6" destOrd="0" presId="urn:microsoft.com/office/officeart/2005/8/layout/list1"/>
    <dgm:cxn modelId="{CEB01C15-563A-486B-925A-AB74E95CDD79}" type="presParOf" srcId="{F80948A9-16BD-4678-AA74-E11E2CF32750}" destId="{76BCF6DC-C8B2-4A5E-B383-3E6E4A1B3B54}" srcOrd="7" destOrd="0" presId="urn:microsoft.com/office/officeart/2005/8/layout/list1"/>
    <dgm:cxn modelId="{10D76821-8945-466E-AA10-A7737879FCE3}" type="presParOf" srcId="{F80948A9-16BD-4678-AA74-E11E2CF32750}" destId="{7CCCB355-3669-4E3F-9AAA-EFF9DC706CF5}" srcOrd="8" destOrd="0" presId="urn:microsoft.com/office/officeart/2005/8/layout/list1"/>
    <dgm:cxn modelId="{C6FD9B97-138B-473A-AD30-777304D570D7}" type="presParOf" srcId="{7CCCB355-3669-4E3F-9AAA-EFF9DC706CF5}" destId="{B474449D-E23F-442F-B698-B65F97EFCE41}" srcOrd="0" destOrd="0" presId="urn:microsoft.com/office/officeart/2005/8/layout/list1"/>
    <dgm:cxn modelId="{DD282C17-1803-4C7F-AFEA-C8DF546A8F01}" type="presParOf" srcId="{7CCCB355-3669-4E3F-9AAA-EFF9DC706CF5}" destId="{1394A300-449C-483D-8997-0C90950F5629}" srcOrd="1" destOrd="0" presId="urn:microsoft.com/office/officeart/2005/8/layout/list1"/>
    <dgm:cxn modelId="{3F10B6AE-03F2-412A-9D6D-C377A946B48F}" type="presParOf" srcId="{F80948A9-16BD-4678-AA74-E11E2CF32750}" destId="{C5890C14-8E6B-481B-922E-F3C411749B98}" srcOrd="9" destOrd="0" presId="urn:microsoft.com/office/officeart/2005/8/layout/list1"/>
    <dgm:cxn modelId="{EFEA6DF8-B44A-4CD2-9DB5-C565AF047F7B}" type="presParOf" srcId="{F80948A9-16BD-4678-AA74-E11E2CF32750}" destId="{393356E8-DBB5-41F8-8F0E-56BCB623AC30}" srcOrd="10" destOrd="0" presId="urn:microsoft.com/office/officeart/2005/8/layout/list1"/>
    <dgm:cxn modelId="{29D37C66-A04A-4A7D-994B-CFADEDCE6654}" type="presParOf" srcId="{F80948A9-16BD-4678-AA74-E11E2CF32750}" destId="{74979E8D-ACE5-497E-A97D-31F53CD52E80}" srcOrd="11" destOrd="0" presId="urn:microsoft.com/office/officeart/2005/8/layout/list1"/>
    <dgm:cxn modelId="{DE7923E0-1C22-4BCA-9BAE-B0DB89BE7569}" type="presParOf" srcId="{F80948A9-16BD-4678-AA74-E11E2CF32750}" destId="{46B1FCE6-7C9C-432D-B542-73BD5D49A695}" srcOrd="12" destOrd="0" presId="urn:microsoft.com/office/officeart/2005/8/layout/list1"/>
    <dgm:cxn modelId="{D2A5B660-1CA1-4F69-8E2F-91B454AB8579}" type="presParOf" srcId="{46B1FCE6-7C9C-432D-B542-73BD5D49A695}" destId="{CA458EFF-61BF-47A7-B93E-87747B36D3BA}" srcOrd="0" destOrd="0" presId="urn:microsoft.com/office/officeart/2005/8/layout/list1"/>
    <dgm:cxn modelId="{5403F8C8-EE6B-4F68-A811-C3FB90551D19}" type="presParOf" srcId="{46B1FCE6-7C9C-432D-B542-73BD5D49A695}" destId="{4CBCDA7C-EA53-4486-880A-9751D2C449FE}" srcOrd="1" destOrd="0" presId="urn:microsoft.com/office/officeart/2005/8/layout/list1"/>
    <dgm:cxn modelId="{900EA920-9AB1-4203-9801-B83FAB2B2369}" type="presParOf" srcId="{F80948A9-16BD-4678-AA74-E11E2CF32750}" destId="{FAA06EBF-FE13-4A01-BC12-3B94BC7A1CAA}" srcOrd="13" destOrd="0" presId="urn:microsoft.com/office/officeart/2005/8/layout/list1"/>
    <dgm:cxn modelId="{6B24E97A-8815-4EB0-AD4B-CF6CCECD6B00}" type="presParOf" srcId="{F80948A9-16BD-4678-AA74-E11E2CF32750}" destId="{D7555D49-49AB-40BB-9881-9638D4FEEF1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738165F-1197-494C-ABE4-F6716A2447B7}" type="doc">
      <dgm:prSet loTypeId="urn:microsoft.com/office/officeart/2016/7/layout/RepeatingBendingProcessNew" loCatId="process" qsTypeId="urn:microsoft.com/office/officeart/2005/8/quickstyle/simple4" qsCatId="simple" csTypeId="urn:microsoft.com/office/officeart/2005/8/colors/colorful5" csCatId="colorful"/>
      <dgm:spPr/>
      <dgm:t>
        <a:bodyPr/>
        <a:lstStyle/>
        <a:p>
          <a:endParaRPr lang="en-US"/>
        </a:p>
      </dgm:t>
    </dgm:pt>
    <dgm:pt modelId="{E440EBB6-B8BE-4735-A6E7-EF24ADAAF648}">
      <dgm:prSet/>
      <dgm:spPr/>
      <dgm:t>
        <a:bodyPr/>
        <a:lstStyle/>
        <a:p>
          <a:r>
            <a:rPr lang="el-GR"/>
            <a:t>Μέθοδοι και τεχνικές γνωριµίας και πρώτης επαφής. </a:t>
          </a:r>
          <a:endParaRPr lang="en-US"/>
        </a:p>
      </dgm:t>
    </dgm:pt>
    <dgm:pt modelId="{297B0A93-1689-495F-B2BE-710F36D86F22}" type="parTrans" cxnId="{CF8E3574-94E5-4F77-8D78-9C48467D7662}">
      <dgm:prSet/>
      <dgm:spPr/>
      <dgm:t>
        <a:bodyPr/>
        <a:lstStyle/>
        <a:p>
          <a:endParaRPr lang="en-US"/>
        </a:p>
      </dgm:t>
    </dgm:pt>
    <dgm:pt modelId="{1ADD0F01-6982-4695-80C5-A64D7BF43ACD}" type="sibTrans" cxnId="{CF8E3574-94E5-4F77-8D78-9C48467D7662}">
      <dgm:prSet/>
      <dgm:spPr/>
      <dgm:t>
        <a:bodyPr/>
        <a:lstStyle/>
        <a:p>
          <a:endParaRPr lang="en-US"/>
        </a:p>
      </dgm:t>
    </dgm:pt>
    <dgm:pt modelId="{96D8B14C-EF56-4B55-BD7B-6F52B2F06FD0}">
      <dgm:prSet/>
      <dgm:spPr/>
      <dgm:t>
        <a:bodyPr/>
        <a:lstStyle/>
        <a:p>
          <a:r>
            <a:rPr lang="el-GR"/>
            <a:t>Μέθοδοι και τεχνικές ανάδυσης και έκφρασης των επιθυµιών. </a:t>
          </a:r>
          <a:endParaRPr lang="en-US"/>
        </a:p>
      </dgm:t>
    </dgm:pt>
    <dgm:pt modelId="{048F4A15-C774-4F30-8392-C6E9C26F7FCE}" type="parTrans" cxnId="{7DAB2B83-8637-48D8-9196-A8D190C689DF}">
      <dgm:prSet/>
      <dgm:spPr/>
      <dgm:t>
        <a:bodyPr/>
        <a:lstStyle/>
        <a:p>
          <a:endParaRPr lang="en-US"/>
        </a:p>
      </dgm:t>
    </dgm:pt>
    <dgm:pt modelId="{39C70F61-0B39-46D3-BB8E-8A43B0802B3E}" type="sibTrans" cxnId="{7DAB2B83-8637-48D8-9196-A8D190C689DF}">
      <dgm:prSet/>
      <dgm:spPr/>
      <dgm:t>
        <a:bodyPr/>
        <a:lstStyle/>
        <a:p>
          <a:endParaRPr lang="en-US"/>
        </a:p>
      </dgm:t>
    </dgm:pt>
    <dgm:pt modelId="{FBFD391F-F2DC-4BBB-843C-1FDEF8B721D5}">
      <dgm:prSet/>
      <dgm:spPr/>
      <dgm:t>
        <a:bodyPr/>
        <a:lstStyle/>
        <a:p>
          <a:r>
            <a:rPr lang="el-GR"/>
            <a:t>Ραϊχικές ψυχοσωµατικές µέθοδοι και τεχνικές. </a:t>
          </a:r>
          <a:endParaRPr lang="en-US"/>
        </a:p>
      </dgm:t>
    </dgm:pt>
    <dgm:pt modelId="{5C6B3CAD-F591-418A-898D-5E5C624BB1F9}" type="parTrans" cxnId="{9BFEB4AB-B3F7-467E-A475-8224FBDAEDDE}">
      <dgm:prSet/>
      <dgm:spPr/>
      <dgm:t>
        <a:bodyPr/>
        <a:lstStyle/>
        <a:p>
          <a:endParaRPr lang="en-US"/>
        </a:p>
      </dgm:t>
    </dgm:pt>
    <dgm:pt modelId="{E29D670B-22EE-4FA2-BC14-A5C053240FCC}" type="sibTrans" cxnId="{9BFEB4AB-B3F7-467E-A475-8224FBDAEDDE}">
      <dgm:prSet/>
      <dgm:spPr/>
      <dgm:t>
        <a:bodyPr/>
        <a:lstStyle/>
        <a:p>
          <a:endParaRPr lang="en-US"/>
        </a:p>
      </dgm:t>
    </dgm:pt>
    <dgm:pt modelId="{F3ED2612-766E-487D-8974-9CCBD9920488}">
      <dgm:prSet/>
      <dgm:spPr/>
      <dgm:t>
        <a:bodyPr/>
        <a:lstStyle/>
        <a:p>
          <a:r>
            <a:rPr lang="el-GR"/>
            <a:t>Δραµατοποίηση</a:t>
          </a:r>
          <a:endParaRPr lang="en-US"/>
        </a:p>
      </dgm:t>
    </dgm:pt>
    <dgm:pt modelId="{015BBB39-FE66-4918-996C-EE1FEE2C4A5E}" type="parTrans" cxnId="{6A3C14E1-3DC7-4915-AE56-55D3BFF74C79}">
      <dgm:prSet/>
      <dgm:spPr/>
      <dgm:t>
        <a:bodyPr/>
        <a:lstStyle/>
        <a:p>
          <a:endParaRPr lang="en-US"/>
        </a:p>
      </dgm:t>
    </dgm:pt>
    <dgm:pt modelId="{D16C7094-C68D-4B7A-8E82-1579E5EF4767}" type="sibTrans" cxnId="{6A3C14E1-3DC7-4915-AE56-55D3BFF74C79}">
      <dgm:prSet/>
      <dgm:spPr/>
      <dgm:t>
        <a:bodyPr/>
        <a:lstStyle/>
        <a:p>
          <a:endParaRPr lang="en-US"/>
        </a:p>
      </dgm:t>
    </dgm:pt>
    <dgm:pt modelId="{944A3C6A-9157-4E51-BDCD-CC0A75181905}">
      <dgm:prSet/>
      <dgm:spPr/>
      <dgm:t>
        <a:bodyPr/>
        <a:lstStyle/>
        <a:p>
          <a:r>
            <a:rPr lang="el-GR"/>
            <a:t>Κοινωνιόγραµµα και παιχνίδια ρόλων</a:t>
          </a:r>
          <a:endParaRPr lang="en-US"/>
        </a:p>
      </dgm:t>
    </dgm:pt>
    <dgm:pt modelId="{AE40BA5D-C76A-475F-838C-0932E3E70AF3}" type="parTrans" cxnId="{55C17F6E-288B-4825-97D4-64D692DA3BF9}">
      <dgm:prSet/>
      <dgm:spPr/>
      <dgm:t>
        <a:bodyPr/>
        <a:lstStyle/>
        <a:p>
          <a:endParaRPr lang="en-US"/>
        </a:p>
      </dgm:t>
    </dgm:pt>
    <dgm:pt modelId="{20B4726A-9C3B-4F62-81C5-6118F7C24DAA}" type="sibTrans" cxnId="{55C17F6E-288B-4825-97D4-64D692DA3BF9}">
      <dgm:prSet/>
      <dgm:spPr/>
      <dgm:t>
        <a:bodyPr/>
        <a:lstStyle/>
        <a:p>
          <a:endParaRPr lang="en-US"/>
        </a:p>
      </dgm:t>
    </dgm:pt>
    <dgm:pt modelId="{32431266-5329-48D0-9C8B-C7165514F417}">
      <dgm:prSet/>
      <dgm:spPr/>
      <dgm:t>
        <a:bodyPr/>
        <a:lstStyle/>
        <a:p>
          <a:r>
            <a:rPr lang="el-GR"/>
            <a:t>Μέθοδοι και τεχνικές διευκόλυνσης της έκφρασης και της επικοινωνίας (αυτόµατη-αυθόρµητη έκφραση στο γραπτό και προφορικό λόγο, την κίνηση, το χορό, την αισθητική έκφραση, art-therapy κ.ά.).</a:t>
          </a:r>
          <a:endParaRPr lang="en-US"/>
        </a:p>
      </dgm:t>
    </dgm:pt>
    <dgm:pt modelId="{72DEA23B-665A-44EE-9EB6-3C478FFD9AF9}" type="parTrans" cxnId="{E90CD2A9-8399-4885-864D-5A95CEBF5CE1}">
      <dgm:prSet/>
      <dgm:spPr/>
      <dgm:t>
        <a:bodyPr/>
        <a:lstStyle/>
        <a:p>
          <a:endParaRPr lang="en-US"/>
        </a:p>
      </dgm:t>
    </dgm:pt>
    <dgm:pt modelId="{6EC5FA3D-8680-44DF-87A6-87C3F6886AD1}" type="sibTrans" cxnId="{E90CD2A9-8399-4885-864D-5A95CEBF5CE1}">
      <dgm:prSet/>
      <dgm:spPr/>
      <dgm:t>
        <a:bodyPr/>
        <a:lstStyle/>
        <a:p>
          <a:endParaRPr lang="en-US"/>
        </a:p>
      </dgm:t>
    </dgm:pt>
    <dgm:pt modelId="{0074302B-3A18-4AE8-B656-D7621B84A3D7}" type="pres">
      <dgm:prSet presAssocID="{7738165F-1197-494C-ABE4-F6716A2447B7}" presName="Name0" presStyleCnt="0">
        <dgm:presLayoutVars>
          <dgm:dir/>
          <dgm:resizeHandles val="exact"/>
        </dgm:presLayoutVars>
      </dgm:prSet>
      <dgm:spPr/>
    </dgm:pt>
    <dgm:pt modelId="{157BDAE1-CDC7-4A0D-9780-148B6FFED5FA}" type="pres">
      <dgm:prSet presAssocID="{E440EBB6-B8BE-4735-A6E7-EF24ADAAF648}" presName="node" presStyleLbl="node1" presStyleIdx="0" presStyleCnt="6">
        <dgm:presLayoutVars>
          <dgm:bulletEnabled val="1"/>
        </dgm:presLayoutVars>
      </dgm:prSet>
      <dgm:spPr/>
    </dgm:pt>
    <dgm:pt modelId="{217DA726-4002-4C6B-BC4D-7EAA6DABC51E}" type="pres">
      <dgm:prSet presAssocID="{1ADD0F01-6982-4695-80C5-A64D7BF43ACD}" presName="sibTrans" presStyleLbl="sibTrans1D1" presStyleIdx="0" presStyleCnt="5"/>
      <dgm:spPr/>
    </dgm:pt>
    <dgm:pt modelId="{466790D2-9872-4E65-83D9-9E406E78B01F}" type="pres">
      <dgm:prSet presAssocID="{1ADD0F01-6982-4695-80C5-A64D7BF43ACD}" presName="connectorText" presStyleLbl="sibTrans1D1" presStyleIdx="0" presStyleCnt="5"/>
      <dgm:spPr/>
    </dgm:pt>
    <dgm:pt modelId="{60D55080-374F-4C87-A155-C17D9408B921}" type="pres">
      <dgm:prSet presAssocID="{96D8B14C-EF56-4B55-BD7B-6F52B2F06FD0}" presName="node" presStyleLbl="node1" presStyleIdx="1" presStyleCnt="6">
        <dgm:presLayoutVars>
          <dgm:bulletEnabled val="1"/>
        </dgm:presLayoutVars>
      </dgm:prSet>
      <dgm:spPr/>
    </dgm:pt>
    <dgm:pt modelId="{6D0104A1-64F1-471B-8E39-F32AE330A422}" type="pres">
      <dgm:prSet presAssocID="{39C70F61-0B39-46D3-BB8E-8A43B0802B3E}" presName="sibTrans" presStyleLbl="sibTrans1D1" presStyleIdx="1" presStyleCnt="5"/>
      <dgm:spPr/>
    </dgm:pt>
    <dgm:pt modelId="{1FFD4887-2E8E-4C1E-9383-62978353189C}" type="pres">
      <dgm:prSet presAssocID="{39C70F61-0B39-46D3-BB8E-8A43B0802B3E}" presName="connectorText" presStyleLbl="sibTrans1D1" presStyleIdx="1" presStyleCnt="5"/>
      <dgm:spPr/>
    </dgm:pt>
    <dgm:pt modelId="{BE2DDEB1-CD8C-42AA-A0F6-499A4FFF2EFD}" type="pres">
      <dgm:prSet presAssocID="{FBFD391F-F2DC-4BBB-843C-1FDEF8B721D5}" presName="node" presStyleLbl="node1" presStyleIdx="2" presStyleCnt="6">
        <dgm:presLayoutVars>
          <dgm:bulletEnabled val="1"/>
        </dgm:presLayoutVars>
      </dgm:prSet>
      <dgm:spPr/>
    </dgm:pt>
    <dgm:pt modelId="{B87C6D62-8859-4DB9-8EAA-170960A7BBFD}" type="pres">
      <dgm:prSet presAssocID="{E29D670B-22EE-4FA2-BC14-A5C053240FCC}" presName="sibTrans" presStyleLbl="sibTrans1D1" presStyleIdx="2" presStyleCnt="5"/>
      <dgm:spPr/>
    </dgm:pt>
    <dgm:pt modelId="{52CA1898-8BC9-43EF-97F6-F175B195D580}" type="pres">
      <dgm:prSet presAssocID="{E29D670B-22EE-4FA2-BC14-A5C053240FCC}" presName="connectorText" presStyleLbl="sibTrans1D1" presStyleIdx="2" presStyleCnt="5"/>
      <dgm:spPr/>
    </dgm:pt>
    <dgm:pt modelId="{58603A41-7F35-4C62-A29F-305569B6404F}" type="pres">
      <dgm:prSet presAssocID="{F3ED2612-766E-487D-8974-9CCBD9920488}" presName="node" presStyleLbl="node1" presStyleIdx="3" presStyleCnt="6">
        <dgm:presLayoutVars>
          <dgm:bulletEnabled val="1"/>
        </dgm:presLayoutVars>
      </dgm:prSet>
      <dgm:spPr/>
    </dgm:pt>
    <dgm:pt modelId="{0A6193BC-BF9A-4EC1-A32A-484B04C41647}" type="pres">
      <dgm:prSet presAssocID="{D16C7094-C68D-4B7A-8E82-1579E5EF4767}" presName="sibTrans" presStyleLbl="sibTrans1D1" presStyleIdx="3" presStyleCnt="5"/>
      <dgm:spPr/>
    </dgm:pt>
    <dgm:pt modelId="{647916AE-3E77-4994-8FF7-BC364FDF89DF}" type="pres">
      <dgm:prSet presAssocID="{D16C7094-C68D-4B7A-8E82-1579E5EF4767}" presName="connectorText" presStyleLbl="sibTrans1D1" presStyleIdx="3" presStyleCnt="5"/>
      <dgm:spPr/>
    </dgm:pt>
    <dgm:pt modelId="{CDAE2161-8E0E-4D1B-A3AF-3F98DEDE0FAE}" type="pres">
      <dgm:prSet presAssocID="{944A3C6A-9157-4E51-BDCD-CC0A75181905}" presName="node" presStyleLbl="node1" presStyleIdx="4" presStyleCnt="6">
        <dgm:presLayoutVars>
          <dgm:bulletEnabled val="1"/>
        </dgm:presLayoutVars>
      </dgm:prSet>
      <dgm:spPr/>
    </dgm:pt>
    <dgm:pt modelId="{44F5EF55-E49F-4EC4-9548-C29C482B4A0C}" type="pres">
      <dgm:prSet presAssocID="{20B4726A-9C3B-4F62-81C5-6118F7C24DAA}" presName="sibTrans" presStyleLbl="sibTrans1D1" presStyleIdx="4" presStyleCnt="5"/>
      <dgm:spPr/>
    </dgm:pt>
    <dgm:pt modelId="{F28112F8-F5A8-47AA-B693-E93C38A3E9B5}" type="pres">
      <dgm:prSet presAssocID="{20B4726A-9C3B-4F62-81C5-6118F7C24DAA}" presName="connectorText" presStyleLbl="sibTrans1D1" presStyleIdx="4" presStyleCnt="5"/>
      <dgm:spPr/>
    </dgm:pt>
    <dgm:pt modelId="{E55DC213-F673-445D-832C-29FDE20844C7}" type="pres">
      <dgm:prSet presAssocID="{32431266-5329-48D0-9C8B-C7165514F417}" presName="node" presStyleLbl="node1" presStyleIdx="5" presStyleCnt="6">
        <dgm:presLayoutVars>
          <dgm:bulletEnabled val="1"/>
        </dgm:presLayoutVars>
      </dgm:prSet>
      <dgm:spPr/>
    </dgm:pt>
  </dgm:ptLst>
  <dgm:cxnLst>
    <dgm:cxn modelId="{40BE5500-F859-4492-A0FF-B8494611E095}" type="presOf" srcId="{E29D670B-22EE-4FA2-BC14-A5C053240FCC}" destId="{52CA1898-8BC9-43EF-97F6-F175B195D580}" srcOrd="1" destOrd="0" presId="urn:microsoft.com/office/officeart/2016/7/layout/RepeatingBendingProcessNew"/>
    <dgm:cxn modelId="{B1B5720A-C47E-4DF7-97CF-1A1F3BDEF648}" type="presOf" srcId="{39C70F61-0B39-46D3-BB8E-8A43B0802B3E}" destId="{6D0104A1-64F1-471B-8E39-F32AE330A422}" srcOrd="0" destOrd="0" presId="urn:microsoft.com/office/officeart/2016/7/layout/RepeatingBendingProcessNew"/>
    <dgm:cxn modelId="{62D9BF16-1DEF-4C0D-85F4-72A1A718D986}" type="presOf" srcId="{20B4726A-9C3B-4F62-81C5-6118F7C24DAA}" destId="{44F5EF55-E49F-4EC4-9548-C29C482B4A0C}" srcOrd="0" destOrd="0" presId="urn:microsoft.com/office/officeart/2016/7/layout/RepeatingBendingProcessNew"/>
    <dgm:cxn modelId="{A503C73E-A597-4C8B-A4A5-C836CAFB2215}" type="presOf" srcId="{E29D670B-22EE-4FA2-BC14-A5C053240FCC}" destId="{B87C6D62-8859-4DB9-8EAA-170960A7BBFD}" srcOrd="0" destOrd="0" presId="urn:microsoft.com/office/officeart/2016/7/layout/RepeatingBendingProcessNew"/>
    <dgm:cxn modelId="{BAEAC73F-8A0C-42F5-A0E5-B401D8B94D27}" type="presOf" srcId="{1ADD0F01-6982-4695-80C5-A64D7BF43ACD}" destId="{217DA726-4002-4C6B-BC4D-7EAA6DABC51E}" srcOrd="0" destOrd="0" presId="urn:microsoft.com/office/officeart/2016/7/layout/RepeatingBendingProcessNew"/>
    <dgm:cxn modelId="{B47CB350-BFDA-4A5D-AC60-9669B92BA1FC}" type="presOf" srcId="{1ADD0F01-6982-4695-80C5-A64D7BF43ACD}" destId="{466790D2-9872-4E65-83D9-9E406E78B01F}" srcOrd="1" destOrd="0" presId="urn:microsoft.com/office/officeart/2016/7/layout/RepeatingBendingProcessNew"/>
    <dgm:cxn modelId="{0847445A-405F-425E-A83F-64CB1B1E10B4}" type="presOf" srcId="{FBFD391F-F2DC-4BBB-843C-1FDEF8B721D5}" destId="{BE2DDEB1-CD8C-42AA-A0F6-499A4FFF2EFD}" srcOrd="0" destOrd="0" presId="urn:microsoft.com/office/officeart/2016/7/layout/RepeatingBendingProcessNew"/>
    <dgm:cxn modelId="{733BB068-EE51-4FCA-B8FB-2B4E700A8CFF}" type="presOf" srcId="{F3ED2612-766E-487D-8974-9CCBD9920488}" destId="{58603A41-7F35-4C62-A29F-305569B6404F}" srcOrd="0" destOrd="0" presId="urn:microsoft.com/office/officeart/2016/7/layout/RepeatingBendingProcessNew"/>
    <dgm:cxn modelId="{0D939F6C-FBAB-4BB6-B116-D3D2C8C68637}" type="presOf" srcId="{20B4726A-9C3B-4F62-81C5-6118F7C24DAA}" destId="{F28112F8-F5A8-47AA-B693-E93C38A3E9B5}" srcOrd="1" destOrd="0" presId="urn:microsoft.com/office/officeart/2016/7/layout/RepeatingBendingProcessNew"/>
    <dgm:cxn modelId="{55C17F6E-288B-4825-97D4-64D692DA3BF9}" srcId="{7738165F-1197-494C-ABE4-F6716A2447B7}" destId="{944A3C6A-9157-4E51-BDCD-CC0A75181905}" srcOrd="4" destOrd="0" parTransId="{AE40BA5D-C76A-475F-838C-0932E3E70AF3}" sibTransId="{20B4726A-9C3B-4F62-81C5-6118F7C24DAA}"/>
    <dgm:cxn modelId="{CF8E3574-94E5-4F77-8D78-9C48467D7662}" srcId="{7738165F-1197-494C-ABE4-F6716A2447B7}" destId="{E440EBB6-B8BE-4735-A6E7-EF24ADAAF648}" srcOrd="0" destOrd="0" parTransId="{297B0A93-1689-495F-B2BE-710F36D86F22}" sibTransId="{1ADD0F01-6982-4695-80C5-A64D7BF43ACD}"/>
    <dgm:cxn modelId="{7DAB2B83-8637-48D8-9196-A8D190C689DF}" srcId="{7738165F-1197-494C-ABE4-F6716A2447B7}" destId="{96D8B14C-EF56-4B55-BD7B-6F52B2F06FD0}" srcOrd="1" destOrd="0" parTransId="{048F4A15-C774-4F30-8392-C6E9C26F7FCE}" sibTransId="{39C70F61-0B39-46D3-BB8E-8A43B0802B3E}"/>
    <dgm:cxn modelId="{4B27459B-9EF9-4913-9D18-D5CE905B2387}" type="presOf" srcId="{D16C7094-C68D-4B7A-8E82-1579E5EF4767}" destId="{647916AE-3E77-4994-8FF7-BC364FDF89DF}" srcOrd="1" destOrd="0" presId="urn:microsoft.com/office/officeart/2016/7/layout/RepeatingBendingProcessNew"/>
    <dgm:cxn modelId="{5403FA9E-2AA2-4DFD-8239-C1AE84219B9F}" type="presOf" srcId="{7738165F-1197-494C-ABE4-F6716A2447B7}" destId="{0074302B-3A18-4AE8-B656-D7621B84A3D7}" srcOrd="0" destOrd="0" presId="urn:microsoft.com/office/officeart/2016/7/layout/RepeatingBendingProcessNew"/>
    <dgm:cxn modelId="{E90CD2A9-8399-4885-864D-5A95CEBF5CE1}" srcId="{7738165F-1197-494C-ABE4-F6716A2447B7}" destId="{32431266-5329-48D0-9C8B-C7165514F417}" srcOrd="5" destOrd="0" parTransId="{72DEA23B-665A-44EE-9EB6-3C478FFD9AF9}" sibTransId="{6EC5FA3D-8680-44DF-87A6-87C3F6886AD1}"/>
    <dgm:cxn modelId="{9BFEB4AB-B3F7-467E-A475-8224FBDAEDDE}" srcId="{7738165F-1197-494C-ABE4-F6716A2447B7}" destId="{FBFD391F-F2DC-4BBB-843C-1FDEF8B721D5}" srcOrd="2" destOrd="0" parTransId="{5C6B3CAD-F591-418A-898D-5E5C624BB1F9}" sibTransId="{E29D670B-22EE-4FA2-BC14-A5C053240FCC}"/>
    <dgm:cxn modelId="{254D31AE-D237-4CE7-9033-2AE1C8666761}" type="presOf" srcId="{32431266-5329-48D0-9C8B-C7165514F417}" destId="{E55DC213-F673-445D-832C-29FDE20844C7}" srcOrd="0" destOrd="0" presId="urn:microsoft.com/office/officeart/2016/7/layout/RepeatingBendingProcessNew"/>
    <dgm:cxn modelId="{37E3CEAE-B077-4577-94E0-EAAEC7F018BD}" type="presOf" srcId="{E440EBB6-B8BE-4735-A6E7-EF24ADAAF648}" destId="{157BDAE1-CDC7-4A0D-9780-148B6FFED5FA}" srcOrd="0" destOrd="0" presId="urn:microsoft.com/office/officeart/2016/7/layout/RepeatingBendingProcessNew"/>
    <dgm:cxn modelId="{1CF689BE-5627-485F-A0F6-D250250C3CFB}" type="presOf" srcId="{D16C7094-C68D-4B7A-8E82-1579E5EF4767}" destId="{0A6193BC-BF9A-4EC1-A32A-484B04C41647}" srcOrd="0" destOrd="0" presId="urn:microsoft.com/office/officeart/2016/7/layout/RepeatingBendingProcessNew"/>
    <dgm:cxn modelId="{26C3BCD7-68D4-4F2B-91CF-8AD3EEB2D637}" type="presOf" srcId="{944A3C6A-9157-4E51-BDCD-CC0A75181905}" destId="{CDAE2161-8E0E-4D1B-A3AF-3F98DEDE0FAE}" srcOrd="0" destOrd="0" presId="urn:microsoft.com/office/officeart/2016/7/layout/RepeatingBendingProcessNew"/>
    <dgm:cxn modelId="{CA3187D9-B28D-4812-9B15-4FFB7DA25C73}" type="presOf" srcId="{96D8B14C-EF56-4B55-BD7B-6F52B2F06FD0}" destId="{60D55080-374F-4C87-A155-C17D9408B921}" srcOrd="0" destOrd="0" presId="urn:microsoft.com/office/officeart/2016/7/layout/RepeatingBendingProcessNew"/>
    <dgm:cxn modelId="{6D74C0DD-775C-416E-B931-0203C843E811}" type="presOf" srcId="{39C70F61-0B39-46D3-BB8E-8A43B0802B3E}" destId="{1FFD4887-2E8E-4C1E-9383-62978353189C}" srcOrd="1" destOrd="0" presId="urn:microsoft.com/office/officeart/2016/7/layout/RepeatingBendingProcessNew"/>
    <dgm:cxn modelId="{6A3C14E1-3DC7-4915-AE56-55D3BFF74C79}" srcId="{7738165F-1197-494C-ABE4-F6716A2447B7}" destId="{F3ED2612-766E-487D-8974-9CCBD9920488}" srcOrd="3" destOrd="0" parTransId="{015BBB39-FE66-4918-996C-EE1FEE2C4A5E}" sibTransId="{D16C7094-C68D-4B7A-8E82-1579E5EF4767}"/>
    <dgm:cxn modelId="{5B22B626-A3DC-4713-B169-3F72FEC8DE85}" type="presParOf" srcId="{0074302B-3A18-4AE8-B656-D7621B84A3D7}" destId="{157BDAE1-CDC7-4A0D-9780-148B6FFED5FA}" srcOrd="0" destOrd="0" presId="urn:microsoft.com/office/officeart/2016/7/layout/RepeatingBendingProcessNew"/>
    <dgm:cxn modelId="{319F0B28-668D-4A8E-B05E-29DEDB539279}" type="presParOf" srcId="{0074302B-3A18-4AE8-B656-D7621B84A3D7}" destId="{217DA726-4002-4C6B-BC4D-7EAA6DABC51E}" srcOrd="1" destOrd="0" presId="urn:microsoft.com/office/officeart/2016/7/layout/RepeatingBendingProcessNew"/>
    <dgm:cxn modelId="{831D630E-A6E7-43CC-A1DB-CE049C212A5E}" type="presParOf" srcId="{217DA726-4002-4C6B-BC4D-7EAA6DABC51E}" destId="{466790D2-9872-4E65-83D9-9E406E78B01F}" srcOrd="0" destOrd="0" presId="urn:microsoft.com/office/officeart/2016/7/layout/RepeatingBendingProcessNew"/>
    <dgm:cxn modelId="{CD0E17E9-EB00-46F3-A70F-10B55E4877ED}" type="presParOf" srcId="{0074302B-3A18-4AE8-B656-D7621B84A3D7}" destId="{60D55080-374F-4C87-A155-C17D9408B921}" srcOrd="2" destOrd="0" presId="urn:microsoft.com/office/officeart/2016/7/layout/RepeatingBendingProcessNew"/>
    <dgm:cxn modelId="{8A57F0F9-A3AC-4EC1-B70F-E9CA8D79C49E}" type="presParOf" srcId="{0074302B-3A18-4AE8-B656-D7621B84A3D7}" destId="{6D0104A1-64F1-471B-8E39-F32AE330A422}" srcOrd="3" destOrd="0" presId="urn:microsoft.com/office/officeart/2016/7/layout/RepeatingBendingProcessNew"/>
    <dgm:cxn modelId="{E9D8F611-B7B0-44FB-A2B4-3F14F9BA2449}" type="presParOf" srcId="{6D0104A1-64F1-471B-8E39-F32AE330A422}" destId="{1FFD4887-2E8E-4C1E-9383-62978353189C}" srcOrd="0" destOrd="0" presId="urn:microsoft.com/office/officeart/2016/7/layout/RepeatingBendingProcessNew"/>
    <dgm:cxn modelId="{63253417-EA50-4C55-B75C-2BF5A114923B}" type="presParOf" srcId="{0074302B-3A18-4AE8-B656-D7621B84A3D7}" destId="{BE2DDEB1-CD8C-42AA-A0F6-499A4FFF2EFD}" srcOrd="4" destOrd="0" presId="urn:microsoft.com/office/officeart/2016/7/layout/RepeatingBendingProcessNew"/>
    <dgm:cxn modelId="{2E8320BE-19FE-4D2F-A495-CFE96515E9A5}" type="presParOf" srcId="{0074302B-3A18-4AE8-B656-D7621B84A3D7}" destId="{B87C6D62-8859-4DB9-8EAA-170960A7BBFD}" srcOrd="5" destOrd="0" presId="urn:microsoft.com/office/officeart/2016/7/layout/RepeatingBendingProcessNew"/>
    <dgm:cxn modelId="{250299C5-5F7D-4AC2-BC15-8D043EF17E0E}" type="presParOf" srcId="{B87C6D62-8859-4DB9-8EAA-170960A7BBFD}" destId="{52CA1898-8BC9-43EF-97F6-F175B195D580}" srcOrd="0" destOrd="0" presId="urn:microsoft.com/office/officeart/2016/7/layout/RepeatingBendingProcessNew"/>
    <dgm:cxn modelId="{C5B534C0-6CEC-4000-A52E-732D63D1C584}" type="presParOf" srcId="{0074302B-3A18-4AE8-B656-D7621B84A3D7}" destId="{58603A41-7F35-4C62-A29F-305569B6404F}" srcOrd="6" destOrd="0" presId="urn:microsoft.com/office/officeart/2016/7/layout/RepeatingBendingProcessNew"/>
    <dgm:cxn modelId="{D1119E32-07F4-4655-8140-616F8995A1D4}" type="presParOf" srcId="{0074302B-3A18-4AE8-B656-D7621B84A3D7}" destId="{0A6193BC-BF9A-4EC1-A32A-484B04C41647}" srcOrd="7" destOrd="0" presId="urn:microsoft.com/office/officeart/2016/7/layout/RepeatingBendingProcessNew"/>
    <dgm:cxn modelId="{70904BE8-79A4-4E86-8B07-F213A809EBEF}" type="presParOf" srcId="{0A6193BC-BF9A-4EC1-A32A-484B04C41647}" destId="{647916AE-3E77-4994-8FF7-BC364FDF89DF}" srcOrd="0" destOrd="0" presId="urn:microsoft.com/office/officeart/2016/7/layout/RepeatingBendingProcessNew"/>
    <dgm:cxn modelId="{77CDAC5D-B855-4554-8F43-2EB6BA93E816}" type="presParOf" srcId="{0074302B-3A18-4AE8-B656-D7621B84A3D7}" destId="{CDAE2161-8E0E-4D1B-A3AF-3F98DEDE0FAE}" srcOrd="8" destOrd="0" presId="urn:microsoft.com/office/officeart/2016/7/layout/RepeatingBendingProcessNew"/>
    <dgm:cxn modelId="{22653EB2-E426-4D05-B498-14E1B5C812AB}" type="presParOf" srcId="{0074302B-3A18-4AE8-B656-D7621B84A3D7}" destId="{44F5EF55-E49F-4EC4-9548-C29C482B4A0C}" srcOrd="9" destOrd="0" presId="urn:microsoft.com/office/officeart/2016/7/layout/RepeatingBendingProcessNew"/>
    <dgm:cxn modelId="{D1D959BE-BEA8-4FDC-8735-D17222F14D97}" type="presParOf" srcId="{44F5EF55-E49F-4EC4-9548-C29C482B4A0C}" destId="{F28112F8-F5A8-47AA-B693-E93C38A3E9B5}" srcOrd="0" destOrd="0" presId="urn:microsoft.com/office/officeart/2016/7/layout/RepeatingBendingProcessNew"/>
    <dgm:cxn modelId="{875C3111-4E30-4D4D-9194-DD0D7CFC68D7}" type="presParOf" srcId="{0074302B-3A18-4AE8-B656-D7621B84A3D7}" destId="{E55DC213-F673-445D-832C-29FDE20844C7}"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29C9D9C-41A6-4050-B24E-8FE554CE55E9}"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5BF4C48C-116F-4237-8A6E-37C732A17900}">
      <dgm:prSet/>
      <dgm:spPr>
        <a:solidFill>
          <a:schemeClr val="accent4"/>
        </a:solidFill>
      </dgm:spPr>
      <dgm:t>
        <a:bodyPr/>
        <a:lstStyle/>
        <a:p>
          <a:r>
            <a:rPr lang="el-GR"/>
            <a:t>Τεχνικές επίλυσης συγκρούσεων</a:t>
          </a:r>
          <a:endParaRPr lang="en-US"/>
        </a:p>
      </dgm:t>
    </dgm:pt>
    <dgm:pt modelId="{993D0C53-0D6A-4B31-A1FA-A704AD27ACA3}" type="parTrans" cxnId="{10756E77-2C4B-4378-888D-17BE41DB97D7}">
      <dgm:prSet/>
      <dgm:spPr/>
      <dgm:t>
        <a:bodyPr/>
        <a:lstStyle/>
        <a:p>
          <a:endParaRPr lang="en-US"/>
        </a:p>
      </dgm:t>
    </dgm:pt>
    <dgm:pt modelId="{98E7E22F-8877-46CF-88F6-37ED4B9EB03F}" type="sibTrans" cxnId="{10756E77-2C4B-4378-888D-17BE41DB97D7}">
      <dgm:prSet/>
      <dgm:spPr/>
      <dgm:t>
        <a:bodyPr/>
        <a:lstStyle/>
        <a:p>
          <a:endParaRPr lang="en-US"/>
        </a:p>
      </dgm:t>
    </dgm:pt>
    <dgm:pt modelId="{D8703341-577A-4362-9EA7-48218DE92795}">
      <dgm:prSet/>
      <dgm:spPr/>
      <dgm:t>
        <a:bodyPr/>
        <a:lstStyle/>
        <a:p>
          <a:r>
            <a:rPr lang="el-GR" dirty="0"/>
            <a:t>Τεχνικές χαλάρωσης-ενεργοποίησης</a:t>
          </a:r>
          <a:endParaRPr lang="en-US" dirty="0"/>
        </a:p>
      </dgm:t>
    </dgm:pt>
    <dgm:pt modelId="{1616CC32-E0BD-4C98-A0E9-D1301BC9B714}" type="parTrans" cxnId="{F86B03B5-E1FA-48F0-A310-D4AB11FCBA41}">
      <dgm:prSet/>
      <dgm:spPr/>
      <dgm:t>
        <a:bodyPr/>
        <a:lstStyle/>
        <a:p>
          <a:endParaRPr lang="en-US"/>
        </a:p>
      </dgm:t>
    </dgm:pt>
    <dgm:pt modelId="{3A4EBF39-D03B-4C50-81FB-B53156B94858}" type="sibTrans" cxnId="{F86B03B5-E1FA-48F0-A310-D4AB11FCBA41}">
      <dgm:prSet/>
      <dgm:spPr/>
      <dgm:t>
        <a:bodyPr/>
        <a:lstStyle/>
        <a:p>
          <a:endParaRPr lang="en-US"/>
        </a:p>
      </dgm:t>
    </dgm:pt>
    <dgm:pt modelId="{7E8FAC97-8124-4667-A843-FB0101EB3CEE}">
      <dgm:prSet/>
      <dgm:spPr/>
      <dgm:t>
        <a:bodyPr/>
        <a:lstStyle/>
        <a:p>
          <a:r>
            <a:rPr lang="el-GR" dirty="0" err="1"/>
            <a:t>Αυθόρµητο</a:t>
          </a:r>
          <a:r>
            <a:rPr lang="el-GR" dirty="0"/>
            <a:t> θέατρο.  (Κατασκευή και χρήση µ</a:t>
          </a:r>
          <a:r>
            <a:rPr lang="el-GR" dirty="0" err="1"/>
            <a:t>άσκας</a:t>
          </a:r>
          <a:r>
            <a:rPr lang="el-GR" dirty="0"/>
            <a:t>, τεχνικές κλόουν, θέατρο σκιών, µ</a:t>
          </a:r>
          <a:r>
            <a:rPr lang="el-GR" dirty="0" err="1"/>
            <a:t>ουσικοί</a:t>
          </a:r>
          <a:r>
            <a:rPr lang="el-GR" dirty="0"/>
            <a:t> </a:t>
          </a:r>
          <a:r>
            <a:rPr lang="el-GR" dirty="0" err="1"/>
            <a:t>αυτοσχεδιασµοί-παιχνίδια</a:t>
          </a:r>
          <a:r>
            <a:rPr lang="el-GR" dirty="0"/>
            <a:t> κ.ά.) </a:t>
          </a:r>
          <a:endParaRPr lang="en-US" dirty="0"/>
        </a:p>
      </dgm:t>
    </dgm:pt>
    <dgm:pt modelId="{31708B01-9FAB-4C89-AD67-04F0F9144EA2}" type="parTrans" cxnId="{0F5AB2DF-C998-41B6-A99F-B46FCEF30E7A}">
      <dgm:prSet/>
      <dgm:spPr/>
      <dgm:t>
        <a:bodyPr/>
        <a:lstStyle/>
        <a:p>
          <a:endParaRPr lang="en-US"/>
        </a:p>
      </dgm:t>
    </dgm:pt>
    <dgm:pt modelId="{51A161FA-1183-470E-AB68-F3CDB48B0648}" type="sibTrans" cxnId="{0F5AB2DF-C998-41B6-A99F-B46FCEF30E7A}">
      <dgm:prSet/>
      <dgm:spPr/>
      <dgm:t>
        <a:bodyPr/>
        <a:lstStyle/>
        <a:p>
          <a:endParaRPr lang="en-US"/>
        </a:p>
      </dgm:t>
    </dgm:pt>
    <dgm:pt modelId="{6E776305-CA04-46E4-B594-598D5B8B5E7F}">
      <dgm:prSet/>
      <dgm:spPr>
        <a:solidFill>
          <a:schemeClr val="accent3">
            <a:lumMod val="50000"/>
          </a:schemeClr>
        </a:solidFill>
      </dgm:spPr>
      <dgm:t>
        <a:bodyPr/>
        <a:lstStyle/>
        <a:p>
          <a:r>
            <a:rPr lang="el-GR" dirty="0"/>
            <a:t>Μέθοδοι και τεχνικές </a:t>
          </a:r>
          <a:r>
            <a:rPr lang="el-GR" dirty="0" err="1"/>
            <a:t>προερχόµενες</a:t>
          </a:r>
          <a:r>
            <a:rPr lang="el-GR" dirty="0"/>
            <a:t> από την </a:t>
          </a:r>
          <a:r>
            <a:rPr lang="el-GR" dirty="0" err="1"/>
            <a:t>εµπειρία</a:t>
          </a:r>
          <a:r>
            <a:rPr lang="el-GR" dirty="0"/>
            <a:t>, </a:t>
          </a:r>
          <a:r>
            <a:rPr lang="el-GR" dirty="0" err="1"/>
            <a:t>δηµιουργικότητα</a:t>
          </a:r>
          <a:r>
            <a:rPr lang="el-GR" dirty="0"/>
            <a:t> και εφευρετικότητα των </a:t>
          </a:r>
          <a:r>
            <a:rPr lang="el-GR" dirty="0" err="1"/>
            <a:t>εµψυχωτών</a:t>
          </a:r>
          <a:r>
            <a:rPr lang="el-GR" dirty="0"/>
            <a:t> και των συµµ</a:t>
          </a:r>
          <a:r>
            <a:rPr lang="el-GR" dirty="0" err="1"/>
            <a:t>ετεχόντων</a:t>
          </a:r>
          <a:r>
            <a:rPr lang="el-GR" dirty="0"/>
            <a:t>. </a:t>
          </a:r>
          <a:endParaRPr lang="en-US" dirty="0"/>
        </a:p>
      </dgm:t>
    </dgm:pt>
    <dgm:pt modelId="{C9EC4CDE-6B0F-42E8-9BFA-FD7233123D1F}" type="parTrans" cxnId="{3203D339-FA14-4293-B93D-0C6C8A24D8D7}">
      <dgm:prSet/>
      <dgm:spPr/>
      <dgm:t>
        <a:bodyPr/>
        <a:lstStyle/>
        <a:p>
          <a:endParaRPr lang="en-US"/>
        </a:p>
      </dgm:t>
    </dgm:pt>
    <dgm:pt modelId="{4B0D7FE2-41B3-4A81-8744-8496DDBD73CF}" type="sibTrans" cxnId="{3203D339-FA14-4293-B93D-0C6C8A24D8D7}">
      <dgm:prSet/>
      <dgm:spPr/>
      <dgm:t>
        <a:bodyPr/>
        <a:lstStyle/>
        <a:p>
          <a:endParaRPr lang="en-US"/>
        </a:p>
      </dgm:t>
    </dgm:pt>
    <dgm:pt modelId="{FD859496-CCF1-475A-83CC-21BA39E11F16}" type="pres">
      <dgm:prSet presAssocID="{029C9D9C-41A6-4050-B24E-8FE554CE55E9}" presName="linear" presStyleCnt="0">
        <dgm:presLayoutVars>
          <dgm:animLvl val="lvl"/>
          <dgm:resizeHandles val="exact"/>
        </dgm:presLayoutVars>
      </dgm:prSet>
      <dgm:spPr/>
    </dgm:pt>
    <dgm:pt modelId="{D68E2F36-DC99-4BF1-8228-9E6B3AF74B45}" type="pres">
      <dgm:prSet presAssocID="{5BF4C48C-116F-4237-8A6E-37C732A17900}" presName="parentText" presStyleLbl="node1" presStyleIdx="0" presStyleCnt="4">
        <dgm:presLayoutVars>
          <dgm:chMax val="0"/>
          <dgm:bulletEnabled val="1"/>
        </dgm:presLayoutVars>
      </dgm:prSet>
      <dgm:spPr/>
    </dgm:pt>
    <dgm:pt modelId="{0531966C-0E93-45BF-8D09-E21D78B90DCA}" type="pres">
      <dgm:prSet presAssocID="{98E7E22F-8877-46CF-88F6-37ED4B9EB03F}" presName="spacer" presStyleCnt="0"/>
      <dgm:spPr/>
    </dgm:pt>
    <dgm:pt modelId="{004A6D0B-B81C-4017-9355-DEE3FE490071}" type="pres">
      <dgm:prSet presAssocID="{D8703341-577A-4362-9EA7-48218DE92795}" presName="parentText" presStyleLbl="node1" presStyleIdx="1" presStyleCnt="4">
        <dgm:presLayoutVars>
          <dgm:chMax val="0"/>
          <dgm:bulletEnabled val="1"/>
        </dgm:presLayoutVars>
      </dgm:prSet>
      <dgm:spPr/>
    </dgm:pt>
    <dgm:pt modelId="{F1EF8CBF-5023-474F-BB55-F65B197F214F}" type="pres">
      <dgm:prSet presAssocID="{3A4EBF39-D03B-4C50-81FB-B53156B94858}" presName="spacer" presStyleCnt="0"/>
      <dgm:spPr/>
    </dgm:pt>
    <dgm:pt modelId="{321C95BE-3BF8-4BDD-9963-FC7735E0CC33}" type="pres">
      <dgm:prSet presAssocID="{7E8FAC97-8124-4667-A843-FB0101EB3CEE}" presName="parentText" presStyleLbl="node1" presStyleIdx="2" presStyleCnt="4">
        <dgm:presLayoutVars>
          <dgm:chMax val="0"/>
          <dgm:bulletEnabled val="1"/>
        </dgm:presLayoutVars>
      </dgm:prSet>
      <dgm:spPr/>
    </dgm:pt>
    <dgm:pt modelId="{79A7D846-41A5-4560-A613-D1A27C396809}" type="pres">
      <dgm:prSet presAssocID="{51A161FA-1183-470E-AB68-F3CDB48B0648}" presName="spacer" presStyleCnt="0"/>
      <dgm:spPr/>
    </dgm:pt>
    <dgm:pt modelId="{50746070-CA70-4CF7-BE46-51990EC82955}" type="pres">
      <dgm:prSet presAssocID="{6E776305-CA04-46E4-B594-598D5B8B5E7F}" presName="parentText" presStyleLbl="node1" presStyleIdx="3" presStyleCnt="4">
        <dgm:presLayoutVars>
          <dgm:chMax val="0"/>
          <dgm:bulletEnabled val="1"/>
        </dgm:presLayoutVars>
      </dgm:prSet>
      <dgm:spPr/>
    </dgm:pt>
  </dgm:ptLst>
  <dgm:cxnLst>
    <dgm:cxn modelId="{0D8D5D0E-09D7-4382-94F7-075E708A0353}" type="presOf" srcId="{6E776305-CA04-46E4-B594-598D5B8B5E7F}" destId="{50746070-CA70-4CF7-BE46-51990EC82955}" srcOrd="0" destOrd="0" presId="urn:microsoft.com/office/officeart/2005/8/layout/vList2"/>
    <dgm:cxn modelId="{3203D339-FA14-4293-B93D-0C6C8A24D8D7}" srcId="{029C9D9C-41A6-4050-B24E-8FE554CE55E9}" destId="{6E776305-CA04-46E4-B594-598D5B8B5E7F}" srcOrd="3" destOrd="0" parTransId="{C9EC4CDE-6B0F-42E8-9BFA-FD7233123D1F}" sibTransId="{4B0D7FE2-41B3-4A81-8744-8496DDBD73CF}"/>
    <dgm:cxn modelId="{2DDADC43-5F0E-465C-BAF2-324AE9FE4A59}" type="presOf" srcId="{029C9D9C-41A6-4050-B24E-8FE554CE55E9}" destId="{FD859496-CCF1-475A-83CC-21BA39E11F16}" srcOrd="0" destOrd="0" presId="urn:microsoft.com/office/officeart/2005/8/layout/vList2"/>
    <dgm:cxn modelId="{65162D47-043A-42B5-9822-E727EB8A534D}" type="presOf" srcId="{D8703341-577A-4362-9EA7-48218DE92795}" destId="{004A6D0B-B81C-4017-9355-DEE3FE490071}" srcOrd="0" destOrd="0" presId="urn:microsoft.com/office/officeart/2005/8/layout/vList2"/>
    <dgm:cxn modelId="{0E79AC72-32B1-4823-BCB3-43C57C1E4C3B}" type="presOf" srcId="{5BF4C48C-116F-4237-8A6E-37C732A17900}" destId="{D68E2F36-DC99-4BF1-8228-9E6B3AF74B45}" srcOrd="0" destOrd="0" presId="urn:microsoft.com/office/officeart/2005/8/layout/vList2"/>
    <dgm:cxn modelId="{10756E77-2C4B-4378-888D-17BE41DB97D7}" srcId="{029C9D9C-41A6-4050-B24E-8FE554CE55E9}" destId="{5BF4C48C-116F-4237-8A6E-37C732A17900}" srcOrd="0" destOrd="0" parTransId="{993D0C53-0D6A-4B31-A1FA-A704AD27ACA3}" sibTransId="{98E7E22F-8877-46CF-88F6-37ED4B9EB03F}"/>
    <dgm:cxn modelId="{F86B03B5-E1FA-48F0-A310-D4AB11FCBA41}" srcId="{029C9D9C-41A6-4050-B24E-8FE554CE55E9}" destId="{D8703341-577A-4362-9EA7-48218DE92795}" srcOrd="1" destOrd="0" parTransId="{1616CC32-E0BD-4C98-A0E9-D1301BC9B714}" sibTransId="{3A4EBF39-D03B-4C50-81FB-B53156B94858}"/>
    <dgm:cxn modelId="{D34DFACB-77FF-49F0-8A0C-0016552469AD}" type="presOf" srcId="{7E8FAC97-8124-4667-A843-FB0101EB3CEE}" destId="{321C95BE-3BF8-4BDD-9963-FC7735E0CC33}" srcOrd="0" destOrd="0" presId="urn:microsoft.com/office/officeart/2005/8/layout/vList2"/>
    <dgm:cxn modelId="{0F5AB2DF-C998-41B6-A99F-B46FCEF30E7A}" srcId="{029C9D9C-41A6-4050-B24E-8FE554CE55E9}" destId="{7E8FAC97-8124-4667-A843-FB0101EB3CEE}" srcOrd="2" destOrd="0" parTransId="{31708B01-9FAB-4C89-AD67-04F0F9144EA2}" sibTransId="{51A161FA-1183-470E-AB68-F3CDB48B0648}"/>
    <dgm:cxn modelId="{9B29C2B9-E4E9-447D-B33B-7BF0BA8CB873}" type="presParOf" srcId="{FD859496-CCF1-475A-83CC-21BA39E11F16}" destId="{D68E2F36-DC99-4BF1-8228-9E6B3AF74B45}" srcOrd="0" destOrd="0" presId="urn:microsoft.com/office/officeart/2005/8/layout/vList2"/>
    <dgm:cxn modelId="{9B3DACF4-674F-451F-81ED-01419AE5835C}" type="presParOf" srcId="{FD859496-CCF1-475A-83CC-21BA39E11F16}" destId="{0531966C-0E93-45BF-8D09-E21D78B90DCA}" srcOrd="1" destOrd="0" presId="urn:microsoft.com/office/officeart/2005/8/layout/vList2"/>
    <dgm:cxn modelId="{1BD3B691-C57B-4D28-88B3-DBD5AF0E65C1}" type="presParOf" srcId="{FD859496-CCF1-475A-83CC-21BA39E11F16}" destId="{004A6D0B-B81C-4017-9355-DEE3FE490071}" srcOrd="2" destOrd="0" presId="urn:microsoft.com/office/officeart/2005/8/layout/vList2"/>
    <dgm:cxn modelId="{70F072B2-DCCA-4DEF-A567-5B012E7AADC2}" type="presParOf" srcId="{FD859496-CCF1-475A-83CC-21BA39E11F16}" destId="{F1EF8CBF-5023-474F-BB55-F65B197F214F}" srcOrd="3" destOrd="0" presId="urn:microsoft.com/office/officeart/2005/8/layout/vList2"/>
    <dgm:cxn modelId="{3C14D46A-F2FC-4887-A391-865FA27388DE}" type="presParOf" srcId="{FD859496-CCF1-475A-83CC-21BA39E11F16}" destId="{321C95BE-3BF8-4BDD-9963-FC7735E0CC33}" srcOrd="4" destOrd="0" presId="urn:microsoft.com/office/officeart/2005/8/layout/vList2"/>
    <dgm:cxn modelId="{4E9F77D6-F5E6-4946-A697-EE02086DC7ED}" type="presParOf" srcId="{FD859496-CCF1-475A-83CC-21BA39E11F16}" destId="{79A7D846-41A5-4560-A613-D1A27C396809}" srcOrd="5" destOrd="0" presId="urn:microsoft.com/office/officeart/2005/8/layout/vList2"/>
    <dgm:cxn modelId="{DF26EDDC-F20C-4942-8EC6-879F0556C857}" type="presParOf" srcId="{FD859496-CCF1-475A-83CC-21BA39E11F16}" destId="{50746070-CA70-4CF7-BE46-51990EC8295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EE02D03-3E49-430D-BDB6-5152756D3BC7}" type="doc">
      <dgm:prSet loTypeId="urn:microsoft.com/office/officeart/2005/8/layout/process4" loCatId="process" qsTypeId="urn:microsoft.com/office/officeart/2005/8/quickstyle/simple4" qsCatId="simple" csTypeId="urn:microsoft.com/office/officeart/2005/8/colors/colorful1" csCatId="colorful" phldr="1"/>
      <dgm:spPr/>
      <dgm:t>
        <a:bodyPr/>
        <a:lstStyle/>
        <a:p>
          <a:endParaRPr lang="en-US"/>
        </a:p>
      </dgm:t>
    </dgm:pt>
    <dgm:pt modelId="{4FF13ECC-2555-42AB-9B8F-74A5B301D994}">
      <dgm:prSet/>
      <dgm:spPr/>
      <dgm:t>
        <a:bodyPr/>
        <a:lstStyle/>
        <a:p>
          <a:r>
            <a:rPr lang="el-GR" b="0" i="0"/>
            <a:t>Σε αντίθεση με τη λεκτική έκφραση μόνο, αυτού του είδους η θεραπεία χρησιμοποιεί αισθητηριακά, αντιληπτικά, κινητικά και συμβολικά κανάλια για να βοηθήσει στην υπέρβαση των ορίων της γλώσσας. Οι οπτικές και συμβολικές εκφράσεις βοηθούν στην άρθρωση των εμπειριών.</a:t>
          </a:r>
          <a:endParaRPr lang="en-US"/>
        </a:p>
      </dgm:t>
    </dgm:pt>
    <dgm:pt modelId="{C5122D38-594D-45A5-8719-93AA255B7E34}" type="parTrans" cxnId="{82D2B2E6-9CC8-40A3-B136-D0BEEFBE41BE}">
      <dgm:prSet/>
      <dgm:spPr/>
      <dgm:t>
        <a:bodyPr/>
        <a:lstStyle/>
        <a:p>
          <a:endParaRPr lang="en-US"/>
        </a:p>
      </dgm:t>
    </dgm:pt>
    <dgm:pt modelId="{176C95D7-4338-4EF8-8FC8-011B86EB90BD}" type="sibTrans" cxnId="{82D2B2E6-9CC8-40A3-B136-D0BEEFBE41BE}">
      <dgm:prSet/>
      <dgm:spPr/>
      <dgm:t>
        <a:bodyPr/>
        <a:lstStyle/>
        <a:p>
          <a:endParaRPr lang="en-US"/>
        </a:p>
      </dgm:t>
    </dgm:pt>
    <dgm:pt modelId="{1C6595C6-CFA1-48C8-B6A0-FFC372EC68A1}">
      <dgm:prSet/>
      <dgm:spPr>
        <a:solidFill>
          <a:schemeClr val="accent4"/>
        </a:solidFill>
      </dgm:spPr>
      <dgm:t>
        <a:bodyPr/>
        <a:lstStyle/>
        <a:p>
          <a:r>
            <a:rPr lang="el-GR" dirty="0"/>
            <a:t>Οι </a:t>
          </a:r>
          <a:r>
            <a:rPr lang="el-GR" dirty="0" err="1"/>
            <a:t>θεραπευόμενοι</a:t>
          </a:r>
          <a:r>
            <a:rPr lang="el-GR" dirty="0"/>
            <a:t> εκφράζονται μέσα από διάφορους κλάδους της τέχνης, όπως το σχέδιο, η ζωγραφική, το </a:t>
          </a:r>
          <a:r>
            <a:rPr lang="el-GR" dirty="0" err="1"/>
            <a:t>κολάζ</a:t>
          </a:r>
          <a:r>
            <a:rPr lang="el-GR" dirty="0"/>
            <a:t> και η γλυπτική και ανακαλύπτουν τη συναισθηματική, διανοητική και ψυχολογική τους κατάσταση μέσα από τις δραστηριότητες και τις δημιουργίες τους.</a:t>
          </a:r>
          <a:endParaRPr lang="en-US" dirty="0"/>
        </a:p>
      </dgm:t>
    </dgm:pt>
    <dgm:pt modelId="{701339E7-672C-40C8-9DFE-80F9190D56DF}" type="parTrans" cxnId="{37EEA17D-C6DD-4DF6-9B99-CD4F3098686B}">
      <dgm:prSet/>
      <dgm:spPr/>
      <dgm:t>
        <a:bodyPr/>
        <a:lstStyle/>
        <a:p>
          <a:endParaRPr lang="en-US"/>
        </a:p>
      </dgm:t>
    </dgm:pt>
    <dgm:pt modelId="{2BA49284-CF25-45D8-AE3A-9187DC2A44C1}" type="sibTrans" cxnId="{37EEA17D-C6DD-4DF6-9B99-CD4F3098686B}">
      <dgm:prSet/>
      <dgm:spPr/>
      <dgm:t>
        <a:bodyPr/>
        <a:lstStyle/>
        <a:p>
          <a:endParaRPr lang="en-US"/>
        </a:p>
      </dgm:t>
    </dgm:pt>
    <dgm:pt modelId="{D00353E4-3AE0-4D64-9924-D54AE3DB01CF}" type="pres">
      <dgm:prSet presAssocID="{FEE02D03-3E49-430D-BDB6-5152756D3BC7}" presName="Name0" presStyleCnt="0">
        <dgm:presLayoutVars>
          <dgm:dir/>
          <dgm:animLvl val="lvl"/>
          <dgm:resizeHandles val="exact"/>
        </dgm:presLayoutVars>
      </dgm:prSet>
      <dgm:spPr/>
    </dgm:pt>
    <dgm:pt modelId="{131EE7A5-4BC9-4468-89D5-552CE601013C}" type="pres">
      <dgm:prSet presAssocID="{1C6595C6-CFA1-48C8-B6A0-FFC372EC68A1}" presName="boxAndChildren" presStyleCnt="0"/>
      <dgm:spPr/>
    </dgm:pt>
    <dgm:pt modelId="{598FACBF-34E4-4E09-9811-856B8B79E3F8}" type="pres">
      <dgm:prSet presAssocID="{1C6595C6-CFA1-48C8-B6A0-FFC372EC68A1}" presName="parentTextBox" presStyleLbl="node1" presStyleIdx="0" presStyleCnt="2"/>
      <dgm:spPr/>
    </dgm:pt>
    <dgm:pt modelId="{A6AF7F44-34EF-4CF0-89F2-2812C8753E64}" type="pres">
      <dgm:prSet presAssocID="{176C95D7-4338-4EF8-8FC8-011B86EB90BD}" presName="sp" presStyleCnt="0"/>
      <dgm:spPr/>
    </dgm:pt>
    <dgm:pt modelId="{1A6A6298-9561-4EB6-A1AA-BAFBCF9AFB24}" type="pres">
      <dgm:prSet presAssocID="{4FF13ECC-2555-42AB-9B8F-74A5B301D994}" presName="arrowAndChildren" presStyleCnt="0"/>
      <dgm:spPr/>
    </dgm:pt>
    <dgm:pt modelId="{21324755-E872-47F6-93E4-13FE9A732244}" type="pres">
      <dgm:prSet presAssocID="{4FF13ECC-2555-42AB-9B8F-74A5B301D994}" presName="parentTextArrow" presStyleLbl="node1" presStyleIdx="1" presStyleCnt="2"/>
      <dgm:spPr/>
    </dgm:pt>
  </dgm:ptLst>
  <dgm:cxnLst>
    <dgm:cxn modelId="{E03DE278-A210-421D-A8EA-F9991C322514}" type="presOf" srcId="{4FF13ECC-2555-42AB-9B8F-74A5B301D994}" destId="{21324755-E872-47F6-93E4-13FE9A732244}" srcOrd="0" destOrd="0" presId="urn:microsoft.com/office/officeart/2005/8/layout/process4"/>
    <dgm:cxn modelId="{163CE77B-FBF2-4FF2-890C-63E206721FA6}" type="presOf" srcId="{1C6595C6-CFA1-48C8-B6A0-FFC372EC68A1}" destId="{598FACBF-34E4-4E09-9811-856B8B79E3F8}" srcOrd="0" destOrd="0" presId="urn:microsoft.com/office/officeart/2005/8/layout/process4"/>
    <dgm:cxn modelId="{37EEA17D-C6DD-4DF6-9B99-CD4F3098686B}" srcId="{FEE02D03-3E49-430D-BDB6-5152756D3BC7}" destId="{1C6595C6-CFA1-48C8-B6A0-FFC372EC68A1}" srcOrd="1" destOrd="0" parTransId="{701339E7-672C-40C8-9DFE-80F9190D56DF}" sibTransId="{2BA49284-CF25-45D8-AE3A-9187DC2A44C1}"/>
    <dgm:cxn modelId="{2B5AEEBC-1936-4955-B8C2-70005DFF25E3}" type="presOf" srcId="{FEE02D03-3E49-430D-BDB6-5152756D3BC7}" destId="{D00353E4-3AE0-4D64-9924-D54AE3DB01CF}" srcOrd="0" destOrd="0" presId="urn:microsoft.com/office/officeart/2005/8/layout/process4"/>
    <dgm:cxn modelId="{82D2B2E6-9CC8-40A3-B136-D0BEEFBE41BE}" srcId="{FEE02D03-3E49-430D-BDB6-5152756D3BC7}" destId="{4FF13ECC-2555-42AB-9B8F-74A5B301D994}" srcOrd="0" destOrd="0" parTransId="{C5122D38-594D-45A5-8719-93AA255B7E34}" sibTransId="{176C95D7-4338-4EF8-8FC8-011B86EB90BD}"/>
    <dgm:cxn modelId="{E389D621-EDE1-4027-B7E6-19953E3E5FB3}" type="presParOf" srcId="{D00353E4-3AE0-4D64-9924-D54AE3DB01CF}" destId="{131EE7A5-4BC9-4468-89D5-552CE601013C}" srcOrd="0" destOrd="0" presId="urn:microsoft.com/office/officeart/2005/8/layout/process4"/>
    <dgm:cxn modelId="{030BE026-5E6B-47E9-A822-2C29D559E4C0}" type="presParOf" srcId="{131EE7A5-4BC9-4468-89D5-552CE601013C}" destId="{598FACBF-34E4-4E09-9811-856B8B79E3F8}" srcOrd="0" destOrd="0" presId="urn:microsoft.com/office/officeart/2005/8/layout/process4"/>
    <dgm:cxn modelId="{72E9A031-77C6-4728-A707-425D4E06F97A}" type="presParOf" srcId="{D00353E4-3AE0-4D64-9924-D54AE3DB01CF}" destId="{A6AF7F44-34EF-4CF0-89F2-2812C8753E64}" srcOrd="1" destOrd="0" presId="urn:microsoft.com/office/officeart/2005/8/layout/process4"/>
    <dgm:cxn modelId="{BB47D3BD-DE41-47EC-B4E1-05FF4DDC4B3B}" type="presParOf" srcId="{D00353E4-3AE0-4D64-9924-D54AE3DB01CF}" destId="{1A6A6298-9561-4EB6-A1AA-BAFBCF9AFB24}" srcOrd="2" destOrd="0" presId="urn:microsoft.com/office/officeart/2005/8/layout/process4"/>
    <dgm:cxn modelId="{4E957979-CCCA-4300-BBE0-343609176585}" type="presParOf" srcId="{1A6A6298-9561-4EB6-A1AA-BAFBCF9AFB24}" destId="{21324755-E872-47F6-93E4-13FE9A73224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8F03BB6-4F56-4823-9012-18BB57FE506D}" type="doc">
      <dgm:prSet loTypeId="urn:microsoft.com/office/officeart/2005/8/layout/cycle2" loCatId="cycle" qsTypeId="urn:microsoft.com/office/officeart/2005/8/quickstyle/simple4" qsCatId="simple" csTypeId="urn:microsoft.com/office/officeart/2005/8/colors/colorful5" csCatId="colorful"/>
      <dgm:spPr/>
      <dgm:t>
        <a:bodyPr/>
        <a:lstStyle/>
        <a:p>
          <a:endParaRPr lang="en-US"/>
        </a:p>
      </dgm:t>
    </dgm:pt>
    <dgm:pt modelId="{4AD52607-83BA-4C80-81A6-5B6C52F45812}">
      <dgm:prSet/>
      <dgm:spPr/>
      <dgm:t>
        <a:bodyPr/>
        <a:lstStyle/>
        <a:p>
          <a:r>
            <a:rPr lang="el-GR"/>
            <a:t>Ανάπτυξη γνωστικών και αισθησιοκινητικών δεξιοτήτων</a:t>
          </a:r>
          <a:endParaRPr lang="en-US"/>
        </a:p>
      </dgm:t>
    </dgm:pt>
    <dgm:pt modelId="{AFD13EAC-975C-487D-B0D4-C3977CA7B7DF}" type="parTrans" cxnId="{2975C94C-5C15-4C72-A7AA-154EFE290CAF}">
      <dgm:prSet/>
      <dgm:spPr/>
      <dgm:t>
        <a:bodyPr/>
        <a:lstStyle/>
        <a:p>
          <a:endParaRPr lang="en-US"/>
        </a:p>
      </dgm:t>
    </dgm:pt>
    <dgm:pt modelId="{1212CF8D-86D7-44E2-BBBC-A065FCE57937}" type="sibTrans" cxnId="{2975C94C-5C15-4C72-A7AA-154EFE290CAF}">
      <dgm:prSet/>
      <dgm:spPr/>
      <dgm:t>
        <a:bodyPr/>
        <a:lstStyle/>
        <a:p>
          <a:endParaRPr lang="en-US"/>
        </a:p>
      </dgm:t>
    </dgm:pt>
    <dgm:pt modelId="{1246D38F-2E8A-4C49-BE64-926D9E37AFF6}">
      <dgm:prSet/>
      <dgm:spPr/>
      <dgm:t>
        <a:bodyPr/>
        <a:lstStyle/>
        <a:p>
          <a:r>
            <a:rPr lang="el-GR"/>
            <a:t>Καλύτερη κατανόηση των συναισθηματικών αντιδράσεων</a:t>
          </a:r>
          <a:endParaRPr lang="en-US"/>
        </a:p>
      </dgm:t>
    </dgm:pt>
    <dgm:pt modelId="{71ABFC0F-7F1F-486B-A79C-049B0D0309FF}" type="parTrans" cxnId="{6836ECFA-7914-4522-8F87-E922988EA0C8}">
      <dgm:prSet/>
      <dgm:spPr/>
      <dgm:t>
        <a:bodyPr/>
        <a:lstStyle/>
        <a:p>
          <a:endParaRPr lang="en-US"/>
        </a:p>
      </dgm:t>
    </dgm:pt>
    <dgm:pt modelId="{FA282F14-3BFC-4109-AC37-7680D07B9942}" type="sibTrans" cxnId="{6836ECFA-7914-4522-8F87-E922988EA0C8}">
      <dgm:prSet/>
      <dgm:spPr/>
      <dgm:t>
        <a:bodyPr/>
        <a:lstStyle/>
        <a:p>
          <a:endParaRPr lang="en-US"/>
        </a:p>
      </dgm:t>
    </dgm:pt>
    <dgm:pt modelId="{06E75979-5EF5-42D2-8F0F-EAC18716E086}">
      <dgm:prSet/>
      <dgm:spPr/>
      <dgm:t>
        <a:bodyPr/>
        <a:lstStyle/>
        <a:p>
          <a:r>
            <a:rPr lang="el-GR"/>
            <a:t>Καλύτερη διαχείριση και έκφραση των συναισθημάτων</a:t>
          </a:r>
          <a:endParaRPr lang="en-US"/>
        </a:p>
      </dgm:t>
    </dgm:pt>
    <dgm:pt modelId="{B2B0FB1C-D8E0-4FB4-8CF1-32606084E3D6}" type="parTrans" cxnId="{AE7F7242-187A-43E6-8D1E-0769B50F0418}">
      <dgm:prSet/>
      <dgm:spPr/>
      <dgm:t>
        <a:bodyPr/>
        <a:lstStyle/>
        <a:p>
          <a:endParaRPr lang="en-US"/>
        </a:p>
      </dgm:t>
    </dgm:pt>
    <dgm:pt modelId="{C4D79803-B69D-4055-983C-8E84B435B067}" type="sibTrans" cxnId="{AE7F7242-187A-43E6-8D1E-0769B50F0418}">
      <dgm:prSet/>
      <dgm:spPr/>
      <dgm:t>
        <a:bodyPr/>
        <a:lstStyle/>
        <a:p>
          <a:endParaRPr lang="en-US"/>
        </a:p>
      </dgm:t>
    </dgm:pt>
    <dgm:pt modelId="{2CC60349-7556-4F6A-8B33-9E2DDF5C27C3}">
      <dgm:prSet/>
      <dgm:spPr/>
      <dgm:t>
        <a:bodyPr/>
        <a:lstStyle/>
        <a:p>
          <a:r>
            <a:rPr lang="el-GR"/>
            <a:t>Αύξηση της αυτογνωσίας</a:t>
          </a:r>
          <a:endParaRPr lang="en-US"/>
        </a:p>
      </dgm:t>
    </dgm:pt>
    <dgm:pt modelId="{A487EBBB-E95C-46F7-8FEB-34C212CF3F48}" type="parTrans" cxnId="{5BC3EDB2-2E14-4575-81DB-526A4B14BE85}">
      <dgm:prSet/>
      <dgm:spPr/>
      <dgm:t>
        <a:bodyPr/>
        <a:lstStyle/>
        <a:p>
          <a:endParaRPr lang="en-US"/>
        </a:p>
      </dgm:t>
    </dgm:pt>
    <dgm:pt modelId="{245D9B28-BE5A-48E7-8168-F6DB6B843322}" type="sibTrans" cxnId="{5BC3EDB2-2E14-4575-81DB-526A4B14BE85}">
      <dgm:prSet/>
      <dgm:spPr/>
      <dgm:t>
        <a:bodyPr/>
        <a:lstStyle/>
        <a:p>
          <a:endParaRPr lang="en-US"/>
        </a:p>
      </dgm:t>
    </dgm:pt>
    <dgm:pt modelId="{A9B7B928-A9F2-4613-A175-2B4F548A1D1C}">
      <dgm:prSet/>
      <dgm:spPr/>
      <dgm:t>
        <a:bodyPr/>
        <a:lstStyle/>
        <a:p>
          <a:r>
            <a:rPr lang="el-GR"/>
            <a:t>Αύξηση της αυτοπεποίθησης</a:t>
          </a:r>
          <a:endParaRPr lang="en-US"/>
        </a:p>
      </dgm:t>
    </dgm:pt>
    <dgm:pt modelId="{D5FD841D-E172-4380-B0BC-D9F153F90718}" type="parTrans" cxnId="{57869EC6-71FC-42FC-99C1-45237EFBB5F1}">
      <dgm:prSet/>
      <dgm:spPr/>
      <dgm:t>
        <a:bodyPr/>
        <a:lstStyle/>
        <a:p>
          <a:endParaRPr lang="en-US"/>
        </a:p>
      </dgm:t>
    </dgm:pt>
    <dgm:pt modelId="{A6C6B91B-48D9-4C5B-BEDD-2D1DA8F9C607}" type="sibTrans" cxnId="{57869EC6-71FC-42FC-99C1-45237EFBB5F1}">
      <dgm:prSet/>
      <dgm:spPr/>
      <dgm:t>
        <a:bodyPr/>
        <a:lstStyle/>
        <a:p>
          <a:endParaRPr lang="en-US"/>
        </a:p>
      </dgm:t>
    </dgm:pt>
    <dgm:pt modelId="{4F006F18-888E-445B-AD83-E9B2E37EE5BA}">
      <dgm:prSet/>
      <dgm:spPr/>
      <dgm:t>
        <a:bodyPr/>
        <a:lstStyle/>
        <a:p>
          <a:r>
            <a:rPr lang="el-GR" dirty="0">
              <a:solidFill>
                <a:schemeClr val="bg1"/>
              </a:solidFill>
            </a:rPr>
            <a:t>Αποκάλυψη της εσωτερικής δημιουργικής πλευράς του ατόμου και απόκτηση διορατικότητας</a:t>
          </a:r>
          <a:endParaRPr lang="en-US" dirty="0">
            <a:solidFill>
              <a:schemeClr val="bg1"/>
            </a:solidFill>
          </a:endParaRPr>
        </a:p>
      </dgm:t>
    </dgm:pt>
    <dgm:pt modelId="{9F9540A5-B783-4F38-BF00-1A0A0D839F39}" type="parTrans" cxnId="{EFAD9685-8BB1-4E95-8927-1C4B4F419A34}">
      <dgm:prSet/>
      <dgm:spPr/>
      <dgm:t>
        <a:bodyPr/>
        <a:lstStyle/>
        <a:p>
          <a:endParaRPr lang="en-US"/>
        </a:p>
      </dgm:t>
    </dgm:pt>
    <dgm:pt modelId="{5F4B81CB-0337-4E7E-9F6E-C2AFF634F67D}" type="sibTrans" cxnId="{EFAD9685-8BB1-4E95-8927-1C4B4F419A34}">
      <dgm:prSet/>
      <dgm:spPr/>
      <dgm:t>
        <a:bodyPr/>
        <a:lstStyle/>
        <a:p>
          <a:endParaRPr lang="en-US"/>
        </a:p>
      </dgm:t>
    </dgm:pt>
    <dgm:pt modelId="{13B303D7-F7C0-4BC0-A542-7DAF4E51A429}">
      <dgm:prSet/>
      <dgm:spPr/>
      <dgm:t>
        <a:bodyPr/>
        <a:lstStyle/>
        <a:p>
          <a:r>
            <a:rPr lang="el-GR" dirty="0">
              <a:highlight>
                <a:srgbClr val="000000"/>
              </a:highlight>
            </a:rPr>
            <a:t>Ανάπτυξη κοινωνικών δεξιοτήτων</a:t>
          </a:r>
          <a:endParaRPr lang="en-US" dirty="0">
            <a:highlight>
              <a:srgbClr val="000000"/>
            </a:highlight>
          </a:endParaRPr>
        </a:p>
      </dgm:t>
    </dgm:pt>
    <dgm:pt modelId="{4239EAF0-8719-4B15-8254-908F620F112C}" type="parTrans" cxnId="{538A9493-630C-489B-B72B-9F237DE5B839}">
      <dgm:prSet/>
      <dgm:spPr/>
      <dgm:t>
        <a:bodyPr/>
        <a:lstStyle/>
        <a:p>
          <a:endParaRPr lang="en-US"/>
        </a:p>
      </dgm:t>
    </dgm:pt>
    <dgm:pt modelId="{7DD360F6-476F-4F59-A0FF-6E3BE4A32D64}" type="sibTrans" cxnId="{538A9493-630C-489B-B72B-9F237DE5B839}">
      <dgm:prSet/>
      <dgm:spPr/>
      <dgm:t>
        <a:bodyPr/>
        <a:lstStyle/>
        <a:p>
          <a:endParaRPr lang="en-US"/>
        </a:p>
      </dgm:t>
    </dgm:pt>
    <dgm:pt modelId="{A6E72996-9600-4D32-8334-2DDAE18BDB92}">
      <dgm:prSet/>
      <dgm:spPr/>
      <dgm:t>
        <a:bodyPr/>
        <a:lstStyle/>
        <a:p>
          <a:r>
            <a:rPr lang="el-GR" dirty="0"/>
            <a:t>Καλύτερη αντιμετώπιση του στρες</a:t>
          </a:r>
          <a:endParaRPr lang="en-US" dirty="0"/>
        </a:p>
      </dgm:t>
    </dgm:pt>
    <dgm:pt modelId="{3052E033-ACBE-4EAC-AB95-E375ECD5E49C}" type="parTrans" cxnId="{4CB2EC2C-6BB5-4F8E-9EDA-15A493A218BE}">
      <dgm:prSet/>
      <dgm:spPr/>
      <dgm:t>
        <a:bodyPr/>
        <a:lstStyle/>
        <a:p>
          <a:endParaRPr lang="en-US"/>
        </a:p>
      </dgm:t>
    </dgm:pt>
    <dgm:pt modelId="{A1D6A15F-7B10-4E3A-92D2-B65406B7A6D4}" type="sibTrans" cxnId="{4CB2EC2C-6BB5-4F8E-9EDA-15A493A218BE}">
      <dgm:prSet/>
      <dgm:spPr/>
      <dgm:t>
        <a:bodyPr/>
        <a:lstStyle/>
        <a:p>
          <a:endParaRPr lang="en-US"/>
        </a:p>
      </dgm:t>
    </dgm:pt>
    <dgm:pt modelId="{CFC071B3-2936-4F3B-A723-D9BB3BF5A77C}" type="pres">
      <dgm:prSet presAssocID="{58F03BB6-4F56-4823-9012-18BB57FE506D}" presName="cycle" presStyleCnt="0">
        <dgm:presLayoutVars>
          <dgm:dir/>
          <dgm:resizeHandles val="exact"/>
        </dgm:presLayoutVars>
      </dgm:prSet>
      <dgm:spPr/>
    </dgm:pt>
    <dgm:pt modelId="{93505ABF-68FB-4FDE-861C-55F9CD931231}" type="pres">
      <dgm:prSet presAssocID="{4AD52607-83BA-4C80-81A6-5B6C52F45812}" presName="node" presStyleLbl="node1" presStyleIdx="0" presStyleCnt="8">
        <dgm:presLayoutVars>
          <dgm:bulletEnabled val="1"/>
        </dgm:presLayoutVars>
      </dgm:prSet>
      <dgm:spPr/>
    </dgm:pt>
    <dgm:pt modelId="{8F182517-0280-4010-B0CB-6D4A117D4BAC}" type="pres">
      <dgm:prSet presAssocID="{1212CF8D-86D7-44E2-BBBC-A065FCE57937}" presName="sibTrans" presStyleLbl="sibTrans2D1" presStyleIdx="0" presStyleCnt="8"/>
      <dgm:spPr/>
    </dgm:pt>
    <dgm:pt modelId="{736ACC8C-6654-40DD-AD69-6CD6B42D5F5D}" type="pres">
      <dgm:prSet presAssocID="{1212CF8D-86D7-44E2-BBBC-A065FCE57937}" presName="connectorText" presStyleLbl="sibTrans2D1" presStyleIdx="0" presStyleCnt="8"/>
      <dgm:spPr/>
    </dgm:pt>
    <dgm:pt modelId="{DD6E61F4-4C6C-4DF8-A480-4A80B36E84FC}" type="pres">
      <dgm:prSet presAssocID="{1246D38F-2E8A-4C49-BE64-926D9E37AFF6}" presName="node" presStyleLbl="node1" presStyleIdx="1" presStyleCnt="8">
        <dgm:presLayoutVars>
          <dgm:bulletEnabled val="1"/>
        </dgm:presLayoutVars>
      </dgm:prSet>
      <dgm:spPr/>
    </dgm:pt>
    <dgm:pt modelId="{4B8567A3-2DAD-4B43-A389-60AFCC610A44}" type="pres">
      <dgm:prSet presAssocID="{FA282F14-3BFC-4109-AC37-7680D07B9942}" presName="sibTrans" presStyleLbl="sibTrans2D1" presStyleIdx="1" presStyleCnt="8"/>
      <dgm:spPr/>
    </dgm:pt>
    <dgm:pt modelId="{754408E7-18CD-41E0-82C6-B1A1C11E44B2}" type="pres">
      <dgm:prSet presAssocID="{FA282F14-3BFC-4109-AC37-7680D07B9942}" presName="connectorText" presStyleLbl="sibTrans2D1" presStyleIdx="1" presStyleCnt="8"/>
      <dgm:spPr/>
    </dgm:pt>
    <dgm:pt modelId="{93D5E859-9C05-49E9-A40A-A0B13881A37A}" type="pres">
      <dgm:prSet presAssocID="{06E75979-5EF5-42D2-8F0F-EAC18716E086}" presName="node" presStyleLbl="node1" presStyleIdx="2" presStyleCnt="8">
        <dgm:presLayoutVars>
          <dgm:bulletEnabled val="1"/>
        </dgm:presLayoutVars>
      </dgm:prSet>
      <dgm:spPr/>
    </dgm:pt>
    <dgm:pt modelId="{D00B4147-3EA8-44D0-B66B-7221A182FA33}" type="pres">
      <dgm:prSet presAssocID="{C4D79803-B69D-4055-983C-8E84B435B067}" presName="sibTrans" presStyleLbl="sibTrans2D1" presStyleIdx="2" presStyleCnt="8"/>
      <dgm:spPr/>
    </dgm:pt>
    <dgm:pt modelId="{25D04A6C-6A68-44A2-8446-CDD0FCF4ABDD}" type="pres">
      <dgm:prSet presAssocID="{C4D79803-B69D-4055-983C-8E84B435B067}" presName="connectorText" presStyleLbl="sibTrans2D1" presStyleIdx="2" presStyleCnt="8"/>
      <dgm:spPr/>
    </dgm:pt>
    <dgm:pt modelId="{EAB574AA-7B10-4259-BA36-D01AA781F149}" type="pres">
      <dgm:prSet presAssocID="{2CC60349-7556-4F6A-8B33-9E2DDF5C27C3}" presName="node" presStyleLbl="node1" presStyleIdx="3" presStyleCnt="8">
        <dgm:presLayoutVars>
          <dgm:bulletEnabled val="1"/>
        </dgm:presLayoutVars>
      </dgm:prSet>
      <dgm:spPr/>
    </dgm:pt>
    <dgm:pt modelId="{951D4201-E198-442B-8534-51D3D6E31B88}" type="pres">
      <dgm:prSet presAssocID="{245D9B28-BE5A-48E7-8168-F6DB6B843322}" presName="sibTrans" presStyleLbl="sibTrans2D1" presStyleIdx="3" presStyleCnt="8"/>
      <dgm:spPr/>
    </dgm:pt>
    <dgm:pt modelId="{D23D8998-DE1D-40C0-BC65-CD7B0BCC5839}" type="pres">
      <dgm:prSet presAssocID="{245D9B28-BE5A-48E7-8168-F6DB6B843322}" presName="connectorText" presStyleLbl="sibTrans2D1" presStyleIdx="3" presStyleCnt="8"/>
      <dgm:spPr/>
    </dgm:pt>
    <dgm:pt modelId="{877E2A29-C8AD-4B74-A982-4BA24299D681}" type="pres">
      <dgm:prSet presAssocID="{A9B7B928-A9F2-4613-A175-2B4F548A1D1C}" presName="node" presStyleLbl="node1" presStyleIdx="4" presStyleCnt="8">
        <dgm:presLayoutVars>
          <dgm:bulletEnabled val="1"/>
        </dgm:presLayoutVars>
      </dgm:prSet>
      <dgm:spPr/>
    </dgm:pt>
    <dgm:pt modelId="{C51059CD-5060-4C7F-9E83-A8DCA15B408B}" type="pres">
      <dgm:prSet presAssocID="{A6C6B91B-48D9-4C5B-BEDD-2D1DA8F9C607}" presName="sibTrans" presStyleLbl="sibTrans2D1" presStyleIdx="4" presStyleCnt="8"/>
      <dgm:spPr/>
    </dgm:pt>
    <dgm:pt modelId="{151DC018-EC53-47E2-B97F-8EC6C061B49B}" type="pres">
      <dgm:prSet presAssocID="{A6C6B91B-48D9-4C5B-BEDD-2D1DA8F9C607}" presName="connectorText" presStyleLbl="sibTrans2D1" presStyleIdx="4" presStyleCnt="8"/>
      <dgm:spPr/>
    </dgm:pt>
    <dgm:pt modelId="{7E44AA2B-6356-4F64-8805-F8129CBF42E7}" type="pres">
      <dgm:prSet presAssocID="{4F006F18-888E-445B-AD83-E9B2E37EE5BA}" presName="node" presStyleLbl="node1" presStyleIdx="5" presStyleCnt="8">
        <dgm:presLayoutVars>
          <dgm:bulletEnabled val="1"/>
        </dgm:presLayoutVars>
      </dgm:prSet>
      <dgm:spPr/>
    </dgm:pt>
    <dgm:pt modelId="{22A01F16-F850-45E1-AAF3-DCFF72EED7E1}" type="pres">
      <dgm:prSet presAssocID="{5F4B81CB-0337-4E7E-9F6E-C2AFF634F67D}" presName="sibTrans" presStyleLbl="sibTrans2D1" presStyleIdx="5" presStyleCnt="8"/>
      <dgm:spPr/>
    </dgm:pt>
    <dgm:pt modelId="{5E5389AA-A0FD-408B-935A-A6367CC88A06}" type="pres">
      <dgm:prSet presAssocID="{5F4B81CB-0337-4E7E-9F6E-C2AFF634F67D}" presName="connectorText" presStyleLbl="sibTrans2D1" presStyleIdx="5" presStyleCnt="8"/>
      <dgm:spPr/>
    </dgm:pt>
    <dgm:pt modelId="{81855786-C5A8-432F-A891-2CC63655430A}" type="pres">
      <dgm:prSet presAssocID="{13B303D7-F7C0-4BC0-A542-7DAF4E51A429}" presName="node" presStyleLbl="node1" presStyleIdx="6" presStyleCnt="8">
        <dgm:presLayoutVars>
          <dgm:bulletEnabled val="1"/>
        </dgm:presLayoutVars>
      </dgm:prSet>
      <dgm:spPr/>
    </dgm:pt>
    <dgm:pt modelId="{5BB2B322-A219-4574-AA97-E4C46982F009}" type="pres">
      <dgm:prSet presAssocID="{7DD360F6-476F-4F59-A0FF-6E3BE4A32D64}" presName="sibTrans" presStyleLbl="sibTrans2D1" presStyleIdx="6" presStyleCnt="8"/>
      <dgm:spPr/>
    </dgm:pt>
    <dgm:pt modelId="{9AFC9DD3-23A4-4E8A-ADF8-AD5D317C31E7}" type="pres">
      <dgm:prSet presAssocID="{7DD360F6-476F-4F59-A0FF-6E3BE4A32D64}" presName="connectorText" presStyleLbl="sibTrans2D1" presStyleIdx="6" presStyleCnt="8"/>
      <dgm:spPr/>
    </dgm:pt>
    <dgm:pt modelId="{0D0936DF-7D71-4249-915F-36B4A94059C9}" type="pres">
      <dgm:prSet presAssocID="{A6E72996-9600-4D32-8334-2DDAE18BDB92}" presName="node" presStyleLbl="node1" presStyleIdx="7" presStyleCnt="8">
        <dgm:presLayoutVars>
          <dgm:bulletEnabled val="1"/>
        </dgm:presLayoutVars>
      </dgm:prSet>
      <dgm:spPr/>
    </dgm:pt>
    <dgm:pt modelId="{EBB5181E-AC8D-4249-B118-8E327FF30782}" type="pres">
      <dgm:prSet presAssocID="{A1D6A15F-7B10-4E3A-92D2-B65406B7A6D4}" presName="sibTrans" presStyleLbl="sibTrans2D1" presStyleIdx="7" presStyleCnt="8"/>
      <dgm:spPr/>
    </dgm:pt>
    <dgm:pt modelId="{81194B0B-4CDF-4EB9-8F3C-DF965C555643}" type="pres">
      <dgm:prSet presAssocID="{A1D6A15F-7B10-4E3A-92D2-B65406B7A6D4}" presName="connectorText" presStyleLbl="sibTrans2D1" presStyleIdx="7" presStyleCnt="8"/>
      <dgm:spPr/>
    </dgm:pt>
  </dgm:ptLst>
  <dgm:cxnLst>
    <dgm:cxn modelId="{A3A6B30B-F448-49FF-9176-EB13C51FAF6E}" type="presOf" srcId="{5F4B81CB-0337-4E7E-9F6E-C2AFF634F67D}" destId="{22A01F16-F850-45E1-AAF3-DCFF72EED7E1}" srcOrd="0" destOrd="0" presId="urn:microsoft.com/office/officeart/2005/8/layout/cycle2"/>
    <dgm:cxn modelId="{9F50501C-C5E7-4010-8374-462048EB321A}" type="presOf" srcId="{A9B7B928-A9F2-4613-A175-2B4F548A1D1C}" destId="{877E2A29-C8AD-4B74-A982-4BA24299D681}" srcOrd="0" destOrd="0" presId="urn:microsoft.com/office/officeart/2005/8/layout/cycle2"/>
    <dgm:cxn modelId="{1BCEB323-3186-460F-B7F6-22B8EBEBC574}" type="presOf" srcId="{C4D79803-B69D-4055-983C-8E84B435B067}" destId="{25D04A6C-6A68-44A2-8446-CDD0FCF4ABDD}" srcOrd="1" destOrd="0" presId="urn:microsoft.com/office/officeart/2005/8/layout/cycle2"/>
    <dgm:cxn modelId="{DCD9042B-B13E-42B2-A873-0BC5DB385780}" type="presOf" srcId="{4AD52607-83BA-4C80-81A6-5B6C52F45812}" destId="{93505ABF-68FB-4FDE-861C-55F9CD931231}" srcOrd="0" destOrd="0" presId="urn:microsoft.com/office/officeart/2005/8/layout/cycle2"/>
    <dgm:cxn modelId="{4CB2EC2C-6BB5-4F8E-9EDA-15A493A218BE}" srcId="{58F03BB6-4F56-4823-9012-18BB57FE506D}" destId="{A6E72996-9600-4D32-8334-2DDAE18BDB92}" srcOrd="7" destOrd="0" parTransId="{3052E033-ACBE-4EAC-AB95-E375ECD5E49C}" sibTransId="{A1D6A15F-7B10-4E3A-92D2-B65406B7A6D4}"/>
    <dgm:cxn modelId="{AE7F7242-187A-43E6-8D1E-0769B50F0418}" srcId="{58F03BB6-4F56-4823-9012-18BB57FE506D}" destId="{06E75979-5EF5-42D2-8F0F-EAC18716E086}" srcOrd="2" destOrd="0" parTransId="{B2B0FB1C-D8E0-4FB4-8CF1-32606084E3D6}" sibTransId="{C4D79803-B69D-4055-983C-8E84B435B067}"/>
    <dgm:cxn modelId="{2975C94C-5C15-4C72-A7AA-154EFE290CAF}" srcId="{58F03BB6-4F56-4823-9012-18BB57FE506D}" destId="{4AD52607-83BA-4C80-81A6-5B6C52F45812}" srcOrd="0" destOrd="0" parTransId="{AFD13EAC-975C-487D-B0D4-C3977CA7B7DF}" sibTransId="{1212CF8D-86D7-44E2-BBBC-A065FCE57937}"/>
    <dgm:cxn modelId="{C6AC2C5B-24DD-458C-90A7-079AEB66CDAC}" type="presOf" srcId="{A6C6B91B-48D9-4C5B-BEDD-2D1DA8F9C607}" destId="{C51059CD-5060-4C7F-9E83-A8DCA15B408B}" srcOrd="0" destOrd="0" presId="urn:microsoft.com/office/officeart/2005/8/layout/cycle2"/>
    <dgm:cxn modelId="{17FFAC5B-BD49-4B2F-A5B3-131E0A86CB2C}" type="presOf" srcId="{1212CF8D-86D7-44E2-BBBC-A065FCE57937}" destId="{736ACC8C-6654-40DD-AD69-6CD6B42D5F5D}" srcOrd="1" destOrd="0" presId="urn:microsoft.com/office/officeart/2005/8/layout/cycle2"/>
    <dgm:cxn modelId="{22DF2A62-680A-4F53-A6F3-ED6028D6FD8B}" type="presOf" srcId="{1212CF8D-86D7-44E2-BBBC-A065FCE57937}" destId="{8F182517-0280-4010-B0CB-6D4A117D4BAC}" srcOrd="0" destOrd="0" presId="urn:microsoft.com/office/officeart/2005/8/layout/cycle2"/>
    <dgm:cxn modelId="{A37BC771-1463-4E3F-8562-BA73A9D69429}" type="presOf" srcId="{A6C6B91B-48D9-4C5B-BEDD-2D1DA8F9C607}" destId="{151DC018-EC53-47E2-B97F-8EC6C061B49B}" srcOrd="1" destOrd="0" presId="urn:microsoft.com/office/officeart/2005/8/layout/cycle2"/>
    <dgm:cxn modelId="{DD0D777D-16BA-49DD-9D3E-3E9C77659208}" type="presOf" srcId="{1246D38F-2E8A-4C49-BE64-926D9E37AFF6}" destId="{DD6E61F4-4C6C-4DF8-A480-4A80B36E84FC}" srcOrd="0" destOrd="0" presId="urn:microsoft.com/office/officeart/2005/8/layout/cycle2"/>
    <dgm:cxn modelId="{EFAD9685-8BB1-4E95-8927-1C4B4F419A34}" srcId="{58F03BB6-4F56-4823-9012-18BB57FE506D}" destId="{4F006F18-888E-445B-AD83-E9B2E37EE5BA}" srcOrd="5" destOrd="0" parTransId="{9F9540A5-B783-4F38-BF00-1A0A0D839F39}" sibTransId="{5F4B81CB-0337-4E7E-9F6E-C2AFF634F67D}"/>
    <dgm:cxn modelId="{CC720C91-75B8-43D2-B3A9-938482A71478}" type="presOf" srcId="{A1D6A15F-7B10-4E3A-92D2-B65406B7A6D4}" destId="{EBB5181E-AC8D-4249-B118-8E327FF30782}" srcOrd="0" destOrd="0" presId="urn:microsoft.com/office/officeart/2005/8/layout/cycle2"/>
    <dgm:cxn modelId="{538A9493-630C-489B-B72B-9F237DE5B839}" srcId="{58F03BB6-4F56-4823-9012-18BB57FE506D}" destId="{13B303D7-F7C0-4BC0-A542-7DAF4E51A429}" srcOrd="6" destOrd="0" parTransId="{4239EAF0-8719-4B15-8254-908F620F112C}" sibTransId="{7DD360F6-476F-4F59-A0FF-6E3BE4A32D64}"/>
    <dgm:cxn modelId="{02FA5895-0F25-43EA-84EB-8481140C8C5F}" type="presOf" srcId="{2CC60349-7556-4F6A-8B33-9E2DDF5C27C3}" destId="{EAB574AA-7B10-4259-BA36-D01AA781F149}" srcOrd="0" destOrd="0" presId="urn:microsoft.com/office/officeart/2005/8/layout/cycle2"/>
    <dgm:cxn modelId="{D0D78F9A-6AED-40A9-B218-D5FA7788325A}" type="presOf" srcId="{13B303D7-F7C0-4BC0-A542-7DAF4E51A429}" destId="{81855786-C5A8-432F-A891-2CC63655430A}" srcOrd="0" destOrd="0" presId="urn:microsoft.com/office/officeart/2005/8/layout/cycle2"/>
    <dgm:cxn modelId="{D43669A1-A9D5-4961-B1A7-692B2A836AEB}" type="presOf" srcId="{A6E72996-9600-4D32-8334-2DDAE18BDB92}" destId="{0D0936DF-7D71-4249-915F-36B4A94059C9}" srcOrd="0" destOrd="0" presId="urn:microsoft.com/office/officeart/2005/8/layout/cycle2"/>
    <dgm:cxn modelId="{2A1C37AB-B96B-4070-8A55-42DA8788BE36}" type="presOf" srcId="{4F006F18-888E-445B-AD83-E9B2E37EE5BA}" destId="{7E44AA2B-6356-4F64-8805-F8129CBF42E7}" srcOrd="0" destOrd="0" presId="urn:microsoft.com/office/officeart/2005/8/layout/cycle2"/>
    <dgm:cxn modelId="{5BC3EDB2-2E14-4575-81DB-526A4B14BE85}" srcId="{58F03BB6-4F56-4823-9012-18BB57FE506D}" destId="{2CC60349-7556-4F6A-8B33-9E2DDF5C27C3}" srcOrd="3" destOrd="0" parTransId="{A487EBBB-E95C-46F7-8FEB-34C212CF3F48}" sibTransId="{245D9B28-BE5A-48E7-8168-F6DB6B843322}"/>
    <dgm:cxn modelId="{D12E12B9-C6ED-4E19-B266-DDA9B8C7B77B}" type="presOf" srcId="{C4D79803-B69D-4055-983C-8E84B435B067}" destId="{D00B4147-3EA8-44D0-B66B-7221A182FA33}" srcOrd="0" destOrd="0" presId="urn:microsoft.com/office/officeart/2005/8/layout/cycle2"/>
    <dgm:cxn modelId="{DD2CCEBD-6A27-4158-95CE-07C25C561793}" type="presOf" srcId="{FA282F14-3BFC-4109-AC37-7680D07B9942}" destId="{754408E7-18CD-41E0-82C6-B1A1C11E44B2}" srcOrd="1" destOrd="0" presId="urn:microsoft.com/office/officeart/2005/8/layout/cycle2"/>
    <dgm:cxn modelId="{36BC5DC0-AAE2-4A4F-AD9D-9918F0F487B8}" type="presOf" srcId="{A1D6A15F-7B10-4E3A-92D2-B65406B7A6D4}" destId="{81194B0B-4CDF-4EB9-8F3C-DF965C555643}" srcOrd="1" destOrd="0" presId="urn:microsoft.com/office/officeart/2005/8/layout/cycle2"/>
    <dgm:cxn modelId="{C0296BC6-9295-4A4C-B35E-4883ED7A3921}" type="presOf" srcId="{245D9B28-BE5A-48E7-8168-F6DB6B843322}" destId="{D23D8998-DE1D-40C0-BC65-CD7B0BCC5839}" srcOrd="1" destOrd="0" presId="urn:microsoft.com/office/officeart/2005/8/layout/cycle2"/>
    <dgm:cxn modelId="{57869EC6-71FC-42FC-99C1-45237EFBB5F1}" srcId="{58F03BB6-4F56-4823-9012-18BB57FE506D}" destId="{A9B7B928-A9F2-4613-A175-2B4F548A1D1C}" srcOrd="4" destOrd="0" parTransId="{D5FD841D-E172-4380-B0BC-D9F153F90718}" sibTransId="{A6C6B91B-48D9-4C5B-BEDD-2D1DA8F9C607}"/>
    <dgm:cxn modelId="{FB1AFAC7-29C0-4EEC-9708-23393D04C281}" type="presOf" srcId="{7DD360F6-476F-4F59-A0FF-6E3BE4A32D64}" destId="{9AFC9DD3-23A4-4E8A-ADF8-AD5D317C31E7}" srcOrd="1" destOrd="0" presId="urn:microsoft.com/office/officeart/2005/8/layout/cycle2"/>
    <dgm:cxn modelId="{D9FA6DD8-4CC1-42BC-A0A5-E97C38925A32}" type="presOf" srcId="{245D9B28-BE5A-48E7-8168-F6DB6B843322}" destId="{951D4201-E198-442B-8534-51D3D6E31B88}" srcOrd="0" destOrd="0" presId="urn:microsoft.com/office/officeart/2005/8/layout/cycle2"/>
    <dgm:cxn modelId="{5ABA52DA-8F2D-4D35-A63B-DE0A2A9BBD70}" type="presOf" srcId="{7DD360F6-476F-4F59-A0FF-6E3BE4A32D64}" destId="{5BB2B322-A219-4574-AA97-E4C46982F009}" srcOrd="0" destOrd="0" presId="urn:microsoft.com/office/officeart/2005/8/layout/cycle2"/>
    <dgm:cxn modelId="{076D95E3-22CD-43A9-8ECB-26EBC802D3A8}" type="presOf" srcId="{FA282F14-3BFC-4109-AC37-7680D07B9942}" destId="{4B8567A3-2DAD-4B43-A389-60AFCC610A44}" srcOrd="0" destOrd="0" presId="urn:microsoft.com/office/officeart/2005/8/layout/cycle2"/>
    <dgm:cxn modelId="{E179DFF5-623B-4712-AE05-3741E2F65F06}" type="presOf" srcId="{06E75979-5EF5-42D2-8F0F-EAC18716E086}" destId="{93D5E859-9C05-49E9-A40A-A0B13881A37A}" srcOrd="0" destOrd="0" presId="urn:microsoft.com/office/officeart/2005/8/layout/cycle2"/>
    <dgm:cxn modelId="{6836ECFA-7914-4522-8F87-E922988EA0C8}" srcId="{58F03BB6-4F56-4823-9012-18BB57FE506D}" destId="{1246D38F-2E8A-4C49-BE64-926D9E37AFF6}" srcOrd="1" destOrd="0" parTransId="{71ABFC0F-7F1F-486B-A79C-049B0D0309FF}" sibTransId="{FA282F14-3BFC-4109-AC37-7680D07B9942}"/>
    <dgm:cxn modelId="{965955FB-BF8D-4886-9994-095A0E10BA10}" type="presOf" srcId="{58F03BB6-4F56-4823-9012-18BB57FE506D}" destId="{CFC071B3-2936-4F3B-A723-D9BB3BF5A77C}" srcOrd="0" destOrd="0" presId="urn:microsoft.com/office/officeart/2005/8/layout/cycle2"/>
    <dgm:cxn modelId="{DF3D48FC-30CD-4D3D-B5C4-E0F77978362F}" type="presOf" srcId="{5F4B81CB-0337-4E7E-9F6E-C2AFF634F67D}" destId="{5E5389AA-A0FD-408B-935A-A6367CC88A06}" srcOrd="1" destOrd="0" presId="urn:microsoft.com/office/officeart/2005/8/layout/cycle2"/>
    <dgm:cxn modelId="{800DBFD8-BD60-463B-8B21-DFA3E3E01988}" type="presParOf" srcId="{CFC071B3-2936-4F3B-A723-D9BB3BF5A77C}" destId="{93505ABF-68FB-4FDE-861C-55F9CD931231}" srcOrd="0" destOrd="0" presId="urn:microsoft.com/office/officeart/2005/8/layout/cycle2"/>
    <dgm:cxn modelId="{BFBE37AC-4E95-4BB0-B3D8-4BEBB961B552}" type="presParOf" srcId="{CFC071B3-2936-4F3B-A723-D9BB3BF5A77C}" destId="{8F182517-0280-4010-B0CB-6D4A117D4BAC}" srcOrd="1" destOrd="0" presId="urn:microsoft.com/office/officeart/2005/8/layout/cycle2"/>
    <dgm:cxn modelId="{F1D0D869-09CE-40AC-A8E3-FCEBF3501A39}" type="presParOf" srcId="{8F182517-0280-4010-B0CB-6D4A117D4BAC}" destId="{736ACC8C-6654-40DD-AD69-6CD6B42D5F5D}" srcOrd="0" destOrd="0" presId="urn:microsoft.com/office/officeart/2005/8/layout/cycle2"/>
    <dgm:cxn modelId="{25EFEF17-240C-47FB-96B9-B9C8309A94B4}" type="presParOf" srcId="{CFC071B3-2936-4F3B-A723-D9BB3BF5A77C}" destId="{DD6E61F4-4C6C-4DF8-A480-4A80B36E84FC}" srcOrd="2" destOrd="0" presId="urn:microsoft.com/office/officeart/2005/8/layout/cycle2"/>
    <dgm:cxn modelId="{B88B88F8-DEEA-41D1-B771-9864C7862DED}" type="presParOf" srcId="{CFC071B3-2936-4F3B-A723-D9BB3BF5A77C}" destId="{4B8567A3-2DAD-4B43-A389-60AFCC610A44}" srcOrd="3" destOrd="0" presId="urn:microsoft.com/office/officeart/2005/8/layout/cycle2"/>
    <dgm:cxn modelId="{9D21621A-A247-4826-86DA-367D23BE6F1F}" type="presParOf" srcId="{4B8567A3-2DAD-4B43-A389-60AFCC610A44}" destId="{754408E7-18CD-41E0-82C6-B1A1C11E44B2}" srcOrd="0" destOrd="0" presId="urn:microsoft.com/office/officeart/2005/8/layout/cycle2"/>
    <dgm:cxn modelId="{16AA0D43-5656-423F-9210-84AF59150778}" type="presParOf" srcId="{CFC071B3-2936-4F3B-A723-D9BB3BF5A77C}" destId="{93D5E859-9C05-49E9-A40A-A0B13881A37A}" srcOrd="4" destOrd="0" presId="urn:microsoft.com/office/officeart/2005/8/layout/cycle2"/>
    <dgm:cxn modelId="{1D40BE16-3472-4DB5-982C-6F1474160FFE}" type="presParOf" srcId="{CFC071B3-2936-4F3B-A723-D9BB3BF5A77C}" destId="{D00B4147-3EA8-44D0-B66B-7221A182FA33}" srcOrd="5" destOrd="0" presId="urn:microsoft.com/office/officeart/2005/8/layout/cycle2"/>
    <dgm:cxn modelId="{C59B698F-4EF9-45F3-ABAB-0B8A8F0223DE}" type="presParOf" srcId="{D00B4147-3EA8-44D0-B66B-7221A182FA33}" destId="{25D04A6C-6A68-44A2-8446-CDD0FCF4ABDD}" srcOrd="0" destOrd="0" presId="urn:microsoft.com/office/officeart/2005/8/layout/cycle2"/>
    <dgm:cxn modelId="{4F57F60A-403E-4CB7-A90B-C4244FB8A596}" type="presParOf" srcId="{CFC071B3-2936-4F3B-A723-D9BB3BF5A77C}" destId="{EAB574AA-7B10-4259-BA36-D01AA781F149}" srcOrd="6" destOrd="0" presId="urn:microsoft.com/office/officeart/2005/8/layout/cycle2"/>
    <dgm:cxn modelId="{C87D6234-BECB-46B9-9254-ED92A013F8FD}" type="presParOf" srcId="{CFC071B3-2936-4F3B-A723-D9BB3BF5A77C}" destId="{951D4201-E198-442B-8534-51D3D6E31B88}" srcOrd="7" destOrd="0" presId="urn:microsoft.com/office/officeart/2005/8/layout/cycle2"/>
    <dgm:cxn modelId="{BBCDCCB9-948A-43F1-96C3-1D3680BA85E9}" type="presParOf" srcId="{951D4201-E198-442B-8534-51D3D6E31B88}" destId="{D23D8998-DE1D-40C0-BC65-CD7B0BCC5839}" srcOrd="0" destOrd="0" presId="urn:microsoft.com/office/officeart/2005/8/layout/cycle2"/>
    <dgm:cxn modelId="{3FA5D1C8-332B-48C6-9267-042D396A00A5}" type="presParOf" srcId="{CFC071B3-2936-4F3B-A723-D9BB3BF5A77C}" destId="{877E2A29-C8AD-4B74-A982-4BA24299D681}" srcOrd="8" destOrd="0" presId="urn:microsoft.com/office/officeart/2005/8/layout/cycle2"/>
    <dgm:cxn modelId="{AC8656A5-70EB-45B2-9342-DDD0F286616A}" type="presParOf" srcId="{CFC071B3-2936-4F3B-A723-D9BB3BF5A77C}" destId="{C51059CD-5060-4C7F-9E83-A8DCA15B408B}" srcOrd="9" destOrd="0" presId="urn:microsoft.com/office/officeart/2005/8/layout/cycle2"/>
    <dgm:cxn modelId="{4F639A5B-9663-472A-B3CC-48ECC7668636}" type="presParOf" srcId="{C51059CD-5060-4C7F-9E83-A8DCA15B408B}" destId="{151DC018-EC53-47E2-B97F-8EC6C061B49B}" srcOrd="0" destOrd="0" presId="urn:microsoft.com/office/officeart/2005/8/layout/cycle2"/>
    <dgm:cxn modelId="{98B1B2C3-C851-413D-B1D2-BA8F77B7D1D1}" type="presParOf" srcId="{CFC071B3-2936-4F3B-A723-D9BB3BF5A77C}" destId="{7E44AA2B-6356-4F64-8805-F8129CBF42E7}" srcOrd="10" destOrd="0" presId="urn:microsoft.com/office/officeart/2005/8/layout/cycle2"/>
    <dgm:cxn modelId="{E83FA038-F20E-45E4-9F9B-31C73C6C9913}" type="presParOf" srcId="{CFC071B3-2936-4F3B-A723-D9BB3BF5A77C}" destId="{22A01F16-F850-45E1-AAF3-DCFF72EED7E1}" srcOrd="11" destOrd="0" presId="urn:microsoft.com/office/officeart/2005/8/layout/cycle2"/>
    <dgm:cxn modelId="{BDB0E92C-71CE-462B-951A-FE75525E2DCE}" type="presParOf" srcId="{22A01F16-F850-45E1-AAF3-DCFF72EED7E1}" destId="{5E5389AA-A0FD-408B-935A-A6367CC88A06}" srcOrd="0" destOrd="0" presId="urn:microsoft.com/office/officeart/2005/8/layout/cycle2"/>
    <dgm:cxn modelId="{E02B32EE-7F74-473D-836F-E6BE02EC0262}" type="presParOf" srcId="{CFC071B3-2936-4F3B-A723-D9BB3BF5A77C}" destId="{81855786-C5A8-432F-A891-2CC63655430A}" srcOrd="12" destOrd="0" presId="urn:microsoft.com/office/officeart/2005/8/layout/cycle2"/>
    <dgm:cxn modelId="{FD6614BB-3EB9-4566-A3D1-057D1707AB1D}" type="presParOf" srcId="{CFC071B3-2936-4F3B-A723-D9BB3BF5A77C}" destId="{5BB2B322-A219-4574-AA97-E4C46982F009}" srcOrd="13" destOrd="0" presId="urn:microsoft.com/office/officeart/2005/8/layout/cycle2"/>
    <dgm:cxn modelId="{35D951A2-1B6E-4E84-AC1A-7CDE19858362}" type="presParOf" srcId="{5BB2B322-A219-4574-AA97-E4C46982F009}" destId="{9AFC9DD3-23A4-4E8A-ADF8-AD5D317C31E7}" srcOrd="0" destOrd="0" presId="urn:microsoft.com/office/officeart/2005/8/layout/cycle2"/>
    <dgm:cxn modelId="{C9C04387-6D3D-45D4-B0A5-0D360B12B478}" type="presParOf" srcId="{CFC071B3-2936-4F3B-A723-D9BB3BF5A77C}" destId="{0D0936DF-7D71-4249-915F-36B4A94059C9}" srcOrd="14" destOrd="0" presId="urn:microsoft.com/office/officeart/2005/8/layout/cycle2"/>
    <dgm:cxn modelId="{D301DEE4-0652-4FE2-95D3-A0449E4CDB72}" type="presParOf" srcId="{CFC071B3-2936-4F3B-A723-D9BB3BF5A77C}" destId="{EBB5181E-AC8D-4249-B118-8E327FF30782}" srcOrd="15" destOrd="0" presId="urn:microsoft.com/office/officeart/2005/8/layout/cycle2"/>
    <dgm:cxn modelId="{12DC4429-2680-4067-BC90-EDA02862EF58}" type="presParOf" srcId="{EBB5181E-AC8D-4249-B118-8E327FF30782}" destId="{81194B0B-4CDF-4EB9-8F3C-DF965C55564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4183FA-BC59-46F3-9F6B-347973EE127D}" type="doc">
      <dgm:prSet loTypeId="urn:microsoft.com/office/officeart/2005/8/layout/process4" loCatId="process" qsTypeId="urn:microsoft.com/office/officeart/2005/8/quickstyle/simple4" qsCatId="simple" csTypeId="urn:microsoft.com/office/officeart/2005/8/colors/colorful2" csCatId="colorful" phldr="1"/>
      <dgm:spPr/>
      <dgm:t>
        <a:bodyPr/>
        <a:lstStyle/>
        <a:p>
          <a:endParaRPr lang="en-US"/>
        </a:p>
      </dgm:t>
    </dgm:pt>
    <dgm:pt modelId="{920BA0C5-135B-4DD2-AF29-2D205F44A5AA}">
      <dgm:prSet/>
      <dgm:spPr/>
      <dgm:t>
        <a:bodyPr/>
        <a:lstStyle/>
        <a:p>
          <a:r>
            <a:rPr lang="el-GR" dirty="0"/>
            <a:t>Στη χώρα µας </a:t>
          </a:r>
          <a:r>
            <a:rPr lang="el-GR" dirty="0" err="1"/>
            <a:t>συναντάµε</a:t>
          </a:r>
          <a:r>
            <a:rPr lang="el-GR" dirty="0"/>
            <a:t> την </a:t>
          </a:r>
          <a:r>
            <a:rPr lang="el-GR" dirty="0" err="1"/>
            <a:t>εµψύχωση</a:t>
          </a:r>
          <a:r>
            <a:rPr lang="el-GR" dirty="0"/>
            <a:t> στα µ</a:t>
          </a:r>
          <a:r>
            <a:rPr lang="el-GR" dirty="0" err="1"/>
            <a:t>έσα</a:t>
          </a:r>
          <a:r>
            <a:rPr lang="el-GR" dirty="0"/>
            <a:t> της </a:t>
          </a:r>
          <a:r>
            <a:rPr lang="el-GR" dirty="0" err="1"/>
            <a:t>δεκαε-τίας</a:t>
          </a:r>
          <a:r>
            <a:rPr lang="el-GR" dirty="0"/>
            <a:t> του 70 στο θεατρικό παιχνίδι, ως ένα επικοινωνιακό µ</a:t>
          </a:r>
          <a:r>
            <a:rPr lang="el-GR" dirty="0" err="1"/>
            <a:t>έσο</a:t>
          </a:r>
          <a:r>
            <a:rPr lang="el-GR" dirty="0"/>
            <a:t> που απελευθερώνει την </a:t>
          </a:r>
          <a:r>
            <a:rPr lang="el-GR" dirty="0" err="1"/>
            <a:t>δηµιουργικότητα</a:t>
          </a:r>
          <a:r>
            <a:rPr lang="el-GR" dirty="0"/>
            <a:t> και παρακινεί στη </a:t>
          </a:r>
          <a:r>
            <a:rPr lang="el-GR" dirty="0" err="1"/>
            <a:t>σύµπραξη</a:t>
          </a:r>
          <a:r>
            <a:rPr lang="el-GR" dirty="0"/>
            <a:t> των µελών της </a:t>
          </a:r>
          <a:r>
            <a:rPr lang="el-GR" dirty="0" err="1"/>
            <a:t>οµάδας</a:t>
          </a:r>
          <a:r>
            <a:rPr lang="el-GR" dirty="0"/>
            <a:t> των µ</a:t>
          </a:r>
          <a:r>
            <a:rPr lang="el-GR" dirty="0" err="1"/>
            <a:t>αθητών</a:t>
          </a:r>
          <a:r>
            <a:rPr lang="el-GR" dirty="0"/>
            <a:t>, αλλά και ως µ</a:t>
          </a:r>
          <a:r>
            <a:rPr lang="el-GR" dirty="0" err="1"/>
            <a:t>ια</a:t>
          </a:r>
          <a:r>
            <a:rPr lang="el-GR" dirty="0"/>
            <a:t> βασική </a:t>
          </a:r>
          <a:r>
            <a:rPr lang="el-GR" dirty="0" err="1"/>
            <a:t>αρµοδιότητα</a:t>
          </a:r>
          <a:r>
            <a:rPr lang="el-GR" dirty="0"/>
            <a:t> που </a:t>
          </a:r>
          <a:r>
            <a:rPr lang="el-GR" dirty="0" err="1"/>
            <a:t>περιλαµβάνεται</a:t>
          </a:r>
          <a:r>
            <a:rPr lang="el-GR" dirty="0"/>
            <a:t> στο ρόλο του νηπιαγωγού και του δασκάλου.</a:t>
          </a:r>
          <a:endParaRPr lang="en-US" dirty="0"/>
        </a:p>
      </dgm:t>
    </dgm:pt>
    <dgm:pt modelId="{2134A96E-8067-447B-9070-DCA70FC333A5}" type="parTrans" cxnId="{8B84740E-F547-4A7B-BFCA-1585748165E5}">
      <dgm:prSet/>
      <dgm:spPr/>
      <dgm:t>
        <a:bodyPr/>
        <a:lstStyle/>
        <a:p>
          <a:endParaRPr lang="en-US"/>
        </a:p>
      </dgm:t>
    </dgm:pt>
    <dgm:pt modelId="{6F5A2914-C62C-40EE-8DC5-B1603AB34149}" type="sibTrans" cxnId="{8B84740E-F547-4A7B-BFCA-1585748165E5}">
      <dgm:prSet/>
      <dgm:spPr/>
      <dgm:t>
        <a:bodyPr/>
        <a:lstStyle/>
        <a:p>
          <a:endParaRPr lang="en-US"/>
        </a:p>
      </dgm:t>
    </dgm:pt>
    <dgm:pt modelId="{01F03F4D-AAC8-4FDD-932F-5CE68976FC44}">
      <dgm:prSet/>
      <dgm:spPr>
        <a:solidFill>
          <a:schemeClr val="accent4"/>
        </a:solidFill>
      </dgm:spPr>
      <dgm:t>
        <a:bodyPr/>
        <a:lstStyle/>
        <a:p>
          <a:r>
            <a:rPr lang="el-GR"/>
            <a:t>Μετά την µεταπολίτευση οι περισσότερες εκπαιδευτικές καινοτοµίες περιλαµβάνουν ως συστατικό τους και τη µέθοδο της εµψύχωσης </a:t>
          </a:r>
          <a:endParaRPr lang="en-US"/>
        </a:p>
      </dgm:t>
    </dgm:pt>
    <dgm:pt modelId="{28DD87EC-8CB4-446A-891F-AD590EE3BB64}" type="parTrans" cxnId="{AB207851-9F49-4100-9F14-A2D47422E93D}">
      <dgm:prSet/>
      <dgm:spPr/>
      <dgm:t>
        <a:bodyPr/>
        <a:lstStyle/>
        <a:p>
          <a:endParaRPr lang="en-US"/>
        </a:p>
      </dgm:t>
    </dgm:pt>
    <dgm:pt modelId="{F7E25E4E-655C-4996-943A-3DD0B4C9711F}" type="sibTrans" cxnId="{AB207851-9F49-4100-9F14-A2D47422E93D}">
      <dgm:prSet/>
      <dgm:spPr/>
      <dgm:t>
        <a:bodyPr/>
        <a:lstStyle/>
        <a:p>
          <a:endParaRPr lang="en-US"/>
        </a:p>
      </dgm:t>
    </dgm:pt>
    <dgm:pt modelId="{A9A81803-FCDB-4AAB-B2B5-545B141CB143}" type="pres">
      <dgm:prSet presAssocID="{574183FA-BC59-46F3-9F6B-347973EE127D}" presName="Name0" presStyleCnt="0">
        <dgm:presLayoutVars>
          <dgm:dir/>
          <dgm:animLvl val="lvl"/>
          <dgm:resizeHandles val="exact"/>
        </dgm:presLayoutVars>
      </dgm:prSet>
      <dgm:spPr/>
    </dgm:pt>
    <dgm:pt modelId="{584F0C40-ADD4-4EA8-A116-E717F97014C5}" type="pres">
      <dgm:prSet presAssocID="{01F03F4D-AAC8-4FDD-932F-5CE68976FC44}" presName="boxAndChildren" presStyleCnt="0"/>
      <dgm:spPr/>
    </dgm:pt>
    <dgm:pt modelId="{0B8B78AB-5DC9-47BF-BD6B-52C717B43F20}" type="pres">
      <dgm:prSet presAssocID="{01F03F4D-AAC8-4FDD-932F-5CE68976FC44}" presName="parentTextBox" presStyleLbl="node1" presStyleIdx="0" presStyleCnt="2"/>
      <dgm:spPr/>
    </dgm:pt>
    <dgm:pt modelId="{25BE6493-A106-4F6F-81E6-63704BCC3F22}" type="pres">
      <dgm:prSet presAssocID="{6F5A2914-C62C-40EE-8DC5-B1603AB34149}" presName="sp" presStyleCnt="0"/>
      <dgm:spPr/>
    </dgm:pt>
    <dgm:pt modelId="{ECB83176-A06B-4E5D-8A1D-EF9429DA93D5}" type="pres">
      <dgm:prSet presAssocID="{920BA0C5-135B-4DD2-AF29-2D205F44A5AA}" presName="arrowAndChildren" presStyleCnt="0"/>
      <dgm:spPr/>
    </dgm:pt>
    <dgm:pt modelId="{B29BB41D-0828-4553-907B-48CE1FC98670}" type="pres">
      <dgm:prSet presAssocID="{920BA0C5-135B-4DD2-AF29-2D205F44A5AA}" presName="parentTextArrow" presStyleLbl="node1" presStyleIdx="1" presStyleCnt="2" custLinFactNeighborX="-405" custLinFactNeighborY="0"/>
      <dgm:spPr/>
    </dgm:pt>
  </dgm:ptLst>
  <dgm:cxnLst>
    <dgm:cxn modelId="{8B84740E-F547-4A7B-BFCA-1585748165E5}" srcId="{574183FA-BC59-46F3-9F6B-347973EE127D}" destId="{920BA0C5-135B-4DD2-AF29-2D205F44A5AA}" srcOrd="0" destOrd="0" parTransId="{2134A96E-8067-447B-9070-DCA70FC333A5}" sibTransId="{6F5A2914-C62C-40EE-8DC5-B1603AB34149}"/>
    <dgm:cxn modelId="{E2510D42-C5FC-4812-8208-186BF2512BF0}" type="presOf" srcId="{01F03F4D-AAC8-4FDD-932F-5CE68976FC44}" destId="{0B8B78AB-5DC9-47BF-BD6B-52C717B43F20}" srcOrd="0" destOrd="0" presId="urn:microsoft.com/office/officeart/2005/8/layout/process4"/>
    <dgm:cxn modelId="{AB207851-9F49-4100-9F14-A2D47422E93D}" srcId="{574183FA-BC59-46F3-9F6B-347973EE127D}" destId="{01F03F4D-AAC8-4FDD-932F-5CE68976FC44}" srcOrd="1" destOrd="0" parTransId="{28DD87EC-8CB4-446A-891F-AD590EE3BB64}" sibTransId="{F7E25E4E-655C-4996-943A-3DD0B4C9711F}"/>
    <dgm:cxn modelId="{47441767-EA02-4DE0-B28C-6FC59FF652D6}" type="presOf" srcId="{920BA0C5-135B-4DD2-AF29-2D205F44A5AA}" destId="{B29BB41D-0828-4553-907B-48CE1FC98670}" srcOrd="0" destOrd="0" presId="urn:microsoft.com/office/officeart/2005/8/layout/process4"/>
    <dgm:cxn modelId="{3C08D388-5746-416A-AA5B-E4B695DFD25D}" type="presOf" srcId="{574183FA-BC59-46F3-9F6B-347973EE127D}" destId="{A9A81803-FCDB-4AAB-B2B5-545B141CB143}" srcOrd="0" destOrd="0" presId="urn:microsoft.com/office/officeart/2005/8/layout/process4"/>
    <dgm:cxn modelId="{5009F30D-572F-4E57-B6FA-1AE5CD515DA3}" type="presParOf" srcId="{A9A81803-FCDB-4AAB-B2B5-545B141CB143}" destId="{584F0C40-ADD4-4EA8-A116-E717F97014C5}" srcOrd="0" destOrd="0" presId="urn:microsoft.com/office/officeart/2005/8/layout/process4"/>
    <dgm:cxn modelId="{183A496E-1490-4E20-9B35-8ECC8C435C7B}" type="presParOf" srcId="{584F0C40-ADD4-4EA8-A116-E717F97014C5}" destId="{0B8B78AB-5DC9-47BF-BD6B-52C717B43F20}" srcOrd="0" destOrd="0" presId="urn:microsoft.com/office/officeart/2005/8/layout/process4"/>
    <dgm:cxn modelId="{CAB9EFF5-4C73-4284-8BA0-A8F314BDB9C6}" type="presParOf" srcId="{A9A81803-FCDB-4AAB-B2B5-545B141CB143}" destId="{25BE6493-A106-4F6F-81E6-63704BCC3F22}" srcOrd="1" destOrd="0" presId="urn:microsoft.com/office/officeart/2005/8/layout/process4"/>
    <dgm:cxn modelId="{CE3F8E82-2D0B-4C53-BC8D-106D04FF7DD2}" type="presParOf" srcId="{A9A81803-FCDB-4AAB-B2B5-545B141CB143}" destId="{ECB83176-A06B-4E5D-8A1D-EF9429DA93D5}" srcOrd="2" destOrd="0" presId="urn:microsoft.com/office/officeart/2005/8/layout/process4"/>
    <dgm:cxn modelId="{BADAEB3D-F34A-417A-ADBD-3D19382BB2A4}" type="presParOf" srcId="{ECB83176-A06B-4E5D-8A1D-EF9429DA93D5}" destId="{B29BB41D-0828-4553-907B-48CE1FC9867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A8C173-167C-4F77-ADE0-DF291354A738}"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A9689926-5689-4498-BD75-BD8A55E7EF85}">
      <dgm:prSet/>
      <dgm:spPr/>
      <dgm:t>
        <a:bodyPr/>
        <a:lstStyle/>
        <a:p>
          <a:r>
            <a:rPr lang="el-GR"/>
            <a:t>Η εµψύχωση είναι µια µέθοδος παρώθησης και ενδυνάµωσης των διαδικασιών µάθησης και αποτελεί µια συνεχή και σκόπιµη διαδικασία προσανατολισµένη στις ανάγκες των ατόµων.</a:t>
          </a:r>
          <a:endParaRPr lang="en-US"/>
        </a:p>
      </dgm:t>
    </dgm:pt>
    <dgm:pt modelId="{9E7338EF-0F18-460A-97AC-B1FFF1CB0910}" type="parTrans" cxnId="{6944AB92-AD5A-4272-BE7D-A5A17227E5F3}">
      <dgm:prSet/>
      <dgm:spPr/>
      <dgm:t>
        <a:bodyPr/>
        <a:lstStyle/>
        <a:p>
          <a:endParaRPr lang="en-US"/>
        </a:p>
      </dgm:t>
    </dgm:pt>
    <dgm:pt modelId="{A147A6C8-CBEB-45A4-874F-23A2EC660A99}" type="sibTrans" cxnId="{6944AB92-AD5A-4272-BE7D-A5A17227E5F3}">
      <dgm:prSet/>
      <dgm:spPr/>
      <dgm:t>
        <a:bodyPr/>
        <a:lstStyle/>
        <a:p>
          <a:endParaRPr lang="en-US"/>
        </a:p>
      </dgm:t>
    </dgm:pt>
    <dgm:pt modelId="{4B2A6C48-187B-4DEB-8CFE-442CC4C17593}">
      <dgm:prSet/>
      <dgm:spPr/>
      <dgm:t>
        <a:bodyPr/>
        <a:lstStyle/>
        <a:p>
          <a:r>
            <a:rPr lang="el-GR"/>
            <a:t>Σκοπεύει στην παρότρυνση, την ενθάρρυνση, την ανακάλυψη και την ανάπτυξη ικανοτήτων και δυνατοτήτων που βρίσκονται σε λανθάνουσα κατάσταση, καθώς και στην ατοµική ευχαρίστηση και ικανοποίηση.</a:t>
          </a:r>
          <a:endParaRPr lang="en-US"/>
        </a:p>
      </dgm:t>
    </dgm:pt>
    <dgm:pt modelId="{E55AC596-3F68-4A75-9B9F-3F3A56827715}" type="parTrans" cxnId="{756A7009-0E66-4711-BC86-583FADCA44F1}">
      <dgm:prSet/>
      <dgm:spPr/>
      <dgm:t>
        <a:bodyPr/>
        <a:lstStyle/>
        <a:p>
          <a:endParaRPr lang="en-US"/>
        </a:p>
      </dgm:t>
    </dgm:pt>
    <dgm:pt modelId="{7BD5B30F-A76E-4A52-9836-2CDB2E42F16A}" type="sibTrans" cxnId="{756A7009-0E66-4711-BC86-583FADCA44F1}">
      <dgm:prSet/>
      <dgm:spPr/>
      <dgm:t>
        <a:bodyPr/>
        <a:lstStyle/>
        <a:p>
          <a:endParaRPr lang="en-US"/>
        </a:p>
      </dgm:t>
    </dgm:pt>
    <dgm:pt modelId="{93E1DEEB-3D30-43FF-BD40-546CEFC8C386}" type="pres">
      <dgm:prSet presAssocID="{63A8C173-167C-4F77-ADE0-DF291354A738}" presName="hierChild1" presStyleCnt="0">
        <dgm:presLayoutVars>
          <dgm:chPref val="1"/>
          <dgm:dir/>
          <dgm:animOne val="branch"/>
          <dgm:animLvl val="lvl"/>
          <dgm:resizeHandles/>
        </dgm:presLayoutVars>
      </dgm:prSet>
      <dgm:spPr/>
    </dgm:pt>
    <dgm:pt modelId="{71941DA2-6FBE-4866-B628-04EB83A2FB8D}" type="pres">
      <dgm:prSet presAssocID="{A9689926-5689-4498-BD75-BD8A55E7EF85}" presName="hierRoot1" presStyleCnt="0"/>
      <dgm:spPr/>
    </dgm:pt>
    <dgm:pt modelId="{6C959913-1B79-4834-8DC0-6CC6AB36C0C8}" type="pres">
      <dgm:prSet presAssocID="{A9689926-5689-4498-BD75-BD8A55E7EF85}" presName="composite" presStyleCnt="0"/>
      <dgm:spPr/>
    </dgm:pt>
    <dgm:pt modelId="{A09BF91D-F0B9-4489-ACC9-807B54E8840D}" type="pres">
      <dgm:prSet presAssocID="{A9689926-5689-4498-BD75-BD8A55E7EF85}" presName="background" presStyleLbl="node0" presStyleIdx="0" presStyleCnt="2"/>
      <dgm:spPr>
        <a:solidFill>
          <a:schemeClr val="accent4"/>
        </a:solidFill>
      </dgm:spPr>
    </dgm:pt>
    <dgm:pt modelId="{08130A1A-76C6-4A63-A96B-C9DFA723D8D0}" type="pres">
      <dgm:prSet presAssocID="{A9689926-5689-4498-BD75-BD8A55E7EF85}" presName="text" presStyleLbl="fgAcc0" presStyleIdx="0" presStyleCnt="2">
        <dgm:presLayoutVars>
          <dgm:chPref val="3"/>
        </dgm:presLayoutVars>
      </dgm:prSet>
      <dgm:spPr/>
    </dgm:pt>
    <dgm:pt modelId="{1D72E66F-F77E-470C-A8F3-7372EF00B1E8}" type="pres">
      <dgm:prSet presAssocID="{A9689926-5689-4498-BD75-BD8A55E7EF85}" presName="hierChild2" presStyleCnt="0"/>
      <dgm:spPr/>
    </dgm:pt>
    <dgm:pt modelId="{434992DD-3E4B-46FF-8C7E-8D0E32858FB7}" type="pres">
      <dgm:prSet presAssocID="{4B2A6C48-187B-4DEB-8CFE-442CC4C17593}" presName="hierRoot1" presStyleCnt="0"/>
      <dgm:spPr/>
    </dgm:pt>
    <dgm:pt modelId="{DE4F7B15-ECF4-475E-B58E-E038CAE84292}" type="pres">
      <dgm:prSet presAssocID="{4B2A6C48-187B-4DEB-8CFE-442CC4C17593}" presName="composite" presStyleCnt="0"/>
      <dgm:spPr/>
    </dgm:pt>
    <dgm:pt modelId="{8FF35F64-706F-4107-8EB5-3E160EA6D7CE}" type="pres">
      <dgm:prSet presAssocID="{4B2A6C48-187B-4DEB-8CFE-442CC4C17593}" presName="background" presStyleLbl="node0" presStyleIdx="1" presStyleCnt="2"/>
      <dgm:spPr>
        <a:solidFill>
          <a:schemeClr val="accent4"/>
        </a:solidFill>
      </dgm:spPr>
    </dgm:pt>
    <dgm:pt modelId="{229B8C11-9B43-4774-85EC-ED7C7B805318}" type="pres">
      <dgm:prSet presAssocID="{4B2A6C48-187B-4DEB-8CFE-442CC4C17593}" presName="text" presStyleLbl="fgAcc0" presStyleIdx="1" presStyleCnt="2">
        <dgm:presLayoutVars>
          <dgm:chPref val="3"/>
        </dgm:presLayoutVars>
      </dgm:prSet>
      <dgm:spPr/>
    </dgm:pt>
    <dgm:pt modelId="{49C89330-9B93-4649-978B-783D93803F58}" type="pres">
      <dgm:prSet presAssocID="{4B2A6C48-187B-4DEB-8CFE-442CC4C17593}" presName="hierChild2" presStyleCnt="0"/>
      <dgm:spPr/>
    </dgm:pt>
  </dgm:ptLst>
  <dgm:cxnLst>
    <dgm:cxn modelId="{756A7009-0E66-4711-BC86-583FADCA44F1}" srcId="{63A8C173-167C-4F77-ADE0-DF291354A738}" destId="{4B2A6C48-187B-4DEB-8CFE-442CC4C17593}" srcOrd="1" destOrd="0" parTransId="{E55AC596-3F68-4A75-9B9F-3F3A56827715}" sibTransId="{7BD5B30F-A76E-4A52-9836-2CDB2E42F16A}"/>
    <dgm:cxn modelId="{B21C2926-6AEC-4F63-9C81-AE0C3F189184}" type="presOf" srcId="{A9689926-5689-4498-BD75-BD8A55E7EF85}" destId="{08130A1A-76C6-4A63-A96B-C9DFA723D8D0}" srcOrd="0" destOrd="0" presId="urn:microsoft.com/office/officeart/2005/8/layout/hierarchy1"/>
    <dgm:cxn modelId="{56B76837-3C1E-4B19-9859-8C14759C25FE}" type="presOf" srcId="{63A8C173-167C-4F77-ADE0-DF291354A738}" destId="{93E1DEEB-3D30-43FF-BD40-546CEFC8C386}" srcOrd="0" destOrd="0" presId="urn:microsoft.com/office/officeart/2005/8/layout/hierarchy1"/>
    <dgm:cxn modelId="{02C81146-F6A0-4839-8E93-05CD5D93BE9D}" type="presOf" srcId="{4B2A6C48-187B-4DEB-8CFE-442CC4C17593}" destId="{229B8C11-9B43-4774-85EC-ED7C7B805318}" srcOrd="0" destOrd="0" presId="urn:microsoft.com/office/officeart/2005/8/layout/hierarchy1"/>
    <dgm:cxn modelId="{6944AB92-AD5A-4272-BE7D-A5A17227E5F3}" srcId="{63A8C173-167C-4F77-ADE0-DF291354A738}" destId="{A9689926-5689-4498-BD75-BD8A55E7EF85}" srcOrd="0" destOrd="0" parTransId="{9E7338EF-0F18-460A-97AC-B1FFF1CB0910}" sibTransId="{A147A6C8-CBEB-45A4-874F-23A2EC660A99}"/>
    <dgm:cxn modelId="{8357F907-AC5C-4635-88E0-9B46F18B6485}" type="presParOf" srcId="{93E1DEEB-3D30-43FF-BD40-546CEFC8C386}" destId="{71941DA2-6FBE-4866-B628-04EB83A2FB8D}" srcOrd="0" destOrd="0" presId="urn:microsoft.com/office/officeart/2005/8/layout/hierarchy1"/>
    <dgm:cxn modelId="{0543D613-E5A5-468A-AFDE-D8711B43D9EE}" type="presParOf" srcId="{71941DA2-6FBE-4866-B628-04EB83A2FB8D}" destId="{6C959913-1B79-4834-8DC0-6CC6AB36C0C8}" srcOrd="0" destOrd="0" presId="urn:microsoft.com/office/officeart/2005/8/layout/hierarchy1"/>
    <dgm:cxn modelId="{599940BC-6731-4E6B-82EB-9C24B3A88425}" type="presParOf" srcId="{6C959913-1B79-4834-8DC0-6CC6AB36C0C8}" destId="{A09BF91D-F0B9-4489-ACC9-807B54E8840D}" srcOrd="0" destOrd="0" presId="urn:microsoft.com/office/officeart/2005/8/layout/hierarchy1"/>
    <dgm:cxn modelId="{9C1F71AB-5CA3-4984-80AC-A48D30D22316}" type="presParOf" srcId="{6C959913-1B79-4834-8DC0-6CC6AB36C0C8}" destId="{08130A1A-76C6-4A63-A96B-C9DFA723D8D0}" srcOrd="1" destOrd="0" presId="urn:microsoft.com/office/officeart/2005/8/layout/hierarchy1"/>
    <dgm:cxn modelId="{7FB4D945-02E5-40E4-9FF1-002AD30B3056}" type="presParOf" srcId="{71941DA2-6FBE-4866-B628-04EB83A2FB8D}" destId="{1D72E66F-F77E-470C-A8F3-7372EF00B1E8}" srcOrd="1" destOrd="0" presId="urn:microsoft.com/office/officeart/2005/8/layout/hierarchy1"/>
    <dgm:cxn modelId="{24D2E4C8-1231-4179-A3A8-EC5902F2F65A}" type="presParOf" srcId="{93E1DEEB-3D30-43FF-BD40-546CEFC8C386}" destId="{434992DD-3E4B-46FF-8C7E-8D0E32858FB7}" srcOrd="1" destOrd="0" presId="urn:microsoft.com/office/officeart/2005/8/layout/hierarchy1"/>
    <dgm:cxn modelId="{508A8E49-8432-4003-9F70-A22A38411E00}" type="presParOf" srcId="{434992DD-3E4B-46FF-8C7E-8D0E32858FB7}" destId="{DE4F7B15-ECF4-475E-B58E-E038CAE84292}" srcOrd="0" destOrd="0" presId="urn:microsoft.com/office/officeart/2005/8/layout/hierarchy1"/>
    <dgm:cxn modelId="{E81A078B-C9DC-4D2E-9906-55B7D7FC6D2D}" type="presParOf" srcId="{DE4F7B15-ECF4-475E-B58E-E038CAE84292}" destId="{8FF35F64-706F-4107-8EB5-3E160EA6D7CE}" srcOrd="0" destOrd="0" presId="urn:microsoft.com/office/officeart/2005/8/layout/hierarchy1"/>
    <dgm:cxn modelId="{94BB7CE7-EBB0-4CFF-8207-DC3029A77EA8}" type="presParOf" srcId="{DE4F7B15-ECF4-475E-B58E-E038CAE84292}" destId="{229B8C11-9B43-4774-85EC-ED7C7B805318}" srcOrd="1" destOrd="0" presId="urn:microsoft.com/office/officeart/2005/8/layout/hierarchy1"/>
    <dgm:cxn modelId="{A3329FFF-594B-4F26-80AD-AD4D11CB8FF8}" type="presParOf" srcId="{434992DD-3E4B-46FF-8C7E-8D0E32858FB7}" destId="{49C89330-9B93-4649-978B-783D93803F5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A982E0-410C-4CD8-ADF3-E4DED902E722}" type="doc">
      <dgm:prSet loTypeId="urn:microsoft.com/office/officeart/2016/7/layout/RepeatingBendingProcessNew" loCatId="process" qsTypeId="urn:microsoft.com/office/officeart/2005/8/quickstyle/simple4" qsCatId="simple" csTypeId="urn:microsoft.com/office/officeart/2005/8/colors/colorful5" csCatId="colorful" phldr="1"/>
      <dgm:spPr/>
      <dgm:t>
        <a:bodyPr/>
        <a:lstStyle/>
        <a:p>
          <a:endParaRPr lang="en-US"/>
        </a:p>
      </dgm:t>
    </dgm:pt>
    <dgm:pt modelId="{02E122BF-24DA-4831-98C0-9B6A183B0A01}">
      <dgm:prSet/>
      <dgm:spPr>
        <a:solidFill>
          <a:srgbClr val="00B050"/>
        </a:solidFill>
      </dgm:spPr>
      <dgm:t>
        <a:bodyPr/>
        <a:lstStyle/>
        <a:p>
          <a:r>
            <a:rPr lang="el-GR"/>
            <a:t>παρακινεί ή εµπνέει</a:t>
          </a:r>
          <a:endParaRPr lang="en-US"/>
        </a:p>
      </dgm:t>
    </dgm:pt>
    <dgm:pt modelId="{EEFBC9BC-DD57-4EC8-B826-89D14B6B2B1F}" type="parTrans" cxnId="{79E19CE1-2F9E-45A6-B6D2-E5925073DDCA}">
      <dgm:prSet/>
      <dgm:spPr/>
      <dgm:t>
        <a:bodyPr/>
        <a:lstStyle/>
        <a:p>
          <a:endParaRPr lang="en-US"/>
        </a:p>
      </dgm:t>
    </dgm:pt>
    <dgm:pt modelId="{75FE06B7-3386-493C-9044-2158FBAA87D2}" type="sibTrans" cxnId="{79E19CE1-2F9E-45A6-B6D2-E5925073DDCA}">
      <dgm:prSet/>
      <dgm:spPr/>
      <dgm:t>
        <a:bodyPr/>
        <a:lstStyle/>
        <a:p>
          <a:endParaRPr lang="en-US"/>
        </a:p>
      </dgm:t>
    </dgm:pt>
    <dgm:pt modelId="{220E0E18-A287-4A92-A5AF-69B96A00D448}">
      <dgm:prSet/>
      <dgm:spPr/>
      <dgm:t>
        <a:bodyPr/>
        <a:lstStyle/>
        <a:p>
          <a:r>
            <a:rPr lang="el-GR"/>
            <a:t>αναθερµαίνει τις σχέσεις ανάµεσα σε άτοµα και οµάδες</a:t>
          </a:r>
          <a:endParaRPr lang="en-US"/>
        </a:p>
      </dgm:t>
    </dgm:pt>
    <dgm:pt modelId="{2FF7F365-C1AC-4FC9-9FDA-DB1FEE304151}" type="parTrans" cxnId="{D304A7B6-A9F9-4B9E-8B33-93390108A458}">
      <dgm:prSet/>
      <dgm:spPr/>
      <dgm:t>
        <a:bodyPr/>
        <a:lstStyle/>
        <a:p>
          <a:endParaRPr lang="en-US"/>
        </a:p>
      </dgm:t>
    </dgm:pt>
    <dgm:pt modelId="{7E9B4CE2-EF73-4DF8-A235-6CC29736156B}" type="sibTrans" cxnId="{D304A7B6-A9F9-4B9E-8B33-93390108A458}">
      <dgm:prSet/>
      <dgm:spPr/>
      <dgm:t>
        <a:bodyPr/>
        <a:lstStyle/>
        <a:p>
          <a:endParaRPr lang="en-US"/>
        </a:p>
      </dgm:t>
    </dgm:pt>
    <dgm:pt modelId="{1DFA5831-130E-485E-998D-8F3014756158}">
      <dgm:prSet/>
      <dgm:spPr>
        <a:solidFill>
          <a:schemeClr val="accent4">
            <a:lumMod val="60000"/>
            <a:lumOff val="40000"/>
          </a:schemeClr>
        </a:solidFill>
      </dgm:spPr>
      <dgm:t>
        <a:bodyPr/>
        <a:lstStyle/>
        <a:p>
          <a:r>
            <a:rPr lang="el-GR"/>
            <a:t>προωθεί τη δυνατότητα βιώµατος και έκφρασης</a:t>
          </a:r>
          <a:endParaRPr lang="en-US"/>
        </a:p>
      </dgm:t>
    </dgm:pt>
    <dgm:pt modelId="{85CDC08C-CD2C-4E0C-8DE4-53667BF7F255}" type="parTrans" cxnId="{8E2BEFC4-86D0-4C8D-B464-65D5F4A1483F}">
      <dgm:prSet/>
      <dgm:spPr/>
      <dgm:t>
        <a:bodyPr/>
        <a:lstStyle/>
        <a:p>
          <a:endParaRPr lang="en-US"/>
        </a:p>
      </dgm:t>
    </dgm:pt>
    <dgm:pt modelId="{933A0A82-4D07-43D4-B968-E6B76F50CEF3}" type="sibTrans" cxnId="{8E2BEFC4-86D0-4C8D-B464-65D5F4A1483F}">
      <dgm:prSet/>
      <dgm:spPr/>
      <dgm:t>
        <a:bodyPr/>
        <a:lstStyle/>
        <a:p>
          <a:endParaRPr lang="en-US"/>
        </a:p>
      </dgm:t>
    </dgm:pt>
    <dgm:pt modelId="{FB79A54A-5A13-42A9-92A7-1E8A3286EA41}">
      <dgm:prSet/>
      <dgm:spPr>
        <a:solidFill>
          <a:schemeClr val="accent1">
            <a:lumMod val="75000"/>
          </a:schemeClr>
        </a:solidFill>
      </dgm:spPr>
      <dgm:t>
        <a:bodyPr/>
        <a:lstStyle/>
        <a:p>
          <a:r>
            <a:rPr lang="el-GR"/>
            <a:t>ενδυναµώνει την κριτική ικανότητα και την ικανότητα λήψης αποφάσεω</a:t>
          </a:r>
          <a:endParaRPr lang="en-US"/>
        </a:p>
      </dgm:t>
    </dgm:pt>
    <dgm:pt modelId="{306BFF4E-DE07-4BBE-BFDF-04EA2A8835ED}" type="parTrans" cxnId="{D4D4B672-5446-4EC6-BD94-BE53EFC2168A}">
      <dgm:prSet/>
      <dgm:spPr/>
      <dgm:t>
        <a:bodyPr/>
        <a:lstStyle/>
        <a:p>
          <a:endParaRPr lang="en-US"/>
        </a:p>
      </dgm:t>
    </dgm:pt>
    <dgm:pt modelId="{13191385-3A5B-465B-86DD-B16D33DCDF17}" type="sibTrans" cxnId="{D4D4B672-5446-4EC6-BD94-BE53EFC2168A}">
      <dgm:prSet/>
      <dgm:spPr/>
      <dgm:t>
        <a:bodyPr/>
        <a:lstStyle/>
        <a:p>
          <a:endParaRPr lang="en-US"/>
        </a:p>
      </dgm:t>
    </dgm:pt>
    <dgm:pt modelId="{63E8B63C-0C11-486E-97C4-63124541B304}">
      <dgm:prSet/>
      <dgm:spPr>
        <a:solidFill>
          <a:schemeClr val="accent3">
            <a:lumMod val="50000"/>
          </a:schemeClr>
        </a:solidFill>
      </dgm:spPr>
      <dgm:t>
        <a:bodyPr/>
        <a:lstStyle/>
        <a:p>
          <a:r>
            <a:rPr lang="el-GR"/>
            <a:t>ενθαρρύνει την επιθυµία για συµµετοχή και δράση</a:t>
          </a:r>
          <a:endParaRPr lang="en-US"/>
        </a:p>
      </dgm:t>
    </dgm:pt>
    <dgm:pt modelId="{753FD585-DDA0-4CE2-A83D-962A230E145C}" type="parTrans" cxnId="{76AF58DA-B94D-42F3-83FB-1B5310A1B5E0}">
      <dgm:prSet/>
      <dgm:spPr/>
      <dgm:t>
        <a:bodyPr/>
        <a:lstStyle/>
        <a:p>
          <a:endParaRPr lang="en-US"/>
        </a:p>
      </dgm:t>
    </dgm:pt>
    <dgm:pt modelId="{88DDBE59-BD5C-4690-9B32-49562EC6EA9B}" type="sibTrans" cxnId="{76AF58DA-B94D-42F3-83FB-1B5310A1B5E0}">
      <dgm:prSet/>
      <dgm:spPr/>
      <dgm:t>
        <a:bodyPr/>
        <a:lstStyle/>
        <a:p>
          <a:endParaRPr lang="en-US"/>
        </a:p>
      </dgm:t>
    </dgm:pt>
    <dgm:pt modelId="{961981E7-5D8D-497C-BDA1-50F0CE09586F}">
      <dgm:prSet/>
      <dgm:spPr>
        <a:solidFill>
          <a:schemeClr val="accent4"/>
        </a:solidFill>
      </dgm:spPr>
      <dgm:t>
        <a:bodyPr/>
        <a:lstStyle/>
        <a:p>
          <a:r>
            <a:rPr lang="el-GR" dirty="0" err="1"/>
            <a:t>συµβάλλει</a:t>
          </a:r>
          <a:r>
            <a:rPr lang="el-GR" dirty="0"/>
            <a:t> στην ανάπτυξη της υπευθυνότητας του </a:t>
          </a:r>
          <a:r>
            <a:rPr lang="el-GR" dirty="0" err="1"/>
            <a:t>ατόµου</a:t>
          </a:r>
          <a:r>
            <a:rPr lang="el-GR" dirty="0"/>
            <a:t> ή της </a:t>
          </a:r>
          <a:r>
            <a:rPr lang="el-GR" dirty="0" err="1"/>
            <a:t>οµάδας</a:t>
          </a:r>
          <a:r>
            <a:rPr lang="el-GR" dirty="0"/>
            <a:t>.</a:t>
          </a:r>
          <a:endParaRPr lang="en-US" dirty="0"/>
        </a:p>
      </dgm:t>
    </dgm:pt>
    <dgm:pt modelId="{8CD2A69A-A8E5-42D0-B803-2F43DCD0A556}" type="parTrans" cxnId="{7F977181-AFA4-4F45-9727-5BB7260A4335}">
      <dgm:prSet/>
      <dgm:spPr/>
      <dgm:t>
        <a:bodyPr/>
        <a:lstStyle/>
        <a:p>
          <a:endParaRPr lang="en-US"/>
        </a:p>
      </dgm:t>
    </dgm:pt>
    <dgm:pt modelId="{215B3129-15EF-4695-8AEA-2402816E23DA}" type="sibTrans" cxnId="{7F977181-AFA4-4F45-9727-5BB7260A4335}">
      <dgm:prSet/>
      <dgm:spPr/>
      <dgm:t>
        <a:bodyPr/>
        <a:lstStyle/>
        <a:p>
          <a:endParaRPr lang="en-US"/>
        </a:p>
      </dgm:t>
    </dgm:pt>
    <dgm:pt modelId="{0D10B077-27DD-4363-A412-088D1B825D60}" type="pres">
      <dgm:prSet presAssocID="{09A982E0-410C-4CD8-ADF3-E4DED902E722}" presName="Name0" presStyleCnt="0">
        <dgm:presLayoutVars>
          <dgm:dir/>
          <dgm:resizeHandles val="exact"/>
        </dgm:presLayoutVars>
      </dgm:prSet>
      <dgm:spPr/>
    </dgm:pt>
    <dgm:pt modelId="{D8E2ED02-1B9C-4F69-81F4-8141ADA733F3}" type="pres">
      <dgm:prSet presAssocID="{02E122BF-24DA-4831-98C0-9B6A183B0A01}" presName="node" presStyleLbl="node1" presStyleIdx="0" presStyleCnt="6">
        <dgm:presLayoutVars>
          <dgm:bulletEnabled val="1"/>
        </dgm:presLayoutVars>
      </dgm:prSet>
      <dgm:spPr/>
    </dgm:pt>
    <dgm:pt modelId="{7573CD14-EB23-40CE-BEE6-9EF8E44DFE35}" type="pres">
      <dgm:prSet presAssocID="{75FE06B7-3386-493C-9044-2158FBAA87D2}" presName="sibTrans" presStyleLbl="sibTrans1D1" presStyleIdx="0" presStyleCnt="5"/>
      <dgm:spPr/>
    </dgm:pt>
    <dgm:pt modelId="{E1D6CDDD-15B7-4D6E-9AD9-43F58527F0F0}" type="pres">
      <dgm:prSet presAssocID="{75FE06B7-3386-493C-9044-2158FBAA87D2}" presName="connectorText" presStyleLbl="sibTrans1D1" presStyleIdx="0" presStyleCnt="5"/>
      <dgm:spPr/>
    </dgm:pt>
    <dgm:pt modelId="{93176CE1-693A-4D3A-B521-39871632FD81}" type="pres">
      <dgm:prSet presAssocID="{220E0E18-A287-4A92-A5AF-69B96A00D448}" presName="node" presStyleLbl="node1" presStyleIdx="1" presStyleCnt="6">
        <dgm:presLayoutVars>
          <dgm:bulletEnabled val="1"/>
        </dgm:presLayoutVars>
      </dgm:prSet>
      <dgm:spPr/>
    </dgm:pt>
    <dgm:pt modelId="{FED6D765-D369-4800-944B-5CF3DA68AA8B}" type="pres">
      <dgm:prSet presAssocID="{7E9B4CE2-EF73-4DF8-A235-6CC29736156B}" presName="sibTrans" presStyleLbl="sibTrans1D1" presStyleIdx="1" presStyleCnt="5"/>
      <dgm:spPr/>
    </dgm:pt>
    <dgm:pt modelId="{9512461D-B2DB-47FF-A18A-FCB7561BE9C8}" type="pres">
      <dgm:prSet presAssocID="{7E9B4CE2-EF73-4DF8-A235-6CC29736156B}" presName="connectorText" presStyleLbl="sibTrans1D1" presStyleIdx="1" presStyleCnt="5"/>
      <dgm:spPr/>
    </dgm:pt>
    <dgm:pt modelId="{BD12EBA6-424D-4164-9D3B-4A227D596871}" type="pres">
      <dgm:prSet presAssocID="{1DFA5831-130E-485E-998D-8F3014756158}" presName="node" presStyleLbl="node1" presStyleIdx="2" presStyleCnt="6">
        <dgm:presLayoutVars>
          <dgm:bulletEnabled val="1"/>
        </dgm:presLayoutVars>
      </dgm:prSet>
      <dgm:spPr/>
    </dgm:pt>
    <dgm:pt modelId="{B0DAE600-3AB8-4432-A14D-4FE9C7A22F1D}" type="pres">
      <dgm:prSet presAssocID="{933A0A82-4D07-43D4-B968-E6B76F50CEF3}" presName="sibTrans" presStyleLbl="sibTrans1D1" presStyleIdx="2" presStyleCnt="5"/>
      <dgm:spPr/>
    </dgm:pt>
    <dgm:pt modelId="{F1D78880-5710-4F33-A5D0-691595881884}" type="pres">
      <dgm:prSet presAssocID="{933A0A82-4D07-43D4-B968-E6B76F50CEF3}" presName="connectorText" presStyleLbl="sibTrans1D1" presStyleIdx="2" presStyleCnt="5"/>
      <dgm:spPr/>
    </dgm:pt>
    <dgm:pt modelId="{107BE3AB-8C82-4177-AABC-951C211146FA}" type="pres">
      <dgm:prSet presAssocID="{FB79A54A-5A13-42A9-92A7-1E8A3286EA41}" presName="node" presStyleLbl="node1" presStyleIdx="3" presStyleCnt="6">
        <dgm:presLayoutVars>
          <dgm:bulletEnabled val="1"/>
        </dgm:presLayoutVars>
      </dgm:prSet>
      <dgm:spPr/>
    </dgm:pt>
    <dgm:pt modelId="{09C172F2-6D76-4066-9226-350F68E9EB49}" type="pres">
      <dgm:prSet presAssocID="{13191385-3A5B-465B-86DD-B16D33DCDF17}" presName="sibTrans" presStyleLbl="sibTrans1D1" presStyleIdx="3" presStyleCnt="5"/>
      <dgm:spPr/>
    </dgm:pt>
    <dgm:pt modelId="{4434AF46-622D-4D59-9C7B-3F2C102E5AE7}" type="pres">
      <dgm:prSet presAssocID="{13191385-3A5B-465B-86DD-B16D33DCDF17}" presName="connectorText" presStyleLbl="sibTrans1D1" presStyleIdx="3" presStyleCnt="5"/>
      <dgm:spPr/>
    </dgm:pt>
    <dgm:pt modelId="{34C27361-6157-4F81-91F7-FF82D8B87458}" type="pres">
      <dgm:prSet presAssocID="{63E8B63C-0C11-486E-97C4-63124541B304}" presName="node" presStyleLbl="node1" presStyleIdx="4" presStyleCnt="6">
        <dgm:presLayoutVars>
          <dgm:bulletEnabled val="1"/>
        </dgm:presLayoutVars>
      </dgm:prSet>
      <dgm:spPr/>
    </dgm:pt>
    <dgm:pt modelId="{264F5929-552E-40E2-9E01-F81EA17B121D}" type="pres">
      <dgm:prSet presAssocID="{88DDBE59-BD5C-4690-9B32-49562EC6EA9B}" presName="sibTrans" presStyleLbl="sibTrans1D1" presStyleIdx="4" presStyleCnt="5"/>
      <dgm:spPr/>
    </dgm:pt>
    <dgm:pt modelId="{6DA10F3E-96CC-48BF-B95A-26811360579B}" type="pres">
      <dgm:prSet presAssocID="{88DDBE59-BD5C-4690-9B32-49562EC6EA9B}" presName="connectorText" presStyleLbl="sibTrans1D1" presStyleIdx="4" presStyleCnt="5"/>
      <dgm:spPr/>
    </dgm:pt>
    <dgm:pt modelId="{232F006A-42F3-4DAF-9293-00B76BBBF405}" type="pres">
      <dgm:prSet presAssocID="{961981E7-5D8D-497C-BDA1-50F0CE09586F}" presName="node" presStyleLbl="node1" presStyleIdx="5" presStyleCnt="6">
        <dgm:presLayoutVars>
          <dgm:bulletEnabled val="1"/>
        </dgm:presLayoutVars>
      </dgm:prSet>
      <dgm:spPr/>
    </dgm:pt>
  </dgm:ptLst>
  <dgm:cxnLst>
    <dgm:cxn modelId="{61048B06-3B97-4A35-AF40-E8CE161D3851}" type="presOf" srcId="{933A0A82-4D07-43D4-B968-E6B76F50CEF3}" destId="{B0DAE600-3AB8-4432-A14D-4FE9C7A22F1D}" srcOrd="0" destOrd="0" presId="urn:microsoft.com/office/officeart/2016/7/layout/RepeatingBendingProcessNew"/>
    <dgm:cxn modelId="{A02B320C-616D-4452-9FC3-E47395862F09}" type="presOf" srcId="{220E0E18-A287-4A92-A5AF-69B96A00D448}" destId="{93176CE1-693A-4D3A-B521-39871632FD81}" srcOrd="0" destOrd="0" presId="urn:microsoft.com/office/officeart/2016/7/layout/RepeatingBendingProcessNew"/>
    <dgm:cxn modelId="{4EEB5212-D1D8-4135-A73A-4D97BBFBDE8C}" type="presOf" srcId="{63E8B63C-0C11-486E-97C4-63124541B304}" destId="{34C27361-6157-4F81-91F7-FF82D8B87458}" srcOrd="0" destOrd="0" presId="urn:microsoft.com/office/officeart/2016/7/layout/RepeatingBendingProcessNew"/>
    <dgm:cxn modelId="{EFEDBC45-FB85-4C7A-8456-78A7BF429D93}" type="presOf" srcId="{88DDBE59-BD5C-4690-9B32-49562EC6EA9B}" destId="{6DA10F3E-96CC-48BF-B95A-26811360579B}" srcOrd="1" destOrd="0" presId="urn:microsoft.com/office/officeart/2016/7/layout/RepeatingBendingProcessNew"/>
    <dgm:cxn modelId="{B7946846-189F-44E9-8D3A-B518979DE2EE}" type="presOf" srcId="{75FE06B7-3386-493C-9044-2158FBAA87D2}" destId="{E1D6CDDD-15B7-4D6E-9AD9-43F58527F0F0}" srcOrd="1" destOrd="0" presId="urn:microsoft.com/office/officeart/2016/7/layout/RepeatingBendingProcessNew"/>
    <dgm:cxn modelId="{91AC7B61-17BE-42AD-9294-025FDDFDEAA7}" type="presOf" srcId="{1DFA5831-130E-485E-998D-8F3014756158}" destId="{BD12EBA6-424D-4164-9D3B-4A227D596871}" srcOrd="0" destOrd="0" presId="urn:microsoft.com/office/officeart/2016/7/layout/RepeatingBendingProcessNew"/>
    <dgm:cxn modelId="{DF2CE568-C1D9-486F-AC1D-48E61D07302F}" type="presOf" srcId="{961981E7-5D8D-497C-BDA1-50F0CE09586F}" destId="{232F006A-42F3-4DAF-9293-00B76BBBF405}" srcOrd="0" destOrd="0" presId="urn:microsoft.com/office/officeart/2016/7/layout/RepeatingBendingProcessNew"/>
    <dgm:cxn modelId="{D4D4B672-5446-4EC6-BD94-BE53EFC2168A}" srcId="{09A982E0-410C-4CD8-ADF3-E4DED902E722}" destId="{FB79A54A-5A13-42A9-92A7-1E8A3286EA41}" srcOrd="3" destOrd="0" parTransId="{306BFF4E-DE07-4BBE-BFDF-04EA2A8835ED}" sibTransId="{13191385-3A5B-465B-86DD-B16D33DCDF17}"/>
    <dgm:cxn modelId="{7F977181-AFA4-4F45-9727-5BB7260A4335}" srcId="{09A982E0-410C-4CD8-ADF3-E4DED902E722}" destId="{961981E7-5D8D-497C-BDA1-50F0CE09586F}" srcOrd="5" destOrd="0" parTransId="{8CD2A69A-A8E5-42D0-B803-2F43DCD0A556}" sibTransId="{215B3129-15EF-4695-8AEA-2402816E23DA}"/>
    <dgm:cxn modelId="{4AB79581-CD98-438F-9452-678416350133}" type="presOf" srcId="{02E122BF-24DA-4831-98C0-9B6A183B0A01}" destId="{D8E2ED02-1B9C-4F69-81F4-8141ADA733F3}" srcOrd="0" destOrd="0" presId="urn:microsoft.com/office/officeart/2016/7/layout/RepeatingBendingProcessNew"/>
    <dgm:cxn modelId="{79EBCB87-6BAA-4BA9-8412-D98E27E79170}" type="presOf" srcId="{09A982E0-410C-4CD8-ADF3-E4DED902E722}" destId="{0D10B077-27DD-4363-A412-088D1B825D60}" srcOrd="0" destOrd="0" presId="urn:microsoft.com/office/officeart/2016/7/layout/RepeatingBendingProcessNew"/>
    <dgm:cxn modelId="{6DABB38F-C627-4228-A1B2-33E59D9F54C7}" type="presOf" srcId="{75FE06B7-3386-493C-9044-2158FBAA87D2}" destId="{7573CD14-EB23-40CE-BEE6-9EF8E44DFE35}" srcOrd="0" destOrd="0" presId="urn:microsoft.com/office/officeart/2016/7/layout/RepeatingBendingProcessNew"/>
    <dgm:cxn modelId="{D304A7B6-A9F9-4B9E-8B33-93390108A458}" srcId="{09A982E0-410C-4CD8-ADF3-E4DED902E722}" destId="{220E0E18-A287-4A92-A5AF-69B96A00D448}" srcOrd="1" destOrd="0" parTransId="{2FF7F365-C1AC-4FC9-9FDA-DB1FEE304151}" sibTransId="{7E9B4CE2-EF73-4DF8-A235-6CC29736156B}"/>
    <dgm:cxn modelId="{79293DBC-8231-4708-99A3-97157C831651}" type="presOf" srcId="{7E9B4CE2-EF73-4DF8-A235-6CC29736156B}" destId="{9512461D-B2DB-47FF-A18A-FCB7561BE9C8}" srcOrd="1" destOrd="0" presId="urn:microsoft.com/office/officeart/2016/7/layout/RepeatingBendingProcessNew"/>
    <dgm:cxn modelId="{01E5B4BC-E9A6-4D0E-87EC-214F28563D40}" type="presOf" srcId="{13191385-3A5B-465B-86DD-B16D33DCDF17}" destId="{09C172F2-6D76-4066-9226-350F68E9EB49}" srcOrd="0" destOrd="0" presId="urn:microsoft.com/office/officeart/2016/7/layout/RepeatingBendingProcessNew"/>
    <dgm:cxn modelId="{8B280FBD-A243-436A-8346-697BED95350F}" type="presOf" srcId="{88DDBE59-BD5C-4690-9B32-49562EC6EA9B}" destId="{264F5929-552E-40E2-9E01-F81EA17B121D}" srcOrd="0" destOrd="0" presId="urn:microsoft.com/office/officeart/2016/7/layout/RepeatingBendingProcessNew"/>
    <dgm:cxn modelId="{8E2BEFC4-86D0-4C8D-B464-65D5F4A1483F}" srcId="{09A982E0-410C-4CD8-ADF3-E4DED902E722}" destId="{1DFA5831-130E-485E-998D-8F3014756158}" srcOrd="2" destOrd="0" parTransId="{85CDC08C-CD2C-4E0C-8DE4-53667BF7F255}" sibTransId="{933A0A82-4D07-43D4-B968-E6B76F50CEF3}"/>
    <dgm:cxn modelId="{78A26BCF-DF37-4BED-8A44-917A9DB17B14}" type="presOf" srcId="{933A0A82-4D07-43D4-B968-E6B76F50CEF3}" destId="{F1D78880-5710-4F33-A5D0-691595881884}" srcOrd="1" destOrd="0" presId="urn:microsoft.com/office/officeart/2016/7/layout/RepeatingBendingProcessNew"/>
    <dgm:cxn modelId="{7C3E7ACF-DE7A-4B67-99EF-F87C730954FF}" type="presOf" srcId="{7E9B4CE2-EF73-4DF8-A235-6CC29736156B}" destId="{FED6D765-D369-4800-944B-5CF3DA68AA8B}" srcOrd="0" destOrd="0" presId="urn:microsoft.com/office/officeart/2016/7/layout/RepeatingBendingProcessNew"/>
    <dgm:cxn modelId="{76AF58DA-B94D-42F3-83FB-1B5310A1B5E0}" srcId="{09A982E0-410C-4CD8-ADF3-E4DED902E722}" destId="{63E8B63C-0C11-486E-97C4-63124541B304}" srcOrd="4" destOrd="0" parTransId="{753FD585-DDA0-4CE2-A83D-962A230E145C}" sibTransId="{88DDBE59-BD5C-4690-9B32-49562EC6EA9B}"/>
    <dgm:cxn modelId="{79E19CE1-2F9E-45A6-B6D2-E5925073DDCA}" srcId="{09A982E0-410C-4CD8-ADF3-E4DED902E722}" destId="{02E122BF-24DA-4831-98C0-9B6A183B0A01}" srcOrd="0" destOrd="0" parTransId="{EEFBC9BC-DD57-4EC8-B826-89D14B6B2B1F}" sibTransId="{75FE06B7-3386-493C-9044-2158FBAA87D2}"/>
    <dgm:cxn modelId="{B28CB6E1-D84E-453C-B8F2-CDDBA02CB099}" type="presOf" srcId="{FB79A54A-5A13-42A9-92A7-1E8A3286EA41}" destId="{107BE3AB-8C82-4177-AABC-951C211146FA}" srcOrd="0" destOrd="0" presId="urn:microsoft.com/office/officeart/2016/7/layout/RepeatingBendingProcessNew"/>
    <dgm:cxn modelId="{41C357FE-5167-49FC-8B95-E31A3111DF6B}" type="presOf" srcId="{13191385-3A5B-465B-86DD-B16D33DCDF17}" destId="{4434AF46-622D-4D59-9C7B-3F2C102E5AE7}" srcOrd="1" destOrd="0" presId="urn:microsoft.com/office/officeart/2016/7/layout/RepeatingBendingProcessNew"/>
    <dgm:cxn modelId="{8CDCF494-7DBD-4B8E-A65F-F56A495884C0}" type="presParOf" srcId="{0D10B077-27DD-4363-A412-088D1B825D60}" destId="{D8E2ED02-1B9C-4F69-81F4-8141ADA733F3}" srcOrd="0" destOrd="0" presId="urn:microsoft.com/office/officeart/2016/7/layout/RepeatingBendingProcessNew"/>
    <dgm:cxn modelId="{2C544246-8F21-41A6-8C19-F662E5335EE9}" type="presParOf" srcId="{0D10B077-27DD-4363-A412-088D1B825D60}" destId="{7573CD14-EB23-40CE-BEE6-9EF8E44DFE35}" srcOrd="1" destOrd="0" presId="urn:microsoft.com/office/officeart/2016/7/layout/RepeatingBendingProcessNew"/>
    <dgm:cxn modelId="{0D39E756-7E42-40AE-9B34-503C9B7843F6}" type="presParOf" srcId="{7573CD14-EB23-40CE-BEE6-9EF8E44DFE35}" destId="{E1D6CDDD-15B7-4D6E-9AD9-43F58527F0F0}" srcOrd="0" destOrd="0" presId="urn:microsoft.com/office/officeart/2016/7/layout/RepeatingBendingProcessNew"/>
    <dgm:cxn modelId="{21728A90-A2BE-48D1-B954-B61C6CAE0097}" type="presParOf" srcId="{0D10B077-27DD-4363-A412-088D1B825D60}" destId="{93176CE1-693A-4D3A-B521-39871632FD81}" srcOrd="2" destOrd="0" presId="urn:microsoft.com/office/officeart/2016/7/layout/RepeatingBendingProcessNew"/>
    <dgm:cxn modelId="{6F0A9090-CE9E-48AB-9934-07F60B8C4F67}" type="presParOf" srcId="{0D10B077-27DD-4363-A412-088D1B825D60}" destId="{FED6D765-D369-4800-944B-5CF3DA68AA8B}" srcOrd="3" destOrd="0" presId="urn:microsoft.com/office/officeart/2016/7/layout/RepeatingBendingProcessNew"/>
    <dgm:cxn modelId="{11B5FD95-FC2D-4E60-9DEC-FB63ADBF566A}" type="presParOf" srcId="{FED6D765-D369-4800-944B-5CF3DA68AA8B}" destId="{9512461D-B2DB-47FF-A18A-FCB7561BE9C8}" srcOrd="0" destOrd="0" presId="urn:microsoft.com/office/officeart/2016/7/layout/RepeatingBendingProcessNew"/>
    <dgm:cxn modelId="{752B9843-09B0-43C6-A729-FFD4F87FC2A8}" type="presParOf" srcId="{0D10B077-27DD-4363-A412-088D1B825D60}" destId="{BD12EBA6-424D-4164-9D3B-4A227D596871}" srcOrd="4" destOrd="0" presId="urn:microsoft.com/office/officeart/2016/7/layout/RepeatingBendingProcessNew"/>
    <dgm:cxn modelId="{21A92FD0-1372-4D07-BB47-FCFED4807C3E}" type="presParOf" srcId="{0D10B077-27DD-4363-A412-088D1B825D60}" destId="{B0DAE600-3AB8-4432-A14D-4FE9C7A22F1D}" srcOrd="5" destOrd="0" presId="urn:microsoft.com/office/officeart/2016/7/layout/RepeatingBendingProcessNew"/>
    <dgm:cxn modelId="{0F87B00B-1DA5-4F30-B4F5-1DE570B4BE6C}" type="presParOf" srcId="{B0DAE600-3AB8-4432-A14D-4FE9C7A22F1D}" destId="{F1D78880-5710-4F33-A5D0-691595881884}" srcOrd="0" destOrd="0" presId="urn:microsoft.com/office/officeart/2016/7/layout/RepeatingBendingProcessNew"/>
    <dgm:cxn modelId="{6773AA66-9C8D-4328-834B-4C4D4E4BA31B}" type="presParOf" srcId="{0D10B077-27DD-4363-A412-088D1B825D60}" destId="{107BE3AB-8C82-4177-AABC-951C211146FA}" srcOrd="6" destOrd="0" presId="urn:microsoft.com/office/officeart/2016/7/layout/RepeatingBendingProcessNew"/>
    <dgm:cxn modelId="{10E22D60-9D42-468A-B69B-7E3ED7D8520A}" type="presParOf" srcId="{0D10B077-27DD-4363-A412-088D1B825D60}" destId="{09C172F2-6D76-4066-9226-350F68E9EB49}" srcOrd="7" destOrd="0" presId="urn:microsoft.com/office/officeart/2016/7/layout/RepeatingBendingProcessNew"/>
    <dgm:cxn modelId="{C6A5265E-0A4E-4C44-BCA0-9CCD4AFA46F9}" type="presParOf" srcId="{09C172F2-6D76-4066-9226-350F68E9EB49}" destId="{4434AF46-622D-4D59-9C7B-3F2C102E5AE7}" srcOrd="0" destOrd="0" presId="urn:microsoft.com/office/officeart/2016/7/layout/RepeatingBendingProcessNew"/>
    <dgm:cxn modelId="{E7625B8F-133A-4704-A0E8-6EB66E2C06A5}" type="presParOf" srcId="{0D10B077-27DD-4363-A412-088D1B825D60}" destId="{34C27361-6157-4F81-91F7-FF82D8B87458}" srcOrd="8" destOrd="0" presId="urn:microsoft.com/office/officeart/2016/7/layout/RepeatingBendingProcessNew"/>
    <dgm:cxn modelId="{69F9A04B-AA40-40B4-9EC4-376CEF2F314D}" type="presParOf" srcId="{0D10B077-27DD-4363-A412-088D1B825D60}" destId="{264F5929-552E-40E2-9E01-F81EA17B121D}" srcOrd="9" destOrd="0" presId="urn:microsoft.com/office/officeart/2016/7/layout/RepeatingBendingProcessNew"/>
    <dgm:cxn modelId="{D3848D38-BCF8-4895-A6F3-A073EE2D66FF}" type="presParOf" srcId="{264F5929-552E-40E2-9E01-F81EA17B121D}" destId="{6DA10F3E-96CC-48BF-B95A-26811360579B}" srcOrd="0" destOrd="0" presId="urn:microsoft.com/office/officeart/2016/7/layout/RepeatingBendingProcessNew"/>
    <dgm:cxn modelId="{C715B388-31BD-41D5-9EA4-616E465A1D70}" type="presParOf" srcId="{0D10B077-27DD-4363-A412-088D1B825D60}" destId="{232F006A-42F3-4DAF-9293-00B76BBBF405}"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D32D07-D935-4631-AD2A-FA97DD86EAF2}" type="doc">
      <dgm:prSet loTypeId="urn:microsoft.com/office/officeart/2005/8/layout/vProcess5" loCatId="process" qsTypeId="urn:microsoft.com/office/officeart/2005/8/quickstyle/simple4" qsCatId="simple" csTypeId="urn:microsoft.com/office/officeart/2005/8/colors/colorful2" csCatId="colorful" phldr="1"/>
      <dgm:spPr/>
      <dgm:t>
        <a:bodyPr/>
        <a:lstStyle/>
        <a:p>
          <a:endParaRPr lang="en-US"/>
        </a:p>
      </dgm:t>
    </dgm:pt>
    <dgm:pt modelId="{D0E41672-1AB7-46B0-8A68-DD37D8CA1A4C}">
      <dgm:prSet/>
      <dgm:spPr>
        <a:solidFill>
          <a:schemeClr val="accent4"/>
        </a:solidFill>
      </dgm:spPr>
      <dgm:t>
        <a:bodyPr/>
        <a:lstStyle/>
        <a:p>
          <a:r>
            <a:rPr lang="el-GR" dirty="0"/>
            <a:t>Η «παγίδα των στερεοτύπων» αναφέρεται στη χρήση εκπαιδευτικού υλικού ή σε ενέργειες του εκπαιδευτικού που εντέλει ενδυναμώνουν τις ήδη υπάρχουσες στερεοτυπικές απόψεις για συγκεκριμένες κοινωνικές ομάδες και άτομα.</a:t>
          </a:r>
          <a:endParaRPr lang="en-US" dirty="0"/>
        </a:p>
      </dgm:t>
    </dgm:pt>
    <dgm:pt modelId="{74B722B1-8448-4EEC-B5F0-1C5A355E2FDC}" type="parTrans" cxnId="{C3319522-5B98-4BCE-9D03-DE5BED546A2F}">
      <dgm:prSet/>
      <dgm:spPr/>
      <dgm:t>
        <a:bodyPr/>
        <a:lstStyle/>
        <a:p>
          <a:endParaRPr lang="en-US"/>
        </a:p>
      </dgm:t>
    </dgm:pt>
    <dgm:pt modelId="{8F4E9C17-F690-4146-AB62-510A29B019EB}" type="sibTrans" cxnId="{C3319522-5B98-4BCE-9D03-DE5BED546A2F}">
      <dgm:prSet/>
      <dgm:spPr/>
      <dgm:t>
        <a:bodyPr/>
        <a:lstStyle/>
        <a:p>
          <a:endParaRPr lang="en-US"/>
        </a:p>
      </dgm:t>
    </dgm:pt>
    <dgm:pt modelId="{0ABE9BFD-5CB8-44D8-9922-1CDF19A957D2}">
      <dgm:prSet/>
      <dgm:spPr/>
      <dgm:t>
        <a:bodyPr/>
        <a:lstStyle/>
        <a:p>
          <a:r>
            <a:rPr lang="el-GR"/>
            <a:t>Η «παγίδα του πολιτισμικού ελλείμματος» συνδέεται κατά βάση με εθνοκεντρικές αντιλήψεις και αφορά τη θεώρηση ότι ο κυρίαρχος πολιτισμός εντός μιας ομάδας είναι ανώτερος από τους υπόλοιπους.</a:t>
          </a:r>
          <a:endParaRPr lang="en-US"/>
        </a:p>
      </dgm:t>
    </dgm:pt>
    <dgm:pt modelId="{A71811A2-5A45-44F4-9619-A0E8898FEB56}" type="parTrans" cxnId="{34248C56-1832-4FE5-A847-9941F9C95F3F}">
      <dgm:prSet/>
      <dgm:spPr/>
      <dgm:t>
        <a:bodyPr/>
        <a:lstStyle/>
        <a:p>
          <a:endParaRPr lang="en-US"/>
        </a:p>
      </dgm:t>
    </dgm:pt>
    <dgm:pt modelId="{FC6789F1-546B-488E-9A69-FC25B5C3FF9F}" type="sibTrans" cxnId="{34248C56-1832-4FE5-A847-9941F9C95F3F}">
      <dgm:prSet/>
      <dgm:spPr/>
      <dgm:t>
        <a:bodyPr/>
        <a:lstStyle/>
        <a:p>
          <a:endParaRPr lang="en-US"/>
        </a:p>
      </dgm:t>
    </dgm:pt>
    <dgm:pt modelId="{1AB09F0F-3CAE-474B-98C1-D471D33D6374}" type="pres">
      <dgm:prSet presAssocID="{86D32D07-D935-4631-AD2A-FA97DD86EAF2}" presName="outerComposite" presStyleCnt="0">
        <dgm:presLayoutVars>
          <dgm:chMax val="5"/>
          <dgm:dir/>
          <dgm:resizeHandles val="exact"/>
        </dgm:presLayoutVars>
      </dgm:prSet>
      <dgm:spPr/>
    </dgm:pt>
    <dgm:pt modelId="{C806894E-FDA3-407D-AB06-48009F187F83}" type="pres">
      <dgm:prSet presAssocID="{86D32D07-D935-4631-AD2A-FA97DD86EAF2}" presName="dummyMaxCanvas" presStyleCnt="0">
        <dgm:presLayoutVars/>
      </dgm:prSet>
      <dgm:spPr/>
    </dgm:pt>
    <dgm:pt modelId="{C69BA81D-76EF-4F3A-AC47-43031A5A6367}" type="pres">
      <dgm:prSet presAssocID="{86D32D07-D935-4631-AD2A-FA97DD86EAF2}" presName="TwoNodes_1" presStyleLbl="node1" presStyleIdx="0" presStyleCnt="2">
        <dgm:presLayoutVars>
          <dgm:bulletEnabled val="1"/>
        </dgm:presLayoutVars>
      </dgm:prSet>
      <dgm:spPr/>
    </dgm:pt>
    <dgm:pt modelId="{1FA2E42F-632D-4191-929B-C8442D1C650A}" type="pres">
      <dgm:prSet presAssocID="{86D32D07-D935-4631-AD2A-FA97DD86EAF2}" presName="TwoNodes_2" presStyleLbl="node1" presStyleIdx="1" presStyleCnt="2">
        <dgm:presLayoutVars>
          <dgm:bulletEnabled val="1"/>
        </dgm:presLayoutVars>
      </dgm:prSet>
      <dgm:spPr/>
    </dgm:pt>
    <dgm:pt modelId="{1AE5273D-4177-432E-8530-B9E5FF578C60}" type="pres">
      <dgm:prSet presAssocID="{86D32D07-D935-4631-AD2A-FA97DD86EAF2}" presName="TwoConn_1-2" presStyleLbl="fgAccFollowNode1" presStyleIdx="0" presStyleCnt="1">
        <dgm:presLayoutVars>
          <dgm:bulletEnabled val="1"/>
        </dgm:presLayoutVars>
      </dgm:prSet>
      <dgm:spPr/>
    </dgm:pt>
    <dgm:pt modelId="{9DD961CC-101C-4D10-A862-7614F403F5FC}" type="pres">
      <dgm:prSet presAssocID="{86D32D07-D935-4631-AD2A-FA97DD86EAF2}" presName="TwoNodes_1_text" presStyleLbl="node1" presStyleIdx="1" presStyleCnt="2">
        <dgm:presLayoutVars>
          <dgm:bulletEnabled val="1"/>
        </dgm:presLayoutVars>
      </dgm:prSet>
      <dgm:spPr/>
    </dgm:pt>
    <dgm:pt modelId="{8A2D92CC-A362-4DDA-AC17-1ECC707179E4}" type="pres">
      <dgm:prSet presAssocID="{86D32D07-D935-4631-AD2A-FA97DD86EAF2}" presName="TwoNodes_2_text" presStyleLbl="node1" presStyleIdx="1" presStyleCnt="2">
        <dgm:presLayoutVars>
          <dgm:bulletEnabled val="1"/>
        </dgm:presLayoutVars>
      </dgm:prSet>
      <dgm:spPr/>
    </dgm:pt>
  </dgm:ptLst>
  <dgm:cxnLst>
    <dgm:cxn modelId="{B2F34219-F62C-4A73-A609-964AA1D26F06}" type="presOf" srcId="{D0E41672-1AB7-46B0-8A68-DD37D8CA1A4C}" destId="{C69BA81D-76EF-4F3A-AC47-43031A5A6367}" srcOrd="0" destOrd="0" presId="urn:microsoft.com/office/officeart/2005/8/layout/vProcess5"/>
    <dgm:cxn modelId="{C3319522-5B98-4BCE-9D03-DE5BED546A2F}" srcId="{86D32D07-D935-4631-AD2A-FA97DD86EAF2}" destId="{D0E41672-1AB7-46B0-8A68-DD37D8CA1A4C}" srcOrd="0" destOrd="0" parTransId="{74B722B1-8448-4EEC-B5F0-1C5A355E2FDC}" sibTransId="{8F4E9C17-F690-4146-AB62-510A29B019EB}"/>
    <dgm:cxn modelId="{3310EC38-EC0D-401E-8F8F-3D4DA0D03B8C}" type="presOf" srcId="{D0E41672-1AB7-46B0-8A68-DD37D8CA1A4C}" destId="{9DD961CC-101C-4D10-A862-7614F403F5FC}" srcOrd="1" destOrd="0" presId="urn:microsoft.com/office/officeart/2005/8/layout/vProcess5"/>
    <dgm:cxn modelId="{80070445-3B52-45CE-BED7-C20073DD890B}" type="presOf" srcId="{86D32D07-D935-4631-AD2A-FA97DD86EAF2}" destId="{1AB09F0F-3CAE-474B-98C1-D471D33D6374}" srcOrd="0" destOrd="0" presId="urn:microsoft.com/office/officeart/2005/8/layout/vProcess5"/>
    <dgm:cxn modelId="{0D645751-1000-44E5-83E0-E02BDD656781}" type="presOf" srcId="{0ABE9BFD-5CB8-44D8-9922-1CDF19A957D2}" destId="{8A2D92CC-A362-4DDA-AC17-1ECC707179E4}" srcOrd="1" destOrd="0" presId="urn:microsoft.com/office/officeart/2005/8/layout/vProcess5"/>
    <dgm:cxn modelId="{34248C56-1832-4FE5-A847-9941F9C95F3F}" srcId="{86D32D07-D935-4631-AD2A-FA97DD86EAF2}" destId="{0ABE9BFD-5CB8-44D8-9922-1CDF19A957D2}" srcOrd="1" destOrd="0" parTransId="{A71811A2-5A45-44F4-9619-A0E8898FEB56}" sibTransId="{FC6789F1-546B-488E-9A69-FC25B5C3FF9F}"/>
    <dgm:cxn modelId="{F7C5576E-D5AE-44EE-A147-E946980F9B7D}" type="presOf" srcId="{8F4E9C17-F690-4146-AB62-510A29B019EB}" destId="{1AE5273D-4177-432E-8530-B9E5FF578C60}" srcOrd="0" destOrd="0" presId="urn:microsoft.com/office/officeart/2005/8/layout/vProcess5"/>
    <dgm:cxn modelId="{0056D7F8-7D6F-4A00-9DCA-56F214DA1DFC}" type="presOf" srcId="{0ABE9BFD-5CB8-44D8-9922-1CDF19A957D2}" destId="{1FA2E42F-632D-4191-929B-C8442D1C650A}" srcOrd="0" destOrd="0" presId="urn:microsoft.com/office/officeart/2005/8/layout/vProcess5"/>
    <dgm:cxn modelId="{5D82D01E-ED28-4B5C-963A-F5128A41A3A2}" type="presParOf" srcId="{1AB09F0F-3CAE-474B-98C1-D471D33D6374}" destId="{C806894E-FDA3-407D-AB06-48009F187F83}" srcOrd="0" destOrd="0" presId="urn:microsoft.com/office/officeart/2005/8/layout/vProcess5"/>
    <dgm:cxn modelId="{519C44C7-92B7-4016-B314-76C1F7789BA9}" type="presParOf" srcId="{1AB09F0F-3CAE-474B-98C1-D471D33D6374}" destId="{C69BA81D-76EF-4F3A-AC47-43031A5A6367}" srcOrd="1" destOrd="0" presId="urn:microsoft.com/office/officeart/2005/8/layout/vProcess5"/>
    <dgm:cxn modelId="{FE937E40-5AE7-4E38-B7EF-0F00E53F923E}" type="presParOf" srcId="{1AB09F0F-3CAE-474B-98C1-D471D33D6374}" destId="{1FA2E42F-632D-4191-929B-C8442D1C650A}" srcOrd="2" destOrd="0" presId="urn:microsoft.com/office/officeart/2005/8/layout/vProcess5"/>
    <dgm:cxn modelId="{885900CE-8FEE-4D5C-9F08-0858A6D43344}" type="presParOf" srcId="{1AB09F0F-3CAE-474B-98C1-D471D33D6374}" destId="{1AE5273D-4177-432E-8530-B9E5FF578C60}" srcOrd="3" destOrd="0" presId="urn:microsoft.com/office/officeart/2005/8/layout/vProcess5"/>
    <dgm:cxn modelId="{DB97756E-1065-4ADF-B1DF-D5D22A419A2B}" type="presParOf" srcId="{1AB09F0F-3CAE-474B-98C1-D471D33D6374}" destId="{9DD961CC-101C-4D10-A862-7614F403F5FC}" srcOrd="4" destOrd="0" presId="urn:microsoft.com/office/officeart/2005/8/layout/vProcess5"/>
    <dgm:cxn modelId="{13165A20-ED79-498A-BC40-1195B7C381E8}" type="presParOf" srcId="{1AB09F0F-3CAE-474B-98C1-D471D33D6374}" destId="{8A2D92CC-A362-4DDA-AC17-1ECC707179E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5ABC7C6-AF6A-401B-8827-82E79259592D}" type="doc">
      <dgm:prSet loTypeId="urn:microsoft.com/office/officeart/2016/7/layout/BasicLinearProcessNumbered" loCatId="process" qsTypeId="urn:microsoft.com/office/officeart/2005/8/quickstyle/simple4" qsCatId="simple" csTypeId="urn:microsoft.com/office/officeart/2005/8/colors/colorful1" csCatId="colorful" phldr="1"/>
      <dgm:spPr/>
      <dgm:t>
        <a:bodyPr/>
        <a:lstStyle/>
        <a:p>
          <a:endParaRPr lang="en-US"/>
        </a:p>
      </dgm:t>
    </dgm:pt>
    <dgm:pt modelId="{CBA81A1C-CD6E-4829-8DF0-C971048631EB}">
      <dgm:prSet/>
      <dgm:spPr/>
      <dgm:t>
        <a:bodyPr/>
        <a:lstStyle/>
        <a:p>
          <a:r>
            <a:rPr lang="el-GR" dirty="0"/>
            <a:t>1. </a:t>
          </a:r>
          <a:r>
            <a:rPr lang="el-GR" dirty="0" err="1"/>
            <a:t>Συµπεριφορική-Δασκαλοκεντρική</a:t>
          </a:r>
          <a:r>
            <a:rPr lang="el-GR" dirty="0"/>
            <a:t> (</a:t>
          </a:r>
          <a:r>
            <a:rPr lang="el-GR" dirty="0" err="1"/>
            <a:t>Κατευθυντική</a:t>
          </a:r>
          <a:r>
            <a:rPr lang="el-GR" dirty="0"/>
            <a:t>, Μηχανιστική)</a:t>
          </a:r>
          <a:endParaRPr lang="en-US" dirty="0"/>
        </a:p>
      </dgm:t>
    </dgm:pt>
    <dgm:pt modelId="{D6514A55-352D-4208-A297-CBCB108CAF68}" type="parTrans" cxnId="{2E2E4E04-1E34-4A73-8395-96C3C631525B}">
      <dgm:prSet/>
      <dgm:spPr/>
      <dgm:t>
        <a:bodyPr/>
        <a:lstStyle/>
        <a:p>
          <a:endParaRPr lang="en-US"/>
        </a:p>
      </dgm:t>
    </dgm:pt>
    <dgm:pt modelId="{A8401449-25AA-4B6B-9169-A4ECE8B4B5EF}" type="sibTrans" cxnId="{2E2E4E04-1E34-4A73-8395-96C3C631525B}">
      <dgm:prSet phldrT="1" phldr="0"/>
      <dgm:spPr>
        <a:solidFill>
          <a:srgbClr val="00B050"/>
        </a:solidFill>
      </dgm:spPr>
      <dgm:t>
        <a:bodyPr/>
        <a:lstStyle/>
        <a:p>
          <a:r>
            <a:rPr lang="en-US"/>
            <a:t>1</a:t>
          </a:r>
        </a:p>
      </dgm:t>
    </dgm:pt>
    <dgm:pt modelId="{179E96D2-5221-4174-A0FD-0BEAB321D85B}">
      <dgm:prSet/>
      <dgm:spPr/>
      <dgm:t>
        <a:bodyPr/>
        <a:lstStyle/>
        <a:p>
          <a:r>
            <a:rPr lang="el-GR" dirty="0"/>
            <a:t>2. Εξελικτική -Ψυχαναλυτική (</a:t>
          </a:r>
          <a:r>
            <a:rPr lang="el-GR" dirty="0" err="1"/>
            <a:t>Μαθητοκεντρική</a:t>
          </a:r>
          <a:r>
            <a:rPr lang="el-GR" dirty="0"/>
            <a:t>, </a:t>
          </a:r>
          <a:r>
            <a:rPr lang="el-GR" dirty="0" err="1"/>
            <a:t>Ερµηνευτική</a:t>
          </a:r>
          <a:r>
            <a:rPr lang="el-GR" dirty="0"/>
            <a:t>, Στρουκτουραλιστική).</a:t>
          </a:r>
          <a:endParaRPr lang="en-US" dirty="0"/>
        </a:p>
      </dgm:t>
    </dgm:pt>
    <dgm:pt modelId="{68DA67E1-8B0C-42F6-A2C2-304425129E9F}" type="parTrans" cxnId="{00E02B1F-BC2D-447B-8905-E7385AE7526D}">
      <dgm:prSet/>
      <dgm:spPr/>
      <dgm:t>
        <a:bodyPr/>
        <a:lstStyle/>
        <a:p>
          <a:endParaRPr lang="en-US"/>
        </a:p>
      </dgm:t>
    </dgm:pt>
    <dgm:pt modelId="{B97F8FD9-789C-46FA-BFF2-10103C99B322}" type="sibTrans" cxnId="{00E02B1F-BC2D-447B-8905-E7385AE7526D}">
      <dgm:prSet phldrT="2" phldr="0"/>
      <dgm:spPr/>
      <dgm:t>
        <a:bodyPr/>
        <a:lstStyle/>
        <a:p>
          <a:r>
            <a:rPr lang="en-US"/>
            <a:t>2</a:t>
          </a:r>
        </a:p>
      </dgm:t>
    </dgm:pt>
    <dgm:pt modelId="{62509775-B730-4905-B3EC-D33C057A6806}">
      <dgm:prSet/>
      <dgm:spPr/>
      <dgm:t>
        <a:bodyPr/>
        <a:lstStyle/>
        <a:p>
          <a:r>
            <a:rPr lang="el-GR" dirty="0"/>
            <a:t>3. </a:t>
          </a:r>
          <a:r>
            <a:rPr lang="el-GR" dirty="0" err="1"/>
            <a:t>Φαινοµενολογική-Υπαρξιστική</a:t>
          </a:r>
          <a:r>
            <a:rPr lang="el-GR" dirty="0"/>
            <a:t> (</a:t>
          </a:r>
          <a:r>
            <a:rPr lang="el-GR" dirty="0" err="1"/>
            <a:t>Κονστρουκτιβιστική</a:t>
          </a:r>
          <a:r>
            <a:rPr lang="el-GR" dirty="0"/>
            <a:t>, Αλληλεπιδραστική, Επικοινωνιακή, µη </a:t>
          </a:r>
          <a:r>
            <a:rPr lang="el-GR" dirty="0" err="1"/>
            <a:t>Κατευθυντική</a:t>
          </a:r>
          <a:r>
            <a:rPr lang="el-GR" dirty="0"/>
            <a:t>).</a:t>
          </a:r>
          <a:endParaRPr lang="en-US" dirty="0"/>
        </a:p>
      </dgm:t>
    </dgm:pt>
    <dgm:pt modelId="{8EA142F7-6C1F-4767-B091-23CC8BE6A9E1}" type="parTrans" cxnId="{76C0244E-580A-4FBE-A4BB-487C6BBB0FF2}">
      <dgm:prSet/>
      <dgm:spPr/>
      <dgm:t>
        <a:bodyPr/>
        <a:lstStyle/>
        <a:p>
          <a:endParaRPr lang="en-US"/>
        </a:p>
      </dgm:t>
    </dgm:pt>
    <dgm:pt modelId="{3D5590BD-2635-4386-BBBF-59590A1F5B75}" type="sibTrans" cxnId="{76C0244E-580A-4FBE-A4BB-487C6BBB0FF2}">
      <dgm:prSet phldrT="3" phldr="0"/>
      <dgm:spPr>
        <a:solidFill>
          <a:srgbClr val="7030A0"/>
        </a:solidFill>
      </dgm:spPr>
      <dgm:t>
        <a:bodyPr/>
        <a:lstStyle/>
        <a:p>
          <a:r>
            <a:rPr lang="en-US"/>
            <a:t>3</a:t>
          </a:r>
        </a:p>
      </dgm:t>
    </dgm:pt>
    <dgm:pt modelId="{5884283E-86D0-4790-8953-FD6EA4DF2B75}" type="pres">
      <dgm:prSet presAssocID="{F5ABC7C6-AF6A-401B-8827-82E79259592D}" presName="Name0" presStyleCnt="0">
        <dgm:presLayoutVars>
          <dgm:animLvl val="lvl"/>
          <dgm:resizeHandles val="exact"/>
        </dgm:presLayoutVars>
      </dgm:prSet>
      <dgm:spPr/>
    </dgm:pt>
    <dgm:pt modelId="{49A3C9A6-FE3F-46B0-9CE6-3A67D05B0920}" type="pres">
      <dgm:prSet presAssocID="{CBA81A1C-CD6E-4829-8DF0-C971048631EB}" presName="compositeNode" presStyleCnt="0">
        <dgm:presLayoutVars>
          <dgm:bulletEnabled val="1"/>
        </dgm:presLayoutVars>
      </dgm:prSet>
      <dgm:spPr/>
    </dgm:pt>
    <dgm:pt modelId="{8C0C58DC-18C4-4339-BA91-219BAF250485}" type="pres">
      <dgm:prSet presAssocID="{CBA81A1C-CD6E-4829-8DF0-C971048631EB}" presName="bgRect" presStyleLbl="bgAccFollowNode1" presStyleIdx="0" presStyleCnt="3"/>
      <dgm:spPr/>
    </dgm:pt>
    <dgm:pt modelId="{96B8F857-248B-4713-8235-59777E45B130}" type="pres">
      <dgm:prSet presAssocID="{A8401449-25AA-4B6B-9169-A4ECE8B4B5EF}" presName="sibTransNodeCircle" presStyleLbl="alignNode1" presStyleIdx="0" presStyleCnt="6">
        <dgm:presLayoutVars>
          <dgm:chMax val="0"/>
          <dgm:bulletEnabled/>
        </dgm:presLayoutVars>
      </dgm:prSet>
      <dgm:spPr/>
    </dgm:pt>
    <dgm:pt modelId="{097A85B6-7A37-43D5-98A3-339068446360}" type="pres">
      <dgm:prSet presAssocID="{CBA81A1C-CD6E-4829-8DF0-C971048631EB}" presName="bottomLine" presStyleLbl="alignNode1" presStyleIdx="1" presStyleCnt="6">
        <dgm:presLayoutVars/>
      </dgm:prSet>
      <dgm:spPr/>
    </dgm:pt>
    <dgm:pt modelId="{30EDE877-2E27-4A13-9110-39A97489FEE8}" type="pres">
      <dgm:prSet presAssocID="{CBA81A1C-CD6E-4829-8DF0-C971048631EB}" presName="nodeText" presStyleLbl="bgAccFollowNode1" presStyleIdx="0" presStyleCnt="3">
        <dgm:presLayoutVars>
          <dgm:bulletEnabled val="1"/>
        </dgm:presLayoutVars>
      </dgm:prSet>
      <dgm:spPr/>
    </dgm:pt>
    <dgm:pt modelId="{D898DDD8-FF90-4100-B044-3006D1B1EE55}" type="pres">
      <dgm:prSet presAssocID="{A8401449-25AA-4B6B-9169-A4ECE8B4B5EF}" presName="sibTrans" presStyleCnt="0"/>
      <dgm:spPr/>
    </dgm:pt>
    <dgm:pt modelId="{62FEA6DF-49E5-4064-AFB2-5A0AA81994F3}" type="pres">
      <dgm:prSet presAssocID="{179E96D2-5221-4174-A0FD-0BEAB321D85B}" presName="compositeNode" presStyleCnt="0">
        <dgm:presLayoutVars>
          <dgm:bulletEnabled val="1"/>
        </dgm:presLayoutVars>
      </dgm:prSet>
      <dgm:spPr/>
    </dgm:pt>
    <dgm:pt modelId="{8031FC4F-7C9A-43DB-BEA7-3BC44A587357}" type="pres">
      <dgm:prSet presAssocID="{179E96D2-5221-4174-A0FD-0BEAB321D85B}" presName="bgRect" presStyleLbl="bgAccFollowNode1" presStyleIdx="1" presStyleCnt="3" custLinFactNeighborX="1606" custLinFactNeighborY="2254"/>
      <dgm:spPr/>
    </dgm:pt>
    <dgm:pt modelId="{5079A124-EDB9-43E6-A579-A5D510508D16}" type="pres">
      <dgm:prSet presAssocID="{B97F8FD9-789C-46FA-BFF2-10103C99B322}" presName="sibTransNodeCircle" presStyleLbl="alignNode1" presStyleIdx="2" presStyleCnt="6">
        <dgm:presLayoutVars>
          <dgm:chMax val="0"/>
          <dgm:bulletEnabled/>
        </dgm:presLayoutVars>
      </dgm:prSet>
      <dgm:spPr/>
    </dgm:pt>
    <dgm:pt modelId="{89E97FDE-1BB8-429D-B8C0-9AA62F5BA29C}" type="pres">
      <dgm:prSet presAssocID="{179E96D2-5221-4174-A0FD-0BEAB321D85B}" presName="bottomLine" presStyleLbl="alignNode1" presStyleIdx="3" presStyleCnt="6">
        <dgm:presLayoutVars/>
      </dgm:prSet>
      <dgm:spPr/>
    </dgm:pt>
    <dgm:pt modelId="{E40BE23F-8B59-4EA2-A146-646DD359F090}" type="pres">
      <dgm:prSet presAssocID="{179E96D2-5221-4174-A0FD-0BEAB321D85B}" presName="nodeText" presStyleLbl="bgAccFollowNode1" presStyleIdx="1" presStyleCnt="3">
        <dgm:presLayoutVars>
          <dgm:bulletEnabled val="1"/>
        </dgm:presLayoutVars>
      </dgm:prSet>
      <dgm:spPr/>
    </dgm:pt>
    <dgm:pt modelId="{EB2A918B-5CC6-4643-A529-42CEF0B84968}" type="pres">
      <dgm:prSet presAssocID="{B97F8FD9-789C-46FA-BFF2-10103C99B322}" presName="sibTrans" presStyleCnt="0"/>
      <dgm:spPr/>
    </dgm:pt>
    <dgm:pt modelId="{744939F1-FA8D-4F19-8B04-CF463733D40A}" type="pres">
      <dgm:prSet presAssocID="{62509775-B730-4905-B3EC-D33C057A6806}" presName="compositeNode" presStyleCnt="0">
        <dgm:presLayoutVars>
          <dgm:bulletEnabled val="1"/>
        </dgm:presLayoutVars>
      </dgm:prSet>
      <dgm:spPr/>
    </dgm:pt>
    <dgm:pt modelId="{585D08B3-42A1-4AB4-AA6F-5F08530F4CE0}" type="pres">
      <dgm:prSet presAssocID="{62509775-B730-4905-B3EC-D33C057A6806}" presName="bgRect" presStyleLbl="bgAccFollowNode1" presStyleIdx="2" presStyleCnt="3"/>
      <dgm:spPr/>
    </dgm:pt>
    <dgm:pt modelId="{3B4739D4-FC62-416B-B67B-63F159F13630}" type="pres">
      <dgm:prSet presAssocID="{3D5590BD-2635-4386-BBBF-59590A1F5B75}" presName="sibTransNodeCircle" presStyleLbl="alignNode1" presStyleIdx="4" presStyleCnt="6">
        <dgm:presLayoutVars>
          <dgm:chMax val="0"/>
          <dgm:bulletEnabled/>
        </dgm:presLayoutVars>
      </dgm:prSet>
      <dgm:spPr/>
    </dgm:pt>
    <dgm:pt modelId="{7DA6D178-AA16-4A31-8EF2-578710CC2B8C}" type="pres">
      <dgm:prSet presAssocID="{62509775-B730-4905-B3EC-D33C057A6806}" presName="bottomLine" presStyleLbl="alignNode1" presStyleIdx="5" presStyleCnt="6">
        <dgm:presLayoutVars/>
      </dgm:prSet>
      <dgm:spPr/>
    </dgm:pt>
    <dgm:pt modelId="{B423BABB-4CFA-4634-99DA-C1CAC0B74874}" type="pres">
      <dgm:prSet presAssocID="{62509775-B730-4905-B3EC-D33C057A6806}" presName="nodeText" presStyleLbl="bgAccFollowNode1" presStyleIdx="2" presStyleCnt="3">
        <dgm:presLayoutVars>
          <dgm:bulletEnabled val="1"/>
        </dgm:presLayoutVars>
      </dgm:prSet>
      <dgm:spPr/>
    </dgm:pt>
  </dgm:ptLst>
  <dgm:cxnLst>
    <dgm:cxn modelId="{91980004-028E-4D26-953B-F7EF714F6B19}" type="presOf" srcId="{CBA81A1C-CD6E-4829-8DF0-C971048631EB}" destId="{30EDE877-2E27-4A13-9110-39A97489FEE8}" srcOrd="1" destOrd="0" presId="urn:microsoft.com/office/officeart/2016/7/layout/BasicLinearProcessNumbered"/>
    <dgm:cxn modelId="{2E2E4E04-1E34-4A73-8395-96C3C631525B}" srcId="{F5ABC7C6-AF6A-401B-8827-82E79259592D}" destId="{CBA81A1C-CD6E-4829-8DF0-C971048631EB}" srcOrd="0" destOrd="0" parTransId="{D6514A55-352D-4208-A297-CBCB108CAF68}" sibTransId="{A8401449-25AA-4B6B-9169-A4ECE8B4B5EF}"/>
    <dgm:cxn modelId="{57C7621B-C792-4A01-8039-1FA6987F1CA8}" type="presOf" srcId="{B97F8FD9-789C-46FA-BFF2-10103C99B322}" destId="{5079A124-EDB9-43E6-A579-A5D510508D16}" srcOrd="0" destOrd="0" presId="urn:microsoft.com/office/officeart/2016/7/layout/BasicLinearProcessNumbered"/>
    <dgm:cxn modelId="{00E02B1F-BC2D-447B-8905-E7385AE7526D}" srcId="{F5ABC7C6-AF6A-401B-8827-82E79259592D}" destId="{179E96D2-5221-4174-A0FD-0BEAB321D85B}" srcOrd="1" destOrd="0" parTransId="{68DA67E1-8B0C-42F6-A2C2-304425129E9F}" sibTransId="{B97F8FD9-789C-46FA-BFF2-10103C99B322}"/>
    <dgm:cxn modelId="{90149F49-166B-41A5-9146-D714980FB5F2}" type="presOf" srcId="{179E96D2-5221-4174-A0FD-0BEAB321D85B}" destId="{8031FC4F-7C9A-43DB-BEA7-3BC44A587357}" srcOrd="0" destOrd="0" presId="urn:microsoft.com/office/officeart/2016/7/layout/BasicLinearProcessNumbered"/>
    <dgm:cxn modelId="{76C0244E-580A-4FBE-A4BB-487C6BBB0FF2}" srcId="{F5ABC7C6-AF6A-401B-8827-82E79259592D}" destId="{62509775-B730-4905-B3EC-D33C057A6806}" srcOrd="2" destOrd="0" parTransId="{8EA142F7-6C1F-4767-B091-23CC8BE6A9E1}" sibTransId="{3D5590BD-2635-4386-BBBF-59590A1F5B75}"/>
    <dgm:cxn modelId="{06FC9958-3B4B-44F9-B535-DB08948D5782}" type="presOf" srcId="{A8401449-25AA-4B6B-9169-A4ECE8B4B5EF}" destId="{96B8F857-248B-4713-8235-59777E45B130}" srcOrd="0" destOrd="0" presId="urn:microsoft.com/office/officeart/2016/7/layout/BasicLinearProcessNumbered"/>
    <dgm:cxn modelId="{9D7EFB5A-4F16-4297-8BC0-A4F988DDD686}" type="presOf" srcId="{62509775-B730-4905-B3EC-D33C057A6806}" destId="{585D08B3-42A1-4AB4-AA6F-5F08530F4CE0}" srcOrd="0" destOrd="0" presId="urn:microsoft.com/office/officeart/2016/7/layout/BasicLinearProcessNumbered"/>
    <dgm:cxn modelId="{C186479D-4D65-4E65-9ED9-99EAF88F5507}" type="presOf" srcId="{179E96D2-5221-4174-A0FD-0BEAB321D85B}" destId="{E40BE23F-8B59-4EA2-A146-646DD359F090}" srcOrd="1" destOrd="0" presId="urn:microsoft.com/office/officeart/2016/7/layout/BasicLinearProcessNumbered"/>
    <dgm:cxn modelId="{04A611C2-9516-41B7-8205-E1EE67633EA4}" type="presOf" srcId="{3D5590BD-2635-4386-BBBF-59590A1F5B75}" destId="{3B4739D4-FC62-416B-B67B-63F159F13630}" srcOrd="0" destOrd="0" presId="urn:microsoft.com/office/officeart/2016/7/layout/BasicLinearProcessNumbered"/>
    <dgm:cxn modelId="{6E3C70C4-6168-4298-94A3-1EBDB7B83BE0}" type="presOf" srcId="{62509775-B730-4905-B3EC-D33C057A6806}" destId="{B423BABB-4CFA-4634-99DA-C1CAC0B74874}" srcOrd="1" destOrd="0" presId="urn:microsoft.com/office/officeart/2016/7/layout/BasicLinearProcessNumbered"/>
    <dgm:cxn modelId="{8DC187DB-561B-45AE-9096-ADDC7CCEA9B7}" type="presOf" srcId="{CBA81A1C-CD6E-4829-8DF0-C971048631EB}" destId="{8C0C58DC-18C4-4339-BA91-219BAF250485}" srcOrd="0" destOrd="0" presId="urn:microsoft.com/office/officeart/2016/7/layout/BasicLinearProcessNumbered"/>
    <dgm:cxn modelId="{EBB783E3-DFAE-482B-8622-EC46CD7DE6DD}" type="presOf" srcId="{F5ABC7C6-AF6A-401B-8827-82E79259592D}" destId="{5884283E-86D0-4790-8953-FD6EA4DF2B75}" srcOrd="0" destOrd="0" presId="urn:microsoft.com/office/officeart/2016/7/layout/BasicLinearProcessNumbered"/>
    <dgm:cxn modelId="{D5128F26-6F99-4319-ABFA-74F217690028}" type="presParOf" srcId="{5884283E-86D0-4790-8953-FD6EA4DF2B75}" destId="{49A3C9A6-FE3F-46B0-9CE6-3A67D05B0920}" srcOrd="0" destOrd="0" presId="urn:microsoft.com/office/officeart/2016/7/layout/BasicLinearProcessNumbered"/>
    <dgm:cxn modelId="{300EEA46-3B66-480A-B662-41D7C1217196}" type="presParOf" srcId="{49A3C9A6-FE3F-46B0-9CE6-3A67D05B0920}" destId="{8C0C58DC-18C4-4339-BA91-219BAF250485}" srcOrd="0" destOrd="0" presId="urn:microsoft.com/office/officeart/2016/7/layout/BasicLinearProcessNumbered"/>
    <dgm:cxn modelId="{77E3553E-FD09-4E0C-9660-F0B680DBD808}" type="presParOf" srcId="{49A3C9A6-FE3F-46B0-9CE6-3A67D05B0920}" destId="{96B8F857-248B-4713-8235-59777E45B130}" srcOrd="1" destOrd="0" presId="urn:microsoft.com/office/officeart/2016/7/layout/BasicLinearProcessNumbered"/>
    <dgm:cxn modelId="{589F4592-B647-4601-BB21-68C345A3D7BC}" type="presParOf" srcId="{49A3C9A6-FE3F-46B0-9CE6-3A67D05B0920}" destId="{097A85B6-7A37-43D5-98A3-339068446360}" srcOrd="2" destOrd="0" presId="urn:microsoft.com/office/officeart/2016/7/layout/BasicLinearProcessNumbered"/>
    <dgm:cxn modelId="{17F364C1-BFE3-4C03-BE20-3097FE38E256}" type="presParOf" srcId="{49A3C9A6-FE3F-46B0-9CE6-3A67D05B0920}" destId="{30EDE877-2E27-4A13-9110-39A97489FEE8}" srcOrd="3" destOrd="0" presId="urn:microsoft.com/office/officeart/2016/7/layout/BasicLinearProcessNumbered"/>
    <dgm:cxn modelId="{BBC40391-5992-484D-8CFB-99551DE5B036}" type="presParOf" srcId="{5884283E-86D0-4790-8953-FD6EA4DF2B75}" destId="{D898DDD8-FF90-4100-B044-3006D1B1EE55}" srcOrd="1" destOrd="0" presId="urn:microsoft.com/office/officeart/2016/7/layout/BasicLinearProcessNumbered"/>
    <dgm:cxn modelId="{80FFCAF1-A603-4DA7-8CD5-FBEF263A9A55}" type="presParOf" srcId="{5884283E-86D0-4790-8953-FD6EA4DF2B75}" destId="{62FEA6DF-49E5-4064-AFB2-5A0AA81994F3}" srcOrd="2" destOrd="0" presId="urn:microsoft.com/office/officeart/2016/7/layout/BasicLinearProcessNumbered"/>
    <dgm:cxn modelId="{6A134CC1-AC92-4498-8326-70A3D66F66B0}" type="presParOf" srcId="{62FEA6DF-49E5-4064-AFB2-5A0AA81994F3}" destId="{8031FC4F-7C9A-43DB-BEA7-3BC44A587357}" srcOrd="0" destOrd="0" presId="urn:microsoft.com/office/officeart/2016/7/layout/BasicLinearProcessNumbered"/>
    <dgm:cxn modelId="{885B041B-6224-4481-8783-2BAAB2C883F8}" type="presParOf" srcId="{62FEA6DF-49E5-4064-AFB2-5A0AA81994F3}" destId="{5079A124-EDB9-43E6-A579-A5D510508D16}" srcOrd="1" destOrd="0" presId="urn:microsoft.com/office/officeart/2016/7/layout/BasicLinearProcessNumbered"/>
    <dgm:cxn modelId="{EB346D8B-C977-4607-9768-EA0EBCD0D387}" type="presParOf" srcId="{62FEA6DF-49E5-4064-AFB2-5A0AA81994F3}" destId="{89E97FDE-1BB8-429D-B8C0-9AA62F5BA29C}" srcOrd="2" destOrd="0" presId="urn:microsoft.com/office/officeart/2016/7/layout/BasicLinearProcessNumbered"/>
    <dgm:cxn modelId="{A72ABBCE-EBED-4DF2-981B-3267695B442E}" type="presParOf" srcId="{62FEA6DF-49E5-4064-AFB2-5A0AA81994F3}" destId="{E40BE23F-8B59-4EA2-A146-646DD359F090}" srcOrd="3" destOrd="0" presId="urn:microsoft.com/office/officeart/2016/7/layout/BasicLinearProcessNumbered"/>
    <dgm:cxn modelId="{14CF6321-2084-4BC3-B099-DB10FA2E0E72}" type="presParOf" srcId="{5884283E-86D0-4790-8953-FD6EA4DF2B75}" destId="{EB2A918B-5CC6-4643-A529-42CEF0B84968}" srcOrd="3" destOrd="0" presId="urn:microsoft.com/office/officeart/2016/7/layout/BasicLinearProcessNumbered"/>
    <dgm:cxn modelId="{1F085216-25C3-4227-AA1C-5CFAAE561B21}" type="presParOf" srcId="{5884283E-86D0-4790-8953-FD6EA4DF2B75}" destId="{744939F1-FA8D-4F19-8B04-CF463733D40A}" srcOrd="4" destOrd="0" presId="urn:microsoft.com/office/officeart/2016/7/layout/BasicLinearProcessNumbered"/>
    <dgm:cxn modelId="{AD34E40D-9692-4F87-B363-07D09DEFED0C}" type="presParOf" srcId="{744939F1-FA8D-4F19-8B04-CF463733D40A}" destId="{585D08B3-42A1-4AB4-AA6F-5F08530F4CE0}" srcOrd="0" destOrd="0" presId="urn:microsoft.com/office/officeart/2016/7/layout/BasicLinearProcessNumbered"/>
    <dgm:cxn modelId="{EE6F5342-0378-4F1C-9D0A-9C6B4CB26555}" type="presParOf" srcId="{744939F1-FA8D-4F19-8B04-CF463733D40A}" destId="{3B4739D4-FC62-416B-B67B-63F159F13630}" srcOrd="1" destOrd="0" presId="urn:microsoft.com/office/officeart/2016/7/layout/BasicLinearProcessNumbered"/>
    <dgm:cxn modelId="{63C657F1-090F-4844-A8E1-7AFAB84A06E5}" type="presParOf" srcId="{744939F1-FA8D-4F19-8B04-CF463733D40A}" destId="{7DA6D178-AA16-4A31-8EF2-578710CC2B8C}" srcOrd="2" destOrd="0" presId="urn:microsoft.com/office/officeart/2016/7/layout/BasicLinearProcessNumbered"/>
    <dgm:cxn modelId="{FDD36737-E34D-4BFA-A730-CC20AF80EF45}" type="presParOf" srcId="{744939F1-FA8D-4F19-8B04-CF463733D40A}" destId="{B423BABB-4CFA-4634-99DA-C1CAC0B74874}"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80E80B3-E60B-45FC-83F3-697A78278834}"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1757643B-D6C5-433A-AC03-75F8DD2D6587}">
      <dgm:prSet/>
      <dgm:spPr>
        <a:solidFill>
          <a:schemeClr val="accent3">
            <a:lumMod val="75000"/>
          </a:schemeClr>
        </a:solidFill>
      </dgm:spPr>
      <dgm:t>
        <a:bodyPr/>
        <a:lstStyle/>
        <a:p>
          <a:r>
            <a:rPr lang="el-GR" dirty="0"/>
            <a:t>Ακολουθεί την παραδοσιακή δασκαλοκεντρική οπτική, την από καθέδρας διδασκαλία και την </a:t>
          </a:r>
          <a:r>
            <a:rPr lang="el-GR" dirty="0" err="1"/>
            <a:t>τιµωρητική</a:t>
          </a:r>
          <a:r>
            <a:rPr lang="el-GR" dirty="0"/>
            <a:t> αξιολόγηση (</a:t>
          </a:r>
          <a:r>
            <a:rPr lang="el-GR" dirty="0" err="1"/>
            <a:t>επιβράβευση-τιµωρία</a:t>
          </a:r>
          <a:r>
            <a:rPr lang="el-GR" dirty="0"/>
            <a:t>).</a:t>
          </a:r>
          <a:endParaRPr lang="en-US" dirty="0"/>
        </a:p>
      </dgm:t>
    </dgm:pt>
    <dgm:pt modelId="{A5C189CB-93EF-45D5-95DE-E4587D32304F}" type="parTrans" cxnId="{FE8425B3-4B7B-4025-B978-C9CE08DFA975}">
      <dgm:prSet/>
      <dgm:spPr/>
      <dgm:t>
        <a:bodyPr/>
        <a:lstStyle/>
        <a:p>
          <a:endParaRPr lang="en-US"/>
        </a:p>
      </dgm:t>
    </dgm:pt>
    <dgm:pt modelId="{2435D74A-96BB-4D0C-86EF-DEBD09FD42D7}" type="sibTrans" cxnId="{FE8425B3-4B7B-4025-B978-C9CE08DFA975}">
      <dgm:prSet/>
      <dgm:spPr/>
      <dgm:t>
        <a:bodyPr/>
        <a:lstStyle/>
        <a:p>
          <a:endParaRPr lang="en-US"/>
        </a:p>
      </dgm:t>
    </dgm:pt>
    <dgm:pt modelId="{FC6AB709-9B65-4146-B239-D41C9B7F5F43}">
      <dgm:prSet/>
      <dgm:spPr>
        <a:solidFill>
          <a:schemeClr val="accent4"/>
        </a:solidFill>
      </dgm:spPr>
      <dgm:t>
        <a:bodyPr/>
        <a:lstStyle/>
        <a:p>
          <a:r>
            <a:rPr lang="el-GR" dirty="0"/>
            <a:t>Φυσικά εδώ δεν µ</a:t>
          </a:r>
          <a:r>
            <a:rPr lang="el-GR" dirty="0" err="1"/>
            <a:t>ιλούµε</a:t>
          </a:r>
          <a:r>
            <a:rPr lang="el-GR" dirty="0"/>
            <a:t> για </a:t>
          </a:r>
          <a:r>
            <a:rPr lang="el-GR" dirty="0" err="1"/>
            <a:t>εµψύχωση</a:t>
          </a:r>
          <a:r>
            <a:rPr lang="el-GR" dirty="0"/>
            <a:t> αλλά για επιβολή, µε λίγες περιπτώσεις </a:t>
          </a:r>
          <a:r>
            <a:rPr lang="el-GR" dirty="0" err="1"/>
            <a:t>πεφωτισµένης</a:t>
          </a:r>
          <a:r>
            <a:rPr lang="el-GR" dirty="0"/>
            <a:t> δεσποτείας που </a:t>
          </a:r>
          <a:r>
            <a:rPr lang="el-GR" dirty="0" err="1"/>
            <a:t>χρησιµοποιούνται</a:t>
          </a:r>
          <a:r>
            <a:rPr lang="el-GR" dirty="0"/>
            <a:t> ως άλλοθι για την </a:t>
          </a:r>
          <a:r>
            <a:rPr lang="el-GR" dirty="0" err="1"/>
            <a:t>εφαρµογή</a:t>
          </a:r>
          <a:r>
            <a:rPr lang="el-GR" dirty="0"/>
            <a:t> της οπτικής αυτής. Η </a:t>
          </a:r>
          <a:r>
            <a:rPr lang="el-GR" dirty="0" err="1"/>
            <a:t>εµψύχωση</a:t>
          </a:r>
          <a:r>
            <a:rPr lang="el-GR" dirty="0"/>
            <a:t> αποκλείεται εξ αρχής, λόγω του ότι η πρωτοβουλία δίδεται αποκλειστικά στον υπεύθυνο ενήλικα-δάσκαλο, µε νοοτροπίες και στερεότυπα του </a:t>
          </a:r>
          <a:r>
            <a:rPr lang="el-GR" dirty="0" err="1"/>
            <a:t>εγκατεστηµένου</a:t>
          </a:r>
          <a:r>
            <a:rPr lang="el-GR" dirty="0"/>
            <a:t> </a:t>
          </a:r>
          <a:r>
            <a:rPr lang="el-GR" dirty="0" err="1"/>
            <a:t>κοινωνικο</a:t>
          </a:r>
          <a:r>
            <a:rPr lang="el-GR" dirty="0"/>
            <a:t>-πολιτιστικού περιβάλλοντος.</a:t>
          </a:r>
          <a:endParaRPr lang="en-US" dirty="0"/>
        </a:p>
      </dgm:t>
    </dgm:pt>
    <dgm:pt modelId="{FD21F2EC-16E7-40D8-AB6E-AEC1C7AA57E0}" type="parTrans" cxnId="{FDD1C2F4-A371-4C0F-8658-F8E54BB6DD6E}">
      <dgm:prSet/>
      <dgm:spPr/>
      <dgm:t>
        <a:bodyPr/>
        <a:lstStyle/>
        <a:p>
          <a:endParaRPr lang="en-US"/>
        </a:p>
      </dgm:t>
    </dgm:pt>
    <dgm:pt modelId="{539D5F41-C9CC-414F-8ABF-F35B675D0F97}" type="sibTrans" cxnId="{FDD1C2F4-A371-4C0F-8658-F8E54BB6DD6E}">
      <dgm:prSet/>
      <dgm:spPr/>
      <dgm:t>
        <a:bodyPr/>
        <a:lstStyle/>
        <a:p>
          <a:endParaRPr lang="en-US"/>
        </a:p>
      </dgm:t>
    </dgm:pt>
    <dgm:pt modelId="{AF0B30D3-D2C0-4B5E-BB2E-94FDF4E2C037}" type="pres">
      <dgm:prSet presAssocID="{080E80B3-E60B-45FC-83F3-697A78278834}" presName="linear" presStyleCnt="0">
        <dgm:presLayoutVars>
          <dgm:animLvl val="lvl"/>
          <dgm:resizeHandles val="exact"/>
        </dgm:presLayoutVars>
      </dgm:prSet>
      <dgm:spPr/>
    </dgm:pt>
    <dgm:pt modelId="{8F44F0FA-17E8-45EC-BC94-A1991E870121}" type="pres">
      <dgm:prSet presAssocID="{1757643B-D6C5-433A-AC03-75F8DD2D6587}" presName="parentText" presStyleLbl="node1" presStyleIdx="0" presStyleCnt="2">
        <dgm:presLayoutVars>
          <dgm:chMax val="0"/>
          <dgm:bulletEnabled val="1"/>
        </dgm:presLayoutVars>
      </dgm:prSet>
      <dgm:spPr/>
    </dgm:pt>
    <dgm:pt modelId="{58A11680-6753-420E-BE31-3183C2B54F02}" type="pres">
      <dgm:prSet presAssocID="{2435D74A-96BB-4D0C-86EF-DEBD09FD42D7}" presName="spacer" presStyleCnt="0"/>
      <dgm:spPr/>
    </dgm:pt>
    <dgm:pt modelId="{0B165BCB-1540-4BD4-AF00-B8FD26F38252}" type="pres">
      <dgm:prSet presAssocID="{FC6AB709-9B65-4146-B239-D41C9B7F5F43}" presName="parentText" presStyleLbl="node1" presStyleIdx="1" presStyleCnt="2">
        <dgm:presLayoutVars>
          <dgm:chMax val="0"/>
          <dgm:bulletEnabled val="1"/>
        </dgm:presLayoutVars>
      </dgm:prSet>
      <dgm:spPr/>
    </dgm:pt>
  </dgm:ptLst>
  <dgm:cxnLst>
    <dgm:cxn modelId="{82CD5D0D-3348-4B1B-86F2-6DAFA658CADF}" type="presOf" srcId="{080E80B3-E60B-45FC-83F3-697A78278834}" destId="{AF0B30D3-D2C0-4B5E-BB2E-94FDF4E2C037}" srcOrd="0" destOrd="0" presId="urn:microsoft.com/office/officeart/2005/8/layout/vList2"/>
    <dgm:cxn modelId="{FFCDDD46-6B9A-4F8A-83B6-91283213B55A}" type="presOf" srcId="{FC6AB709-9B65-4146-B239-D41C9B7F5F43}" destId="{0B165BCB-1540-4BD4-AF00-B8FD26F38252}" srcOrd="0" destOrd="0" presId="urn:microsoft.com/office/officeart/2005/8/layout/vList2"/>
    <dgm:cxn modelId="{0584D18E-A99B-4920-AD18-F6ACC6981FF5}" type="presOf" srcId="{1757643B-D6C5-433A-AC03-75F8DD2D6587}" destId="{8F44F0FA-17E8-45EC-BC94-A1991E870121}" srcOrd="0" destOrd="0" presId="urn:microsoft.com/office/officeart/2005/8/layout/vList2"/>
    <dgm:cxn modelId="{FE8425B3-4B7B-4025-B978-C9CE08DFA975}" srcId="{080E80B3-E60B-45FC-83F3-697A78278834}" destId="{1757643B-D6C5-433A-AC03-75F8DD2D6587}" srcOrd="0" destOrd="0" parTransId="{A5C189CB-93EF-45D5-95DE-E4587D32304F}" sibTransId="{2435D74A-96BB-4D0C-86EF-DEBD09FD42D7}"/>
    <dgm:cxn modelId="{FDD1C2F4-A371-4C0F-8658-F8E54BB6DD6E}" srcId="{080E80B3-E60B-45FC-83F3-697A78278834}" destId="{FC6AB709-9B65-4146-B239-D41C9B7F5F43}" srcOrd="1" destOrd="0" parTransId="{FD21F2EC-16E7-40D8-AB6E-AEC1C7AA57E0}" sibTransId="{539D5F41-C9CC-414F-8ABF-F35B675D0F97}"/>
    <dgm:cxn modelId="{9D55E077-F82F-4314-ADF8-A385BE0D10F8}" type="presParOf" srcId="{AF0B30D3-D2C0-4B5E-BB2E-94FDF4E2C037}" destId="{8F44F0FA-17E8-45EC-BC94-A1991E870121}" srcOrd="0" destOrd="0" presId="urn:microsoft.com/office/officeart/2005/8/layout/vList2"/>
    <dgm:cxn modelId="{C86D6925-20F3-4671-8CD3-64F794752649}" type="presParOf" srcId="{AF0B30D3-D2C0-4B5E-BB2E-94FDF4E2C037}" destId="{58A11680-6753-420E-BE31-3183C2B54F02}" srcOrd="1" destOrd="0" presId="urn:microsoft.com/office/officeart/2005/8/layout/vList2"/>
    <dgm:cxn modelId="{49709554-52A8-404F-8438-F1F5DF0AB5FE}" type="presParOf" srcId="{AF0B30D3-D2C0-4B5E-BB2E-94FDF4E2C037}" destId="{0B165BCB-1540-4BD4-AF00-B8FD26F3825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2C7493-EC55-4835-A8E7-6DF287EF67BA}" type="doc">
      <dgm:prSet loTypeId="urn:microsoft.com/office/officeart/2008/layout/LinedList" loCatId="list" qsTypeId="urn:microsoft.com/office/officeart/2005/8/quickstyle/simple4" qsCatId="simple" csTypeId="urn:microsoft.com/office/officeart/2005/8/colors/colorful1" csCatId="colorful"/>
      <dgm:spPr/>
      <dgm:t>
        <a:bodyPr/>
        <a:lstStyle/>
        <a:p>
          <a:endParaRPr lang="en-US"/>
        </a:p>
      </dgm:t>
    </dgm:pt>
    <dgm:pt modelId="{01DC37B9-F779-46E5-88F8-0E5E5FC84085}">
      <dgm:prSet/>
      <dgm:spPr/>
      <dgm:t>
        <a:bodyPr/>
        <a:lstStyle/>
        <a:p>
          <a:r>
            <a:rPr lang="el-GR"/>
            <a:t>Η παρέµβαση-εµπλοκή του Εµψυχωτή, ακόµη και στην πράξη, για την επίτευξη του έργου που ενδιαφέρει τους συµµετέχοντες, είναι δυνατόν να συµβεί και µάλιστα θεωρείται πολλές φορές απαραίτητη για τη συνοδεία και τη διευκόλυνση της κινητοποίησης των συµµετεχόντων.</a:t>
          </a:r>
          <a:endParaRPr lang="en-US"/>
        </a:p>
      </dgm:t>
    </dgm:pt>
    <dgm:pt modelId="{90658975-6C79-406E-AF9B-236DE172529D}" type="parTrans" cxnId="{B6E138F6-5E06-42FB-A21F-8E088D0729CF}">
      <dgm:prSet/>
      <dgm:spPr/>
      <dgm:t>
        <a:bodyPr/>
        <a:lstStyle/>
        <a:p>
          <a:endParaRPr lang="en-US"/>
        </a:p>
      </dgm:t>
    </dgm:pt>
    <dgm:pt modelId="{23C6BB20-B97F-493B-BB6C-E020809BF319}" type="sibTrans" cxnId="{B6E138F6-5E06-42FB-A21F-8E088D0729CF}">
      <dgm:prSet/>
      <dgm:spPr/>
      <dgm:t>
        <a:bodyPr/>
        <a:lstStyle/>
        <a:p>
          <a:endParaRPr lang="en-US"/>
        </a:p>
      </dgm:t>
    </dgm:pt>
    <dgm:pt modelId="{0C28381B-1B1F-497A-B7E3-CCA36ED0A9DB}">
      <dgm:prSet/>
      <dgm:spPr/>
      <dgm:t>
        <a:bodyPr/>
        <a:lstStyle/>
        <a:p>
          <a:r>
            <a:rPr lang="el-GR" dirty="0"/>
            <a:t>Ιδιαίτερα σε αυτή την περίπτωση ισχύει το τρίπτυχο Ακούω-Προτείνω-Συνοδεύω, µε </a:t>
          </a:r>
          <a:r>
            <a:rPr lang="el-GR" dirty="0" err="1"/>
            <a:t>Ενσυναίθηση</a:t>
          </a:r>
          <a:r>
            <a:rPr lang="el-GR" dirty="0"/>
            <a:t>-Γνησιότητα-Ανεπιφύλακτα θετική αποδοχή.</a:t>
          </a:r>
          <a:endParaRPr lang="en-US" dirty="0"/>
        </a:p>
      </dgm:t>
    </dgm:pt>
    <dgm:pt modelId="{14DB5718-49BB-4593-B9BE-51F22EE856ED}" type="parTrans" cxnId="{4C1BE3D1-E371-4350-9C71-D9906CF64C67}">
      <dgm:prSet/>
      <dgm:spPr/>
      <dgm:t>
        <a:bodyPr/>
        <a:lstStyle/>
        <a:p>
          <a:endParaRPr lang="en-US"/>
        </a:p>
      </dgm:t>
    </dgm:pt>
    <dgm:pt modelId="{0B7DA194-AB80-468D-BDF9-18D90E641F69}" type="sibTrans" cxnId="{4C1BE3D1-E371-4350-9C71-D9906CF64C67}">
      <dgm:prSet/>
      <dgm:spPr/>
      <dgm:t>
        <a:bodyPr/>
        <a:lstStyle/>
        <a:p>
          <a:endParaRPr lang="en-US"/>
        </a:p>
      </dgm:t>
    </dgm:pt>
    <dgm:pt modelId="{BA13435A-AC49-4012-876F-36579F6DBE1B}" type="pres">
      <dgm:prSet presAssocID="{4E2C7493-EC55-4835-A8E7-6DF287EF67BA}" presName="vert0" presStyleCnt="0">
        <dgm:presLayoutVars>
          <dgm:dir/>
          <dgm:animOne val="branch"/>
          <dgm:animLvl val="lvl"/>
        </dgm:presLayoutVars>
      </dgm:prSet>
      <dgm:spPr/>
    </dgm:pt>
    <dgm:pt modelId="{B229BD89-4F56-4D46-B68C-1D821572144B}" type="pres">
      <dgm:prSet presAssocID="{01DC37B9-F779-46E5-88F8-0E5E5FC84085}" presName="thickLine" presStyleLbl="alignNode1" presStyleIdx="0" presStyleCnt="2"/>
      <dgm:spPr/>
    </dgm:pt>
    <dgm:pt modelId="{95D091C0-1726-494C-A496-1DE18EA8DC63}" type="pres">
      <dgm:prSet presAssocID="{01DC37B9-F779-46E5-88F8-0E5E5FC84085}" presName="horz1" presStyleCnt="0"/>
      <dgm:spPr/>
    </dgm:pt>
    <dgm:pt modelId="{400A7B3E-733C-404B-A185-06344F8141D9}" type="pres">
      <dgm:prSet presAssocID="{01DC37B9-F779-46E5-88F8-0E5E5FC84085}" presName="tx1" presStyleLbl="revTx" presStyleIdx="0" presStyleCnt="2"/>
      <dgm:spPr/>
    </dgm:pt>
    <dgm:pt modelId="{E4463ECA-27C6-4576-B015-54C5735190B8}" type="pres">
      <dgm:prSet presAssocID="{01DC37B9-F779-46E5-88F8-0E5E5FC84085}" presName="vert1" presStyleCnt="0"/>
      <dgm:spPr/>
    </dgm:pt>
    <dgm:pt modelId="{F064ABB6-54FB-4934-B17D-EEB01BD4E65F}" type="pres">
      <dgm:prSet presAssocID="{0C28381B-1B1F-497A-B7E3-CCA36ED0A9DB}" presName="thickLine" presStyleLbl="alignNode1" presStyleIdx="1" presStyleCnt="2"/>
      <dgm:spPr/>
    </dgm:pt>
    <dgm:pt modelId="{15025D73-C857-4FCE-9B35-F3A8FBA7256A}" type="pres">
      <dgm:prSet presAssocID="{0C28381B-1B1F-497A-B7E3-CCA36ED0A9DB}" presName="horz1" presStyleCnt="0"/>
      <dgm:spPr/>
    </dgm:pt>
    <dgm:pt modelId="{F84032DF-96ED-4445-9E4D-66BAC3332583}" type="pres">
      <dgm:prSet presAssocID="{0C28381B-1B1F-497A-B7E3-CCA36ED0A9DB}" presName="tx1" presStyleLbl="revTx" presStyleIdx="1" presStyleCnt="2"/>
      <dgm:spPr/>
    </dgm:pt>
    <dgm:pt modelId="{6229F5BB-0D00-434D-8B89-5AA796E044D3}" type="pres">
      <dgm:prSet presAssocID="{0C28381B-1B1F-497A-B7E3-CCA36ED0A9DB}" presName="vert1" presStyleCnt="0"/>
      <dgm:spPr/>
    </dgm:pt>
  </dgm:ptLst>
  <dgm:cxnLst>
    <dgm:cxn modelId="{7273EC20-9E7B-45AD-8BBD-C5F607B2F763}" type="presOf" srcId="{01DC37B9-F779-46E5-88F8-0E5E5FC84085}" destId="{400A7B3E-733C-404B-A185-06344F8141D9}" srcOrd="0" destOrd="0" presId="urn:microsoft.com/office/officeart/2008/layout/LinedList"/>
    <dgm:cxn modelId="{47CE0873-A35F-45AA-A6C2-D345ECDFD0BC}" type="presOf" srcId="{0C28381B-1B1F-497A-B7E3-CCA36ED0A9DB}" destId="{F84032DF-96ED-4445-9E4D-66BAC3332583}" srcOrd="0" destOrd="0" presId="urn:microsoft.com/office/officeart/2008/layout/LinedList"/>
    <dgm:cxn modelId="{4C1BE3D1-E371-4350-9C71-D9906CF64C67}" srcId="{4E2C7493-EC55-4835-A8E7-6DF287EF67BA}" destId="{0C28381B-1B1F-497A-B7E3-CCA36ED0A9DB}" srcOrd="1" destOrd="0" parTransId="{14DB5718-49BB-4593-B9BE-51F22EE856ED}" sibTransId="{0B7DA194-AB80-468D-BDF9-18D90E641F69}"/>
    <dgm:cxn modelId="{F2CA05F1-F57F-4071-A5F2-2768AE511B8F}" type="presOf" srcId="{4E2C7493-EC55-4835-A8E7-6DF287EF67BA}" destId="{BA13435A-AC49-4012-876F-36579F6DBE1B}" srcOrd="0" destOrd="0" presId="urn:microsoft.com/office/officeart/2008/layout/LinedList"/>
    <dgm:cxn modelId="{B6E138F6-5E06-42FB-A21F-8E088D0729CF}" srcId="{4E2C7493-EC55-4835-A8E7-6DF287EF67BA}" destId="{01DC37B9-F779-46E5-88F8-0E5E5FC84085}" srcOrd="0" destOrd="0" parTransId="{90658975-6C79-406E-AF9B-236DE172529D}" sibTransId="{23C6BB20-B97F-493B-BB6C-E020809BF319}"/>
    <dgm:cxn modelId="{BA101AB3-F783-43A2-95A4-E8E112149C3D}" type="presParOf" srcId="{BA13435A-AC49-4012-876F-36579F6DBE1B}" destId="{B229BD89-4F56-4D46-B68C-1D821572144B}" srcOrd="0" destOrd="0" presId="urn:microsoft.com/office/officeart/2008/layout/LinedList"/>
    <dgm:cxn modelId="{E9D29F70-20BF-4EC6-8355-CC5AB161F8EE}" type="presParOf" srcId="{BA13435A-AC49-4012-876F-36579F6DBE1B}" destId="{95D091C0-1726-494C-A496-1DE18EA8DC63}" srcOrd="1" destOrd="0" presId="urn:microsoft.com/office/officeart/2008/layout/LinedList"/>
    <dgm:cxn modelId="{CD5361BF-74B1-4DEF-BCC4-F66DA0C49667}" type="presParOf" srcId="{95D091C0-1726-494C-A496-1DE18EA8DC63}" destId="{400A7B3E-733C-404B-A185-06344F8141D9}" srcOrd="0" destOrd="0" presId="urn:microsoft.com/office/officeart/2008/layout/LinedList"/>
    <dgm:cxn modelId="{E369E6BD-980C-4C09-A0F9-981AF5E37FD2}" type="presParOf" srcId="{95D091C0-1726-494C-A496-1DE18EA8DC63}" destId="{E4463ECA-27C6-4576-B015-54C5735190B8}" srcOrd="1" destOrd="0" presId="urn:microsoft.com/office/officeart/2008/layout/LinedList"/>
    <dgm:cxn modelId="{3A5AD952-7402-415E-80B6-B648C448E96A}" type="presParOf" srcId="{BA13435A-AC49-4012-876F-36579F6DBE1B}" destId="{F064ABB6-54FB-4934-B17D-EEB01BD4E65F}" srcOrd="2" destOrd="0" presId="urn:microsoft.com/office/officeart/2008/layout/LinedList"/>
    <dgm:cxn modelId="{58A3D09E-D002-455F-B7E8-1BAF86818A0C}" type="presParOf" srcId="{BA13435A-AC49-4012-876F-36579F6DBE1B}" destId="{15025D73-C857-4FCE-9B35-F3A8FBA7256A}" srcOrd="3" destOrd="0" presId="urn:microsoft.com/office/officeart/2008/layout/LinedList"/>
    <dgm:cxn modelId="{3FA54C39-BF4F-4604-9D1F-F62CECFE70CC}" type="presParOf" srcId="{15025D73-C857-4FCE-9B35-F3A8FBA7256A}" destId="{F84032DF-96ED-4445-9E4D-66BAC3332583}" srcOrd="0" destOrd="0" presId="urn:microsoft.com/office/officeart/2008/layout/LinedList"/>
    <dgm:cxn modelId="{AD5EF264-09E0-4F3D-A7DC-A78084CB0771}" type="presParOf" srcId="{15025D73-C857-4FCE-9B35-F3A8FBA7256A}" destId="{6229F5BB-0D00-434D-8B89-5AA796E044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1419B73-B05D-47D3-BE88-7A9272FDAA9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57727CCE-4544-4CCA-AB9A-494C310DC647}">
      <dgm:prSet/>
      <dgm:spPr>
        <a:solidFill>
          <a:schemeClr val="accent4"/>
        </a:solidFill>
      </dgm:spPr>
      <dgm:t>
        <a:bodyPr/>
        <a:lstStyle/>
        <a:p>
          <a:r>
            <a:rPr lang="el-GR"/>
            <a:t>Γίνεται διάκριση µεταξύ Επιβολής και Επιρροής. </a:t>
          </a:r>
          <a:endParaRPr lang="en-US"/>
        </a:p>
      </dgm:t>
    </dgm:pt>
    <dgm:pt modelId="{25B8EFB0-312B-4C7A-8646-27B42BB545E8}" type="parTrans" cxnId="{7DA2EC77-374E-4F7D-A833-9330316CEE25}">
      <dgm:prSet/>
      <dgm:spPr/>
      <dgm:t>
        <a:bodyPr/>
        <a:lstStyle/>
        <a:p>
          <a:endParaRPr lang="en-US"/>
        </a:p>
      </dgm:t>
    </dgm:pt>
    <dgm:pt modelId="{3FBA63AC-6CDE-4228-B5E1-F8655B498561}" type="sibTrans" cxnId="{7DA2EC77-374E-4F7D-A833-9330316CEE25}">
      <dgm:prSet/>
      <dgm:spPr/>
      <dgm:t>
        <a:bodyPr/>
        <a:lstStyle/>
        <a:p>
          <a:endParaRPr lang="en-US"/>
        </a:p>
      </dgm:t>
    </dgm:pt>
    <dgm:pt modelId="{D1ACFF44-7E31-401E-87B2-E5C5826AC686}">
      <dgm:prSet/>
      <dgm:spPr>
        <a:solidFill>
          <a:schemeClr val="accent3"/>
        </a:solidFill>
      </dgm:spPr>
      <dgm:t>
        <a:bodyPr/>
        <a:lstStyle/>
        <a:p>
          <a:r>
            <a:rPr lang="el-GR"/>
            <a:t>Η Επιβολή παραπέµπει στην κατευθυντικότητα και στην εξουσία, που φυσικά απορρίπτονται ως χαρακτηριστικά της εµψύχωσης. </a:t>
          </a:r>
          <a:endParaRPr lang="en-US"/>
        </a:p>
      </dgm:t>
    </dgm:pt>
    <dgm:pt modelId="{F4BB0AC7-0A65-4B1A-982E-C20833171012}" type="parTrans" cxnId="{F0E41DDB-D49B-4C5A-A267-461E2416F943}">
      <dgm:prSet/>
      <dgm:spPr/>
      <dgm:t>
        <a:bodyPr/>
        <a:lstStyle/>
        <a:p>
          <a:endParaRPr lang="en-US"/>
        </a:p>
      </dgm:t>
    </dgm:pt>
    <dgm:pt modelId="{7C85705A-6E54-40B5-BFD2-6D29D1DE0A40}" type="sibTrans" cxnId="{F0E41DDB-D49B-4C5A-A267-461E2416F943}">
      <dgm:prSet/>
      <dgm:spPr/>
      <dgm:t>
        <a:bodyPr/>
        <a:lstStyle/>
        <a:p>
          <a:endParaRPr lang="en-US"/>
        </a:p>
      </dgm:t>
    </dgm:pt>
    <dgm:pt modelId="{4115B54B-EC93-4008-8490-C3D4E5547F19}">
      <dgm:prSet/>
      <dgm:spPr>
        <a:solidFill>
          <a:schemeClr val="accent3">
            <a:lumMod val="50000"/>
          </a:schemeClr>
        </a:solidFill>
      </dgm:spPr>
      <dgm:t>
        <a:bodyPr/>
        <a:lstStyle/>
        <a:p>
          <a:r>
            <a:rPr lang="el-GR"/>
            <a:t>Αντίθετα η Επιρροή παραπέµπει στην αυθεντία, µε την έννοια της πηγής γνώσης και πληροφόρησης, που φυσικά γίνεται αποδεκτή και χαρακτηρίζει την παρεµβατική αλλά µη-κατευθυντική εµψύχωση</a:t>
          </a:r>
          <a:endParaRPr lang="en-US"/>
        </a:p>
      </dgm:t>
    </dgm:pt>
    <dgm:pt modelId="{88278011-D1EF-4F86-9E30-E083F1D4AD94}" type="parTrans" cxnId="{72633A5A-5FAE-4576-86CC-07C709E2BDF7}">
      <dgm:prSet/>
      <dgm:spPr/>
      <dgm:t>
        <a:bodyPr/>
        <a:lstStyle/>
        <a:p>
          <a:endParaRPr lang="en-US"/>
        </a:p>
      </dgm:t>
    </dgm:pt>
    <dgm:pt modelId="{521BDB8B-E862-4396-AB6D-400DB12EC220}" type="sibTrans" cxnId="{72633A5A-5FAE-4576-86CC-07C709E2BDF7}">
      <dgm:prSet/>
      <dgm:spPr/>
      <dgm:t>
        <a:bodyPr/>
        <a:lstStyle/>
        <a:p>
          <a:endParaRPr lang="en-US"/>
        </a:p>
      </dgm:t>
    </dgm:pt>
    <dgm:pt modelId="{8686860E-96B4-4E64-A60C-5FDA2952283D}" type="pres">
      <dgm:prSet presAssocID="{01419B73-B05D-47D3-BE88-7A9272FDAA9A}" presName="outerComposite" presStyleCnt="0">
        <dgm:presLayoutVars>
          <dgm:chMax val="5"/>
          <dgm:dir/>
          <dgm:resizeHandles val="exact"/>
        </dgm:presLayoutVars>
      </dgm:prSet>
      <dgm:spPr/>
    </dgm:pt>
    <dgm:pt modelId="{2D65FC5C-14D4-45E1-8FC2-0E2C055705E5}" type="pres">
      <dgm:prSet presAssocID="{01419B73-B05D-47D3-BE88-7A9272FDAA9A}" presName="dummyMaxCanvas" presStyleCnt="0">
        <dgm:presLayoutVars/>
      </dgm:prSet>
      <dgm:spPr/>
    </dgm:pt>
    <dgm:pt modelId="{B3238E19-DC99-43B0-8027-3320CF92997A}" type="pres">
      <dgm:prSet presAssocID="{01419B73-B05D-47D3-BE88-7A9272FDAA9A}" presName="ThreeNodes_1" presStyleLbl="node1" presStyleIdx="0" presStyleCnt="3">
        <dgm:presLayoutVars>
          <dgm:bulletEnabled val="1"/>
        </dgm:presLayoutVars>
      </dgm:prSet>
      <dgm:spPr/>
    </dgm:pt>
    <dgm:pt modelId="{81C89009-5D9E-44E9-AED5-791ABE0633C4}" type="pres">
      <dgm:prSet presAssocID="{01419B73-B05D-47D3-BE88-7A9272FDAA9A}" presName="ThreeNodes_2" presStyleLbl="node1" presStyleIdx="1" presStyleCnt="3">
        <dgm:presLayoutVars>
          <dgm:bulletEnabled val="1"/>
        </dgm:presLayoutVars>
      </dgm:prSet>
      <dgm:spPr/>
    </dgm:pt>
    <dgm:pt modelId="{22FA9584-EDB8-4139-AF26-84395FAD849F}" type="pres">
      <dgm:prSet presAssocID="{01419B73-B05D-47D3-BE88-7A9272FDAA9A}" presName="ThreeNodes_3" presStyleLbl="node1" presStyleIdx="2" presStyleCnt="3">
        <dgm:presLayoutVars>
          <dgm:bulletEnabled val="1"/>
        </dgm:presLayoutVars>
      </dgm:prSet>
      <dgm:spPr/>
    </dgm:pt>
    <dgm:pt modelId="{654CF166-0BEE-4863-BAFC-7EE3FD1636C9}" type="pres">
      <dgm:prSet presAssocID="{01419B73-B05D-47D3-BE88-7A9272FDAA9A}" presName="ThreeConn_1-2" presStyleLbl="fgAccFollowNode1" presStyleIdx="0" presStyleCnt="2">
        <dgm:presLayoutVars>
          <dgm:bulletEnabled val="1"/>
        </dgm:presLayoutVars>
      </dgm:prSet>
      <dgm:spPr/>
    </dgm:pt>
    <dgm:pt modelId="{1348A666-615C-42E3-B5C5-A2DDB697762D}" type="pres">
      <dgm:prSet presAssocID="{01419B73-B05D-47D3-BE88-7A9272FDAA9A}" presName="ThreeConn_2-3" presStyleLbl="fgAccFollowNode1" presStyleIdx="1" presStyleCnt="2">
        <dgm:presLayoutVars>
          <dgm:bulletEnabled val="1"/>
        </dgm:presLayoutVars>
      </dgm:prSet>
      <dgm:spPr/>
    </dgm:pt>
    <dgm:pt modelId="{D39A6B02-111F-4ED4-B1BC-64B13D44AAE9}" type="pres">
      <dgm:prSet presAssocID="{01419B73-B05D-47D3-BE88-7A9272FDAA9A}" presName="ThreeNodes_1_text" presStyleLbl="node1" presStyleIdx="2" presStyleCnt="3">
        <dgm:presLayoutVars>
          <dgm:bulletEnabled val="1"/>
        </dgm:presLayoutVars>
      </dgm:prSet>
      <dgm:spPr/>
    </dgm:pt>
    <dgm:pt modelId="{FD201393-5F80-4823-9A63-0AB36FC81AA6}" type="pres">
      <dgm:prSet presAssocID="{01419B73-B05D-47D3-BE88-7A9272FDAA9A}" presName="ThreeNodes_2_text" presStyleLbl="node1" presStyleIdx="2" presStyleCnt="3">
        <dgm:presLayoutVars>
          <dgm:bulletEnabled val="1"/>
        </dgm:presLayoutVars>
      </dgm:prSet>
      <dgm:spPr/>
    </dgm:pt>
    <dgm:pt modelId="{8B111AEC-8FA8-4FBE-B5B6-737A6CCDCB85}" type="pres">
      <dgm:prSet presAssocID="{01419B73-B05D-47D3-BE88-7A9272FDAA9A}" presName="ThreeNodes_3_text" presStyleLbl="node1" presStyleIdx="2" presStyleCnt="3">
        <dgm:presLayoutVars>
          <dgm:bulletEnabled val="1"/>
        </dgm:presLayoutVars>
      </dgm:prSet>
      <dgm:spPr/>
    </dgm:pt>
  </dgm:ptLst>
  <dgm:cxnLst>
    <dgm:cxn modelId="{FB284702-B964-4853-944C-7B3E61CF2987}" type="presOf" srcId="{01419B73-B05D-47D3-BE88-7A9272FDAA9A}" destId="{8686860E-96B4-4E64-A60C-5FDA2952283D}" srcOrd="0" destOrd="0" presId="urn:microsoft.com/office/officeart/2005/8/layout/vProcess5"/>
    <dgm:cxn modelId="{6FA89F28-AA79-47BA-8405-4876A77F34B0}" type="presOf" srcId="{D1ACFF44-7E31-401E-87B2-E5C5826AC686}" destId="{FD201393-5F80-4823-9A63-0AB36FC81AA6}" srcOrd="1" destOrd="0" presId="urn:microsoft.com/office/officeart/2005/8/layout/vProcess5"/>
    <dgm:cxn modelId="{34F50F39-12F1-4CE1-914D-BF15A9C7B5FA}" type="presOf" srcId="{3FBA63AC-6CDE-4228-B5E1-F8655B498561}" destId="{654CF166-0BEE-4863-BAFC-7EE3FD1636C9}" srcOrd="0" destOrd="0" presId="urn:microsoft.com/office/officeart/2005/8/layout/vProcess5"/>
    <dgm:cxn modelId="{A4DB7939-59B8-4965-81EF-8D3B71E9CC5D}" type="presOf" srcId="{4115B54B-EC93-4008-8490-C3D4E5547F19}" destId="{8B111AEC-8FA8-4FBE-B5B6-737A6CCDCB85}" srcOrd="1" destOrd="0" presId="urn:microsoft.com/office/officeart/2005/8/layout/vProcess5"/>
    <dgm:cxn modelId="{0538AB49-55BD-4601-8A31-3856B4D6D258}" type="presOf" srcId="{57727CCE-4544-4CCA-AB9A-494C310DC647}" destId="{B3238E19-DC99-43B0-8027-3320CF92997A}" srcOrd="0" destOrd="0" presId="urn:microsoft.com/office/officeart/2005/8/layout/vProcess5"/>
    <dgm:cxn modelId="{72633A5A-5FAE-4576-86CC-07C709E2BDF7}" srcId="{01419B73-B05D-47D3-BE88-7A9272FDAA9A}" destId="{4115B54B-EC93-4008-8490-C3D4E5547F19}" srcOrd="2" destOrd="0" parTransId="{88278011-D1EF-4F86-9E30-E083F1D4AD94}" sibTransId="{521BDB8B-E862-4396-AB6D-400DB12EC220}"/>
    <dgm:cxn modelId="{48034C75-7769-4F4E-AEA6-44FDABE31B57}" type="presOf" srcId="{57727CCE-4544-4CCA-AB9A-494C310DC647}" destId="{D39A6B02-111F-4ED4-B1BC-64B13D44AAE9}" srcOrd="1" destOrd="0" presId="urn:microsoft.com/office/officeart/2005/8/layout/vProcess5"/>
    <dgm:cxn modelId="{7DA2EC77-374E-4F7D-A833-9330316CEE25}" srcId="{01419B73-B05D-47D3-BE88-7A9272FDAA9A}" destId="{57727CCE-4544-4CCA-AB9A-494C310DC647}" srcOrd="0" destOrd="0" parTransId="{25B8EFB0-312B-4C7A-8646-27B42BB545E8}" sibTransId="{3FBA63AC-6CDE-4228-B5E1-F8655B498561}"/>
    <dgm:cxn modelId="{CE588789-40C4-49C0-9B26-B5002E185DCE}" type="presOf" srcId="{4115B54B-EC93-4008-8490-C3D4E5547F19}" destId="{22FA9584-EDB8-4139-AF26-84395FAD849F}" srcOrd="0" destOrd="0" presId="urn:microsoft.com/office/officeart/2005/8/layout/vProcess5"/>
    <dgm:cxn modelId="{BB10CBA1-CFEB-475B-8202-25AD68A50765}" type="presOf" srcId="{D1ACFF44-7E31-401E-87B2-E5C5826AC686}" destId="{81C89009-5D9E-44E9-AED5-791ABE0633C4}" srcOrd="0" destOrd="0" presId="urn:microsoft.com/office/officeart/2005/8/layout/vProcess5"/>
    <dgm:cxn modelId="{2FF049BE-D9D7-4628-81B4-AEA54AF472EA}" type="presOf" srcId="{7C85705A-6E54-40B5-BFD2-6D29D1DE0A40}" destId="{1348A666-615C-42E3-B5C5-A2DDB697762D}" srcOrd="0" destOrd="0" presId="urn:microsoft.com/office/officeart/2005/8/layout/vProcess5"/>
    <dgm:cxn modelId="{F0E41DDB-D49B-4C5A-A267-461E2416F943}" srcId="{01419B73-B05D-47D3-BE88-7A9272FDAA9A}" destId="{D1ACFF44-7E31-401E-87B2-E5C5826AC686}" srcOrd="1" destOrd="0" parTransId="{F4BB0AC7-0A65-4B1A-982E-C20833171012}" sibTransId="{7C85705A-6E54-40B5-BFD2-6D29D1DE0A40}"/>
    <dgm:cxn modelId="{57A414D3-37AE-4E83-9A19-45402B58F987}" type="presParOf" srcId="{8686860E-96B4-4E64-A60C-5FDA2952283D}" destId="{2D65FC5C-14D4-45E1-8FC2-0E2C055705E5}" srcOrd="0" destOrd="0" presId="urn:microsoft.com/office/officeart/2005/8/layout/vProcess5"/>
    <dgm:cxn modelId="{2B793806-63E8-41E7-93BE-7332B7A2B235}" type="presParOf" srcId="{8686860E-96B4-4E64-A60C-5FDA2952283D}" destId="{B3238E19-DC99-43B0-8027-3320CF92997A}" srcOrd="1" destOrd="0" presId="urn:microsoft.com/office/officeart/2005/8/layout/vProcess5"/>
    <dgm:cxn modelId="{3D0FA308-CF68-44E8-8AE0-6E4ADCC4AECB}" type="presParOf" srcId="{8686860E-96B4-4E64-A60C-5FDA2952283D}" destId="{81C89009-5D9E-44E9-AED5-791ABE0633C4}" srcOrd="2" destOrd="0" presId="urn:microsoft.com/office/officeart/2005/8/layout/vProcess5"/>
    <dgm:cxn modelId="{1967E9F0-C81B-4B3F-B4BC-BBB8705DDD1B}" type="presParOf" srcId="{8686860E-96B4-4E64-A60C-5FDA2952283D}" destId="{22FA9584-EDB8-4139-AF26-84395FAD849F}" srcOrd="3" destOrd="0" presId="urn:microsoft.com/office/officeart/2005/8/layout/vProcess5"/>
    <dgm:cxn modelId="{B8955861-CEFF-456B-8D61-52E2C9FD3B1B}" type="presParOf" srcId="{8686860E-96B4-4E64-A60C-5FDA2952283D}" destId="{654CF166-0BEE-4863-BAFC-7EE3FD1636C9}" srcOrd="4" destOrd="0" presId="urn:microsoft.com/office/officeart/2005/8/layout/vProcess5"/>
    <dgm:cxn modelId="{D6768055-FEC7-45EB-AF44-F0BB49BEE4CB}" type="presParOf" srcId="{8686860E-96B4-4E64-A60C-5FDA2952283D}" destId="{1348A666-615C-42E3-B5C5-A2DDB697762D}" srcOrd="5" destOrd="0" presId="urn:microsoft.com/office/officeart/2005/8/layout/vProcess5"/>
    <dgm:cxn modelId="{83BABAE9-5C1B-4AE3-B524-702E11CBAFF2}" type="presParOf" srcId="{8686860E-96B4-4E64-A60C-5FDA2952283D}" destId="{D39A6B02-111F-4ED4-B1BC-64B13D44AAE9}" srcOrd="6" destOrd="0" presId="urn:microsoft.com/office/officeart/2005/8/layout/vProcess5"/>
    <dgm:cxn modelId="{9D91358B-B5DB-43CB-8BA2-B8C4C4240018}" type="presParOf" srcId="{8686860E-96B4-4E64-A60C-5FDA2952283D}" destId="{FD201393-5F80-4823-9A63-0AB36FC81AA6}" srcOrd="7" destOrd="0" presId="urn:microsoft.com/office/officeart/2005/8/layout/vProcess5"/>
    <dgm:cxn modelId="{C45A4BDA-5E08-4A3A-8DAA-E324253A7187}" type="presParOf" srcId="{8686860E-96B4-4E64-A60C-5FDA2952283D}" destId="{8B111AEC-8FA8-4FBE-B5B6-737A6CCDCB8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E5ACE-28EA-4C21-8A57-2010613AAEE5}">
      <dsp:nvSpPr>
        <dsp:cNvPr id="0" name=""/>
        <dsp:cNvSpPr/>
      </dsp:nvSpPr>
      <dsp:spPr>
        <a:xfrm>
          <a:off x="0" y="1390"/>
          <a:ext cx="4820279" cy="0"/>
        </a:xfrm>
        <a:prstGeom prst="lin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84F742C-CED2-415D-B526-CCC658C3B218}">
      <dsp:nvSpPr>
        <dsp:cNvPr id="0" name=""/>
        <dsp:cNvSpPr/>
      </dsp:nvSpPr>
      <dsp:spPr>
        <a:xfrm>
          <a:off x="0" y="15207"/>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dirty="0"/>
            <a:t>Η επικοινωνία</a:t>
          </a:r>
          <a:endParaRPr lang="en-US" sz="2100" kern="1200" dirty="0"/>
        </a:p>
      </dsp:txBody>
      <dsp:txXfrm>
        <a:off x="0" y="15207"/>
        <a:ext cx="4820279" cy="474166"/>
      </dsp:txXfrm>
    </dsp:sp>
    <dsp:sp modelId="{606D7D50-BF08-4610-80F8-8608A26728A7}">
      <dsp:nvSpPr>
        <dsp:cNvPr id="0" name=""/>
        <dsp:cNvSpPr/>
      </dsp:nvSpPr>
      <dsp:spPr>
        <a:xfrm>
          <a:off x="0" y="475556"/>
          <a:ext cx="4820279" cy="0"/>
        </a:xfrm>
        <a:prstGeom prst="line">
          <a:avLst/>
        </a:prstGeom>
        <a:gradFill rotWithShape="0">
          <a:gsLst>
            <a:gs pos="0">
              <a:schemeClr val="accent5">
                <a:hueOff val="499051"/>
                <a:satOff val="-10098"/>
                <a:lumOff val="314"/>
                <a:alphaOff val="0"/>
                <a:tint val="96000"/>
                <a:lumMod val="100000"/>
              </a:schemeClr>
            </a:gs>
            <a:gs pos="78000">
              <a:schemeClr val="accent5">
                <a:hueOff val="499051"/>
                <a:satOff val="-10098"/>
                <a:lumOff val="314"/>
                <a:alphaOff val="0"/>
                <a:shade val="94000"/>
                <a:lumMod val="94000"/>
              </a:schemeClr>
            </a:gs>
          </a:gsLst>
          <a:lin ang="5400000" scaled="0"/>
        </a:gradFill>
        <a:ln w="12700" cap="rnd" cmpd="sng" algn="ctr">
          <a:solidFill>
            <a:schemeClr val="accent5">
              <a:hueOff val="499051"/>
              <a:satOff val="-10098"/>
              <a:lumOff val="314"/>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8911D49-2F55-4A36-8C92-B2AC45ED6D75}">
      <dsp:nvSpPr>
        <dsp:cNvPr id="0" name=""/>
        <dsp:cNvSpPr/>
      </dsp:nvSpPr>
      <dsp:spPr>
        <a:xfrm>
          <a:off x="0" y="475556"/>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δηµιουργικότητα</a:t>
          </a:r>
          <a:endParaRPr lang="en-US" sz="2100" kern="1200"/>
        </a:p>
      </dsp:txBody>
      <dsp:txXfrm>
        <a:off x="0" y="475556"/>
        <a:ext cx="4820279" cy="474166"/>
      </dsp:txXfrm>
    </dsp:sp>
    <dsp:sp modelId="{F74D1A7A-F455-4739-AEA6-02832E297712}">
      <dsp:nvSpPr>
        <dsp:cNvPr id="0" name=""/>
        <dsp:cNvSpPr/>
      </dsp:nvSpPr>
      <dsp:spPr>
        <a:xfrm>
          <a:off x="0" y="949722"/>
          <a:ext cx="4820279" cy="0"/>
        </a:xfrm>
        <a:prstGeom prst="line">
          <a:avLst/>
        </a:prstGeom>
        <a:gradFill rotWithShape="0">
          <a:gsLst>
            <a:gs pos="0">
              <a:schemeClr val="accent5">
                <a:hueOff val="998103"/>
                <a:satOff val="-20196"/>
                <a:lumOff val="628"/>
                <a:alphaOff val="0"/>
                <a:tint val="96000"/>
                <a:lumMod val="100000"/>
              </a:schemeClr>
            </a:gs>
            <a:gs pos="78000">
              <a:schemeClr val="accent5">
                <a:hueOff val="998103"/>
                <a:satOff val="-20196"/>
                <a:lumOff val="628"/>
                <a:alphaOff val="0"/>
                <a:shade val="94000"/>
                <a:lumMod val="94000"/>
              </a:schemeClr>
            </a:gs>
          </a:gsLst>
          <a:lin ang="5400000" scaled="0"/>
        </a:gradFill>
        <a:ln w="12700" cap="rnd" cmpd="sng" algn="ctr">
          <a:solidFill>
            <a:schemeClr val="accent5">
              <a:hueOff val="998103"/>
              <a:satOff val="-20196"/>
              <a:lumOff val="628"/>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D9209AD-4349-4AC8-94F2-F04C7A3A1409}">
      <dsp:nvSpPr>
        <dsp:cNvPr id="0" name=""/>
        <dsp:cNvSpPr/>
      </dsp:nvSpPr>
      <dsp:spPr>
        <a:xfrm>
          <a:off x="0" y="949722"/>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ενεργοποίηση</a:t>
          </a:r>
          <a:endParaRPr lang="en-US" sz="2100" kern="1200"/>
        </a:p>
      </dsp:txBody>
      <dsp:txXfrm>
        <a:off x="0" y="949722"/>
        <a:ext cx="4820279" cy="474166"/>
      </dsp:txXfrm>
    </dsp:sp>
    <dsp:sp modelId="{762C2258-A2FC-4858-803E-DBBB450E15CD}">
      <dsp:nvSpPr>
        <dsp:cNvPr id="0" name=""/>
        <dsp:cNvSpPr/>
      </dsp:nvSpPr>
      <dsp:spPr>
        <a:xfrm>
          <a:off x="0" y="1423888"/>
          <a:ext cx="4820279" cy="0"/>
        </a:xfrm>
        <a:prstGeom prst="line">
          <a:avLst/>
        </a:prstGeom>
        <a:gradFill rotWithShape="0">
          <a:gsLst>
            <a:gs pos="0">
              <a:schemeClr val="accent5">
                <a:hueOff val="1497154"/>
                <a:satOff val="-30293"/>
                <a:lumOff val="941"/>
                <a:alphaOff val="0"/>
                <a:tint val="96000"/>
                <a:lumMod val="100000"/>
              </a:schemeClr>
            </a:gs>
            <a:gs pos="78000">
              <a:schemeClr val="accent5">
                <a:hueOff val="1497154"/>
                <a:satOff val="-30293"/>
                <a:lumOff val="941"/>
                <a:alphaOff val="0"/>
                <a:shade val="94000"/>
                <a:lumMod val="94000"/>
              </a:schemeClr>
            </a:gs>
          </a:gsLst>
          <a:lin ang="5400000" scaled="0"/>
        </a:gradFill>
        <a:ln w="12700" cap="rnd" cmpd="sng" algn="ctr">
          <a:solidFill>
            <a:schemeClr val="accent5">
              <a:hueOff val="1497154"/>
              <a:satOff val="-30293"/>
              <a:lumOff val="941"/>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A3B590B-DD5E-4E57-BA35-BC0DA7BDFDD5}">
      <dsp:nvSpPr>
        <dsp:cNvPr id="0" name=""/>
        <dsp:cNvSpPr/>
      </dsp:nvSpPr>
      <dsp:spPr>
        <a:xfrm>
          <a:off x="0" y="1423889"/>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ευαισθητοποίηση</a:t>
          </a:r>
          <a:endParaRPr lang="en-US" sz="2100" kern="1200"/>
        </a:p>
      </dsp:txBody>
      <dsp:txXfrm>
        <a:off x="0" y="1423889"/>
        <a:ext cx="4820279" cy="474166"/>
      </dsp:txXfrm>
    </dsp:sp>
    <dsp:sp modelId="{A5D9CDAD-6FD7-4567-AC98-D982C343C3A3}">
      <dsp:nvSpPr>
        <dsp:cNvPr id="0" name=""/>
        <dsp:cNvSpPr/>
      </dsp:nvSpPr>
      <dsp:spPr>
        <a:xfrm>
          <a:off x="0" y="1898055"/>
          <a:ext cx="4820279" cy="0"/>
        </a:xfrm>
        <a:prstGeom prst="line">
          <a:avLst/>
        </a:prstGeom>
        <a:gradFill rotWithShape="0">
          <a:gsLst>
            <a:gs pos="0">
              <a:schemeClr val="accent5">
                <a:hueOff val="1996206"/>
                <a:satOff val="-40391"/>
                <a:lumOff val="1255"/>
                <a:alphaOff val="0"/>
                <a:tint val="96000"/>
                <a:lumMod val="100000"/>
              </a:schemeClr>
            </a:gs>
            <a:gs pos="78000">
              <a:schemeClr val="accent5">
                <a:hueOff val="1996206"/>
                <a:satOff val="-40391"/>
                <a:lumOff val="1255"/>
                <a:alphaOff val="0"/>
                <a:shade val="94000"/>
                <a:lumMod val="94000"/>
              </a:schemeClr>
            </a:gs>
          </a:gsLst>
          <a:lin ang="5400000" scaled="0"/>
        </a:gradFill>
        <a:ln w="12700" cap="rnd" cmpd="sng" algn="ctr">
          <a:solidFill>
            <a:schemeClr val="accent5">
              <a:hueOff val="1996206"/>
              <a:satOff val="-40391"/>
              <a:lumOff val="1255"/>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5AF9206-BFD7-4066-BCE6-D98FFA0788DF}">
      <dsp:nvSpPr>
        <dsp:cNvPr id="0" name=""/>
        <dsp:cNvSpPr/>
      </dsp:nvSpPr>
      <dsp:spPr>
        <a:xfrm>
          <a:off x="0" y="1898055"/>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προσωπική έκφραση</a:t>
          </a:r>
          <a:endParaRPr lang="en-US" sz="2100" kern="1200"/>
        </a:p>
      </dsp:txBody>
      <dsp:txXfrm>
        <a:off x="0" y="1898055"/>
        <a:ext cx="4820279" cy="474166"/>
      </dsp:txXfrm>
    </dsp:sp>
    <dsp:sp modelId="{3C796170-896F-47F5-86E7-8B059B853BC1}">
      <dsp:nvSpPr>
        <dsp:cNvPr id="0" name=""/>
        <dsp:cNvSpPr/>
      </dsp:nvSpPr>
      <dsp:spPr>
        <a:xfrm>
          <a:off x="0" y="2372221"/>
          <a:ext cx="4820279" cy="0"/>
        </a:xfrm>
        <a:prstGeom prst="line">
          <a:avLst/>
        </a:prstGeom>
        <a:gradFill rotWithShape="0">
          <a:gsLst>
            <a:gs pos="0">
              <a:schemeClr val="accent5">
                <a:hueOff val="2495257"/>
                <a:satOff val="-50489"/>
                <a:lumOff val="1569"/>
                <a:alphaOff val="0"/>
                <a:tint val="96000"/>
                <a:lumMod val="100000"/>
              </a:schemeClr>
            </a:gs>
            <a:gs pos="78000">
              <a:schemeClr val="accent5">
                <a:hueOff val="2495257"/>
                <a:satOff val="-50489"/>
                <a:lumOff val="1569"/>
                <a:alphaOff val="0"/>
                <a:shade val="94000"/>
                <a:lumMod val="94000"/>
              </a:schemeClr>
            </a:gs>
          </a:gsLst>
          <a:lin ang="5400000" scaled="0"/>
        </a:gradFill>
        <a:ln w="12700" cap="rnd" cmpd="sng" algn="ctr">
          <a:solidFill>
            <a:schemeClr val="accent5">
              <a:hueOff val="2495257"/>
              <a:satOff val="-50489"/>
              <a:lumOff val="1569"/>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6C6AB8E-698D-42E0-87F6-1593E381E7FA}">
      <dsp:nvSpPr>
        <dsp:cNvPr id="0" name=""/>
        <dsp:cNvSpPr/>
      </dsp:nvSpPr>
      <dsp:spPr>
        <a:xfrm>
          <a:off x="0" y="2372221"/>
          <a:ext cx="4820279" cy="474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Η δημιουργία συλλογικών εμπειριών. </a:t>
          </a:r>
          <a:endParaRPr lang="en-US" sz="2100" kern="1200"/>
        </a:p>
      </dsp:txBody>
      <dsp:txXfrm>
        <a:off x="0" y="2372221"/>
        <a:ext cx="4820279" cy="47416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026263-94C5-4D03-B2E3-26F16198F9EF}">
      <dsp:nvSpPr>
        <dsp:cNvPr id="0" name=""/>
        <dsp:cNvSpPr/>
      </dsp:nvSpPr>
      <dsp:spPr>
        <a:xfrm>
          <a:off x="0" y="456"/>
          <a:ext cx="8054281" cy="0"/>
        </a:xfrm>
        <a:prstGeom prst="lin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9FE69B9D-F5C9-499E-979C-1F1EAC2113EB}">
      <dsp:nvSpPr>
        <dsp:cNvPr id="0" name=""/>
        <dsp:cNvSpPr/>
      </dsp:nvSpPr>
      <dsp:spPr>
        <a:xfrm>
          <a:off x="0" y="456"/>
          <a:ext cx="8054281" cy="534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ο χώρος και το περιβάλλον</a:t>
          </a:r>
          <a:endParaRPr lang="en-US" sz="1500" kern="1200"/>
        </a:p>
      </dsp:txBody>
      <dsp:txXfrm>
        <a:off x="0" y="456"/>
        <a:ext cx="8054281" cy="534497"/>
      </dsp:txXfrm>
    </dsp:sp>
    <dsp:sp modelId="{DB04F01B-CC21-431E-B64C-7212F08AC19F}">
      <dsp:nvSpPr>
        <dsp:cNvPr id="0" name=""/>
        <dsp:cNvSpPr/>
      </dsp:nvSpPr>
      <dsp:spPr>
        <a:xfrm>
          <a:off x="0" y="534954"/>
          <a:ext cx="8054281" cy="0"/>
        </a:xfrm>
        <a:prstGeom prst="line">
          <a:avLst/>
        </a:prstGeom>
        <a:gradFill rotWithShape="0">
          <a:gsLst>
            <a:gs pos="0">
              <a:schemeClr val="accent5">
                <a:hueOff val="415876"/>
                <a:satOff val="-8415"/>
                <a:lumOff val="261"/>
                <a:alphaOff val="0"/>
                <a:tint val="96000"/>
                <a:lumMod val="100000"/>
              </a:schemeClr>
            </a:gs>
            <a:gs pos="78000">
              <a:schemeClr val="accent5">
                <a:hueOff val="415876"/>
                <a:satOff val="-8415"/>
                <a:lumOff val="261"/>
                <a:alphaOff val="0"/>
                <a:shade val="94000"/>
                <a:lumMod val="94000"/>
              </a:schemeClr>
            </a:gs>
          </a:gsLst>
          <a:lin ang="5400000" scaled="0"/>
        </a:gradFill>
        <a:ln w="12700" cap="rnd" cmpd="sng" algn="ctr">
          <a:solidFill>
            <a:schemeClr val="accent5">
              <a:hueOff val="415876"/>
              <a:satOff val="-8415"/>
              <a:lumOff val="261"/>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E48B239-E440-4C96-B0D3-E911AE0D1C01}">
      <dsp:nvSpPr>
        <dsp:cNvPr id="0" name=""/>
        <dsp:cNvSpPr/>
      </dsp:nvSpPr>
      <dsp:spPr>
        <a:xfrm>
          <a:off x="0" y="534954"/>
          <a:ext cx="8054281" cy="534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τα υλικά </a:t>
          </a:r>
          <a:endParaRPr lang="en-US" sz="1500" kern="1200"/>
        </a:p>
      </dsp:txBody>
      <dsp:txXfrm>
        <a:off x="0" y="534954"/>
        <a:ext cx="8054281" cy="534497"/>
      </dsp:txXfrm>
    </dsp:sp>
    <dsp:sp modelId="{26998F55-4BF4-41CE-BCAB-731CBE9291FA}">
      <dsp:nvSpPr>
        <dsp:cNvPr id="0" name=""/>
        <dsp:cNvSpPr/>
      </dsp:nvSpPr>
      <dsp:spPr>
        <a:xfrm>
          <a:off x="0" y="1069451"/>
          <a:ext cx="8054281" cy="0"/>
        </a:xfrm>
        <a:prstGeom prst="line">
          <a:avLst/>
        </a:prstGeom>
        <a:gradFill rotWithShape="0">
          <a:gsLst>
            <a:gs pos="0">
              <a:schemeClr val="accent5">
                <a:hueOff val="831752"/>
                <a:satOff val="-16830"/>
                <a:lumOff val="523"/>
                <a:alphaOff val="0"/>
                <a:tint val="96000"/>
                <a:lumMod val="100000"/>
              </a:schemeClr>
            </a:gs>
            <a:gs pos="78000">
              <a:schemeClr val="accent5">
                <a:hueOff val="831752"/>
                <a:satOff val="-16830"/>
                <a:lumOff val="523"/>
                <a:alphaOff val="0"/>
                <a:shade val="94000"/>
                <a:lumMod val="94000"/>
              </a:schemeClr>
            </a:gs>
          </a:gsLst>
          <a:lin ang="5400000" scaled="0"/>
        </a:gradFill>
        <a:ln w="12700" cap="rnd" cmpd="sng" algn="ctr">
          <a:solidFill>
            <a:schemeClr val="accent5">
              <a:hueOff val="831752"/>
              <a:satOff val="-16830"/>
              <a:lumOff val="523"/>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2070E1C-5B1D-4B56-B012-B4C159BD05BF}">
      <dsp:nvSpPr>
        <dsp:cNvPr id="0" name=""/>
        <dsp:cNvSpPr/>
      </dsp:nvSpPr>
      <dsp:spPr>
        <a:xfrm>
          <a:off x="0" y="1069451"/>
          <a:ext cx="8054281" cy="534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ο εξοπλισμός</a:t>
          </a:r>
          <a:endParaRPr lang="en-US" sz="1500" kern="1200"/>
        </a:p>
      </dsp:txBody>
      <dsp:txXfrm>
        <a:off x="0" y="1069451"/>
        <a:ext cx="8054281" cy="534497"/>
      </dsp:txXfrm>
    </dsp:sp>
    <dsp:sp modelId="{F544D8A7-6D75-46F4-95F1-491E9D34809A}">
      <dsp:nvSpPr>
        <dsp:cNvPr id="0" name=""/>
        <dsp:cNvSpPr/>
      </dsp:nvSpPr>
      <dsp:spPr>
        <a:xfrm>
          <a:off x="0" y="1603949"/>
          <a:ext cx="8054281" cy="0"/>
        </a:xfrm>
        <a:prstGeom prst="line">
          <a:avLst/>
        </a:prstGeom>
        <a:gradFill rotWithShape="0">
          <a:gsLst>
            <a:gs pos="0">
              <a:schemeClr val="accent5">
                <a:hueOff val="1247628"/>
                <a:satOff val="-25244"/>
                <a:lumOff val="784"/>
                <a:alphaOff val="0"/>
                <a:tint val="96000"/>
                <a:lumMod val="100000"/>
              </a:schemeClr>
            </a:gs>
            <a:gs pos="78000">
              <a:schemeClr val="accent5">
                <a:hueOff val="1247628"/>
                <a:satOff val="-25244"/>
                <a:lumOff val="784"/>
                <a:alphaOff val="0"/>
                <a:shade val="94000"/>
                <a:lumMod val="94000"/>
              </a:schemeClr>
            </a:gs>
          </a:gsLst>
          <a:lin ang="5400000" scaled="0"/>
        </a:gradFill>
        <a:ln w="12700" cap="rnd" cmpd="sng" algn="ctr">
          <a:solidFill>
            <a:schemeClr val="accent5">
              <a:hueOff val="1247628"/>
              <a:satOff val="-25244"/>
              <a:lumOff val="784"/>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18937EF-1F8C-4A1C-83D1-95069E295B2A}">
      <dsp:nvSpPr>
        <dsp:cNvPr id="0" name=""/>
        <dsp:cNvSpPr/>
      </dsp:nvSpPr>
      <dsp:spPr>
        <a:xfrm>
          <a:off x="0" y="1603949"/>
          <a:ext cx="8054281" cy="534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dirty="0"/>
            <a:t>η κίνηση και ο ρυθμός</a:t>
          </a:r>
          <a:endParaRPr lang="en-US" sz="1500" kern="1200" dirty="0"/>
        </a:p>
      </dsp:txBody>
      <dsp:txXfrm>
        <a:off x="0" y="1603949"/>
        <a:ext cx="8054281" cy="534497"/>
      </dsp:txXfrm>
    </dsp:sp>
    <dsp:sp modelId="{CC813E15-975B-4454-9C2D-58BDEAA2C5D1}">
      <dsp:nvSpPr>
        <dsp:cNvPr id="0" name=""/>
        <dsp:cNvSpPr/>
      </dsp:nvSpPr>
      <dsp:spPr>
        <a:xfrm>
          <a:off x="0" y="2138446"/>
          <a:ext cx="8054281" cy="0"/>
        </a:xfrm>
        <a:prstGeom prst="line">
          <a:avLst/>
        </a:prstGeom>
        <a:gradFill rotWithShape="0">
          <a:gsLst>
            <a:gs pos="0">
              <a:schemeClr val="accent5">
                <a:hueOff val="1663505"/>
                <a:satOff val="-33659"/>
                <a:lumOff val="1046"/>
                <a:alphaOff val="0"/>
                <a:tint val="96000"/>
                <a:lumMod val="100000"/>
              </a:schemeClr>
            </a:gs>
            <a:gs pos="78000">
              <a:schemeClr val="accent5">
                <a:hueOff val="1663505"/>
                <a:satOff val="-33659"/>
                <a:lumOff val="1046"/>
                <a:alphaOff val="0"/>
                <a:shade val="94000"/>
                <a:lumMod val="94000"/>
              </a:schemeClr>
            </a:gs>
          </a:gsLst>
          <a:lin ang="5400000" scaled="0"/>
        </a:gradFill>
        <a:ln w="12700" cap="rnd" cmpd="sng" algn="ctr">
          <a:solidFill>
            <a:schemeClr val="accent5">
              <a:hueOff val="1663505"/>
              <a:satOff val="-33659"/>
              <a:lumOff val="1046"/>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E1D27BF-B9BE-449F-8E85-5617890252A6}">
      <dsp:nvSpPr>
        <dsp:cNvPr id="0" name=""/>
        <dsp:cNvSpPr/>
      </dsp:nvSpPr>
      <dsp:spPr>
        <a:xfrm>
          <a:off x="0" y="2138446"/>
          <a:ext cx="8054281" cy="534497"/>
        </a:xfrm>
        <a:prstGeom prst="rect">
          <a:avLst/>
        </a:prstGeom>
        <a:solidFill>
          <a:srgbClr val="00B050"/>
        </a:solid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οι λέξεις</a:t>
          </a:r>
          <a:endParaRPr lang="en-US" sz="1500" kern="1200"/>
        </a:p>
      </dsp:txBody>
      <dsp:txXfrm>
        <a:off x="0" y="2138446"/>
        <a:ext cx="8054281" cy="534497"/>
      </dsp:txXfrm>
    </dsp:sp>
    <dsp:sp modelId="{3EB1974B-A0B8-4841-B727-F7351FB73FFD}">
      <dsp:nvSpPr>
        <dsp:cNvPr id="0" name=""/>
        <dsp:cNvSpPr/>
      </dsp:nvSpPr>
      <dsp:spPr>
        <a:xfrm>
          <a:off x="0" y="2672944"/>
          <a:ext cx="8054281" cy="0"/>
        </a:xfrm>
        <a:prstGeom prst="line">
          <a:avLst/>
        </a:prstGeom>
        <a:gradFill rotWithShape="0">
          <a:gsLst>
            <a:gs pos="0">
              <a:schemeClr val="accent5">
                <a:hueOff val="2079381"/>
                <a:satOff val="-42074"/>
                <a:lumOff val="1307"/>
                <a:alphaOff val="0"/>
                <a:tint val="96000"/>
                <a:lumMod val="100000"/>
              </a:schemeClr>
            </a:gs>
            <a:gs pos="78000">
              <a:schemeClr val="accent5">
                <a:hueOff val="2079381"/>
                <a:satOff val="-42074"/>
                <a:lumOff val="1307"/>
                <a:alphaOff val="0"/>
                <a:shade val="94000"/>
                <a:lumMod val="94000"/>
              </a:schemeClr>
            </a:gs>
          </a:gsLst>
          <a:lin ang="5400000" scaled="0"/>
        </a:gradFill>
        <a:ln w="12700" cap="rnd" cmpd="sng" algn="ctr">
          <a:solidFill>
            <a:schemeClr val="accent5">
              <a:hueOff val="2079381"/>
              <a:satOff val="-42074"/>
              <a:lumOff val="1307"/>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62F685B-7C4F-4631-B349-6D5FF33DA57E}">
      <dsp:nvSpPr>
        <dsp:cNvPr id="0" name=""/>
        <dsp:cNvSpPr/>
      </dsp:nvSpPr>
      <dsp:spPr>
        <a:xfrm>
          <a:off x="0" y="2672944"/>
          <a:ext cx="8054281" cy="534497"/>
        </a:xfrm>
        <a:prstGeom prst="rect">
          <a:avLst/>
        </a:prstGeom>
        <a:solidFill>
          <a:srgbClr val="7030A0"/>
        </a:solid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οι εικόνες. </a:t>
          </a:r>
          <a:endParaRPr lang="en-US" sz="1500" kern="1200"/>
        </a:p>
      </dsp:txBody>
      <dsp:txXfrm>
        <a:off x="0" y="2672944"/>
        <a:ext cx="8054281" cy="534497"/>
      </dsp:txXfrm>
    </dsp:sp>
    <dsp:sp modelId="{2A8309BA-250F-4FF2-B362-F38DAFBBCFA8}">
      <dsp:nvSpPr>
        <dsp:cNvPr id="0" name=""/>
        <dsp:cNvSpPr/>
      </dsp:nvSpPr>
      <dsp:spPr>
        <a:xfrm>
          <a:off x="0" y="3207441"/>
          <a:ext cx="8054281" cy="0"/>
        </a:xfrm>
        <a:prstGeom prst="line">
          <a:avLst/>
        </a:prstGeom>
        <a:gradFill rotWithShape="0">
          <a:gsLst>
            <a:gs pos="0">
              <a:schemeClr val="accent5">
                <a:hueOff val="2495257"/>
                <a:satOff val="-50489"/>
                <a:lumOff val="1569"/>
                <a:alphaOff val="0"/>
                <a:tint val="96000"/>
                <a:lumMod val="100000"/>
              </a:schemeClr>
            </a:gs>
            <a:gs pos="78000">
              <a:schemeClr val="accent5">
                <a:hueOff val="2495257"/>
                <a:satOff val="-50489"/>
                <a:lumOff val="1569"/>
                <a:alphaOff val="0"/>
                <a:shade val="94000"/>
                <a:lumMod val="94000"/>
              </a:schemeClr>
            </a:gs>
          </a:gsLst>
          <a:lin ang="5400000" scaled="0"/>
        </a:gradFill>
        <a:ln w="12700" cap="rnd" cmpd="sng" algn="ctr">
          <a:solidFill>
            <a:schemeClr val="accent5">
              <a:hueOff val="2495257"/>
              <a:satOff val="-50489"/>
              <a:lumOff val="1569"/>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CCFCADC-45DC-4EB2-B84E-E41B7223E886}">
      <dsp:nvSpPr>
        <dsp:cNvPr id="0" name=""/>
        <dsp:cNvSpPr/>
      </dsp:nvSpPr>
      <dsp:spPr>
        <a:xfrm>
          <a:off x="0" y="3207441"/>
          <a:ext cx="8054281" cy="534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l-GR" sz="1500" kern="1200"/>
            <a:t>τα διάφορα οπτικά, ακουστικά, λεκτικά κινητικά, τεχνικά, διαδραστικά και οικολογικά μέσα.  </a:t>
          </a:r>
          <a:endParaRPr lang="en-US" sz="1500" kern="1200"/>
        </a:p>
      </dsp:txBody>
      <dsp:txXfrm>
        <a:off x="0" y="3207441"/>
        <a:ext cx="8054281" cy="53449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EDE9D6-FCC7-44D1-BE3F-A0CFD7F49952}">
      <dsp:nvSpPr>
        <dsp:cNvPr id="0" name=""/>
        <dsp:cNvSpPr/>
      </dsp:nvSpPr>
      <dsp:spPr>
        <a:xfrm>
          <a:off x="0" y="427115"/>
          <a:ext cx="4525992" cy="579599"/>
        </a:xfrm>
        <a:prstGeom prst="rect">
          <a:avLst/>
        </a:prstGeom>
        <a:solidFill>
          <a:schemeClr val="lt2">
            <a:alpha val="90000"/>
            <a:hueOff val="0"/>
            <a:satOff val="0"/>
            <a:lumOff val="0"/>
            <a:alphaOff val="0"/>
          </a:schemeClr>
        </a:solidFill>
        <a:ln w="12700"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EEEC0EE-76B8-4C9E-AF54-78183B3D3E04}">
      <dsp:nvSpPr>
        <dsp:cNvPr id="0" name=""/>
        <dsp:cNvSpPr/>
      </dsp:nvSpPr>
      <dsp:spPr>
        <a:xfrm>
          <a:off x="226299" y="87635"/>
          <a:ext cx="3168194" cy="678960"/>
        </a:xfrm>
        <a:prstGeom prst="roundRect">
          <a:avLst/>
        </a:prstGeom>
        <a:gradFill rotWithShape="0">
          <a:gsLst>
            <a:gs pos="0">
              <a:schemeClr val="dk2">
                <a:hueOff val="0"/>
                <a:satOff val="0"/>
                <a:lumOff val="0"/>
                <a:alphaOff val="0"/>
                <a:tint val="96000"/>
                <a:lumMod val="100000"/>
              </a:schemeClr>
            </a:gs>
            <a:gs pos="78000">
              <a:schemeClr val="dk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9750" tIns="0" rIns="119750" bIns="0" numCol="1" spcCol="1270" anchor="ctr" anchorCtr="0">
          <a:noAutofit/>
        </a:bodyPr>
        <a:lstStyle/>
        <a:p>
          <a:pPr marL="0" lvl="0" indent="0" algn="l" defTabSz="1022350">
            <a:lnSpc>
              <a:spcPct val="90000"/>
            </a:lnSpc>
            <a:spcBef>
              <a:spcPct val="0"/>
            </a:spcBef>
            <a:spcAft>
              <a:spcPct val="35000"/>
            </a:spcAft>
            <a:buNone/>
          </a:pPr>
          <a:r>
            <a:rPr lang="el-GR" sz="2300" kern="1200"/>
            <a:t>τις ομαδικές συζητήσεις</a:t>
          </a:r>
          <a:endParaRPr lang="en-US" sz="2300" kern="1200"/>
        </a:p>
      </dsp:txBody>
      <dsp:txXfrm>
        <a:off x="259443" y="120779"/>
        <a:ext cx="3101906" cy="612672"/>
      </dsp:txXfrm>
    </dsp:sp>
    <dsp:sp modelId="{94500375-9CCB-43D0-968C-476B06DF416A}">
      <dsp:nvSpPr>
        <dsp:cNvPr id="0" name=""/>
        <dsp:cNvSpPr/>
      </dsp:nvSpPr>
      <dsp:spPr>
        <a:xfrm>
          <a:off x="0" y="1470395"/>
          <a:ext cx="4525992" cy="579599"/>
        </a:xfrm>
        <a:prstGeom prst="rect">
          <a:avLst/>
        </a:prstGeom>
        <a:solidFill>
          <a:schemeClr val="lt2">
            <a:alpha val="90000"/>
            <a:hueOff val="0"/>
            <a:satOff val="0"/>
            <a:lumOff val="0"/>
            <a:alphaOff val="0"/>
          </a:schemeClr>
        </a:solidFill>
        <a:ln w="12700"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51BBCAB-E7A8-4F11-A3AF-765140ED4F77}">
      <dsp:nvSpPr>
        <dsp:cNvPr id="0" name=""/>
        <dsp:cNvSpPr/>
      </dsp:nvSpPr>
      <dsp:spPr>
        <a:xfrm>
          <a:off x="226299" y="1130915"/>
          <a:ext cx="3168194" cy="678960"/>
        </a:xfrm>
        <a:prstGeom prst="roundRect">
          <a:avLst/>
        </a:prstGeom>
        <a:gradFill rotWithShape="0">
          <a:gsLst>
            <a:gs pos="0">
              <a:schemeClr val="dk2">
                <a:hueOff val="0"/>
                <a:satOff val="0"/>
                <a:lumOff val="0"/>
                <a:alphaOff val="0"/>
                <a:tint val="96000"/>
                <a:lumMod val="100000"/>
              </a:schemeClr>
            </a:gs>
            <a:gs pos="78000">
              <a:schemeClr val="dk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9750" tIns="0" rIns="119750" bIns="0" numCol="1" spcCol="1270" anchor="ctr" anchorCtr="0">
          <a:noAutofit/>
        </a:bodyPr>
        <a:lstStyle/>
        <a:p>
          <a:pPr marL="0" lvl="0" indent="0" algn="l" defTabSz="1022350">
            <a:lnSpc>
              <a:spcPct val="90000"/>
            </a:lnSpc>
            <a:spcBef>
              <a:spcPct val="0"/>
            </a:spcBef>
            <a:spcAft>
              <a:spcPct val="35000"/>
            </a:spcAft>
            <a:buNone/>
          </a:pPr>
          <a:r>
            <a:rPr lang="el-GR" sz="2300" kern="1200"/>
            <a:t>τη συμμετοχική παρατήρηση</a:t>
          </a:r>
          <a:endParaRPr lang="en-US" sz="2300" kern="1200"/>
        </a:p>
      </dsp:txBody>
      <dsp:txXfrm>
        <a:off x="259443" y="1164059"/>
        <a:ext cx="3101906" cy="612672"/>
      </dsp:txXfrm>
    </dsp:sp>
    <dsp:sp modelId="{393356E8-DBB5-41F8-8F0E-56BCB623AC30}">
      <dsp:nvSpPr>
        <dsp:cNvPr id="0" name=""/>
        <dsp:cNvSpPr/>
      </dsp:nvSpPr>
      <dsp:spPr>
        <a:xfrm>
          <a:off x="0" y="2513675"/>
          <a:ext cx="4525992" cy="579599"/>
        </a:xfrm>
        <a:prstGeom prst="rect">
          <a:avLst/>
        </a:prstGeom>
        <a:solidFill>
          <a:schemeClr val="lt2">
            <a:alpha val="90000"/>
            <a:hueOff val="0"/>
            <a:satOff val="0"/>
            <a:lumOff val="0"/>
            <a:alphaOff val="0"/>
          </a:schemeClr>
        </a:solidFill>
        <a:ln w="12700"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394A300-449C-483D-8997-0C90950F5629}">
      <dsp:nvSpPr>
        <dsp:cNvPr id="0" name=""/>
        <dsp:cNvSpPr/>
      </dsp:nvSpPr>
      <dsp:spPr>
        <a:xfrm>
          <a:off x="226299" y="2174195"/>
          <a:ext cx="3168194" cy="678960"/>
        </a:xfrm>
        <a:prstGeom prst="roundRect">
          <a:avLst/>
        </a:prstGeom>
        <a:gradFill rotWithShape="0">
          <a:gsLst>
            <a:gs pos="0">
              <a:schemeClr val="dk2">
                <a:hueOff val="0"/>
                <a:satOff val="0"/>
                <a:lumOff val="0"/>
                <a:alphaOff val="0"/>
                <a:tint val="96000"/>
                <a:lumMod val="100000"/>
              </a:schemeClr>
            </a:gs>
            <a:gs pos="78000">
              <a:schemeClr val="dk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9750" tIns="0" rIns="119750" bIns="0" numCol="1" spcCol="1270" anchor="ctr" anchorCtr="0">
          <a:noAutofit/>
        </a:bodyPr>
        <a:lstStyle/>
        <a:p>
          <a:pPr marL="0" lvl="0" indent="0" algn="l" defTabSz="1022350">
            <a:lnSpc>
              <a:spcPct val="90000"/>
            </a:lnSpc>
            <a:spcBef>
              <a:spcPct val="0"/>
            </a:spcBef>
            <a:spcAft>
              <a:spcPct val="35000"/>
            </a:spcAft>
            <a:buNone/>
          </a:pPr>
          <a:r>
            <a:rPr lang="el-GR" sz="2300" kern="1200"/>
            <a:t>την ανατροφοδότηση</a:t>
          </a:r>
          <a:endParaRPr lang="en-US" sz="2300" kern="1200"/>
        </a:p>
      </dsp:txBody>
      <dsp:txXfrm>
        <a:off x="259443" y="2207339"/>
        <a:ext cx="3101906" cy="612672"/>
      </dsp:txXfrm>
    </dsp:sp>
    <dsp:sp modelId="{D7555D49-49AB-40BB-9881-9638D4FEEF1D}">
      <dsp:nvSpPr>
        <dsp:cNvPr id="0" name=""/>
        <dsp:cNvSpPr/>
      </dsp:nvSpPr>
      <dsp:spPr>
        <a:xfrm>
          <a:off x="0" y="3556955"/>
          <a:ext cx="4525992" cy="579599"/>
        </a:xfrm>
        <a:prstGeom prst="rect">
          <a:avLst/>
        </a:prstGeom>
        <a:solidFill>
          <a:schemeClr val="lt2">
            <a:alpha val="90000"/>
            <a:hueOff val="0"/>
            <a:satOff val="0"/>
            <a:lumOff val="0"/>
            <a:alphaOff val="0"/>
          </a:schemeClr>
        </a:solidFill>
        <a:ln w="12700"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CBCDA7C-EA53-4486-880A-9751D2C449FE}">
      <dsp:nvSpPr>
        <dsp:cNvPr id="0" name=""/>
        <dsp:cNvSpPr/>
      </dsp:nvSpPr>
      <dsp:spPr>
        <a:xfrm>
          <a:off x="226299" y="3217475"/>
          <a:ext cx="3168194" cy="678960"/>
        </a:xfrm>
        <a:prstGeom prst="roundRect">
          <a:avLst/>
        </a:prstGeom>
        <a:gradFill rotWithShape="0">
          <a:gsLst>
            <a:gs pos="0">
              <a:schemeClr val="dk2">
                <a:hueOff val="0"/>
                <a:satOff val="0"/>
                <a:lumOff val="0"/>
                <a:alphaOff val="0"/>
                <a:tint val="96000"/>
                <a:lumMod val="100000"/>
              </a:schemeClr>
            </a:gs>
            <a:gs pos="78000">
              <a:schemeClr val="dk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9750" tIns="0" rIns="119750" bIns="0" numCol="1" spcCol="1270" anchor="ctr" anchorCtr="0">
          <a:noAutofit/>
        </a:bodyPr>
        <a:lstStyle/>
        <a:p>
          <a:pPr marL="0" lvl="0" indent="0" algn="l" defTabSz="1022350">
            <a:lnSpc>
              <a:spcPct val="90000"/>
            </a:lnSpc>
            <a:spcBef>
              <a:spcPct val="0"/>
            </a:spcBef>
            <a:spcAft>
              <a:spcPct val="35000"/>
            </a:spcAft>
            <a:buNone/>
          </a:pPr>
          <a:r>
            <a:rPr lang="el-GR" sz="2300" kern="1200"/>
            <a:t>τα ερωτηματολόγια κ.α.</a:t>
          </a:r>
          <a:endParaRPr lang="en-US" sz="2300" kern="1200"/>
        </a:p>
      </dsp:txBody>
      <dsp:txXfrm>
        <a:off x="259443" y="3250619"/>
        <a:ext cx="3101906" cy="61267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DA726-4002-4C6B-BC4D-7EAA6DABC51E}">
      <dsp:nvSpPr>
        <dsp:cNvPr id="0" name=""/>
        <dsp:cNvSpPr/>
      </dsp:nvSpPr>
      <dsp:spPr>
        <a:xfrm>
          <a:off x="2082695" y="569943"/>
          <a:ext cx="438449" cy="91440"/>
        </a:xfrm>
        <a:custGeom>
          <a:avLst/>
          <a:gdLst/>
          <a:ahLst/>
          <a:cxnLst/>
          <a:rect l="0" t="0" r="0" b="0"/>
          <a:pathLst>
            <a:path>
              <a:moveTo>
                <a:pt x="0" y="45720"/>
              </a:moveTo>
              <a:lnTo>
                <a:pt x="438449"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90194" y="613315"/>
        <a:ext cx="23452" cy="4695"/>
      </dsp:txXfrm>
    </dsp:sp>
    <dsp:sp modelId="{157BDAE1-CDC7-4A0D-9780-148B6FFED5FA}">
      <dsp:nvSpPr>
        <dsp:cNvPr id="0" name=""/>
        <dsp:cNvSpPr/>
      </dsp:nvSpPr>
      <dsp:spPr>
        <a:xfrm>
          <a:off x="45147" y="3859"/>
          <a:ext cx="2039347" cy="1223608"/>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Μέθοδοι και τεχνικές γνωριµίας και πρώτης επαφής. </a:t>
          </a:r>
          <a:endParaRPr lang="en-US" sz="1200" kern="1200"/>
        </a:p>
      </dsp:txBody>
      <dsp:txXfrm>
        <a:off x="45147" y="3859"/>
        <a:ext cx="2039347" cy="1223608"/>
      </dsp:txXfrm>
    </dsp:sp>
    <dsp:sp modelId="{6D0104A1-64F1-471B-8E39-F32AE330A422}">
      <dsp:nvSpPr>
        <dsp:cNvPr id="0" name=""/>
        <dsp:cNvSpPr/>
      </dsp:nvSpPr>
      <dsp:spPr>
        <a:xfrm>
          <a:off x="4591092" y="569943"/>
          <a:ext cx="438449" cy="91440"/>
        </a:xfrm>
        <a:custGeom>
          <a:avLst/>
          <a:gdLst/>
          <a:ahLst/>
          <a:cxnLst/>
          <a:rect l="0" t="0" r="0" b="0"/>
          <a:pathLst>
            <a:path>
              <a:moveTo>
                <a:pt x="0" y="45720"/>
              </a:moveTo>
              <a:lnTo>
                <a:pt x="438449" y="45720"/>
              </a:lnTo>
            </a:path>
          </a:pathLst>
        </a:custGeom>
        <a:noFill/>
        <a:ln w="12700" cap="rnd" cmpd="sng" algn="ctr">
          <a:solidFill>
            <a:schemeClr val="accent5">
              <a:hueOff val="623814"/>
              <a:satOff val="-12622"/>
              <a:lumOff val="39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98591" y="613315"/>
        <a:ext cx="23452" cy="4695"/>
      </dsp:txXfrm>
    </dsp:sp>
    <dsp:sp modelId="{60D55080-374F-4C87-A155-C17D9408B921}">
      <dsp:nvSpPr>
        <dsp:cNvPr id="0" name=""/>
        <dsp:cNvSpPr/>
      </dsp:nvSpPr>
      <dsp:spPr>
        <a:xfrm>
          <a:off x="2553545" y="3859"/>
          <a:ext cx="2039347" cy="1223608"/>
        </a:xfrm>
        <a:prstGeom prst="rect">
          <a:avLst/>
        </a:prstGeom>
        <a:gradFill rotWithShape="0">
          <a:gsLst>
            <a:gs pos="0">
              <a:schemeClr val="accent5">
                <a:hueOff val="499051"/>
                <a:satOff val="-10098"/>
                <a:lumOff val="314"/>
                <a:alphaOff val="0"/>
                <a:tint val="96000"/>
                <a:lumMod val="100000"/>
              </a:schemeClr>
            </a:gs>
            <a:gs pos="78000">
              <a:schemeClr val="accent5">
                <a:hueOff val="499051"/>
                <a:satOff val="-10098"/>
                <a:lumOff val="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Μέθοδοι και τεχνικές ανάδυσης και έκφρασης των επιθυµιών. </a:t>
          </a:r>
          <a:endParaRPr lang="en-US" sz="1200" kern="1200"/>
        </a:p>
      </dsp:txBody>
      <dsp:txXfrm>
        <a:off x="2553545" y="3859"/>
        <a:ext cx="2039347" cy="1223608"/>
      </dsp:txXfrm>
    </dsp:sp>
    <dsp:sp modelId="{B87C6D62-8859-4DB9-8EAA-170960A7BBFD}">
      <dsp:nvSpPr>
        <dsp:cNvPr id="0" name=""/>
        <dsp:cNvSpPr/>
      </dsp:nvSpPr>
      <dsp:spPr>
        <a:xfrm>
          <a:off x="1064821" y="1225667"/>
          <a:ext cx="5016794" cy="438449"/>
        </a:xfrm>
        <a:custGeom>
          <a:avLst/>
          <a:gdLst/>
          <a:ahLst/>
          <a:cxnLst/>
          <a:rect l="0" t="0" r="0" b="0"/>
          <a:pathLst>
            <a:path>
              <a:moveTo>
                <a:pt x="5016794" y="0"/>
              </a:moveTo>
              <a:lnTo>
                <a:pt x="5016794" y="236324"/>
              </a:lnTo>
              <a:lnTo>
                <a:pt x="0" y="236324"/>
              </a:lnTo>
              <a:lnTo>
                <a:pt x="0" y="438449"/>
              </a:lnTo>
            </a:path>
          </a:pathLst>
        </a:custGeom>
        <a:noFill/>
        <a:ln w="12700" cap="rnd" cmpd="sng" algn="ctr">
          <a:solidFill>
            <a:schemeClr val="accent5">
              <a:hueOff val="1247628"/>
              <a:satOff val="-25244"/>
              <a:lumOff val="78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47252" y="1442544"/>
        <a:ext cx="251933" cy="4695"/>
      </dsp:txXfrm>
    </dsp:sp>
    <dsp:sp modelId="{BE2DDEB1-CD8C-42AA-A0F6-499A4FFF2EFD}">
      <dsp:nvSpPr>
        <dsp:cNvPr id="0" name=""/>
        <dsp:cNvSpPr/>
      </dsp:nvSpPr>
      <dsp:spPr>
        <a:xfrm>
          <a:off x="5061942" y="3859"/>
          <a:ext cx="2039347" cy="1223608"/>
        </a:xfrm>
        <a:prstGeom prst="rect">
          <a:avLst/>
        </a:prstGeom>
        <a:gradFill rotWithShape="0">
          <a:gsLst>
            <a:gs pos="0">
              <a:schemeClr val="accent5">
                <a:hueOff val="998103"/>
                <a:satOff val="-20196"/>
                <a:lumOff val="628"/>
                <a:alphaOff val="0"/>
                <a:tint val="96000"/>
                <a:lumMod val="100000"/>
              </a:schemeClr>
            </a:gs>
            <a:gs pos="78000">
              <a:schemeClr val="accent5">
                <a:hueOff val="998103"/>
                <a:satOff val="-20196"/>
                <a:lumOff val="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Ραϊχικές ψυχοσωµατικές µέθοδοι και τεχνικές. </a:t>
          </a:r>
          <a:endParaRPr lang="en-US" sz="1200" kern="1200"/>
        </a:p>
      </dsp:txBody>
      <dsp:txXfrm>
        <a:off x="5061942" y="3859"/>
        <a:ext cx="2039347" cy="1223608"/>
      </dsp:txXfrm>
    </dsp:sp>
    <dsp:sp modelId="{0A6193BC-BF9A-4EC1-A32A-484B04C41647}">
      <dsp:nvSpPr>
        <dsp:cNvPr id="0" name=""/>
        <dsp:cNvSpPr/>
      </dsp:nvSpPr>
      <dsp:spPr>
        <a:xfrm>
          <a:off x="2082695" y="2262601"/>
          <a:ext cx="438449" cy="91440"/>
        </a:xfrm>
        <a:custGeom>
          <a:avLst/>
          <a:gdLst/>
          <a:ahLst/>
          <a:cxnLst/>
          <a:rect l="0" t="0" r="0" b="0"/>
          <a:pathLst>
            <a:path>
              <a:moveTo>
                <a:pt x="0" y="45720"/>
              </a:moveTo>
              <a:lnTo>
                <a:pt x="438449" y="45720"/>
              </a:lnTo>
            </a:path>
          </a:pathLst>
        </a:custGeom>
        <a:noFill/>
        <a:ln w="12700" cap="rnd" cmpd="sng" algn="ctr">
          <a:solidFill>
            <a:schemeClr val="accent5">
              <a:hueOff val="1871443"/>
              <a:satOff val="-37867"/>
              <a:lumOff val="11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90194" y="2305974"/>
        <a:ext cx="23452" cy="4695"/>
      </dsp:txXfrm>
    </dsp:sp>
    <dsp:sp modelId="{58603A41-7F35-4C62-A29F-305569B6404F}">
      <dsp:nvSpPr>
        <dsp:cNvPr id="0" name=""/>
        <dsp:cNvSpPr/>
      </dsp:nvSpPr>
      <dsp:spPr>
        <a:xfrm>
          <a:off x="45147" y="1696517"/>
          <a:ext cx="2039347" cy="1223608"/>
        </a:xfrm>
        <a:prstGeom prst="rect">
          <a:avLst/>
        </a:prstGeom>
        <a:gradFill rotWithShape="0">
          <a:gsLst>
            <a:gs pos="0">
              <a:schemeClr val="accent5">
                <a:hueOff val="1497154"/>
                <a:satOff val="-30293"/>
                <a:lumOff val="941"/>
                <a:alphaOff val="0"/>
                <a:tint val="96000"/>
                <a:lumMod val="100000"/>
              </a:schemeClr>
            </a:gs>
            <a:gs pos="78000">
              <a:schemeClr val="accent5">
                <a:hueOff val="1497154"/>
                <a:satOff val="-30293"/>
                <a:lumOff val="94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Δραµατοποίηση</a:t>
          </a:r>
          <a:endParaRPr lang="en-US" sz="1200" kern="1200"/>
        </a:p>
      </dsp:txBody>
      <dsp:txXfrm>
        <a:off x="45147" y="1696517"/>
        <a:ext cx="2039347" cy="1223608"/>
      </dsp:txXfrm>
    </dsp:sp>
    <dsp:sp modelId="{44F5EF55-E49F-4EC4-9548-C29C482B4A0C}">
      <dsp:nvSpPr>
        <dsp:cNvPr id="0" name=""/>
        <dsp:cNvSpPr/>
      </dsp:nvSpPr>
      <dsp:spPr>
        <a:xfrm>
          <a:off x="4591092" y="2262601"/>
          <a:ext cx="438449" cy="91440"/>
        </a:xfrm>
        <a:custGeom>
          <a:avLst/>
          <a:gdLst/>
          <a:ahLst/>
          <a:cxnLst/>
          <a:rect l="0" t="0" r="0" b="0"/>
          <a:pathLst>
            <a:path>
              <a:moveTo>
                <a:pt x="0" y="45720"/>
              </a:moveTo>
              <a:lnTo>
                <a:pt x="438449" y="45720"/>
              </a:lnTo>
            </a:path>
          </a:pathLst>
        </a:custGeom>
        <a:noFill/>
        <a:ln w="12700" cap="rnd" cmpd="sng" algn="ctr">
          <a:solidFill>
            <a:schemeClr val="accent5">
              <a:hueOff val="2495257"/>
              <a:satOff val="-50489"/>
              <a:lumOff val="156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98591" y="2305974"/>
        <a:ext cx="23452" cy="4695"/>
      </dsp:txXfrm>
    </dsp:sp>
    <dsp:sp modelId="{CDAE2161-8E0E-4D1B-A3AF-3F98DEDE0FAE}">
      <dsp:nvSpPr>
        <dsp:cNvPr id="0" name=""/>
        <dsp:cNvSpPr/>
      </dsp:nvSpPr>
      <dsp:spPr>
        <a:xfrm>
          <a:off x="2553545" y="1696517"/>
          <a:ext cx="2039347" cy="1223608"/>
        </a:xfrm>
        <a:prstGeom prst="rect">
          <a:avLst/>
        </a:prstGeom>
        <a:gradFill rotWithShape="0">
          <a:gsLst>
            <a:gs pos="0">
              <a:schemeClr val="accent5">
                <a:hueOff val="1996206"/>
                <a:satOff val="-40391"/>
                <a:lumOff val="1255"/>
                <a:alphaOff val="0"/>
                <a:tint val="96000"/>
                <a:lumMod val="100000"/>
              </a:schemeClr>
            </a:gs>
            <a:gs pos="78000">
              <a:schemeClr val="accent5">
                <a:hueOff val="1996206"/>
                <a:satOff val="-40391"/>
                <a:lumOff val="125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Κοινωνιόγραµµα και παιχνίδια ρόλων</a:t>
          </a:r>
          <a:endParaRPr lang="en-US" sz="1200" kern="1200"/>
        </a:p>
      </dsp:txBody>
      <dsp:txXfrm>
        <a:off x="2553545" y="1696517"/>
        <a:ext cx="2039347" cy="1223608"/>
      </dsp:txXfrm>
    </dsp:sp>
    <dsp:sp modelId="{E55DC213-F673-445D-832C-29FDE20844C7}">
      <dsp:nvSpPr>
        <dsp:cNvPr id="0" name=""/>
        <dsp:cNvSpPr/>
      </dsp:nvSpPr>
      <dsp:spPr>
        <a:xfrm>
          <a:off x="5061942" y="1696517"/>
          <a:ext cx="2039347" cy="1223608"/>
        </a:xfrm>
        <a:prstGeom prst="rect">
          <a:avLst/>
        </a:prstGeom>
        <a:gradFill rotWithShape="0">
          <a:gsLst>
            <a:gs pos="0">
              <a:schemeClr val="accent5">
                <a:hueOff val="2495257"/>
                <a:satOff val="-50489"/>
                <a:lumOff val="1569"/>
                <a:alphaOff val="0"/>
                <a:tint val="96000"/>
                <a:lumMod val="100000"/>
              </a:schemeClr>
            </a:gs>
            <a:gs pos="78000">
              <a:schemeClr val="accent5">
                <a:hueOff val="2495257"/>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930" tIns="104894" rIns="99930" bIns="104894" numCol="1" spcCol="1270" anchor="ctr" anchorCtr="0">
          <a:noAutofit/>
        </a:bodyPr>
        <a:lstStyle/>
        <a:p>
          <a:pPr marL="0" lvl="0" indent="0" algn="ctr" defTabSz="533400">
            <a:lnSpc>
              <a:spcPct val="90000"/>
            </a:lnSpc>
            <a:spcBef>
              <a:spcPct val="0"/>
            </a:spcBef>
            <a:spcAft>
              <a:spcPct val="35000"/>
            </a:spcAft>
            <a:buNone/>
          </a:pPr>
          <a:r>
            <a:rPr lang="el-GR" sz="1200" kern="1200"/>
            <a:t>Μέθοδοι και τεχνικές διευκόλυνσης της έκφρασης και της επικοινωνίας (αυτόµατη-αυθόρµητη έκφραση στο γραπτό και προφορικό λόγο, την κίνηση, το χορό, την αισθητική έκφραση, art-therapy κ.ά.).</a:t>
          </a:r>
          <a:endParaRPr lang="en-US" sz="1200" kern="1200"/>
        </a:p>
      </dsp:txBody>
      <dsp:txXfrm>
        <a:off x="5061942" y="1696517"/>
        <a:ext cx="2039347" cy="122360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E2F36-DC99-4BF1-8228-9E6B3AF74B45}">
      <dsp:nvSpPr>
        <dsp:cNvPr id="0" name=""/>
        <dsp:cNvSpPr/>
      </dsp:nvSpPr>
      <dsp:spPr>
        <a:xfrm>
          <a:off x="0" y="40642"/>
          <a:ext cx="6066773" cy="802089"/>
        </a:xfrm>
        <a:prstGeom prst="roundRect">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a:t>Τεχνικές επίλυσης συγκρούσεων</a:t>
          </a:r>
          <a:endParaRPr lang="en-US" sz="1500" kern="1200"/>
        </a:p>
      </dsp:txBody>
      <dsp:txXfrm>
        <a:off x="39155" y="79797"/>
        <a:ext cx="5988463" cy="723779"/>
      </dsp:txXfrm>
    </dsp:sp>
    <dsp:sp modelId="{004A6D0B-B81C-4017-9355-DEE3FE490071}">
      <dsp:nvSpPr>
        <dsp:cNvPr id="0" name=""/>
        <dsp:cNvSpPr/>
      </dsp:nvSpPr>
      <dsp:spPr>
        <a:xfrm>
          <a:off x="0" y="885932"/>
          <a:ext cx="6066773" cy="802089"/>
        </a:xfrm>
        <a:prstGeom prst="roundRect">
          <a:avLst/>
        </a:prstGeom>
        <a:gradFill rotWithShape="0">
          <a:gsLst>
            <a:gs pos="0">
              <a:schemeClr val="accent5">
                <a:hueOff val="831752"/>
                <a:satOff val="-16830"/>
                <a:lumOff val="523"/>
                <a:alphaOff val="0"/>
                <a:tint val="96000"/>
                <a:lumMod val="100000"/>
              </a:schemeClr>
            </a:gs>
            <a:gs pos="78000">
              <a:schemeClr val="accent5">
                <a:hueOff val="831752"/>
                <a:satOff val="-16830"/>
                <a:lumOff val="52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Τεχνικές χαλάρωσης-ενεργοποίησης</a:t>
          </a:r>
          <a:endParaRPr lang="en-US" sz="1500" kern="1200" dirty="0"/>
        </a:p>
      </dsp:txBody>
      <dsp:txXfrm>
        <a:off x="39155" y="925087"/>
        <a:ext cx="5988463" cy="723779"/>
      </dsp:txXfrm>
    </dsp:sp>
    <dsp:sp modelId="{321C95BE-3BF8-4BDD-9963-FC7735E0CC33}">
      <dsp:nvSpPr>
        <dsp:cNvPr id="0" name=""/>
        <dsp:cNvSpPr/>
      </dsp:nvSpPr>
      <dsp:spPr>
        <a:xfrm>
          <a:off x="0" y="1731222"/>
          <a:ext cx="6066773" cy="802089"/>
        </a:xfrm>
        <a:prstGeom prst="roundRect">
          <a:avLst/>
        </a:prstGeom>
        <a:gradFill rotWithShape="0">
          <a:gsLst>
            <a:gs pos="0">
              <a:schemeClr val="accent5">
                <a:hueOff val="1663505"/>
                <a:satOff val="-33659"/>
                <a:lumOff val="1046"/>
                <a:alphaOff val="0"/>
                <a:tint val="96000"/>
                <a:lumMod val="100000"/>
              </a:schemeClr>
            </a:gs>
            <a:gs pos="78000">
              <a:schemeClr val="accent5">
                <a:hueOff val="1663505"/>
                <a:satOff val="-33659"/>
                <a:lumOff val="104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err="1"/>
            <a:t>Αυθόρµητο</a:t>
          </a:r>
          <a:r>
            <a:rPr lang="el-GR" sz="1500" kern="1200" dirty="0"/>
            <a:t> θέατρο.  (Κατασκευή και χρήση µ</a:t>
          </a:r>
          <a:r>
            <a:rPr lang="el-GR" sz="1500" kern="1200" dirty="0" err="1"/>
            <a:t>άσκας</a:t>
          </a:r>
          <a:r>
            <a:rPr lang="el-GR" sz="1500" kern="1200" dirty="0"/>
            <a:t>, τεχνικές κλόουν, θέατρο σκιών, µ</a:t>
          </a:r>
          <a:r>
            <a:rPr lang="el-GR" sz="1500" kern="1200" dirty="0" err="1"/>
            <a:t>ουσικοί</a:t>
          </a:r>
          <a:r>
            <a:rPr lang="el-GR" sz="1500" kern="1200" dirty="0"/>
            <a:t> </a:t>
          </a:r>
          <a:r>
            <a:rPr lang="el-GR" sz="1500" kern="1200" dirty="0" err="1"/>
            <a:t>αυτοσχεδιασµοί-παιχνίδια</a:t>
          </a:r>
          <a:r>
            <a:rPr lang="el-GR" sz="1500" kern="1200" dirty="0"/>
            <a:t> κ.ά.) </a:t>
          </a:r>
          <a:endParaRPr lang="en-US" sz="1500" kern="1200" dirty="0"/>
        </a:p>
      </dsp:txBody>
      <dsp:txXfrm>
        <a:off x="39155" y="1770377"/>
        <a:ext cx="5988463" cy="723779"/>
      </dsp:txXfrm>
    </dsp:sp>
    <dsp:sp modelId="{50746070-CA70-4CF7-BE46-51990EC82955}">
      <dsp:nvSpPr>
        <dsp:cNvPr id="0" name=""/>
        <dsp:cNvSpPr/>
      </dsp:nvSpPr>
      <dsp:spPr>
        <a:xfrm>
          <a:off x="0" y="2576512"/>
          <a:ext cx="6066773" cy="802089"/>
        </a:xfrm>
        <a:prstGeom prst="roundRect">
          <a:avLst/>
        </a:prstGeom>
        <a:solidFill>
          <a:schemeClr val="accent3">
            <a:lumMod val="50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Μέθοδοι και τεχνικές </a:t>
          </a:r>
          <a:r>
            <a:rPr lang="el-GR" sz="1500" kern="1200" dirty="0" err="1"/>
            <a:t>προερχόµενες</a:t>
          </a:r>
          <a:r>
            <a:rPr lang="el-GR" sz="1500" kern="1200" dirty="0"/>
            <a:t> από την </a:t>
          </a:r>
          <a:r>
            <a:rPr lang="el-GR" sz="1500" kern="1200" dirty="0" err="1"/>
            <a:t>εµπειρία</a:t>
          </a:r>
          <a:r>
            <a:rPr lang="el-GR" sz="1500" kern="1200" dirty="0"/>
            <a:t>, </a:t>
          </a:r>
          <a:r>
            <a:rPr lang="el-GR" sz="1500" kern="1200" dirty="0" err="1"/>
            <a:t>δηµιουργικότητα</a:t>
          </a:r>
          <a:r>
            <a:rPr lang="el-GR" sz="1500" kern="1200" dirty="0"/>
            <a:t> και εφευρετικότητα των </a:t>
          </a:r>
          <a:r>
            <a:rPr lang="el-GR" sz="1500" kern="1200" dirty="0" err="1"/>
            <a:t>εµψυχωτών</a:t>
          </a:r>
          <a:r>
            <a:rPr lang="el-GR" sz="1500" kern="1200" dirty="0"/>
            <a:t> και των συµµ</a:t>
          </a:r>
          <a:r>
            <a:rPr lang="el-GR" sz="1500" kern="1200" dirty="0" err="1"/>
            <a:t>ετεχόντων</a:t>
          </a:r>
          <a:r>
            <a:rPr lang="el-GR" sz="1500" kern="1200" dirty="0"/>
            <a:t>. </a:t>
          </a:r>
          <a:endParaRPr lang="en-US" sz="1500" kern="1200" dirty="0"/>
        </a:p>
      </dsp:txBody>
      <dsp:txXfrm>
        <a:off x="39155" y="2615667"/>
        <a:ext cx="5988463" cy="72377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8FACBF-34E4-4E09-9811-856B8B79E3F8}">
      <dsp:nvSpPr>
        <dsp:cNvPr id="0" name=""/>
        <dsp:cNvSpPr/>
      </dsp:nvSpPr>
      <dsp:spPr>
        <a:xfrm>
          <a:off x="0" y="2549523"/>
          <a:ext cx="4525992" cy="1672763"/>
        </a:xfrm>
        <a:prstGeom prst="rect">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l-GR" sz="1500" kern="1200" dirty="0"/>
            <a:t>Οι </a:t>
          </a:r>
          <a:r>
            <a:rPr lang="el-GR" sz="1500" kern="1200" dirty="0" err="1"/>
            <a:t>θεραπευόμενοι</a:t>
          </a:r>
          <a:r>
            <a:rPr lang="el-GR" sz="1500" kern="1200" dirty="0"/>
            <a:t> εκφράζονται μέσα από διάφορους κλάδους της τέχνης, όπως το σχέδιο, η ζωγραφική, το </a:t>
          </a:r>
          <a:r>
            <a:rPr lang="el-GR" sz="1500" kern="1200" dirty="0" err="1"/>
            <a:t>κολάζ</a:t>
          </a:r>
          <a:r>
            <a:rPr lang="el-GR" sz="1500" kern="1200" dirty="0"/>
            <a:t> και η γλυπτική και ανακαλύπτουν τη συναισθηματική, διανοητική και ψυχολογική τους κατάσταση μέσα από τις δραστηριότητες και τις δημιουργίες τους.</a:t>
          </a:r>
          <a:endParaRPr lang="en-US" sz="1500" kern="1200" dirty="0"/>
        </a:p>
      </dsp:txBody>
      <dsp:txXfrm>
        <a:off x="0" y="2549523"/>
        <a:ext cx="4525992" cy="1672763"/>
      </dsp:txXfrm>
    </dsp:sp>
    <dsp:sp modelId="{21324755-E872-47F6-93E4-13FE9A732244}">
      <dsp:nvSpPr>
        <dsp:cNvPr id="0" name=""/>
        <dsp:cNvSpPr/>
      </dsp:nvSpPr>
      <dsp:spPr>
        <a:xfrm rot="10800000">
          <a:off x="0" y="1904"/>
          <a:ext cx="4525992" cy="2572709"/>
        </a:xfrm>
        <a:prstGeom prst="upArrowCallou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l-GR" sz="1500" b="0" i="0" kern="1200"/>
            <a:t>Σε αντίθεση με τη λεκτική έκφραση μόνο, αυτού του είδους η θεραπεία χρησιμοποιεί αισθητηριακά, αντιληπτικά, κινητικά και συμβολικά κανάλια για να βοηθήσει στην υπέρβαση των ορίων της γλώσσας. Οι οπτικές και συμβολικές εκφράσεις βοηθούν στην άρθρωση των εμπειριών.</a:t>
          </a:r>
          <a:endParaRPr lang="en-US" sz="1500" kern="1200"/>
        </a:p>
      </dsp:txBody>
      <dsp:txXfrm rot="10800000">
        <a:off x="0" y="1904"/>
        <a:ext cx="4525992" cy="167166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05ABF-68FB-4FDE-861C-55F9CD931231}">
      <dsp:nvSpPr>
        <dsp:cNvPr id="0" name=""/>
        <dsp:cNvSpPr/>
      </dsp:nvSpPr>
      <dsp:spPr>
        <a:xfrm>
          <a:off x="3735832" y="2027"/>
          <a:ext cx="994155" cy="994155"/>
        </a:xfrm>
        <a:prstGeom prst="ellips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a:t>Ανάπτυξη γνωστικών και αισθησιοκινητικών δεξιοτήτων</a:t>
          </a:r>
          <a:endParaRPr lang="en-US" sz="600" kern="1200"/>
        </a:p>
      </dsp:txBody>
      <dsp:txXfrm>
        <a:off x="3881423" y="147618"/>
        <a:ext cx="702973" cy="702973"/>
      </dsp:txXfrm>
    </dsp:sp>
    <dsp:sp modelId="{8F182517-0280-4010-B0CB-6D4A117D4BAC}">
      <dsp:nvSpPr>
        <dsp:cNvPr id="0" name=""/>
        <dsp:cNvSpPr/>
      </dsp:nvSpPr>
      <dsp:spPr>
        <a:xfrm rot="1350000">
          <a:off x="4783682" y="614357"/>
          <a:ext cx="264977" cy="335527"/>
        </a:xfrm>
        <a:prstGeom prst="rightArrow">
          <a:avLst>
            <a:gd name="adj1" fmla="val 60000"/>
            <a:gd name="adj2" fmla="val 50000"/>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86708" y="666252"/>
        <a:ext cx="185484" cy="201317"/>
      </dsp:txXfrm>
    </dsp:sp>
    <dsp:sp modelId="{DD6E61F4-4C6C-4DF8-A480-4A80B36E84FC}">
      <dsp:nvSpPr>
        <dsp:cNvPr id="0" name=""/>
        <dsp:cNvSpPr/>
      </dsp:nvSpPr>
      <dsp:spPr>
        <a:xfrm>
          <a:off x="5116213" y="573799"/>
          <a:ext cx="994155" cy="994155"/>
        </a:xfrm>
        <a:prstGeom prst="ellipse">
          <a:avLst/>
        </a:prstGeom>
        <a:gradFill rotWithShape="0">
          <a:gsLst>
            <a:gs pos="0">
              <a:schemeClr val="accent5">
                <a:hueOff val="356465"/>
                <a:satOff val="-7213"/>
                <a:lumOff val="224"/>
                <a:alphaOff val="0"/>
                <a:tint val="96000"/>
                <a:lumMod val="100000"/>
              </a:schemeClr>
            </a:gs>
            <a:gs pos="78000">
              <a:schemeClr val="accent5">
                <a:hueOff val="356465"/>
                <a:satOff val="-7213"/>
                <a:lumOff val="22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a:t>Καλύτερη κατανόηση των συναισθηματικών αντιδράσεων</a:t>
          </a:r>
          <a:endParaRPr lang="en-US" sz="600" kern="1200"/>
        </a:p>
      </dsp:txBody>
      <dsp:txXfrm>
        <a:off x="5261804" y="719390"/>
        <a:ext cx="702973" cy="702973"/>
      </dsp:txXfrm>
    </dsp:sp>
    <dsp:sp modelId="{4B8567A3-2DAD-4B43-A389-60AFCC610A44}">
      <dsp:nvSpPr>
        <dsp:cNvPr id="0" name=""/>
        <dsp:cNvSpPr/>
      </dsp:nvSpPr>
      <dsp:spPr>
        <a:xfrm rot="4050000">
          <a:off x="5763818" y="1586375"/>
          <a:ext cx="264977" cy="335527"/>
        </a:xfrm>
        <a:prstGeom prst="rightArrow">
          <a:avLst>
            <a:gd name="adj1" fmla="val 60000"/>
            <a:gd name="adj2" fmla="val 50000"/>
          </a:avLst>
        </a:prstGeom>
        <a:gradFill rotWithShape="0">
          <a:gsLst>
            <a:gs pos="0">
              <a:schemeClr val="accent5">
                <a:hueOff val="356465"/>
                <a:satOff val="-7213"/>
                <a:lumOff val="224"/>
                <a:alphaOff val="0"/>
                <a:tint val="96000"/>
                <a:lumMod val="100000"/>
              </a:schemeClr>
            </a:gs>
            <a:gs pos="78000">
              <a:schemeClr val="accent5">
                <a:hueOff val="356465"/>
                <a:satOff val="-7213"/>
                <a:lumOff val="22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88354" y="1616759"/>
        <a:ext cx="185484" cy="201317"/>
      </dsp:txXfrm>
    </dsp:sp>
    <dsp:sp modelId="{93D5E859-9C05-49E9-A40A-A0B13881A37A}">
      <dsp:nvSpPr>
        <dsp:cNvPr id="0" name=""/>
        <dsp:cNvSpPr/>
      </dsp:nvSpPr>
      <dsp:spPr>
        <a:xfrm>
          <a:off x="5687985" y="1954180"/>
          <a:ext cx="994155" cy="994155"/>
        </a:xfrm>
        <a:prstGeom prst="ellipse">
          <a:avLst/>
        </a:prstGeom>
        <a:gradFill rotWithShape="0">
          <a:gsLst>
            <a:gs pos="0">
              <a:schemeClr val="accent5">
                <a:hueOff val="712931"/>
                <a:satOff val="-14425"/>
                <a:lumOff val="448"/>
                <a:alphaOff val="0"/>
                <a:tint val="96000"/>
                <a:lumMod val="100000"/>
              </a:schemeClr>
            </a:gs>
            <a:gs pos="78000">
              <a:schemeClr val="accent5">
                <a:hueOff val="712931"/>
                <a:satOff val="-14425"/>
                <a:lumOff val="44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a:t>Καλύτερη διαχείριση και έκφραση των συναισθημάτων</a:t>
          </a:r>
          <a:endParaRPr lang="en-US" sz="600" kern="1200"/>
        </a:p>
      </dsp:txBody>
      <dsp:txXfrm>
        <a:off x="5833576" y="2099771"/>
        <a:ext cx="702973" cy="702973"/>
      </dsp:txXfrm>
    </dsp:sp>
    <dsp:sp modelId="{D00B4147-3EA8-44D0-B66B-7221A182FA33}">
      <dsp:nvSpPr>
        <dsp:cNvPr id="0" name=""/>
        <dsp:cNvSpPr/>
      </dsp:nvSpPr>
      <dsp:spPr>
        <a:xfrm rot="6750000">
          <a:off x="5769557" y="2966756"/>
          <a:ext cx="264977" cy="335527"/>
        </a:xfrm>
        <a:prstGeom prst="rightArrow">
          <a:avLst>
            <a:gd name="adj1" fmla="val 60000"/>
            <a:gd name="adj2" fmla="val 50000"/>
          </a:avLst>
        </a:prstGeom>
        <a:gradFill rotWithShape="0">
          <a:gsLst>
            <a:gs pos="0">
              <a:schemeClr val="accent5">
                <a:hueOff val="712931"/>
                <a:satOff val="-14425"/>
                <a:lumOff val="448"/>
                <a:alphaOff val="0"/>
                <a:tint val="96000"/>
                <a:lumMod val="100000"/>
              </a:schemeClr>
            </a:gs>
            <a:gs pos="78000">
              <a:schemeClr val="accent5">
                <a:hueOff val="712931"/>
                <a:satOff val="-14425"/>
                <a:lumOff val="44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5824514" y="2997140"/>
        <a:ext cx="185484" cy="201317"/>
      </dsp:txXfrm>
    </dsp:sp>
    <dsp:sp modelId="{EAB574AA-7B10-4259-BA36-D01AA781F149}">
      <dsp:nvSpPr>
        <dsp:cNvPr id="0" name=""/>
        <dsp:cNvSpPr/>
      </dsp:nvSpPr>
      <dsp:spPr>
        <a:xfrm>
          <a:off x="5116213" y="3334561"/>
          <a:ext cx="994155" cy="994155"/>
        </a:xfrm>
        <a:prstGeom prst="ellipse">
          <a:avLst/>
        </a:prstGeom>
        <a:gradFill rotWithShape="0">
          <a:gsLst>
            <a:gs pos="0">
              <a:schemeClr val="accent5">
                <a:hueOff val="1069396"/>
                <a:satOff val="-21638"/>
                <a:lumOff val="672"/>
                <a:alphaOff val="0"/>
                <a:tint val="96000"/>
                <a:lumMod val="100000"/>
              </a:schemeClr>
            </a:gs>
            <a:gs pos="78000">
              <a:schemeClr val="accent5">
                <a:hueOff val="1069396"/>
                <a:satOff val="-21638"/>
                <a:lumOff val="67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a:t>Αύξηση της αυτογνωσίας</a:t>
          </a:r>
          <a:endParaRPr lang="en-US" sz="600" kern="1200"/>
        </a:p>
      </dsp:txBody>
      <dsp:txXfrm>
        <a:off x="5261804" y="3480152"/>
        <a:ext cx="702973" cy="702973"/>
      </dsp:txXfrm>
    </dsp:sp>
    <dsp:sp modelId="{951D4201-E198-442B-8534-51D3D6E31B88}">
      <dsp:nvSpPr>
        <dsp:cNvPr id="0" name=""/>
        <dsp:cNvSpPr/>
      </dsp:nvSpPr>
      <dsp:spPr>
        <a:xfrm rot="9450000">
          <a:off x="4797539" y="3946891"/>
          <a:ext cx="264977" cy="335527"/>
        </a:xfrm>
        <a:prstGeom prst="rightArrow">
          <a:avLst>
            <a:gd name="adj1" fmla="val 60000"/>
            <a:gd name="adj2" fmla="val 50000"/>
          </a:avLst>
        </a:prstGeom>
        <a:gradFill rotWithShape="0">
          <a:gsLst>
            <a:gs pos="0">
              <a:schemeClr val="accent5">
                <a:hueOff val="1069396"/>
                <a:satOff val="-21638"/>
                <a:lumOff val="672"/>
                <a:alphaOff val="0"/>
                <a:tint val="96000"/>
                <a:lumMod val="100000"/>
              </a:schemeClr>
            </a:gs>
            <a:gs pos="78000">
              <a:schemeClr val="accent5">
                <a:hueOff val="1069396"/>
                <a:satOff val="-21638"/>
                <a:lumOff val="67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4874006" y="3998786"/>
        <a:ext cx="185484" cy="201317"/>
      </dsp:txXfrm>
    </dsp:sp>
    <dsp:sp modelId="{877E2A29-C8AD-4B74-A982-4BA24299D681}">
      <dsp:nvSpPr>
        <dsp:cNvPr id="0" name=""/>
        <dsp:cNvSpPr/>
      </dsp:nvSpPr>
      <dsp:spPr>
        <a:xfrm>
          <a:off x="3735832" y="3906333"/>
          <a:ext cx="994155" cy="994155"/>
        </a:xfrm>
        <a:prstGeom prst="ellipse">
          <a:avLst/>
        </a:prstGeom>
        <a:gradFill rotWithShape="0">
          <a:gsLst>
            <a:gs pos="0">
              <a:schemeClr val="accent5">
                <a:hueOff val="1425861"/>
                <a:satOff val="-28851"/>
                <a:lumOff val="897"/>
                <a:alphaOff val="0"/>
                <a:tint val="96000"/>
                <a:lumMod val="100000"/>
              </a:schemeClr>
            </a:gs>
            <a:gs pos="78000">
              <a:schemeClr val="accent5">
                <a:hueOff val="1425861"/>
                <a:satOff val="-28851"/>
                <a:lumOff val="89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a:t>Αύξηση της αυτοπεποίθησης</a:t>
          </a:r>
          <a:endParaRPr lang="en-US" sz="600" kern="1200"/>
        </a:p>
      </dsp:txBody>
      <dsp:txXfrm>
        <a:off x="3881423" y="4051924"/>
        <a:ext cx="702973" cy="702973"/>
      </dsp:txXfrm>
    </dsp:sp>
    <dsp:sp modelId="{C51059CD-5060-4C7F-9E83-A8DCA15B408B}">
      <dsp:nvSpPr>
        <dsp:cNvPr id="0" name=""/>
        <dsp:cNvSpPr/>
      </dsp:nvSpPr>
      <dsp:spPr>
        <a:xfrm rot="12150000">
          <a:off x="3417159" y="3952631"/>
          <a:ext cx="264977" cy="335527"/>
        </a:xfrm>
        <a:prstGeom prst="rightArrow">
          <a:avLst>
            <a:gd name="adj1" fmla="val 60000"/>
            <a:gd name="adj2" fmla="val 50000"/>
          </a:avLst>
        </a:prstGeom>
        <a:gradFill rotWithShape="0">
          <a:gsLst>
            <a:gs pos="0">
              <a:schemeClr val="accent5">
                <a:hueOff val="1425861"/>
                <a:satOff val="-28851"/>
                <a:lumOff val="897"/>
                <a:alphaOff val="0"/>
                <a:tint val="96000"/>
                <a:lumMod val="100000"/>
              </a:schemeClr>
            </a:gs>
            <a:gs pos="78000">
              <a:schemeClr val="accent5">
                <a:hueOff val="1425861"/>
                <a:satOff val="-28851"/>
                <a:lumOff val="89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493626" y="4034946"/>
        <a:ext cx="185484" cy="201317"/>
      </dsp:txXfrm>
    </dsp:sp>
    <dsp:sp modelId="{7E44AA2B-6356-4F64-8805-F8129CBF42E7}">
      <dsp:nvSpPr>
        <dsp:cNvPr id="0" name=""/>
        <dsp:cNvSpPr/>
      </dsp:nvSpPr>
      <dsp:spPr>
        <a:xfrm>
          <a:off x="2355451" y="3334561"/>
          <a:ext cx="994155" cy="994155"/>
        </a:xfrm>
        <a:prstGeom prst="ellipse">
          <a:avLst/>
        </a:prstGeom>
        <a:gradFill rotWithShape="0">
          <a:gsLst>
            <a:gs pos="0">
              <a:schemeClr val="accent5">
                <a:hueOff val="1782326"/>
                <a:satOff val="-36064"/>
                <a:lumOff val="1121"/>
                <a:alphaOff val="0"/>
                <a:tint val="96000"/>
                <a:lumMod val="100000"/>
              </a:schemeClr>
            </a:gs>
            <a:gs pos="78000">
              <a:schemeClr val="accent5">
                <a:hueOff val="1782326"/>
                <a:satOff val="-36064"/>
                <a:lumOff val="112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dirty="0">
              <a:solidFill>
                <a:schemeClr val="bg1"/>
              </a:solidFill>
            </a:rPr>
            <a:t>Αποκάλυψη της εσωτερικής δημιουργικής πλευράς του ατόμου και απόκτηση διορατικότητας</a:t>
          </a:r>
          <a:endParaRPr lang="en-US" sz="600" kern="1200" dirty="0">
            <a:solidFill>
              <a:schemeClr val="bg1"/>
            </a:solidFill>
          </a:endParaRPr>
        </a:p>
      </dsp:txBody>
      <dsp:txXfrm>
        <a:off x="2501042" y="3480152"/>
        <a:ext cx="702973" cy="702973"/>
      </dsp:txXfrm>
    </dsp:sp>
    <dsp:sp modelId="{22A01F16-F850-45E1-AAF3-DCFF72EED7E1}">
      <dsp:nvSpPr>
        <dsp:cNvPr id="0" name=""/>
        <dsp:cNvSpPr/>
      </dsp:nvSpPr>
      <dsp:spPr>
        <a:xfrm rot="14850000">
          <a:off x="2437024" y="2980613"/>
          <a:ext cx="264977" cy="335527"/>
        </a:xfrm>
        <a:prstGeom prst="rightArrow">
          <a:avLst>
            <a:gd name="adj1" fmla="val 60000"/>
            <a:gd name="adj2" fmla="val 50000"/>
          </a:avLst>
        </a:prstGeom>
        <a:gradFill rotWithShape="0">
          <a:gsLst>
            <a:gs pos="0">
              <a:schemeClr val="accent5">
                <a:hueOff val="1782326"/>
                <a:satOff val="-36064"/>
                <a:lumOff val="1121"/>
                <a:alphaOff val="0"/>
                <a:tint val="96000"/>
                <a:lumMod val="100000"/>
              </a:schemeClr>
            </a:gs>
            <a:gs pos="78000">
              <a:schemeClr val="accent5">
                <a:hueOff val="1782326"/>
                <a:satOff val="-36064"/>
                <a:lumOff val="112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491981" y="3084439"/>
        <a:ext cx="185484" cy="201317"/>
      </dsp:txXfrm>
    </dsp:sp>
    <dsp:sp modelId="{81855786-C5A8-432F-A891-2CC63655430A}">
      <dsp:nvSpPr>
        <dsp:cNvPr id="0" name=""/>
        <dsp:cNvSpPr/>
      </dsp:nvSpPr>
      <dsp:spPr>
        <a:xfrm>
          <a:off x="1783679" y="1954180"/>
          <a:ext cx="994155" cy="994155"/>
        </a:xfrm>
        <a:prstGeom prst="ellipse">
          <a:avLst/>
        </a:prstGeom>
        <a:gradFill rotWithShape="0">
          <a:gsLst>
            <a:gs pos="0">
              <a:schemeClr val="accent5">
                <a:hueOff val="2138792"/>
                <a:satOff val="-43276"/>
                <a:lumOff val="1345"/>
                <a:alphaOff val="0"/>
                <a:tint val="96000"/>
                <a:lumMod val="100000"/>
              </a:schemeClr>
            </a:gs>
            <a:gs pos="78000">
              <a:schemeClr val="accent5">
                <a:hueOff val="2138792"/>
                <a:satOff val="-43276"/>
                <a:lumOff val="134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dirty="0">
              <a:highlight>
                <a:srgbClr val="000000"/>
              </a:highlight>
            </a:rPr>
            <a:t>Ανάπτυξη κοινωνικών δεξιοτήτων</a:t>
          </a:r>
          <a:endParaRPr lang="en-US" sz="600" kern="1200" dirty="0">
            <a:highlight>
              <a:srgbClr val="000000"/>
            </a:highlight>
          </a:endParaRPr>
        </a:p>
      </dsp:txBody>
      <dsp:txXfrm>
        <a:off x="1929270" y="2099771"/>
        <a:ext cx="702973" cy="702973"/>
      </dsp:txXfrm>
    </dsp:sp>
    <dsp:sp modelId="{5BB2B322-A219-4574-AA97-E4C46982F009}">
      <dsp:nvSpPr>
        <dsp:cNvPr id="0" name=""/>
        <dsp:cNvSpPr/>
      </dsp:nvSpPr>
      <dsp:spPr>
        <a:xfrm rot="17550000">
          <a:off x="2431284" y="1600232"/>
          <a:ext cx="264977" cy="335527"/>
        </a:xfrm>
        <a:prstGeom prst="rightArrow">
          <a:avLst>
            <a:gd name="adj1" fmla="val 60000"/>
            <a:gd name="adj2" fmla="val 50000"/>
          </a:avLst>
        </a:prstGeom>
        <a:gradFill rotWithShape="0">
          <a:gsLst>
            <a:gs pos="0">
              <a:schemeClr val="accent5">
                <a:hueOff val="2138792"/>
                <a:satOff val="-43276"/>
                <a:lumOff val="1345"/>
                <a:alphaOff val="0"/>
                <a:tint val="96000"/>
                <a:lumMod val="100000"/>
              </a:schemeClr>
            </a:gs>
            <a:gs pos="78000">
              <a:schemeClr val="accent5">
                <a:hueOff val="2138792"/>
                <a:satOff val="-43276"/>
                <a:lumOff val="134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55820" y="1704058"/>
        <a:ext cx="185484" cy="201317"/>
      </dsp:txXfrm>
    </dsp:sp>
    <dsp:sp modelId="{0D0936DF-7D71-4249-915F-36B4A94059C9}">
      <dsp:nvSpPr>
        <dsp:cNvPr id="0" name=""/>
        <dsp:cNvSpPr/>
      </dsp:nvSpPr>
      <dsp:spPr>
        <a:xfrm>
          <a:off x="2355451" y="573799"/>
          <a:ext cx="994155" cy="994155"/>
        </a:xfrm>
        <a:prstGeom prst="ellipse">
          <a:avLst/>
        </a:prstGeom>
        <a:gradFill rotWithShape="0">
          <a:gsLst>
            <a:gs pos="0">
              <a:schemeClr val="accent5">
                <a:hueOff val="2495257"/>
                <a:satOff val="-50489"/>
                <a:lumOff val="1569"/>
                <a:alphaOff val="0"/>
                <a:tint val="96000"/>
                <a:lumMod val="100000"/>
              </a:schemeClr>
            </a:gs>
            <a:gs pos="78000">
              <a:schemeClr val="accent5">
                <a:hueOff val="2495257"/>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l-GR" sz="600" kern="1200" dirty="0"/>
            <a:t>Καλύτερη αντιμετώπιση του στρες</a:t>
          </a:r>
          <a:endParaRPr lang="en-US" sz="600" kern="1200" dirty="0"/>
        </a:p>
      </dsp:txBody>
      <dsp:txXfrm>
        <a:off x="2501042" y="719390"/>
        <a:ext cx="702973" cy="702973"/>
      </dsp:txXfrm>
    </dsp:sp>
    <dsp:sp modelId="{EBB5181E-AC8D-4249-B118-8E327FF30782}">
      <dsp:nvSpPr>
        <dsp:cNvPr id="0" name=""/>
        <dsp:cNvSpPr/>
      </dsp:nvSpPr>
      <dsp:spPr>
        <a:xfrm rot="20250000">
          <a:off x="3403302" y="620097"/>
          <a:ext cx="264977" cy="335527"/>
        </a:xfrm>
        <a:prstGeom prst="rightArrow">
          <a:avLst>
            <a:gd name="adj1" fmla="val 60000"/>
            <a:gd name="adj2" fmla="val 50000"/>
          </a:avLst>
        </a:prstGeom>
        <a:gradFill rotWithShape="0">
          <a:gsLst>
            <a:gs pos="0">
              <a:schemeClr val="accent5">
                <a:hueOff val="2495257"/>
                <a:satOff val="-50489"/>
                <a:lumOff val="1569"/>
                <a:alphaOff val="0"/>
                <a:tint val="96000"/>
                <a:lumMod val="100000"/>
              </a:schemeClr>
            </a:gs>
            <a:gs pos="78000">
              <a:schemeClr val="accent5">
                <a:hueOff val="2495257"/>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06328" y="702412"/>
        <a:ext cx="185484" cy="2013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B78AB-5DC9-47BF-BD6B-52C717B43F20}">
      <dsp:nvSpPr>
        <dsp:cNvPr id="0" name=""/>
        <dsp:cNvSpPr/>
      </dsp:nvSpPr>
      <dsp:spPr>
        <a:xfrm>
          <a:off x="0" y="2710486"/>
          <a:ext cx="5464276" cy="1778372"/>
        </a:xfrm>
        <a:prstGeom prst="rect">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a:t>Μετά την µεταπολίτευση οι περισσότερες εκπαιδευτικές καινοτοµίες περιλαµβάνουν ως συστατικό τους και τη µέθοδο της εµψύχωσης </a:t>
          </a:r>
          <a:endParaRPr lang="en-US" sz="1600" kern="1200"/>
        </a:p>
      </dsp:txBody>
      <dsp:txXfrm>
        <a:off x="0" y="2710486"/>
        <a:ext cx="5464276" cy="1778372"/>
      </dsp:txXfrm>
    </dsp:sp>
    <dsp:sp modelId="{B29BB41D-0828-4553-907B-48CE1FC98670}">
      <dsp:nvSpPr>
        <dsp:cNvPr id="0" name=""/>
        <dsp:cNvSpPr/>
      </dsp:nvSpPr>
      <dsp:spPr>
        <a:xfrm rot="10800000">
          <a:off x="0" y="2025"/>
          <a:ext cx="5464276" cy="2735136"/>
        </a:xfrm>
        <a:prstGeom prst="upArrowCallou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dirty="0"/>
            <a:t>Στη χώρα µας </a:t>
          </a:r>
          <a:r>
            <a:rPr lang="el-GR" sz="1600" kern="1200" dirty="0" err="1"/>
            <a:t>συναντάµε</a:t>
          </a:r>
          <a:r>
            <a:rPr lang="el-GR" sz="1600" kern="1200" dirty="0"/>
            <a:t> την </a:t>
          </a:r>
          <a:r>
            <a:rPr lang="el-GR" sz="1600" kern="1200" dirty="0" err="1"/>
            <a:t>εµψύχωση</a:t>
          </a:r>
          <a:r>
            <a:rPr lang="el-GR" sz="1600" kern="1200" dirty="0"/>
            <a:t> στα µ</a:t>
          </a:r>
          <a:r>
            <a:rPr lang="el-GR" sz="1600" kern="1200" dirty="0" err="1"/>
            <a:t>έσα</a:t>
          </a:r>
          <a:r>
            <a:rPr lang="el-GR" sz="1600" kern="1200" dirty="0"/>
            <a:t> της </a:t>
          </a:r>
          <a:r>
            <a:rPr lang="el-GR" sz="1600" kern="1200" dirty="0" err="1"/>
            <a:t>δεκαε-τίας</a:t>
          </a:r>
          <a:r>
            <a:rPr lang="el-GR" sz="1600" kern="1200" dirty="0"/>
            <a:t> του 70 στο θεατρικό παιχνίδι, ως ένα επικοινωνιακό µ</a:t>
          </a:r>
          <a:r>
            <a:rPr lang="el-GR" sz="1600" kern="1200" dirty="0" err="1"/>
            <a:t>έσο</a:t>
          </a:r>
          <a:r>
            <a:rPr lang="el-GR" sz="1600" kern="1200" dirty="0"/>
            <a:t> που απελευθερώνει την </a:t>
          </a:r>
          <a:r>
            <a:rPr lang="el-GR" sz="1600" kern="1200" dirty="0" err="1"/>
            <a:t>δηµιουργικότητα</a:t>
          </a:r>
          <a:r>
            <a:rPr lang="el-GR" sz="1600" kern="1200" dirty="0"/>
            <a:t> και παρακινεί στη </a:t>
          </a:r>
          <a:r>
            <a:rPr lang="el-GR" sz="1600" kern="1200" dirty="0" err="1"/>
            <a:t>σύµπραξη</a:t>
          </a:r>
          <a:r>
            <a:rPr lang="el-GR" sz="1600" kern="1200" dirty="0"/>
            <a:t> των µελών της </a:t>
          </a:r>
          <a:r>
            <a:rPr lang="el-GR" sz="1600" kern="1200" dirty="0" err="1"/>
            <a:t>οµάδας</a:t>
          </a:r>
          <a:r>
            <a:rPr lang="el-GR" sz="1600" kern="1200" dirty="0"/>
            <a:t> των µ</a:t>
          </a:r>
          <a:r>
            <a:rPr lang="el-GR" sz="1600" kern="1200" dirty="0" err="1"/>
            <a:t>αθητών</a:t>
          </a:r>
          <a:r>
            <a:rPr lang="el-GR" sz="1600" kern="1200" dirty="0"/>
            <a:t>, αλλά και ως µ</a:t>
          </a:r>
          <a:r>
            <a:rPr lang="el-GR" sz="1600" kern="1200" dirty="0" err="1"/>
            <a:t>ια</a:t>
          </a:r>
          <a:r>
            <a:rPr lang="el-GR" sz="1600" kern="1200" dirty="0"/>
            <a:t> βασική </a:t>
          </a:r>
          <a:r>
            <a:rPr lang="el-GR" sz="1600" kern="1200" dirty="0" err="1"/>
            <a:t>αρµοδιότητα</a:t>
          </a:r>
          <a:r>
            <a:rPr lang="el-GR" sz="1600" kern="1200" dirty="0"/>
            <a:t> που </a:t>
          </a:r>
          <a:r>
            <a:rPr lang="el-GR" sz="1600" kern="1200" dirty="0" err="1"/>
            <a:t>περιλαµβάνεται</a:t>
          </a:r>
          <a:r>
            <a:rPr lang="el-GR" sz="1600" kern="1200" dirty="0"/>
            <a:t> στο ρόλο του νηπιαγωγού και του δασκάλου.</a:t>
          </a:r>
          <a:endParaRPr lang="en-US" sz="1600" kern="1200" dirty="0"/>
        </a:p>
      </dsp:txBody>
      <dsp:txXfrm rot="10800000">
        <a:off x="0" y="2025"/>
        <a:ext cx="5464276" cy="17772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9BF91D-F0B9-4489-ACC9-807B54E8840D}">
      <dsp:nvSpPr>
        <dsp:cNvPr id="0" name=""/>
        <dsp:cNvSpPr/>
      </dsp:nvSpPr>
      <dsp:spPr>
        <a:xfrm>
          <a:off x="961" y="737252"/>
          <a:ext cx="3376093" cy="2143819"/>
        </a:xfrm>
        <a:prstGeom prst="roundRect">
          <a:avLst>
            <a:gd name="adj" fmla="val 10000"/>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130A1A-76C6-4A63-A96B-C9DFA723D8D0}">
      <dsp:nvSpPr>
        <dsp:cNvPr id="0" name=""/>
        <dsp:cNvSpPr/>
      </dsp:nvSpPr>
      <dsp:spPr>
        <a:xfrm>
          <a:off x="376083" y="1093618"/>
          <a:ext cx="3376093" cy="214381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Η εµψύχωση είναι µια µέθοδος παρώθησης και ενδυνάµωσης των διαδικασιών µάθησης και αποτελεί µια συνεχή και σκόπιµη διαδικασία προσανατολισµένη στις ανάγκες των ατόµων.</a:t>
          </a:r>
          <a:endParaRPr lang="en-US" sz="1700" kern="1200"/>
        </a:p>
      </dsp:txBody>
      <dsp:txXfrm>
        <a:off x="438873" y="1156408"/>
        <a:ext cx="3250513" cy="2018239"/>
      </dsp:txXfrm>
    </dsp:sp>
    <dsp:sp modelId="{8FF35F64-706F-4107-8EB5-3E160EA6D7CE}">
      <dsp:nvSpPr>
        <dsp:cNvPr id="0" name=""/>
        <dsp:cNvSpPr/>
      </dsp:nvSpPr>
      <dsp:spPr>
        <a:xfrm>
          <a:off x="4127298" y="737252"/>
          <a:ext cx="3376093" cy="2143819"/>
        </a:xfrm>
        <a:prstGeom prst="roundRect">
          <a:avLst>
            <a:gd name="adj" fmla="val 10000"/>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9B8C11-9B43-4774-85EC-ED7C7B805318}">
      <dsp:nvSpPr>
        <dsp:cNvPr id="0" name=""/>
        <dsp:cNvSpPr/>
      </dsp:nvSpPr>
      <dsp:spPr>
        <a:xfrm>
          <a:off x="4502419" y="1093618"/>
          <a:ext cx="3376093" cy="214381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a:t>Σκοπεύει στην παρότρυνση, την ενθάρρυνση, την ανακάλυψη και την ανάπτυξη ικανοτήτων και δυνατοτήτων που βρίσκονται σε λανθάνουσα κατάσταση, καθώς και στην ατοµική ευχαρίστηση και ικανοποίηση.</a:t>
          </a:r>
          <a:endParaRPr lang="en-US" sz="1700" kern="1200"/>
        </a:p>
      </dsp:txBody>
      <dsp:txXfrm>
        <a:off x="4565209" y="1156408"/>
        <a:ext cx="3250513" cy="20182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3CD14-EB23-40CE-BEE6-9EF8E44DFE35}">
      <dsp:nvSpPr>
        <dsp:cNvPr id="0" name=""/>
        <dsp:cNvSpPr/>
      </dsp:nvSpPr>
      <dsp:spPr>
        <a:xfrm>
          <a:off x="2180929" y="662797"/>
          <a:ext cx="470097" cy="91440"/>
        </a:xfrm>
        <a:custGeom>
          <a:avLst/>
          <a:gdLst/>
          <a:ahLst/>
          <a:cxnLst/>
          <a:rect l="0" t="0" r="0" b="0"/>
          <a:pathLst>
            <a:path>
              <a:moveTo>
                <a:pt x="0" y="45720"/>
              </a:moveTo>
              <a:lnTo>
                <a:pt x="470097"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03460" y="706014"/>
        <a:ext cx="25034" cy="5006"/>
      </dsp:txXfrm>
    </dsp:sp>
    <dsp:sp modelId="{D8E2ED02-1B9C-4F69-81F4-8141ADA733F3}">
      <dsp:nvSpPr>
        <dsp:cNvPr id="0" name=""/>
        <dsp:cNvSpPr/>
      </dsp:nvSpPr>
      <dsp:spPr>
        <a:xfrm>
          <a:off x="5783" y="55433"/>
          <a:ext cx="2176946" cy="1306167"/>
        </a:xfrm>
        <a:prstGeom prst="rect">
          <a:avLst/>
        </a:prstGeom>
        <a:solidFill>
          <a:srgbClr val="00B050"/>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a:t>παρακινεί ή εµπνέει</a:t>
          </a:r>
          <a:endParaRPr lang="en-US" sz="1600" kern="1200"/>
        </a:p>
      </dsp:txBody>
      <dsp:txXfrm>
        <a:off x="5783" y="55433"/>
        <a:ext cx="2176946" cy="1306167"/>
      </dsp:txXfrm>
    </dsp:sp>
    <dsp:sp modelId="{FED6D765-D369-4800-944B-5CF3DA68AA8B}">
      <dsp:nvSpPr>
        <dsp:cNvPr id="0" name=""/>
        <dsp:cNvSpPr/>
      </dsp:nvSpPr>
      <dsp:spPr>
        <a:xfrm>
          <a:off x="4858573" y="662797"/>
          <a:ext cx="470097" cy="91440"/>
        </a:xfrm>
        <a:custGeom>
          <a:avLst/>
          <a:gdLst/>
          <a:ahLst/>
          <a:cxnLst/>
          <a:rect l="0" t="0" r="0" b="0"/>
          <a:pathLst>
            <a:path>
              <a:moveTo>
                <a:pt x="0" y="45720"/>
              </a:moveTo>
              <a:lnTo>
                <a:pt x="470097" y="45720"/>
              </a:lnTo>
            </a:path>
          </a:pathLst>
        </a:custGeom>
        <a:noFill/>
        <a:ln w="12700" cap="rnd" cmpd="sng" algn="ctr">
          <a:solidFill>
            <a:schemeClr val="accent5">
              <a:hueOff val="623814"/>
              <a:satOff val="-12622"/>
              <a:lumOff val="39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81104" y="706014"/>
        <a:ext cx="25034" cy="5006"/>
      </dsp:txXfrm>
    </dsp:sp>
    <dsp:sp modelId="{93176CE1-693A-4D3A-B521-39871632FD81}">
      <dsp:nvSpPr>
        <dsp:cNvPr id="0" name=""/>
        <dsp:cNvSpPr/>
      </dsp:nvSpPr>
      <dsp:spPr>
        <a:xfrm>
          <a:off x="2683426" y="55433"/>
          <a:ext cx="2176946" cy="1306167"/>
        </a:xfrm>
        <a:prstGeom prst="rect">
          <a:avLst/>
        </a:prstGeom>
        <a:gradFill rotWithShape="0">
          <a:gsLst>
            <a:gs pos="0">
              <a:schemeClr val="accent5">
                <a:hueOff val="499051"/>
                <a:satOff val="-10098"/>
                <a:lumOff val="314"/>
                <a:alphaOff val="0"/>
                <a:tint val="96000"/>
                <a:lumMod val="100000"/>
              </a:schemeClr>
            </a:gs>
            <a:gs pos="78000">
              <a:schemeClr val="accent5">
                <a:hueOff val="499051"/>
                <a:satOff val="-10098"/>
                <a:lumOff val="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a:t>αναθερµαίνει τις σχέσεις ανάµεσα σε άτοµα και οµάδες</a:t>
          </a:r>
          <a:endParaRPr lang="en-US" sz="1600" kern="1200"/>
        </a:p>
      </dsp:txBody>
      <dsp:txXfrm>
        <a:off x="2683426" y="55433"/>
        <a:ext cx="2176946" cy="1306167"/>
      </dsp:txXfrm>
    </dsp:sp>
    <dsp:sp modelId="{B0DAE600-3AB8-4432-A14D-4FE9C7A22F1D}">
      <dsp:nvSpPr>
        <dsp:cNvPr id="0" name=""/>
        <dsp:cNvSpPr/>
      </dsp:nvSpPr>
      <dsp:spPr>
        <a:xfrm>
          <a:off x="1094256" y="1359801"/>
          <a:ext cx="5355287" cy="470097"/>
        </a:xfrm>
        <a:custGeom>
          <a:avLst/>
          <a:gdLst/>
          <a:ahLst/>
          <a:cxnLst/>
          <a:rect l="0" t="0" r="0" b="0"/>
          <a:pathLst>
            <a:path>
              <a:moveTo>
                <a:pt x="5355287" y="0"/>
              </a:moveTo>
              <a:lnTo>
                <a:pt x="5355287" y="252148"/>
              </a:lnTo>
              <a:lnTo>
                <a:pt x="0" y="252148"/>
              </a:lnTo>
              <a:lnTo>
                <a:pt x="0" y="470097"/>
              </a:lnTo>
            </a:path>
          </a:pathLst>
        </a:custGeom>
        <a:noFill/>
        <a:ln w="12700" cap="rnd" cmpd="sng" algn="ctr">
          <a:solidFill>
            <a:schemeClr val="accent5">
              <a:hueOff val="1247628"/>
              <a:satOff val="-25244"/>
              <a:lumOff val="78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37433" y="1592347"/>
        <a:ext cx="268932" cy="5006"/>
      </dsp:txXfrm>
    </dsp:sp>
    <dsp:sp modelId="{BD12EBA6-424D-4164-9D3B-4A227D596871}">
      <dsp:nvSpPr>
        <dsp:cNvPr id="0" name=""/>
        <dsp:cNvSpPr/>
      </dsp:nvSpPr>
      <dsp:spPr>
        <a:xfrm>
          <a:off x="5361070" y="55433"/>
          <a:ext cx="2176946" cy="1306167"/>
        </a:xfrm>
        <a:prstGeom prst="rect">
          <a:avLst/>
        </a:prstGeom>
        <a:solidFill>
          <a:schemeClr val="accent4">
            <a:lumMod val="60000"/>
            <a:lumOff val="40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a:t>προωθεί τη δυνατότητα βιώµατος και έκφρασης</a:t>
          </a:r>
          <a:endParaRPr lang="en-US" sz="1600" kern="1200"/>
        </a:p>
      </dsp:txBody>
      <dsp:txXfrm>
        <a:off x="5361070" y="55433"/>
        <a:ext cx="2176946" cy="1306167"/>
      </dsp:txXfrm>
    </dsp:sp>
    <dsp:sp modelId="{09C172F2-6D76-4066-9226-350F68E9EB49}">
      <dsp:nvSpPr>
        <dsp:cNvPr id="0" name=""/>
        <dsp:cNvSpPr/>
      </dsp:nvSpPr>
      <dsp:spPr>
        <a:xfrm>
          <a:off x="2180929" y="2469663"/>
          <a:ext cx="470097" cy="91440"/>
        </a:xfrm>
        <a:custGeom>
          <a:avLst/>
          <a:gdLst/>
          <a:ahLst/>
          <a:cxnLst/>
          <a:rect l="0" t="0" r="0" b="0"/>
          <a:pathLst>
            <a:path>
              <a:moveTo>
                <a:pt x="0" y="45720"/>
              </a:moveTo>
              <a:lnTo>
                <a:pt x="470097" y="45720"/>
              </a:lnTo>
            </a:path>
          </a:pathLst>
        </a:custGeom>
        <a:noFill/>
        <a:ln w="12700" cap="rnd" cmpd="sng" algn="ctr">
          <a:solidFill>
            <a:schemeClr val="accent5">
              <a:hueOff val="1871443"/>
              <a:satOff val="-37867"/>
              <a:lumOff val="11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03460" y="2512879"/>
        <a:ext cx="25034" cy="5006"/>
      </dsp:txXfrm>
    </dsp:sp>
    <dsp:sp modelId="{107BE3AB-8C82-4177-AABC-951C211146FA}">
      <dsp:nvSpPr>
        <dsp:cNvPr id="0" name=""/>
        <dsp:cNvSpPr/>
      </dsp:nvSpPr>
      <dsp:spPr>
        <a:xfrm>
          <a:off x="5783" y="1862299"/>
          <a:ext cx="2176946" cy="1306167"/>
        </a:xfrm>
        <a:prstGeom prst="rect">
          <a:avLst/>
        </a:prstGeom>
        <a:solidFill>
          <a:schemeClr val="accent1">
            <a:lumMod val="75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a:t>ενδυναµώνει την κριτική ικανότητα και την ικανότητα λήψης αποφάσεω</a:t>
          </a:r>
          <a:endParaRPr lang="en-US" sz="1600" kern="1200"/>
        </a:p>
      </dsp:txBody>
      <dsp:txXfrm>
        <a:off x="5783" y="1862299"/>
        <a:ext cx="2176946" cy="1306167"/>
      </dsp:txXfrm>
    </dsp:sp>
    <dsp:sp modelId="{264F5929-552E-40E2-9E01-F81EA17B121D}">
      <dsp:nvSpPr>
        <dsp:cNvPr id="0" name=""/>
        <dsp:cNvSpPr/>
      </dsp:nvSpPr>
      <dsp:spPr>
        <a:xfrm>
          <a:off x="4858573" y="2469663"/>
          <a:ext cx="470097" cy="91440"/>
        </a:xfrm>
        <a:custGeom>
          <a:avLst/>
          <a:gdLst/>
          <a:ahLst/>
          <a:cxnLst/>
          <a:rect l="0" t="0" r="0" b="0"/>
          <a:pathLst>
            <a:path>
              <a:moveTo>
                <a:pt x="0" y="45720"/>
              </a:moveTo>
              <a:lnTo>
                <a:pt x="470097" y="45720"/>
              </a:lnTo>
            </a:path>
          </a:pathLst>
        </a:custGeom>
        <a:noFill/>
        <a:ln w="12700" cap="rnd" cmpd="sng" algn="ctr">
          <a:solidFill>
            <a:schemeClr val="accent5">
              <a:hueOff val="2495257"/>
              <a:satOff val="-50489"/>
              <a:lumOff val="156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81104" y="2512879"/>
        <a:ext cx="25034" cy="5006"/>
      </dsp:txXfrm>
    </dsp:sp>
    <dsp:sp modelId="{34C27361-6157-4F81-91F7-FF82D8B87458}">
      <dsp:nvSpPr>
        <dsp:cNvPr id="0" name=""/>
        <dsp:cNvSpPr/>
      </dsp:nvSpPr>
      <dsp:spPr>
        <a:xfrm>
          <a:off x="2683426" y="1862299"/>
          <a:ext cx="2176946" cy="1306167"/>
        </a:xfrm>
        <a:prstGeom prst="rect">
          <a:avLst/>
        </a:prstGeom>
        <a:solidFill>
          <a:schemeClr val="accent3">
            <a:lumMod val="50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a:t>ενθαρρύνει την επιθυµία για συµµετοχή και δράση</a:t>
          </a:r>
          <a:endParaRPr lang="en-US" sz="1600" kern="1200"/>
        </a:p>
      </dsp:txBody>
      <dsp:txXfrm>
        <a:off x="2683426" y="1862299"/>
        <a:ext cx="2176946" cy="1306167"/>
      </dsp:txXfrm>
    </dsp:sp>
    <dsp:sp modelId="{232F006A-42F3-4DAF-9293-00B76BBBF405}">
      <dsp:nvSpPr>
        <dsp:cNvPr id="0" name=""/>
        <dsp:cNvSpPr/>
      </dsp:nvSpPr>
      <dsp:spPr>
        <a:xfrm>
          <a:off x="5361070" y="1862299"/>
          <a:ext cx="2176946" cy="1306167"/>
        </a:xfrm>
        <a:prstGeom prst="rect">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72" tIns="111971" rIns="106672" bIns="111971" numCol="1" spcCol="1270" anchor="ctr" anchorCtr="0">
          <a:noAutofit/>
        </a:bodyPr>
        <a:lstStyle/>
        <a:p>
          <a:pPr marL="0" lvl="0" indent="0" algn="ctr" defTabSz="711200">
            <a:lnSpc>
              <a:spcPct val="90000"/>
            </a:lnSpc>
            <a:spcBef>
              <a:spcPct val="0"/>
            </a:spcBef>
            <a:spcAft>
              <a:spcPct val="35000"/>
            </a:spcAft>
            <a:buNone/>
          </a:pPr>
          <a:r>
            <a:rPr lang="el-GR" sz="1600" kern="1200" dirty="0" err="1"/>
            <a:t>συµβάλλει</a:t>
          </a:r>
          <a:r>
            <a:rPr lang="el-GR" sz="1600" kern="1200" dirty="0"/>
            <a:t> στην ανάπτυξη της υπευθυνότητας του </a:t>
          </a:r>
          <a:r>
            <a:rPr lang="el-GR" sz="1600" kern="1200" dirty="0" err="1"/>
            <a:t>ατόµου</a:t>
          </a:r>
          <a:r>
            <a:rPr lang="el-GR" sz="1600" kern="1200" dirty="0"/>
            <a:t> ή της </a:t>
          </a:r>
          <a:r>
            <a:rPr lang="el-GR" sz="1600" kern="1200" dirty="0" err="1"/>
            <a:t>οµάδας</a:t>
          </a:r>
          <a:r>
            <a:rPr lang="el-GR" sz="1600" kern="1200" dirty="0"/>
            <a:t>.</a:t>
          </a:r>
          <a:endParaRPr lang="en-US" sz="1600" kern="1200" dirty="0"/>
        </a:p>
      </dsp:txBody>
      <dsp:txXfrm>
        <a:off x="5361070" y="1862299"/>
        <a:ext cx="2176946" cy="13061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BA81D-76EF-4F3A-AC47-43031A5A6367}">
      <dsp:nvSpPr>
        <dsp:cNvPr id="0" name=""/>
        <dsp:cNvSpPr/>
      </dsp:nvSpPr>
      <dsp:spPr>
        <a:xfrm>
          <a:off x="0" y="0"/>
          <a:ext cx="6249522" cy="1655874"/>
        </a:xfrm>
        <a:prstGeom prst="roundRect">
          <a:avLst>
            <a:gd name="adj" fmla="val 10000"/>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dirty="0"/>
            <a:t>Η «παγίδα των στερεοτύπων» αναφέρεται στη χρήση εκπαιδευτικού υλικού ή σε ενέργειες του εκπαιδευτικού που εντέλει ενδυναμώνουν τις ήδη υπάρχουσες στερεοτυπικές απόψεις για συγκεκριμένες κοινωνικές ομάδες και άτομα.</a:t>
          </a:r>
          <a:endParaRPr lang="en-US" sz="1700" kern="1200" dirty="0"/>
        </a:p>
      </dsp:txBody>
      <dsp:txXfrm>
        <a:off x="48499" y="48499"/>
        <a:ext cx="4538046" cy="1558876"/>
      </dsp:txXfrm>
    </dsp:sp>
    <dsp:sp modelId="{1FA2E42F-632D-4191-929B-C8442D1C650A}">
      <dsp:nvSpPr>
        <dsp:cNvPr id="0" name=""/>
        <dsp:cNvSpPr/>
      </dsp:nvSpPr>
      <dsp:spPr>
        <a:xfrm>
          <a:off x="1102856" y="2023847"/>
          <a:ext cx="6249522" cy="1655874"/>
        </a:xfrm>
        <a:prstGeom prst="roundRect">
          <a:avLst>
            <a:gd name="adj" fmla="val 10000"/>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Η «παγίδα του πολιτισμικού ελλείμματος» συνδέεται κατά βάση με εθνοκεντρικές αντιλήψεις και αφορά τη θεώρηση ότι ο κυρίαρχος πολιτισμός εντός μιας ομάδας είναι ανώτερος από τους υπόλοιπους.</a:t>
          </a:r>
          <a:endParaRPr lang="en-US" sz="1700" kern="1200"/>
        </a:p>
      </dsp:txBody>
      <dsp:txXfrm>
        <a:off x="1151355" y="2072346"/>
        <a:ext cx="3973348" cy="1558876"/>
      </dsp:txXfrm>
    </dsp:sp>
    <dsp:sp modelId="{1AE5273D-4177-432E-8530-B9E5FF578C60}">
      <dsp:nvSpPr>
        <dsp:cNvPr id="0" name=""/>
        <dsp:cNvSpPr/>
      </dsp:nvSpPr>
      <dsp:spPr>
        <a:xfrm>
          <a:off x="5173203" y="1301701"/>
          <a:ext cx="1076318" cy="1076318"/>
        </a:xfrm>
        <a:prstGeom prst="downArrow">
          <a:avLst>
            <a:gd name="adj1" fmla="val 55000"/>
            <a:gd name="adj2" fmla="val 45000"/>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415375" y="1301701"/>
        <a:ext cx="591974" cy="8099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0C58DC-18C4-4339-BA91-219BAF250485}">
      <dsp:nvSpPr>
        <dsp:cNvPr id="0" name=""/>
        <dsp:cNvSpPr/>
      </dsp:nvSpPr>
      <dsp:spPr>
        <a:xfrm>
          <a:off x="0" y="0"/>
          <a:ext cx="2223492" cy="2944415"/>
        </a:xfrm>
        <a:prstGeom prst="rect">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3352" tIns="330200" rIns="173352" bIns="330200" numCol="1" spcCol="1270" anchor="t" anchorCtr="0">
          <a:noAutofit/>
        </a:bodyPr>
        <a:lstStyle/>
        <a:p>
          <a:pPr marL="0" lvl="0" indent="0" algn="l" defTabSz="577850">
            <a:lnSpc>
              <a:spcPct val="90000"/>
            </a:lnSpc>
            <a:spcBef>
              <a:spcPct val="0"/>
            </a:spcBef>
            <a:spcAft>
              <a:spcPct val="35000"/>
            </a:spcAft>
            <a:buNone/>
          </a:pPr>
          <a:r>
            <a:rPr lang="el-GR" sz="1300" kern="1200" dirty="0"/>
            <a:t>1. </a:t>
          </a:r>
          <a:r>
            <a:rPr lang="el-GR" sz="1300" kern="1200" dirty="0" err="1"/>
            <a:t>Συµπεριφορική-Δασκαλοκεντρική</a:t>
          </a:r>
          <a:r>
            <a:rPr lang="el-GR" sz="1300" kern="1200" dirty="0"/>
            <a:t> (</a:t>
          </a:r>
          <a:r>
            <a:rPr lang="el-GR" sz="1300" kern="1200" dirty="0" err="1"/>
            <a:t>Κατευθυντική</a:t>
          </a:r>
          <a:r>
            <a:rPr lang="el-GR" sz="1300" kern="1200" dirty="0"/>
            <a:t>, Μηχανιστική)</a:t>
          </a:r>
          <a:endParaRPr lang="en-US" sz="1300" kern="1200" dirty="0"/>
        </a:p>
      </dsp:txBody>
      <dsp:txXfrm>
        <a:off x="0" y="1118877"/>
        <a:ext cx="2223492" cy="1766649"/>
      </dsp:txXfrm>
    </dsp:sp>
    <dsp:sp modelId="{96B8F857-248B-4713-8235-59777E45B130}">
      <dsp:nvSpPr>
        <dsp:cNvPr id="0" name=""/>
        <dsp:cNvSpPr/>
      </dsp:nvSpPr>
      <dsp:spPr>
        <a:xfrm>
          <a:off x="670083" y="294441"/>
          <a:ext cx="883324" cy="883324"/>
        </a:xfrm>
        <a:prstGeom prst="ellipse">
          <a:avLst/>
        </a:prstGeom>
        <a:solidFill>
          <a:srgbClr val="00B050"/>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68867" tIns="12700" rIns="68867" bIns="12700" numCol="1" spcCol="1270" anchor="ctr" anchorCtr="0">
          <a:noAutofit/>
        </a:bodyPr>
        <a:lstStyle/>
        <a:p>
          <a:pPr marL="0" lvl="0" indent="0" algn="ctr" defTabSz="2000250">
            <a:lnSpc>
              <a:spcPct val="90000"/>
            </a:lnSpc>
            <a:spcBef>
              <a:spcPct val="0"/>
            </a:spcBef>
            <a:spcAft>
              <a:spcPct val="35000"/>
            </a:spcAft>
            <a:buNone/>
          </a:pPr>
          <a:r>
            <a:rPr lang="en-US" sz="4500" kern="1200"/>
            <a:t>1</a:t>
          </a:r>
        </a:p>
      </dsp:txBody>
      <dsp:txXfrm>
        <a:off x="799443" y="423801"/>
        <a:ext cx="624604" cy="624604"/>
      </dsp:txXfrm>
    </dsp:sp>
    <dsp:sp modelId="{097A85B6-7A37-43D5-98A3-339068446360}">
      <dsp:nvSpPr>
        <dsp:cNvPr id="0" name=""/>
        <dsp:cNvSpPr/>
      </dsp:nvSpPr>
      <dsp:spPr>
        <a:xfrm>
          <a:off x="0" y="2944343"/>
          <a:ext cx="2223492" cy="72"/>
        </a:xfrm>
        <a:prstGeom prst="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031FC4F-7C9A-43DB-BEA7-3BC44A587357}">
      <dsp:nvSpPr>
        <dsp:cNvPr id="0" name=""/>
        <dsp:cNvSpPr/>
      </dsp:nvSpPr>
      <dsp:spPr>
        <a:xfrm>
          <a:off x="2481550" y="0"/>
          <a:ext cx="2223492" cy="2944415"/>
        </a:xfrm>
        <a:prstGeom prst="rect">
          <a:avLst/>
        </a:prstGeom>
        <a:solidFill>
          <a:schemeClr val="accent3">
            <a:tint val="40000"/>
            <a:alpha val="90000"/>
            <a:hueOff val="0"/>
            <a:satOff val="0"/>
            <a:lumOff val="0"/>
            <a:alphaOff val="0"/>
          </a:schemeClr>
        </a:solidFill>
        <a:ln w="12700"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3352" tIns="330200" rIns="173352" bIns="330200" numCol="1" spcCol="1270" anchor="t" anchorCtr="0">
          <a:noAutofit/>
        </a:bodyPr>
        <a:lstStyle/>
        <a:p>
          <a:pPr marL="0" lvl="0" indent="0" algn="l" defTabSz="577850">
            <a:lnSpc>
              <a:spcPct val="90000"/>
            </a:lnSpc>
            <a:spcBef>
              <a:spcPct val="0"/>
            </a:spcBef>
            <a:spcAft>
              <a:spcPct val="35000"/>
            </a:spcAft>
            <a:buNone/>
          </a:pPr>
          <a:r>
            <a:rPr lang="el-GR" sz="1300" kern="1200" dirty="0"/>
            <a:t>2. Εξελικτική -Ψυχαναλυτική (</a:t>
          </a:r>
          <a:r>
            <a:rPr lang="el-GR" sz="1300" kern="1200" dirty="0" err="1"/>
            <a:t>Μαθητοκεντρική</a:t>
          </a:r>
          <a:r>
            <a:rPr lang="el-GR" sz="1300" kern="1200" dirty="0"/>
            <a:t>, </a:t>
          </a:r>
          <a:r>
            <a:rPr lang="el-GR" sz="1300" kern="1200" dirty="0" err="1"/>
            <a:t>Ερµηνευτική</a:t>
          </a:r>
          <a:r>
            <a:rPr lang="el-GR" sz="1300" kern="1200" dirty="0"/>
            <a:t>, Στρουκτουραλιστική).</a:t>
          </a:r>
          <a:endParaRPr lang="en-US" sz="1300" kern="1200" dirty="0"/>
        </a:p>
      </dsp:txBody>
      <dsp:txXfrm>
        <a:off x="2481550" y="1118877"/>
        <a:ext cx="2223492" cy="1766649"/>
      </dsp:txXfrm>
    </dsp:sp>
    <dsp:sp modelId="{5079A124-EDB9-43E6-A579-A5D510508D16}">
      <dsp:nvSpPr>
        <dsp:cNvPr id="0" name=""/>
        <dsp:cNvSpPr/>
      </dsp:nvSpPr>
      <dsp:spPr>
        <a:xfrm>
          <a:off x="3115925" y="294441"/>
          <a:ext cx="883324" cy="883324"/>
        </a:xfrm>
        <a:prstGeom prst="ellips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68867" tIns="12700" rIns="68867" bIns="12700" numCol="1" spcCol="1270" anchor="ctr" anchorCtr="0">
          <a:noAutofit/>
        </a:bodyPr>
        <a:lstStyle/>
        <a:p>
          <a:pPr marL="0" lvl="0" indent="0" algn="ctr" defTabSz="2000250">
            <a:lnSpc>
              <a:spcPct val="90000"/>
            </a:lnSpc>
            <a:spcBef>
              <a:spcPct val="0"/>
            </a:spcBef>
            <a:spcAft>
              <a:spcPct val="35000"/>
            </a:spcAft>
            <a:buNone/>
          </a:pPr>
          <a:r>
            <a:rPr lang="en-US" sz="4500" kern="1200"/>
            <a:t>2</a:t>
          </a:r>
        </a:p>
      </dsp:txBody>
      <dsp:txXfrm>
        <a:off x="3245285" y="423801"/>
        <a:ext cx="624604" cy="624604"/>
      </dsp:txXfrm>
    </dsp:sp>
    <dsp:sp modelId="{89E97FDE-1BB8-429D-B8C0-9AA62F5BA29C}">
      <dsp:nvSpPr>
        <dsp:cNvPr id="0" name=""/>
        <dsp:cNvSpPr/>
      </dsp:nvSpPr>
      <dsp:spPr>
        <a:xfrm>
          <a:off x="2445841" y="2944343"/>
          <a:ext cx="2223492" cy="72"/>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85D08B3-42A1-4AB4-AA6F-5F08530F4CE0}">
      <dsp:nvSpPr>
        <dsp:cNvPr id="0" name=""/>
        <dsp:cNvSpPr/>
      </dsp:nvSpPr>
      <dsp:spPr>
        <a:xfrm>
          <a:off x="4891682" y="0"/>
          <a:ext cx="2223492" cy="2944415"/>
        </a:xfrm>
        <a:prstGeom prst="rect">
          <a:avLst/>
        </a:prstGeom>
        <a:solidFill>
          <a:schemeClr val="accent4">
            <a:tint val="40000"/>
            <a:alpha val="90000"/>
            <a:hueOff val="0"/>
            <a:satOff val="0"/>
            <a:lumOff val="0"/>
            <a:alphaOff val="0"/>
          </a:schemeClr>
        </a:solidFill>
        <a:ln w="12700"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3352" tIns="330200" rIns="173352" bIns="330200" numCol="1" spcCol="1270" anchor="t" anchorCtr="0">
          <a:noAutofit/>
        </a:bodyPr>
        <a:lstStyle/>
        <a:p>
          <a:pPr marL="0" lvl="0" indent="0" algn="l" defTabSz="577850">
            <a:lnSpc>
              <a:spcPct val="90000"/>
            </a:lnSpc>
            <a:spcBef>
              <a:spcPct val="0"/>
            </a:spcBef>
            <a:spcAft>
              <a:spcPct val="35000"/>
            </a:spcAft>
            <a:buNone/>
          </a:pPr>
          <a:r>
            <a:rPr lang="el-GR" sz="1300" kern="1200" dirty="0"/>
            <a:t>3. </a:t>
          </a:r>
          <a:r>
            <a:rPr lang="el-GR" sz="1300" kern="1200" dirty="0" err="1"/>
            <a:t>Φαινοµενολογική-Υπαρξιστική</a:t>
          </a:r>
          <a:r>
            <a:rPr lang="el-GR" sz="1300" kern="1200" dirty="0"/>
            <a:t> (</a:t>
          </a:r>
          <a:r>
            <a:rPr lang="el-GR" sz="1300" kern="1200" dirty="0" err="1"/>
            <a:t>Κονστρουκτιβιστική</a:t>
          </a:r>
          <a:r>
            <a:rPr lang="el-GR" sz="1300" kern="1200" dirty="0"/>
            <a:t>, Αλληλεπιδραστική, Επικοινωνιακή, µη </a:t>
          </a:r>
          <a:r>
            <a:rPr lang="el-GR" sz="1300" kern="1200" dirty="0" err="1"/>
            <a:t>Κατευθυντική</a:t>
          </a:r>
          <a:r>
            <a:rPr lang="el-GR" sz="1300" kern="1200" dirty="0"/>
            <a:t>).</a:t>
          </a:r>
          <a:endParaRPr lang="en-US" sz="1300" kern="1200" dirty="0"/>
        </a:p>
      </dsp:txBody>
      <dsp:txXfrm>
        <a:off x="4891682" y="1118877"/>
        <a:ext cx="2223492" cy="1766649"/>
      </dsp:txXfrm>
    </dsp:sp>
    <dsp:sp modelId="{3B4739D4-FC62-416B-B67B-63F159F13630}">
      <dsp:nvSpPr>
        <dsp:cNvPr id="0" name=""/>
        <dsp:cNvSpPr/>
      </dsp:nvSpPr>
      <dsp:spPr>
        <a:xfrm>
          <a:off x="5561766" y="294441"/>
          <a:ext cx="883324" cy="883324"/>
        </a:xfrm>
        <a:prstGeom prst="ellipse">
          <a:avLst/>
        </a:prstGeom>
        <a:solidFill>
          <a:srgbClr val="7030A0"/>
        </a:solidFill>
        <a:ln w="12700" cap="rnd" cmpd="sng" algn="ctr">
          <a:solidFill>
            <a:schemeClr val="accent6">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68867" tIns="12700" rIns="68867" bIns="12700" numCol="1" spcCol="1270" anchor="ctr" anchorCtr="0">
          <a:noAutofit/>
        </a:bodyPr>
        <a:lstStyle/>
        <a:p>
          <a:pPr marL="0" lvl="0" indent="0" algn="ctr" defTabSz="2000250">
            <a:lnSpc>
              <a:spcPct val="90000"/>
            </a:lnSpc>
            <a:spcBef>
              <a:spcPct val="0"/>
            </a:spcBef>
            <a:spcAft>
              <a:spcPct val="35000"/>
            </a:spcAft>
            <a:buNone/>
          </a:pPr>
          <a:r>
            <a:rPr lang="en-US" sz="4500" kern="1200"/>
            <a:t>3</a:t>
          </a:r>
        </a:p>
      </dsp:txBody>
      <dsp:txXfrm>
        <a:off x="5691126" y="423801"/>
        <a:ext cx="624604" cy="624604"/>
      </dsp:txXfrm>
    </dsp:sp>
    <dsp:sp modelId="{7DA6D178-AA16-4A31-8EF2-578710CC2B8C}">
      <dsp:nvSpPr>
        <dsp:cNvPr id="0" name=""/>
        <dsp:cNvSpPr/>
      </dsp:nvSpPr>
      <dsp:spPr>
        <a:xfrm>
          <a:off x="4891682" y="2944343"/>
          <a:ext cx="2223492" cy="72"/>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4F0FA-17E8-45EC-BC94-A1991E870121}">
      <dsp:nvSpPr>
        <dsp:cNvPr id="0" name=""/>
        <dsp:cNvSpPr/>
      </dsp:nvSpPr>
      <dsp:spPr>
        <a:xfrm>
          <a:off x="0" y="95797"/>
          <a:ext cx="5530646" cy="1678218"/>
        </a:xfrm>
        <a:prstGeom prst="roundRect">
          <a:avLst/>
        </a:prstGeom>
        <a:solidFill>
          <a:schemeClr val="accent3">
            <a:lumMod val="75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Ακολουθεί την παραδοσιακή δασκαλοκεντρική οπτική, την από καθέδρας διδασκαλία και την </a:t>
          </a:r>
          <a:r>
            <a:rPr lang="el-GR" sz="1500" kern="1200" dirty="0" err="1"/>
            <a:t>τιµωρητική</a:t>
          </a:r>
          <a:r>
            <a:rPr lang="el-GR" sz="1500" kern="1200" dirty="0"/>
            <a:t> αξιολόγηση (</a:t>
          </a:r>
          <a:r>
            <a:rPr lang="el-GR" sz="1500" kern="1200" dirty="0" err="1"/>
            <a:t>επιβράβευση-τιµωρία</a:t>
          </a:r>
          <a:r>
            <a:rPr lang="el-GR" sz="1500" kern="1200" dirty="0"/>
            <a:t>).</a:t>
          </a:r>
          <a:endParaRPr lang="en-US" sz="1500" kern="1200" dirty="0"/>
        </a:p>
      </dsp:txBody>
      <dsp:txXfrm>
        <a:off x="81924" y="177721"/>
        <a:ext cx="5366798" cy="1514370"/>
      </dsp:txXfrm>
    </dsp:sp>
    <dsp:sp modelId="{0B165BCB-1540-4BD4-AF00-B8FD26F38252}">
      <dsp:nvSpPr>
        <dsp:cNvPr id="0" name=""/>
        <dsp:cNvSpPr/>
      </dsp:nvSpPr>
      <dsp:spPr>
        <a:xfrm>
          <a:off x="0" y="1817216"/>
          <a:ext cx="5530646" cy="1678218"/>
        </a:xfrm>
        <a:prstGeom prst="roundRect">
          <a:avLst/>
        </a:prstGeom>
        <a:solidFill>
          <a:schemeClr val="accent4"/>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Φυσικά εδώ δεν µ</a:t>
          </a:r>
          <a:r>
            <a:rPr lang="el-GR" sz="1500" kern="1200" dirty="0" err="1"/>
            <a:t>ιλούµε</a:t>
          </a:r>
          <a:r>
            <a:rPr lang="el-GR" sz="1500" kern="1200" dirty="0"/>
            <a:t> για </a:t>
          </a:r>
          <a:r>
            <a:rPr lang="el-GR" sz="1500" kern="1200" dirty="0" err="1"/>
            <a:t>εµψύχωση</a:t>
          </a:r>
          <a:r>
            <a:rPr lang="el-GR" sz="1500" kern="1200" dirty="0"/>
            <a:t> αλλά για επιβολή, µε λίγες περιπτώσεις </a:t>
          </a:r>
          <a:r>
            <a:rPr lang="el-GR" sz="1500" kern="1200" dirty="0" err="1"/>
            <a:t>πεφωτισµένης</a:t>
          </a:r>
          <a:r>
            <a:rPr lang="el-GR" sz="1500" kern="1200" dirty="0"/>
            <a:t> δεσποτείας που </a:t>
          </a:r>
          <a:r>
            <a:rPr lang="el-GR" sz="1500" kern="1200" dirty="0" err="1"/>
            <a:t>χρησιµοποιούνται</a:t>
          </a:r>
          <a:r>
            <a:rPr lang="el-GR" sz="1500" kern="1200" dirty="0"/>
            <a:t> ως άλλοθι για την </a:t>
          </a:r>
          <a:r>
            <a:rPr lang="el-GR" sz="1500" kern="1200" dirty="0" err="1"/>
            <a:t>εφαρµογή</a:t>
          </a:r>
          <a:r>
            <a:rPr lang="el-GR" sz="1500" kern="1200" dirty="0"/>
            <a:t> της οπτικής αυτής. Η </a:t>
          </a:r>
          <a:r>
            <a:rPr lang="el-GR" sz="1500" kern="1200" dirty="0" err="1"/>
            <a:t>εµψύχωση</a:t>
          </a:r>
          <a:r>
            <a:rPr lang="el-GR" sz="1500" kern="1200" dirty="0"/>
            <a:t> αποκλείεται εξ αρχής, λόγω του ότι η πρωτοβουλία δίδεται αποκλειστικά στον υπεύθυνο ενήλικα-δάσκαλο, µε νοοτροπίες και στερεότυπα του </a:t>
          </a:r>
          <a:r>
            <a:rPr lang="el-GR" sz="1500" kern="1200" dirty="0" err="1"/>
            <a:t>εγκατεστηµένου</a:t>
          </a:r>
          <a:r>
            <a:rPr lang="el-GR" sz="1500" kern="1200" dirty="0"/>
            <a:t> </a:t>
          </a:r>
          <a:r>
            <a:rPr lang="el-GR" sz="1500" kern="1200" dirty="0" err="1"/>
            <a:t>κοινωνικο</a:t>
          </a:r>
          <a:r>
            <a:rPr lang="el-GR" sz="1500" kern="1200" dirty="0"/>
            <a:t>-πολιτιστικού περιβάλλοντος.</a:t>
          </a:r>
          <a:endParaRPr lang="en-US" sz="1500" kern="1200" dirty="0"/>
        </a:p>
      </dsp:txBody>
      <dsp:txXfrm>
        <a:off x="81924" y="1899140"/>
        <a:ext cx="5366798" cy="151437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29BD89-4F56-4D46-B68C-1D821572144B}">
      <dsp:nvSpPr>
        <dsp:cNvPr id="0" name=""/>
        <dsp:cNvSpPr/>
      </dsp:nvSpPr>
      <dsp:spPr>
        <a:xfrm>
          <a:off x="0" y="0"/>
          <a:ext cx="5193658"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00A7B3E-733C-404B-A185-06344F8141D9}">
      <dsp:nvSpPr>
        <dsp:cNvPr id="0" name=""/>
        <dsp:cNvSpPr/>
      </dsp:nvSpPr>
      <dsp:spPr>
        <a:xfrm>
          <a:off x="0" y="0"/>
          <a:ext cx="5193658" cy="185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Η παρέµβαση-εµπλοκή του Εµψυχωτή, ακόµη και στην πράξη, για την επίτευξη του έργου που ενδιαφέρει τους συµµετέχοντες, είναι δυνατόν να συµβεί και µάλιστα θεωρείται πολλές φορές απαραίτητη για τη συνοδεία και τη διευκόλυνση της κινητοποίησης των συµµετεχόντων.</a:t>
          </a:r>
          <a:endParaRPr lang="en-US" sz="1800" kern="1200"/>
        </a:p>
      </dsp:txBody>
      <dsp:txXfrm>
        <a:off x="0" y="0"/>
        <a:ext cx="5193658" cy="1859280"/>
      </dsp:txXfrm>
    </dsp:sp>
    <dsp:sp modelId="{F064ABB6-54FB-4934-B17D-EEB01BD4E65F}">
      <dsp:nvSpPr>
        <dsp:cNvPr id="0" name=""/>
        <dsp:cNvSpPr/>
      </dsp:nvSpPr>
      <dsp:spPr>
        <a:xfrm>
          <a:off x="0" y="1859280"/>
          <a:ext cx="5193658"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84032DF-96ED-4445-9E4D-66BAC3332583}">
      <dsp:nvSpPr>
        <dsp:cNvPr id="0" name=""/>
        <dsp:cNvSpPr/>
      </dsp:nvSpPr>
      <dsp:spPr>
        <a:xfrm>
          <a:off x="0" y="1859280"/>
          <a:ext cx="5193658" cy="185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Ιδιαίτερα σε αυτή την περίπτωση ισχύει το τρίπτυχο Ακούω-Προτείνω-Συνοδεύω, µε </a:t>
          </a:r>
          <a:r>
            <a:rPr lang="el-GR" sz="1800" kern="1200" dirty="0" err="1"/>
            <a:t>Ενσυναίθηση</a:t>
          </a:r>
          <a:r>
            <a:rPr lang="el-GR" sz="1800" kern="1200" dirty="0"/>
            <a:t>-Γνησιότητα-Ανεπιφύλακτα θετική αποδοχή.</a:t>
          </a:r>
          <a:endParaRPr lang="en-US" sz="1800" kern="1200" dirty="0"/>
        </a:p>
      </dsp:txBody>
      <dsp:txXfrm>
        <a:off x="0" y="1859280"/>
        <a:ext cx="5193658" cy="18592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38E19-DC99-43B0-8027-3320CF92997A}">
      <dsp:nvSpPr>
        <dsp:cNvPr id="0" name=""/>
        <dsp:cNvSpPr/>
      </dsp:nvSpPr>
      <dsp:spPr>
        <a:xfrm>
          <a:off x="0" y="0"/>
          <a:ext cx="6242992" cy="1263199"/>
        </a:xfrm>
        <a:prstGeom prst="roundRect">
          <a:avLst>
            <a:gd name="adj" fmla="val 10000"/>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a:t>Γίνεται διάκριση µεταξύ Επιβολής και Επιρροής. </a:t>
          </a:r>
          <a:endParaRPr lang="en-US" sz="1600" kern="1200"/>
        </a:p>
      </dsp:txBody>
      <dsp:txXfrm>
        <a:off x="36998" y="36998"/>
        <a:ext cx="4879901" cy="1189203"/>
      </dsp:txXfrm>
    </dsp:sp>
    <dsp:sp modelId="{81C89009-5D9E-44E9-AED5-791ABE0633C4}">
      <dsp:nvSpPr>
        <dsp:cNvPr id="0" name=""/>
        <dsp:cNvSpPr/>
      </dsp:nvSpPr>
      <dsp:spPr>
        <a:xfrm>
          <a:off x="550852" y="1473732"/>
          <a:ext cx="6242992" cy="1263199"/>
        </a:xfrm>
        <a:prstGeom prst="roundRect">
          <a:avLst>
            <a:gd name="adj" fmla="val 10000"/>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a:t>Η Επιβολή παραπέµπει στην κατευθυντικότητα και στην εξουσία, που φυσικά απορρίπτονται ως χαρακτηριστικά της εµψύχωσης. </a:t>
          </a:r>
          <a:endParaRPr lang="en-US" sz="1600" kern="1200"/>
        </a:p>
      </dsp:txBody>
      <dsp:txXfrm>
        <a:off x="587850" y="1510730"/>
        <a:ext cx="4797064" cy="1189203"/>
      </dsp:txXfrm>
    </dsp:sp>
    <dsp:sp modelId="{22FA9584-EDB8-4139-AF26-84395FAD849F}">
      <dsp:nvSpPr>
        <dsp:cNvPr id="0" name=""/>
        <dsp:cNvSpPr/>
      </dsp:nvSpPr>
      <dsp:spPr>
        <a:xfrm>
          <a:off x="1101704" y="2947465"/>
          <a:ext cx="6242992" cy="1263199"/>
        </a:xfrm>
        <a:prstGeom prst="roundRect">
          <a:avLst>
            <a:gd name="adj" fmla="val 10000"/>
          </a:avLst>
        </a:prstGeom>
        <a:solidFill>
          <a:schemeClr val="accent3">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a:t>Αντίθετα η Επιρροή παραπέµπει στην αυθεντία, µε την έννοια της πηγής γνώσης και πληροφόρησης, που φυσικά γίνεται αποδεκτή και χαρακτηρίζει την παρεµβατική αλλά µη-κατευθυντική εµψύχωση</a:t>
          </a:r>
          <a:endParaRPr lang="en-US" sz="1600" kern="1200"/>
        </a:p>
      </dsp:txBody>
      <dsp:txXfrm>
        <a:off x="1138702" y="2984463"/>
        <a:ext cx="4797064" cy="1189203"/>
      </dsp:txXfrm>
    </dsp:sp>
    <dsp:sp modelId="{654CF166-0BEE-4863-BAFC-7EE3FD1636C9}">
      <dsp:nvSpPr>
        <dsp:cNvPr id="0" name=""/>
        <dsp:cNvSpPr/>
      </dsp:nvSpPr>
      <dsp:spPr>
        <a:xfrm>
          <a:off x="5421912" y="957926"/>
          <a:ext cx="821079" cy="82107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606655" y="957926"/>
        <a:ext cx="451593" cy="617862"/>
      </dsp:txXfrm>
    </dsp:sp>
    <dsp:sp modelId="{1348A666-615C-42E3-B5C5-A2DDB697762D}">
      <dsp:nvSpPr>
        <dsp:cNvPr id="0" name=""/>
        <dsp:cNvSpPr/>
      </dsp:nvSpPr>
      <dsp:spPr>
        <a:xfrm>
          <a:off x="5972765" y="2423237"/>
          <a:ext cx="821079" cy="821079"/>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57508" y="2423237"/>
        <a:ext cx="451593" cy="61786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fld id="{C1D8AEEC-2B2B-C54D-94F9-A0E317327CA9}"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F5089D55-D98F-4544-A77F-D2423BD50730}" type="slidenum">
              <a:rPr lang="el-GR" altLang="el-GR" smtClean="0"/>
              <a:pPr/>
              <a:t>‹#›</a:t>
            </a:fld>
            <a:endParaRPr lang="el-GR" altLang="el-GR"/>
          </a:p>
        </p:txBody>
      </p:sp>
    </p:spTree>
    <p:extLst>
      <p:ext uri="{BB962C8B-B14F-4D97-AF65-F5344CB8AC3E}">
        <p14:creationId xmlns:p14="http://schemas.microsoft.com/office/powerpoint/2010/main" val="3447426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80230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80364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25022699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7320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1116068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DA274B28-169A-E04F-945B-205EFD9D01FD}"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CAD8787-C07F-134F-A8BA-3B45107B013B}" type="slidenum">
              <a:rPr lang="el-GR" altLang="el-GR" smtClean="0"/>
              <a:pPr/>
              <a:t>‹#›</a:t>
            </a:fld>
            <a:endParaRPr lang="el-GR" altLang="el-GR"/>
          </a:p>
        </p:txBody>
      </p:sp>
    </p:spTree>
    <p:extLst>
      <p:ext uri="{BB962C8B-B14F-4D97-AF65-F5344CB8AC3E}">
        <p14:creationId xmlns:p14="http://schemas.microsoft.com/office/powerpoint/2010/main" val="1141924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B1C1A1D3-231D-E649-9216-AA7883CC9B78}"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D65AC8C9-DC39-7449-B5FB-213BC5764456}" type="slidenum">
              <a:rPr lang="el-GR" altLang="el-GR" smtClean="0"/>
              <a:pPr/>
              <a:t>‹#›</a:t>
            </a:fld>
            <a:endParaRPr lang="el-GR" altLang="el-GR"/>
          </a:p>
        </p:txBody>
      </p:sp>
    </p:spTree>
    <p:extLst>
      <p:ext uri="{BB962C8B-B14F-4D97-AF65-F5344CB8AC3E}">
        <p14:creationId xmlns:p14="http://schemas.microsoft.com/office/powerpoint/2010/main" val="84704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1555185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10553DCE-AF5E-DD46-AD62-4C3C98CC5325}" type="datetimeFigureOut">
              <a:rPr lang="el-GR" smtClean="0"/>
              <a:pPr>
                <a:defRPr/>
              </a:pPr>
              <a:t>27/11/25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fld id="{B13E03DA-8DD4-E943-84B0-34EA0FC97308}" type="slidenum">
              <a:rPr lang="el-GR" altLang="el-GR" smtClean="0"/>
              <a:pPr/>
              <a:t>‹#›</a:t>
            </a:fld>
            <a:endParaRPr lang="el-GR" altLang="el-GR"/>
          </a:p>
        </p:txBody>
      </p:sp>
    </p:spTree>
    <p:extLst>
      <p:ext uri="{BB962C8B-B14F-4D97-AF65-F5344CB8AC3E}">
        <p14:creationId xmlns:p14="http://schemas.microsoft.com/office/powerpoint/2010/main" val="1173959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a:defRPr/>
            </a:pPr>
            <a:fld id="{F772290A-A723-BD4B-BB01-20E3C4EBF580}" type="datetimeFigureOut">
              <a:rPr lang="el-GR" smtClean="0"/>
              <a:pPr>
                <a:defRPr/>
              </a:pPr>
              <a:t>27/11/25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fld id="{C8F8A3B1-7AFD-554A-817F-C8BBA989E819}" type="slidenum">
              <a:rPr lang="el-GR" altLang="el-GR" smtClean="0"/>
              <a:pPr/>
              <a:t>‹#›</a:t>
            </a:fld>
            <a:endParaRPr lang="el-GR" altLang="el-GR"/>
          </a:p>
        </p:txBody>
      </p:sp>
    </p:spTree>
    <p:extLst>
      <p:ext uri="{BB962C8B-B14F-4D97-AF65-F5344CB8AC3E}">
        <p14:creationId xmlns:p14="http://schemas.microsoft.com/office/powerpoint/2010/main" val="3739600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a:defRPr/>
            </a:pPr>
            <a:fld id="{D3048E50-6188-3A47-B625-BF8062FB38A3}" type="datetimeFigureOut">
              <a:rPr lang="el-GR" smtClean="0"/>
              <a:pPr>
                <a:defRPr/>
              </a:pPr>
              <a:t>27/11/25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fld id="{DCFFAC71-0FD7-3147-8627-F2D03770DF54}" type="slidenum">
              <a:rPr lang="el-GR" altLang="el-GR" smtClean="0"/>
              <a:pPr/>
              <a:t>‹#›</a:t>
            </a:fld>
            <a:endParaRPr lang="el-GR" altLang="el-GR"/>
          </a:p>
        </p:txBody>
      </p:sp>
    </p:spTree>
    <p:extLst>
      <p:ext uri="{BB962C8B-B14F-4D97-AF65-F5344CB8AC3E}">
        <p14:creationId xmlns:p14="http://schemas.microsoft.com/office/powerpoint/2010/main" val="275962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a:defRPr/>
            </a:pPr>
            <a:fld id="{37AF33C3-DAD9-7743-A267-C1CFEEF97EE0}" type="datetimeFigureOut">
              <a:rPr lang="el-GR" smtClean="0"/>
              <a:pPr>
                <a:defRPr/>
              </a:pPr>
              <a:t>27/11/25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fld id="{AF830782-801F-1040-8F8E-B30E5597D28C}" type="slidenum">
              <a:rPr lang="el-GR" altLang="el-GR" smtClean="0"/>
              <a:pPr/>
              <a:t>‹#›</a:t>
            </a:fld>
            <a:endParaRPr lang="el-GR" altLang="el-GR"/>
          </a:p>
        </p:txBody>
      </p:sp>
    </p:spTree>
    <p:extLst>
      <p:ext uri="{BB962C8B-B14F-4D97-AF65-F5344CB8AC3E}">
        <p14:creationId xmlns:p14="http://schemas.microsoft.com/office/powerpoint/2010/main" val="172696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532A874-DCDF-C447-85E9-5094DEF6E527}" type="datetimeFigureOut">
              <a:rPr lang="el-GR" smtClean="0"/>
              <a:pPr>
                <a:defRPr/>
              </a:pPr>
              <a:t>27/11/25</a:t>
            </a:fld>
            <a:endParaRPr lang="el-GR"/>
          </a:p>
        </p:txBody>
      </p:sp>
      <p:sp>
        <p:nvSpPr>
          <p:cNvPr id="3" name="Footer Placeholder 2"/>
          <p:cNvSpPr>
            <a:spLocks noGrp="1"/>
          </p:cNvSpPr>
          <p:nvPr>
            <p:ph type="ftr" sz="quarter" idx="11"/>
          </p:nvPr>
        </p:nvSpPr>
        <p:spPr/>
        <p:txBody>
          <a:bodyPr/>
          <a:lstStyle/>
          <a:p>
            <a:pPr>
              <a:defRPr/>
            </a:pPr>
            <a:endParaRPr lang="el-GR"/>
          </a:p>
        </p:txBody>
      </p:sp>
      <p:sp>
        <p:nvSpPr>
          <p:cNvPr id="4" name="Slide Number Placeholder 3"/>
          <p:cNvSpPr>
            <a:spLocks noGrp="1"/>
          </p:cNvSpPr>
          <p:nvPr>
            <p:ph type="sldNum" sz="quarter" idx="12"/>
          </p:nvPr>
        </p:nvSpPr>
        <p:spPr/>
        <p:txBody>
          <a:body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4135066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fld id="{8D289958-E52B-364D-9E46-7A516C3689B5}" type="datetimeFigureOut">
              <a:rPr lang="el-GR" smtClean="0"/>
              <a:pPr>
                <a:defRPr/>
              </a:pPr>
              <a:t>27/11/25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fld id="{2BE900CB-0A30-6A4B-B550-600221E7863F}" type="slidenum">
              <a:rPr lang="el-GR" altLang="el-GR" smtClean="0"/>
              <a:pPr/>
              <a:t>‹#›</a:t>
            </a:fld>
            <a:endParaRPr lang="el-GR" altLang="el-GR"/>
          </a:p>
        </p:txBody>
      </p:sp>
    </p:spTree>
    <p:extLst>
      <p:ext uri="{BB962C8B-B14F-4D97-AF65-F5344CB8AC3E}">
        <p14:creationId xmlns:p14="http://schemas.microsoft.com/office/powerpoint/2010/main" val="2336430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fld id="{69BC6074-495B-6741-A14F-9831453835ED}" type="datetimeFigureOut">
              <a:rPr lang="el-GR" smtClean="0"/>
              <a:pPr>
                <a:defRPr/>
              </a:pPr>
              <a:t>27/11/25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fld id="{CC5001BA-8609-0E4F-A126-8F2887ACA7BE}" type="slidenum">
              <a:rPr lang="el-GR" altLang="el-GR" smtClean="0"/>
              <a:pPr/>
              <a:t>‹#›</a:t>
            </a:fld>
            <a:endParaRPr lang="el-GR" altLang="el-GR"/>
          </a:p>
        </p:txBody>
      </p:sp>
    </p:spTree>
    <p:extLst>
      <p:ext uri="{BB962C8B-B14F-4D97-AF65-F5344CB8AC3E}">
        <p14:creationId xmlns:p14="http://schemas.microsoft.com/office/powerpoint/2010/main" val="76515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532A874-DCDF-C447-85E9-5094DEF6E527}" type="datetimeFigureOut">
              <a:rPr lang="el-GR" smtClean="0"/>
              <a:pPr>
                <a:defRPr/>
              </a:pPr>
              <a:t>27/11/25</a:t>
            </a:fld>
            <a:endParaRPr lang="el-G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38B440C-9411-6F42-B635-7611F1DEAE5E}" type="slidenum">
              <a:rPr lang="el-GR" altLang="el-GR" smtClean="0"/>
              <a:pPr/>
              <a:t>‹#›</a:t>
            </a:fld>
            <a:endParaRPr lang="el-GR" altLang="el-GR"/>
          </a:p>
        </p:txBody>
      </p:sp>
    </p:spTree>
    <p:extLst>
      <p:ext uri="{BB962C8B-B14F-4D97-AF65-F5344CB8AC3E}">
        <p14:creationId xmlns:p14="http://schemas.microsoft.com/office/powerpoint/2010/main" val="3415002204"/>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2.jp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594643A5-AEDF-5B83-1A06-4ACE48955C6A}"/>
              </a:ext>
            </a:extLst>
          </p:cNvPr>
          <p:cNvSpPr>
            <a:spLocks noGrp="1"/>
          </p:cNvSpPr>
          <p:nvPr>
            <p:ph type="ctrTitle"/>
          </p:nvPr>
        </p:nvSpPr>
        <p:spPr>
          <a:xfrm>
            <a:off x="-156700" y="1414388"/>
            <a:ext cx="7772400" cy="1470025"/>
          </a:xfrm>
        </p:spPr>
        <p:txBody>
          <a:bodyPr rtlCol="0">
            <a:normAutofit fontScale="90000"/>
          </a:bodyPr>
          <a:lstStyle/>
          <a:p>
            <a:pPr algn="ctr" eaLnBrk="1" fontAlgn="auto" hangingPunct="1">
              <a:spcAft>
                <a:spcPts val="0"/>
              </a:spcAft>
              <a:defRPr/>
            </a:pPr>
            <a:r>
              <a:rPr lang="el-GR" dirty="0">
                <a:solidFill>
                  <a:schemeClr val="accent1">
                    <a:lumMod val="75000"/>
                  </a:schemeClr>
                </a:solidFill>
              </a:rPr>
              <a:t>Κοινωνικοπολιτισμική Εμψύχωση </a:t>
            </a:r>
          </a:p>
        </p:txBody>
      </p:sp>
      <p:sp>
        <p:nvSpPr>
          <p:cNvPr id="3" name="2 - Υπότιτλος">
            <a:extLst>
              <a:ext uri="{FF2B5EF4-FFF2-40B4-BE49-F238E27FC236}">
                <a16:creationId xmlns:a16="http://schemas.microsoft.com/office/drawing/2014/main" id="{0FD22CDF-2697-834E-5ABC-9A5321CB4791}"/>
              </a:ext>
            </a:extLst>
          </p:cNvPr>
          <p:cNvSpPr>
            <a:spLocks noGrp="1"/>
          </p:cNvSpPr>
          <p:nvPr>
            <p:ph type="subTitle" idx="1"/>
          </p:nvPr>
        </p:nvSpPr>
        <p:spPr>
          <a:xfrm>
            <a:off x="2267744" y="4221088"/>
            <a:ext cx="5326608" cy="792088"/>
          </a:xfrm>
        </p:spPr>
        <p:txBody>
          <a:bodyPr rtlCol="0">
            <a:normAutofit/>
          </a:bodyPr>
          <a:lstStyle/>
          <a:p>
            <a:pPr eaLnBrk="1" fontAlgn="auto" hangingPunct="1">
              <a:spcAft>
                <a:spcPts val="0"/>
              </a:spcAft>
              <a:defRPr/>
            </a:pPr>
            <a:r>
              <a:rPr lang="el-GR" dirty="0" err="1">
                <a:solidFill>
                  <a:schemeClr val="accent1">
                    <a:lumMod val="75000"/>
                  </a:schemeClr>
                </a:solidFill>
              </a:rPr>
              <a:t>Κατσιάνη</a:t>
            </a:r>
            <a:r>
              <a:rPr lang="el-GR" dirty="0">
                <a:solidFill>
                  <a:schemeClr val="accent1">
                    <a:lumMod val="75000"/>
                  </a:schemeClr>
                </a:solidFill>
              </a:rPr>
              <a:t> Όλγα, </a:t>
            </a:r>
            <a:r>
              <a:rPr lang="el-GR" dirty="0" err="1">
                <a:solidFill>
                  <a:schemeClr val="accent1">
                    <a:lumMod val="75000"/>
                  </a:schemeClr>
                </a:solidFill>
              </a:rPr>
              <a:t>Επ</a:t>
            </a:r>
            <a:r>
              <a:rPr lang="en-US" dirty="0" err="1">
                <a:solidFill>
                  <a:schemeClr val="accent1">
                    <a:lumMod val="75000"/>
                  </a:schemeClr>
                </a:solidFill>
              </a:rPr>
              <a:t>ί</a:t>
            </a:r>
            <a:r>
              <a:rPr lang="el-GR" dirty="0" err="1">
                <a:solidFill>
                  <a:schemeClr val="accent1">
                    <a:lumMod val="75000"/>
                  </a:schemeClr>
                </a:solidFill>
              </a:rPr>
              <a:t>κουρη</a:t>
            </a:r>
            <a:r>
              <a:rPr lang="el-GR" dirty="0">
                <a:solidFill>
                  <a:schemeClr val="accent1">
                    <a:lumMod val="75000"/>
                  </a:schemeClr>
                </a:solidFill>
              </a:rPr>
              <a:t> Καθηγήτρια</a:t>
            </a:r>
          </a:p>
          <a:p>
            <a:pPr eaLnBrk="1" fontAlgn="auto" hangingPunct="1">
              <a:spcAft>
                <a:spcPts val="0"/>
              </a:spcAft>
              <a:defRPr/>
            </a:pPr>
            <a:endParaRPr lang="el-GR" dirty="0">
              <a:solidFill>
                <a:schemeClr val="accent1">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8C7529-E5AD-FE85-BDCB-858585A6653D}"/>
              </a:ext>
            </a:extLst>
          </p:cNvPr>
          <p:cNvSpPr>
            <a:spLocks noGrp="1"/>
          </p:cNvSpPr>
          <p:nvPr>
            <p:ph idx="1"/>
          </p:nvPr>
        </p:nvSpPr>
        <p:spPr>
          <a:xfrm>
            <a:off x="323528" y="1484784"/>
            <a:ext cx="7351238" cy="3337806"/>
          </a:xfrm>
        </p:spPr>
        <p:txBody>
          <a:bodyPr>
            <a:normAutofit/>
          </a:bodyPr>
          <a:lstStyle/>
          <a:p>
            <a:pPr>
              <a:buFont typeface="Wingdings" panose="05000000000000000000" pitchFamily="2" charset="2"/>
              <a:buChar char="ü"/>
            </a:pPr>
            <a:r>
              <a:rPr lang="el-GR" sz="1875" dirty="0"/>
              <a:t>Τα µ</a:t>
            </a:r>
            <a:r>
              <a:rPr lang="el-GR" sz="1875" dirty="0" err="1"/>
              <a:t>εθοδολογικά</a:t>
            </a:r>
            <a:r>
              <a:rPr lang="el-GR" sz="1875" dirty="0"/>
              <a:t> χαρακτηριστικά της </a:t>
            </a:r>
            <a:r>
              <a:rPr lang="el-GR" sz="1875" dirty="0" err="1"/>
              <a:t>εµψύχωσης</a:t>
            </a:r>
            <a:r>
              <a:rPr lang="el-GR" sz="1875" dirty="0"/>
              <a:t> </a:t>
            </a:r>
            <a:r>
              <a:rPr lang="el-GR" sz="1875" dirty="0" err="1"/>
              <a:t>διαµορφώνονται</a:t>
            </a:r>
            <a:r>
              <a:rPr lang="el-GR" sz="1875" dirty="0"/>
              <a:t> κάθε φορά ανάλογα µε το εκάστοτε </a:t>
            </a:r>
            <a:r>
              <a:rPr lang="el-GR" sz="1875" dirty="0" err="1"/>
              <a:t>θεµατικό</a:t>
            </a:r>
            <a:r>
              <a:rPr lang="el-GR" sz="1875" dirty="0"/>
              <a:t> πεδίο </a:t>
            </a:r>
            <a:r>
              <a:rPr lang="el-GR" sz="1875" dirty="0" err="1"/>
              <a:t>εφαρµογής</a:t>
            </a:r>
            <a:r>
              <a:rPr lang="el-GR" sz="1875" dirty="0"/>
              <a:t> της (π.χ. θέατρο, </a:t>
            </a:r>
            <a:r>
              <a:rPr lang="el-GR" sz="1875" dirty="0" err="1"/>
              <a:t>αθλητισµός</a:t>
            </a:r>
            <a:r>
              <a:rPr lang="el-GR" sz="1875" dirty="0"/>
              <a:t>, µ</a:t>
            </a:r>
            <a:r>
              <a:rPr lang="el-GR" sz="1875" dirty="0" err="1"/>
              <a:t>ουσική</a:t>
            </a:r>
            <a:r>
              <a:rPr lang="el-GR" sz="1875" dirty="0"/>
              <a:t> κ.ά.). </a:t>
            </a:r>
          </a:p>
          <a:p>
            <a:pPr>
              <a:buFont typeface="Wingdings" panose="05000000000000000000" pitchFamily="2" charset="2"/>
              <a:buChar char="ü"/>
            </a:pPr>
            <a:endParaRPr lang="el-GR" sz="1875" dirty="0"/>
          </a:p>
          <a:p>
            <a:pPr>
              <a:buFont typeface="Wingdings" panose="05000000000000000000" pitchFamily="2" charset="2"/>
              <a:buChar char="ü"/>
            </a:pPr>
            <a:r>
              <a:rPr lang="el-GR" sz="1875" dirty="0"/>
              <a:t>Από τη φύση της η </a:t>
            </a:r>
            <a:r>
              <a:rPr lang="el-GR" sz="1875" dirty="0" err="1"/>
              <a:t>εµψύχωση</a:t>
            </a:r>
            <a:r>
              <a:rPr lang="el-GR" sz="1875" dirty="0"/>
              <a:t> ως µ</a:t>
            </a:r>
            <a:r>
              <a:rPr lang="el-GR" sz="1875" dirty="0" err="1"/>
              <a:t>έθοδος</a:t>
            </a:r>
            <a:r>
              <a:rPr lang="el-GR" sz="1875" dirty="0"/>
              <a:t> αποτελεί µ</a:t>
            </a:r>
            <a:r>
              <a:rPr lang="el-GR" sz="1875" dirty="0" err="1"/>
              <a:t>ια</a:t>
            </a:r>
            <a:r>
              <a:rPr lang="el-GR" sz="1875" dirty="0"/>
              <a:t> ευέλικτη διαδικασία, η οποία </a:t>
            </a:r>
            <a:r>
              <a:rPr lang="el-GR" sz="1875" dirty="0" err="1"/>
              <a:t>προσαρµόζεται</a:t>
            </a:r>
            <a:r>
              <a:rPr lang="el-GR" sz="1875" dirty="0"/>
              <a:t> στα ιδιαίτερα ενδιαφέροντα και στις </a:t>
            </a:r>
            <a:r>
              <a:rPr lang="el-GR" sz="1875" dirty="0" err="1"/>
              <a:t>επιθυµίες</a:t>
            </a:r>
            <a:r>
              <a:rPr lang="el-GR" sz="1875" dirty="0"/>
              <a:t> αυτών που συµµ</a:t>
            </a:r>
            <a:r>
              <a:rPr lang="el-GR" sz="1875" dirty="0" err="1"/>
              <a:t>ετέχουν</a:t>
            </a:r>
            <a:r>
              <a:rPr lang="el-GR" sz="1875" dirty="0"/>
              <a:t> σε µ</a:t>
            </a:r>
            <a:r>
              <a:rPr lang="el-GR" sz="1875" dirty="0" err="1"/>
              <a:t>ια</a:t>
            </a:r>
            <a:r>
              <a:rPr lang="el-GR" sz="1875" dirty="0"/>
              <a:t> κατάσταση και </a:t>
            </a:r>
            <a:r>
              <a:rPr lang="el-GR" sz="1875" dirty="0" err="1"/>
              <a:t>λαµβάνει</a:t>
            </a:r>
            <a:r>
              <a:rPr lang="el-GR" sz="1875" dirty="0"/>
              <a:t> υπόψη της </a:t>
            </a:r>
            <a:r>
              <a:rPr lang="el-GR" sz="1875" dirty="0" err="1"/>
              <a:t>ακόµη</a:t>
            </a:r>
            <a:r>
              <a:rPr lang="el-GR" sz="1875" dirty="0"/>
              <a:t> και τη διαφορετικότητα στα </a:t>
            </a:r>
            <a:r>
              <a:rPr lang="el-GR" sz="1875" dirty="0" err="1"/>
              <a:t>συναισθήµατα</a:t>
            </a:r>
            <a:r>
              <a:rPr lang="el-GR" sz="1875" dirty="0"/>
              <a:t>, τις αντιλήψεις και τις </a:t>
            </a:r>
            <a:r>
              <a:rPr lang="el-GR" sz="1875" dirty="0" err="1"/>
              <a:t>συµπεριφορές</a:t>
            </a:r>
            <a:r>
              <a:rPr lang="el-GR" sz="1875" dirty="0"/>
              <a:t> τους.</a:t>
            </a:r>
          </a:p>
        </p:txBody>
      </p:sp>
    </p:spTree>
    <p:extLst>
      <p:ext uri="{BB962C8B-B14F-4D97-AF65-F5344CB8AC3E}">
        <p14:creationId xmlns:p14="http://schemas.microsoft.com/office/powerpoint/2010/main" val="155746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0376C3BC-AE27-DBB6-20BD-731D891B95D7}"/>
              </a:ext>
            </a:extLst>
          </p:cNvPr>
          <p:cNvGraphicFramePr>
            <a:graphicFrameLocks noGrp="1"/>
          </p:cNvGraphicFramePr>
          <p:nvPr>
            <p:ph idx="1"/>
            <p:extLst>
              <p:ext uri="{D42A27DB-BD31-4B8C-83A1-F6EECF244321}">
                <p14:modId xmlns:p14="http://schemas.microsoft.com/office/powerpoint/2010/main" val="1608636240"/>
              </p:ext>
            </p:extLst>
          </p:nvPr>
        </p:nvGraphicFramePr>
        <p:xfrm>
          <a:off x="1547664" y="980728"/>
          <a:ext cx="5464277" cy="44908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6569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B3BB5E3-BBF5-CF20-9344-BADC575B83A6}"/>
              </a:ext>
            </a:extLst>
          </p:cNvPr>
          <p:cNvSpPr>
            <a:spLocks noGrp="1"/>
          </p:cNvSpPr>
          <p:nvPr>
            <p:ph idx="1"/>
          </p:nvPr>
        </p:nvSpPr>
        <p:spPr>
          <a:xfrm>
            <a:off x="683568" y="2204864"/>
            <a:ext cx="6840760" cy="2944614"/>
          </a:xfrm>
        </p:spPr>
        <p:txBody>
          <a:bodyPr>
            <a:normAutofit/>
          </a:bodyPr>
          <a:lstStyle/>
          <a:p>
            <a:pPr algn="ctr"/>
            <a:r>
              <a:rPr lang="el-GR" sz="1800" dirty="0"/>
              <a:t>Η </a:t>
            </a:r>
            <a:r>
              <a:rPr lang="el-GR" sz="1800" dirty="0" err="1"/>
              <a:t>εµψύχωση</a:t>
            </a:r>
            <a:r>
              <a:rPr lang="el-GR" sz="1800" dirty="0"/>
              <a:t>, ως </a:t>
            </a:r>
            <a:r>
              <a:rPr lang="el-GR" sz="1800" dirty="0" err="1"/>
              <a:t>κοινωνικοπολιτιστική</a:t>
            </a:r>
            <a:r>
              <a:rPr lang="el-GR" sz="1800" dirty="0"/>
              <a:t> και </a:t>
            </a:r>
            <a:r>
              <a:rPr lang="el-GR" sz="1800" dirty="0" err="1"/>
              <a:t>κοινωνικοεκπαιδευτικη</a:t>
            </a:r>
            <a:r>
              <a:rPr lang="el-GR" sz="1800" dirty="0"/>
              <a:t> µ</a:t>
            </a:r>
            <a:r>
              <a:rPr lang="el-GR" sz="1800" dirty="0" err="1"/>
              <a:t>έθοδος</a:t>
            </a:r>
            <a:r>
              <a:rPr lang="el-GR" sz="1800" dirty="0"/>
              <a:t>, παρουσιάζεται µε τέσσερις διαφορετικές µ</a:t>
            </a:r>
            <a:r>
              <a:rPr lang="el-GR" sz="1800" dirty="0" err="1"/>
              <a:t>ορφές</a:t>
            </a:r>
            <a:r>
              <a:rPr lang="el-GR" sz="1800" dirty="0"/>
              <a:t>, οι οποίες έχουν και διαφορετικές αφετηρίες.</a:t>
            </a:r>
            <a:br>
              <a:rPr lang="el-GR" sz="1800" dirty="0"/>
            </a:br>
            <a:endParaRPr lang="el-GR" sz="1800" dirty="0"/>
          </a:p>
        </p:txBody>
      </p:sp>
    </p:spTree>
    <p:extLst>
      <p:ext uri="{BB962C8B-B14F-4D97-AF65-F5344CB8AC3E}">
        <p14:creationId xmlns:p14="http://schemas.microsoft.com/office/powerpoint/2010/main" val="3265186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5A5869A-9B2B-43F1-FA1B-4EDB02A9BB60}"/>
              </a:ext>
            </a:extLst>
          </p:cNvPr>
          <p:cNvSpPr>
            <a:spLocks noGrp="1"/>
          </p:cNvSpPr>
          <p:nvPr>
            <p:ph idx="1"/>
          </p:nvPr>
        </p:nvSpPr>
        <p:spPr>
          <a:xfrm>
            <a:off x="323528" y="1196752"/>
            <a:ext cx="7046167" cy="3111978"/>
          </a:xfrm>
        </p:spPr>
        <p:txBody>
          <a:bodyPr>
            <a:normAutofit/>
          </a:bodyPr>
          <a:lstStyle/>
          <a:p>
            <a:pPr>
              <a:buFont typeface="Wingdings" panose="05000000000000000000" pitchFamily="2" charset="2"/>
              <a:buChar char="ü"/>
            </a:pPr>
            <a:r>
              <a:rPr lang="el-GR" sz="1800" dirty="0"/>
              <a:t>Με την </a:t>
            </a:r>
            <a:r>
              <a:rPr lang="el-GR" sz="1800" dirty="0" err="1"/>
              <a:t>εµψύχωση</a:t>
            </a:r>
            <a:r>
              <a:rPr lang="el-GR" sz="1800" dirty="0"/>
              <a:t> επιδιώκεται η </a:t>
            </a:r>
            <a:r>
              <a:rPr lang="el-GR" sz="1800" dirty="0" err="1"/>
              <a:t>δηµιουργία</a:t>
            </a:r>
            <a:r>
              <a:rPr lang="el-GR" sz="1800" dirty="0"/>
              <a:t> νέων ενδιαφερόντων, η ενεργοποίηση και η ενίσχυση των εσωτερικών κινήτρων.</a:t>
            </a:r>
          </a:p>
          <a:p>
            <a:pPr>
              <a:buFont typeface="Wingdings" panose="05000000000000000000" pitchFamily="2" charset="2"/>
              <a:buChar char="ü"/>
            </a:pPr>
            <a:endParaRPr lang="el-GR" sz="1800" dirty="0"/>
          </a:p>
          <a:p>
            <a:pPr>
              <a:buFont typeface="Wingdings" panose="05000000000000000000" pitchFamily="2" charset="2"/>
              <a:buChar char="ü"/>
            </a:pPr>
            <a:r>
              <a:rPr lang="el-GR" sz="1800" dirty="0"/>
              <a:t> Οι </a:t>
            </a:r>
            <a:r>
              <a:rPr lang="el-GR" sz="1800" dirty="0" err="1"/>
              <a:t>εµψυχωτές</a:t>
            </a:r>
            <a:r>
              <a:rPr lang="el-GR" sz="1800" dirty="0"/>
              <a:t> συχνά δραστηριοποιούνται σε καταστάσεις στις οποίες το </a:t>
            </a:r>
            <a:r>
              <a:rPr lang="el-GR" sz="1800" dirty="0" err="1"/>
              <a:t>άτοµο</a:t>
            </a:r>
            <a:r>
              <a:rPr lang="el-GR" sz="1800" dirty="0"/>
              <a:t> αδυνατεί να αναλάβει πρωτοβουλίες σε σχέση µε τον ελεύθερο χρόνο του ή µε τον ίδιο του τον εαυτό.</a:t>
            </a:r>
          </a:p>
          <a:p>
            <a:endParaRPr lang="el-GR" dirty="0"/>
          </a:p>
          <a:p>
            <a:endParaRPr lang="el-GR" dirty="0"/>
          </a:p>
        </p:txBody>
      </p:sp>
    </p:spTree>
    <p:extLst>
      <p:ext uri="{BB962C8B-B14F-4D97-AF65-F5344CB8AC3E}">
        <p14:creationId xmlns:p14="http://schemas.microsoft.com/office/powerpoint/2010/main" val="2923970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TextBox">
            <a:extLst>
              <a:ext uri="{FF2B5EF4-FFF2-40B4-BE49-F238E27FC236}">
                <a16:creationId xmlns:a16="http://schemas.microsoft.com/office/drawing/2014/main" id="{671E1781-8E08-887B-EA38-DFF07D54FE6A}"/>
              </a:ext>
            </a:extLst>
          </p:cNvPr>
          <p:cNvSpPr txBox="1">
            <a:spLocks noChangeArrowheads="1"/>
          </p:cNvSpPr>
          <p:nvPr/>
        </p:nvSpPr>
        <p:spPr bwMode="auto">
          <a:xfrm>
            <a:off x="1000125" y="1071563"/>
            <a:ext cx="7429500" cy="3662362"/>
          </a:xfrm>
          <a:prstGeom prst="rect">
            <a:avLst/>
          </a:prstGeom>
          <a:noFill/>
          <a:ln w="9525">
            <a:noFill/>
            <a:miter lim="800000"/>
            <a:headEnd/>
            <a:tailEnd/>
          </a:ln>
        </p:spPr>
        <p:txBody>
          <a:bodyPr>
            <a:spAutoFit/>
          </a:bodyPr>
          <a:lstStyle/>
          <a:p>
            <a:pPr>
              <a:defRPr/>
            </a:pPr>
            <a:r>
              <a:rPr lang="el-GR" sz="2800" dirty="0">
                <a:solidFill>
                  <a:schemeClr val="accent1">
                    <a:lumMod val="75000"/>
                  </a:schemeClr>
                </a:solidFill>
                <a:latin typeface="Arial" charset="0"/>
                <a:cs typeface="Arial" charset="0"/>
              </a:rPr>
              <a:t>Πεδία δράσης της εμψύχωσης:</a:t>
            </a:r>
          </a:p>
          <a:p>
            <a:pPr>
              <a:defRPr/>
            </a:pPr>
            <a:endParaRPr lang="el-GR" dirty="0">
              <a:solidFill>
                <a:schemeClr val="accent1">
                  <a:lumMod val="75000"/>
                </a:schemeClr>
              </a:solidFill>
              <a:latin typeface="Arial" charset="0"/>
              <a:cs typeface="Arial" charset="0"/>
            </a:endParaRPr>
          </a:p>
          <a:p>
            <a:pPr>
              <a:defRPr/>
            </a:pPr>
            <a:endParaRPr lang="el-GR" dirty="0">
              <a:solidFill>
                <a:schemeClr val="accent1">
                  <a:lumMod val="75000"/>
                </a:schemeClr>
              </a:solidFill>
              <a:latin typeface="Arial" charset="0"/>
              <a:cs typeface="Arial" charset="0"/>
            </a:endParaRPr>
          </a:p>
          <a:p>
            <a:pPr>
              <a:defRPr/>
            </a:pPr>
            <a:r>
              <a:rPr lang="el-GR" sz="2400" dirty="0">
                <a:solidFill>
                  <a:schemeClr val="accent1">
                    <a:lumMod val="75000"/>
                  </a:schemeClr>
                </a:solidFill>
                <a:latin typeface="Arial" charset="0"/>
                <a:cs typeface="Arial" charset="0"/>
              </a:rPr>
              <a:t>α) Εμψυχωτής Πολιτισμού</a:t>
            </a:r>
          </a:p>
          <a:p>
            <a:pPr>
              <a:defRPr/>
            </a:pPr>
            <a:endParaRPr lang="el-GR" sz="2400" dirty="0">
              <a:solidFill>
                <a:schemeClr val="accent1">
                  <a:lumMod val="75000"/>
                </a:schemeClr>
              </a:solidFill>
              <a:latin typeface="Arial" charset="0"/>
              <a:cs typeface="Arial" charset="0"/>
            </a:endParaRPr>
          </a:p>
          <a:p>
            <a:pPr>
              <a:defRPr/>
            </a:pPr>
            <a:endParaRPr lang="el-GR" sz="2400" dirty="0">
              <a:solidFill>
                <a:schemeClr val="accent1">
                  <a:lumMod val="75000"/>
                </a:schemeClr>
              </a:solidFill>
              <a:latin typeface="Arial" charset="0"/>
              <a:cs typeface="Arial" charset="0"/>
            </a:endParaRPr>
          </a:p>
          <a:p>
            <a:pPr>
              <a:defRPr/>
            </a:pPr>
            <a:r>
              <a:rPr lang="el-GR" sz="2400" dirty="0">
                <a:solidFill>
                  <a:schemeClr val="accent1">
                    <a:lumMod val="75000"/>
                  </a:schemeClr>
                </a:solidFill>
                <a:latin typeface="Arial" charset="0"/>
                <a:cs typeface="Arial" charset="0"/>
              </a:rPr>
              <a:t>β) Κοινωνικός Εμψυχωτής</a:t>
            </a:r>
          </a:p>
          <a:p>
            <a:pPr>
              <a:defRPr/>
            </a:pPr>
            <a:endParaRPr lang="el-GR" sz="2400" dirty="0">
              <a:solidFill>
                <a:schemeClr val="accent1">
                  <a:lumMod val="75000"/>
                </a:schemeClr>
              </a:solidFill>
              <a:latin typeface="Arial" charset="0"/>
              <a:cs typeface="Arial" charset="0"/>
            </a:endParaRPr>
          </a:p>
          <a:p>
            <a:pPr>
              <a:defRPr/>
            </a:pPr>
            <a:endParaRPr lang="el-GR" sz="2400" dirty="0">
              <a:solidFill>
                <a:schemeClr val="accent1">
                  <a:lumMod val="75000"/>
                </a:schemeClr>
              </a:solidFill>
              <a:latin typeface="Arial" charset="0"/>
              <a:cs typeface="Arial" charset="0"/>
            </a:endParaRPr>
          </a:p>
          <a:p>
            <a:pPr>
              <a:defRPr/>
            </a:pPr>
            <a:r>
              <a:rPr lang="el-GR" sz="2400" dirty="0">
                <a:solidFill>
                  <a:schemeClr val="accent1">
                    <a:lumMod val="75000"/>
                  </a:schemeClr>
                </a:solidFill>
                <a:latin typeface="Arial" charset="0"/>
                <a:cs typeface="Arial" charset="0"/>
              </a:rPr>
              <a:t>γ) </a:t>
            </a:r>
            <a:r>
              <a:rPr lang="el-GR" sz="2400" dirty="0" err="1">
                <a:solidFill>
                  <a:schemeClr val="accent1">
                    <a:lumMod val="75000"/>
                  </a:schemeClr>
                </a:solidFill>
                <a:latin typeface="Arial" charset="0"/>
                <a:cs typeface="Arial" charset="0"/>
              </a:rPr>
              <a:t>Κοινωνικοπολιτισμικός</a:t>
            </a:r>
            <a:r>
              <a:rPr lang="el-GR" sz="2400" dirty="0">
                <a:solidFill>
                  <a:schemeClr val="accent1">
                    <a:lumMod val="75000"/>
                  </a:schemeClr>
                </a:solidFill>
                <a:latin typeface="Arial" charset="0"/>
                <a:cs typeface="Arial" charset="0"/>
              </a:rPr>
              <a:t> Εμψυχωτής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D7E1267-8F0D-B3FD-E61D-B50613E697AC}"/>
              </a:ext>
            </a:extLst>
          </p:cNvPr>
          <p:cNvSpPr>
            <a:spLocks noGrp="1"/>
          </p:cNvSpPr>
          <p:nvPr>
            <p:ph idx="1"/>
          </p:nvPr>
        </p:nvSpPr>
        <p:spPr>
          <a:xfrm>
            <a:off x="179512" y="1124744"/>
            <a:ext cx="8485192" cy="4225124"/>
          </a:xfrm>
        </p:spPr>
        <p:txBody>
          <a:bodyPr>
            <a:normAutofit/>
          </a:bodyPr>
          <a:lstStyle/>
          <a:p>
            <a:pPr>
              <a:lnSpc>
                <a:spcPct val="100000"/>
              </a:lnSpc>
              <a:buFont typeface="Wingdings" panose="05000000000000000000" pitchFamily="2" charset="2"/>
              <a:buChar char="q"/>
            </a:pPr>
            <a:r>
              <a:rPr lang="el-GR" sz="1725" dirty="0"/>
              <a:t>Από τη δεκαετία του '70 η </a:t>
            </a:r>
            <a:r>
              <a:rPr lang="el-GR" sz="1725" dirty="0" err="1"/>
              <a:t>εµψύχωση</a:t>
            </a:r>
            <a:r>
              <a:rPr lang="el-GR" sz="1725" dirty="0"/>
              <a:t> ως έννοια, ως θεωρητικός </a:t>
            </a:r>
            <a:r>
              <a:rPr lang="el-GR" sz="1725" dirty="0" err="1"/>
              <a:t>σχεδιασµός</a:t>
            </a:r>
            <a:r>
              <a:rPr lang="el-GR" sz="1725" dirty="0"/>
              <a:t> και ως </a:t>
            </a:r>
            <a:r>
              <a:rPr lang="el-GR" sz="1725" dirty="0" err="1"/>
              <a:t>παράδειγµα</a:t>
            </a:r>
            <a:r>
              <a:rPr lang="el-GR" sz="1725" dirty="0"/>
              <a:t> αναπτύσσεται στα πλαίσια της </a:t>
            </a:r>
            <a:r>
              <a:rPr lang="el-GR" sz="1725" dirty="0" err="1"/>
              <a:t>επιστήµης</a:t>
            </a:r>
            <a:r>
              <a:rPr lang="el-GR" sz="1725" dirty="0"/>
              <a:t> του ελεύθερου χρόνου, ιδιαίτερα της Παιδαγωγικής του ελεύθερου χρόνου.</a:t>
            </a:r>
          </a:p>
          <a:p>
            <a:pPr>
              <a:lnSpc>
                <a:spcPct val="100000"/>
              </a:lnSpc>
              <a:buFont typeface="Wingdings" panose="05000000000000000000" pitchFamily="2" charset="2"/>
              <a:buChar char="q"/>
            </a:pPr>
            <a:endParaRPr lang="el-GR" sz="1725" dirty="0"/>
          </a:p>
          <a:p>
            <a:pPr>
              <a:lnSpc>
                <a:spcPct val="100000"/>
              </a:lnSpc>
              <a:buFont typeface="Wingdings" panose="05000000000000000000" pitchFamily="2" charset="2"/>
              <a:buChar char="q"/>
            </a:pPr>
            <a:r>
              <a:rPr lang="el-GR" sz="1725" dirty="0"/>
              <a:t> Με την ευρύτερη έννοια </a:t>
            </a:r>
            <a:r>
              <a:rPr lang="el-GR" sz="1725" dirty="0" err="1"/>
              <a:t>περιλαµβάνει</a:t>
            </a:r>
            <a:r>
              <a:rPr lang="el-GR" sz="1725" dirty="0"/>
              <a:t> το σύνολο των δραστηριοτήτων, των µ</a:t>
            </a:r>
            <a:r>
              <a:rPr lang="el-GR" sz="1725" dirty="0" err="1"/>
              <a:t>έτρων</a:t>
            </a:r>
            <a:r>
              <a:rPr lang="el-GR" sz="1725" dirty="0"/>
              <a:t> και των </a:t>
            </a:r>
            <a:r>
              <a:rPr lang="el-GR" sz="1725" dirty="0" err="1"/>
              <a:t>παρεµβάσεων</a:t>
            </a:r>
            <a:r>
              <a:rPr lang="el-GR" sz="1725" dirty="0"/>
              <a:t> που αποσκοπούν στην ανάπτυξη ικανοτήτων του </a:t>
            </a:r>
            <a:r>
              <a:rPr lang="el-GR" sz="1725" dirty="0" err="1"/>
              <a:t>ατόµου</a:t>
            </a:r>
            <a:r>
              <a:rPr lang="el-GR" sz="1725" dirty="0"/>
              <a:t> στον ελεύθερο χρόνο (χειραφέτηση, </a:t>
            </a:r>
            <a:r>
              <a:rPr lang="el-GR" sz="1725" dirty="0" err="1"/>
              <a:t>αυτοπραγµάτωση</a:t>
            </a:r>
            <a:r>
              <a:rPr lang="el-GR" sz="1725" dirty="0"/>
              <a:t>, αναψυχή, επικοινωνιακές και </a:t>
            </a:r>
            <a:r>
              <a:rPr lang="el-GR" sz="1725" dirty="0" err="1"/>
              <a:t>δηµιουργικές</a:t>
            </a:r>
            <a:r>
              <a:rPr lang="el-GR" sz="1725" dirty="0"/>
              <a:t> διαδικασίες). </a:t>
            </a:r>
          </a:p>
          <a:p>
            <a:pPr>
              <a:lnSpc>
                <a:spcPct val="100000"/>
              </a:lnSpc>
              <a:buFont typeface="Wingdings" panose="05000000000000000000" pitchFamily="2" charset="2"/>
              <a:buChar char="q"/>
            </a:pPr>
            <a:endParaRPr lang="el-GR" sz="1725" dirty="0"/>
          </a:p>
          <a:p>
            <a:pPr>
              <a:lnSpc>
                <a:spcPct val="100000"/>
              </a:lnSpc>
              <a:buFont typeface="Wingdings" panose="05000000000000000000" pitchFamily="2" charset="2"/>
              <a:buChar char="q"/>
            </a:pPr>
            <a:r>
              <a:rPr lang="el-GR" sz="1725" dirty="0"/>
              <a:t>Με τη στενή έννοια </a:t>
            </a:r>
            <a:r>
              <a:rPr lang="el-GR" sz="1725" dirty="0" err="1"/>
              <a:t>περιλαµβάνει</a:t>
            </a:r>
            <a:r>
              <a:rPr lang="el-GR" sz="1725" dirty="0"/>
              <a:t> το σύνολο των δραστηριοτήτων, των µ</a:t>
            </a:r>
            <a:r>
              <a:rPr lang="el-GR" sz="1725" dirty="0" err="1"/>
              <a:t>έτρων</a:t>
            </a:r>
            <a:r>
              <a:rPr lang="el-GR" sz="1725" dirty="0"/>
              <a:t> και των </a:t>
            </a:r>
            <a:r>
              <a:rPr lang="el-GR" sz="1725" dirty="0" err="1"/>
              <a:t>παρεµβάσεων</a:t>
            </a:r>
            <a:r>
              <a:rPr lang="el-GR" sz="1725" dirty="0"/>
              <a:t> που αποβλέπουν σε </a:t>
            </a:r>
            <a:r>
              <a:rPr lang="el-GR" sz="1725" dirty="0" err="1"/>
              <a:t>συγκεκριµένα</a:t>
            </a:r>
            <a:r>
              <a:rPr lang="el-GR" sz="1725" dirty="0"/>
              <a:t> επίπεδα δράσης και αλληλεπίδρασης </a:t>
            </a:r>
          </a:p>
        </p:txBody>
      </p:sp>
    </p:spTree>
    <p:extLst>
      <p:ext uri="{BB962C8B-B14F-4D97-AF65-F5344CB8AC3E}">
        <p14:creationId xmlns:p14="http://schemas.microsoft.com/office/powerpoint/2010/main" val="3011022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TextBox">
            <a:extLst>
              <a:ext uri="{FF2B5EF4-FFF2-40B4-BE49-F238E27FC236}">
                <a16:creationId xmlns:a16="http://schemas.microsoft.com/office/drawing/2014/main" id="{465C225E-D064-389D-AC4C-CD9244954EF2}"/>
              </a:ext>
            </a:extLst>
          </p:cNvPr>
          <p:cNvSpPr txBox="1">
            <a:spLocks noChangeArrowheads="1"/>
          </p:cNvSpPr>
          <p:nvPr/>
        </p:nvSpPr>
        <p:spPr bwMode="auto">
          <a:xfrm>
            <a:off x="714375" y="2357438"/>
            <a:ext cx="7786688" cy="1077912"/>
          </a:xfrm>
          <a:prstGeom prst="rect">
            <a:avLst/>
          </a:prstGeom>
          <a:noFill/>
          <a:ln w="9525">
            <a:noFill/>
            <a:miter lim="800000"/>
            <a:headEnd/>
            <a:tailEnd/>
          </a:ln>
        </p:spPr>
        <p:txBody>
          <a:bodyPr>
            <a:spAutoFit/>
          </a:bodyPr>
          <a:lstStyle/>
          <a:p>
            <a:pPr algn="just">
              <a:defRPr/>
            </a:pPr>
            <a:r>
              <a:rPr lang="el-GR" sz="3200" dirty="0">
                <a:solidFill>
                  <a:schemeClr val="accent1">
                    <a:lumMod val="75000"/>
                  </a:schemeClr>
                </a:solidFill>
                <a:latin typeface="Arial" charset="0"/>
                <a:cs typeface="Arial" charset="0"/>
              </a:rPr>
              <a:t>Η εμψύχωση ως </a:t>
            </a:r>
            <a:r>
              <a:rPr lang="el-GR" sz="3200" dirty="0" err="1">
                <a:solidFill>
                  <a:schemeClr val="accent1">
                    <a:lumMod val="75000"/>
                  </a:schemeClr>
                </a:solidFill>
                <a:latin typeface="Arial" charset="0"/>
                <a:cs typeface="Arial" charset="0"/>
              </a:rPr>
              <a:t>κοινωνικοπολιτισμική</a:t>
            </a:r>
            <a:r>
              <a:rPr lang="el-GR" sz="3200" dirty="0">
                <a:solidFill>
                  <a:schemeClr val="accent1">
                    <a:lumMod val="75000"/>
                  </a:schemeClr>
                </a:solidFill>
                <a:latin typeface="Arial" charset="0"/>
                <a:cs typeface="Arial" charset="0"/>
              </a:rPr>
              <a:t> και </a:t>
            </a:r>
            <a:r>
              <a:rPr lang="el-GR" sz="3200" dirty="0" err="1">
                <a:solidFill>
                  <a:schemeClr val="accent1">
                    <a:lumMod val="75000"/>
                  </a:schemeClr>
                </a:solidFill>
                <a:latin typeface="Arial" charset="0"/>
                <a:cs typeface="Arial" charset="0"/>
              </a:rPr>
              <a:t>κοινωνικοεκπαιδευτική</a:t>
            </a:r>
            <a:r>
              <a:rPr lang="el-GR" sz="3200" dirty="0">
                <a:solidFill>
                  <a:schemeClr val="accent1">
                    <a:lumMod val="75000"/>
                  </a:schemeClr>
                </a:solidFill>
                <a:latin typeface="Arial" charset="0"/>
                <a:cs typeface="Arial" charset="0"/>
              </a:rPr>
              <a:t> μέθοδος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332C14CF-2305-6B60-6682-7AC718CD088D}"/>
              </a:ext>
            </a:extLst>
          </p:cNvPr>
          <p:cNvSpPr txBox="1"/>
          <p:nvPr/>
        </p:nvSpPr>
        <p:spPr>
          <a:xfrm>
            <a:off x="714375" y="1500188"/>
            <a:ext cx="8072438" cy="3724275"/>
          </a:xfrm>
          <a:prstGeom prst="rect">
            <a:avLst/>
          </a:prstGeom>
          <a:noFill/>
        </p:spPr>
        <p:txBody>
          <a:bodyPr>
            <a:spAutoFit/>
          </a:bodyPr>
          <a:lstStyle/>
          <a:p>
            <a:pPr algn="ctr">
              <a:defRPr/>
            </a:pPr>
            <a:r>
              <a:rPr lang="el-GR" sz="2800" dirty="0">
                <a:solidFill>
                  <a:schemeClr val="accent1">
                    <a:lumMod val="75000"/>
                  </a:schemeClr>
                </a:solidFill>
                <a:latin typeface="+mn-lt"/>
                <a:cs typeface="Arial" charset="0"/>
              </a:rPr>
              <a:t>α) Εμψύχωση ως ομαδική εκπαιδευτική εργασία με δημιουργικό χαρακτήρα</a:t>
            </a:r>
          </a:p>
          <a:p>
            <a:pPr>
              <a:defRPr/>
            </a:pPr>
            <a:endParaRPr lang="el-GR" sz="2000" dirty="0">
              <a:solidFill>
                <a:schemeClr val="accent1">
                  <a:lumMod val="75000"/>
                </a:schemeClr>
              </a:solidFill>
              <a:latin typeface="+mn-lt"/>
              <a:cs typeface="Arial" charset="0"/>
            </a:endParaRPr>
          </a:p>
          <a:p>
            <a:pPr>
              <a:buFont typeface="Courier New" pitchFamily="49" charset="0"/>
              <a:buChar char="o"/>
              <a:defRPr/>
            </a:pPr>
            <a:r>
              <a:rPr lang="el-GR" sz="2000" dirty="0">
                <a:solidFill>
                  <a:schemeClr val="accent1">
                    <a:lumMod val="75000"/>
                  </a:schemeClr>
                </a:solidFill>
                <a:latin typeface="+mn-lt"/>
                <a:cs typeface="Arial" charset="0"/>
              </a:rPr>
              <a:t> Ξεκίνησε από το παιδικό θέατρο.</a:t>
            </a:r>
          </a:p>
          <a:p>
            <a:pPr>
              <a:defRPr/>
            </a:pPr>
            <a:endParaRPr lang="el-GR" sz="2000" dirty="0">
              <a:solidFill>
                <a:schemeClr val="accent1">
                  <a:lumMod val="75000"/>
                </a:schemeClr>
              </a:solidFill>
              <a:latin typeface="+mn-lt"/>
              <a:cs typeface="Arial" charset="0"/>
            </a:endParaRPr>
          </a:p>
          <a:p>
            <a:pPr>
              <a:buFont typeface="Courier New" pitchFamily="49" charset="0"/>
              <a:buChar char="o"/>
              <a:defRPr/>
            </a:pPr>
            <a:r>
              <a:rPr lang="el-GR" sz="2000" dirty="0">
                <a:solidFill>
                  <a:schemeClr val="accent1">
                    <a:lumMod val="75000"/>
                  </a:schemeClr>
                </a:solidFill>
                <a:latin typeface="+mn-lt"/>
                <a:cs typeface="Arial" charset="0"/>
              </a:rPr>
              <a:t> Στόχευε στην προώθηση των δημιουργικών, πνευματικών και στοχαστικών ικανοτήτων των μελών μίας ομάδας.</a:t>
            </a:r>
          </a:p>
          <a:p>
            <a:pPr>
              <a:buFont typeface="Courier New" pitchFamily="49" charset="0"/>
              <a:buChar char="o"/>
              <a:defRPr/>
            </a:pPr>
            <a:endParaRPr lang="el-GR" sz="2000" dirty="0">
              <a:solidFill>
                <a:schemeClr val="accent1">
                  <a:lumMod val="75000"/>
                </a:schemeClr>
              </a:solidFill>
              <a:latin typeface="+mn-lt"/>
              <a:cs typeface="Arial" charset="0"/>
            </a:endParaRPr>
          </a:p>
          <a:p>
            <a:pPr>
              <a:buFont typeface="Courier New" pitchFamily="49" charset="0"/>
              <a:buChar char="o"/>
              <a:defRPr/>
            </a:pPr>
            <a:r>
              <a:rPr lang="el-GR" sz="2000" dirty="0">
                <a:solidFill>
                  <a:schemeClr val="accent1">
                    <a:lumMod val="75000"/>
                  </a:schemeClr>
                </a:solidFill>
                <a:latin typeface="+mn-lt"/>
                <a:cs typeface="Arial" charset="0"/>
              </a:rPr>
              <a:t> Αποστασιοποιήθηκε από το επαγγελματικό θέατρο, έθεσε στόχους αισθητικούς, παιδαγωγικούς και πολιτιστικούς και ονομάστηκε «θεατρική εμψύχωση».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a:extLst>
              <a:ext uri="{FF2B5EF4-FFF2-40B4-BE49-F238E27FC236}">
                <a16:creationId xmlns:a16="http://schemas.microsoft.com/office/drawing/2014/main" id="{1BF4C0B6-0F64-1608-5258-E38BAC26BD5E}"/>
              </a:ext>
            </a:extLst>
          </p:cNvPr>
          <p:cNvSpPr txBox="1"/>
          <p:nvPr/>
        </p:nvSpPr>
        <p:spPr>
          <a:xfrm>
            <a:off x="357188" y="357188"/>
            <a:ext cx="8358187" cy="5848350"/>
          </a:xfrm>
          <a:prstGeom prst="rect">
            <a:avLst/>
          </a:prstGeom>
          <a:noFill/>
        </p:spPr>
        <p:txBody>
          <a:bodyPr>
            <a:spAutoFit/>
          </a:bodyPr>
          <a:lstStyle/>
          <a:p>
            <a:pPr>
              <a:defRPr/>
            </a:pPr>
            <a:r>
              <a:rPr lang="el-GR" sz="2400" dirty="0">
                <a:solidFill>
                  <a:schemeClr val="accent1">
                    <a:lumMod val="75000"/>
                  </a:schemeClr>
                </a:solidFill>
                <a:latin typeface="+mn-lt"/>
                <a:cs typeface="Arial" charset="0"/>
              </a:rPr>
              <a:t>β) Εμψύχωση ως εργασία για τα κοινά</a:t>
            </a:r>
          </a:p>
          <a:p>
            <a:pPr>
              <a:defRPr/>
            </a:pPr>
            <a:endParaRPr lang="el-GR" dirty="0">
              <a:solidFill>
                <a:schemeClr val="accent1">
                  <a:lumMod val="75000"/>
                </a:schemeClr>
              </a:solidFill>
              <a:latin typeface="+mn-lt"/>
              <a:cs typeface="Arial" charset="0"/>
            </a:endParaRPr>
          </a:p>
          <a:p>
            <a:pPr>
              <a:defRPr/>
            </a:pPr>
            <a:endParaRPr lang="el-GR"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Η μορφή αυτή απέκτησε ιδιαίτερη σημασία στην Αγγλία και στις Η.Π.Α. όπου εμφανίστηκε αρχικά στα πλαίσια προγραμμάτων κοινοτικής ανάπτυξης (</a:t>
            </a:r>
            <a:r>
              <a:rPr lang="en-US" sz="2000" dirty="0">
                <a:solidFill>
                  <a:schemeClr val="accent1">
                    <a:lumMod val="75000"/>
                  </a:schemeClr>
                </a:solidFill>
                <a:latin typeface="+mn-lt"/>
                <a:cs typeface="Arial" charset="0"/>
              </a:rPr>
              <a:t>Community Development)</a:t>
            </a:r>
            <a:r>
              <a:rPr lang="el-GR" sz="2000" dirty="0">
                <a:solidFill>
                  <a:schemeClr val="accent1">
                    <a:lumMod val="75000"/>
                  </a:schemeClr>
                </a:solidFill>
                <a:latin typeface="+mn-lt"/>
                <a:cs typeface="Arial" charset="0"/>
              </a:rPr>
              <a:t>.</a:t>
            </a:r>
          </a:p>
          <a:p>
            <a:pPr algn="just">
              <a:buFont typeface="Courier New" pitchFamily="49" charset="0"/>
              <a:buChar char="o"/>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Αργότερα διεύρυνε τους αποδέκτες της σε όλο το κοινωνικό φάσμα και όχι μόνο στα αδύναμα κοινωνικά στρώματα και </a:t>
            </a:r>
            <a:r>
              <a:rPr lang="el-GR" sz="2000" dirty="0" err="1">
                <a:solidFill>
                  <a:schemeClr val="accent1">
                    <a:lumMod val="75000"/>
                  </a:schemeClr>
                </a:solidFill>
                <a:latin typeface="+mn-lt"/>
                <a:cs typeface="Arial" charset="0"/>
              </a:rPr>
              <a:t>μετανομάστηκε</a:t>
            </a:r>
            <a:r>
              <a:rPr lang="el-GR" sz="2000" dirty="0">
                <a:solidFill>
                  <a:schemeClr val="accent1">
                    <a:lumMod val="75000"/>
                  </a:schemeClr>
                </a:solidFill>
                <a:latin typeface="+mn-lt"/>
                <a:cs typeface="Arial" charset="0"/>
              </a:rPr>
              <a:t> σε πολιτιστική ανάπτυξη (</a:t>
            </a:r>
            <a:r>
              <a:rPr lang="en-US" sz="2000" dirty="0">
                <a:solidFill>
                  <a:schemeClr val="accent1">
                    <a:lumMod val="75000"/>
                  </a:schemeClr>
                </a:solidFill>
                <a:latin typeface="+mn-lt"/>
                <a:cs typeface="Arial" charset="0"/>
              </a:rPr>
              <a:t>Cultural Development). </a:t>
            </a:r>
            <a:r>
              <a:rPr lang="el-GR" sz="2000" dirty="0">
                <a:solidFill>
                  <a:schemeClr val="accent1">
                    <a:lumMod val="75000"/>
                  </a:schemeClr>
                </a:solidFill>
                <a:latin typeface="+mn-lt"/>
                <a:cs typeface="Arial" charset="0"/>
              </a:rPr>
              <a:t>Επιδιώκει να:</a:t>
            </a:r>
          </a:p>
          <a:p>
            <a:pPr algn="just">
              <a:defRPr/>
            </a:pPr>
            <a:endParaRPr lang="el-GR" sz="2000" dirty="0">
              <a:solidFill>
                <a:schemeClr val="accent1">
                  <a:lumMod val="75000"/>
                </a:schemeClr>
              </a:solidFill>
              <a:latin typeface="+mn-lt"/>
              <a:cs typeface="Arial" charset="0"/>
            </a:endParaRPr>
          </a:p>
          <a:p>
            <a:pPr algn="just">
              <a:buFontTx/>
              <a:buChar char="-"/>
              <a:defRPr/>
            </a:pPr>
            <a:r>
              <a:rPr lang="el-GR" sz="2000" dirty="0">
                <a:solidFill>
                  <a:schemeClr val="accent1">
                    <a:lumMod val="75000"/>
                  </a:schemeClr>
                </a:solidFill>
                <a:latin typeface="+mn-lt"/>
                <a:cs typeface="Arial" charset="0"/>
              </a:rPr>
              <a:t>Απελευθερώσει τη δημιουργικότητα</a:t>
            </a:r>
          </a:p>
          <a:p>
            <a:pPr algn="just">
              <a:buFontTx/>
              <a:buChar char="-"/>
              <a:defRPr/>
            </a:pPr>
            <a:r>
              <a:rPr lang="el-GR" sz="2000" dirty="0">
                <a:solidFill>
                  <a:schemeClr val="accent1">
                    <a:lumMod val="75000"/>
                  </a:schemeClr>
                </a:solidFill>
                <a:latin typeface="+mn-lt"/>
                <a:cs typeface="Arial" charset="0"/>
              </a:rPr>
              <a:t>Προωθήσει την επικοινωνία  &amp; τη συμμετοχή μέσα στην ομάδα</a:t>
            </a:r>
          </a:p>
          <a:p>
            <a:pPr algn="just">
              <a:buFontTx/>
              <a:buChar char="-"/>
              <a:defRPr/>
            </a:pPr>
            <a:r>
              <a:rPr lang="el-GR" sz="2000" dirty="0">
                <a:solidFill>
                  <a:schemeClr val="accent1">
                    <a:lumMod val="75000"/>
                  </a:schemeClr>
                </a:solidFill>
                <a:latin typeface="+mn-lt"/>
                <a:cs typeface="Arial" charset="0"/>
              </a:rPr>
              <a:t>Αναδείξει την ιδιαίτερη ταυτότητα του ατόμου </a:t>
            </a:r>
          </a:p>
          <a:p>
            <a:pPr algn="just">
              <a:buFontTx/>
              <a:buChar char="-"/>
              <a:defRPr/>
            </a:pPr>
            <a:r>
              <a:rPr lang="el-GR" sz="2000" dirty="0">
                <a:solidFill>
                  <a:schemeClr val="accent1">
                    <a:lumMod val="75000"/>
                  </a:schemeClr>
                </a:solidFill>
                <a:latin typeface="+mn-lt"/>
                <a:cs typeface="Arial" charset="0"/>
              </a:rPr>
              <a:t>Παράσχει συμβουλές σε πρωτοβουλίες πολιτών με αντικείμενο την </a:t>
            </a:r>
            <a:r>
              <a:rPr lang="el-GR" sz="2000" dirty="0" err="1">
                <a:solidFill>
                  <a:schemeClr val="accent1">
                    <a:lumMod val="75000"/>
                  </a:schemeClr>
                </a:solidFill>
                <a:latin typeface="+mn-lt"/>
                <a:cs typeface="Arial" charset="0"/>
              </a:rPr>
              <a:t>κοινωνικοπολιτισμική</a:t>
            </a:r>
            <a:r>
              <a:rPr lang="el-GR" sz="2000" dirty="0">
                <a:solidFill>
                  <a:schemeClr val="accent1">
                    <a:lumMod val="75000"/>
                  </a:schemeClr>
                </a:solidFill>
                <a:latin typeface="+mn-lt"/>
                <a:cs typeface="Arial" charset="0"/>
              </a:rPr>
              <a:t> εκπαίδευση και την περιβαλλοντική αγωγή  </a:t>
            </a:r>
          </a:p>
          <a:p>
            <a:pPr>
              <a:defRPr/>
            </a:pPr>
            <a:endParaRPr lang="el-GR" dirty="0">
              <a:solidFill>
                <a:schemeClr val="accent1">
                  <a:lumMod val="75000"/>
                </a:schemeClr>
              </a:solidFill>
              <a:latin typeface="Arial" charset="0"/>
              <a:cs typeface="Arial" charset="0"/>
            </a:endParaRPr>
          </a:p>
          <a:p>
            <a:pPr>
              <a:defRPr/>
            </a:pPr>
            <a:endParaRPr lang="el-GR" dirty="0">
              <a:solidFill>
                <a:schemeClr val="accent1">
                  <a:lumMod val="75000"/>
                </a:schemeClr>
              </a:solidFill>
              <a:latin typeface="Arial" charset="0"/>
              <a:cs typeface="Arial" charset="0"/>
            </a:endParaRPr>
          </a:p>
          <a:p>
            <a:pPr>
              <a:defRPr/>
            </a:pPr>
            <a:endParaRPr lang="el-GR" dirty="0">
              <a:solidFill>
                <a:schemeClr val="accent1">
                  <a:lumMod val="75000"/>
                </a:schemeClr>
              </a:solidFill>
              <a:latin typeface="Arial" charset="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B3F4A3C1-FE8D-20B3-606A-69FA382A6062}"/>
              </a:ext>
            </a:extLst>
          </p:cNvPr>
          <p:cNvSpPr txBox="1"/>
          <p:nvPr/>
        </p:nvSpPr>
        <p:spPr>
          <a:xfrm>
            <a:off x="785813" y="1071563"/>
            <a:ext cx="7500937" cy="4278312"/>
          </a:xfrm>
          <a:prstGeom prst="rect">
            <a:avLst/>
          </a:prstGeom>
          <a:noFill/>
        </p:spPr>
        <p:txBody>
          <a:bodyPr>
            <a:spAutoFit/>
          </a:bodyPr>
          <a:lstStyle/>
          <a:p>
            <a:pPr algn="ctr">
              <a:defRPr/>
            </a:pPr>
            <a:r>
              <a:rPr lang="el-GR" sz="2400" dirty="0">
                <a:solidFill>
                  <a:schemeClr val="accent1">
                    <a:lumMod val="75000"/>
                  </a:schemeClr>
                </a:solidFill>
                <a:latin typeface="+mn-lt"/>
                <a:cs typeface="Arial" charset="0"/>
              </a:rPr>
              <a:t>γ) Εμψύχωση ως κοινωνική ομαδική εργασία (</a:t>
            </a:r>
            <a:r>
              <a:rPr lang="el-GR" sz="2400" dirty="0" err="1">
                <a:solidFill>
                  <a:schemeClr val="accent1">
                    <a:lumMod val="75000"/>
                  </a:schemeClr>
                </a:solidFill>
                <a:latin typeface="+mn-lt"/>
                <a:cs typeface="Arial" charset="0"/>
              </a:rPr>
              <a:t>κοινωνικοπολιτισμική</a:t>
            </a:r>
            <a:r>
              <a:rPr lang="el-GR" sz="2400" dirty="0">
                <a:solidFill>
                  <a:schemeClr val="accent1">
                    <a:lumMod val="75000"/>
                  </a:schemeClr>
                </a:solidFill>
                <a:latin typeface="+mn-lt"/>
                <a:cs typeface="Arial" charset="0"/>
              </a:rPr>
              <a:t> εμψύχωση) </a:t>
            </a:r>
          </a:p>
          <a:p>
            <a:pPr algn="ctr">
              <a:defRPr/>
            </a:pPr>
            <a:endParaRPr lang="el-GR" sz="24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Ξεκίνησε στη Γαλλία και στο Βέλγιο </a:t>
            </a:r>
          </a:p>
          <a:p>
            <a:pPr algn="just">
              <a:buFont typeface="Courier New" pitchFamily="49" charset="0"/>
              <a:buChar char="o"/>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Αναπτύχθηκε μετά τον 2</a:t>
            </a:r>
            <a:r>
              <a:rPr lang="el-GR" sz="2000" baseline="30000" dirty="0">
                <a:solidFill>
                  <a:schemeClr val="accent1">
                    <a:lumMod val="75000"/>
                  </a:schemeClr>
                </a:solidFill>
                <a:latin typeface="+mn-lt"/>
                <a:cs typeface="Arial" charset="0"/>
              </a:rPr>
              <a:t>ο</a:t>
            </a:r>
            <a:r>
              <a:rPr lang="el-GR" sz="2000" dirty="0">
                <a:solidFill>
                  <a:schemeClr val="accent1">
                    <a:lumMod val="75000"/>
                  </a:schemeClr>
                </a:solidFill>
                <a:latin typeface="+mn-lt"/>
                <a:cs typeface="Arial" charset="0"/>
              </a:rPr>
              <a:t> Παγκόσμιο Πόλεμο και μετά τον Μάη του 1968</a:t>
            </a:r>
          </a:p>
          <a:p>
            <a:pPr algn="just">
              <a:buFont typeface="Courier New" pitchFamily="49" charset="0"/>
              <a:buChar char="o"/>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Είναι απόρροια ενός ισχυρού κοινωνικού κινήματος πολιτιστικής διεκδίκησης, στόχος του οποίου ήταν αφενός να εξασφαλίσει μία πολιτιστική ανάπτυξη προς όφελος όλων, αφετέρου να περιορίσει τις ανισότητες που δημιουργούνται από την κοινωνική καταγωγή, οι οποίες διαιωνίζονται συχνά από το σχολείο (</a:t>
            </a:r>
            <a:r>
              <a:rPr lang="en-US" sz="2000" dirty="0" err="1">
                <a:solidFill>
                  <a:schemeClr val="accent1">
                    <a:lumMod val="75000"/>
                  </a:schemeClr>
                </a:solidFill>
                <a:latin typeface="+mn-lt"/>
                <a:cs typeface="Arial" charset="0"/>
              </a:rPr>
              <a:t>Besnard</a:t>
            </a:r>
            <a:r>
              <a:rPr lang="en-US" sz="2000" dirty="0">
                <a:solidFill>
                  <a:schemeClr val="accent1">
                    <a:lumMod val="75000"/>
                  </a:schemeClr>
                </a:solidFill>
                <a:latin typeface="+mn-lt"/>
                <a:cs typeface="Arial" charset="0"/>
              </a:rPr>
              <a:t>, 1985).</a:t>
            </a:r>
            <a:endParaRPr lang="el-GR" sz="2000" dirty="0">
              <a:solidFill>
                <a:schemeClr val="accent1">
                  <a:lumMod val="75000"/>
                </a:schemeClr>
              </a:solidFill>
              <a:latin typeface="+mn-lt"/>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AE380734-1CDB-8B19-9EA6-58DD74452A72}"/>
              </a:ext>
            </a:extLst>
          </p:cNvPr>
          <p:cNvSpPr>
            <a:spLocks noGrp="1"/>
          </p:cNvSpPr>
          <p:nvPr>
            <p:ph type="title"/>
          </p:nvPr>
        </p:nvSpPr>
        <p:spPr>
          <a:xfrm>
            <a:off x="357188" y="2500313"/>
            <a:ext cx="8229600" cy="1143000"/>
          </a:xfrm>
        </p:spPr>
        <p:txBody>
          <a:bodyPr rtlCol="0">
            <a:normAutofit fontScale="90000"/>
          </a:bodyPr>
          <a:lstStyle/>
          <a:p>
            <a:pPr eaLnBrk="1" fontAlgn="auto" hangingPunct="1">
              <a:spcAft>
                <a:spcPts val="0"/>
              </a:spcAft>
              <a:defRPr/>
            </a:pPr>
            <a:r>
              <a:rPr lang="el-GR" dirty="0">
                <a:solidFill>
                  <a:schemeClr val="accent1">
                    <a:lumMod val="75000"/>
                  </a:schemeClr>
                </a:solidFill>
              </a:rPr>
              <a:t>Τι είναι τελικά η εμψύχωση;  </a:t>
            </a:r>
            <a:br>
              <a:rPr lang="el-GR" dirty="0">
                <a:solidFill>
                  <a:schemeClr val="accent1">
                    <a:lumMod val="75000"/>
                  </a:schemeClr>
                </a:solidFill>
              </a:rPr>
            </a:br>
            <a:endParaRPr lang="el-GR" dirty="0">
              <a:solidFill>
                <a:schemeClr val="accent1">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F0AD4EE0-95DC-AE7D-200D-BB5D950080FE}"/>
              </a:ext>
            </a:extLst>
          </p:cNvPr>
          <p:cNvSpPr txBox="1"/>
          <p:nvPr/>
        </p:nvSpPr>
        <p:spPr>
          <a:xfrm>
            <a:off x="500063" y="1285875"/>
            <a:ext cx="8072437" cy="3540125"/>
          </a:xfrm>
          <a:prstGeom prst="rect">
            <a:avLst/>
          </a:prstGeom>
          <a:noFill/>
        </p:spPr>
        <p:txBody>
          <a:bodyPr>
            <a:spAutoFit/>
          </a:bodyPr>
          <a:lstStyle/>
          <a:p>
            <a:pPr>
              <a:defRPr/>
            </a:pPr>
            <a:r>
              <a:rPr lang="el-GR" sz="2400" dirty="0">
                <a:solidFill>
                  <a:schemeClr val="accent1">
                    <a:lumMod val="75000"/>
                  </a:schemeClr>
                </a:solidFill>
                <a:latin typeface="+mn-lt"/>
                <a:cs typeface="Arial" charset="0"/>
              </a:rPr>
              <a:t>δ) Εμψύχωση ως επικοινωνιακή εργασία ελεύθερου χρόνου</a:t>
            </a:r>
          </a:p>
          <a:p>
            <a:pPr>
              <a:defRPr/>
            </a:pPr>
            <a:endParaRPr lang="en-US" sz="2000" dirty="0">
              <a:solidFill>
                <a:schemeClr val="accent1">
                  <a:lumMod val="75000"/>
                </a:schemeClr>
              </a:solidFill>
              <a:latin typeface="+mn-lt"/>
              <a:cs typeface="Arial" charset="0"/>
            </a:endParaRPr>
          </a:p>
          <a:p>
            <a:pPr>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Αναπτύχθηκε στη Γερμανία τη δεκαετία του ΄70 στα πλαίσια της Παιδαγωγικής του ελεύθερου χρόνου. </a:t>
            </a:r>
          </a:p>
          <a:p>
            <a:pPr algn="just">
              <a:buFont typeface="Courier New" pitchFamily="49" charset="0"/>
              <a:buChar char="o"/>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Προσανατολίζεται σε ανοιχτές παιδαγωγικές καταστάσεις οι οποίες στοχεύουν στην προώθηση της αυτονομίας και της αυτοπραγμάτωσης</a:t>
            </a:r>
          </a:p>
          <a:p>
            <a:pPr algn="just">
              <a:buFont typeface="Courier New" pitchFamily="49" charset="0"/>
              <a:buChar char="o"/>
              <a:defRPr/>
            </a:pPr>
            <a:endParaRPr lang="el-GR" sz="2000" dirty="0">
              <a:solidFill>
                <a:schemeClr val="accent1">
                  <a:lumMod val="75000"/>
                </a:schemeClr>
              </a:solidFill>
              <a:latin typeface="+mn-lt"/>
              <a:cs typeface="Arial" charset="0"/>
            </a:endParaRPr>
          </a:p>
          <a:p>
            <a:pPr algn="just">
              <a:buFont typeface="Courier New" pitchFamily="49" charset="0"/>
              <a:buChar char="o"/>
              <a:defRPr/>
            </a:pPr>
            <a:r>
              <a:rPr lang="el-GR" sz="2000" dirty="0">
                <a:solidFill>
                  <a:schemeClr val="accent1">
                    <a:lumMod val="75000"/>
                  </a:schemeClr>
                </a:solidFill>
                <a:latin typeface="+mn-lt"/>
                <a:cs typeface="Arial" charset="0"/>
              </a:rPr>
              <a:t> Επιδιώκεται η δημιουργία νέων ενδιαφερόντων, η ενεργοποίηση και η ενίσχυση των εσωτερικών κινήτρων (</a:t>
            </a:r>
            <a:r>
              <a:rPr lang="en-US" sz="2000" dirty="0" err="1">
                <a:solidFill>
                  <a:schemeClr val="accent1">
                    <a:lumMod val="75000"/>
                  </a:schemeClr>
                </a:solidFill>
                <a:latin typeface="+mn-lt"/>
                <a:cs typeface="Arial" charset="0"/>
              </a:rPr>
              <a:t>Peterhoff</a:t>
            </a:r>
            <a:r>
              <a:rPr lang="en-US" sz="2000" dirty="0">
                <a:solidFill>
                  <a:schemeClr val="accent1">
                    <a:lumMod val="75000"/>
                  </a:schemeClr>
                </a:solidFill>
                <a:latin typeface="+mn-lt"/>
                <a:cs typeface="Arial" charset="0"/>
              </a:rPr>
              <a:t>, 1987).</a:t>
            </a:r>
            <a:endParaRPr lang="el-GR" sz="2000" dirty="0">
              <a:solidFill>
                <a:schemeClr val="accent1">
                  <a:lumMod val="75000"/>
                </a:schemeClr>
              </a:solidFill>
              <a:latin typeface="+mn-lt"/>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D65417EC-019F-1556-E8D5-C4ABC27394F5}"/>
              </a:ext>
            </a:extLst>
          </p:cNvPr>
          <p:cNvSpPr txBox="1"/>
          <p:nvPr/>
        </p:nvSpPr>
        <p:spPr>
          <a:xfrm>
            <a:off x="214313" y="285750"/>
            <a:ext cx="8786812" cy="6740525"/>
          </a:xfrm>
          <a:prstGeom prst="rect">
            <a:avLst/>
          </a:prstGeom>
          <a:noFill/>
        </p:spPr>
        <p:txBody>
          <a:bodyPr>
            <a:spAutoFit/>
          </a:bodyPr>
          <a:lstStyle/>
          <a:p>
            <a:pPr algn="just">
              <a:buFont typeface="Courier New" pitchFamily="49" charset="0"/>
              <a:buChar char="o"/>
              <a:defRPr/>
            </a:pPr>
            <a:r>
              <a:rPr lang="el-GR" dirty="0">
                <a:solidFill>
                  <a:schemeClr val="accent1">
                    <a:lumMod val="75000"/>
                  </a:schemeClr>
                </a:solidFill>
                <a:latin typeface="+mn-lt"/>
                <a:cs typeface="Arial" charset="0"/>
              </a:rPr>
              <a:t> Η </a:t>
            </a:r>
            <a:r>
              <a:rPr lang="el-GR" dirty="0" err="1">
                <a:solidFill>
                  <a:schemeClr val="accent1">
                    <a:lumMod val="75000"/>
                  </a:schemeClr>
                </a:solidFill>
                <a:latin typeface="+mn-lt"/>
                <a:cs typeface="Arial" charset="0"/>
              </a:rPr>
              <a:t>κοινωνικοπολιτισμική</a:t>
            </a:r>
            <a:r>
              <a:rPr lang="el-GR" dirty="0">
                <a:solidFill>
                  <a:schemeClr val="accent1">
                    <a:lumMod val="75000"/>
                  </a:schemeClr>
                </a:solidFill>
                <a:latin typeface="+mn-lt"/>
                <a:cs typeface="Arial" charset="0"/>
              </a:rPr>
              <a:t> εμψύχωση είναι μία μέθοδος η οποία αξιοποιεί </a:t>
            </a:r>
            <a:r>
              <a:rPr lang="el-GR" dirty="0" err="1">
                <a:solidFill>
                  <a:schemeClr val="accent1">
                    <a:lumMod val="75000"/>
                  </a:schemeClr>
                </a:solidFill>
                <a:latin typeface="+mn-lt"/>
                <a:cs typeface="Arial" charset="0"/>
              </a:rPr>
              <a:t>ημι</a:t>
            </a:r>
            <a:r>
              <a:rPr lang="el-GR" dirty="0">
                <a:solidFill>
                  <a:schemeClr val="accent1">
                    <a:lumMod val="75000"/>
                  </a:schemeClr>
                </a:solidFill>
                <a:latin typeface="+mn-lt"/>
                <a:cs typeface="Arial" charset="0"/>
              </a:rPr>
              <a:t>- κατευθυνόμενες διαδικασίες ενσωμάτωσης και συμμετοχής των μελών μίας ομάδας με στόχο την ατομική και συλλογική εξέλιξη. </a:t>
            </a: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r>
              <a:rPr lang="el-GR" dirty="0">
                <a:solidFill>
                  <a:schemeClr val="accent1">
                    <a:lumMod val="75000"/>
                  </a:schemeClr>
                </a:solidFill>
                <a:latin typeface="+mn-lt"/>
                <a:cs typeface="Arial" charset="0"/>
              </a:rPr>
              <a:t> Αφορά σε μία σειρά δράσεων που υποστηρίζουν την επίτευξη ενός τελικού σκοπού, ο οποίος έχει προκύψει ως το αποτέλεσμα κατάλληλων κοινών διεργασιών και αποφάσεων. </a:t>
            </a: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r>
              <a:rPr lang="el-GR" dirty="0">
                <a:solidFill>
                  <a:schemeClr val="accent1">
                    <a:lumMod val="75000"/>
                  </a:schemeClr>
                </a:solidFill>
                <a:latin typeface="+mn-lt"/>
                <a:cs typeface="Arial" charset="0"/>
              </a:rPr>
              <a:t> Οι δράσεις στοχεύουν στην αυτονόμηση και την κοινωνικοποίηση των ατόμων. </a:t>
            </a: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endParaRPr lang="el-GR" dirty="0">
              <a:solidFill>
                <a:schemeClr val="accent1">
                  <a:lumMod val="75000"/>
                </a:schemeClr>
              </a:solidFill>
              <a:latin typeface="+mn-lt"/>
              <a:cs typeface="Arial" charset="0"/>
            </a:endParaRPr>
          </a:p>
          <a:p>
            <a:pPr algn="just">
              <a:buFont typeface="Courier New" pitchFamily="49" charset="0"/>
              <a:buChar char="o"/>
              <a:defRPr/>
            </a:pPr>
            <a:r>
              <a:rPr lang="el-GR" dirty="0">
                <a:solidFill>
                  <a:schemeClr val="accent1">
                    <a:lumMod val="75000"/>
                  </a:schemeClr>
                </a:solidFill>
                <a:latin typeface="+mn-lt"/>
                <a:cs typeface="Arial" charset="0"/>
              </a:rPr>
              <a:t> Η </a:t>
            </a:r>
            <a:r>
              <a:rPr lang="el-GR" dirty="0" err="1">
                <a:solidFill>
                  <a:schemeClr val="accent1">
                    <a:lumMod val="75000"/>
                  </a:schemeClr>
                </a:solidFill>
                <a:latin typeface="+mn-lt"/>
                <a:cs typeface="Arial" charset="0"/>
              </a:rPr>
              <a:t>κοινωνικοπολιτισμική</a:t>
            </a:r>
            <a:r>
              <a:rPr lang="el-GR" dirty="0">
                <a:solidFill>
                  <a:schemeClr val="accent1">
                    <a:lumMod val="75000"/>
                  </a:schemeClr>
                </a:solidFill>
                <a:latin typeface="+mn-lt"/>
                <a:cs typeface="Arial" charset="0"/>
              </a:rPr>
              <a:t> εμψύχωση προσδίδει στον όρο την έννοια της κοινωνικής αλλαγής, η οποία λαμβάνει χώρα μέσα από μία σειρά διαλεκτικών και κυκλικών διεργασιών, μία συνεχή και δημιουργική αλληλεπίδραση μεταξύ των ατόμων που συμμετέχουν στη συγκεκριμένη δράση</a:t>
            </a:r>
          </a:p>
          <a:p>
            <a:pPr algn="just">
              <a:buFont typeface="Courier New" pitchFamily="49" charset="0"/>
              <a:buChar char="o"/>
              <a:defRPr/>
            </a:pPr>
            <a:endParaRPr lang="el-GR" dirty="0">
              <a:solidFill>
                <a:schemeClr val="accent1">
                  <a:lumMod val="75000"/>
                </a:schemeClr>
              </a:solidFill>
              <a:latin typeface="Arial" charset="0"/>
              <a:cs typeface="Arial" charset="0"/>
            </a:endParaRPr>
          </a:p>
          <a:p>
            <a:pPr algn="just">
              <a:buFont typeface="Courier New" pitchFamily="49" charset="0"/>
              <a:buChar char="o"/>
              <a:defRPr/>
            </a:pPr>
            <a:endParaRPr lang="el-GR" dirty="0">
              <a:solidFill>
                <a:schemeClr val="accent1">
                  <a:lumMod val="75000"/>
                </a:schemeClr>
              </a:solidFill>
              <a:latin typeface="Arial" charset="0"/>
              <a:cs typeface="Arial" charset="0"/>
            </a:endParaRPr>
          </a:p>
          <a:p>
            <a:pPr algn="just">
              <a:defRPr/>
            </a:pPr>
            <a:endParaRPr lang="el-GR" dirty="0">
              <a:solidFill>
                <a:schemeClr val="accent1">
                  <a:lumMod val="75000"/>
                </a:schemeClr>
              </a:solidFill>
              <a:latin typeface="Arial" charset="0"/>
              <a:cs typeface="Arial" charset="0"/>
            </a:endParaRPr>
          </a:p>
          <a:p>
            <a:pPr algn="just">
              <a:defRPr/>
            </a:pPr>
            <a:endParaRPr lang="el-GR" dirty="0">
              <a:solidFill>
                <a:schemeClr val="accent1">
                  <a:lumMod val="75000"/>
                </a:schemeClr>
              </a:solidFill>
              <a:latin typeface="Arial" charset="0"/>
              <a:cs typeface="Arial" charset="0"/>
            </a:endParaRPr>
          </a:p>
          <a:p>
            <a:pPr algn="just">
              <a:defRPr/>
            </a:pPr>
            <a:r>
              <a:rPr lang="el-GR" dirty="0">
                <a:solidFill>
                  <a:schemeClr val="accent1">
                    <a:lumMod val="75000"/>
                  </a:schemeClr>
                </a:solidFill>
                <a:latin typeface="Arial" charset="0"/>
                <a:cs typeface="Arial"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D5B275F6-4E5F-A453-DCC8-2DBFB362A46C}"/>
              </a:ext>
            </a:extLst>
          </p:cNvPr>
          <p:cNvSpPr txBox="1"/>
          <p:nvPr/>
        </p:nvSpPr>
        <p:spPr>
          <a:xfrm>
            <a:off x="428625" y="1214438"/>
            <a:ext cx="8001000" cy="2246312"/>
          </a:xfrm>
          <a:prstGeom prst="rect">
            <a:avLst/>
          </a:prstGeom>
          <a:noFill/>
        </p:spPr>
        <p:txBody>
          <a:bodyPr>
            <a:spAutoFit/>
          </a:bodyPr>
          <a:lstStyle/>
          <a:p>
            <a:pPr algn="just">
              <a:defRPr/>
            </a:pPr>
            <a:r>
              <a:rPr lang="el-GR" sz="2000" dirty="0">
                <a:latin typeface="+mn-lt"/>
                <a:cs typeface="Arial" charset="0"/>
              </a:rPr>
              <a:t>Μέσω της </a:t>
            </a:r>
            <a:r>
              <a:rPr lang="el-GR" sz="2000" dirty="0" err="1">
                <a:latin typeface="+mn-lt"/>
                <a:cs typeface="Arial" charset="0"/>
              </a:rPr>
              <a:t>κοινωνικοπολιτισμικής</a:t>
            </a:r>
            <a:r>
              <a:rPr lang="el-GR" sz="2000" dirty="0">
                <a:latin typeface="+mn-lt"/>
                <a:cs typeface="Arial" charset="0"/>
              </a:rPr>
              <a:t> εμψύχωσης οι συμμετέχοντες επωφελούνται τόσο από τις ίδιες τις δραστηριότητες που οργανώνει ο εμψυχωτής, όσο και από την προσωπική ανάπτυξη και την ενδυνάμωση των κοινωνικών τους δικτύων.  Αυτό το είδος της εμψύχωσης επιτρέπει την ανάπτυξη συνεργατικών μορφών δράσης και κοινωνικών σχέσεων μεταξύ των συμμετεχόντων, ενώ ταυτόχρονα συμβάλλει στην προαγωγή της αυτονομίας τους.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648D0747-AFCB-80E4-FB34-96F679C2C9A2}"/>
              </a:ext>
            </a:extLst>
          </p:cNvPr>
          <p:cNvSpPr txBox="1"/>
          <p:nvPr/>
        </p:nvSpPr>
        <p:spPr>
          <a:xfrm>
            <a:off x="714375" y="1143000"/>
            <a:ext cx="8215313" cy="5200650"/>
          </a:xfrm>
          <a:prstGeom prst="rect">
            <a:avLst/>
          </a:prstGeom>
          <a:noFill/>
        </p:spPr>
        <p:txBody>
          <a:bodyPr>
            <a:spAutoFit/>
          </a:bodyPr>
          <a:lstStyle/>
          <a:p>
            <a:pPr>
              <a:defRPr/>
            </a:pPr>
            <a:r>
              <a:rPr lang="el-GR" sz="2000" dirty="0">
                <a:latin typeface="+mn-lt"/>
                <a:cs typeface="Arial" charset="0"/>
              </a:rPr>
              <a:t>Οι μέθοδοι που χρησιμοποιεί η εμψύχωση είναι:</a:t>
            </a:r>
          </a:p>
          <a:p>
            <a:pPr>
              <a:defRPr/>
            </a:pPr>
            <a:endParaRPr lang="el-GR" sz="2000" dirty="0">
              <a:latin typeface="+mn-lt"/>
              <a:cs typeface="Arial" charset="0"/>
            </a:endParaRPr>
          </a:p>
          <a:p>
            <a:pPr>
              <a:defRPr/>
            </a:pPr>
            <a:r>
              <a:rPr lang="el-GR" sz="2000" dirty="0">
                <a:latin typeface="+mn-lt"/>
                <a:cs typeface="Arial" charset="0"/>
              </a:rPr>
              <a:t>α) Η συμβουλευτική</a:t>
            </a:r>
          </a:p>
          <a:p>
            <a:pPr>
              <a:defRPr/>
            </a:pPr>
            <a:endParaRPr lang="el-GR" sz="2000" dirty="0">
              <a:latin typeface="+mn-lt"/>
              <a:cs typeface="Arial" charset="0"/>
            </a:endParaRPr>
          </a:p>
          <a:p>
            <a:pPr algn="just">
              <a:defRPr/>
            </a:pPr>
            <a:r>
              <a:rPr lang="el-GR" sz="2000" dirty="0">
                <a:latin typeface="+mn-lt"/>
                <a:cs typeface="Arial" charset="0"/>
              </a:rPr>
              <a:t>β) Η επικοινωνιακή εμψύχωση, ως αφύπνιση ενδιαφερόντων, συνειδητοποίηση ικανοτήτων, βελτίωση της κοινωνικής παρατήρησης, ανάπτυξη πρωτοβουλιών </a:t>
            </a:r>
            <a:r>
              <a:rPr lang="el-GR" sz="2000" dirty="0" err="1">
                <a:latin typeface="+mn-lt"/>
                <a:cs typeface="Arial" charset="0"/>
              </a:rPr>
              <a:t>κ.α</a:t>
            </a:r>
            <a:endParaRPr lang="el-GR" sz="2000" dirty="0">
              <a:latin typeface="+mn-lt"/>
              <a:cs typeface="Arial" charset="0"/>
            </a:endParaRPr>
          </a:p>
          <a:p>
            <a:pPr algn="just">
              <a:defRPr/>
            </a:pPr>
            <a:endParaRPr lang="el-GR" sz="2000" dirty="0">
              <a:latin typeface="+mn-lt"/>
              <a:cs typeface="Arial" charset="0"/>
            </a:endParaRPr>
          </a:p>
          <a:p>
            <a:pPr algn="just">
              <a:defRPr/>
            </a:pPr>
            <a:r>
              <a:rPr lang="el-GR" sz="2000" dirty="0">
                <a:latin typeface="+mn-lt"/>
                <a:cs typeface="Arial" charset="0"/>
              </a:rPr>
              <a:t>γ) Ο συμμετοχικός σχεδιασμός ως ανάλυση καταστάσεων, ανάλυση αναγκών, </a:t>
            </a:r>
            <a:r>
              <a:rPr lang="el-GR" sz="2000" dirty="0" err="1">
                <a:latin typeface="+mn-lt"/>
                <a:cs typeface="Arial" charset="0"/>
              </a:rPr>
              <a:t>σκοποθεσία</a:t>
            </a:r>
            <a:r>
              <a:rPr lang="el-GR" sz="2000" dirty="0">
                <a:latin typeface="+mn-lt"/>
                <a:cs typeface="Arial" charset="0"/>
              </a:rPr>
              <a:t>, επιλογή μεθόδων και τρόπων ελέγχου της αποτελεσματικότητας. Συμβάλλει στη διεύρυνση των ευκαιριών συμμετοχής και βοηθά στην απόκτηση εμπειριών ατομικής δράσης στα πλαίσια συλλογικών ενεργειών.   </a:t>
            </a:r>
          </a:p>
          <a:p>
            <a:pPr>
              <a:defRPr/>
            </a:pPr>
            <a:endParaRPr lang="el-GR" dirty="0">
              <a:latin typeface="Arial" charset="0"/>
              <a:cs typeface="Arial" charset="0"/>
            </a:endParaRPr>
          </a:p>
          <a:p>
            <a:pPr>
              <a:defRPr/>
            </a:pPr>
            <a:endParaRPr lang="el-GR" dirty="0">
              <a:solidFill>
                <a:schemeClr val="accent1">
                  <a:lumMod val="75000"/>
                </a:schemeClr>
              </a:solidFill>
              <a:latin typeface="Arial" charset="0"/>
              <a:cs typeface="Arial" charset="0"/>
            </a:endParaRPr>
          </a:p>
          <a:p>
            <a:pPr>
              <a:defRPr/>
            </a:pPr>
            <a:endParaRPr lang="el-GR" dirty="0">
              <a:solidFill>
                <a:schemeClr val="accent1">
                  <a:lumMod val="75000"/>
                </a:schemeClr>
              </a:solidFill>
              <a:latin typeface="Arial" charset="0"/>
              <a:cs typeface="Arial" charset="0"/>
            </a:endParaRPr>
          </a:p>
          <a:p>
            <a:pPr>
              <a:defRPr/>
            </a:pPr>
            <a:endParaRPr lang="el-GR" dirty="0">
              <a:solidFill>
                <a:schemeClr val="accent1">
                  <a:lumMod val="75000"/>
                </a:schemeClr>
              </a:solidFill>
              <a:latin typeface="Arial" charset="0"/>
              <a:cs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63B7C0D3-5775-181C-EFF7-3FC1F3A1863E}"/>
              </a:ext>
            </a:extLst>
          </p:cNvPr>
          <p:cNvGraphicFramePr>
            <a:graphicFrameLocks noGrp="1"/>
          </p:cNvGraphicFramePr>
          <p:nvPr>
            <p:ph idx="1"/>
          </p:nvPr>
        </p:nvGraphicFramePr>
        <p:xfrm>
          <a:off x="1190782" y="1447186"/>
          <a:ext cx="7879475" cy="39746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527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C36E97-DB66-728C-BD1C-06285A3371CA}"/>
              </a:ext>
            </a:extLst>
          </p:cNvPr>
          <p:cNvSpPr>
            <a:spLocks noGrp="1"/>
          </p:cNvSpPr>
          <p:nvPr>
            <p:ph type="title"/>
          </p:nvPr>
        </p:nvSpPr>
        <p:spPr>
          <a:xfrm>
            <a:off x="516193" y="1201081"/>
            <a:ext cx="7115018" cy="1162814"/>
          </a:xfrm>
        </p:spPr>
        <p:txBody>
          <a:bodyPr>
            <a:normAutofit/>
          </a:bodyPr>
          <a:lstStyle/>
          <a:p>
            <a:pPr algn="ctr"/>
            <a:r>
              <a:rPr lang="el-GR" sz="2400" dirty="0"/>
              <a:t>Ως </a:t>
            </a:r>
            <a:r>
              <a:rPr lang="el-GR" sz="2400" dirty="0" err="1"/>
              <a:t>εµψύχωση</a:t>
            </a:r>
            <a:r>
              <a:rPr lang="el-GR" sz="2400" dirty="0"/>
              <a:t> νοείται η δραστηριότητα ενός </a:t>
            </a:r>
            <a:r>
              <a:rPr lang="el-GR" sz="2400" dirty="0" err="1"/>
              <a:t>ατόµου</a:t>
            </a:r>
            <a:r>
              <a:rPr lang="el-GR" sz="2400" dirty="0"/>
              <a:t> ή µ</a:t>
            </a:r>
            <a:r>
              <a:rPr lang="el-GR" sz="2400" dirty="0" err="1"/>
              <a:t>ιας</a:t>
            </a:r>
            <a:r>
              <a:rPr lang="el-GR" sz="2400" dirty="0"/>
              <a:t> </a:t>
            </a:r>
            <a:r>
              <a:rPr lang="el-GR" sz="2400" dirty="0" err="1"/>
              <a:t>οµάδας</a:t>
            </a:r>
            <a:r>
              <a:rPr lang="el-GR" sz="2400" dirty="0"/>
              <a:t> που: </a:t>
            </a:r>
          </a:p>
        </p:txBody>
      </p:sp>
      <p:graphicFrame>
        <p:nvGraphicFramePr>
          <p:cNvPr id="5" name="Θέση περιεχομένου 2">
            <a:extLst>
              <a:ext uri="{FF2B5EF4-FFF2-40B4-BE49-F238E27FC236}">
                <a16:creationId xmlns:a16="http://schemas.microsoft.com/office/drawing/2014/main" id="{C639FF94-3D11-C3AD-05E7-A4F6412E275A}"/>
              </a:ext>
            </a:extLst>
          </p:cNvPr>
          <p:cNvGraphicFramePr>
            <a:graphicFrameLocks noGrp="1"/>
          </p:cNvGraphicFramePr>
          <p:nvPr>
            <p:ph idx="1"/>
          </p:nvPr>
        </p:nvGraphicFramePr>
        <p:xfrm>
          <a:off x="418610" y="2363894"/>
          <a:ext cx="7543800" cy="32239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0136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41F186-5EC4-D518-5096-2E090E1F21B1}"/>
              </a:ext>
            </a:extLst>
          </p:cNvPr>
          <p:cNvSpPr>
            <a:spLocks noGrp="1"/>
          </p:cNvSpPr>
          <p:nvPr>
            <p:ph type="title"/>
          </p:nvPr>
        </p:nvSpPr>
        <p:spPr>
          <a:xfrm>
            <a:off x="700549" y="1063728"/>
            <a:ext cx="7252669" cy="1297859"/>
          </a:xfrm>
        </p:spPr>
        <p:txBody>
          <a:bodyPr>
            <a:normAutofit/>
          </a:bodyPr>
          <a:lstStyle/>
          <a:p>
            <a:pPr algn="ctr"/>
            <a:r>
              <a:rPr lang="el-GR" sz="2475" dirty="0"/>
              <a:t>Παγίδες στην </a:t>
            </a:r>
            <a:r>
              <a:rPr lang="el-GR" sz="2475" dirty="0" err="1"/>
              <a:t>κοινωνικο</a:t>
            </a:r>
            <a:r>
              <a:rPr lang="el-GR" sz="2475" dirty="0"/>
              <a:t>-πολιτισμική εμψύχωση</a:t>
            </a:r>
            <a:r>
              <a:rPr lang="en-US" sz="2475" dirty="0"/>
              <a:t> (</a:t>
            </a:r>
            <a:r>
              <a:rPr lang="el-GR" sz="2475" dirty="0"/>
              <a:t>βλ. ετερότητα)</a:t>
            </a:r>
          </a:p>
        </p:txBody>
      </p:sp>
      <p:graphicFrame>
        <p:nvGraphicFramePr>
          <p:cNvPr id="5" name="Θέση περιεχομένου 2">
            <a:extLst>
              <a:ext uri="{FF2B5EF4-FFF2-40B4-BE49-F238E27FC236}">
                <a16:creationId xmlns:a16="http://schemas.microsoft.com/office/drawing/2014/main" id="{A979777E-B045-D299-BFF9-51F0D9912714}"/>
              </a:ext>
            </a:extLst>
          </p:cNvPr>
          <p:cNvGraphicFramePr>
            <a:graphicFrameLocks noGrp="1"/>
          </p:cNvGraphicFramePr>
          <p:nvPr>
            <p:ph idx="1"/>
          </p:nvPr>
        </p:nvGraphicFramePr>
        <p:xfrm>
          <a:off x="470615" y="2022297"/>
          <a:ext cx="7352379" cy="36797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5328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2D1239-D955-1E51-88C2-178D2BEA936E}"/>
              </a:ext>
            </a:extLst>
          </p:cNvPr>
          <p:cNvSpPr>
            <a:spLocks noGrp="1"/>
          </p:cNvSpPr>
          <p:nvPr>
            <p:ph type="title"/>
          </p:nvPr>
        </p:nvSpPr>
        <p:spPr>
          <a:xfrm>
            <a:off x="1190782" y="1198772"/>
            <a:ext cx="7115018" cy="1162814"/>
          </a:xfrm>
        </p:spPr>
        <p:txBody>
          <a:bodyPr>
            <a:normAutofit/>
          </a:bodyPr>
          <a:lstStyle/>
          <a:p>
            <a:pPr algn="ctr">
              <a:lnSpc>
                <a:spcPct val="90000"/>
              </a:lnSpc>
            </a:pPr>
            <a:r>
              <a:rPr lang="el-GR" sz="2400" dirty="0"/>
              <a:t>Τρείς θεωρητικές κατευθύνσεις ως προς τις οποίες µ</a:t>
            </a:r>
            <a:r>
              <a:rPr lang="el-GR" sz="2400" dirty="0" err="1"/>
              <a:t>πορούµε</a:t>
            </a:r>
            <a:r>
              <a:rPr lang="el-GR" sz="2400" dirty="0"/>
              <a:t> να </a:t>
            </a:r>
            <a:r>
              <a:rPr lang="el-GR" sz="2400" dirty="0" err="1"/>
              <a:t>τοποθετήσουµε</a:t>
            </a:r>
            <a:r>
              <a:rPr lang="el-GR" sz="2400" dirty="0"/>
              <a:t> την Εµψύχωση και τις λειτουργίες της:</a:t>
            </a:r>
          </a:p>
        </p:txBody>
      </p:sp>
      <p:graphicFrame>
        <p:nvGraphicFramePr>
          <p:cNvPr id="18" name="Θέση περιεχομένου 2">
            <a:extLst>
              <a:ext uri="{FF2B5EF4-FFF2-40B4-BE49-F238E27FC236}">
                <a16:creationId xmlns:a16="http://schemas.microsoft.com/office/drawing/2014/main" id="{F98956B8-0D56-12D4-F8A7-7F9F0F583403}"/>
              </a:ext>
            </a:extLst>
          </p:cNvPr>
          <p:cNvGraphicFramePr>
            <a:graphicFrameLocks noGrp="1"/>
          </p:cNvGraphicFramePr>
          <p:nvPr>
            <p:ph idx="1"/>
          </p:nvPr>
        </p:nvGraphicFramePr>
        <p:xfrm>
          <a:off x="1190625" y="2477692"/>
          <a:ext cx="7115175" cy="29444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9001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473F1-36D6-A16E-96F4-788F29309F81}"/>
              </a:ext>
            </a:extLst>
          </p:cNvPr>
          <p:cNvSpPr>
            <a:spLocks noGrp="1"/>
          </p:cNvSpPr>
          <p:nvPr>
            <p:ph type="title"/>
          </p:nvPr>
        </p:nvSpPr>
        <p:spPr>
          <a:xfrm>
            <a:off x="1691680" y="548680"/>
            <a:ext cx="4820278" cy="1162814"/>
          </a:xfrm>
        </p:spPr>
        <p:txBody>
          <a:bodyPr>
            <a:normAutofit fontScale="90000"/>
          </a:bodyPr>
          <a:lstStyle/>
          <a:p>
            <a:pPr algn="ctr">
              <a:lnSpc>
                <a:spcPct val="90000"/>
              </a:lnSpc>
            </a:pPr>
            <a:r>
              <a:rPr lang="el-GR" sz="2325" dirty="0"/>
              <a:t>1. </a:t>
            </a:r>
            <a:r>
              <a:rPr lang="el-GR" sz="2325" dirty="0" err="1"/>
              <a:t>Συµπεριφορική-Δασκαλοκεντρική</a:t>
            </a:r>
            <a:r>
              <a:rPr lang="el-GR" sz="2325" dirty="0"/>
              <a:t> (</a:t>
            </a:r>
            <a:r>
              <a:rPr lang="el-GR" sz="2325" dirty="0" err="1"/>
              <a:t>Κατευθυντική</a:t>
            </a:r>
            <a:r>
              <a:rPr lang="el-GR" sz="2325" dirty="0"/>
              <a:t>, Μηχανιστική)</a:t>
            </a:r>
            <a:br>
              <a:rPr lang="en-US" sz="2325" dirty="0"/>
            </a:br>
            <a:endParaRPr lang="el-GR" sz="2325" dirty="0"/>
          </a:p>
        </p:txBody>
      </p:sp>
      <p:graphicFrame>
        <p:nvGraphicFramePr>
          <p:cNvPr id="5" name="Θέση περιεχομένου 2">
            <a:extLst>
              <a:ext uri="{FF2B5EF4-FFF2-40B4-BE49-F238E27FC236}">
                <a16:creationId xmlns:a16="http://schemas.microsoft.com/office/drawing/2014/main" id="{69997E34-4A02-2107-284E-B98D52DACCF9}"/>
              </a:ext>
            </a:extLst>
          </p:cNvPr>
          <p:cNvGraphicFramePr>
            <a:graphicFrameLocks noGrp="1"/>
          </p:cNvGraphicFramePr>
          <p:nvPr>
            <p:ph idx="1"/>
            <p:extLst>
              <p:ext uri="{D42A27DB-BD31-4B8C-83A1-F6EECF244321}">
                <p14:modId xmlns:p14="http://schemas.microsoft.com/office/powerpoint/2010/main" val="1033914604"/>
              </p:ext>
            </p:extLst>
          </p:nvPr>
        </p:nvGraphicFramePr>
        <p:xfrm>
          <a:off x="1691680" y="2060848"/>
          <a:ext cx="5530646" cy="3591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2660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6632E4-AD90-C497-EF5C-3F4052A8E388}"/>
              </a:ext>
            </a:extLst>
          </p:cNvPr>
          <p:cNvSpPr>
            <a:spLocks noGrp="1"/>
          </p:cNvSpPr>
          <p:nvPr>
            <p:ph type="title"/>
          </p:nvPr>
        </p:nvSpPr>
        <p:spPr>
          <a:xfrm>
            <a:off x="1190782" y="1198772"/>
            <a:ext cx="7115018" cy="1162814"/>
          </a:xfrm>
        </p:spPr>
        <p:txBody>
          <a:bodyPr>
            <a:normAutofit/>
          </a:bodyPr>
          <a:lstStyle/>
          <a:p>
            <a:pPr>
              <a:lnSpc>
                <a:spcPct val="90000"/>
              </a:lnSpc>
            </a:pPr>
            <a:r>
              <a:rPr lang="el-GR" sz="2550"/>
              <a:t>2. Εξελικτική -Ψυχαναλυτική (</a:t>
            </a:r>
            <a:r>
              <a:rPr lang="el-GR" sz="2550" err="1"/>
              <a:t>Μαθητοκεντρική</a:t>
            </a:r>
            <a:r>
              <a:rPr lang="el-GR" sz="2550"/>
              <a:t>, </a:t>
            </a:r>
            <a:r>
              <a:rPr lang="el-GR" sz="2550" err="1"/>
              <a:t>Ερµηνευτική</a:t>
            </a:r>
            <a:r>
              <a:rPr lang="el-GR" sz="2550"/>
              <a:t>, Στρουκτουραλιστική).</a:t>
            </a:r>
            <a:br>
              <a:rPr lang="en-US" sz="2550"/>
            </a:br>
            <a:endParaRPr lang="el-GR" sz="2550"/>
          </a:p>
        </p:txBody>
      </p:sp>
      <p:sp>
        <p:nvSpPr>
          <p:cNvPr id="3" name="Θέση περιεχομένου 2">
            <a:extLst>
              <a:ext uri="{FF2B5EF4-FFF2-40B4-BE49-F238E27FC236}">
                <a16:creationId xmlns:a16="http://schemas.microsoft.com/office/drawing/2014/main" id="{B569315A-D248-6EFD-374E-6F4F71786DEE}"/>
              </a:ext>
            </a:extLst>
          </p:cNvPr>
          <p:cNvSpPr>
            <a:spLocks noGrp="1"/>
          </p:cNvSpPr>
          <p:nvPr>
            <p:ph idx="1"/>
          </p:nvPr>
        </p:nvSpPr>
        <p:spPr>
          <a:xfrm>
            <a:off x="1190782" y="2477262"/>
            <a:ext cx="7115018" cy="2944614"/>
          </a:xfrm>
        </p:spPr>
        <p:txBody>
          <a:bodyPr>
            <a:normAutofit/>
          </a:bodyPr>
          <a:lstStyle/>
          <a:p>
            <a:pPr>
              <a:buFont typeface="Wingdings" panose="05000000000000000000" pitchFamily="2" charset="2"/>
              <a:buChar char="ü"/>
            </a:pPr>
            <a:r>
              <a:rPr lang="el-GR" dirty="0"/>
              <a:t>Οι σκέψεις, οι φόβοι, οι </a:t>
            </a:r>
            <a:r>
              <a:rPr lang="el-GR" dirty="0" err="1"/>
              <a:t>επιθυµίες</a:t>
            </a:r>
            <a:r>
              <a:rPr lang="el-GR" dirty="0"/>
              <a:t>, οι αποφάσεις και οι ενέργειες του </a:t>
            </a:r>
            <a:r>
              <a:rPr lang="el-GR" dirty="0" err="1"/>
              <a:t>υποκειµένου</a:t>
            </a:r>
            <a:r>
              <a:rPr lang="el-GR" dirty="0"/>
              <a:t> (</a:t>
            </a:r>
            <a:r>
              <a:rPr lang="el-GR" dirty="0" err="1"/>
              <a:t>ατοµικά</a:t>
            </a:r>
            <a:r>
              <a:rPr lang="el-GR" dirty="0"/>
              <a:t> και </a:t>
            </a:r>
            <a:r>
              <a:rPr lang="el-GR" dirty="0" err="1"/>
              <a:t>οµαδικά</a:t>
            </a:r>
            <a:r>
              <a:rPr lang="el-GR" dirty="0"/>
              <a:t>) συνοδεύονται και </a:t>
            </a:r>
            <a:r>
              <a:rPr lang="el-GR" dirty="0" err="1"/>
              <a:t>κατανοούνταιαναλύονται-ερµηνεύονται</a:t>
            </a:r>
            <a:r>
              <a:rPr lang="el-GR" dirty="0"/>
              <a:t> σε συνεργασία µε τον </a:t>
            </a:r>
            <a:r>
              <a:rPr lang="el-GR" dirty="0" err="1"/>
              <a:t>παρεµβαίνοντα</a:t>
            </a:r>
            <a:r>
              <a:rPr lang="el-GR" dirty="0"/>
              <a:t>, στο πλαίσιο </a:t>
            </a:r>
            <a:r>
              <a:rPr lang="el-GR" dirty="0" err="1"/>
              <a:t>προϋπάρχουσας</a:t>
            </a:r>
            <a:r>
              <a:rPr lang="el-GR" dirty="0"/>
              <a:t> πορείας εξέλιξης, </a:t>
            </a:r>
            <a:r>
              <a:rPr lang="el-GR" dirty="0" err="1"/>
              <a:t>δοµής</a:t>
            </a:r>
            <a:r>
              <a:rPr lang="el-GR" dirty="0"/>
              <a:t> και </a:t>
            </a:r>
            <a:r>
              <a:rPr lang="el-GR" dirty="0" err="1"/>
              <a:t>οικονοµίας</a:t>
            </a:r>
            <a:r>
              <a:rPr lang="el-GR" dirty="0"/>
              <a:t> του ψυχικού </a:t>
            </a:r>
            <a:r>
              <a:rPr lang="el-GR" dirty="0" err="1"/>
              <a:t>κόσµου</a:t>
            </a:r>
            <a:r>
              <a:rPr lang="el-GR" dirty="0"/>
              <a:t>. </a:t>
            </a:r>
          </a:p>
          <a:p>
            <a:pPr>
              <a:buFont typeface="Wingdings" panose="05000000000000000000" pitchFamily="2" charset="2"/>
              <a:buChar char="ü"/>
            </a:pPr>
            <a:endParaRPr lang="el-GR" dirty="0"/>
          </a:p>
          <a:p>
            <a:pPr>
              <a:buFont typeface="Wingdings" panose="05000000000000000000" pitchFamily="2" charset="2"/>
              <a:buChar char="ü"/>
            </a:pPr>
            <a:r>
              <a:rPr lang="el-GR" dirty="0"/>
              <a:t>Η </a:t>
            </a:r>
            <a:r>
              <a:rPr lang="el-GR" dirty="0" err="1"/>
              <a:t>συναισθηµατική</a:t>
            </a:r>
            <a:r>
              <a:rPr lang="el-GR" dirty="0"/>
              <a:t> </a:t>
            </a:r>
            <a:r>
              <a:rPr lang="el-GR" dirty="0" err="1"/>
              <a:t>εµπλοκή</a:t>
            </a:r>
            <a:r>
              <a:rPr lang="el-GR" dirty="0"/>
              <a:t> του </a:t>
            </a:r>
            <a:r>
              <a:rPr lang="el-GR" dirty="0" err="1"/>
              <a:t>εµψυχωτή-παρεµβαίνοντα</a:t>
            </a:r>
            <a:r>
              <a:rPr lang="el-GR" dirty="0"/>
              <a:t> και των </a:t>
            </a:r>
            <a:r>
              <a:rPr lang="el-GR" dirty="0" err="1"/>
              <a:t>υποκειµένων</a:t>
            </a:r>
            <a:r>
              <a:rPr lang="el-GR" dirty="0"/>
              <a:t> οφείλει να επιλυθεί-ξεπερασθεί.</a:t>
            </a:r>
          </a:p>
        </p:txBody>
      </p:sp>
    </p:spTree>
    <p:extLst>
      <p:ext uri="{BB962C8B-B14F-4D97-AF65-F5344CB8AC3E}">
        <p14:creationId xmlns:p14="http://schemas.microsoft.com/office/powerpoint/2010/main" val="252457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TextBox">
            <a:extLst>
              <a:ext uri="{FF2B5EF4-FFF2-40B4-BE49-F238E27FC236}">
                <a16:creationId xmlns:a16="http://schemas.microsoft.com/office/drawing/2014/main" id="{DA24BFCE-C4B3-020E-666F-4B632D8B8167}"/>
              </a:ext>
            </a:extLst>
          </p:cNvPr>
          <p:cNvSpPr txBox="1">
            <a:spLocks noChangeArrowheads="1"/>
          </p:cNvSpPr>
          <p:nvPr/>
        </p:nvSpPr>
        <p:spPr bwMode="auto">
          <a:xfrm>
            <a:off x="251520" y="1556792"/>
            <a:ext cx="7786688" cy="3140075"/>
          </a:xfrm>
          <a:prstGeom prst="rect">
            <a:avLst/>
          </a:prstGeom>
          <a:noFill/>
          <a:ln w="9525">
            <a:noFill/>
            <a:miter lim="800000"/>
            <a:headEnd/>
            <a:tailEnd/>
          </a:ln>
        </p:spPr>
        <p:txBody>
          <a:bodyPr>
            <a:spAutoFit/>
          </a:bodyPr>
          <a:lstStyle/>
          <a:p>
            <a:pPr algn="ctr">
              <a:defRPr/>
            </a:pPr>
            <a:endParaRPr lang="el-GR" dirty="0">
              <a:latin typeface="Calibri" pitchFamily="34" charset="0"/>
              <a:cs typeface="Arial" charset="0"/>
            </a:endParaRPr>
          </a:p>
          <a:p>
            <a:pPr algn="just">
              <a:buFont typeface="Wingdings" pitchFamily="2" charset="2"/>
              <a:buChar char="ü"/>
              <a:defRPr/>
            </a:pPr>
            <a:r>
              <a:rPr lang="el-GR" sz="2000" dirty="0">
                <a:solidFill>
                  <a:schemeClr val="accent1">
                    <a:lumMod val="75000"/>
                  </a:schemeClr>
                </a:solidFill>
                <a:latin typeface="Calibri" pitchFamily="34" charset="0"/>
                <a:cs typeface="Arial" charset="0"/>
              </a:rPr>
              <a:t>Σύμφωνα με την ετυμολογική προσέγγιση της λέξης, εμψύχωση είναι η διαδικασία κατά την οποία δίνεται η πρώτη πνοή (Μπαμπινιώτης, 2011).</a:t>
            </a:r>
          </a:p>
          <a:p>
            <a:pPr algn="just">
              <a:defRPr/>
            </a:pPr>
            <a:endParaRPr lang="el-GR" sz="2000" dirty="0">
              <a:solidFill>
                <a:schemeClr val="accent1">
                  <a:lumMod val="75000"/>
                </a:schemeClr>
              </a:solidFill>
              <a:latin typeface="Calibri" pitchFamily="34" charset="0"/>
              <a:cs typeface="Arial" charset="0"/>
            </a:endParaRPr>
          </a:p>
          <a:p>
            <a:pPr algn="just">
              <a:defRPr/>
            </a:pPr>
            <a:endParaRPr lang="el-GR" sz="2000" dirty="0">
              <a:solidFill>
                <a:schemeClr val="accent1">
                  <a:lumMod val="75000"/>
                </a:schemeClr>
              </a:solidFill>
              <a:latin typeface="Calibri" pitchFamily="34" charset="0"/>
              <a:cs typeface="Arial" charset="0"/>
            </a:endParaRPr>
          </a:p>
          <a:p>
            <a:pPr algn="just">
              <a:defRPr/>
            </a:pPr>
            <a:endParaRPr lang="el-GR" sz="2000" dirty="0">
              <a:solidFill>
                <a:schemeClr val="accent1">
                  <a:lumMod val="75000"/>
                </a:schemeClr>
              </a:solidFill>
              <a:latin typeface="Calibri" pitchFamily="34" charset="0"/>
              <a:cs typeface="Arial" charset="0"/>
            </a:endParaRPr>
          </a:p>
          <a:p>
            <a:pPr algn="just">
              <a:defRPr/>
            </a:pPr>
            <a:endParaRPr lang="el-GR" sz="2000" dirty="0">
              <a:solidFill>
                <a:schemeClr val="accent1">
                  <a:lumMod val="75000"/>
                </a:schemeClr>
              </a:solidFill>
              <a:latin typeface="Calibri" pitchFamily="34" charset="0"/>
              <a:cs typeface="Arial" charset="0"/>
            </a:endParaRPr>
          </a:p>
          <a:p>
            <a:pPr algn="just">
              <a:defRPr/>
            </a:pPr>
            <a:endParaRPr lang="el-GR" sz="2000" dirty="0">
              <a:solidFill>
                <a:schemeClr val="accent1">
                  <a:lumMod val="75000"/>
                </a:schemeClr>
              </a:solidFill>
              <a:latin typeface="Calibri" pitchFamily="34" charset="0"/>
              <a:cs typeface="Arial" charset="0"/>
            </a:endParaRPr>
          </a:p>
          <a:p>
            <a:pPr algn="just">
              <a:buFont typeface="Wingdings" pitchFamily="2" charset="2"/>
              <a:buChar char="ü"/>
              <a:defRPr/>
            </a:pPr>
            <a:r>
              <a:rPr lang="el-GR" sz="2000" dirty="0">
                <a:solidFill>
                  <a:schemeClr val="accent1">
                    <a:lumMod val="75000"/>
                  </a:schemeClr>
                </a:solidFill>
                <a:latin typeface="Calibri" pitchFamily="34" charset="0"/>
                <a:cs typeface="Arial" charset="0"/>
              </a:rPr>
              <a:t> Ο Πλάτωνας στην Πολιτεία έκανε λόγο για «</a:t>
            </a:r>
            <a:r>
              <a:rPr lang="el-GR" sz="2000" dirty="0" err="1">
                <a:solidFill>
                  <a:schemeClr val="accent1">
                    <a:lumMod val="75000"/>
                  </a:schemeClr>
                </a:solidFill>
                <a:latin typeface="Calibri" pitchFamily="34" charset="0"/>
                <a:cs typeface="Arial" charset="0"/>
              </a:rPr>
              <a:t>τριμέρεια</a:t>
            </a:r>
            <a:r>
              <a:rPr lang="el-GR" sz="2000" dirty="0">
                <a:solidFill>
                  <a:schemeClr val="accent1">
                    <a:lumMod val="75000"/>
                  </a:schemeClr>
                </a:solidFill>
                <a:latin typeface="Calibri" pitchFamily="34" charset="0"/>
                <a:cs typeface="Arial" charset="0"/>
              </a:rPr>
              <a:t>» της ψυχής, το Λογιστικό, το Θυμοειδές και το Επιθυμητικό.</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457C19-75DC-B3B4-08B2-297B9595723F}"/>
              </a:ext>
            </a:extLst>
          </p:cNvPr>
          <p:cNvSpPr>
            <a:spLocks noGrp="1"/>
          </p:cNvSpPr>
          <p:nvPr>
            <p:ph type="title"/>
          </p:nvPr>
        </p:nvSpPr>
        <p:spPr>
          <a:xfrm>
            <a:off x="734962" y="1198772"/>
            <a:ext cx="7115018" cy="1162814"/>
          </a:xfrm>
        </p:spPr>
        <p:txBody>
          <a:bodyPr>
            <a:normAutofit fontScale="90000"/>
          </a:bodyPr>
          <a:lstStyle/>
          <a:p>
            <a:pPr algn="ctr">
              <a:lnSpc>
                <a:spcPct val="90000"/>
              </a:lnSpc>
            </a:pPr>
            <a:r>
              <a:rPr lang="el-GR" sz="2325" dirty="0"/>
              <a:t>3. </a:t>
            </a:r>
            <a:r>
              <a:rPr lang="el-GR" sz="2325" dirty="0" err="1"/>
              <a:t>Φαινοµενολογική-Υπαρξιστική</a:t>
            </a:r>
            <a:r>
              <a:rPr lang="el-GR" sz="2325" dirty="0"/>
              <a:t> (</a:t>
            </a:r>
            <a:r>
              <a:rPr lang="el-GR" sz="2325" dirty="0" err="1"/>
              <a:t>Κονστρουκτιβιστική</a:t>
            </a:r>
            <a:r>
              <a:rPr lang="el-GR" sz="2325" dirty="0"/>
              <a:t>, Αλληλεπιδραστική, Επικοινωνιακή, µη </a:t>
            </a:r>
            <a:r>
              <a:rPr lang="el-GR" sz="2325" dirty="0" err="1"/>
              <a:t>Κατευθυντική</a:t>
            </a:r>
            <a:r>
              <a:rPr lang="el-GR" sz="2325" dirty="0"/>
              <a:t>)</a:t>
            </a:r>
            <a:br>
              <a:rPr lang="en-US" sz="2325" dirty="0"/>
            </a:br>
            <a:endParaRPr lang="el-GR" sz="2325" dirty="0"/>
          </a:p>
        </p:txBody>
      </p:sp>
      <p:sp>
        <p:nvSpPr>
          <p:cNvPr id="3" name="Θέση περιεχομένου 2">
            <a:extLst>
              <a:ext uri="{FF2B5EF4-FFF2-40B4-BE49-F238E27FC236}">
                <a16:creationId xmlns:a16="http://schemas.microsoft.com/office/drawing/2014/main" id="{66D4AF9B-DA55-371C-BB71-AF367C7FFCB3}"/>
              </a:ext>
            </a:extLst>
          </p:cNvPr>
          <p:cNvSpPr>
            <a:spLocks noGrp="1"/>
          </p:cNvSpPr>
          <p:nvPr>
            <p:ph idx="1"/>
          </p:nvPr>
        </p:nvSpPr>
        <p:spPr>
          <a:xfrm>
            <a:off x="700721" y="2168625"/>
            <a:ext cx="7149258" cy="3157386"/>
          </a:xfrm>
        </p:spPr>
        <p:txBody>
          <a:bodyPr>
            <a:normAutofit/>
          </a:bodyPr>
          <a:lstStyle/>
          <a:p>
            <a:r>
              <a:rPr lang="el-GR" sz="1725" dirty="0"/>
              <a:t>Οι σκέψεις, οι φόβοι, οι </a:t>
            </a:r>
            <a:r>
              <a:rPr lang="el-GR" sz="1725" dirty="0" err="1"/>
              <a:t>επιθυµίες</a:t>
            </a:r>
            <a:r>
              <a:rPr lang="el-GR" sz="1725" dirty="0"/>
              <a:t>, οι αποφάσεις και οι ενέργειες του </a:t>
            </a:r>
            <a:r>
              <a:rPr lang="el-GR" sz="1725" dirty="0" err="1"/>
              <a:t>υποκειµένου</a:t>
            </a:r>
            <a:r>
              <a:rPr lang="el-GR" sz="1725" dirty="0"/>
              <a:t> (</a:t>
            </a:r>
            <a:r>
              <a:rPr lang="el-GR" sz="1725" dirty="0" err="1"/>
              <a:t>ατοµικά</a:t>
            </a:r>
            <a:r>
              <a:rPr lang="el-GR" sz="1725" dirty="0"/>
              <a:t> και </a:t>
            </a:r>
            <a:r>
              <a:rPr lang="el-GR" sz="1725" dirty="0" err="1"/>
              <a:t>οµαδικά</a:t>
            </a:r>
            <a:r>
              <a:rPr lang="el-GR" sz="1725" dirty="0"/>
              <a:t>) κατανοούνται και αναλύονται από κοινού στο πλαίσιο της «εδώ και τώρα» κατάστασης που βιώνεται µε τα </a:t>
            </a:r>
            <a:r>
              <a:rPr lang="el-GR" sz="1725" dirty="0" err="1"/>
              <a:t>συγκεκριµένα</a:t>
            </a:r>
            <a:r>
              <a:rPr lang="el-GR" sz="1725" dirty="0"/>
              <a:t> χαρακτηριστικά των προσώπων και του περιβάλλοντος, δίχως αναφορές σε </a:t>
            </a:r>
            <a:r>
              <a:rPr lang="el-GR" sz="1725" dirty="0" err="1"/>
              <a:t>προϋπάρχουσες</a:t>
            </a:r>
            <a:r>
              <a:rPr lang="el-GR" sz="1725" dirty="0"/>
              <a:t> </a:t>
            </a:r>
            <a:r>
              <a:rPr lang="el-GR" sz="1725" dirty="0" err="1"/>
              <a:t>δοµές</a:t>
            </a:r>
            <a:r>
              <a:rPr lang="el-GR" sz="1725" dirty="0"/>
              <a:t> και πορεία εξέλιξης.</a:t>
            </a:r>
          </a:p>
          <a:p>
            <a:endParaRPr lang="el-GR" sz="1725" dirty="0"/>
          </a:p>
          <a:p>
            <a:r>
              <a:rPr lang="el-GR" sz="1725" dirty="0"/>
              <a:t> Η </a:t>
            </a:r>
            <a:r>
              <a:rPr lang="el-GR" sz="1725" dirty="0" err="1"/>
              <a:t>συναισθηµατική</a:t>
            </a:r>
            <a:r>
              <a:rPr lang="el-GR" sz="1725" dirty="0"/>
              <a:t> </a:t>
            </a:r>
            <a:r>
              <a:rPr lang="el-GR" sz="1725" dirty="0" err="1"/>
              <a:t>εµπλοκή</a:t>
            </a:r>
            <a:r>
              <a:rPr lang="el-GR" sz="1725" dirty="0"/>
              <a:t> του </a:t>
            </a:r>
            <a:r>
              <a:rPr lang="el-GR" sz="1725" dirty="0" err="1"/>
              <a:t>Εµψυχωτή</a:t>
            </a:r>
            <a:r>
              <a:rPr lang="el-GR" sz="1725" dirty="0"/>
              <a:t> κινείται από την πλήρη απουσία µ</a:t>
            </a:r>
            <a:r>
              <a:rPr lang="el-GR" sz="1725" dirty="0" err="1"/>
              <a:t>έχρι</a:t>
            </a:r>
            <a:r>
              <a:rPr lang="el-GR" sz="1725" dirty="0"/>
              <a:t> την πλήρη </a:t>
            </a:r>
            <a:r>
              <a:rPr lang="el-GR" sz="1725" dirty="0" err="1"/>
              <a:t>συναισθηµατική</a:t>
            </a:r>
            <a:r>
              <a:rPr lang="el-GR" sz="1725" dirty="0"/>
              <a:t> παρουσία µε ενσυναίσθηση, γνησιότητα και ανεπιφύλακτα θετική αποδοχή.</a:t>
            </a:r>
          </a:p>
        </p:txBody>
      </p:sp>
    </p:spTree>
    <p:extLst>
      <p:ext uri="{BB962C8B-B14F-4D97-AF65-F5344CB8AC3E}">
        <p14:creationId xmlns:p14="http://schemas.microsoft.com/office/powerpoint/2010/main" val="4143087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CCC373B8-AD22-6D9B-8D06-C48F546628DA}"/>
              </a:ext>
            </a:extLst>
          </p:cNvPr>
          <p:cNvGraphicFramePr>
            <a:graphicFrameLocks noGrp="1"/>
          </p:cNvGraphicFramePr>
          <p:nvPr>
            <p:ph idx="1"/>
          </p:nvPr>
        </p:nvGraphicFramePr>
        <p:xfrm>
          <a:off x="3485521" y="1779270"/>
          <a:ext cx="5193659" cy="3718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1750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3E13792C-817B-A907-BC43-2C821A375C14}"/>
              </a:ext>
            </a:extLst>
          </p:cNvPr>
          <p:cNvGraphicFramePr>
            <a:graphicFrameLocks noGrp="1"/>
          </p:cNvGraphicFramePr>
          <p:nvPr>
            <p:ph idx="1"/>
          </p:nvPr>
        </p:nvGraphicFramePr>
        <p:xfrm>
          <a:off x="1260987" y="1528301"/>
          <a:ext cx="7344697" cy="4210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2350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a:extLst>
              <a:ext uri="{FF2B5EF4-FFF2-40B4-BE49-F238E27FC236}">
                <a16:creationId xmlns:a16="http://schemas.microsoft.com/office/drawing/2014/main" id="{8DDBBA68-70F7-EDA1-9AEF-A3492D7779CD}"/>
              </a:ext>
            </a:extLst>
          </p:cNvPr>
          <p:cNvSpPr txBox="1"/>
          <p:nvPr/>
        </p:nvSpPr>
        <p:spPr>
          <a:xfrm>
            <a:off x="714375" y="1000125"/>
            <a:ext cx="7929563" cy="3416300"/>
          </a:xfrm>
          <a:prstGeom prst="rect">
            <a:avLst/>
          </a:prstGeom>
          <a:noFill/>
        </p:spPr>
        <p:txBody>
          <a:bodyPr>
            <a:spAutoFit/>
          </a:bodyPr>
          <a:lstStyle/>
          <a:p>
            <a:pPr algn="just">
              <a:defRPr/>
            </a:pPr>
            <a:r>
              <a:rPr lang="el-GR" sz="2400" dirty="0">
                <a:solidFill>
                  <a:schemeClr val="accent1">
                    <a:lumMod val="75000"/>
                  </a:schemeClr>
                </a:solidFill>
                <a:latin typeface="+mn-lt"/>
                <a:cs typeface="Arial" charset="0"/>
              </a:rPr>
              <a:t>Τα μέσα της εμψύχωσης μπορεί να είναι ο χώρος και το περιβάλλον, τα υλικά και ο εξοπλισμός, η κίνηση και ο ρυθμός, οι λέξεις και οι εικόνες. Από άποψη περιεχομένων χρησιμοποιούνται οπτικά, ακουστικά, λεκτικά κινητικά, τεχνικά, </a:t>
            </a:r>
            <a:r>
              <a:rPr lang="el-GR" sz="2400" dirty="0" err="1">
                <a:solidFill>
                  <a:schemeClr val="accent1">
                    <a:lumMod val="75000"/>
                  </a:schemeClr>
                </a:solidFill>
                <a:latin typeface="+mn-lt"/>
                <a:cs typeface="Arial" charset="0"/>
              </a:rPr>
              <a:t>διαδραστικά</a:t>
            </a:r>
            <a:r>
              <a:rPr lang="el-GR" sz="2400" dirty="0">
                <a:solidFill>
                  <a:schemeClr val="accent1">
                    <a:lumMod val="75000"/>
                  </a:schemeClr>
                </a:solidFill>
                <a:latin typeface="+mn-lt"/>
                <a:cs typeface="Arial" charset="0"/>
              </a:rPr>
              <a:t> και οικολογικά μέσα.  </a:t>
            </a:r>
          </a:p>
          <a:p>
            <a:pPr algn="just">
              <a:defRPr/>
            </a:pPr>
            <a:endParaRPr lang="el-GR" sz="2400" dirty="0">
              <a:solidFill>
                <a:schemeClr val="accent1">
                  <a:lumMod val="75000"/>
                </a:schemeClr>
              </a:solidFill>
              <a:latin typeface="+mn-lt"/>
              <a:cs typeface="Arial" charset="0"/>
            </a:endParaRPr>
          </a:p>
          <a:p>
            <a:pPr algn="just">
              <a:defRPr/>
            </a:pPr>
            <a:r>
              <a:rPr lang="el-GR" sz="2400" dirty="0">
                <a:solidFill>
                  <a:schemeClr val="accent1">
                    <a:lumMod val="75000"/>
                  </a:schemeClr>
                </a:solidFill>
                <a:latin typeface="+mn-lt"/>
                <a:cs typeface="Arial" charset="0"/>
              </a:rPr>
              <a:t>Η αποτελεσματικότητά της ελέγχεται από τις ομαδικές συζητήσεις, τη συμμετοχική παρατήρηση, την ανατροφοδότηση, ερωτηματολόγια κ.α.</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9820FE-BBF0-56F4-03BF-6A8E1AC39546}"/>
              </a:ext>
            </a:extLst>
          </p:cNvPr>
          <p:cNvSpPr>
            <a:spLocks noGrp="1"/>
          </p:cNvSpPr>
          <p:nvPr>
            <p:ph type="title"/>
          </p:nvPr>
        </p:nvSpPr>
        <p:spPr>
          <a:xfrm>
            <a:off x="838200" y="1198772"/>
            <a:ext cx="7115018" cy="1162814"/>
          </a:xfrm>
        </p:spPr>
        <p:txBody>
          <a:bodyPr>
            <a:normAutofit/>
          </a:bodyPr>
          <a:lstStyle/>
          <a:p>
            <a:pPr algn="ctr"/>
            <a:r>
              <a:rPr lang="el-GR" sz="2475" dirty="0"/>
              <a:t>Μέσα εμψύχωσης</a:t>
            </a:r>
          </a:p>
        </p:txBody>
      </p:sp>
      <p:graphicFrame>
        <p:nvGraphicFramePr>
          <p:cNvPr id="5" name="Θέση περιεχομένου 2">
            <a:extLst>
              <a:ext uri="{FF2B5EF4-FFF2-40B4-BE49-F238E27FC236}">
                <a16:creationId xmlns:a16="http://schemas.microsoft.com/office/drawing/2014/main" id="{547A91A4-A856-2F81-9FAF-02B6820A6940}"/>
              </a:ext>
            </a:extLst>
          </p:cNvPr>
          <p:cNvGraphicFramePr>
            <a:graphicFrameLocks noGrp="1"/>
          </p:cNvGraphicFramePr>
          <p:nvPr>
            <p:ph idx="1"/>
            <p:extLst>
              <p:ext uri="{D42A27DB-BD31-4B8C-83A1-F6EECF244321}">
                <p14:modId xmlns:p14="http://schemas.microsoft.com/office/powerpoint/2010/main" val="799367079"/>
              </p:ext>
            </p:extLst>
          </p:nvPr>
        </p:nvGraphicFramePr>
        <p:xfrm>
          <a:off x="251519" y="1916832"/>
          <a:ext cx="8054281" cy="3742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35560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2D682F-9DE4-7297-49E0-D12C016ACA68}"/>
              </a:ext>
            </a:extLst>
          </p:cNvPr>
          <p:cNvSpPr>
            <a:spLocks noGrp="1"/>
          </p:cNvSpPr>
          <p:nvPr>
            <p:ph type="title"/>
          </p:nvPr>
        </p:nvSpPr>
        <p:spPr>
          <a:xfrm>
            <a:off x="0" y="2646315"/>
            <a:ext cx="3266767" cy="2318438"/>
          </a:xfrm>
        </p:spPr>
        <p:txBody>
          <a:bodyPr>
            <a:normAutofit/>
          </a:bodyPr>
          <a:lstStyle/>
          <a:p>
            <a:pPr algn="ctr">
              <a:lnSpc>
                <a:spcPct val="90000"/>
              </a:lnSpc>
            </a:pPr>
            <a:r>
              <a:rPr lang="el-GR" sz="2475" dirty="0">
                <a:latin typeface="+mn-lt"/>
                <a:cs typeface="Arial" charset="0"/>
              </a:rPr>
              <a:t>Η αποτελεσματικότητά της ελέγχεται από: </a:t>
            </a:r>
            <a:endParaRPr lang="el-GR" sz="2475" dirty="0"/>
          </a:p>
        </p:txBody>
      </p:sp>
      <p:graphicFrame>
        <p:nvGraphicFramePr>
          <p:cNvPr id="5" name="Θέση περιεχομένου 2">
            <a:extLst>
              <a:ext uri="{FF2B5EF4-FFF2-40B4-BE49-F238E27FC236}">
                <a16:creationId xmlns:a16="http://schemas.microsoft.com/office/drawing/2014/main" id="{2F05E588-591E-7048-DD22-5ABC50EC0E04}"/>
              </a:ext>
            </a:extLst>
          </p:cNvPr>
          <p:cNvGraphicFramePr>
            <a:graphicFrameLocks noGrp="1"/>
          </p:cNvGraphicFramePr>
          <p:nvPr>
            <p:ph idx="1"/>
          </p:nvPr>
        </p:nvGraphicFramePr>
        <p:xfrm>
          <a:off x="3918183" y="1164388"/>
          <a:ext cx="4525992" cy="42241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09948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7BE187F-A3B2-B4FB-326C-73784C4783C5}"/>
              </a:ext>
            </a:extLst>
          </p:cNvPr>
          <p:cNvSpPr>
            <a:spLocks noGrp="1"/>
          </p:cNvSpPr>
          <p:nvPr>
            <p:ph idx="1"/>
          </p:nvPr>
        </p:nvSpPr>
        <p:spPr>
          <a:xfrm>
            <a:off x="323528" y="1124744"/>
            <a:ext cx="7676781" cy="4241390"/>
          </a:xfrm>
        </p:spPr>
        <p:txBody>
          <a:bodyPr>
            <a:normAutofit/>
          </a:bodyPr>
          <a:lstStyle/>
          <a:p>
            <a:pPr>
              <a:buFont typeface="Wingdings" panose="05000000000000000000" pitchFamily="2" charset="2"/>
              <a:buChar char="ü"/>
            </a:pPr>
            <a:r>
              <a:rPr lang="el-GR" dirty="0"/>
              <a:t>Η </a:t>
            </a:r>
            <a:r>
              <a:rPr lang="el-GR" dirty="0" err="1"/>
              <a:t>εµψύχωση</a:t>
            </a:r>
            <a:r>
              <a:rPr lang="el-GR" dirty="0"/>
              <a:t>, έτσι όπως την </a:t>
            </a:r>
            <a:r>
              <a:rPr lang="el-GR" dirty="0" err="1"/>
              <a:t>αντιλαµβάνεται</a:t>
            </a:r>
            <a:r>
              <a:rPr lang="el-GR" dirty="0"/>
              <a:t> η Κοινωνική Ψυχολογία και η Παιδαγωγική, δεν συνιστά εργαλείο και µ</a:t>
            </a:r>
            <a:r>
              <a:rPr lang="el-GR" dirty="0" err="1"/>
              <a:t>έθοδο</a:t>
            </a:r>
            <a:r>
              <a:rPr lang="el-GR" dirty="0"/>
              <a:t> παραγωγής και κατανάλωσης διασκέδασης, ούτε πληροφόρησης, κατάρτισης, </a:t>
            </a:r>
            <a:r>
              <a:rPr lang="el-GR" dirty="0" err="1"/>
              <a:t>χειρισµού</a:t>
            </a:r>
            <a:r>
              <a:rPr lang="el-GR" dirty="0"/>
              <a:t> δεξιοτήτων (νοητικών, κοινωνικών, τεχνικών), αλλά φιλοσοφία, στάση και αντίληψη προς την προσωπική ανάπτυξη, τη </a:t>
            </a:r>
            <a:r>
              <a:rPr lang="el-GR" dirty="0" err="1"/>
              <a:t>βιωµατική</a:t>
            </a:r>
            <a:r>
              <a:rPr lang="el-GR" dirty="0"/>
              <a:t> µ</a:t>
            </a:r>
            <a:r>
              <a:rPr lang="el-GR" dirty="0" err="1"/>
              <a:t>άθηση</a:t>
            </a:r>
            <a:r>
              <a:rPr lang="el-GR" dirty="0"/>
              <a:t> και τη διευκόλυνση βίωσης της ζωής σε όλους τους </a:t>
            </a:r>
            <a:r>
              <a:rPr lang="el-GR" dirty="0" err="1"/>
              <a:t>τοµείς</a:t>
            </a:r>
            <a:r>
              <a:rPr lang="el-GR" dirty="0"/>
              <a:t>. </a:t>
            </a:r>
          </a:p>
          <a:p>
            <a:pPr>
              <a:buFont typeface="Wingdings" panose="05000000000000000000" pitchFamily="2" charset="2"/>
              <a:buChar char="ü"/>
            </a:pPr>
            <a:endParaRPr lang="el-GR" dirty="0"/>
          </a:p>
          <a:p>
            <a:pPr>
              <a:buFont typeface="Wingdings" panose="05000000000000000000" pitchFamily="2" charset="2"/>
              <a:buChar char="ü"/>
            </a:pPr>
            <a:r>
              <a:rPr lang="el-GR" dirty="0"/>
              <a:t>Αποσκοπεί κυρίως σε µία στάση ζωής που ικανοποιεί, αναπτύσσει και </a:t>
            </a:r>
            <a:r>
              <a:rPr lang="el-GR" dirty="0" err="1"/>
              <a:t>εµπλουτίζει</a:t>
            </a:r>
            <a:r>
              <a:rPr lang="el-GR" dirty="0"/>
              <a:t> </a:t>
            </a:r>
            <a:r>
              <a:rPr lang="el-GR" dirty="0" err="1"/>
              <a:t>ατοµικά</a:t>
            </a:r>
            <a:r>
              <a:rPr lang="el-GR" dirty="0"/>
              <a:t> και κοινωνικά </a:t>
            </a:r>
            <a:r>
              <a:rPr lang="el-GR" dirty="0" err="1"/>
              <a:t>δηµιουργώντας</a:t>
            </a:r>
            <a:r>
              <a:rPr lang="el-GR" dirty="0"/>
              <a:t> ένα </a:t>
            </a:r>
            <a:r>
              <a:rPr lang="el-GR" dirty="0" err="1"/>
              <a:t>κλίµα</a:t>
            </a:r>
            <a:r>
              <a:rPr lang="el-GR" dirty="0"/>
              <a:t> </a:t>
            </a:r>
            <a:r>
              <a:rPr lang="el-GR" dirty="0" err="1"/>
              <a:t>συνεργατικότητας</a:t>
            </a:r>
            <a:r>
              <a:rPr lang="el-GR" dirty="0"/>
              <a:t>, αυτοδιαχείρισης, </a:t>
            </a:r>
            <a:r>
              <a:rPr lang="el-GR" dirty="0" err="1"/>
              <a:t>αυτονοµίας</a:t>
            </a:r>
            <a:r>
              <a:rPr lang="el-GR" dirty="0"/>
              <a:t>, </a:t>
            </a:r>
            <a:r>
              <a:rPr lang="el-GR" dirty="0" err="1"/>
              <a:t>δηµοκρατικότητας</a:t>
            </a:r>
            <a:r>
              <a:rPr lang="el-GR" dirty="0"/>
              <a:t>, αλληλεπίδρασης, </a:t>
            </a:r>
            <a:r>
              <a:rPr lang="el-GR" dirty="0" err="1"/>
              <a:t>δηµιουργικότητας</a:t>
            </a:r>
            <a:r>
              <a:rPr lang="el-GR" dirty="0"/>
              <a:t>, µε ελευθερία, </a:t>
            </a:r>
            <a:r>
              <a:rPr lang="el-GR" dirty="0" err="1"/>
              <a:t>εµπιστοσύνη</a:t>
            </a:r>
            <a:r>
              <a:rPr lang="el-GR" dirty="0"/>
              <a:t> και ευθύνη απέναντι στον εαυτό και τους άλλους.</a:t>
            </a:r>
          </a:p>
        </p:txBody>
      </p:sp>
    </p:spTree>
    <p:extLst>
      <p:ext uri="{BB962C8B-B14F-4D97-AF65-F5344CB8AC3E}">
        <p14:creationId xmlns:p14="http://schemas.microsoft.com/office/powerpoint/2010/main" val="2828941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199362-DE82-A911-F8D4-75341706E7F9}"/>
              </a:ext>
            </a:extLst>
          </p:cNvPr>
          <p:cNvSpPr>
            <a:spLocks noGrp="1"/>
          </p:cNvSpPr>
          <p:nvPr>
            <p:ph type="title"/>
          </p:nvPr>
        </p:nvSpPr>
        <p:spPr>
          <a:xfrm>
            <a:off x="838200" y="1198772"/>
            <a:ext cx="7115018" cy="1162814"/>
          </a:xfrm>
        </p:spPr>
        <p:txBody>
          <a:bodyPr>
            <a:normAutofit/>
          </a:bodyPr>
          <a:lstStyle/>
          <a:p>
            <a:pPr>
              <a:lnSpc>
                <a:spcPct val="90000"/>
              </a:lnSpc>
            </a:pPr>
            <a:r>
              <a:rPr lang="el-GR" sz="1800"/>
              <a:t> Οι κυριότερες µ</a:t>
            </a:r>
            <a:r>
              <a:rPr lang="el-GR" sz="1800" err="1"/>
              <a:t>έθοδοι</a:t>
            </a:r>
            <a:r>
              <a:rPr lang="el-GR" sz="1800"/>
              <a:t> και τεχνικές που </a:t>
            </a:r>
            <a:r>
              <a:rPr lang="el-GR" sz="1800" err="1"/>
              <a:t>χρησιµοποιούνται</a:t>
            </a:r>
            <a:r>
              <a:rPr lang="el-GR" sz="1800"/>
              <a:t> για τον σκοπό αυτό στην Εµψύχωση, </a:t>
            </a:r>
            <a:r>
              <a:rPr lang="el-GR" sz="1800" err="1"/>
              <a:t>προερχόµενες</a:t>
            </a:r>
            <a:r>
              <a:rPr lang="el-GR" sz="1800"/>
              <a:t> και </a:t>
            </a:r>
            <a:r>
              <a:rPr lang="el-GR" sz="1800" err="1"/>
              <a:t>εµπνεόµενες</a:t>
            </a:r>
            <a:r>
              <a:rPr lang="el-GR" sz="1800"/>
              <a:t> από διάφορες σχολές και παραδόσεις, είναι ενδεικτικά:</a:t>
            </a:r>
          </a:p>
        </p:txBody>
      </p:sp>
      <p:graphicFrame>
        <p:nvGraphicFramePr>
          <p:cNvPr id="5" name="Θέση περιεχομένου 2">
            <a:extLst>
              <a:ext uri="{FF2B5EF4-FFF2-40B4-BE49-F238E27FC236}">
                <a16:creationId xmlns:a16="http://schemas.microsoft.com/office/drawing/2014/main" id="{03822296-E539-CC8A-B7FE-9ADC199260EE}"/>
              </a:ext>
            </a:extLst>
          </p:cNvPr>
          <p:cNvGraphicFramePr>
            <a:graphicFrameLocks noGrp="1"/>
          </p:cNvGraphicFramePr>
          <p:nvPr>
            <p:ph idx="1"/>
          </p:nvPr>
        </p:nvGraphicFramePr>
        <p:xfrm>
          <a:off x="843342" y="2502884"/>
          <a:ext cx="7146438" cy="29239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40524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D00302F4-3709-1B59-B296-46FDFBE0DFEC}"/>
              </a:ext>
            </a:extLst>
          </p:cNvPr>
          <p:cNvGraphicFramePr>
            <a:graphicFrameLocks noGrp="1"/>
          </p:cNvGraphicFramePr>
          <p:nvPr>
            <p:ph idx="1"/>
          </p:nvPr>
        </p:nvGraphicFramePr>
        <p:xfrm>
          <a:off x="2420924" y="2007624"/>
          <a:ext cx="6066773" cy="3419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8313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35BDE9-E0CB-9CF6-77DD-2C36016D4E12}"/>
              </a:ext>
            </a:extLst>
          </p:cNvPr>
          <p:cNvSpPr>
            <a:spLocks noGrp="1"/>
          </p:cNvSpPr>
          <p:nvPr>
            <p:ph type="title"/>
          </p:nvPr>
        </p:nvSpPr>
        <p:spPr>
          <a:xfrm>
            <a:off x="466380" y="1470462"/>
            <a:ext cx="2702719" cy="1162814"/>
          </a:xfrm>
        </p:spPr>
        <p:txBody>
          <a:bodyPr>
            <a:normAutofit/>
          </a:bodyPr>
          <a:lstStyle/>
          <a:p>
            <a:pPr algn="ctr"/>
            <a:r>
              <a:rPr lang="en-US" sz="2100" dirty="0"/>
              <a:t>Art therapy</a:t>
            </a:r>
            <a:endParaRPr lang="el-GR" sz="2100" dirty="0"/>
          </a:p>
        </p:txBody>
      </p:sp>
      <p:sp>
        <p:nvSpPr>
          <p:cNvPr id="3" name="Θέση περιεχομένου 2">
            <a:extLst>
              <a:ext uri="{FF2B5EF4-FFF2-40B4-BE49-F238E27FC236}">
                <a16:creationId xmlns:a16="http://schemas.microsoft.com/office/drawing/2014/main" id="{396C2E46-6E51-5455-46CD-4A5A223B68B9}"/>
              </a:ext>
            </a:extLst>
          </p:cNvPr>
          <p:cNvSpPr>
            <a:spLocks noGrp="1"/>
          </p:cNvSpPr>
          <p:nvPr>
            <p:ph idx="1"/>
          </p:nvPr>
        </p:nvSpPr>
        <p:spPr>
          <a:xfrm>
            <a:off x="309716" y="2051870"/>
            <a:ext cx="3016046" cy="3799088"/>
          </a:xfrm>
        </p:spPr>
        <p:txBody>
          <a:bodyPr>
            <a:normAutofit fontScale="92500" lnSpcReduction="10000"/>
          </a:bodyPr>
          <a:lstStyle/>
          <a:p>
            <a:pPr algn="ctr">
              <a:spcAft>
                <a:spcPts val="900"/>
              </a:spcAft>
            </a:pPr>
            <a:r>
              <a:rPr lang="el-GR" b="0" i="0" dirty="0">
                <a:effectLst/>
                <a:latin typeface="Sofia Pro"/>
              </a:rPr>
              <a:t>Η θεραπεία μέσω τέχνης (</a:t>
            </a:r>
            <a:r>
              <a:rPr lang="el-GR" b="0" i="0" dirty="0" err="1">
                <a:effectLst/>
                <a:latin typeface="Sofia Pro"/>
              </a:rPr>
              <a:t>Art</a:t>
            </a:r>
            <a:r>
              <a:rPr lang="el-GR" b="0" i="0" dirty="0">
                <a:effectLst/>
                <a:latin typeface="Sofia Pro"/>
              </a:rPr>
              <a:t> </a:t>
            </a:r>
            <a:r>
              <a:rPr lang="el-GR" b="0" i="0" dirty="0" err="1">
                <a:effectLst/>
                <a:latin typeface="Sofia Pro"/>
              </a:rPr>
              <a:t>Therapy</a:t>
            </a:r>
            <a:r>
              <a:rPr lang="el-GR" b="0" i="0" dirty="0">
                <a:effectLst/>
                <a:latin typeface="Sofia Pro"/>
              </a:rPr>
              <a:t>) είναι μια ολιστική θεραπευτική μέθοδος κατά την οποία η ενεργός καλλιτεχνική παραγωγή και οι δημιουργικές διαδικασίες αντιμετωπίζονται παρουσία ενός ειδικού θεραπευτή και το άτομο βρίσκει ένα χώρο για να εκφραστεί, ανακαλύπτοντας τα συναισθήματα και τις σκέψεις του μέσα από διάφορες μορφές τέχνης</a:t>
            </a:r>
            <a:r>
              <a:rPr lang="el-GR" sz="1500" dirty="0">
                <a:latin typeface="Sofia Pro"/>
              </a:rPr>
              <a:t>.</a:t>
            </a:r>
          </a:p>
          <a:p>
            <a:pPr>
              <a:lnSpc>
                <a:spcPct val="100000"/>
              </a:lnSpc>
            </a:pPr>
            <a:endParaRPr lang="el-GR" sz="900" dirty="0"/>
          </a:p>
        </p:txBody>
      </p:sp>
      <p:pic>
        <p:nvPicPr>
          <p:cNvPr id="5" name="Εικόνα 4" descr="Εικόνα που περιέχει γραφική ύλη, είδη γραφείου, γενικός εφοδιασμός, κείμενο&#10;&#10;Περιγραφή που δημιουργήθηκε αυτόματα">
            <a:extLst>
              <a:ext uri="{FF2B5EF4-FFF2-40B4-BE49-F238E27FC236}">
                <a16:creationId xmlns:a16="http://schemas.microsoft.com/office/drawing/2014/main" id="{6EDD118D-6FC3-6228-82A9-D98B0F575DA0}"/>
              </a:ext>
            </a:extLst>
          </p:cNvPr>
          <p:cNvPicPr>
            <a:picLocks noChangeAspect="1"/>
          </p:cNvPicPr>
          <p:nvPr/>
        </p:nvPicPr>
        <p:blipFill>
          <a:blip r:embed="rId2">
            <a:extLst>
              <a:ext uri="{28A0092B-C50C-407E-A947-70E740481C1C}">
                <a14:useLocalDpi xmlns:a14="http://schemas.microsoft.com/office/drawing/2010/main" val="0"/>
              </a:ext>
            </a:extLst>
          </a:blip>
          <a:srcRect t="1298" b="427"/>
          <a:stretch/>
        </p:blipFill>
        <p:spPr>
          <a:xfrm>
            <a:off x="3561303" y="857257"/>
            <a:ext cx="5582698" cy="5143493"/>
          </a:xfrm>
          <a:prstGeom prst="rect">
            <a:avLst/>
          </a:prstGeom>
        </p:spPr>
      </p:pic>
    </p:spTree>
    <p:extLst>
      <p:ext uri="{BB962C8B-B14F-4D97-AF65-F5344CB8AC3E}">
        <p14:creationId xmlns:p14="http://schemas.microsoft.com/office/powerpoint/2010/main" val="96087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TextBox">
            <a:extLst>
              <a:ext uri="{FF2B5EF4-FFF2-40B4-BE49-F238E27FC236}">
                <a16:creationId xmlns:a16="http://schemas.microsoft.com/office/drawing/2014/main" id="{1C106FE3-0E40-9D12-7673-3F4C74AE835D}"/>
              </a:ext>
            </a:extLst>
          </p:cNvPr>
          <p:cNvSpPr txBox="1">
            <a:spLocks noChangeArrowheads="1"/>
          </p:cNvSpPr>
          <p:nvPr/>
        </p:nvSpPr>
        <p:spPr bwMode="auto">
          <a:xfrm>
            <a:off x="179512" y="1340768"/>
            <a:ext cx="7858125" cy="3786187"/>
          </a:xfrm>
          <a:prstGeom prst="rect">
            <a:avLst/>
          </a:prstGeom>
          <a:noFill/>
          <a:ln w="9525">
            <a:noFill/>
            <a:miter lim="800000"/>
            <a:headEnd/>
            <a:tailEnd/>
          </a:ln>
        </p:spPr>
        <p:txBody>
          <a:bodyPr>
            <a:spAutoFit/>
          </a:bodyPr>
          <a:lstStyle/>
          <a:p>
            <a:pPr algn="just">
              <a:buFont typeface="Wingdings" pitchFamily="2" charset="2"/>
              <a:buChar char="ü"/>
              <a:defRPr/>
            </a:pPr>
            <a:r>
              <a:rPr lang="el-GR" sz="2000" dirty="0">
                <a:latin typeface="Calibri" pitchFamily="34" charset="0"/>
                <a:cs typeface="Arial" charset="0"/>
              </a:rPr>
              <a:t>Ο όρος εμψύχωση έχει χρησιμοποιηθεί από πολλούς επιστημονικούς και καλλιτεχνικούς κλάδους.</a:t>
            </a:r>
          </a:p>
          <a:p>
            <a:pPr algn="just">
              <a:buFont typeface="Wingdings" pitchFamily="2" charset="2"/>
              <a:buChar char="ü"/>
              <a:defRPr/>
            </a:pPr>
            <a:endParaRPr lang="el-GR" sz="2000" dirty="0">
              <a:latin typeface="Calibri" pitchFamily="34" charset="0"/>
              <a:cs typeface="Arial" charset="0"/>
            </a:endParaRPr>
          </a:p>
          <a:p>
            <a:pPr algn="just">
              <a:buFont typeface="Wingdings" pitchFamily="2" charset="2"/>
              <a:buChar char="ü"/>
              <a:defRPr/>
            </a:pPr>
            <a:endParaRPr lang="el-GR" sz="2000" dirty="0">
              <a:latin typeface="Calibri" pitchFamily="34" charset="0"/>
              <a:cs typeface="Arial" charset="0"/>
            </a:endParaRPr>
          </a:p>
          <a:p>
            <a:pPr algn="just">
              <a:defRPr/>
            </a:pPr>
            <a:endParaRPr lang="el-GR" sz="2000" dirty="0">
              <a:latin typeface="Calibri" pitchFamily="34" charset="0"/>
              <a:cs typeface="Arial" charset="0"/>
            </a:endParaRPr>
          </a:p>
          <a:p>
            <a:pPr algn="just">
              <a:buFont typeface="Wingdings" pitchFamily="2" charset="2"/>
              <a:buChar char="ü"/>
              <a:defRPr/>
            </a:pPr>
            <a:r>
              <a:rPr lang="el-GR" sz="2000" dirty="0">
                <a:latin typeface="Calibri" pitchFamily="34" charset="0"/>
                <a:cs typeface="Arial" charset="0"/>
              </a:rPr>
              <a:t>Ο όρος εμψύχωση δεν περιγράφει αυτονόητα για τον καθένα κάτι συγκεκριμένο.</a:t>
            </a:r>
          </a:p>
          <a:p>
            <a:pPr algn="just">
              <a:buFont typeface="Wingdings" pitchFamily="2" charset="2"/>
              <a:buChar char="ü"/>
              <a:defRPr/>
            </a:pPr>
            <a:endParaRPr lang="el-GR" sz="2000" dirty="0">
              <a:latin typeface="Calibri" pitchFamily="34" charset="0"/>
              <a:cs typeface="Arial" charset="0"/>
            </a:endParaRPr>
          </a:p>
          <a:p>
            <a:pPr algn="just">
              <a:buFont typeface="Wingdings" pitchFamily="2" charset="2"/>
              <a:buChar char="ü"/>
              <a:defRPr/>
            </a:pPr>
            <a:endParaRPr lang="el-GR" sz="2000" dirty="0">
              <a:latin typeface="Calibri" pitchFamily="34" charset="0"/>
              <a:cs typeface="Arial" charset="0"/>
            </a:endParaRPr>
          </a:p>
          <a:p>
            <a:pPr algn="just">
              <a:buFont typeface="Wingdings" pitchFamily="2" charset="2"/>
              <a:buChar char="ü"/>
              <a:defRPr/>
            </a:pPr>
            <a:endParaRPr lang="el-GR" sz="2000" dirty="0">
              <a:latin typeface="Calibri" pitchFamily="34" charset="0"/>
              <a:cs typeface="Arial" charset="0"/>
            </a:endParaRPr>
          </a:p>
          <a:p>
            <a:pPr algn="just">
              <a:buFont typeface="Wingdings" pitchFamily="2" charset="2"/>
              <a:buChar char="ü"/>
              <a:defRPr/>
            </a:pPr>
            <a:r>
              <a:rPr lang="el-GR" sz="2000" dirty="0">
                <a:latin typeface="Calibri" pitchFamily="34" charset="0"/>
                <a:cs typeface="Arial" charset="0"/>
              </a:rPr>
              <a:t>Η λέξη αποκτά σημασία μόνο όταν προσδιοριστούν τα περιεχόμενα και τα χαρακτηριστικά της.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2">
            <a:extLst>
              <a:ext uri="{FF2B5EF4-FFF2-40B4-BE49-F238E27FC236}">
                <a16:creationId xmlns:a16="http://schemas.microsoft.com/office/drawing/2014/main" id="{6EC405F0-E128-EADA-6B85-D21CE2E43570}"/>
              </a:ext>
            </a:extLst>
          </p:cNvPr>
          <p:cNvGraphicFramePr>
            <a:graphicFrameLocks noGrp="1"/>
          </p:cNvGraphicFramePr>
          <p:nvPr>
            <p:ph idx="1"/>
          </p:nvPr>
        </p:nvGraphicFramePr>
        <p:xfrm>
          <a:off x="161523" y="1258561"/>
          <a:ext cx="4525992" cy="42241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Εικόνα 5" descr="Εικόνα που περιέχει κείμενο, γραφικός χαρακτήρας, παιδική τέχνη, γραφικά&#10;&#10;Περιγραφή που δημιουργήθηκε αυτόματα">
            <a:extLst>
              <a:ext uri="{FF2B5EF4-FFF2-40B4-BE49-F238E27FC236}">
                <a16:creationId xmlns:a16="http://schemas.microsoft.com/office/drawing/2014/main" id="{2E1C4373-015B-0008-6108-0DF34ADB3D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95410" y="2089975"/>
            <a:ext cx="2607184" cy="2607184"/>
          </a:xfrm>
          <a:prstGeom prst="rect">
            <a:avLst/>
          </a:prstGeom>
        </p:spPr>
      </p:pic>
    </p:spTree>
    <p:extLst>
      <p:ext uri="{BB962C8B-B14F-4D97-AF65-F5344CB8AC3E}">
        <p14:creationId xmlns:p14="http://schemas.microsoft.com/office/powerpoint/2010/main" val="1314305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A253806-5018-B33F-9732-4C5F836F6802}"/>
              </a:ext>
            </a:extLst>
          </p:cNvPr>
          <p:cNvSpPr>
            <a:spLocks noGrp="1"/>
          </p:cNvSpPr>
          <p:nvPr>
            <p:ph idx="1"/>
          </p:nvPr>
        </p:nvSpPr>
        <p:spPr>
          <a:xfrm>
            <a:off x="4110346" y="1885799"/>
            <a:ext cx="4701815" cy="3366471"/>
          </a:xfrm>
        </p:spPr>
        <p:txBody>
          <a:bodyPr>
            <a:normAutofit fontScale="92500" lnSpcReduction="10000"/>
          </a:bodyPr>
          <a:lstStyle/>
          <a:p>
            <a:pPr algn="ctr"/>
            <a:r>
              <a:rPr lang="el-GR" sz="2100" dirty="0">
                <a:latin typeface="Sofia Pro"/>
              </a:rPr>
              <a:t>Αναμνήσεις, συναισθήματα και σκέψεις που μερικές φορές δυσκολευόμαστε να εκφράσουμε με λόγια ή δεν θέλουμε να τα βάλουμε σε λέξεις μπορούν να εκφραστούν μη λεκτικά μέσω της </a:t>
            </a:r>
            <a:r>
              <a:rPr lang="el-GR" sz="2100" dirty="0" err="1">
                <a:latin typeface="Sofia Pro"/>
              </a:rPr>
              <a:t>Αrt</a:t>
            </a:r>
            <a:r>
              <a:rPr lang="el-GR" sz="2100" dirty="0">
                <a:latin typeface="Sofia Pro"/>
              </a:rPr>
              <a:t> </a:t>
            </a:r>
            <a:r>
              <a:rPr lang="el-GR" sz="2100" dirty="0" err="1">
                <a:latin typeface="Sofia Pro"/>
              </a:rPr>
              <a:t>Τherapy</a:t>
            </a:r>
            <a:r>
              <a:rPr lang="el-GR" sz="2100" dirty="0">
                <a:latin typeface="Sofia Pro"/>
              </a:rPr>
              <a:t>. </a:t>
            </a:r>
          </a:p>
          <a:p>
            <a:pPr algn="ctr"/>
            <a:endParaRPr lang="el-GR" sz="2100" dirty="0">
              <a:latin typeface="Sofia Pro"/>
            </a:endParaRPr>
          </a:p>
          <a:p>
            <a:pPr algn="ctr"/>
            <a:r>
              <a:rPr lang="el-GR" sz="2100" dirty="0">
                <a:latin typeface="Sofia Pro"/>
              </a:rPr>
              <a:t>Οι οπτικές και συμβολικές αντανακλάσεις δίνουν φωνή σε εμπειρίες και σκέψεις του παρελθόντος και βοηθούν αυτές οι εμπειρίες να έρθουν στο φως.</a:t>
            </a:r>
            <a:endParaRPr lang="en-US" sz="2100" dirty="0">
              <a:latin typeface="Sofia Pro"/>
            </a:endParaRPr>
          </a:p>
          <a:p>
            <a:pPr algn="ctr"/>
            <a:endParaRPr lang="en-US" sz="2100" dirty="0">
              <a:latin typeface="Sofia Pro"/>
            </a:endParaRPr>
          </a:p>
          <a:p>
            <a:endParaRPr lang="el-GR" dirty="0"/>
          </a:p>
        </p:txBody>
      </p:sp>
      <p:pic>
        <p:nvPicPr>
          <p:cNvPr id="5" name="Εικόνα 4" descr="Εικόνα που περιέχει ζωγραφική, τέχνη, ζωγραφιά, γραφιστική&#10;&#10;Περιγραφή που δημιουργήθηκε αυτόματα">
            <a:extLst>
              <a:ext uri="{FF2B5EF4-FFF2-40B4-BE49-F238E27FC236}">
                <a16:creationId xmlns:a16="http://schemas.microsoft.com/office/drawing/2014/main" id="{4DEB9AC4-5E0B-6370-1F81-3E5A2C648E33}"/>
              </a:ext>
            </a:extLst>
          </p:cNvPr>
          <p:cNvPicPr>
            <a:picLocks noChangeAspect="1"/>
          </p:cNvPicPr>
          <p:nvPr/>
        </p:nvPicPr>
        <p:blipFill>
          <a:blip r:embed="rId2">
            <a:extLst>
              <a:ext uri="{28A0092B-C50C-407E-A947-70E740481C1C}">
                <a14:useLocalDpi xmlns:a14="http://schemas.microsoft.com/office/drawing/2010/main" val="0"/>
              </a:ext>
            </a:extLst>
          </a:blip>
          <a:srcRect l="33543" r="-1" b="-1"/>
          <a:stretch/>
        </p:blipFill>
        <p:spPr>
          <a:xfrm>
            <a:off x="850392" y="3288255"/>
            <a:ext cx="2708910" cy="2712493"/>
          </a:xfrm>
          <a:prstGeom prst="rect">
            <a:avLst/>
          </a:prstGeom>
        </p:spPr>
      </p:pic>
    </p:spTree>
    <p:extLst>
      <p:ext uri="{BB962C8B-B14F-4D97-AF65-F5344CB8AC3E}">
        <p14:creationId xmlns:p14="http://schemas.microsoft.com/office/powerpoint/2010/main" val="14161175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588D6C-F066-84F3-04A3-F892602B9F76}"/>
              </a:ext>
            </a:extLst>
          </p:cNvPr>
          <p:cNvSpPr>
            <a:spLocks noGrp="1"/>
          </p:cNvSpPr>
          <p:nvPr>
            <p:ph type="title"/>
          </p:nvPr>
        </p:nvSpPr>
        <p:spPr>
          <a:xfrm>
            <a:off x="1469984" y="188640"/>
            <a:ext cx="5884876" cy="1162814"/>
          </a:xfrm>
        </p:spPr>
        <p:txBody>
          <a:bodyPr>
            <a:normAutofit/>
          </a:bodyPr>
          <a:lstStyle/>
          <a:p>
            <a:r>
              <a:rPr lang="el-GR" dirty="0"/>
              <a:t>Οφέλη</a:t>
            </a:r>
          </a:p>
        </p:txBody>
      </p:sp>
      <p:graphicFrame>
        <p:nvGraphicFramePr>
          <p:cNvPr id="5" name="Θέση περιεχομένου 2">
            <a:extLst>
              <a:ext uri="{FF2B5EF4-FFF2-40B4-BE49-F238E27FC236}">
                <a16:creationId xmlns:a16="http://schemas.microsoft.com/office/drawing/2014/main" id="{53B95E6E-1DCE-957B-DCBE-C96CA71C4D39}"/>
              </a:ext>
            </a:extLst>
          </p:cNvPr>
          <p:cNvGraphicFramePr>
            <a:graphicFrameLocks noGrp="1"/>
          </p:cNvGraphicFramePr>
          <p:nvPr>
            <p:ph idx="1"/>
            <p:extLst>
              <p:ext uri="{D42A27DB-BD31-4B8C-83A1-F6EECF244321}">
                <p14:modId xmlns:p14="http://schemas.microsoft.com/office/powerpoint/2010/main" val="1625098319"/>
              </p:ext>
            </p:extLst>
          </p:nvPr>
        </p:nvGraphicFramePr>
        <p:xfrm>
          <a:off x="179512" y="1484784"/>
          <a:ext cx="8465820" cy="49025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7615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 TextBox">
            <a:extLst>
              <a:ext uri="{FF2B5EF4-FFF2-40B4-BE49-F238E27FC236}">
                <a16:creationId xmlns:a16="http://schemas.microsoft.com/office/drawing/2014/main" id="{36C8C722-1998-A20A-2822-9E0D3338AF76}"/>
              </a:ext>
            </a:extLst>
          </p:cNvPr>
          <p:cNvSpPr txBox="1">
            <a:spLocks noChangeArrowheads="1"/>
          </p:cNvSpPr>
          <p:nvPr/>
        </p:nvSpPr>
        <p:spPr bwMode="auto">
          <a:xfrm>
            <a:off x="323528" y="1124744"/>
            <a:ext cx="6858000" cy="3540125"/>
          </a:xfrm>
          <a:prstGeom prst="rect">
            <a:avLst/>
          </a:prstGeom>
          <a:noFill/>
          <a:ln w="9525">
            <a:noFill/>
            <a:miter lim="800000"/>
            <a:headEnd/>
            <a:tailEnd/>
          </a:ln>
        </p:spPr>
        <p:txBody>
          <a:bodyPr>
            <a:spAutoFit/>
          </a:bodyPr>
          <a:lstStyle/>
          <a:p>
            <a:pPr>
              <a:defRPr/>
            </a:pPr>
            <a:r>
              <a:rPr lang="el-GR" sz="2400" dirty="0">
                <a:solidFill>
                  <a:schemeClr val="accent1">
                    <a:lumMod val="75000"/>
                  </a:schemeClr>
                </a:solidFill>
                <a:latin typeface="Calibri" pitchFamily="34" charset="0"/>
                <a:cs typeface="Arial" charset="0"/>
              </a:rPr>
              <a:t>Η εμψύχωση ως μέθοδος:</a:t>
            </a:r>
          </a:p>
          <a:p>
            <a:pPr>
              <a:defRPr/>
            </a:pPr>
            <a:endParaRPr lang="el-GR" sz="2000" dirty="0">
              <a:solidFill>
                <a:schemeClr val="accent1">
                  <a:lumMod val="75000"/>
                </a:schemeClr>
              </a:solidFill>
              <a:latin typeface="Calibri" pitchFamily="34" charset="0"/>
              <a:cs typeface="Arial" charset="0"/>
            </a:endParaRPr>
          </a:p>
          <a:p>
            <a:pPr>
              <a:defRPr/>
            </a:pPr>
            <a:endParaRPr lang="el-GR" sz="2000" dirty="0">
              <a:solidFill>
                <a:schemeClr val="accent1">
                  <a:lumMod val="75000"/>
                </a:schemeClr>
              </a:solidFill>
              <a:latin typeface="Calibri" pitchFamily="34" charset="0"/>
              <a:cs typeface="Arial" charset="0"/>
            </a:endParaRPr>
          </a:p>
          <a:p>
            <a:pPr>
              <a:defRPr/>
            </a:pPr>
            <a:endParaRPr lang="el-GR" sz="2000" dirty="0">
              <a:solidFill>
                <a:schemeClr val="accent1">
                  <a:lumMod val="75000"/>
                </a:schemeClr>
              </a:solidFill>
              <a:latin typeface="Calibri" pitchFamily="34" charset="0"/>
              <a:cs typeface="Arial" charset="0"/>
            </a:endParaRPr>
          </a:p>
          <a:p>
            <a:pPr algn="just">
              <a:buFont typeface="Courier New" pitchFamily="49" charset="0"/>
              <a:buChar char="o"/>
              <a:defRPr/>
            </a:pPr>
            <a:r>
              <a:rPr lang="el-GR" sz="2000" dirty="0">
                <a:solidFill>
                  <a:schemeClr val="accent1">
                    <a:lumMod val="75000"/>
                  </a:schemeClr>
                </a:solidFill>
                <a:latin typeface="Calibri" pitchFamily="34" charset="0"/>
                <a:cs typeface="Arial" charset="0"/>
              </a:rPr>
              <a:t> Είναι ευέλικτη διαδικασία</a:t>
            </a:r>
            <a:r>
              <a:rPr lang="en-US" sz="2000" dirty="0">
                <a:solidFill>
                  <a:schemeClr val="accent1">
                    <a:lumMod val="75000"/>
                  </a:schemeClr>
                </a:solidFill>
                <a:latin typeface="Calibri" pitchFamily="34" charset="0"/>
                <a:cs typeface="Arial" charset="0"/>
              </a:rPr>
              <a:t>.</a:t>
            </a:r>
            <a:endParaRPr lang="el-GR" sz="2000" dirty="0">
              <a:solidFill>
                <a:schemeClr val="accent1">
                  <a:lumMod val="75000"/>
                </a:schemeClr>
              </a:solidFill>
              <a:latin typeface="Calibri" pitchFamily="34" charset="0"/>
              <a:cs typeface="Arial" charset="0"/>
            </a:endParaRPr>
          </a:p>
          <a:p>
            <a:pPr algn="just">
              <a:buFont typeface="Courier New" pitchFamily="49" charset="0"/>
              <a:buChar char="o"/>
              <a:defRPr/>
            </a:pPr>
            <a:endParaRPr lang="el-GR" sz="2000" dirty="0">
              <a:solidFill>
                <a:schemeClr val="accent1">
                  <a:lumMod val="75000"/>
                </a:schemeClr>
              </a:solidFill>
              <a:latin typeface="Calibri" pitchFamily="34" charset="0"/>
              <a:cs typeface="Arial" charset="0"/>
            </a:endParaRPr>
          </a:p>
          <a:p>
            <a:pPr algn="just">
              <a:buFont typeface="Courier New" pitchFamily="49" charset="0"/>
              <a:buChar char="o"/>
              <a:defRPr/>
            </a:pPr>
            <a:r>
              <a:rPr lang="el-GR" sz="2000" dirty="0">
                <a:solidFill>
                  <a:schemeClr val="accent1">
                    <a:lumMod val="75000"/>
                  </a:schemeClr>
                </a:solidFill>
                <a:latin typeface="Calibri" pitchFamily="34" charset="0"/>
                <a:cs typeface="Arial" charset="0"/>
              </a:rPr>
              <a:t> Προσαρμόζεται στα ιδιαίτερα ενδιαφέροντα και τις επιθυμίες των συμμετεχόντων</a:t>
            </a:r>
            <a:r>
              <a:rPr lang="en-US" sz="2000" dirty="0">
                <a:solidFill>
                  <a:schemeClr val="accent1">
                    <a:lumMod val="75000"/>
                  </a:schemeClr>
                </a:solidFill>
                <a:latin typeface="Calibri" pitchFamily="34" charset="0"/>
                <a:cs typeface="Arial" charset="0"/>
              </a:rPr>
              <a:t>.</a:t>
            </a:r>
            <a:r>
              <a:rPr lang="el-GR" sz="2000" dirty="0">
                <a:solidFill>
                  <a:schemeClr val="accent1">
                    <a:lumMod val="75000"/>
                  </a:schemeClr>
                </a:solidFill>
                <a:latin typeface="Calibri" pitchFamily="34" charset="0"/>
                <a:cs typeface="Arial" charset="0"/>
              </a:rPr>
              <a:t> </a:t>
            </a:r>
          </a:p>
          <a:p>
            <a:pPr algn="just">
              <a:defRPr/>
            </a:pPr>
            <a:endParaRPr lang="el-GR" sz="2000" dirty="0">
              <a:solidFill>
                <a:schemeClr val="accent1">
                  <a:lumMod val="75000"/>
                </a:schemeClr>
              </a:solidFill>
              <a:latin typeface="Calibri" pitchFamily="34" charset="0"/>
              <a:cs typeface="Arial" charset="0"/>
            </a:endParaRPr>
          </a:p>
          <a:p>
            <a:pPr algn="just">
              <a:buFont typeface="Courier New" pitchFamily="49" charset="0"/>
              <a:buChar char="o"/>
              <a:defRPr/>
            </a:pPr>
            <a:r>
              <a:rPr lang="el-GR" sz="2000" dirty="0">
                <a:solidFill>
                  <a:schemeClr val="accent1">
                    <a:lumMod val="75000"/>
                  </a:schemeClr>
                </a:solidFill>
                <a:latin typeface="Calibri" pitchFamily="34" charset="0"/>
                <a:cs typeface="Arial" charset="0"/>
              </a:rPr>
              <a:t> Λαμβάνει υπόψη της τη διαφορετικότητα στα συναισθήματα, τις αντιλήψεις και τις συμπεριφορές (</a:t>
            </a:r>
            <a:r>
              <a:rPr lang="en-US" sz="2000" dirty="0" err="1">
                <a:solidFill>
                  <a:schemeClr val="accent1">
                    <a:lumMod val="75000"/>
                  </a:schemeClr>
                </a:solidFill>
                <a:latin typeface="Calibri" pitchFamily="34" charset="0"/>
                <a:cs typeface="Arial" charset="0"/>
              </a:rPr>
              <a:t>Michels</a:t>
            </a:r>
            <a:r>
              <a:rPr lang="en-US" sz="2000" dirty="0">
                <a:solidFill>
                  <a:schemeClr val="accent1">
                    <a:lumMod val="75000"/>
                  </a:schemeClr>
                </a:solidFill>
                <a:latin typeface="Calibri" pitchFamily="34" charset="0"/>
                <a:cs typeface="Arial" charset="0"/>
              </a:rPr>
              <a:t>, 1995).</a:t>
            </a:r>
            <a:endParaRPr lang="el-GR" sz="2000" dirty="0">
              <a:solidFill>
                <a:schemeClr val="accent1">
                  <a:lumMod val="75000"/>
                </a:schemeClr>
              </a:solidFill>
              <a:latin typeface="Calibri" pitchFamily="34" charset="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TextBox">
            <a:extLst>
              <a:ext uri="{FF2B5EF4-FFF2-40B4-BE49-F238E27FC236}">
                <a16:creationId xmlns:a16="http://schemas.microsoft.com/office/drawing/2014/main" id="{EBB3DB98-C85E-3BE9-B12B-A8BAFA64D96B}"/>
              </a:ext>
            </a:extLst>
          </p:cNvPr>
          <p:cNvSpPr txBox="1">
            <a:spLocks noChangeArrowheads="1"/>
          </p:cNvSpPr>
          <p:nvPr/>
        </p:nvSpPr>
        <p:spPr bwMode="auto">
          <a:xfrm>
            <a:off x="1285875" y="1500188"/>
            <a:ext cx="6215063" cy="3170237"/>
          </a:xfrm>
          <a:prstGeom prst="rect">
            <a:avLst/>
          </a:prstGeom>
          <a:noFill/>
          <a:ln w="9525">
            <a:noFill/>
            <a:miter lim="800000"/>
            <a:headEnd/>
            <a:tailEnd/>
          </a:ln>
        </p:spPr>
        <p:txBody>
          <a:bodyPr>
            <a:spAutoFit/>
          </a:bodyPr>
          <a:lstStyle/>
          <a:p>
            <a:pPr algn="ctr">
              <a:defRPr/>
            </a:pPr>
            <a:r>
              <a:rPr lang="el-GR" sz="2400" dirty="0">
                <a:solidFill>
                  <a:schemeClr val="bg1"/>
                </a:solidFill>
                <a:latin typeface="Calibri" pitchFamily="34" charset="0"/>
                <a:cs typeface="Arial" charset="0"/>
              </a:rPr>
              <a:t>Εμψύχωση: Ο όρος και η ιστορία του</a:t>
            </a:r>
          </a:p>
          <a:p>
            <a:pPr algn="ctr">
              <a:defRPr/>
            </a:pPr>
            <a:endParaRPr lang="el-GR" sz="2400" dirty="0">
              <a:solidFill>
                <a:schemeClr val="accent1">
                  <a:lumMod val="75000"/>
                </a:schemeClr>
              </a:solidFill>
              <a:latin typeface="Calibri" pitchFamily="34" charset="0"/>
              <a:cs typeface="Arial" charset="0"/>
            </a:endParaRPr>
          </a:p>
          <a:p>
            <a:pPr>
              <a:buFont typeface="Wingdings" pitchFamily="2" charset="2"/>
              <a:buChar char="q"/>
              <a:defRPr/>
            </a:pPr>
            <a:r>
              <a:rPr lang="el-GR" sz="2000" dirty="0">
                <a:solidFill>
                  <a:schemeClr val="accent1">
                    <a:lumMod val="75000"/>
                  </a:schemeClr>
                </a:solidFill>
                <a:latin typeface="Calibri" pitchFamily="34" charset="0"/>
                <a:cs typeface="Arial" charset="0"/>
              </a:rPr>
              <a:t> </a:t>
            </a:r>
            <a:r>
              <a:rPr lang="en-US" sz="2000" dirty="0">
                <a:solidFill>
                  <a:schemeClr val="accent1">
                    <a:lumMod val="75000"/>
                  </a:schemeClr>
                </a:solidFill>
                <a:latin typeface="Calibri" pitchFamily="34" charset="0"/>
                <a:cs typeface="Arial" charset="0"/>
              </a:rPr>
              <a:t>Animation </a:t>
            </a:r>
            <a:r>
              <a:rPr lang="el-GR" sz="2000" dirty="0">
                <a:solidFill>
                  <a:schemeClr val="accent1">
                    <a:lumMod val="75000"/>
                  </a:schemeClr>
                </a:solidFill>
                <a:latin typeface="Calibri" pitchFamily="34" charset="0"/>
                <a:cs typeface="Arial" charset="0"/>
              </a:rPr>
              <a:t>(17</a:t>
            </a:r>
            <a:r>
              <a:rPr lang="el-GR" sz="2000" baseline="30000" dirty="0">
                <a:solidFill>
                  <a:schemeClr val="accent1">
                    <a:lumMod val="75000"/>
                  </a:schemeClr>
                </a:solidFill>
                <a:latin typeface="Calibri" pitchFamily="34" charset="0"/>
                <a:cs typeface="Arial" charset="0"/>
              </a:rPr>
              <a:t>ος</a:t>
            </a:r>
            <a:r>
              <a:rPr lang="el-GR" sz="2000" dirty="0">
                <a:solidFill>
                  <a:schemeClr val="accent1">
                    <a:lumMod val="75000"/>
                  </a:schemeClr>
                </a:solidFill>
                <a:latin typeface="Calibri" pitchFamily="34" charset="0"/>
                <a:cs typeface="Arial" charset="0"/>
              </a:rPr>
              <a:t> αιώνας – Γαλλία)</a:t>
            </a:r>
          </a:p>
          <a:p>
            <a:pPr>
              <a:buFont typeface="Wingdings" pitchFamily="2" charset="2"/>
              <a:buChar char="q"/>
              <a:defRPr/>
            </a:pPr>
            <a:endParaRPr lang="el-GR" sz="2000" dirty="0">
              <a:solidFill>
                <a:schemeClr val="accent1">
                  <a:lumMod val="75000"/>
                </a:schemeClr>
              </a:solidFill>
              <a:latin typeface="Calibri" pitchFamily="34" charset="0"/>
              <a:cs typeface="Arial" charset="0"/>
            </a:endParaRPr>
          </a:p>
          <a:p>
            <a:pPr>
              <a:buFont typeface="Wingdings" pitchFamily="2" charset="2"/>
              <a:buChar char="q"/>
              <a:defRPr/>
            </a:pPr>
            <a:endParaRPr lang="el-GR" sz="2000" dirty="0">
              <a:solidFill>
                <a:schemeClr val="accent1">
                  <a:lumMod val="75000"/>
                </a:schemeClr>
              </a:solidFill>
              <a:latin typeface="Calibri" pitchFamily="34" charset="0"/>
              <a:cs typeface="Arial" charset="0"/>
            </a:endParaRPr>
          </a:p>
          <a:p>
            <a:pPr>
              <a:buFont typeface="Wingdings" pitchFamily="2" charset="2"/>
              <a:buChar char="q"/>
              <a:defRPr/>
            </a:pPr>
            <a:r>
              <a:rPr lang="el-GR" sz="2000" dirty="0">
                <a:solidFill>
                  <a:schemeClr val="accent1">
                    <a:lumMod val="75000"/>
                  </a:schemeClr>
                </a:solidFill>
                <a:latin typeface="Calibri" pitchFamily="34" charset="0"/>
                <a:cs typeface="Arial" charset="0"/>
              </a:rPr>
              <a:t> Ρίζα είναι η λατινική λέξη </a:t>
            </a:r>
            <a:r>
              <a:rPr lang="en-US" sz="2000" dirty="0">
                <a:solidFill>
                  <a:schemeClr val="accent1">
                    <a:lumMod val="75000"/>
                  </a:schemeClr>
                </a:solidFill>
                <a:latin typeface="Calibri" pitchFamily="34" charset="0"/>
                <a:cs typeface="Arial" charset="0"/>
              </a:rPr>
              <a:t>“anima” </a:t>
            </a:r>
            <a:r>
              <a:rPr lang="el-GR" sz="2000" dirty="0">
                <a:solidFill>
                  <a:schemeClr val="accent1">
                    <a:lumMod val="75000"/>
                  </a:schemeClr>
                </a:solidFill>
                <a:latin typeface="Calibri" pitchFamily="34" charset="0"/>
                <a:cs typeface="Arial" charset="0"/>
              </a:rPr>
              <a:t>(ψυχή) </a:t>
            </a:r>
          </a:p>
          <a:p>
            <a:pPr>
              <a:defRPr/>
            </a:pPr>
            <a:endParaRPr lang="el-GR" dirty="0">
              <a:latin typeface="Calibri" pitchFamily="34" charset="0"/>
              <a:cs typeface="Arial" charset="0"/>
            </a:endParaRPr>
          </a:p>
          <a:p>
            <a:pPr>
              <a:defRPr/>
            </a:pPr>
            <a:endParaRPr lang="el-GR" dirty="0">
              <a:latin typeface="Calibri" pitchFamily="34" charset="0"/>
              <a:cs typeface="Arial" charset="0"/>
            </a:endParaRPr>
          </a:p>
          <a:p>
            <a:pPr>
              <a:defRPr/>
            </a:pPr>
            <a:endParaRPr lang="el-GR" dirty="0">
              <a:latin typeface="Calibri" pitchFamily="34" charset="0"/>
              <a:cs typeface="Arial" charset="0"/>
            </a:endParaRPr>
          </a:p>
          <a:p>
            <a:pPr>
              <a:defRPr/>
            </a:pPr>
            <a:endParaRPr lang="el-GR" dirty="0">
              <a:latin typeface="Calibri" pitchFamily="34"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TextBox">
            <a:extLst>
              <a:ext uri="{FF2B5EF4-FFF2-40B4-BE49-F238E27FC236}">
                <a16:creationId xmlns:a16="http://schemas.microsoft.com/office/drawing/2014/main" id="{E35FFE4F-7426-0BD7-015A-C10DA0EDFC6F}"/>
              </a:ext>
            </a:extLst>
          </p:cNvPr>
          <p:cNvSpPr txBox="1">
            <a:spLocks noChangeArrowheads="1"/>
          </p:cNvSpPr>
          <p:nvPr/>
        </p:nvSpPr>
        <p:spPr bwMode="auto">
          <a:xfrm>
            <a:off x="107504" y="1700808"/>
            <a:ext cx="7858125" cy="1938338"/>
          </a:xfrm>
          <a:prstGeom prst="rect">
            <a:avLst/>
          </a:prstGeom>
          <a:noFill/>
          <a:ln w="9525">
            <a:noFill/>
            <a:miter lim="800000"/>
            <a:headEnd/>
            <a:tailEnd/>
          </a:ln>
        </p:spPr>
        <p:txBody>
          <a:bodyPr>
            <a:spAutoFit/>
          </a:bodyPr>
          <a:lstStyle/>
          <a:p>
            <a:pPr algn="just">
              <a:defRPr/>
            </a:pPr>
            <a:r>
              <a:rPr lang="el-GR" sz="2400" dirty="0">
                <a:latin typeface="Calibri" pitchFamily="34" charset="0"/>
                <a:cs typeface="Arial" charset="0"/>
              </a:rPr>
              <a:t>Εμψύχωση είναι κάθε δραστηριότητα που, λαμβάνει υπόψη της την ψυχική κατάσταση του ανθρώπου, τον εμπνέει, του παρέχει ερεθίσματα, προωθεί και υποστηρίζει την ατομική έκφραση κατά τη διάρκεια (κυρίως) του ελεύθερου χρόνου (</a:t>
            </a:r>
            <a:r>
              <a:rPr lang="en-US" sz="2400" dirty="0">
                <a:latin typeface="Calibri" pitchFamily="34" charset="0"/>
                <a:cs typeface="Arial" charset="0"/>
              </a:rPr>
              <a:t>Bleistein, 1978).</a:t>
            </a:r>
            <a:endParaRPr lang="el-GR" sz="2400" dirty="0">
              <a:latin typeface="Calibri" pitchFamily="34"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TextBox">
            <a:extLst>
              <a:ext uri="{FF2B5EF4-FFF2-40B4-BE49-F238E27FC236}">
                <a16:creationId xmlns:a16="http://schemas.microsoft.com/office/drawing/2014/main" id="{A7921F78-5040-9252-5180-678BEAE4421C}"/>
              </a:ext>
            </a:extLst>
          </p:cNvPr>
          <p:cNvSpPr txBox="1">
            <a:spLocks noChangeArrowheads="1"/>
          </p:cNvSpPr>
          <p:nvPr/>
        </p:nvSpPr>
        <p:spPr bwMode="auto">
          <a:xfrm>
            <a:off x="107504" y="980728"/>
            <a:ext cx="7858125" cy="3540125"/>
          </a:xfrm>
          <a:prstGeom prst="rect">
            <a:avLst/>
          </a:prstGeom>
          <a:noFill/>
          <a:ln w="9525">
            <a:noFill/>
            <a:miter lim="800000"/>
            <a:headEnd/>
            <a:tailEnd/>
          </a:ln>
        </p:spPr>
        <p:txBody>
          <a:bodyPr>
            <a:spAutoFit/>
          </a:bodyPr>
          <a:lstStyle/>
          <a:p>
            <a:pPr algn="just">
              <a:defRPr/>
            </a:pPr>
            <a:r>
              <a:rPr lang="el-GR" sz="2800" dirty="0">
                <a:latin typeface="Calibri" pitchFamily="34" charset="0"/>
                <a:cs typeface="Arial" charset="0"/>
              </a:rPr>
              <a:t>Η έννοια της εμψύχωσης αναπτύχθηκε στη Γαλλία στις αρχές του 20</a:t>
            </a:r>
            <a:r>
              <a:rPr lang="el-GR" sz="2800" baseline="30000" dirty="0">
                <a:latin typeface="Calibri" pitchFamily="34" charset="0"/>
                <a:cs typeface="Arial" charset="0"/>
              </a:rPr>
              <a:t>ου</a:t>
            </a:r>
            <a:r>
              <a:rPr lang="el-GR" sz="2800" dirty="0">
                <a:latin typeface="Calibri" pitchFamily="34" charset="0"/>
                <a:cs typeface="Arial" charset="0"/>
              </a:rPr>
              <a:t> αιώνα ως απόρροια δύο παραμέτρων:</a:t>
            </a:r>
          </a:p>
          <a:p>
            <a:pPr>
              <a:defRPr/>
            </a:pPr>
            <a:endParaRPr lang="el-GR" sz="2800" dirty="0">
              <a:latin typeface="Calibri" pitchFamily="34" charset="0"/>
              <a:cs typeface="Arial" charset="0"/>
            </a:endParaRPr>
          </a:p>
          <a:p>
            <a:pPr>
              <a:defRPr/>
            </a:pPr>
            <a:r>
              <a:rPr lang="el-GR" sz="2800" dirty="0">
                <a:latin typeface="Calibri" pitchFamily="34" charset="0"/>
                <a:cs typeface="Arial" charset="0"/>
              </a:rPr>
              <a:t>Α) Η εκτεταμένη βιομηχανοποίηση δημιούργησε ένα νέο </a:t>
            </a:r>
            <a:r>
              <a:rPr lang="el-GR" sz="2800" dirty="0" err="1">
                <a:latin typeface="Calibri" pitchFamily="34" charset="0"/>
                <a:cs typeface="Arial" charset="0"/>
              </a:rPr>
              <a:t>κοινωνικοπολιτισμικό</a:t>
            </a:r>
            <a:r>
              <a:rPr lang="el-GR" sz="2800" dirty="0">
                <a:latin typeface="Calibri" pitchFamily="34" charset="0"/>
                <a:cs typeface="Arial" charset="0"/>
              </a:rPr>
              <a:t> χώρο</a:t>
            </a:r>
          </a:p>
          <a:p>
            <a:pPr>
              <a:defRPr/>
            </a:pPr>
            <a:endParaRPr lang="el-GR" sz="2800" dirty="0">
              <a:latin typeface="Calibri" pitchFamily="34" charset="0"/>
              <a:cs typeface="Arial" charset="0"/>
            </a:endParaRPr>
          </a:p>
          <a:p>
            <a:pPr>
              <a:defRPr/>
            </a:pPr>
            <a:r>
              <a:rPr lang="el-GR" sz="2800" dirty="0">
                <a:latin typeface="Calibri" pitchFamily="34" charset="0"/>
                <a:cs typeface="Arial" charset="0"/>
              </a:rPr>
              <a:t>Β) Ο διαχωρισμός της εκκλησίας από το κράτος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F99492-4B64-6D2B-D510-F883707D324B}"/>
              </a:ext>
            </a:extLst>
          </p:cNvPr>
          <p:cNvSpPr>
            <a:spLocks noGrp="1"/>
          </p:cNvSpPr>
          <p:nvPr>
            <p:ph type="title"/>
          </p:nvPr>
        </p:nvSpPr>
        <p:spPr>
          <a:xfrm>
            <a:off x="2051720" y="951124"/>
            <a:ext cx="4820278" cy="1162814"/>
          </a:xfrm>
        </p:spPr>
        <p:txBody>
          <a:bodyPr>
            <a:normAutofit/>
          </a:bodyPr>
          <a:lstStyle/>
          <a:p>
            <a:r>
              <a:rPr lang="el-GR" sz="2475" dirty="0"/>
              <a:t>Χαρακτηριστικά:</a:t>
            </a:r>
          </a:p>
        </p:txBody>
      </p:sp>
      <p:graphicFrame>
        <p:nvGraphicFramePr>
          <p:cNvPr id="5" name="Θέση περιεχομένου 2">
            <a:extLst>
              <a:ext uri="{FF2B5EF4-FFF2-40B4-BE49-F238E27FC236}">
                <a16:creationId xmlns:a16="http://schemas.microsoft.com/office/drawing/2014/main" id="{C7019CA8-32E4-C41D-6EB8-8886ADCF30B0}"/>
              </a:ext>
            </a:extLst>
          </p:cNvPr>
          <p:cNvGraphicFramePr>
            <a:graphicFrameLocks noGrp="1"/>
          </p:cNvGraphicFramePr>
          <p:nvPr>
            <p:ph idx="1"/>
            <p:extLst>
              <p:ext uri="{D42A27DB-BD31-4B8C-83A1-F6EECF244321}">
                <p14:modId xmlns:p14="http://schemas.microsoft.com/office/powerpoint/2010/main" val="2026606237"/>
              </p:ext>
            </p:extLst>
          </p:nvPr>
        </p:nvGraphicFramePr>
        <p:xfrm>
          <a:off x="1763688" y="2348880"/>
          <a:ext cx="4820279" cy="2847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5091407"/>
      </p:ext>
    </p:extLst>
  </p:cSld>
  <p:clrMapOvr>
    <a:masterClrMapping/>
  </p:clrMapOvr>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Όψη">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245</TotalTime>
  <Words>2306</Words>
  <Application>Microsoft Macintosh PowerPoint</Application>
  <PresentationFormat>Προβολή στην οθόνη (4:3)</PresentationFormat>
  <Paragraphs>218</Paragraphs>
  <Slides>42</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42</vt:i4>
      </vt:variant>
    </vt:vector>
  </HeadingPairs>
  <TitlesOfParts>
    <vt:vector size="50" baseType="lpstr">
      <vt:lpstr>Arial</vt:lpstr>
      <vt:lpstr>Calibri</vt:lpstr>
      <vt:lpstr>Courier New</vt:lpstr>
      <vt:lpstr>Sofia Pro</vt:lpstr>
      <vt:lpstr>Trebuchet MS</vt:lpstr>
      <vt:lpstr>Wingdings</vt:lpstr>
      <vt:lpstr>Wingdings 3</vt:lpstr>
      <vt:lpstr>Όψη</vt:lpstr>
      <vt:lpstr>Κοινωνικοπολιτισμική Εμψύχωση </vt:lpstr>
      <vt:lpstr>Τι είναι τελικά η εμψύχωση;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Χαρακτηριστικά: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Ως εµψύχωση νοείται η δραστηριότητα ενός ατόµου ή µιας οµάδας που: </vt:lpstr>
      <vt:lpstr>Παγίδες στην κοινωνικο-πολιτισμική εμψύχωση (βλ. ετερότητα)</vt:lpstr>
      <vt:lpstr>Τρείς θεωρητικές κατευθύνσεις ως προς τις οποίες µπορούµε να τοποθετήσουµε την Εµψύχωση και τις λειτουργίες της:</vt:lpstr>
      <vt:lpstr>1. Συµπεριφορική-Δασκαλοκεντρική (Κατευθυντική, Μηχανιστική) </vt:lpstr>
      <vt:lpstr>2. Εξελικτική -Ψυχαναλυτική (Μαθητοκεντρική, Ερµηνευτική, Στρουκτουραλιστική). </vt:lpstr>
      <vt:lpstr>3. Φαινοµενολογική-Υπαρξιστική (Κονστρουκτιβιστική, Αλληλεπιδραστική, Επικοινωνιακή, µη Κατευθυντική) </vt:lpstr>
      <vt:lpstr>Παρουσίαση του PowerPoint</vt:lpstr>
      <vt:lpstr>Παρουσίαση του PowerPoint</vt:lpstr>
      <vt:lpstr>Παρουσίαση του PowerPoint</vt:lpstr>
      <vt:lpstr>Μέσα εμψύχωσης</vt:lpstr>
      <vt:lpstr>Η αποτελεσματικότητά της ελέγχεται από: </vt:lpstr>
      <vt:lpstr>Παρουσίαση του PowerPoint</vt:lpstr>
      <vt:lpstr> Οι κυριότερες µέθοδοι και τεχνικές που χρησιµοποιούνται για τον σκοπό αυτό στην Εµψύχωση, προερχόµενες και εµπνεόµενες από διάφορες σχολές και παραδόσεις, είναι ενδεικτικά:</vt:lpstr>
      <vt:lpstr>Παρουσίαση του PowerPoint</vt:lpstr>
      <vt:lpstr>Art therapy</vt:lpstr>
      <vt:lpstr>Παρουσίαση του PowerPoint</vt:lpstr>
      <vt:lpstr>Παρουσίαση του PowerPoint</vt:lpstr>
      <vt:lpstr>Οφέλη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Κοινωνικοπολιτισμική Εμψύχωση </dc:title>
  <dc:creator>o.katsiani</dc:creator>
  <cp:lastModifiedBy>Olga K</cp:lastModifiedBy>
  <cp:revision>40</cp:revision>
  <dcterms:created xsi:type="dcterms:W3CDTF">2021-12-01T07:43:56Z</dcterms:created>
  <dcterms:modified xsi:type="dcterms:W3CDTF">2025-11-27T07:58:09Z</dcterms:modified>
</cp:coreProperties>
</file>