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068"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4/11/2020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4/11/2020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4/11/2020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4/11/2020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4/11/2020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4/11/2020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4/11/2020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4/11/2020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4/11/2020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4/11/2020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4/11/2020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4/11/2020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sz="3200" dirty="0" smtClean="0"/>
              <a:t>ΕΕΓΛΩ338</a:t>
            </a:r>
            <a:r>
              <a:rPr lang="el-GR" sz="3200" dirty="0" smtClean="0"/>
              <a:t/>
            </a:r>
            <a:br>
              <a:rPr lang="el-GR" sz="3200" dirty="0" smtClean="0"/>
            </a:br>
            <a:r>
              <a:rPr lang="el-GR" sz="3200" dirty="0" smtClean="0"/>
              <a:t>ΠΑΡΑΔΕΙ</a:t>
            </a:r>
            <a:r>
              <a:rPr lang="el-GR" sz="3200" dirty="0" smtClean="0"/>
              <a:t>ΓΜΑΤΑ ΕΡΓΑΣΙΩΝ </a:t>
            </a:r>
            <a:br>
              <a:rPr lang="el-GR" sz="3200" dirty="0" smtClean="0"/>
            </a:br>
            <a:r>
              <a:rPr lang="el-GR" sz="3200" dirty="0" smtClean="0"/>
              <a:t>2020-21</a:t>
            </a:r>
            <a:endParaRPr lang="el-GR" sz="3200" dirty="0"/>
          </a:p>
        </p:txBody>
      </p:sp>
      <p:sp>
        <p:nvSpPr>
          <p:cNvPr id="3" name="2 - Υπότιτλος"/>
          <p:cNvSpPr>
            <a:spLocks noGrp="1"/>
          </p:cNvSpPr>
          <p:nvPr>
            <p:ph type="subTitle" idx="1"/>
          </p:nvPr>
        </p:nvSpPr>
        <p:spPr/>
        <p:txBody>
          <a:bodyPr/>
          <a:lstStyle/>
          <a:p>
            <a:r>
              <a:rPr lang="el-GR" dirty="0" smtClean="0"/>
              <a:t>ΠΗΝΕΛΟΠΗ ΚΑΜΠΑΚΗ ΒΟΥΓΙΟΥΚΛΗ</a:t>
            </a:r>
            <a:endParaRPr lang="el-G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ΕΡΓΑΣΙΑ 1 </a:t>
            </a:r>
            <a:br>
              <a:rPr lang="el-GR" sz="3200" b="1" dirty="0" smtClean="0"/>
            </a:br>
            <a:r>
              <a:rPr lang="el-GR" sz="3200" b="1" dirty="0" smtClean="0"/>
              <a:t>ΥΠΟΔΕΙΓΜΑ</a:t>
            </a:r>
            <a:endParaRPr lang="el-GR" sz="3200" b="1" dirty="0"/>
          </a:p>
        </p:txBody>
      </p:sp>
      <p:sp>
        <p:nvSpPr>
          <p:cNvPr id="3" name="2 - Θέση περιεχομένου"/>
          <p:cNvSpPr>
            <a:spLocks noGrp="1"/>
          </p:cNvSpPr>
          <p:nvPr>
            <p:ph idx="1"/>
          </p:nvPr>
        </p:nvSpPr>
        <p:spPr>
          <a:xfrm>
            <a:off x="457200" y="1600200"/>
            <a:ext cx="8208000" cy="4536000"/>
          </a:xfrm>
        </p:spPr>
        <p:txBody>
          <a:bodyPr>
            <a:normAutofit fontScale="70000" lnSpcReduction="20000"/>
          </a:bodyPr>
          <a:lstStyle/>
          <a:p>
            <a:r>
              <a:rPr lang="el-GR" dirty="0" smtClean="0"/>
              <a:t>1</a:t>
            </a:r>
          </a:p>
          <a:p>
            <a:r>
              <a:rPr lang="el-GR" dirty="0" smtClean="0"/>
              <a:t>Έτσι ήταν  </a:t>
            </a:r>
            <a:r>
              <a:rPr lang="el-GR" b="1" dirty="0" smtClean="0"/>
              <a:t>εξ απαλών ονύχων</a:t>
            </a:r>
            <a:r>
              <a:rPr lang="el-GR" dirty="0" smtClean="0"/>
              <a:t>! 0</a:t>
            </a:r>
            <a:r>
              <a:rPr lang="en-US" dirty="0" smtClean="0"/>
              <a:t>                                    </a:t>
            </a:r>
            <a:r>
              <a:rPr lang="el-GR" dirty="0" smtClean="0"/>
              <a:t>          </a:t>
            </a:r>
            <a:r>
              <a:rPr lang="en-US" dirty="0" smtClean="0"/>
              <a:t> 1                                             </a:t>
            </a:r>
            <a:r>
              <a:rPr lang="el-GR" dirty="0" smtClean="0"/>
              <a:t>                                                          </a:t>
            </a:r>
            <a:endParaRPr lang="el-GR" dirty="0" smtClean="0"/>
          </a:p>
          <a:p>
            <a:r>
              <a:rPr lang="el-GR" dirty="0" smtClean="0"/>
              <a:t> 2</a:t>
            </a:r>
          </a:p>
          <a:p>
            <a:r>
              <a:rPr lang="el-GR" dirty="0" smtClean="0"/>
              <a:t>Δε θέλω να βρεθώ σε </a:t>
            </a:r>
            <a:r>
              <a:rPr lang="el-GR" b="1" dirty="0" smtClean="0"/>
              <a:t>πτωχοκομείο.</a:t>
            </a:r>
            <a:r>
              <a:rPr lang="el-GR" dirty="0" smtClean="0"/>
              <a:t>                                                          </a:t>
            </a:r>
          </a:p>
          <a:p>
            <a:r>
              <a:rPr lang="en-US" dirty="0" smtClean="0"/>
              <a:t>       0                                                1</a:t>
            </a:r>
          </a:p>
          <a:p>
            <a:r>
              <a:rPr lang="el-GR" dirty="0" smtClean="0"/>
              <a:t>3</a:t>
            </a:r>
          </a:p>
          <a:p>
            <a:r>
              <a:rPr lang="el-GR" dirty="0" smtClean="0"/>
              <a:t>Φόρεσε  </a:t>
            </a:r>
            <a:r>
              <a:rPr lang="el-GR" b="1" dirty="0" smtClean="0"/>
              <a:t>ζώνη ασφαλείας</a:t>
            </a:r>
            <a:r>
              <a:rPr lang="el-GR" dirty="0" smtClean="0"/>
              <a:t> και πάμε!            </a:t>
            </a:r>
            <a:endParaRPr lang="en-US" dirty="0" smtClean="0"/>
          </a:p>
          <a:p>
            <a:r>
              <a:rPr lang="el-GR" dirty="0" smtClean="0"/>
              <a:t>      </a:t>
            </a:r>
            <a:r>
              <a:rPr lang="en-US" dirty="0" smtClean="0"/>
              <a:t>0                                            1</a:t>
            </a:r>
            <a:r>
              <a:rPr lang="el-GR" dirty="0" smtClean="0"/>
              <a:t>                                                     </a:t>
            </a:r>
          </a:p>
          <a:p>
            <a:r>
              <a:rPr lang="el-GR" dirty="0" smtClean="0"/>
              <a:t>4</a:t>
            </a:r>
          </a:p>
          <a:p>
            <a:r>
              <a:rPr lang="el-GR" dirty="0" smtClean="0"/>
              <a:t>Το σπίτι σου έγινε </a:t>
            </a:r>
            <a:r>
              <a:rPr lang="el-GR" b="1" dirty="0" smtClean="0"/>
              <a:t>παλιατζίδικο.</a:t>
            </a:r>
            <a:r>
              <a:rPr lang="el-GR" dirty="0" smtClean="0"/>
              <a:t>     </a:t>
            </a:r>
            <a:r>
              <a:rPr lang="en-US" dirty="0" smtClean="0"/>
              <a:t>0                                             1</a:t>
            </a:r>
            <a:r>
              <a:rPr lang="el-GR" dirty="0" smtClean="0"/>
              <a:t>                                                              </a:t>
            </a:r>
          </a:p>
          <a:p>
            <a:r>
              <a:rPr lang="el-GR" dirty="0" smtClean="0"/>
              <a:t>5</a:t>
            </a:r>
          </a:p>
          <a:p>
            <a:r>
              <a:rPr lang="el-GR" dirty="0" smtClean="0"/>
              <a:t>Είναι </a:t>
            </a:r>
            <a:r>
              <a:rPr lang="el-GR" b="1" dirty="0" smtClean="0"/>
              <a:t>μέγας και τρανός! </a:t>
            </a:r>
            <a:r>
              <a:rPr lang="el-GR" dirty="0" smtClean="0"/>
              <a:t>         </a:t>
            </a:r>
            <a:r>
              <a:rPr lang="en-US" dirty="0" smtClean="0"/>
              <a:t>0                                              1</a:t>
            </a:r>
            <a:r>
              <a:rPr lang="el-GR" dirty="0" smtClean="0"/>
              <a:t>                                                  </a:t>
            </a:r>
          </a:p>
          <a:p>
            <a:endParaRPr lang="el-GR" dirty="0"/>
          </a:p>
        </p:txBody>
      </p:sp>
      <p:cxnSp>
        <p:nvCxnSpPr>
          <p:cNvPr id="12" name="11 - Ευθεία γραμμή σύνδεσης"/>
          <p:cNvCxnSpPr/>
          <p:nvPr/>
        </p:nvCxnSpPr>
        <p:spPr>
          <a:xfrm rot="5400000" flipH="1" flipV="1">
            <a:off x="6134742" y="651812"/>
            <a:ext cx="28588" cy="2868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12 - Ευθεία γραμμή σύνδεσης"/>
          <p:cNvCxnSpPr/>
          <p:nvPr/>
        </p:nvCxnSpPr>
        <p:spPr>
          <a:xfrm rot="5400000" flipH="1" flipV="1">
            <a:off x="2991470" y="1651944"/>
            <a:ext cx="28588" cy="2868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13 - Ευθεία γραμμή σύνδεσης"/>
          <p:cNvCxnSpPr/>
          <p:nvPr/>
        </p:nvCxnSpPr>
        <p:spPr>
          <a:xfrm rot="5400000" flipH="1" flipV="1">
            <a:off x="2705718" y="2723514"/>
            <a:ext cx="28588" cy="2868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14 - Ευθεία γραμμή σύνδεσης"/>
          <p:cNvCxnSpPr/>
          <p:nvPr/>
        </p:nvCxnSpPr>
        <p:spPr>
          <a:xfrm rot="5400000" flipH="1" flipV="1">
            <a:off x="6349056" y="3366456"/>
            <a:ext cx="28588" cy="2868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15 - Ευθεία γραμμή σύνδεσης"/>
          <p:cNvCxnSpPr/>
          <p:nvPr/>
        </p:nvCxnSpPr>
        <p:spPr>
          <a:xfrm rot="5400000" flipH="1" flipV="1">
            <a:off x="5777552" y="4009398"/>
            <a:ext cx="28588" cy="286832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ΕΡΓΑΣΙΑ </a:t>
            </a:r>
            <a:r>
              <a:rPr lang="el-GR" b="1" dirty="0" smtClean="0"/>
              <a:t>2 </a:t>
            </a:r>
            <a:r>
              <a:rPr lang="el-GR" b="1" dirty="0" smtClean="0"/>
              <a:t/>
            </a:r>
            <a:br>
              <a:rPr lang="el-GR" b="1" dirty="0" smtClean="0"/>
            </a:br>
            <a:r>
              <a:rPr lang="el-GR" b="1" dirty="0" smtClean="0"/>
              <a:t>ΥΠΟΔΕΙΓΜΑ</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smtClean="0"/>
              <a:t>«ΦΑΤΣΑΙΙΚΑ»: Πόσο κωμικές είναι οι ατάκες του </a:t>
            </a:r>
            <a:r>
              <a:rPr lang="el-GR" dirty="0" err="1" smtClean="0"/>
              <a:t>Φατσέα</a:t>
            </a:r>
            <a:r>
              <a:rPr lang="el-GR" dirty="0" smtClean="0"/>
              <a:t>;</a:t>
            </a:r>
          </a:p>
          <a:p>
            <a:r>
              <a:rPr lang="el-GR" dirty="0" smtClean="0"/>
              <a:t>Ονοματεπώνυμο:</a:t>
            </a:r>
          </a:p>
          <a:p>
            <a:r>
              <a:rPr lang="el-GR" dirty="0" smtClean="0"/>
              <a:t>Επάγγελμα:</a:t>
            </a:r>
          </a:p>
          <a:p>
            <a:r>
              <a:rPr lang="el-GR" dirty="0" smtClean="0"/>
              <a:t>Επίπεδο </a:t>
            </a:r>
            <a:r>
              <a:rPr lang="el-GR" dirty="0" err="1" smtClean="0"/>
              <a:t>εκπ</a:t>
            </a:r>
            <a:r>
              <a:rPr lang="el-GR" dirty="0" smtClean="0"/>
              <a:t>/σης:</a:t>
            </a:r>
          </a:p>
          <a:p>
            <a:r>
              <a:rPr lang="el-GR" dirty="0" smtClean="0"/>
              <a:t>Ηλικία:</a:t>
            </a:r>
          </a:p>
          <a:p>
            <a:r>
              <a:rPr lang="el-GR" dirty="0" smtClean="0"/>
              <a:t> </a:t>
            </a:r>
          </a:p>
          <a:p>
            <a:r>
              <a:rPr lang="el-GR" i="1" dirty="0" smtClean="0"/>
              <a:t>Το ερωτηματολόγιο αποτελείται από 40 φράσεις. Κάτω από κάθε φράση υπάρχει μια ράβδος. Παρακαλούμε, διαβάστε τις φράσεις και τμήστε κάθετα τη ράβδο σε όποιο σημείο θέλετε, ανάλογα με το πόσο κωμική σας φαίνεται η φράση. Τα δεδομένα του ερωτηματολογίου θα χρησιμοποιηθούν αποκλειστικά για ερευνητικούς σκοπούς.</a:t>
            </a:r>
            <a:endParaRPr lang="el-GR" dirty="0" smtClean="0"/>
          </a:p>
          <a:p>
            <a:r>
              <a:rPr lang="el-GR" b="1" dirty="0" smtClean="0"/>
              <a:t>Προσοχή!</a:t>
            </a:r>
            <a:r>
              <a:rPr lang="el-GR" i="1" dirty="0" smtClean="0"/>
              <a:t> Δώστε έμφαση στις λέξεις που επισημαίνονται με έντονα γράμματα.</a:t>
            </a:r>
            <a:endParaRPr lang="el-GR" dirty="0" smtClean="0"/>
          </a:p>
          <a:p>
            <a:r>
              <a:rPr lang="el-GR" dirty="0" smtClean="0"/>
              <a:t> </a:t>
            </a:r>
          </a:p>
          <a:p>
            <a:pPr>
              <a:buNone/>
            </a:pPr>
            <a:endParaRPr lang="el-G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4294967295"/>
          </p:nvPr>
        </p:nvSpPr>
        <p:spPr>
          <a:xfrm>
            <a:off x="0" y="1600200"/>
            <a:ext cx="8229600" cy="4525963"/>
          </a:xfrm>
        </p:spPr>
        <p:txBody>
          <a:bodyPr/>
          <a:lstStyle/>
          <a:p>
            <a:endParaRPr lang="el-GR" dirty="0" smtClean="0"/>
          </a:p>
          <a:p>
            <a:endParaRPr lang="el-GR" dirty="0"/>
          </a:p>
        </p:txBody>
      </p:sp>
      <p:graphicFrame>
        <p:nvGraphicFramePr>
          <p:cNvPr id="11" name="10 - Πίνακας"/>
          <p:cNvGraphicFramePr>
            <a:graphicFrameLocks noGrp="1"/>
          </p:cNvGraphicFramePr>
          <p:nvPr/>
        </p:nvGraphicFramePr>
        <p:xfrm>
          <a:off x="1500166" y="1214422"/>
          <a:ext cx="5559425" cy="3901440"/>
        </p:xfrm>
        <a:graphic>
          <a:graphicData uri="http://schemas.openxmlformats.org/drawingml/2006/table">
            <a:tbl>
              <a:tblPr/>
              <a:tblGrid>
                <a:gridCol w="314960"/>
                <a:gridCol w="5244465"/>
              </a:tblGrid>
              <a:tr h="0">
                <a:tc>
                  <a:txBody>
                    <a:bodyPr/>
                    <a:lstStyle/>
                    <a:p>
                      <a:pPr algn="ctr">
                        <a:spcAft>
                          <a:spcPts val="0"/>
                        </a:spcAft>
                      </a:pPr>
                      <a:r>
                        <a:rPr lang="el-GR" sz="1600">
                          <a:latin typeface="Times New Roman"/>
                          <a:ea typeface="Calibri"/>
                          <a:cs typeface="Times New Roman"/>
                        </a:rPr>
                        <a:t>5.</a:t>
                      </a:r>
                      <a:endParaRPr lang="el-GR"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l-GR" sz="1600">
                          <a:latin typeface="Times New Roman"/>
                          <a:ea typeface="Calibri"/>
                          <a:cs typeface="Times New Roman"/>
                        </a:rPr>
                        <a:t>-Ρε Φατσέα, φέρε μας τέσσερα τσίπουρα!</a:t>
                      </a:r>
                      <a:br>
                        <a:rPr lang="el-GR" sz="1600">
                          <a:latin typeface="Times New Roman"/>
                          <a:ea typeface="Calibri"/>
                          <a:cs typeface="Times New Roman"/>
                        </a:rPr>
                      </a:br>
                      <a:r>
                        <a:rPr lang="el-GR" sz="1600">
                          <a:latin typeface="Times New Roman"/>
                          <a:ea typeface="Calibri"/>
                          <a:cs typeface="Times New Roman"/>
                        </a:rPr>
                        <a:t>-Α παρατάτε με ρε! Εγώ είμαι ο Φατσέας ο </a:t>
                      </a:r>
                      <a:r>
                        <a:rPr lang="el-GR" sz="1600" b="1">
                          <a:latin typeface="Times New Roman"/>
                          <a:ea typeface="Calibri"/>
                          <a:cs typeface="Times New Roman"/>
                        </a:rPr>
                        <a:t>μεθυστάνας</a:t>
                      </a:r>
                      <a:r>
                        <a:rPr lang="el-GR" sz="1600">
                          <a:latin typeface="Times New Roman"/>
                          <a:ea typeface="Calibri"/>
                          <a:cs typeface="Times New Roman"/>
                        </a:rPr>
                        <a:t>! </a:t>
                      </a:r>
                      <a:endParaRPr lang="el-GR" sz="1600">
                        <a:latin typeface="Calibri"/>
                        <a:ea typeface="Calibri"/>
                        <a:cs typeface="Times New Roman"/>
                      </a:endParaRPr>
                    </a:p>
                    <a:p>
                      <a:pPr>
                        <a:spcAft>
                          <a:spcPts val="0"/>
                        </a:spcAft>
                      </a:pPr>
                      <a:r>
                        <a:rPr lang="el-GR" sz="1600">
                          <a:latin typeface="Times New Roman"/>
                          <a:ea typeface="Calibri"/>
                          <a:cs typeface="Times New Roman"/>
                        </a:rPr>
                        <a:t>Μη κωμικό                                                                             Πάρα πολύ κωμικό</a:t>
                      </a:r>
                      <a:endParaRPr lang="el-G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el-GR" sz="1600">
                          <a:latin typeface="Times New Roman"/>
                          <a:ea typeface="Calibri"/>
                          <a:cs typeface="Times New Roman"/>
                        </a:rPr>
                        <a:t>6.</a:t>
                      </a:r>
                      <a:endParaRPr lang="el-GR"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l-GR" sz="1600">
                          <a:latin typeface="Times New Roman"/>
                          <a:ea typeface="Calibri"/>
                          <a:cs typeface="Times New Roman"/>
                        </a:rPr>
                        <a:t>Αφού εγώ μπορώ να </a:t>
                      </a:r>
                      <a:r>
                        <a:rPr lang="el-GR" sz="1600" b="1">
                          <a:latin typeface="Times New Roman"/>
                          <a:ea typeface="Calibri"/>
                          <a:cs typeface="Times New Roman"/>
                        </a:rPr>
                        <a:t>τεκνογονήσω</a:t>
                      </a:r>
                      <a:r>
                        <a:rPr lang="el-GR" sz="1600">
                          <a:latin typeface="Times New Roman"/>
                          <a:ea typeface="Calibri"/>
                          <a:cs typeface="Times New Roman"/>
                        </a:rPr>
                        <a:t> και μόνος μου, γιατί να πάρω ξένο αίμα και να το ονομάσω παιδί μου;</a:t>
                      </a:r>
                      <a:endParaRPr lang="el-GR" sz="1600">
                        <a:latin typeface="Calibri"/>
                        <a:ea typeface="Calibri"/>
                        <a:cs typeface="Times New Roman"/>
                      </a:endParaRPr>
                    </a:p>
                    <a:p>
                      <a:pPr>
                        <a:spcAft>
                          <a:spcPts val="0"/>
                        </a:spcAft>
                      </a:pPr>
                      <a:r>
                        <a:rPr lang="el-GR" sz="1600">
                          <a:latin typeface="Times New Roman"/>
                          <a:ea typeface="Calibri"/>
                          <a:cs typeface="Times New Roman"/>
                        </a:rPr>
                        <a:t>Μη κωμικό                                                                             Πάρα πολύ κωμικό</a:t>
                      </a:r>
                      <a:endParaRPr lang="el-G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el-GR" sz="1600">
                          <a:latin typeface="Times New Roman"/>
                          <a:ea typeface="Calibri"/>
                          <a:cs typeface="Times New Roman"/>
                        </a:rPr>
                        <a:t>7.</a:t>
                      </a:r>
                      <a:endParaRPr lang="el-GR"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l-GR" sz="1600">
                          <a:latin typeface="Times New Roman"/>
                          <a:ea typeface="Calibri"/>
                          <a:cs typeface="Times New Roman"/>
                        </a:rPr>
                        <a:t>Δεν φαντάζεστε πως μπορεί μια γυναίκα να σε κάνει τρελό. Ειδικά μια κουβέντα που μου ‘πε, </a:t>
                      </a:r>
                      <a:r>
                        <a:rPr lang="el-GR" sz="1600" b="1">
                          <a:latin typeface="Times New Roman"/>
                          <a:ea typeface="Calibri"/>
                          <a:cs typeface="Times New Roman"/>
                        </a:rPr>
                        <a:t>μου άναψε τα γλομπάκια</a:t>
                      </a:r>
                      <a:r>
                        <a:rPr lang="el-GR" sz="1600">
                          <a:latin typeface="Times New Roman"/>
                          <a:ea typeface="Calibri"/>
                          <a:cs typeface="Times New Roman"/>
                        </a:rPr>
                        <a:t>!</a:t>
                      </a:r>
                      <a:endParaRPr lang="el-GR" sz="1600">
                        <a:latin typeface="Calibri"/>
                        <a:ea typeface="Calibri"/>
                        <a:cs typeface="Times New Roman"/>
                      </a:endParaRPr>
                    </a:p>
                    <a:p>
                      <a:pPr>
                        <a:spcAft>
                          <a:spcPts val="0"/>
                        </a:spcAft>
                      </a:pPr>
                      <a:r>
                        <a:rPr lang="el-GR" sz="1600">
                          <a:latin typeface="Times New Roman"/>
                          <a:ea typeface="Calibri"/>
                          <a:cs typeface="Times New Roman"/>
                        </a:rPr>
                        <a:t>Μη κωμικό                                                                             Πάρα πολύ κωμικό</a:t>
                      </a:r>
                      <a:endParaRPr lang="el-G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el-GR" sz="1600">
                          <a:latin typeface="Times New Roman"/>
                          <a:ea typeface="Calibri"/>
                          <a:cs typeface="Times New Roman"/>
                        </a:rPr>
                        <a:t>8.</a:t>
                      </a:r>
                      <a:endParaRPr lang="el-GR" sz="16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l-GR" sz="1600" dirty="0">
                          <a:latin typeface="Times New Roman"/>
                          <a:ea typeface="Calibri"/>
                          <a:cs typeface="Times New Roman"/>
                        </a:rPr>
                        <a:t>Αυτό για τα λεφτά το λες γιατί ζηλεύεις. Εντάξει, είμαι </a:t>
                      </a:r>
                      <a:r>
                        <a:rPr lang="el-GR" sz="1600" b="1" dirty="0" err="1">
                          <a:latin typeface="Times New Roman"/>
                          <a:ea typeface="Calibri"/>
                          <a:cs typeface="Times New Roman"/>
                        </a:rPr>
                        <a:t>κατανοός</a:t>
                      </a:r>
                      <a:r>
                        <a:rPr lang="el-GR" sz="1600" dirty="0">
                          <a:latin typeface="Times New Roman"/>
                          <a:ea typeface="Calibri"/>
                          <a:cs typeface="Times New Roman"/>
                        </a:rPr>
                        <a:t>.</a:t>
                      </a:r>
                      <a:endParaRPr lang="el-GR" sz="1600" dirty="0">
                        <a:latin typeface="Calibri"/>
                        <a:ea typeface="Calibri"/>
                        <a:cs typeface="Times New Roman"/>
                      </a:endParaRPr>
                    </a:p>
                    <a:p>
                      <a:pPr>
                        <a:spcAft>
                          <a:spcPts val="0"/>
                        </a:spcAft>
                      </a:pPr>
                      <a:r>
                        <a:rPr lang="el-GR" sz="1600" dirty="0">
                          <a:latin typeface="Times New Roman"/>
                          <a:ea typeface="Calibri"/>
                          <a:cs typeface="Times New Roman"/>
                        </a:rPr>
                        <a:t>Μη κωμικό                                                                             Πάρα πολύ κωμικό</a:t>
                      </a:r>
                      <a:endParaRPr lang="el-G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57" name="AutoShape 9"/>
          <p:cNvSpPr>
            <a:spLocks noChangeShapeType="1"/>
          </p:cNvSpPr>
          <p:nvPr/>
        </p:nvSpPr>
        <p:spPr bwMode="auto">
          <a:xfrm>
            <a:off x="703263" y="60325"/>
            <a:ext cx="2228850"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a:p>
        </p:txBody>
      </p:sp>
      <p:sp>
        <p:nvSpPr>
          <p:cNvPr id="2056" name="AutoShape 8"/>
          <p:cNvSpPr>
            <a:spLocks noChangeShapeType="1"/>
          </p:cNvSpPr>
          <p:nvPr/>
        </p:nvSpPr>
        <p:spPr bwMode="auto">
          <a:xfrm>
            <a:off x="712788" y="66675"/>
            <a:ext cx="2228850"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a:p>
        </p:txBody>
      </p:sp>
      <p:sp>
        <p:nvSpPr>
          <p:cNvPr id="2055" name="AutoShape 7"/>
          <p:cNvSpPr>
            <a:spLocks noChangeShapeType="1"/>
          </p:cNvSpPr>
          <p:nvPr/>
        </p:nvSpPr>
        <p:spPr bwMode="auto">
          <a:xfrm>
            <a:off x="722313" y="61913"/>
            <a:ext cx="2228850"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a:p>
        </p:txBody>
      </p:sp>
      <p:sp>
        <p:nvSpPr>
          <p:cNvPr id="2054" name="AutoShape 6"/>
          <p:cNvSpPr>
            <a:spLocks noChangeShapeType="1"/>
          </p:cNvSpPr>
          <p:nvPr/>
        </p:nvSpPr>
        <p:spPr bwMode="auto">
          <a:xfrm>
            <a:off x="693738" y="60325"/>
            <a:ext cx="2228850"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167</Words>
  <PresentationFormat>Προβολή στην οθόνη (4:3)</PresentationFormat>
  <Paragraphs>37</Paragraphs>
  <Slides>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vt:i4>
      </vt:variant>
    </vt:vector>
  </HeadingPairs>
  <TitlesOfParts>
    <vt:vector size="5" baseType="lpstr">
      <vt:lpstr>Θέμα του Office</vt:lpstr>
      <vt:lpstr>ΕΕΓΛΩ338 ΠΑΡΑΔΕΙΓΜΑΤΑ ΕΡΓΑΣΙΩΝ  2020-21</vt:lpstr>
      <vt:lpstr>ΕΡΓΑΣΙΑ 1  ΥΠΟΔΕΙΓΜΑ</vt:lpstr>
      <vt:lpstr>ΕΡΓΑΣΙΑ 2  ΥΠΟΔΕΙΓΜΑ</vt:lpstr>
      <vt:lpstr>Διαφάνεια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ΚΑΜΠΑΚΗ</dc:creator>
  <cp:lastModifiedBy>ΚΑΜΠΑΚΗ</cp:lastModifiedBy>
  <cp:revision>4</cp:revision>
  <dcterms:created xsi:type="dcterms:W3CDTF">2020-11-04T07:31:54Z</dcterms:created>
  <dcterms:modified xsi:type="dcterms:W3CDTF">2020-11-04T09:00:34Z</dcterms:modified>
</cp:coreProperties>
</file>