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Default Extension="svg" ContentType="image/svg+xml"/>
  <Override PartName="/docMetadata/LabelInfo.xml" ContentType="application/vnd.ms-office.classificationlabel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authors.xml" ContentType="application/vnd.ms-powerpoint.author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7"/>
  </p:notesMasterIdLst>
  <p:handoutMasterIdLst>
    <p:handoutMasterId r:id="rId48"/>
  </p:handoutMasterIdLst>
  <p:sldIdLst>
    <p:sldId id="256" r:id="rId5"/>
    <p:sldId id="277" r:id="rId6"/>
    <p:sldId id="280" r:id="rId7"/>
    <p:sldId id="278" r:id="rId8"/>
    <p:sldId id="279" r:id="rId9"/>
    <p:sldId id="281" r:id="rId10"/>
    <p:sldId id="282" r:id="rId11"/>
    <p:sldId id="283" r:id="rId12"/>
    <p:sldId id="284" r:id="rId13"/>
    <p:sldId id="286" r:id="rId14"/>
    <p:sldId id="287" r:id="rId15"/>
    <p:sldId id="288" r:id="rId16"/>
    <p:sldId id="290" r:id="rId17"/>
    <p:sldId id="289" r:id="rId18"/>
    <p:sldId id="291" r:id="rId19"/>
    <p:sldId id="292" r:id="rId20"/>
    <p:sldId id="293" r:id="rId21"/>
    <p:sldId id="294" r:id="rId22"/>
    <p:sldId id="295" r:id="rId23"/>
    <p:sldId id="296" r:id="rId24"/>
    <p:sldId id="297" r:id="rId25"/>
    <p:sldId id="298" r:id="rId26"/>
    <p:sldId id="299" r:id="rId27"/>
    <p:sldId id="300" r:id="rId28"/>
    <p:sldId id="301" r:id="rId29"/>
    <p:sldId id="317" r:id="rId30"/>
    <p:sldId id="302" r:id="rId31"/>
    <p:sldId id="303" r:id="rId32"/>
    <p:sldId id="304" r:id="rId33"/>
    <p:sldId id="305" r:id="rId34"/>
    <p:sldId id="306" r:id="rId35"/>
    <p:sldId id="307" r:id="rId36"/>
    <p:sldId id="312" r:id="rId37"/>
    <p:sldId id="308" r:id="rId38"/>
    <p:sldId id="309" r:id="rId39"/>
    <p:sldId id="310" r:id="rId40"/>
    <p:sldId id="311" r:id="rId41"/>
    <p:sldId id="313" r:id="rId42"/>
    <p:sldId id="314" r:id="rId43"/>
    <p:sldId id="315" r:id="rId44"/>
    <p:sldId id="316" r:id="rId45"/>
    <p:sldId id="276"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792" userDrawn="1">
          <p15:clr>
            <a:srgbClr val="A4A3A4"/>
          </p15:clr>
        </p15:guide>
        <p15:guide id="2" pos="3144" userDrawn="1">
          <p15:clr>
            <a:srgbClr val="A4A3A4"/>
          </p15:clr>
        </p15:guide>
        <p15:guide id="3" orient="horz" pos="960" userDrawn="1">
          <p15:clr>
            <a:srgbClr val="A4A3A4"/>
          </p15:clr>
        </p15:guide>
      </p15:sldGuideLst>
    </p:ext>
    <p:ext uri="{2D200454-40CA-4A62-9FC3-DE9A4176ACB9}">
      <p15:notesGuideLst xmlns:p15="http://schemas.microsoft.com/office/powerpoint/2012/main" xmlns=""/>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15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17292A2E-F333-43FB-9621-5CBBE7FDCDCB}">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65" autoAdjust="0"/>
    <p:restoredTop sz="96327" autoAdjust="0"/>
  </p:normalViewPr>
  <p:slideViewPr>
    <p:cSldViewPr snapToGrid="0">
      <p:cViewPr varScale="1">
        <p:scale>
          <a:sx n="73" d="100"/>
          <a:sy n="73" d="100"/>
        </p:scale>
        <p:origin x="-450" y="-102"/>
      </p:cViewPr>
      <p:guideLst>
        <p:guide orient="horz" pos="792"/>
        <p:guide orient="horz" pos="960"/>
        <p:guide pos="3144"/>
      </p:guideLst>
    </p:cSldViewPr>
  </p:slideViewPr>
  <p:outlineViewPr>
    <p:cViewPr>
      <p:scale>
        <a:sx n="33" d="100"/>
        <a:sy n="33" d="100"/>
      </p:scale>
      <p:origin x="0" y="-144"/>
    </p:cViewPr>
  </p:outlineViewPr>
  <p:notesTextViewPr>
    <p:cViewPr>
      <p:scale>
        <a:sx n="1" d="1"/>
        <a:sy n="1" d="1"/>
      </p:scale>
      <p:origin x="0" y="0"/>
    </p:cViewPr>
  </p:notesTextViewPr>
  <p:sorterViewPr>
    <p:cViewPr varScale="1">
      <p:scale>
        <a:sx n="1" d="1"/>
        <a:sy n="1" d="1"/>
      </p:scale>
      <p:origin x="0" y="0"/>
    </p:cViewPr>
  </p:sorterViewPr>
  <p:notesViewPr>
    <p:cSldViewPr snapToGrid="0" showGuides="1">
      <p:cViewPr varScale="1">
        <p:scale>
          <a:sx n="65" d="100"/>
          <a:sy n="65" d="100"/>
        </p:scale>
        <p:origin x="3082" y="43"/>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CCAE72A9-67A2-4FB1-BBF6-740F2C2EAAB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127B748C-466C-45D8-970C-D4FB4FE80C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58ABBF3-49A8-4B3F-9773-22E67695BB12}" type="datetimeFigureOut">
              <a:rPr lang="en-US" smtClean="0"/>
              <a:pPr/>
              <a:t>1/11/2024</a:t>
            </a:fld>
            <a:endParaRPr lang="en-US" dirty="0"/>
          </a:p>
        </p:txBody>
      </p:sp>
      <p:sp>
        <p:nvSpPr>
          <p:cNvPr id="4" name="Footer Placeholder 3">
            <a:extLst>
              <a:ext uri="{FF2B5EF4-FFF2-40B4-BE49-F238E27FC236}">
                <a16:creationId xmlns:a16="http://schemas.microsoft.com/office/drawing/2014/main" xmlns="" id="{EAA8C23F-271A-4B7C-87EC-108046165C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D3E7ABF6-4152-4126-AC20-23B44A3111A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EB6193-5AA7-489B-8575-00593FC261DE}" type="slidenum">
              <a:rPr lang="en-US" smtClean="0"/>
              <a:pPr/>
              <a:t>‹#›</a:t>
            </a:fld>
            <a:endParaRPr lang="en-US" dirty="0"/>
          </a:p>
        </p:txBody>
      </p:sp>
    </p:spTree>
    <p:extLst>
      <p:ext uri="{BB962C8B-B14F-4D97-AF65-F5344CB8AC3E}">
        <p14:creationId xmlns:p14="http://schemas.microsoft.com/office/powerpoint/2010/main" xmlns="" val="1305405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AAC2B-A50D-4386-849A-6B59FB991B4C}" type="datetimeFigureOut">
              <a:rPr lang="en-US" smtClean="0"/>
              <a:pPr/>
              <a:t>1/11/2024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895658-EA1F-4910-80AB-4DA76E167475}" type="slidenum">
              <a:rPr lang="en-US" smtClean="0"/>
              <a:pPr/>
              <a:t>‹#›</a:t>
            </a:fld>
            <a:endParaRPr lang="en-US" dirty="0"/>
          </a:p>
        </p:txBody>
      </p:sp>
    </p:spTree>
    <p:extLst>
      <p:ext uri="{BB962C8B-B14F-4D97-AF65-F5344CB8AC3E}">
        <p14:creationId xmlns:p14="http://schemas.microsoft.com/office/powerpoint/2010/main" xmlns="" val="3414773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895658-EA1F-4910-80AB-4DA76E167475}" type="slidenum">
              <a:rPr lang="en-US" smtClean="0"/>
              <a:pPr/>
              <a:t>1</a:t>
            </a:fld>
            <a:endParaRPr lang="en-US" dirty="0"/>
          </a:p>
        </p:txBody>
      </p:sp>
    </p:spTree>
    <p:extLst>
      <p:ext uri="{BB962C8B-B14F-4D97-AF65-F5344CB8AC3E}">
        <p14:creationId xmlns:p14="http://schemas.microsoft.com/office/powerpoint/2010/main" xmlns="" val="2671869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895658-EA1F-4910-80AB-4DA76E167475}" type="slidenum">
              <a:rPr lang="en-US" smtClean="0"/>
              <a:pPr/>
              <a:t>2</a:t>
            </a:fld>
            <a:endParaRPr lang="en-US" dirty="0"/>
          </a:p>
        </p:txBody>
      </p:sp>
    </p:spTree>
    <p:extLst>
      <p:ext uri="{BB962C8B-B14F-4D97-AF65-F5344CB8AC3E}">
        <p14:creationId xmlns:p14="http://schemas.microsoft.com/office/powerpoint/2010/main" xmlns="" val="38601778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0.svg"/><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13.png"/><Relationship Id="rId4" Type="http://schemas.openxmlformats.org/officeDocument/2006/relationships/image" Target="../media/image22.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15.svg"/><Relationship Id="rId4"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13.png"/><Relationship Id="rId4" Type="http://schemas.openxmlformats.org/officeDocument/2006/relationships/image" Target="../media/image22.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7.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13.svg"/><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13.svg"/><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1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7.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7.png"/><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11.svg"/><Relationship Id="rId7" Type="http://schemas.openxmlformats.org/officeDocument/2006/relationships/image" Target="../media/image4.svg"/><Relationship Id="rId12"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2.png"/><Relationship Id="rId11" Type="http://schemas.openxmlformats.org/officeDocument/2006/relationships/image" Target="../media/image2.svg"/><Relationship Id="rId5" Type="http://schemas.openxmlformats.org/officeDocument/2006/relationships/image" Target="../media/image13.svg"/><Relationship Id="rId10" Type="http://schemas.openxmlformats.org/officeDocument/2006/relationships/image" Target="../media/image1.png"/><Relationship Id="rId4" Type="http://schemas.openxmlformats.org/officeDocument/2006/relationships/image" Target="../media/image7.png"/><Relationship Id="rId9" Type="http://schemas.openxmlformats.org/officeDocument/2006/relationships/image" Target="../media/image17.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xmlns="" id="{AA85C9D1-624C-8140-B372-73290075BBA3}"/>
              </a:ext>
              <a:ext uri="{C183D7F6-B498-43B3-948B-1728B52AA6E4}">
                <adec:decorative xmlns:adec="http://schemas.microsoft.com/office/drawing/2017/decorative" xmlns="" val="1"/>
              </a:ext>
            </a:extLst>
          </p:cNvPr>
          <p:cNvGrpSpPr/>
          <p:nvPr userDrawn="1"/>
        </p:nvGrpSpPr>
        <p:grpSpPr>
          <a:xfrm>
            <a:off x="0" y="0"/>
            <a:ext cx="6843092" cy="6858000"/>
            <a:chOff x="0" y="0"/>
            <a:chExt cx="6843092" cy="6858000"/>
          </a:xfrm>
        </p:grpSpPr>
        <p:sp>
          <p:nvSpPr>
            <p:cNvPr id="344" name="Rectangle 343">
              <a:extLst>
                <a:ext uri="{FF2B5EF4-FFF2-40B4-BE49-F238E27FC236}">
                  <a16:creationId xmlns:a16="http://schemas.microsoft.com/office/drawing/2014/main" xmlns=""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xmlns=""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xmlns=""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9">
              <a:extLst>
                <a:ext uri="{FF2B5EF4-FFF2-40B4-BE49-F238E27FC236}">
                  <a16:creationId xmlns:a16="http://schemas.microsoft.com/office/drawing/2014/main" xmlns=""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16" name="Group 115">
              <a:extLst>
                <a:ext uri="{FF2B5EF4-FFF2-40B4-BE49-F238E27FC236}">
                  <a16:creationId xmlns:a16="http://schemas.microsoft.com/office/drawing/2014/main" xmlns="" id="{AC3F6810-4D95-4C6E-A30A-459BAD7510FE}"/>
                </a:ext>
              </a:extLst>
            </p:cNvPr>
            <p:cNvGrpSpPr/>
            <p:nvPr userDrawn="1"/>
          </p:nvGrpSpPr>
          <p:grpSpPr>
            <a:xfrm>
              <a:off x="23853" y="2101527"/>
              <a:ext cx="1920240" cy="1920240"/>
              <a:chOff x="5361924" y="7472790"/>
              <a:chExt cx="1828800" cy="1828800"/>
            </a:xfrm>
          </p:grpSpPr>
          <p:grpSp>
            <p:nvGrpSpPr>
              <p:cNvPr id="115" name="Group 114">
                <a:extLst>
                  <a:ext uri="{FF2B5EF4-FFF2-40B4-BE49-F238E27FC236}">
                    <a16:creationId xmlns:a16="http://schemas.microsoft.com/office/drawing/2014/main" xmlns="" id="{81973B3A-7185-45FB-A2E6-A7BDE6414DF3}"/>
                  </a:ext>
                </a:extLst>
              </p:cNvPr>
              <p:cNvGrpSpPr/>
              <p:nvPr userDrawn="1"/>
            </p:nvGrpSpPr>
            <p:grpSpPr>
              <a:xfrm>
                <a:off x="5361924" y="7472790"/>
                <a:ext cx="1828800" cy="1828800"/>
                <a:chOff x="5361924" y="7472790"/>
                <a:chExt cx="1828800" cy="1828800"/>
              </a:xfrm>
            </p:grpSpPr>
            <p:grpSp>
              <p:nvGrpSpPr>
                <p:cNvPr id="99" name="Group 98">
                  <a:extLst>
                    <a:ext uri="{FF2B5EF4-FFF2-40B4-BE49-F238E27FC236}">
                      <a16:creationId xmlns:a16="http://schemas.microsoft.com/office/drawing/2014/main" xmlns="" id="{DACFFF66-0600-406E-AF42-9FD8E8EDB397}"/>
                    </a:ext>
                  </a:extLst>
                </p:cNvPr>
                <p:cNvGrpSpPr/>
                <p:nvPr userDrawn="1"/>
              </p:nvGrpSpPr>
              <p:grpSpPr>
                <a:xfrm>
                  <a:off x="5361924" y="7472790"/>
                  <a:ext cx="1828800" cy="1828800"/>
                  <a:chOff x="5388428" y="7173291"/>
                  <a:chExt cx="1828800" cy="1828800"/>
                </a:xfrm>
              </p:grpSpPr>
              <p:grpSp>
                <p:nvGrpSpPr>
                  <p:cNvPr id="96" name="Group 95">
                    <a:extLst>
                      <a:ext uri="{FF2B5EF4-FFF2-40B4-BE49-F238E27FC236}">
                        <a16:creationId xmlns:a16="http://schemas.microsoft.com/office/drawing/2014/main" xmlns="" id="{9411687D-2631-487B-AEAB-39750C9E52BF}"/>
                      </a:ext>
                    </a:extLst>
                  </p:cNvPr>
                  <p:cNvGrpSpPr/>
                  <p:nvPr userDrawn="1"/>
                </p:nvGrpSpPr>
                <p:grpSpPr>
                  <a:xfrm>
                    <a:off x="5388428" y="7173291"/>
                    <a:ext cx="1828800" cy="1828800"/>
                    <a:chOff x="5388428" y="7173291"/>
                    <a:chExt cx="1828800" cy="1828800"/>
                  </a:xfrm>
                </p:grpSpPr>
                <p:grpSp>
                  <p:nvGrpSpPr>
                    <p:cNvPr id="90" name="Group 89">
                      <a:extLst>
                        <a:ext uri="{FF2B5EF4-FFF2-40B4-BE49-F238E27FC236}">
                          <a16:creationId xmlns:a16="http://schemas.microsoft.com/office/drawing/2014/main" xmlns="" id="{4BDDEAF6-0726-4BF4-96D7-EBA489ABF3E5}"/>
                        </a:ext>
                      </a:extLst>
                    </p:cNvPr>
                    <p:cNvGrpSpPr/>
                    <p:nvPr userDrawn="1"/>
                  </p:nvGrpSpPr>
                  <p:grpSpPr>
                    <a:xfrm>
                      <a:off x="5388428" y="7173291"/>
                      <a:ext cx="1828800" cy="1828800"/>
                      <a:chOff x="5579044" y="7049770"/>
                      <a:chExt cx="1828800" cy="1828800"/>
                    </a:xfrm>
                  </p:grpSpPr>
                  <p:grpSp>
                    <p:nvGrpSpPr>
                      <p:cNvPr id="89" name="Group 88">
                        <a:extLst>
                          <a:ext uri="{FF2B5EF4-FFF2-40B4-BE49-F238E27FC236}">
                            <a16:creationId xmlns:a16="http://schemas.microsoft.com/office/drawing/2014/main" xmlns="" id="{F80BBFBA-D0FB-4E20-8981-F569A2A0B678}"/>
                          </a:ext>
                        </a:extLst>
                      </p:cNvPr>
                      <p:cNvGrpSpPr/>
                      <p:nvPr userDrawn="1"/>
                    </p:nvGrpSpPr>
                    <p:grpSpPr>
                      <a:xfrm>
                        <a:off x="5579044" y="7049770"/>
                        <a:ext cx="1828800" cy="1828800"/>
                        <a:chOff x="5579044" y="7049770"/>
                        <a:chExt cx="1828800" cy="1828800"/>
                      </a:xfrm>
                    </p:grpSpPr>
                    <p:grpSp>
                      <p:nvGrpSpPr>
                        <p:cNvPr id="86" name="Group 85">
                          <a:extLst>
                            <a:ext uri="{FF2B5EF4-FFF2-40B4-BE49-F238E27FC236}">
                              <a16:creationId xmlns:a16="http://schemas.microsoft.com/office/drawing/2014/main" xmlns="" id="{6B3BCF7C-4204-4B1A-8371-96E859FC8425}"/>
                            </a:ext>
                          </a:extLst>
                        </p:cNvPr>
                        <p:cNvGrpSpPr/>
                        <p:nvPr userDrawn="1"/>
                      </p:nvGrpSpPr>
                      <p:grpSpPr>
                        <a:xfrm>
                          <a:off x="5579044" y="7049770"/>
                          <a:ext cx="1828800" cy="1828800"/>
                          <a:chOff x="5579044" y="7049770"/>
                          <a:chExt cx="1828800" cy="1828800"/>
                        </a:xfrm>
                      </p:grpSpPr>
                      <p:grpSp>
                        <p:nvGrpSpPr>
                          <p:cNvPr id="83" name="Group 82">
                            <a:extLst>
                              <a:ext uri="{FF2B5EF4-FFF2-40B4-BE49-F238E27FC236}">
                                <a16:creationId xmlns:a16="http://schemas.microsoft.com/office/drawing/2014/main" xmlns=""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xmlns=""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80" name="Oval 79">
                              <a:extLst>
                                <a:ext uri="{FF2B5EF4-FFF2-40B4-BE49-F238E27FC236}">
                                  <a16:creationId xmlns:a16="http://schemas.microsoft.com/office/drawing/2014/main" xmlns=""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2" name="Oval 81">
                            <a:extLst>
                              <a:ext uri="{FF2B5EF4-FFF2-40B4-BE49-F238E27FC236}">
                                <a16:creationId xmlns:a16="http://schemas.microsoft.com/office/drawing/2014/main" xmlns=""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5" name="Oval 84">
                          <a:extLst>
                            <a:ext uri="{FF2B5EF4-FFF2-40B4-BE49-F238E27FC236}">
                              <a16:creationId xmlns:a16="http://schemas.microsoft.com/office/drawing/2014/main" xmlns=""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88" name="Oval 87">
                        <a:extLst>
                          <a:ext uri="{FF2B5EF4-FFF2-40B4-BE49-F238E27FC236}">
                            <a16:creationId xmlns:a16="http://schemas.microsoft.com/office/drawing/2014/main" xmlns=""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2" name="Oval 91">
                      <a:extLst>
                        <a:ext uri="{FF2B5EF4-FFF2-40B4-BE49-F238E27FC236}">
                          <a16:creationId xmlns:a16="http://schemas.microsoft.com/office/drawing/2014/main" xmlns=""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5" name="Oval 94">
                    <a:extLst>
                      <a:ext uri="{FF2B5EF4-FFF2-40B4-BE49-F238E27FC236}">
                        <a16:creationId xmlns:a16="http://schemas.microsoft.com/office/drawing/2014/main" xmlns=""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98" name="Oval 97">
                  <a:extLst>
                    <a:ext uri="{FF2B5EF4-FFF2-40B4-BE49-F238E27FC236}">
                      <a16:creationId xmlns:a16="http://schemas.microsoft.com/office/drawing/2014/main" xmlns=""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2" name="Oval 101">
                  <a:extLst>
                    <a:ext uri="{FF2B5EF4-FFF2-40B4-BE49-F238E27FC236}">
                      <a16:creationId xmlns:a16="http://schemas.microsoft.com/office/drawing/2014/main" xmlns=""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5" name="Oval 104">
                  <a:extLst>
                    <a:ext uri="{FF2B5EF4-FFF2-40B4-BE49-F238E27FC236}">
                      <a16:creationId xmlns:a16="http://schemas.microsoft.com/office/drawing/2014/main" xmlns=""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8" name="Oval 107">
                  <a:extLst>
                    <a:ext uri="{FF2B5EF4-FFF2-40B4-BE49-F238E27FC236}">
                      <a16:creationId xmlns:a16="http://schemas.microsoft.com/office/drawing/2014/main" xmlns=""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10" name="Oval 109">
                  <a:extLst>
                    <a:ext uri="{FF2B5EF4-FFF2-40B4-BE49-F238E27FC236}">
                      <a16:creationId xmlns:a16="http://schemas.microsoft.com/office/drawing/2014/main" xmlns=""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13" name="Oval 112">
                <a:extLst>
                  <a:ext uri="{FF2B5EF4-FFF2-40B4-BE49-F238E27FC236}">
                    <a16:creationId xmlns:a16="http://schemas.microsoft.com/office/drawing/2014/main" xmlns=""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23" name="Freeform: Shape 22">
              <a:extLst>
                <a:ext uri="{FF2B5EF4-FFF2-40B4-BE49-F238E27FC236}">
                  <a16:creationId xmlns:a16="http://schemas.microsoft.com/office/drawing/2014/main" xmlns=""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Rectangle 9">
              <a:extLst>
                <a:ext uri="{FF2B5EF4-FFF2-40B4-BE49-F238E27FC236}">
                  <a16:creationId xmlns:a16="http://schemas.microsoft.com/office/drawing/2014/main" xmlns=""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5" name="Oval 174">
              <a:extLst>
                <a:ext uri="{FF2B5EF4-FFF2-40B4-BE49-F238E27FC236}">
                  <a16:creationId xmlns:a16="http://schemas.microsoft.com/office/drawing/2014/main" xmlns=""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1" name="Rectangle 290">
              <a:extLst>
                <a:ext uri="{FF2B5EF4-FFF2-40B4-BE49-F238E27FC236}">
                  <a16:creationId xmlns:a16="http://schemas.microsoft.com/office/drawing/2014/main" xmlns=""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97" name="Graphic 296">
              <a:extLst>
                <a:ext uri="{FF2B5EF4-FFF2-40B4-BE49-F238E27FC236}">
                  <a16:creationId xmlns:a16="http://schemas.microsoft.com/office/drawing/2014/main" xmlns="" id="{AEE6DE36-A3C9-4D40-B471-F49B6A875D39}"/>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2029016" y="2051944"/>
              <a:ext cx="2029968" cy="2029968"/>
            </a:xfrm>
            <a:prstGeom prst="rect">
              <a:avLst/>
            </a:prstGeom>
          </p:spPr>
        </p:pic>
        <p:pic>
          <p:nvPicPr>
            <p:cNvPr id="299" name="Graphic 298">
              <a:extLst>
                <a:ext uri="{FF2B5EF4-FFF2-40B4-BE49-F238E27FC236}">
                  <a16:creationId xmlns:a16="http://schemas.microsoft.com/office/drawing/2014/main" xmlns="" id="{99FF86FA-8891-4235-B88B-CFCA3B57E53A}"/>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0" y="4078224"/>
              <a:ext cx="2029968" cy="2029968"/>
            </a:xfrm>
            <a:prstGeom prst="rect">
              <a:avLst/>
            </a:prstGeom>
          </p:spPr>
        </p:pic>
        <p:cxnSp>
          <p:nvCxnSpPr>
            <p:cNvPr id="170" name="Straight Connector 169">
              <a:extLst>
                <a:ext uri="{FF2B5EF4-FFF2-40B4-BE49-F238E27FC236}">
                  <a16:creationId xmlns:a16="http://schemas.microsoft.com/office/drawing/2014/main" xmlns=""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xmlns="" id="{6C25C416-A3A2-4CF9-9532-2C0BFB51CFDF}"/>
              </a:ext>
            </a:extLst>
          </p:cNvPr>
          <p:cNvSpPr>
            <a:spLocks noGrp="1"/>
          </p:cNvSpPr>
          <p:nvPr>
            <p:ph type="ctrTitle" hasCustomPrompt="1"/>
          </p:nvPr>
        </p:nvSpPr>
        <p:spPr>
          <a:xfrm>
            <a:off x="6084664" y="136525"/>
            <a:ext cx="5486400" cy="3373438"/>
          </a:xfrm>
        </p:spPr>
        <p:txBody>
          <a:bodyPr anchor="b">
            <a:noAutofit/>
          </a:bodyPr>
          <a:lstStyle>
            <a:lvl1pPr algn="l">
              <a:defRPr sz="6000" cap="all" baseline="0">
                <a:solidFill>
                  <a:schemeClr val="tx2"/>
                </a:solidFill>
              </a:defRPr>
            </a:lvl1pPr>
          </a:lstStyle>
          <a:p>
            <a:r>
              <a:rPr lang="en-US" dirty="0"/>
              <a:t>Click to add title</a:t>
            </a:r>
          </a:p>
        </p:txBody>
      </p:sp>
      <p:sp>
        <p:nvSpPr>
          <p:cNvPr id="3" name="Subtitle 2">
            <a:extLst>
              <a:ext uri="{FF2B5EF4-FFF2-40B4-BE49-F238E27FC236}">
                <a16:creationId xmlns:a16="http://schemas.microsoft.com/office/drawing/2014/main" xmlns="" id="{43D32955-BB06-40DE-A14A-2170FD41AD52}"/>
              </a:ext>
            </a:extLst>
          </p:cNvPr>
          <p:cNvSpPr>
            <a:spLocks noGrp="1"/>
          </p:cNvSpPr>
          <p:nvPr>
            <p:ph type="subTitle" idx="1" hasCustomPrompt="1"/>
          </p:nvPr>
        </p:nvSpPr>
        <p:spPr>
          <a:xfrm>
            <a:off x="6080759" y="3509964"/>
            <a:ext cx="5486400" cy="666926"/>
          </a:xfrm>
        </p:spPr>
        <p:txBody>
          <a:bodyPr anchor="ctr" anchorCtr="0">
            <a:noAutofit/>
          </a:bodyPr>
          <a:lstStyle>
            <a:lvl1pPr marL="0" indent="0" algn="l">
              <a:lnSpc>
                <a:spcPts val="2800"/>
              </a:lnSpc>
              <a:spcBef>
                <a:spcPts val="0"/>
              </a:spcBef>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
        <p:nvSpPr>
          <p:cNvPr id="4" name="Date Placeholder 3">
            <a:extLst>
              <a:ext uri="{FF2B5EF4-FFF2-40B4-BE49-F238E27FC236}">
                <a16:creationId xmlns:a16="http://schemas.microsoft.com/office/drawing/2014/main" xmlns="" id="{74D64503-659B-472D-ABF8-01D077EB0D83}"/>
              </a:ext>
            </a:extLst>
          </p:cNvPr>
          <p:cNvSpPr>
            <a:spLocks noGrp="1"/>
          </p:cNvSpPr>
          <p:nvPr>
            <p:ph type="dt" sz="half" idx="10"/>
          </p:nvPr>
        </p:nvSpPr>
        <p:spPr>
          <a:xfrm>
            <a:off x="7508027" y="6353175"/>
            <a:ext cx="1097280" cy="365125"/>
          </a:xfrm>
        </p:spPr>
        <p:txBody>
          <a:bodyPr/>
          <a:lstStyle>
            <a:lvl1pPr>
              <a:defRPr>
                <a:solidFill>
                  <a:schemeClr val="bg1"/>
                </a:solidFill>
              </a:defRPr>
            </a:lvl1pPr>
          </a:lstStyle>
          <a:p>
            <a:r>
              <a:rPr lang="en-US"/>
              <a:t>20XX</a:t>
            </a:r>
            <a:endParaRPr lang="en-US" dirty="0"/>
          </a:p>
        </p:txBody>
      </p:sp>
      <p:sp>
        <p:nvSpPr>
          <p:cNvPr id="5" name="Footer Placeholder 4">
            <a:extLst>
              <a:ext uri="{FF2B5EF4-FFF2-40B4-BE49-F238E27FC236}">
                <a16:creationId xmlns:a16="http://schemas.microsoft.com/office/drawing/2014/main" xmlns="" id="{FE209C12-0CED-4CD5-B463-885A793CC25E}"/>
              </a:ext>
            </a:extLst>
          </p:cNvPr>
          <p:cNvSpPr>
            <a:spLocks noGrp="1"/>
          </p:cNvSpPr>
          <p:nvPr>
            <p:ph type="ftr" sz="quarter" idx="11"/>
          </p:nvPr>
        </p:nvSpPr>
        <p:spPr>
          <a:xfrm>
            <a:off x="8727198" y="6355080"/>
            <a:ext cx="2286000" cy="365125"/>
          </a:xfrm>
        </p:spPr>
        <p:txBody>
          <a:bodyPr/>
          <a:lstStyle>
            <a:lvl1pPr>
              <a:defRPr>
                <a:solidFill>
                  <a:schemeClr val="bg1"/>
                </a:solidFill>
              </a:defRPr>
            </a:lvl1pPr>
          </a:lstStyle>
          <a:p>
            <a:r>
              <a:rPr lang="en-US" dirty="0"/>
              <a:t>Pitch deck title</a:t>
            </a:r>
          </a:p>
        </p:txBody>
      </p:sp>
      <p:sp>
        <p:nvSpPr>
          <p:cNvPr id="6" name="Slide Number Placeholder 5">
            <a:extLst>
              <a:ext uri="{FF2B5EF4-FFF2-40B4-BE49-F238E27FC236}">
                <a16:creationId xmlns:a16="http://schemas.microsoft.com/office/drawing/2014/main" xmlns="" id="{1A8F03DA-3AA9-44AC-8E2B-D53B8EBEA402}"/>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3839583478"/>
      </p:ext>
    </p:extLst>
  </p:cSld>
  <p:clrMapOvr>
    <a:masterClrMapping/>
  </p:clrMapOvr>
  <p:extLst>
    <p:ext uri="{DCECCB84-F9BA-43D5-87BE-67443E8EF086}">
      <p15:sldGuideLst xmlns:p15="http://schemas.microsoft.com/office/powerpoint/2012/main" xmlns="">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rket comparison">
    <p:bg>
      <p:bgPr>
        <a:solidFill>
          <a:schemeClr val="accent2"/>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xmlns="" id="{D9F1898E-3E74-4E43-A202-1A6640227466}"/>
              </a:ext>
              <a:ext uri="{C183D7F6-B498-43B3-948B-1728B52AA6E4}">
                <adec:decorative xmlns:adec="http://schemas.microsoft.com/office/drawing/2017/decorative" xmlns="" val="1"/>
              </a:ext>
            </a:extLst>
          </p:cNvPr>
          <p:cNvGrpSpPr/>
          <p:nvPr userDrawn="1"/>
        </p:nvGrpSpPr>
        <p:grpSpPr>
          <a:xfrm>
            <a:off x="0" y="0"/>
            <a:ext cx="1014984" cy="6858000"/>
            <a:chOff x="0" y="0"/>
            <a:chExt cx="1014984" cy="6858000"/>
          </a:xfrm>
        </p:grpSpPr>
        <p:sp>
          <p:nvSpPr>
            <p:cNvPr id="33" name="Rectangle 32">
              <a:extLst>
                <a:ext uri="{FF2B5EF4-FFF2-40B4-BE49-F238E27FC236}">
                  <a16:creationId xmlns:a16="http://schemas.microsoft.com/office/drawing/2014/main" xmlns="" id="{814776F7-F8A5-4235-8C8D-17F0E4F45B03}"/>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xmlns="" id="{9F301899-34C1-47B4-B5CD-F77BA341C0F9}"/>
                </a:ext>
              </a:extLst>
            </p:cNvPr>
            <p:cNvSpPr/>
            <p:nvPr userDrawn="1"/>
          </p:nvSpPr>
          <p:spPr>
            <a:xfrm>
              <a:off x="0" y="2833299"/>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xmlns="" id="{A66E9363-03B7-439D-8B5E-0665E48F046E}"/>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xmlns="" id="{0432F5F5-1688-44BD-B071-A62C04824FB8}"/>
                </a:ext>
              </a:extLst>
            </p:cNvPr>
            <p:cNvSpPr/>
            <p:nvPr userDrawn="1"/>
          </p:nvSpPr>
          <p:spPr>
            <a:xfrm>
              <a:off x="0" y="2029863"/>
              <a:ext cx="1014984" cy="8129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xmlns="" id="{689FF8F5-F7B8-46B0-BB03-FE972A6832E7}"/>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8" name="Graphic 47">
              <a:extLst>
                <a:ext uri="{FF2B5EF4-FFF2-40B4-BE49-F238E27FC236}">
                  <a16:creationId xmlns:a16="http://schemas.microsoft.com/office/drawing/2014/main" xmlns="" id="{31EB8EE7-3843-4CA8-879D-5D985DAA0D1C}"/>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5400000">
              <a:off x="-457200" y="5416459"/>
              <a:ext cx="1828800" cy="914400"/>
            </a:xfrm>
            <a:prstGeom prst="rect">
              <a:avLst/>
            </a:prstGeom>
          </p:spPr>
        </p:pic>
        <p:pic>
          <p:nvPicPr>
            <p:cNvPr id="50" name="Graphic 49">
              <a:extLst>
                <a:ext uri="{FF2B5EF4-FFF2-40B4-BE49-F238E27FC236}">
                  <a16:creationId xmlns:a16="http://schemas.microsoft.com/office/drawing/2014/main" xmlns="" id="{5FF0EEFD-0038-4A2F-AD3B-01A98EFF5CF9}"/>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rot="5400000">
              <a:off x="-457200" y="563329"/>
              <a:ext cx="1828800" cy="914400"/>
            </a:xfrm>
            <a:prstGeom prst="rect">
              <a:avLst/>
            </a:prstGeom>
          </p:spPr>
        </p:pic>
      </p:grpSp>
      <p:sp>
        <p:nvSpPr>
          <p:cNvPr id="2" name="Title 1">
            <a:extLst>
              <a:ext uri="{FF2B5EF4-FFF2-40B4-BE49-F238E27FC236}">
                <a16:creationId xmlns:a16="http://schemas.microsoft.com/office/drawing/2014/main" xmlns="" id="{46ACA106-0FC3-4FE9-9338-4AC3D15608E5}"/>
              </a:ext>
            </a:extLst>
          </p:cNvPr>
          <p:cNvSpPr>
            <a:spLocks noGrp="1"/>
          </p:cNvSpPr>
          <p:nvPr>
            <p:ph type="title" hasCustomPrompt="1"/>
          </p:nvPr>
        </p:nvSpPr>
        <p:spPr>
          <a:xfrm>
            <a:off x="1618955" y="192023"/>
            <a:ext cx="9961540" cy="1837840"/>
          </a:xfrm>
        </p:spPr>
        <p:txBody>
          <a:bodyPr anchor="b" anchorCtr="0">
            <a:noAutofit/>
          </a:bodyPr>
          <a:lstStyle>
            <a:lvl1pPr>
              <a:defRPr cap="all" baseline="0">
                <a:solidFill>
                  <a:schemeClr val="tx2"/>
                </a:solidFill>
              </a:defRPr>
            </a:lvl1pPr>
          </a:lstStyle>
          <a:p>
            <a:r>
              <a:rPr lang="en-US" dirty="0"/>
              <a:t>CLICK TO ADD TITLE</a:t>
            </a:r>
          </a:p>
        </p:txBody>
      </p:sp>
      <p:sp>
        <p:nvSpPr>
          <p:cNvPr id="9" name="Text Placeholder 8">
            <a:extLst>
              <a:ext uri="{FF2B5EF4-FFF2-40B4-BE49-F238E27FC236}">
                <a16:creationId xmlns:a16="http://schemas.microsoft.com/office/drawing/2014/main" xmlns="" id="{E2785225-FC1B-45E9-82D0-A13EF8F061A6}"/>
              </a:ext>
            </a:extLst>
          </p:cNvPr>
          <p:cNvSpPr>
            <a:spLocks noGrp="1"/>
          </p:cNvSpPr>
          <p:nvPr>
            <p:ph type="body" sz="quarter" idx="21" hasCustomPrompt="1"/>
          </p:nvPr>
        </p:nvSpPr>
        <p:spPr>
          <a:xfrm>
            <a:off x="1618955" y="2176055"/>
            <a:ext cx="2489406" cy="785812"/>
          </a:xfrm>
        </p:spPr>
        <p:txBody>
          <a:bodyPr anchor="ctr" anchorCtr="0">
            <a:noAutofit/>
          </a:bodyPr>
          <a:lstStyle>
            <a:lvl1pPr marL="0" indent="0" algn="l">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15" name="Text Placeholder 14">
            <a:extLst>
              <a:ext uri="{FF2B5EF4-FFF2-40B4-BE49-F238E27FC236}">
                <a16:creationId xmlns:a16="http://schemas.microsoft.com/office/drawing/2014/main" xmlns="" id="{96833738-63D7-4DAA-92B0-C4286C4F8361}"/>
              </a:ext>
            </a:extLst>
          </p:cNvPr>
          <p:cNvSpPr>
            <a:spLocks noGrp="1"/>
          </p:cNvSpPr>
          <p:nvPr>
            <p:ph type="body" sz="quarter" idx="24" hasCustomPrompt="1"/>
          </p:nvPr>
        </p:nvSpPr>
        <p:spPr>
          <a:xfrm>
            <a:off x="4489703" y="2682943"/>
            <a:ext cx="7090791" cy="941832"/>
          </a:xfrm>
        </p:spPr>
        <p:txBody>
          <a:bodyPr anchor="t" anchorCtr="0">
            <a:norm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dirty="0"/>
              <a:t>Click to add text</a:t>
            </a:r>
          </a:p>
        </p:txBody>
      </p:sp>
      <p:sp>
        <p:nvSpPr>
          <p:cNvPr id="30" name="Text Placeholder 8">
            <a:extLst>
              <a:ext uri="{FF2B5EF4-FFF2-40B4-BE49-F238E27FC236}">
                <a16:creationId xmlns:a16="http://schemas.microsoft.com/office/drawing/2014/main" xmlns="" id="{70F3FFA0-BD69-4D83-ABB7-496D4AF91AD5}"/>
              </a:ext>
            </a:extLst>
          </p:cNvPr>
          <p:cNvSpPr>
            <a:spLocks noGrp="1"/>
          </p:cNvSpPr>
          <p:nvPr>
            <p:ph type="body" sz="quarter" idx="22" hasCustomPrompt="1"/>
          </p:nvPr>
        </p:nvSpPr>
        <p:spPr>
          <a:xfrm>
            <a:off x="1618955" y="3437927"/>
            <a:ext cx="2489406" cy="785812"/>
          </a:xfrm>
        </p:spPr>
        <p:txBody>
          <a:bodyPr anchor="ctr" anchorCtr="0">
            <a:noAutofit/>
          </a:bodyPr>
          <a:lstStyle>
            <a:lvl1pPr marL="0" indent="0" algn="l">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6" name="Text Placeholder 14">
            <a:extLst>
              <a:ext uri="{FF2B5EF4-FFF2-40B4-BE49-F238E27FC236}">
                <a16:creationId xmlns:a16="http://schemas.microsoft.com/office/drawing/2014/main" xmlns="" id="{EAF6FAB7-3D8F-43EF-801E-D9E6948A8409}"/>
              </a:ext>
            </a:extLst>
          </p:cNvPr>
          <p:cNvSpPr>
            <a:spLocks noGrp="1"/>
          </p:cNvSpPr>
          <p:nvPr>
            <p:ph type="body" sz="quarter" idx="26" hasCustomPrompt="1"/>
          </p:nvPr>
        </p:nvSpPr>
        <p:spPr>
          <a:xfrm>
            <a:off x="4489703" y="3963103"/>
            <a:ext cx="7090791" cy="941832"/>
          </a:xfrm>
        </p:spPr>
        <p:txBody>
          <a:bodyPr anchor="t" anchorCtr="0">
            <a:norm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dirty="0"/>
              <a:t>Click to add text</a:t>
            </a:r>
          </a:p>
        </p:txBody>
      </p:sp>
      <p:sp>
        <p:nvSpPr>
          <p:cNvPr id="32" name="Text Placeholder 8">
            <a:extLst>
              <a:ext uri="{FF2B5EF4-FFF2-40B4-BE49-F238E27FC236}">
                <a16:creationId xmlns:a16="http://schemas.microsoft.com/office/drawing/2014/main" xmlns="" id="{49AF8CA2-03BC-4B43-978A-2B68EABFDC47}"/>
              </a:ext>
            </a:extLst>
          </p:cNvPr>
          <p:cNvSpPr>
            <a:spLocks noGrp="1"/>
          </p:cNvSpPr>
          <p:nvPr>
            <p:ph type="body" sz="quarter" idx="23" hasCustomPrompt="1"/>
          </p:nvPr>
        </p:nvSpPr>
        <p:spPr>
          <a:xfrm>
            <a:off x="1618955" y="4741533"/>
            <a:ext cx="2489406" cy="785812"/>
          </a:xfrm>
        </p:spPr>
        <p:txBody>
          <a:bodyPr anchor="ctr" anchorCtr="0">
            <a:noAutofit/>
          </a:bodyPr>
          <a:lstStyle>
            <a:lvl1pPr marL="0" indent="0" algn="l">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dirty="0"/>
              <a:t>Add text</a:t>
            </a:r>
          </a:p>
        </p:txBody>
      </p:sp>
      <p:sp>
        <p:nvSpPr>
          <p:cNvPr id="38" name="Text Placeholder 14">
            <a:extLst>
              <a:ext uri="{FF2B5EF4-FFF2-40B4-BE49-F238E27FC236}">
                <a16:creationId xmlns:a16="http://schemas.microsoft.com/office/drawing/2014/main" xmlns="" id="{13A498D1-E978-4C02-8712-EA7A16D153FE}"/>
              </a:ext>
            </a:extLst>
          </p:cNvPr>
          <p:cNvSpPr>
            <a:spLocks noGrp="1"/>
          </p:cNvSpPr>
          <p:nvPr>
            <p:ph type="body" sz="quarter" idx="28" hasCustomPrompt="1"/>
          </p:nvPr>
        </p:nvSpPr>
        <p:spPr>
          <a:xfrm>
            <a:off x="4489703" y="5215831"/>
            <a:ext cx="7090791" cy="941832"/>
          </a:xfrm>
        </p:spPr>
        <p:txBody>
          <a:bodyPr anchor="t" anchorCtr="0">
            <a:norm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dirty="0"/>
              <a:t>Click to add text</a:t>
            </a:r>
          </a:p>
        </p:txBody>
      </p:sp>
      <p:sp>
        <p:nvSpPr>
          <p:cNvPr id="63" name="Date Placeholder 3">
            <a:extLst>
              <a:ext uri="{FF2B5EF4-FFF2-40B4-BE49-F238E27FC236}">
                <a16:creationId xmlns:a16="http://schemas.microsoft.com/office/drawing/2014/main" xmlns="" id="{41C57AEB-9E33-4F77-9F58-DB0D1B978707}"/>
              </a:ext>
            </a:extLst>
          </p:cNvPr>
          <p:cNvSpPr>
            <a:spLocks noGrp="1"/>
          </p:cNvSpPr>
          <p:nvPr>
            <p:ph type="dt" sz="half" idx="10"/>
          </p:nvPr>
        </p:nvSpPr>
        <p:spPr>
          <a:xfrm>
            <a:off x="1554480" y="6353175"/>
            <a:ext cx="1097280" cy="365125"/>
          </a:xfrm>
        </p:spPr>
        <p:txBody>
          <a:bodyPr/>
          <a:lstStyle>
            <a:lvl1pPr>
              <a:defRPr>
                <a:solidFill>
                  <a:schemeClr val="bg1"/>
                </a:solidFill>
              </a:defRPr>
            </a:lvl1pPr>
          </a:lstStyle>
          <a:p>
            <a:r>
              <a:rPr lang="en-US"/>
              <a:t>20XX</a:t>
            </a:r>
            <a:endParaRPr lang="en-US" dirty="0"/>
          </a:p>
        </p:txBody>
      </p:sp>
      <p:sp>
        <p:nvSpPr>
          <p:cNvPr id="64" name="Footer Placeholder 4">
            <a:extLst>
              <a:ext uri="{FF2B5EF4-FFF2-40B4-BE49-F238E27FC236}">
                <a16:creationId xmlns:a16="http://schemas.microsoft.com/office/drawing/2014/main" xmlns="" id="{182F895D-C48A-41AA-9DE6-43A17B7E019A}"/>
              </a:ext>
            </a:extLst>
          </p:cNvPr>
          <p:cNvSpPr>
            <a:spLocks noGrp="1"/>
          </p:cNvSpPr>
          <p:nvPr>
            <p:ph type="ftr" sz="quarter" idx="11"/>
          </p:nvPr>
        </p:nvSpPr>
        <p:spPr>
          <a:xfrm>
            <a:off x="5744527" y="6350000"/>
            <a:ext cx="2286000" cy="365125"/>
          </a:xfrm>
        </p:spPr>
        <p:txBody>
          <a:bodyPr/>
          <a:lstStyle>
            <a:lvl1pPr>
              <a:defRPr>
                <a:solidFill>
                  <a:schemeClr val="bg1"/>
                </a:solidFill>
              </a:defRPr>
            </a:lvl1pPr>
          </a:lstStyle>
          <a:p>
            <a:r>
              <a:rPr lang="en-US" dirty="0"/>
              <a:t>Pitch deck title</a:t>
            </a:r>
          </a:p>
        </p:txBody>
      </p:sp>
      <p:sp>
        <p:nvSpPr>
          <p:cNvPr id="65" name="Slide Number Placeholder 5">
            <a:extLst>
              <a:ext uri="{FF2B5EF4-FFF2-40B4-BE49-F238E27FC236}">
                <a16:creationId xmlns:a16="http://schemas.microsoft.com/office/drawing/2014/main" xmlns="" id="{4C15BF58-30D9-4A0E-8506-1CD777B0FC5B}"/>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1807368846"/>
      </p:ext>
    </p:extLst>
  </p:cSld>
  <p:clrMapOvr>
    <a:masterClrMapping/>
  </p:clrMapOvr>
  <p:extLst>
    <p:ext uri="{DCECCB84-F9BA-43D5-87BE-67443E8EF086}">
      <p15:sldGuideLst xmlns:p15="http://schemas.microsoft.com/office/powerpoint/2012/main" xmlns="">
        <p15:guide id="1" pos="739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ACA106-0FC3-4FE9-9338-4AC3D15608E5}"/>
              </a:ext>
            </a:extLst>
          </p:cNvPr>
          <p:cNvSpPr>
            <a:spLocks noGrp="1"/>
          </p:cNvSpPr>
          <p:nvPr>
            <p:ph type="title" hasCustomPrompt="1"/>
          </p:nvPr>
        </p:nvSpPr>
        <p:spPr>
          <a:xfrm>
            <a:off x="914400" y="91139"/>
            <a:ext cx="9246624" cy="1493821"/>
          </a:xfrm>
        </p:spPr>
        <p:txBody>
          <a:bodyPr anchor="b" anchorCtr="0">
            <a:noAutofit/>
          </a:bodyPr>
          <a:lstStyle>
            <a:lvl1pPr>
              <a:defRPr cap="all" baseline="0">
                <a:solidFill>
                  <a:schemeClr val="accent1"/>
                </a:solidFill>
              </a:defRPr>
            </a:lvl1pPr>
          </a:lstStyle>
          <a:p>
            <a:r>
              <a:rPr lang="en-US" dirty="0"/>
              <a:t>CLICK TO ADD TITLE</a:t>
            </a:r>
          </a:p>
        </p:txBody>
      </p:sp>
      <p:sp>
        <p:nvSpPr>
          <p:cNvPr id="17" name="Text Placeholder 2">
            <a:extLst>
              <a:ext uri="{FF2B5EF4-FFF2-40B4-BE49-F238E27FC236}">
                <a16:creationId xmlns:a16="http://schemas.microsoft.com/office/drawing/2014/main" xmlns="" id="{52AD81DC-207F-4541-B02D-802D3D5B2813}"/>
              </a:ext>
            </a:extLst>
          </p:cNvPr>
          <p:cNvSpPr>
            <a:spLocks noGrp="1"/>
          </p:cNvSpPr>
          <p:nvPr>
            <p:ph type="body" idx="13" hasCustomPrompt="1"/>
          </p:nvPr>
        </p:nvSpPr>
        <p:spPr>
          <a:xfrm>
            <a:off x="914400" y="2074398"/>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p>
        </p:txBody>
      </p:sp>
      <p:sp>
        <p:nvSpPr>
          <p:cNvPr id="3" name="Content Placeholder 2">
            <a:extLst>
              <a:ext uri="{FF2B5EF4-FFF2-40B4-BE49-F238E27FC236}">
                <a16:creationId xmlns:a16="http://schemas.microsoft.com/office/drawing/2014/main" xmlns="" id="{02BF6510-D603-481E-B685-9095150A2891}"/>
              </a:ext>
            </a:extLst>
          </p:cNvPr>
          <p:cNvSpPr>
            <a:spLocks noGrp="1"/>
          </p:cNvSpPr>
          <p:nvPr>
            <p:ph sz="half" idx="1" hasCustomPrompt="1"/>
          </p:nvPr>
        </p:nvSpPr>
        <p:spPr>
          <a:xfrm>
            <a:off x="914400" y="264033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4">
            <a:extLst>
              <a:ext uri="{FF2B5EF4-FFF2-40B4-BE49-F238E27FC236}">
                <a16:creationId xmlns:a16="http://schemas.microsoft.com/office/drawing/2014/main" xmlns="" id="{F7289E8E-D34A-4BA8-A21D-2D40A211CB9B}"/>
              </a:ext>
            </a:extLst>
          </p:cNvPr>
          <p:cNvSpPr>
            <a:spLocks noGrp="1"/>
          </p:cNvSpPr>
          <p:nvPr>
            <p:ph type="body" sz="quarter" idx="3" hasCustomPrompt="1"/>
          </p:nvPr>
        </p:nvSpPr>
        <p:spPr>
          <a:xfrm>
            <a:off x="5864487" y="2072493"/>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p>
        </p:txBody>
      </p:sp>
      <p:sp>
        <p:nvSpPr>
          <p:cNvPr id="4" name="Content Placeholder 3">
            <a:extLst>
              <a:ext uri="{FF2B5EF4-FFF2-40B4-BE49-F238E27FC236}">
                <a16:creationId xmlns:a16="http://schemas.microsoft.com/office/drawing/2014/main" xmlns="" id="{9A743757-ABC3-44BF-87D3-5E323E9B00D9}"/>
              </a:ext>
            </a:extLst>
          </p:cNvPr>
          <p:cNvSpPr>
            <a:spLocks noGrp="1"/>
          </p:cNvSpPr>
          <p:nvPr>
            <p:ph sz="half" idx="2" hasCustomPrompt="1"/>
          </p:nvPr>
        </p:nvSpPr>
        <p:spPr>
          <a:xfrm>
            <a:off x="5863344" y="264033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5" name="Group 4">
            <a:extLst>
              <a:ext uri="{FF2B5EF4-FFF2-40B4-BE49-F238E27FC236}">
                <a16:creationId xmlns:a16="http://schemas.microsoft.com/office/drawing/2014/main" xmlns="" id="{E88DF45F-9FEA-47BE-AC15-52BE148E1814}"/>
              </a:ext>
              <a:ext uri="{C183D7F6-B498-43B3-948B-1728B52AA6E4}">
                <adec:decorative xmlns:adec="http://schemas.microsoft.com/office/drawing/2017/decorative" xmlns=""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xmlns=""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xmlns=""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xmlns=""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xmlns=""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xmlns="" id="{E9AA5A01-9E59-4C92-9634-32DB51F9182B}"/>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xmlns=""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xmlns="" id="{F50D01F0-AD27-490F-8044-37B2D9E23326}"/>
                </a:ext>
              </a:extLst>
            </p:cNvPr>
            <p:cNvPicPr>
              <a:picLocks noChangeAspect="1"/>
            </p:cNvPicPr>
            <p:nvPr userDrawn="1"/>
          </p:nvPicPr>
          <p:blipFill>
            <a:blip r:embed="rId5">
              <a:extLst>
                <a:ext uri="{96DAC541-7B7A-43D3-8B79-37D633B846F1}">
                  <asvg:svgBlip xmlns:asvg="http://schemas.microsoft.com/office/drawing/2016/SVG/main" xmlns=""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xmlns=""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33" name="Footer Placeholder 4">
            <a:extLst>
              <a:ext uri="{FF2B5EF4-FFF2-40B4-BE49-F238E27FC236}">
                <a16:creationId xmlns:a16="http://schemas.microsoft.com/office/drawing/2014/main" xmlns=""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xmlns=""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988813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etition char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C626A5-4FF6-42BD-858A-AE4B2C23A6BC}"/>
              </a:ext>
            </a:extLst>
          </p:cNvPr>
          <p:cNvSpPr>
            <a:spLocks noGrp="1"/>
          </p:cNvSpPr>
          <p:nvPr>
            <p:ph type="title" hasCustomPrompt="1"/>
          </p:nvPr>
        </p:nvSpPr>
        <p:spPr>
          <a:xfrm>
            <a:off x="914400" y="134621"/>
            <a:ext cx="10515600" cy="1416726"/>
          </a:xfrm>
        </p:spPr>
        <p:txBody>
          <a:bodyPr anchor="b" anchorCtr="0">
            <a:noAutofit/>
          </a:bodyPr>
          <a:lstStyle>
            <a:lvl1pPr>
              <a:defRPr cap="all" baseline="0">
                <a:solidFill>
                  <a:schemeClr val="accent1"/>
                </a:solidFill>
              </a:defRPr>
            </a:lvl1pPr>
          </a:lstStyle>
          <a:p>
            <a:r>
              <a:rPr lang="en-US" dirty="0"/>
              <a:t>CLICK TO ADD TITLE</a:t>
            </a:r>
            <a:endParaRPr lang="en-ZA" dirty="0"/>
          </a:p>
        </p:txBody>
      </p:sp>
      <p:sp>
        <p:nvSpPr>
          <p:cNvPr id="12" name="Text Placeholder 5">
            <a:extLst>
              <a:ext uri="{FF2B5EF4-FFF2-40B4-BE49-F238E27FC236}">
                <a16:creationId xmlns:a16="http://schemas.microsoft.com/office/drawing/2014/main" xmlns="" id="{AF9EB7E7-72B3-4FD3-B153-815A53CB1B7D}"/>
              </a:ext>
            </a:extLst>
          </p:cNvPr>
          <p:cNvSpPr>
            <a:spLocks noGrp="1"/>
          </p:cNvSpPr>
          <p:nvPr>
            <p:ph type="body" sz="quarter" idx="14" hasCustomPrompt="1"/>
          </p:nvPr>
        </p:nvSpPr>
        <p:spPr>
          <a:xfrm>
            <a:off x="1070771" y="3383280"/>
            <a:ext cx="1980000" cy="365760"/>
          </a:xfrm>
        </p:spPr>
        <p:txBody>
          <a:bodyPr anchor="ctr" anchorCtr="0">
            <a:noAutofit/>
          </a:bodyPr>
          <a:lstStyle>
            <a:lvl1pPr marL="0" indent="0" algn="l">
              <a:buFont typeface="Arial" panose="020B0604020202020204" pitchFamily="34" charset="0"/>
              <a:buNone/>
              <a:defRPr sz="1400" cap="all" baseline="0">
                <a:solidFill>
                  <a:schemeClr val="tx1">
                    <a:lumMod val="75000"/>
                    <a:lumOff val="25000"/>
                  </a:schemeClr>
                </a:solidFill>
              </a:defRPr>
            </a:lvl1pPr>
          </a:lstStyle>
          <a:p>
            <a:pPr lvl="0"/>
            <a:r>
              <a:rPr lang="en-US" dirty="0"/>
              <a:t>Click to add text</a:t>
            </a:r>
          </a:p>
        </p:txBody>
      </p:sp>
      <p:sp>
        <p:nvSpPr>
          <p:cNvPr id="10" name="Text Placeholder 5">
            <a:extLst>
              <a:ext uri="{FF2B5EF4-FFF2-40B4-BE49-F238E27FC236}">
                <a16:creationId xmlns:a16="http://schemas.microsoft.com/office/drawing/2014/main" xmlns="" id="{6CD52AD9-4495-432B-B01C-26AAF0EAA89F}"/>
              </a:ext>
            </a:extLst>
          </p:cNvPr>
          <p:cNvSpPr>
            <a:spLocks noGrp="1"/>
          </p:cNvSpPr>
          <p:nvPr>
            <p:ph type="body" sz="quarter" idx="12" hasCustomPrompt="1"/>
          </p:nvPr>
        </p:nvSpPr>
        <p:spPr>
          <a:xfrm>
            <a:off x="5271896" y="2355182"/>
            <a:ext cx="1980000" cy="365760"/>
          </a:xfrm>
        </p:spPr>
        <p:txBody>
          <a:bodyPr anchor="ctr" anchorCtr="0">
            <a:noAutofit/>
          </a:bodyPr>
          <a:lstStyle>
            <a:lvl1pPr marL="0" indent="0" algn="ctr">
              <a:buFont typeface="Arial" panose="020B0604020202020204" pitchFamily="34" charset="0"/>
              <a:buNone/>
              <a:defRPr sz="1400" cap="all" baseline="0">
                <a:solidFill>
                  <a:schemeClr val="tx1">
                    <a:lumMod val="75000"/>
                    <a:lumOff val="25000"/>
                  </a:schemeClr>
                </a:solidFill>
              </a:defRPr>
            </a:lvl1pPr>
          </a:lstStyle>
          <a:p>
            <a:pPr lvl="0"/>
            <a:r>
              <a:rPr lang="en-US" dirty="0"/>
              <a:t>Click to add text</a:t>
            </a:r>
          </a:p>
        </p:txBody>
      </p:sp>
      <p:sp>
        <p:nvSpPr>
          <p:cNvPr id="11" name="Text Placeholder 5">
            <a:extLst>
              <a:ext uri="{FF2B5EF4-FFF2-40B4-BE49-F238E27FC236}">
                <a16:creationId xmlns:a16="http://schemas.microsoft.com/office/drawing/2014/main" xmlns="" id="{23E8F54F-C5BD-4FE6-BB69-FEC69BC0FDDD}"/>
              </a:ext>
            </a:extLst>
          </p:cNvPr>
          <p:cNvSpPr>
            <a:spLocks noGrp="1"/>
          </p:cNvSpPr>
          <p:nvPr>
            <p:ph type="body" sz="quarter" idx="13" hasCustomPrompt="1"/>
          </p:nvPr>
        </p:nvSpPr>
        <p:spPr>
          <a:xfrm>
            <a:off x="5264750" y="4933275"/>
            <a:ext cx="1980000" cy="365760"/>
          </a:xfrm>
        </p:spPr>
        <p:txBody>
          <a:bodyPr anchor="ctr" anchorCtr="0">
            <a:noAutofit/>
          </a:bodyPr>
          <a:lstStyle>
            <a:lvl1pPr marL="0" indent="0" algn="ctr">
              <a:buFont typeface="Arial" panose="020B0604020202020204" pitchFamily="34" charset="0"/>
              <a:buNone/>
              <a:defRPr sz="1400" cap="all" baseline="0">
                <a:solidFill>
                  <a:schemeClr val="tx1">
                    <a:lumMod val="75000"/>
                    <a:lumOff val="25000"/>
                  </a:schemeClr>
                </a:solidFill>
              </a:defRPr>
            </a:lvl1pPr>
          </a:lstStyle>
          <a:p>
            <a:pPr lvl="0"/>
            <a:r>
              <a:rPr lang="en-US" dirty="0"/>
              <a:t>Click to add text</a:t>
            </a:r>
          </a:p>
        </p:txBody>
      </p:sp>
      <p:sp>
        <p:nvSpPr>
          <p:cNvPr id="13" name="Text Placeholder 5">
            <a:extLst>
              <a:ext uri="{FF2B5EF4-FFF2-40B4-BE49-F238E27FC236}">
                <a16:creationId xmlns:a16="http://schemas.microsoft.com/office/drawing/2014/main" xmlns="" id="{139AE34A-A4BE-43AA-9A69-9A18D5FC53D8}"/>
              </a:ext>
            </a:extLst>
          </p:cNvPr>
          <p:cNvSpPr>
            <a:spLocks noGrp="1"/>
          </p:cNvSpPr>
          <p:nvPr>
            <p:ph type="body" sz="quarter" idx="15" hasCustomPrompt="1"/>
          </p:nvPr>
        </p:nvSpPr>
        <p:spPr>
          <a:xfrm>
            <a:off x="9171870" y="3383280"/>
            <a:ext cx="1980000" cy="365760"/>
          </a:xfrm>
        </p:spPr>
        <p:txBody>
          <a:bodyPr anchor="ctr" anchorCtr="0">
            <a:noAutofit/>
          </a:bodyPr>
          <a:lstStyle>
            <a:lvl1pPr marL="0" indent="0" algn="r">
              <a:buFont typeface="Arial" panose="020B0604020202020204" pitchFamily="34" charset="0"/>
              <a:buNone/>
              <a:defRPr sz="1400" cap="all" baseline="0">
                <a:solidFill>
                  <a:schemeClr val="tx1">
                    <a:lumMod val="75000"/>
                    <a:lumOff val="25000"/>
                  </a:schemeClr>
                </a:solidFill>
              </a:defRPr>
            </a:lvl1pPr>
          </a:lstStyle>
          <a:p>
            <a:pPr lvl="0"/>
            <a:r>
              <a:rPr lang="en-US" dirty="0"/>
              <a:t>Click to add text</a:t>
            </a:r>
          </a:p>
        </p:txBody>
      </p:sp>
      <p:pic>
        <p:nvPicPr>
          <p:cNvPr id="5" name="Graphic 4">
            <a:extLst>
              <a:ext uri="{FF2B5EF4-FFF2-40B4-BE49-F238E27FC236}">
                <a16:creationId xmlns:a16="http://schemas.microsoft.com/office/drawing/2014/main" xmlns="" id="{6FBF4C06-0880-4F64-AC8F-328C5513CDB3}"/>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11177016" y="0"/>
            <a:ext cx="1014984" cy="1014984"/>
          </a:xfrm>
          <a:prstGeom prst="rect">
            <a:avLst/>
          </a:prstGeom>
        </p:spPr>
      </p:pic>
      <p:cxnSp>
        <p:nvCxnSpPr>
          <p:cNvPr id="6" name="Straight Connector 5">
            <a:extLst>
              <a:ext uri="{FF2B5EF4-FFF2-40B4-BE49-F238E27FC236}">
                <a16:creationId xmlns:a16="http://schemas.microsoft.com/office/drawing/2014/main" xmlns="" id="{7056531B-7079-455E-BCF7-DB094C331221}"/>
              </a:ext>
              <a:ext uri="{C183D7F6-B498-43B3-948B-1728B52AA6E4}">
                <adec:decorative xmlns:adec="http://schemas.microsoft.com/office/drawing/2017/decorative" xmlns="" val="1"/>
              </a:ext>
            </a:extLst>
          </p:cNvPr>
          <p:cNvCxnSpPr>
            <a:cxnSpLocks/>
          </p:cNvCxnSpPr>
          <p:nvPr userDrawn="1"/>
        </p:nvCxnSpPr>
        <p:spPr>
          <a:xfrm>
            <a:off x="1066800" y="3771900"/>
            <a:ext cx="10058400" cy="0"/>
          </a:xfrm>
          <a:prstGeom prst="line">
            <a:avLst/>
          </a:prstGeom>
          <a:ln w="38100" cap="sq">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xmlns="" id="{F61F2D70-0FC3-41BD-9F38-7F41F01349A9}"/>
              </a:ext>
              <a:ext uri="{C183D7F6-B498-43B3-948B-1728B52AA6E4}">
                <adec:decorative xmlns:adec="http://schemas.microsoft.com/office/drawing/2017/decorative" xmlns="" val="1"/>
              </a:ext>
            </a:extLst>
          </p:cNvPr>
          <p:cNvCxnSpPr>
            <a:cxnSpLocks/>
          </p:cNvCxnSpPr>
          <p:nvPr userDrawn="1"/>
        </p:nvCxnSpPr>
        <p:spPr>
          <a:xfrm>
            <a:off x="6254750" y="2743200"/>
            <a:ext cx="0" cy="2066925"/>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7" name="Date Placeholder 3">
            <a:extLst>
              <a:ext uri="{FF2B5EF4-FFF2-40B4-BE49-F238E27FC236}">
                <a16:creationId xmlns:a16="http://schemas.microsoft.com/office/drawing/2014/main" xmlns="" id="{17210727-8680-449A-9AC7-094F823C71B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18" name="Footer Placeholder 4">
            <a:extLst>
              <a:ext uri="{FF2B5EF4-FFF2-40B4-BE49-F238E27FC236}">
                <a16:creationId xmlns:a16="http://schemas.microsoft.com/office/drawing/2014/main" xmlns="" id="{C53C0381-DF18-4C74-B221-4703565029CC}"/>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9" name="Slide Number Placeholder 5">
            <a:extLst>
              <a:ext uri="{FF2B5EF4-FFF2-40B4-BE49-F238E27FC236}">
                <a16:creationId xmlns:a16="http://schemas.microsoft.com/office/drawing/2014/main" xmlns="" id="{6338C9D5-18F2-4E98-9B4B-F691BC24D017}"/>
              </a:ext>
            </a:extLst>
          </p:cNvPr>
          <p:cNvSpPr>
            <a:spLocks noGrp="1"/>
          </p:cNvSpPr>
          <p:nvPr>
            <p:ph type="sldNum" sz="quarter" idx="16"/>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3586500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ction">
    <p:bg>
      <p:bgPr>
        <a:solidFill>
          <a:schemeClr val="accent6">
            <a:lumMod val="60000"/>
            <a:lumOff val="40000"/>
          </a:schemeClr>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0CBECFE1-9F80-4EFE-9699-3A240475EEDE}"/>
              </a:ext>
              <a:ext uri="{C183D7F6-B498-43B3-948B-1728B52AA6E4}">
                <adec:decorative xmlns:adec="http://schemas.microsoft.com/office/drawing/2017/decorative" xmlns=""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xmlns="" id="{E1BC9BFE-80C0-4DA9-92DB-070C41E412BC}"/>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8097646">
              <a:off x="1569916" y="-983359"/>
              <a:ext cx="2029968" cy="2029968"/>
            </a:xfrm>
            <a:prstGeom prst="rect">
              <a:avLst/>
            </a:prstGeom>
          </p:spPr>
        </p:pic>
        <p:pic>
          <p:nvPicPr>
            <p:cNvPr id="13" name="Graphic 12">
              <a:extLst>
                <a:ext uri="{FF2B5EF4-FFF2-40B4-BE49-F238E27FC236}">
                  <a16:creationId xmlns:a16="http://schemas.microsoft.com/office/drawing/2014/main" xmlns="" id="{3B73C61F-3D48-4791-8280-D98D2C01E0C1}"/>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rot="13489227">
              <a:off x="3019001" y="3357927"/>
              <a:ext cx="2029968" cy="2029968"/>
            </a:xfrm>
            <a:prstGeom prst="rect">
              <a:avLst/>
            </a:prstGeom>
          </p:spPr>
        </p:pic>
        <p:grpSp>
          <p:nvGrpSpPr>
            <p:cNvPr id="3" name="Group 2">
              <a:extLst>
                <a:ext uri="{FF2B5EF4-FFF2-40B4-BE49-F238E27FC236}">
                  <a16:creationId xmlns:a16="http://schemas.microsoft.com/office/drawing/2014/main" xmlns="" id="{E5E36EA0-9B77-4A31-A56A-93DEC2F87C2C}"/>
                </a:ext>
              </a:extLst>
            </p:cNvPr>
            <p:cNvGrpSpPr/>
            <p:nvPr userDrawn="1"/>
          </p:nvGrpSpPr>
          <p:grpSpPr>
            <a:xfrm>
              <a:off x="-193623" y="458228"/>
              <a:ext cx="4229571" cy="6401869"/>
              <a:chOff x="-193623" y="458228"/>
              <a:chExt cx="4229571" cy="6401869"/>
            </a:xfrm>
          </p:grpSpPr>
          <p:sp>
            <p:nvSpPr>
              <p:cNvPr id="8" name="Rectangle 23">
                <a:extLst>
                  <a:ext uri="{FF2B5EF4-FFF2-40B4-BE49-F238E27FC236}">
                    <a16:creationId xmlns:a16="http://schemas.microsoft.com/office/drawing/2014/main" xmlns=""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xmlns="" id="{B7E6DD28-C71B-4484-973A-D12A27730009}"/>
                  </a:ext>
                </a:extLst>
              </p:cNvPr>
              <p:cNvPicPr>
                <a:picLocks noChangeAspect="1"/>
              </p:cNvPicPr>
              <p:nvPr userDrawn="1"/>
            </p:nvPicPr>
            <p:blipFill>
              <a:blip r:embed="rId6">
                <a:extLst>
                  <a:ext uri="{96DAC541-7B7A-43D3-8B79-37D633B846F1}">
                    <asvg:svgBlip xmlns:asvg="http://schemas.microsoft.com/office/drawing/2016/SVG/main" xmlns="" r:embed="rId7"/>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xmlns=""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xmlns="" id="{EB06A536-5FCB-4761-9EFF-D54BE44B1FD9}"/>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708786">
                <a:off x="145529" y="3355869"/>
                <a:ext cx="2029968" cy="2029968"/>
              </a:xfrm>
              <a:prstGeom prst="rect">
                <a:avLst/>
              </a:prstGeom>
            </p:spPr>
          </p:pic>
          <p:grpSp>
            <p:nvGrpSpPr>
              <p:cNvPr id="21" name="Group 20">
                <a:extLst>
                  <a:ext uri="{FF2B5EF4-FFF2-40B4-BE49-F238E27FC236}">
                    <a16:creationId xmlns:a16="http://schemas.microsoft.com/office/drawing/2014/main" xmlns=""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xmlns=""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xmlns=""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xmlns=""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xmlns=""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xmlns=""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xmlns=""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xmlns=""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xmlns=""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xmlns=""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xmlns=""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xmlns=""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xmlns=""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xmlns=""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xmlns=""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xmlns=""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xmlns=""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xmlns=""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xmlns=""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xmlns=""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xmlns=""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xmlns=""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xmlns=""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xmlns=""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xmlns=""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xmlns=""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xmlns=""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xmlns=""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xmlns=""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xmlns=""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xmlns=""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xmlns=""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xmlns=""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xmlns=""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xmlns=""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xmlns=""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xmlns=""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xmlns=""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xmlns=""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xmlns=""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xmlns=""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xmlns=""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xmlns=""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xmlns=""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xmlns=""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xmlns=""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xmlns=""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xmlns=""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xmlns=""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xmlns=""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xmlns=""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xmlns=""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xmlns=""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xmlns=""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xmlns=""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xmlns=""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xmlns=""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xmlns=""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4929159" y="100020"/>
            <a:ext cx="7040880" cy="1470168"/>
          </a:xfrm>
        </p:spPr>
        <p:txBody>
          <a:bodyPr anchor="b" anchorCtr="0">
            <a:noAutofit/>
          </a:bodyPr>
          <a:lstStyle>
            <a:lvl1pPr>
              <a:defRPr cap="all" baseline="0">
                <a:solidFill>
                  <a:schemeClr val="accent1"/>
                </a:solidFill>
              </a:defRPr>
            </a:lvl1pPr>
          </a:lstStyle>
          <a:p>
            <a:r>
              <a:rPr lang="en-US" dirty="0"/>
              <a:t>CLICK TO ADD TITLE</a:t>
            </a:r>
          </a:p>
        </p:txBody>
      </p:sp>
      <p:sp>
        <p:nvSpPr>
          <p:cNvPr id="94" name="Text Placeholder 9">
            <a:extLst>
              <a:ext uri="{FF2B5EF4-FFF2-40B4-BE49-F238E27FC236}">
                <a16:creationId xmlns:a16="http://schemas.microsoft.com/office/drawing/2014/main" xmlns="" id="{32E9F26D-470A-4D61-B420-B2AE034ED8A0}"/>
              </a:ext>
            </a:extLst>
          </p:cNvPr>
          <p:cNvSpPr>
            <a:spLocks noGrp="1"/>
          </p:cNvSpPr>
          <p:nvPr>
            <p:ph type="body" sz="quarter" idx="20" hasCustomPrompt="1"/>
          </p:nvPr>
        </p:nvSpPr>
        <p:spPr>
          <a:xfrm>
            <a:off x="4929160" y="1700978"/>
            <a:ext cx="6648286" cy="539812"/>
          </a:xfrm>
        </p:spPr>
        <p:txBody>
          <a:bodyPr anchor="ctr" anchorCtr="0">
            <a:noAutofit/>
          </a:bodyPr>
          <a:lstStyle>
            <a:lvl1pPr marL="0" indent="0">
              <a:lnSpc>
                <a:spcPts val="2400"/>
              </a:lnSpc>
              <a:buNone/>
              <a:defRPr sz="18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subtitle</a:t>
            </a:r>
          </a:p>
        </p:txBody>
      </p:sp>
      <p:sp>
        <p:nvSpPr>
          <p:cNvPr id="72" name="Text Placeholder 9">
            <a:extLst>
              <a:ext uri="{FF2B5EF4-FFF2-40B4-BE49-F238E27FC236}">
                <a16:creationId xmlns:a16="http://schemas.microsoft.com/office/drawing/2014/main" xmlns="" id="{1955D76A-22F6-4027-BBB2-B9D632FFEF26}"/>
              </a:ext>
            </a:extLst>
          </p:cNvPr>
          <p:cNvSpPr>
            <a:spLocks noGrp="1"/>
          </p:cNvSpPr>
          <p:nvPr>
            <p:ph type="body" sz="quarter" idx="15" hasCustomPrompt="1"/>
          </p:nvPr>
        </p:nvSpPr>
        <p:spPr>
          <a:xfrm>
            <a:off x="4929160" y="2528668"/>
            <a:ext cx="6651484" cy="384517"/>
          </a:xfrm>
        </p:spPr>
        <p:txBody>
          <a:bodyPr anchor="ctr" anchorCtr="0">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SUBTITLE</a:t>
            </a:r>
          </a:p>
        </p:txBody>
      </p:sp>
      <p:sp>
        <p:nvSpPr>
          <p:cNvPr id="71" name="Text Placeholder 9">
            <a:extLst>
              <a:ext uri="{FF2B5EF4-FFF2-40B4-BE49-F238E27FC236}">
                <a16:creationId xmlns:a16="http://schemas.microsoft.com/office/drawing/2014/main" xmlns="" id="{B4867646-E605-4DCE-A193-DD63E54B12D1}"/>
              </a:ext>
            </a:extLst>
          </p:cNvPr>
          <p:cNvSpPr>
            <a:spLocks noGrp="1"/>
          </p:cNvSpPr>
          <p:nvPr>
            <p:ph type="body" sz="quarter" idx="13"/>
          </p:nvPr>
        </p:nvSpPr>
        <p:spPr>
          <a:xfrm>
            <a:off x="4929160" y="2921859"/>
            <a:ext cx="6648286" cy="748739"/>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5" name="Text Placeholder 9">
            <a:extLst>
              <a:ext uri="{FF2B5EF4-FFF2-40B4-BE49-F238E27FC236}">
                <a16:creationId xmlns:a16="http://schemas.microsoft.com/office/drawing/2014/main" xmlns="" id="{A5839152-B87E-4F7A-AF8F-37F412A6F61A}"/>
              </a:ext>
            </a:extLst>
          </p:cNvPr>
          <p:cNvSpPr>
            <a:spLocks noGrp="1"/>
          </p:cNvSpPr>
          <p:nvPr>
            <p:ph type="body" sz="quarter" idx="17" hasCustomPrompt="1"/>
          </p:nvPr>
        </p:nvSpPr>
        <p:spPr>
          <a:xfrm>
            <a:off x="4929160" y="3817972"/>
            <a:ext cx="6651484" cy="384517"/>
          </a:xfrm>
        </p:spPr>
        <p:txBody>
          <a:bodyPr anchor="ctr" anchorCtr="0">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SUBTITLE</a:t>
            </a:r>
          </a:p>
        </p:txBody>
      </p:sp>
      <p:sp>
        <p:nvSpPr>
          <p:cNvPr id="74" name="Text Placeholder 9">
            <a:extLst>
              <a:ext uri="{FF2B5EF4-FFF2-40B4-BE49-F238E27FC236}">
                <a16:creationId xmlns:a16="http://schemas.microsoft.com/office/drawing/2014/main" xmlns="" id="{4914385C-D888-405F-A9D8-61CC2E9F72C0}"/>
              </a:ext>
            </a:extLst>
          </p:cNvPr>
          <p:cNvSpPr>
            <a:spLocks noGrp="1"/>
          </p:cNvSpPr>
          <p:nvPr>
            <p:ph type="body" sz="quarter" idx="16"/>
          </p:nvPr>
        </p:nvSpPr>
        <p:spPr>
          <a:xfrm>
            <a:off x="4929160" y="4208584"/>
            <a:ext cx="6648286" cy="748739"/>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3" name="Text Placeholder 9">
            <a:extLst>
              <a:ext uri="{FF2B5EF4-FFF2-40B4-BE49-F238E27FC236}">
                <a16:creationId xmlns:a16="http://schemas.microsoft.com/office/drawing/2014/main" xmlns="" id="{C2F11BC9-5663-4641-AFD6-EF2749EDDAED}"/>
              </a:ext>
            </a:extLst>
          </p:cNvPr>
          <p:cNvSpPr>
            <a:spLocks noGrp="1"/>
          </p:cNvSpPr>
          <p:nvPr>
            <p:ph type="body" sz="quarter" idx="19" hasCustomPrompt="1"/>
          </p:nvPr>
        </p:nvSpPr>
        <p:spPr>
          <a:xfrm>
            <a:off x="4929160" y="5143852"/>
            <a:ext cx="6651484" cy="384517"/>
          </a:xfrm>
        </p:spPr>
        <p:txBody>
          <a:bodyPr anchor="ctr" anchorCtr="0">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SUBTITLE</a:t>
            </a:r>
          </a:p>
        </p:txBody>
      </p:sp>
      <p:sp>
        <p:nvSpPr>
          <p:cNvPr id="92" name="Text Placeholder 9">
            <a:extLst>
              <a:ext uri="{FF2B5EF4-FFF2-40B4-BE49-F238E27FC236}">
                <a16:creationId xmlns:a16="http://schemas.microsoft.com/office/drawing/2014/main" xmlns="" id="{963F6C91-7F9C-4273-8FDE-92A9BA3B8DE4}"/>
              </a:ext>
            </a:extLst>
          </p:cNvPr>
          <p:cNvSpPr>
            <a:spLocks noGrp="1"/>
          </p:cNvSpPr>
          <p:nvPr>
            <p:ph type="body" sz="quarter" idx="18"/>
          </p:nvPr>
        </p:nvSpPr>
        <p:spPr>
          <a:xfrm>
            <a:off x="4929160" y="5543608"/>
            <a:ext cx="6648286" cy="748739"/>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xmlns=""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210" name="Footer Placeholder 4">
            <a:extLst>
              <a:ext uri="{FF2B5EF4-FFF2-40B4-BE49-F238E27FC236}">
                <a16:creationId xmlns:a16="http://schemas.microsoft.com/office/drawing/2014/main" xmlns=""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xmlns=""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413579987"/>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with subtit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ACA106-0FC3-4FE9-9338-4AC3D15608E5}"/>
              </a:ext>
            </a:extLst>
          </p:cNvPr>
          <p:cNvSpPr>
            <a:spLocks noGrp="1"/>
          </p:cNvSpPr>
          <p:nvPr>
            <p:ph type="title" hasCustomPrompt="1"/>
          </p:nvPr>
        </p:nvSpPr>
        <p:spPr>
          <a:xfrm>
            <a:off x="914400" y="163146"/>
            <a:ext cx="9755506" cy="1386093"/>
          </a:xfrm>
        </p:spPr>
        <p:txBody>
          <a:bodyPr anchor="b" anchorCtr="0">
            <a:noAutofit/>
          </a:bodyPr>
          <a:lstStyle>
            <a:lvl1pPr>
              <a:defRPr cap="all" baseline="0">
                <a:solidFill>
                  <a:schemeClr val="accent1"/>
                </a:solidFill>
              </a:defRPr>
            </a:lvl1pPr>
          </a:lstStyle>
          <a:p>
            <a:r>
              <a:rPr lang="en-US" dirty="0"/>
              <a:t>CLICK TO ADD TITLE</a:t>
            </a:r>
          </a:p>
        </p:txBody>
      </p:sp>
      <p:sp>
        <p:nvSpPr>
          <p:cNvPr id="22" name="Text Placeholder 21">
            <a:extLst>
              <a:ext uri="{FF2B5EF4-FFF2-40B4-BE49-F238E27FC236}">
                <a16:creationId xmlns:a16="http://schemas.microsoft.com/office/drawing/2014/main" xmlns="" id="{AD170077-B4B3-49F8-9FCD-908C81278926}"/>
              </a:ext>
            </a:extLst>
          </p:cNvPr>
          <p:cNvSpPr>
            <a:spLocks noGrp="1"/>
          </p:cNvSpPr>
          <p:nvPr>
            <p:ph type="body" sz="quarter" idx="14" hasCustomPrompt="1"/>
          </p:nvPr>
        </p:nvSpPr>
        <p:spPr>
          <a:xfrm>
            <a:off x="914399" y="1625919"/>
            <a:ext cx="9755505" cy="455296"/>
          </a:xfrm>
        </p:spPr>
        <p:txBody>
          <a:bodyPr anchor="ctr" anchorCtr="0">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subtitle</a:t>
            </a:r>
          </a:p>
        </p:txBody>
      </p:sp>
      <p:sp>
        <p:nvSpPr>
          <p:cNvPr id="17" name="Text Placeholder 2">
            <a:extLst>
              <a:ext uri="{FF2B5EF4-FFF2-40B4-BE49-F238E27FC236}">
                <a16:creationId xmlns:a16="http://schemas.microsoft.com/office/drawing/2014/main" xmlns="" id="{52AD81DC-207F-4541-B02D-802D3D5B2813}"/>
              </a:ext>
            </a:extLst>
          </p:cNvPr>
          <p:cNvSpPr>
            <a:spLocks noGrp="1"/>
          </p:cNvSpPr>
          <p:nvPr>
            <p:ph type="body" idx="13" hasCustomPrompt="1"/>
          </p:nvPr>
        </p:nvSpPr>
        <p:spPr>
          <a:xfrm>
            <a:off x="914400" y="2356476"/>
            <a:ext cx="4297679" cy="453399"/>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p>
        </p:txBody>
      </p:sp>
      <p:sp>
        <p:nvSpPr>
          <p:cNvPr id="3" name="Content Placeholder 2">
            <a:extLst>
              <a:ext uri="{FF2B5EF4-FFF2-40B4-BE49-F238E27FC236}">
                <a16:creationId xmlns:a16="http://schemas.microsoft.com/office/drawing/2014/main" xmlns="" id="{02BF6510-D603-481E-B685-9095150A2891}"/>
              </a:ext>
            </a:extLst>
          </p:cNvPr>
          <p:cNvSpPr>
            <a:spLocks noGrp="1"/>
          </p:cNvSpPr>
          <p:nvPr>
            <p:ph sz="half" idx="1" hasCustomPrompt="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dirty="0"/>
              <a:t>Click to add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4">
            <a:extLst>
              <a:ext uri="{FF2B5EF4-FFF2-40B4-BE49-F238E27FC236}">
                <a16:creationId xmlns:a16="http://schemas.microsoft.com/office/drawing/2014/main" xmlns="" id="{F7289E8E-D34A-4BA8-A21D-2D40A211CB9B}"/>
              </a:ext>
            </a:extLst>
          </p:cNvPr>
          <p:cNvSpPr>
            <a:spLocks noGrp="1"/>
          </p:cNvSpPr>
          <p:nvPr>
            <p:ph type="body" sz="quarter" idx="3" hasCustomPrompt="1"/>
          </p:nvPr>
        </p:nvSpPr>
        <p:spPr>
          <a:xfrm>
            <a:off x="6373368" y="2354579"/>
            <a:ext cx="4297680" cy="455296"/>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SUBTITLE</a:t>
            </a:r>
          </a:p>
        </p:txBody>
      </p:sp>
      <p:sp>
        <p:nvSpPr>
          <p:cNvPr id="4" name="Content Placeholder 3">
            <a:extLst>
              <a:ext uri="{FF2B5EF4-FFF2-40B4-BE49-F238E27FC236}">
                <a16:creationId xmlns:a16="http://schemas.microsoft.com/office/drawing/2014/main" xmlns="" id="{9A743757-ABC3-44BF-87D3-5E323E9B00D9}"/>
              </a:ext>
            </a:extLst>
          </p:cNvPr>
          <p:cNvSpPr>
            <a:spLocks noGrp="1"/>
          </p:cNvSpPr>
          <p:nvPr>
            <p:ph sz="half" idx="2" hasCustomPrompt="1"/>
          </p:nvPr>
        </p:nvSpPr>
        <p:spPr>
          <a:xfrm>
            <a:off x="6372225"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5" name="Group 4">
            <a:extLst>
              <a:ext uri="{FF2B5EF4-FFF2-40B4-BE49-F238E27FC236}">
                <a16:creationId xmlns:a16="http://schemas.microsoft.com/office/drawing/2014/main" xmlns="" id="{E245CE27-BF50-45D1-92DF-3CC2CC341A7C}"/>
              </a:ext>
              <a:ext uri="{C183D7F6-B498-43B3-948B-1728B52AA6E4}">
                <adec:decorative xmlns:adec="http://schemas.microsoft.com/office/drawing/2017/decorative" xmlns=""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xmlns=""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xmlns=""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A black and white striped pattern&#10;&#10;Description automatically generated with low confidence">
              <a:extLst>
                <a:ext uri="{FF2B5EF4-FFF2-40B4-BE49-F238E27FC236}">
                  <a16:creationId xmlns:a16="http://schemas.microsoft.com/office/drawing/2014/main" xmlns=""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xmlns=""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6" name="Graphic 25">
              <a:extLst>
                <a:ext uri="{FF2B5EF4-FFF2-40B4-BE49-F238E27FC236}">
                  <a16:creationId xmlns:a16="http://schemas.microsoft.com/office/drawing/2014/main" xmlns="" id="{E9AA5A01-9E59-4C92-9634-32DB51F9182B}"/>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xmlns=""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1" name="Graphic 30">
              <a:extLst>
                <a:ext uri="{FF2B5EF4-FFF2-40B4-BE49-F238E27FC236}">
                  <a16:creationId xmlns:a16="http://schemas.microsoft.com/office/drawing/2014/main" xmlns="" id="{F50D01F0-AD27-490F-8044-37B2D9E23326}"/>
                </a:ext>
              </a:extLst>
            </p:cNvPr>
            <p:cNvPicPr>
              <a:picLocks noChangeAspect="1"/>
            </p:cNvPicPr>
            <p:nvPr userDrawn="1"/>
          </p:nvPicPr>
          <p:blipFill>
            <a:blip r:embed="rId5">
              <a:extLst>
                <a:ext uri="{96DAC541-7B7A-43D3-8B79-37D633B846F1}">
                  <asvg:svgBlip xmlns:asvg="http://schemas.microsoft.com/office/drawing/2016/SVG/main" xmlns=""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xmlns=""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33" name="Footer Placeholder 4">
            <a:extLst>
              <a:ext uri="{FF2B5EF4-FFF2-40B4-BE49-F238E27FC236}">
                <a16:creationId xmlns:a16="http://schemas.microsoft.com/office/drawing/2014/main" xmlns=""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34" name="Slide Number Placeholder 5">
            <a:extLst>
              <a:ext uri="{FF2B5EF4-FFF2-40B4-BE49-F238E27FC236}">
                <a16:creationId xmlns:a16="http://schemas.microsoft.com/office/drawing/2014/main" xmlns=""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287560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C626A5-4FF6-42BD-858A-AE4B2C23A6BC}"/>
              </a:ext>
            </a:extLst>
          </p:cNvPr>
          <p:cNvSpPr>
            <a:spLocks noGrp="1"/>
          </p:cNvSpPr>
          <p:nvPr>
            <p:ph type="title" hasCustomPrompt="1"/>
          </p:nvPr>
        </p:nvSpPr>
        <p:spPr>
          <a:xfrm>
            <a:off x="914398" y="72180"/>
            <a:ext cx="10666097" cy="1556829"/>
          </a:xfrm>
        </p:spPr>
        <p:txBody>
          <a:bodyPr anchor="b" anchorCtr="0">
            <a:noAutofit/>
          </a:bodyPr>
          <a:lstStyle>
            <a:lvl1pPr>
              <a:defRPr cap="all" baseline="0">
                <a:solidFill>
                  <a:schemeClr val="tx2"/>
                </a:solidFill>
              </a:defRPr>
            </a:lvl1pPr>
          </a:lstStyle>
          <a:p>
            <a:r>
              <a:rPr lang="en-US" dirty="0"/>
              <a:t>Click to ADD TITLE</a:t>
            </a:r>
            <a:endParaRPr lang="en-ZA" dirty="0"/>
          </a:p>
        </p:txBody>
      </p:sp>
      <p:sp>
        <p:nvSpPr>
          <p:cNvPr id="35" name="Text Placeholder 3">
            <a:extLst>
              <a:ext uri="{FF2B5EF4-FFF2-40B4-BE49-F238E27FC236}">
                <a16:creationId xmlns:a16="http://schemas.microsoft.com/office/drawing/2014/main" xmlns="" id="{EC5BA522-ACA2-41E7-8167-4CAD19A343D4}"/>
              </a:ext>
            </a:extLst>
          </p:cNvPr>
          <p:cNvSpPr>
            <a:spLocks noGrp="1"/>
          </p:cNvSpPr>
          <p:nvPr>
            <p:ph type="body" sz="quarter" idx="59" hasCustomPrompt="1"/>
          </p:nvPr>
        </p:nvSpPr>
        <p:spPr>
          <a:xfrm>
            <a:off x="2258568" y="230428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36" name="Text Placeholder 36">
            <a:extLst>
              <a:ext uri="{FF2B5EF4-FFF2-40B4-BE49-F238E27FC236}">
                <a16:creationId xmlns:a16="http://schemas.microsoft.com/office/drawing/2014/main" xmlns="" id="{3FE4D07D-18EE-4015-BE1A-670EF5502FD5}"/>
              </a:ext>
            </a:extLst>
          </p:cNvPr>
          <p:cNvSpPr>
            <a:spLocks noGrp="1"/>
          </p:cNvSpPr>
          <p:nvPr>
            <p:ph type="body" sz="quarter" idx="60" hasCustomPrompt="1"/>
          </p:nvPr>
        </p:nvSpPr>
        <p:spPr>
          <a:xfrm>
            <a:off x="2313432" y="2615184"/>
            <a:ext cx="1463040" cy="224670"/>
          </a:xfrm>
        </p:spPr>
        <p:txBody>
          <a:bodyPr anchor="t" anchorCtr="0">
            <a:norm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59" name="Text Placeholder 3">
            <a:extLst>
              <a:ext uri="{FF2B5EF4-FFF2-40B4-BE49-F238E27FC236}">
                <a16:creationId xmlns:a16="http://schemas.microsoft.com/office/drawing/2014/main" xmlns="" id="{6962D0AF-583F-4670-BC13-F7BAE6B6974D}"/>
              </a:ext>
            </a:extLst>
          </p:cNvPr>
          <p:cNvSpPr>
            <a:spLocks noGrp="1"/>
          </p:cNvSpPr>
          <p:nvPr>
            <p:ph type="body" sz="quarter" idx="61" hasCustomPrompt="1"/>
          </p:nvPr>
        </p:nvSpPr>
        <p:spPr>
          <a:xfrm>
            <a:off x="4667859" y="230254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0" name="Text Placeholder 36">
            <a:extLst>
              <a:ext uri="{FF2B5EF4-FFF2-40B4-BE49-F238E27FC236}">
                <a16:creationId xmlns:a16="http://schemas.microsoft.com/office/drawing/2014/main" xmlns="" id="{C689AF3A-9B30-404A-B454-562D375F9B93}"/>
              </a:ext>
            </a:extLst>
          </p:cNvPr>
          <p:cNvSpPr>
            <a:spLocks noGrp="1"/>
          </p:cNvSpPr>
          <p:nvPr>
            <p:ph type="body" sz="quarter" idx="62" hasCustomPrompt="1"/>
          </p:nvPr>
        </p:nvSpPr>
        <p:spPr>
          <a:xfrm>
            <a:off x="4722723" y="2613443"/>
            <a:ext cx="1463040" cy="224670"/>
          </a:xfrm>
        </p:spPr>
        <p:txBody>
          <a:bodyPr anchor="t" anchorCtr="0">
            <a:norm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1" name="Text Placeholder 3">
            <a:extLst>
              <a:ext uri="{FF2B5EF4-FFF2-40B4-BE49-F238E27FC236}">
                <a16:creationId xmlns:a16="http://schemas.microsoft.com/office/drawing/2014/main" xmlns="" id="{3352E813-A80F-4AEB-908D-C58B76F95B15}"/>
              </a:ext>
            </a:extLst>
          </p:cNvPr>
          <p:cNvSpPr>
            <a:spLocks noGrp="1"/>
          </p:cNvSpPr>
          <p:nvPr>
            <p:ph type="body" sz="quarter" idx="63" hasCustomPrompt="1"/>
          </p:nvPr>
        </p:nvSpPr>
        <p:spPr>
          <a:xfrm>
            <a:off x="8577756" y="231969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2" name="Text Placeholder 36">
            <a:extLst>
              <a:ext uri="{FF2B5EF4-FFF2-40B4-BE49-F238E27FC236}">
                <a16:creationId xmlns:a16="http://schemas.microsoft.com/office/drawing/2014/main" xmlns="" id="{58E04D07-1AA8-4C7D-A594-AD4587E5077E}"/>
              </a:ext>
            </a:extLst>
          </p:cNvPr>
          <p:cNvSpPr>
            <a:spLocks noGrp="1"/>
          </p:cNvSpPr>
          <p:nvPr>
            <p:ph type="body" sz="quarter" idx="64" hasCustomPrompt="1"/>
          </p:nvPr>
        </p:nvSpPr>
        <p:spPr>
          <a:xfrm>
            <a:off x="8632620" y="2630593"/>
            <a:ext cx="1463040" cy="224670"/>
          </a:xfrm>
        </p:spPr>
        <p:txBody>
          <a:bodyPr anchor="t" anchorCtr="0">
            <a:norm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9" name="Text Placeholder 10">
            <a:extLst>
              <a:ext uri="{FF2B5EF4-FFF2-40B4-BE49-F238E27FC236}">
                <a16:creationId xmlns:a16="http://schemas.microsoft.com/office/drawing/2014/main" xmlns="" id="{7811C96E-0DEE-4C3C-914D-3D8E37D685D8}"/>
              </a:ext>
            </a:extLst>
          </p:cNvPr>
          <p:cNvSpPr>
            <a:spLocks noGrp="1"/>
          </p:cNvSpPr>
          <p:nvPr>
            <p:ph type="body" sz="quarter" idx="33" hasCustomPrompt="1"/>
          </p:nvPr>
        </p:nvSpPr>
        <p:spPr>
          <a:xfrm>
            <a:off x="914399" y="3354712"/>
            <a:ext cx="731520" cy="457200"/>
          </a:xfrm>
        </p:spPr>
        <p:txBody>
          <a:bodyPr anchor="ctr">
            <a:noAutofit/>
          </a:bodyPr>
          <a:lstStyle>
            <a:lvl1pPr marL="0" indent="0" algn="ctr">
              <a:buNone/>
              <a:defRPr sz="1400" b="1" cap="all" baseline="0">
                <a:solidFill>
                  <a:schemeClr val="tx2"/>
                </a:solidFill>
                <a:latin typeface="+mj-lt"/>
              </a:defRPr>
            </a:lvl1pPr>
          </a:lstStyle>
          <a:p>
            <a:pPr lvl="0"/>
            <a:r>
              <a:rPr lang="en-US" dirty="0"/>
              <a:t>Year</a:t>
            </a:r>
            <a:endParaRPr lang="en-ZA" dirty="0"/>
          </a:p>
        </p:txBody>
      </p:sp>
      <p:sp>
        <p:nvSpPr>
          <p:cNvPr id="10" name="Text Placeholder 10">
            <a:extLst>
              <a:ext uri="{FF2B5EF4-FFF2-40B4-BE49-F238E27FC236}">
                <a16:creationId xmlns:a16="http://schemas.microsoft.com/office/drawing/2014/main" xmlns="" id="{401495E4-6A47-4169-8AF4-736F7CF55C37}"/>
              </a:ext>
            </a:extLst>
          </p:cNvPr>
          <p:cNvSpPr>
            <a:spLocks noGrp="1"/>
          </p:cNvSpPr>
          <p:nvPr>
            <p:ph type="body" sz="quarter" idx="34" hasCustomPrompt="1"/>
          </p:nvPr>
        </p:nvSpPr>
        <p:spPr>
          <a:xfrm>
            <a:off x="196596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1" name="Text Placeholder 10">
            <a:extLst>
              <a:ext uri="{FF2B5EF4-FFF2-40B4-BE49-F238E27FC236}">
                <a16:creationId xmlns:a16="http://schemas.microsoft.com/office/drawing/2014/main" xmlns="" id="{4A350147-917D-4020-B9C3-CE41143A103A}"/>
              </a:ext>
            </a:extLst>
          </p:cNvPr>
          <p:cNvSpPr>
            <a:spLocks noGrp="1"/>
          </p:cNvSpPr>
          <p:nvPr>
            <p:ph type="body" sz="quarter" idx="35" hasCustomPrompt="1"/>
          </p:nvPr>
        </p:nvSpPr>
        <p:spPr>
          <a:xfrm>
            <a:off x="275388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2" name="Text Placeholder 10">
            <a:extLst>
              <a:ext uri="{FF2B5EF4-FFF2-40B4-BE49-F238E27FC236}">
                <a16:creationId xmlns:a16="http://schemas.microsoft.com/office/drawing/2014/main" xmlns="" id="{595A6F9E-88A2-46C6-B4B4-642D65C42C1E}"/>
              </a:ext>
            </a:extLst>
          </p:cNvPr>
          <p:cNvSpPr>
            <a:spLocks noGrp="1"/>
          </p:cNvSpPr>
          <p:nvPr>
            <p:ph type="body" sz="quarter" idx="36" hasCustomPrompt="1"/>
          </p:nvPr>
        </p:nvSpPr>
        <p:spPr>
          <a:xfrm>
            <a:off x="354180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3" name="Text Placeholder 10">
            <a:extLst>
              <a:ext uri="{FF2B5EF4-FFF2-40B4-BE49-F238E27FC236}">
                <a16:creationId xmlns:a16="http://schemas.microsoft.com/office/drawing/2014/main" xmlns="" id="{11C0F1C3-D7E3-418A-8706-CD257C1F5B6A}"/>
              </a:ext>
            </a:extLst>
          </p:cNvPr>
          <p:cNvSpPr>
            <a:spLocks noGrp="1"/>
          </p:cNvSpPr>
          <p:nvPr>
            <p:ph type="body" sz="quarter" idx="37" hasCustomPrompt="1"/>
          </p:nvPr>
        </p:nvSpPr>
        <p:spPr>
          <a:xfrm>
            <a:off x="432972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5" name="Text Placeholder 10">
            <a:extLst>
              <a:ext uri="{FF2B5EF4-FFF2-40B4-BE49-F238E27FC236}">
                <a16:creationId xmlns:a16="http://schemas.microsoft.com/office/drawing/2014/main" xmlns="" id="{8715823E-52F8-49ED-9EC8-E99ED0915BDD}"/>
              </a:ext>
            </a:extLst>
          </p:cNvPr>
          <p:cNvSpPr>
            <a:spLocks noGrp="1"/>
          </p:cNvSpPr>
          <p:nvPr>
            <p:ph type="body" sz="quarter" idx="39" hasCustomPrompt="1"/>
          </p:nvPr>
        </p:nvSpPr>
        <p:spPr>
          <a:xfrm>
            <a:off x="511764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6" name="Text Placeholder 10">
            <a:extLst>
              <a:ext uri="{FF2B5EF4-FFF2-40B4-BE49-F238E27FC236}">
                <a16:creationId xmlns:a16="http://schemas.microsoft.com/office/drawing/2014/main" xmlns="" id="{7DF700D5-2F9B-4B15-92CF-1052851D5E1B}"/>
              </a:ext>
            </a:extLst>
          </p:cNvPr>
          <p:cNvSpPr>
            <a:spLocks noGrp="1"/>
          </p:cNvSpPr>
          <p:nvPr>
            <p:ph type="body" sz="quarter" idx="40" hasCustomPrompt="1"/>
          </p:nvPr>
        </p:nvSpPr>
        <p:spPr>
          <a:xfrm>
            <a:off x="590556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7" name="Text Placeholder 10">
            <a:extLst>
              <a:ext uri="{FF2B5EF4-FFF2-40B4-BE49-F238E27FC236}">
                <a16:creationId xmlns:a16="http://schemas.microsoft.com/office/drawing/2014/main" xmlns="" id="{BB40768A-A2DB-44AA-89F5-071BCE4D9F91}"/>
              </a:ext>
            </a:extLst>
          </p:cNvPr>
          <p:cNvSpPr>
            <a:spLocks noGrp="1"/>
          </p:cNvSpPr>
          <p:nvPr>
            <p:ph type="body" sz="quarter" idx="41" hasCustomPrompt="1"/>
          </p:nvPr>
        </p:nvSpPr>
        <p:spPr>
          <a:xfrm>
            <a:off x="669348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9" name="Text Placeholder 10">
            <a:extLst>
              <a:ext uri="{FF2B5EF4-FFF2-40B4-BE49-F238E27FC236}">
                <a16:creationId xmlns:a16="http://schemas.microsoft.com/office/drawing/2014/main" xmlns="" id="{105B8381-43DD-41A0-A705-D1255AC449AE}"/>
              </a:ext>
            </a:extLst>
          </p:cNvPr>
          <p:cNvSpPr>
            <a:spLocks noGrp="1"/>
          </p:cNvSpPr>
          <p:nvPr>
            <p:ph type="body" sz="quarter" idx="43" hasCustomPrompt="1"/>
          </p:nvPr>
        </p:nvSpPr>
        <p:spPr>
          <a:xfrm>
            <a:off x="748140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0" name="Text Placeholder 10">
            <a:extLst>
              <a:ext uri="{FF2B5EF4-FFF2-40B4-BE49-F238E27FC236}">
                <a16:creationId xmlns:a16="http://schemas.microsoft.com/office/drawing/2014/main" xmlns="" id="{C178CB7C-93FB-40C1-9170-B99EF8EE9E8F}"/>
              </a:ext>
            </a:extLst>
          </p:cNvPr>
          <p:cNvSpPr>
            <a:spLocks noGrp="1"/>
          </p:cNvSpPr>
          <p:nvPr>
            <p:ph type="body" sz="quarter" idx="44" hasCustomPrompt="1"/>
          </p:nvPr>
        </p:nvSpPr>
        <p:spPr>
          <a:xfrm>
            <a:off x="826932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18" name="Text Placeholder 10">
            <a:extLst>
              <a:ext uri="{FF2B5EF4-FFF2-40B4-BE49-F238E27FC236}">
                <a16:creationId xmlns:a16="http://schemas.microsoft.com/office/drawing/2014/main" xmlns="" id="{16D07EB6-011E-4F65-9F28-20CAB54640E8}"/>
              </a:ext>
            </a:extLst>
          </p:cNvPr>
          <p:cNvSpPr>
            <a:spLocks noGrp="1"/>
          </p:cNvSpPr>
          <p:nvPr>
            <p:ph type="body" sz="quarter" idx="42" hasCustomPrompt="1"/>
          </p:nvPr>
        </p:nvSpPr>
        <p:spPr>
          <a:xfrm>
            <a:off x="905724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1" name="Text Placeholder 10">
            <a:extLst>
              <a:ext uri="{FF2B5EF4-FFF2-40B4-BE49-F238E27FC236}">
                <a16:creationId xmlns:a16="http://schemas.microsoft.com/office/drawing/2014/main" xmlns="" id="{A2B65EAF-1F60-417C-B138-F72EFEBF6D81}"/>
              </a:ext>
            </a:extLst>
          </p:cNvPr>
          <p:cNvSpPr>
            <a:spLocks noGrp="1"/>
          </p:cNvSpPr>
          <p:nvPr>
            <p:ph type="body" sz="quarter" idx="45" hasCustomPrompt="1"/>
          </p:nvPr>
        </p:nvSpPr>
        <p:spPr>
          <a:xfrm>
            <a:off x="9845160"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2" name="Text Placeholder 10">
            <a:extLst>
              <a:ext uri="{FF2B5EF4-FFF2-40B4-BE49-F238E27FC236}">
                <a16:creationId xmlns:a16="http://schemas.microsoft.com/office/drawing/2014/main" xmlns="" id="{76D120F4-A640-421C-B1F8-406158CFBC8E}"/>
              </a:ext>
            </a:extLst>
          </p:cNvPr>
          <p:cNvSpPr>
            <a:spLocks noGrp="1"/>
          </p:cNvSpPr>
          <p:nvPr>
            <p:ph type="body" sz="quarter" idx="46" hasCustomPrompt="1"/>
          </p:nvPr>
        </p:nvSpPr>
        <p:spPr>
          <a:xfrm>
            <a:off x="10633085" y="3502152"/>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37" name="Arrow: Right 36">
            <a:extLst>
              <a:ext uri="{FF2B5EF4-FFF2-40B4-BE49-F238E27FC236}">
                <a16:creationId xmlns:a16="http://schemas.microsoft.com/office/drawing/2014/main" xmlns="" id="{A21A7A3E-FAE9-412E-9085-C5396DD58558}"/>
              </a:ext>
              <a:ext uri="{C183D7F6-B498-43B3-948B-1728B52AA6E4}">
                <adec:decorative xmlns:adec="http://schemas.microsoft.com/office/drawing/2017/decorative" xmlns="" val="1"/>
              </a:ext>
            </a:extLst>
          </p:cNvPr>
          <p:cNvSpPr/>
          <p:nvPr userDrawn="1"/>
        </p:nvSpPr>
        <p:spPr>
          <a:xfrm>
            <a:off x="929640" y="3981445"/>
            <a:ext cx="10332720" cy="168656"/>
          </a:xfrm>
          <a:prstGeom prst="rightArrow">
            <a:avLst>
              <a:gd name="adj1" fmla="val 100000"/>
              <a:gd name="adj2" fmla="val 8593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tx1">
                  <a:lumMod val="75000"/>
                  <a:lumOff val="25000"/>
                </a:schemeClr>
              </a:solidFill>
            </a:endParaRPr>
          </a:p>
        </p:txBody>
      </p:sp>
      <p:sp>
        <p:nvSpPr>
          <p:cNvPr id="14" name="Text Placeholder 10">
            <a:extLst>
              <a:ext uri="{FF2B5EF4-FFF2-40B4-BE49-F238E27FC236}">
                <a16:creationId xmlns:a16="http://schemas.microsoft.com/office/drawing/2014/main" xmlns="" id="{105D759B-EB6D-4560-B0B8-1F7EB7D1B841}"/>
              </a:ext>
            </a:extLst>
          </p:cNvPr>
          <p:cNvSpPr>
            <a:spLocks noGrp="1"/>
          </p:cNvSpPr>
          <p:nvPr>
            <p:ph type="body" sz="quarter" idx="38" hasCustomPrompt="1"/>
          </p:nvPr>
        </p:nvSpPr>
        <p:spPr>
          <a:xfrm>
            <a:off x="914400" y="4292468"/>
            <a:ext cx="731520" cy="457200"/>
          </a:xfrm>
        </p:spPr>
        <p:txBody>
          <a:bodyPr anchor="ctr">
            <a:noAutofit/>
          </a:bodyPr>
          <a:lstStyle>
            <a:lvl1pPr marL="0" indent="0" algn="ctr">
              <a:buNone/>
              <a:defRPr sz="1400" b="1" cap="all" baseline="0">
                <a:solidFill>
                  <a:schemeClr val="tx2"/>
                </a:solidFill>
                <a:latin typeface="+mj-lt"/>
              </a:defRPr>
            </a:lvl1pPr>
          </a:lstStyle>
          <a:p>
            <a:pPr lvl="0"/>
            <a:r>
              <a:rPr lang="en-US" dirty="0"/>
              <a:t>Year</a:t>
            </a:r>
            <a:endParaRPr lang="en-ZA" dirty="0"/>
          </a:p>
        </p:txBody>
      </p:sp>
      <p:sp>
        <p:nvSpPr>
          <p:cNvPr id="23" name="Text Placeholder 10">
            <a:extLst>
              <a:ext uri="{FF2B5EF4-FFF2-40B4-BE49-F238E27FC236}">
                <a16:creationId xmlns:a16="http://schemas.microsoft.com/office/drawing/2014/main" xmlns="" id="{BBD14391-1DC8-4D56-951F-25C5BDB3921C}"/>
              </a:ext>
            </a:extLst>
          </p:cNvPr>
          <p:cNvSpPr>
            <a:spLocks noGrp="1"/>
          </p:cNvSpPr>
          <p:nvPr>
            <p:ph type="body" sz="quarter" idx="47" hasCustomPrompt="1"/>
          </p:nvPr>
        </p:nvSpPr>
        <p:spPr>
          <a:xfrm>
            <a:off x="1969915"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4" name="Text Placeholder 10">
            <a:extLst>
              <a:ext uri="{FF2B5EF4-FFF2-40B4-BE49-F238E27FC236}">
                <a16:creationId xmlns:a16="http://schemas.microsoft.com/office/drawing/2014/main" xmlns="" id="{93FC04C9-D1DE-47BA-8D50-6D762B72B8FC}"/>
              </a:ext>
            </a:extLst>
          </p:cNvPr>
          <p:cNvSpPr>
            <a:spLocks noGrp="1"/>
          </p:cNvSpPr>
          <p:nvPr>
            <p:ph type="body" sz="quarter" idx="48" hasCustomPrompt="1"/>
          </p:nvPr>
        </p:nvSpPr>
        <p:spPr>
          <a:xfrm>
            <a:off x="2757602"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5" name="Text Placeholder 10">
            <a:extLst>
              <a:ext uri="{FF2B5EF4-FFF2-40B4-BE49-F238E27FC236}">
                <a16:creationId xmlns:a16="http://schemas.microsoft.com/office/drawing/2014/main" xmlns="" id="{B8FB174F-BC80-4817-90C7-42F90C7978E5}"/>
              </a:ext>
            </a:extLst>
          </p:cNvPr>
          <p:cNvSpPr>
            <a:spLocks noGrp="1"/>
          </p:cNvSpPr>
          <p:nvPr>
            <p:ph type="body" sz="quarter" idx="49" hasCustomPrompt="1"/>
          </p:nvPr>
        </p:nvSpPr>
        <p:spPr>
          <a:xfrm>
            <a:off x="3545289"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6" name="Text Placeholder 10">
            <a:extLst>
              <a:ext uri="{FF2B5EF4-FFF2-40B4-BE49-F238E27FC236}">
                <a16:creationId xmlns:a16="http://schemas.microsoft.com/office/drawing/2014/main" xmlns="" id="{E896FB65-5B08-4993-8523-822688BB2A9B}"/>
              </a:ext>
            </a:extLst>
          </p:cNvPr>
          <p:cNvSpPr>
            <a:spLocks noGrp="1"/>
          </p:cNvSpPr>
          <p:nvPr>
            <p:ph type="body" sz="quarter" idx="50" hasCustomPrompt="1"/>
          </p:nvPr>
        </p:nvSpPr>
        <p:spPr>
          <a:xfrm>
            <a:off x="4332976"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7" name="Text Placeholder 10">
            <a:extLst>
              <a:ext uri="{FF2B5EF4-FFF2-40B4-BE49-F238E27FC236}">
                <a16:creationId xmlns:a16="http://schemas.microsoft.com/office/drawing/2014/main" xmlns="" id="{DBAF247D-367F-4524-9E85-4B66631D5309}"/>
              </a:ext>
            </a:extLst>
          </p:cNvPr>
          <p:cNvSpPr>
            <a:spLocks noGrp="1"/>
          </p:cNvSpPr>
          <p:nvPr>
            <p:ph type="body" sz="quarter" idx="51" hasCustomPrompt="1"/>
          </p:nvPr>
        </p:nvSpPr>
        <p:spPr>
          <a:xfrm>
            <a:off x="5120663"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8" name="Text Placeholder 10">
            <a:extLst>
              <a:ext uri="{FF2B5EF4-FFF2-40B4-BE49-F238E27FC236}">
                <a16:creationId xmlns:a16="http://schemas.microsoft.com/office/drawing/2014/main" xmlns="" id="{4F9BFDEC-4D89-4C8E-A3D9-A6DF0297F780}"/>
              </a:ext>
            </a:extLst>
          </p:cNvPr>
          <p:cNvSpPr>
            <a:spLocks noGrp="1"/>
          </p:cNvSpPr>
          <p:nvPr>
            <p:ph type="body" sz="quarter" idx="52" hasCustomPrompt="1"/>
          </p:nvPr>
        </p:nvSpPr>
        <p:spPr>
          <a:xfrm>
            <a:off x="5908350"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29" name="Text Placeholder 10">
            <a:extLst>
              <a:ext uri="{FF2B5EF4-FFF2-40B4-BE49-F238E27FC236}">
                <a16:creationId xmlns:a16="http://schemas.microsoft.com/office/drawing/2014/main" xmlns="" id="{9C08EC58-18EC-4890-94D6-2422A6BBA8D5}"/>
              </a:ext>
            </a:extLst>
          </p:cNvPr>
          <p:cNvSpPr>
            <a:spLocks noGrp="1"/>
          </p:cNvSpPr>
          <p:nvPr>
            <p:ph type="body" sz="quarter" idx="53" hasCustomPrompt="1"/>
          </p:nvPr>
        </p:nvSpPr>
        <p:spPr>
          <a:xfrm>
            <a:off x="6696037"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31" name="Text Placeholder 10">
            <a:extLst>
              <a:ext uri="{FF2B5EF4-FFF2-40B4-BE49-F238E27FC236}">
                <a16:creationId xmlns:a16="http://schemas.microsoft.com/office/drawing/2014/main" xmlns="" id="{5F5960EF-7F51-41A0-9E73-D2F727AB3F0D}"/>
              </a:ext>
            </a:extLst>
          </p:cNvPr>
          <p:cNvSpPr>
            <a:spLocks noGrp="1"/>
          </p:cNvSpPr>
          <p:nvPr>
            <p:ph type="body" sz="quarter" idx="55" hasCustomPrompt="1"/>
          </p:nvPr>
        </p:nvSpPr>
        <p:spPr>
          <a:xfrm>
            <a:off x="7483724"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32" name="Text Placeholder 10">
            <a:extLst>
              <a:ext uri="{FF2B5EF4-FFF2-40B4-BE49-F238E27FC236}">
                <a16:creationId xmlns:a16="http://schemas.microsoft.com/office/drawing/2014/main" xmlns="" id="{9F81D711-9D82-42A4-8AB2-12D1F4490AAD}"/>
              </a:ext>
            </a:extLst>
          </p:cNvPr>
          <p:cNvSpPr>
            <a:spLocks noGrp="1"/>
          </p:cNvSpPr>
          <p:nvPr>
            <p:ph type="body" sz="quarter" idx="56" hasCustomPrompt="1"/>
          </p:nvPr>
        </p:nvSpPr>
        <p:spPr>
          <a:xfrm>
            <a:off x="8271411"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30" name="Text Placeholder 10">
            <a:extLst>
              <a:ext uri="{FF2B5EF4-FFF2-40B4-BE49-F238E27FC236}">
                <a16:creationId xmlns:a16="http://schemas.microsoft.com/office/drawing/2014/main" xmlns="" id="{D360A36A-7282-4045-B0DF-503E6A97BA47}"/>
              </a:ext>
            </a:extLst>
          </p:cNvPr>
          <p:cNvSpPr>
            <a:spLocks noGrp="1"/>
          </p:cNvSpPr>
          <p:nvPr>
            <p:ph type="body" sz="quarter" idx="54" hasCustomPrompt="1"/>
          </p:nvPr>
        </p:nvSpPr>
        <p:spPr>
          <a:xfrm>
            <a:off x="9059098"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33" name="Text Placeholder 10">
            <a:extLst>
              <a:ext uri="{FF2B5EF4-FFF2-40B4-BE49-F238E27FC236}">
                <a16:creationId xmlns:a16="http://schemas.microsoft.com/office/drawing/2014/main" xmlns="" id="{0A2E5DCC-5FCD-4396-9980-17ECD06BB370}"/>
              </a:ext>
            </a:extLst>
          </p:cNvPr>
          <p:cNvSpPr>
            <a:spLocks noGrp="1"/>
          </p:cNvSpPr>
          <p:nvPr>
            <p:ph type="body" sz="quarter" idx="57" hasCustomPrompt="1"/>
          </p:nvPr>
        </p:nvSpPr>
        <p:spPr>
          <a:xfrm>
            <a:off x="9846785"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sp>
        <p:nvSpPr>
          <p:cNvPr id="34" name="Text Placeholder 10">
            <a:extLst>
              <a:ext uri="{FF2B5EF4-FFF2-40B4-BE49-F238E27FC236}">
                <a16:creationId xmlns:a16="http://schemas.microsoft.com/office/drawing/2014/main" xmlns="" id="{A3860367-6AF8-4009-AE8B-33DEE49D1773}"/>
              </a:ext>
            </a:extLst>
          </p:cNvPr>
          <p:cNvSpPr>
            <a:spLocks noGrp="1"/>
          </p:cNvSpPr>
          <p:nvPr>
            <p:ph type="body" sz="quarter" idx="58" hasCustomPrompt="1"/>
          </p:nvPr>
        </p:nvSpPr>
        <p:spPr>
          <a:xfrm>
            <a:off x="10634472" y="4425696"/>
            <a:ext cx="640080" cy="201776"/>
          </a:xfrm>
        </p:spPr>
        <p:txBody>
          <a:bodyPr>
            <a:normAutofit/>
          </a:bodyPr>
          <a:lstStyle>
            <a:lvl1pPr marL="0" indent="0" algn="ctr">
              <a:buNone/>
              <a:defRPr sz="1000" cap="all" baseline="0">
                <a:solidFill>
                  <a:schemeClr val="tx2"/>
                </a:solidFill>
              </a:defRPr>
            </a:lvl1pPr>
          </a:lstStyle>
          <a:p>
            <a:pPr lvl="0"/>
            <a:r>
              <a:rPr lang="en-US" dirty="0"/>
              <a:t>MM</a:t>
            </a:r>
            <a:endParaRPr lang="en-ZA" dirty="0"/>
          </a:p>
        </p:txBody>
      </p:sp>
      <p:pic>
        <p:nvPicPr>
          <p:cNvPr id="4" name="Graphic 3">
            <a:extLst>
              <a:ext uri="{FF2B5EF4-FFF2-40B4-BE49-F238E27FC236}">
                <a16:creationId xmlns:a16="http://schemas.microsoft.com/office/drawing/2014/main" xmlns="" id="{53DC4F1A-B4E3-468C-B5D4-1171E63EFA17}"/>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10162032" y="1"/>
            <a:ext cx="2029968" cy="2029968"/>
          </a:xfrm>
          <a:prstGeom prst="rect">
            <a:avLst/>
          </a:prstGeom>
        </p:spPr>
      </p:pic>
      <p:sp>
        <p:nvSpPr>
          <p:cNvPr id="63" name="Text Placeholder 3">
            <a:extLst>
              <a:ext uri="{FF2B5EF4-FFF2-40B4-BE49-F238E27FC236}">
                <a16:creationId xmlns:a16="http://schemas.microsoft.com/office/drawing/2014/main" xmlns="" id="{28F6AF7C-04EA-4C94-9ADB-02F18DEF5A67}"/>
              </a:ext>
            </a:extLst>
          </p:cNvPr>
          <p:cNvSpPr>
            <a:spLocks noGrp="1"/>
          </p:cNvSpPr>
          <p:nvPr>
            <p:ph type="body" sz="quarter" idx="65" hasCustomPrompt="1"/>
          </p:nvPr>
        </p:nvSpPr>
        <p:spPr>
          <a:xfrm>
            <a:off x="2302341" y="526963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4" name="Text Placeholder 36">
            <a:extLst>
              <a:ext uri="{FF2B5EF4-FFF2-40B4-BE49-F238E27FC236}">
                <a16:creationId xmlns:a16="http://schemas.microsoft.com/office/drawing/2014/main" xmlns="" id="{DBC1E942-B2AC-4A1B-A9BF-207F48444E69}"/>
              </a:ext>
            </a:extLst>
          </p:cNvPr>
          <p:cNvSpPr>
            <a:spLocks noGrp="1"/>
          </p:cNvSpPr>
          <p:nvPr>
            <p:ph type="body" sz="quarter" idx="66" hasCustomPrompt="1"/>
          </p:nvPr>
        </p:nvSpPr>
        <p:spPr>
          <a:xfrm>
            <a:off x="2357205" y="5580533"/>
            <a:ext cx="1463040" cy="224670"/>
          </a:xfrm>
        </p:spPr>
        <p:txBody>
          <a:bodyPr anchor="t" anchorCtr="0">
            <a:norm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5" name="Text Placeholder 3">
            <a:extLst>
              <a:ext uri="{FF2B5EF4-FFF2-40B4-BE49-F238E27FC236}">
                <a16:creationId xmlns:a16="http://schemas.microsoft.com/office/drawing/2014/main" xmlns="" id="{236CF734-307C-46DF-9F1B-B7B348E8AFEC}"/>
              </a:ext>
            </a:extLst>
          </p:cNvPr>
          <p:cNvSpPr>
            <a:spLocks noGrp="1"/>
          </p:cNvSpPr>
          <p:nvPr>
            <p:ph type="body" sz="quarter" idx="67" hasCustomPrompt="1"/>
          </p:nvPr>
        </p:nvSpPr>
        <p:spPr>
          <a:xfrm>
            <a:off x="6222339"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6" name="Text Placeholder 36">
            <a:extLst>
              <a:ext uri="{FF2B5EF4-FFF2-40B4-BE49-F238E27FC236}">
                <a16:creationId xmlns:a16="http://schemas.microsoft.com/office/drawing/2014/main" xmlns="" id="{A797E2F6-E10E-4B32-8496-AC4E0B14B3F7}"/>
              </a:ext>
            </a:extLst>
          </p:cNvPr>
          <p:cNvSpPr>
            <a:spLocks noGrp="1"/>
          </p:cNvSpPr>
          <p:nvPr>
            <p:ph type="body" sz="quarter" idx="68" hasCustomPrompt="1"/>
          </p:nvPr>
        </p:nvSpPr>
        <p:spPr>
          <a:xfrm>
            <a:off x="6277203" y="5583844"/>
            <a:ext cx="1463040" cy="224670"/>
          </a:xfrm>
        </p:spPr>
        <p:txBody>
          <a:bodyPr anchor="t" anchorCtr="0">
            <a:norm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67" name="Text Placeholder 3">
            <a:extLst>
              <a:ext uri="{FF2B5EF4-FFF2-40B4-BE49-F238E27FC236}">
                <a16:creationId xmlns:a16="http://schemas.microsoft.com/office/drawing/2014/main" xmlns="" id="{FE2C824F-3FEC-4436-8D89-71417F95C4CA}"/>
              </a:ext>
            </a:extLst>
          </p:cNvPr>
          <p:cNvSpPr>
            <a:spLocks noGrp="1"/>
          </p:cNvSpPr>
          <p:nvPr>
            <p:ph type="body" sz="quarter" idx="69" hasCustomPrompt="1"/>
          </p:nvPr>
        </p:nvSpPr>
        <p:spPr>
          <a:xfrm>
            <a:off x="10161393"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dirty="0"/>
              <a:t>Item Title</a:t>
            </a:r>
            <a:endParaRPr lang="en-ZA" dirty="0"/>
          </a:p>
        </p:txBody>
      </p:sp>
      <p:sp>
        <p:nvSpPr>
          <p:cNvPr id="68" name="Text Placeholder 36">
            <a:extLst>
              <a:ext uri="{FF2B5EF4-FFF2-40B4-BE49-F238E27FC236}">
                <a16:creationId xmlns:a16="http://schemas.microsoft.com/office/drawing/2014/main" xmlns="" id="{A789A2A0-3ABC-41EA-A65B-C158812FD38D}"/>
              </a:ext>
            </a:extLst>
          </p:cNvPr>
          <p:cNvSpPr>
            <a:spLocks noGrp="1"/>
          </p:cNvSpPr>
          <p:nvPr>
            <p:ph type="body" sz="quarter" idx="70" hasCustomPrompt="1"/>
          </p:nvPr>
        </p:nvSpPr>
        <p:spPr>
          <a:xfrm>
            <a:off x="10216257" y="5583844"/>
            <a:ext cx="1463040" cy="224670"/>
          </a:xfrm>
        </p:spPr>
        <p:txBody>
          <a:bodyPr anchor="t" anchorCtr="0">
            <a:normAutofit/>
          </a:bodyPr>
          <a:lstStyle>
            <a:lvl1pPr marL="0" indent="0" algn="ctr">
              <a:buNone/>
              <a:defRPr sz="800">
                <a:solidFill>
                  <a:schemeClr val="tx1">
                    <a:lumMod val="75000"/>
                    <a:lumOff val="25000"/>
                  </a:schemeClr>
                </a:solidFill>
              </a:defRPr>
            </a:lvl1pPr>
          </a:lstStyle>
          <a:p>
            <a:pPr lvl="0"/>
            <a:r>
              <a:rPr lang="en-US" dirty="0"/>
              <a:t>Month, Year</a:t>
            </a:r>
            <a:endParaRPr lang="en-ZA" dirty="0"/>
          </a:p>
        </p:txBody>
      </p:sp>
      <p:sp>
        <p:nvSpPr>
          <p:cNvPr id="40" name="Date Placeholder 3">
            <a:extLst>
              <a:ext uri="{FF2B5EF4-FFF2-40B4-BE49-F238E27FC236}">
                <a16:creationId xmlns:a16="http://schemas.microsoft.com/office/drawing/2014/main" xmlns="" id="{F15C78F9-B77F-44BB-9DD3-7FD6042F4D4F}"/>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endParaRPr lang="en-US" dirty="0"/>
          </a:p>
        </p:txBody>
      </p:sp>
      <p:sp>
        <p:nvSpPr>
          <p:cNvPr id="41" name="Footer Placeholder 4">
            <a:extLst>
              <a:ext uri="{FF2B5EF4-FFF2-40B4-BE49-F238E27FC236}">
                <a16:creationId xmlns:a16="http://schemas.microsoft.com/office/drawing/2014/main" xmlns="" id="{7A2CE885-91AB-475D-937A-12B9D463D401}"/>
              </a:ext>
            </a:extLst>
          </p:cNvPr>
          <p:cNvSpPr>
            <a:spLocks noGrp="1"/>
          </p:cNvSpPr>
          <p:nvPr>
            <p:ph type="ftr" sz="quarter" idx="11"/>
          </p:nvPr>
        </p:nvSpPr>
        <p:spPr>
          <a:xfrm>
            <a:off x="5424487" y="6350000"/>
            <a:ext cx="2286000" cy="365125"/>
          </a:xfrm>
        </p:spPr>
        <p:txBody>
          <a:bodyPr/>
          <a:lstStyle>
            <a:lvl1pPr>
              <a:defRPr>
                <a:solidFill>
                  <a:schemeClr val="tx2"/>
                </a:solidFill>
              </a:defRPr>
            </a:lvl1pPr>
          </a:lstStyle>
          <a:p>
            <a:r>
              <a:rPr lang="en-US" dirty="0"/>
              <a:t>Pitch deck title</a:t>
            </a:r>
          </a:p>
        </p:txBody>
      </p:sp>
      <p:sp>
        <p:nvSpPr>
          <p:cNvPr id="42" name="Slide Number Placeholder 5">
            <a:extLst>
              <a:ext uri="{FF2B5EF4-FFF2-40B4-BE49-F238E27FC236}">
                <a16:creationId xmlns:a16="http://schemas.microsoft.com/office/drawing/2014/main" xmlns="" id="{AF0A068C-26D9-4FC8-AD91-8B62AA304C4A}"/>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3565061128"/>
      </p:ext>
    </p:extLst>
  </p:cSld>
  <p:clrMapOvr>
    <a:masterClrMapping/>
  </p:clrMapOvr>
  <p:extLst>
    <p:ext uri="{DCECCB84-F9BA-43D5-87BE-67443E8EF086}">
      <p15:sldGuideLst xmlns:p15="http://schemas.microsoft.com/office/powerpoint/2012/main" xmlns="">
        <p15:guide id="1" orient="horz" pos="230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7" name="Rectangle 23">
            <a:extLst>
              <a:ext uri="{FF2B5EF4-FFF2-40B4-BE49-F238E27FC236}">
                <a16:creationId xmlns:a16="http://schemas.microsoft.com/office/drawing/2014/main" xmlns="" id="{AB92D86A-5036-415A-B056-A55CB2E0C2C9}"/>
              </a:ext>
              <a:ext uri="{C183D7F6-B498-43B3-948B-1728B52AA6E4}">
                <adec:decorative xmlns:adec="http://schemas.microsoft.com/office/drawing/2017/decorative" xmlns="" val="1"/>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914399" y="136526"/>
            <a:ext cx="10666095" cy="1398764"/>
          </a:xfrm>
        </p:spPr>
        <p:txBody>
          <a:bodyPr anchor="b" anchorCtr="0">
            <a:noAutofit/>
          </a:bodyPr>
          <a:lstStyle>
            <a:lvl1pPr>
              <a:defRPr cap="all" baseline="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xmlns="" id="{BF8F5A6A-E29E-401A-801A-8FD9CAABA7A5}"/>
              </a:ext>
            </a:extLst>
          </p:cNvPr>
          <p:cNvSpPr>
            <a:spLocks noGrp="1"/>
          </p:cNvSpPr>
          <p:nvPr>
            <p:ph idx="1" hasCustomPrompt="1"/>
          </p:nvPr>
        </p:nvSpPr>
        <p:spPr>
          <a:xfrm>
            <a:off x="1021080" y="1825625"/>
            <a:ext cx="10515600" cy="4351338"/>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Date Placeholder 3">
            <a:extLst>
              <a:ext uri="{FF2B5EF4-FFF2-40B4-BE49-F238E27FC236}">
                <a16:creationId xmlns:a16="http://schemas.microsoft.com/office/drawing/2014/main" xmlns="" id="{0C761AA1-7048-41AE-AA8B-1FD077C849B2}"/>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12" name="Footer Placeholder 4">
            <a:extLst>
              <a:ext uri="{FF2B5EF4-FFF2-40B4-BE49-F238E27FC236}">
                <a16:creationId xmlns:a16="http://schemas.microsoft.com/office/drawing/2014/main" xmlns="" id="{36439D65-6A92-4B4C-8307-6CB811F976A3}"/>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3" name="Slide Number Placeholder 5">
            <a:extLst>
              <a:ext uri="{FF2B5EF4-FFF2-40B4-BE49-F238E27FC236}">
                <a16:creationId xmlns:a16="http://schemas.microsoft.com/office/drawing/2014/main" xmlns="" id="{2AB85375-9E39-4BEF-908C-531D02526826}"/>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35237480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 4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F8C642-49FB-4E16-A3A0-B2ACBEABFFD6}"/>
              </a:ext>
            </a:extLst>
          </p:cNvPr>
          <p:cNvSpPr>
            <a:spLocks noGrp="1"/>
          </p:cNvSpPr>
          <p:nvPr>
            <p:ph type="title" hasCustomPrompt="1"/>
          </p:nvPr>
        </p:nvSpPr>
        <p:spPr>
          <a:xfrm>
            <a:off x="838199" y="136526"/>
            <a:ext cx="10742295" cy="1425052"/>
          </a:xfrm>
        </p:spPr>
        <p:txBody>
          <a:bodyPr anchor="b" anchorCtr="0">
            <a:noAutofit/>
          </a:bodyPr>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xmlns="" id="{AA40526D-DB50-43D0-90D5-E6FB281419DB}"/>
              </a:ext>
            </a:extLst>
          </p:cNvPr>
          <p:cNvSpPr>
            <a:spLocks noGrp="1"/>
          </p:cNvSpPr>
          <p:nvPr>
            <p:ph type="pic" sz="quarter" idx="13" hasCustomPrompt="1"/>
          </p:nvPr>
        </p:nvSpPr>
        <p:spPr>
          <a:xfrm>
            <a:off x="914400" y="1993392"/>
            <a:ext cx="2286000" cy="2286000"/>
          </a:xfrm>
          <a:solidFill>
            <a:schemeClr val="tx2">
              <a:lumMod val="90000"/>
            </a:schemeClr>
          </a:solidFill>
        </p:spPr>
        <p:txBody>
          <a:bodyPr>
            <a:normAutofit/>
          </a:bodyPr>
          <a:lstStyle>
            <a:lvl1pPr marL="0" indent="0" algn="ctr">
              <a:buNone/>
              <a:defRPr sz="1400"/>
            </a:lvl1pPr>
          </a:lstStyle>
          <a:p>
            <a:r>
              <a:rPr lang="en-US" dirty="0"/>
              <a:t>Click to add picture</a:t>
            </a:r>
          </a:p>
        </p:txBody>
      </p:sp>
      <p:sp>
        <p:nvSpPr>
          <p:cNvPr id="11" name="Text Placeholder 10">
            <a:extLst>
              <a:ext uri="{FF2B5EF4-FFF2-40B4-BE49-F238E27FC236}">
                <a16:creationId xmlns:a16="http://schemas.microsoft.com/office/drawing/2014/main" xmlns="" id="{1FCCE554-7DC7-4A2A-BD55-8E86A3B4AD6D}"/>
              </a:ext>
            </a:extLst>
          </p:cNvPr>
          <p:cNvSpPr>
            <a:spLocks noGrp="1"/>
          </p:cNvSpPr>
          <p:nvPr>
            <p:ph type="body" sz="quarter" idx="14" hasCustomPrompt="1"/>
          </p:nvPr>
        </p:nvSpPr>
        <p:spPr>
          <a:xfrm>
            <a:off x="838199" y="4519715"/>
            <a:ext cx="2361651" cy="274320"/>
          </a:xfrm>
        </p:spPr>
        <p:txBody>
          <a:bodyPr anchor="ctr" anchorCtr="0">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2" name="Text Placeholder 10">
            <a:extLst>
              <a:ext uri="{FF2B5EF4-FFF2-40B4-BE49-F238E27FC236}">
                <a16:creationId xmlns:a16="http://schemas.microsoft.com/office/drawing/2014/main" xmlns="" id="{4C379AB9-816A-48B0-8040-51C116DF5D57}"/>
              </a:ext>
            </a:extLst>
          </p:cNvPr>
          <p:cNvSpPr>
            <a:spLocks noGrp="1"/>
          </p:cNvSpPr>
          <p:nvPr>
            <p:ph type="body" sz="quarter" idx="15" hasCustomPrompt="1"/>
          </p:nvPr>
        </p:nvSpPr>
        <p:spPr>
          <a:xfrm>
            <a:off x="838199" y="4837175"/>
            <a:ext cx="2361651" cy="895409"/>
          </a:xfrm>
        </p:spPr>
        <p:txBody>
          <a:bodyPr>
            <a:norm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3" name="Picture Placeholder 8">
            <a:extLst>
              <a:ext uri="{FF2B5EF4-FFF2-40B4-BE49-F238E27FC236}">
                <a16:creationId xmlns:a16="http://schemas.microsoft.com/office/drawing/2014/main" xmlns="" id="{EB148D33-9D3D-4F09-AD3D-5478787F73F8}"/>
              </a:ext>
            </a:extLst>
          </p:cNvPr>
          <p:cNvSpPr>
            <a:spLocks noGrp="1"/>
          </p:cNvSpPr>
          <p:nvPr>
            <p:ph type="pic" sz="quarter" idx="16" hasCustomPrompt="1"/>
          </p:nvPr>
        </p:nvSpPr>
        <p:spPr>
          <a:xfrm>
            <a:off x="3610808" y="1993392"/>
            <a:ext cx="2286000" cy="22860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4" name="Text Placeholder 10">
            <a:extLst>
              <a:ext uri="{FF2B5EF4-FFF2-40B4-BE49-F238E27FC236}">
                <a16:creationId xmlns:a16="http://schemas.microsoft.com/office/drawing/2014/main" xmlns="" id="{41C6DB7F-D21E-454A-8816-7C20215E176C}"/>
              </a:ext>
            </a:extLst>
          </p:cNvPr>
          <p:cNvSpPr>
            <a:spLocks noGrp="1"/>
          </p:cNvSpPr>
          <p:nvPr>
            <p:ph type="body" sz="quarter" idx="17" hasCustomPrompt="1"/>
          </p:nvPr>
        </p:nvSpPr>
        <p:spPr>
          <a:xfrm>
            <a:off x="3535679" y="4519715"/>
            <a:ext cx="2361651" cy="274320"/>
          </a:xfrm>
        </p:spPr>
        <p:txBody>
          <a:bodyPr anchor="ctr" anchorCtr="0">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5" name="Text Placeholder 10">
            <a:extLst>
              <a:ext uri="{FF2B5EF4-FFF2-40B4-BE49-F238E27FC236}">
                <a16:creationId xmlns:a16="http://schemas.microsoft.com/office/drawing/2014/main" xmlns="" id="{D0C4D301-6FD0-45BF-8011-A4984ED664E0}"/>
              </a:ext>
            </a:extLst>
          </p:cNvPr>
          <p:cNvSpPr>
            <a:spLocks noGrp="1"/>
          </p:cNvSpPr>
          <p:nvPr>
            <p:ph type="body" sz="quarter" idx="18" hasCustomPrompt="1"/>
          </p:nvPr>
        </p:nvSpPr>
        <p:spPr>
          <a:xfrm>
            <a:off x="3535679" y="4839222"/>
            <a:ext cx="2361651" cy="895409"/>
          </a:xfrm>
        </p:spPr>
        <p:txBody>
          <a:bodyPr>
            <a:norm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9" name="Picture Placeholder 8">
            <a:extLst>
              <a:ext uri="{FF2B5EF4-FFF2-40B4-BE49-F238E27FC236}">
                <a16:creationId xmlns:a16="http://schemas.microsoft.com/office/drawing/2014/main" xmlns="" id="{CB5FD37A-EE86-444D-9C60-101D10C1C6A3}"/>
              </a:ext>
            </a:extLst>
          </p:cNvPr>
          <p:cNvSpPr>
            <a:spLocks noGrp="1"/>
          </p:cNvSpPr>
          <p:nvPr>
            <p:ph type="pic" sz="quarter" idx="22" hasCustomPrompt="1"/>
          </p:nvPr>
        </p:nvSpPr>
        <p:spPr>
          <a:xfrm>
            <a:off x="6307216" y="1993392"/>
            <a:ext cx="2286000" cy="22860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0" name="Text Placeholder 10">
            <a:extLst>
              <a:ext uri="{FF2B5EF4-FFF2-40B4-BE49-F238E27FC236}">
                <a16:creationId xmlns:a16="http://schemas.microsoft.com/office/drawing/2014/main" xmlns="" id="{77DCE814-41FD-4D48-8120-139ED978660B}"/>
              </a:ext>
            </a:extLst>
          </p:cNvPr>
          <p:cNvSpPr>
            <a:spLocks noGrp="1"/>
          </p:cNvSpPr>
          <p:nvPr>
            <p:ph type="body" sz="quarter" idx="23" hasCustomPrompt="1"/>
          </p:nvPr>
        </p:nvSpPr>
        <p:spPr>
          <a:xfrm>
            <a:off x="6233159" y="4519715"/>
            <a:ext cx="2361651" cy="274320"/>
          </a:xfrm>
        </p:spPr>
        <p:txBody>
          <a:bodyPr anchor="ctr" anchorCtr="0">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21" name="Text Placeholder 10">
            <a:extLst>
              <a:ext uri="{FF2B5EF4-FFF2-40B4-BE49-F238E27FC236}">
                <a16:creationId xmlns:a16="http://schemas.microsoft.com/office/drawing/2014/main" xmlns="" id="{142BD72F-73D4-46DC-B184-801565CDC961}"/>
              </a:ext>
            </a:extLst>
          </p:cNvPr>
          <p:cNvSpPr>
            <a:spLocks noGrp="1"/>
          </p:cNvSpPr>
          <p:nvPr>
            <p:ph type="body" sz="quarter" idx="24" hasCustomPrompt="1"/>
          </p:nvPr>
        </p:nvSpPr>
        <p:spPr>
          <a:xfrm>
            <a:off x="6233159" y="4839222"/>
            <a:ext cx="2361651" cy="895409"/>
          </a:xfrm>
        </p:spPr>
        <p:txBody>
          <a:bodyPr>
            <a:norm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6" name="Picture Placeholder 8">
            <a:extLst>
              <a:ext uri="{FF2B5EF4-FFF2-40B4-BE49-F238E27FC236}">
                <a16:creationId xmlns:a16="http://schemas.microsoft.com/office/drawing/2014/main" xmlns="" id="{97508F04-3E2E-41F2-9326-8B0362A83AB8}"/>
              </a:ext>
            </a:extLst>
          </p:cNvPr>
          <p:cNvSpPr>
            <a:spLocks noGrp="1"/>
          </p:cNvSpPr>
          <p:nvPr>
            <p:ph type="pic" sz="quarter" idx="19" hasCustomPrompt="1"/>
          </p:nvPr>
        </p:nvSpPr>
        <p:spPr>
          <a:xfrm>
            <a:off x="9003624" y="1993392"/>
            <a:ext cx="2286000" cy="22860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7" name="Text Placeholder 10">
            <a:extLst>
              <a:ext uri="{FF2B5EF4-FFF2-40B4-BE49-F238E27FC236}">
                <a16:creationId xmlns:a16="http://schemas.microsoft.com/office/drawing/2014/main" xmlns="" id="{D5ACD767-F8EC-4D73-8CC0-DC4C23BBB2B2}"/>
              </a:ext>
            </a:extLst>
          </p:cNvPr>
          <p:cNvSpPr>
            <a:spLocks noGrp="1"/>
          </p:cNvSpPr>
          <p:nvPr>
            <p:ph type="body" sz="quarter" idx="20" hasCustomPrompt="1"/>
          </p:nvPr>
        </p:nvSpPr>
        <p:spPr>
          <a:xfrm>
            <a:off x="8927972" y="4519715"/>
            <a:ext cx="2361651" cy="274320"/>
          </a:xfrm>
        </p:spPr>
        <p:txBody>
          <a:bodyPr anchor="ctr" anchorCtr="0">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8" name="Text Placeholder 10">
            <a:extLst>
              <a:ext uri="{FF2B5EF4-FFF2-40B4-BE49-F238E27FC236}">
                <a16:creationId xmlns:a16="http://schemas.microsoft.com/office/drawing/2014/main" xmlns="" id="{4736BB1A-851C-4D31-90C7-CDC5DBAEE1CE}"/>
              </a:ext>
            </a:extLst>
          </p:cNvPr>
          <p:cNvSpPr>
            <a:spLocks noGrp="1"/>
          </p:cNvSpPr>
          <p:nvPr>
            <p:ph type="body" sz="quarter" idx="21" hasCustomPrompt="1"/>
          </p:nvPr>
        </p:nvSpPr>
        <p:spPr>
          <a:xfrm>
            <a:off x="8927972" y="4837175"/>
            <a:ext cx="2361651" cy="895409"/>
          </a:xfrm>
        </p:spPr>
        <p:txBody>
          <a:bodyPr>
            <a:norm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pic>
        <p:nvPicPr>
          <p:cNvPr id="6" name="Graphic 5">
            <a:extLst>
              <a:ext uri="{FF2B5EF4-FFF2-40B4-BE49-F238E27FC236}">
                <a16:creationId xmlns:a16="http://schemas.microsoft.com/office/drawing/2014/main" xmlns="" id="{B2402DAC-DB2C-47BE-AE78-07846291BB8E}"/>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10162032" y="1"/>
            <a:ext cx="2029968" cy="2029968"/>
          </a:xfrm>
          <a:prstGeom prst="rect">
            <a:avLst/>
          </a:prstGeom>
        </p:spPr>
      </p:pic>
      <p:sp>
        <p:nvSpPr>
          <p:cNvPr id="32" name="Date Placeholder 3">
            <a:extLst>
              <a:ext uri="{FF2B5EF4-FFF2-40B4-BE49-F238E27FC236}">
                <a16:creationId xmlns:a16="http://schemas.microsoft.com/office/drawing/2014/main" xmlns="" id="{B459F3AA-94CC-42D0-8666-6ACC47E3DE37}"/>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endParaRPr lang="en-US" dirty="0"/>
          </a:p>
        </p:txBody>
      </p:sp>
      <p:sp>
        <p:nvSpPr>
          <p:cNvPr id="33" name="Footer Placeholder 4">
            <a:extLst>
              <a:ext uri="{FF2B5EF4-FFF2-40B4-BE49-F238E27FC236}">
                <a16:creationId xmlns:a16="http://schemas.microsoft.com/office/drawing/2014/main" xmlns="" id="{FD28A03E-E672-4334-B8F0-0D349796763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46" name="Slide Number Placeholder 5">
            <a:extLst>
              <a:ext uri="{FF2B5EF4-FFF2-40B4-BE49-F238E27FC236}">
                <a16:creationId xmlns:a16="http://schemas.microsoft.com/office/drawing/2014/main" xmlns="" id="{985153C5-B300-4F05-832B-67E58EF5A308}"/>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1707115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 8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F8C642-49FB-4E16-A3A0-B2ACBEABFFD6}"/>
              </a:ext>
            </a:extLst>
          </p:cNvPr>
          <p:cNvSpPr>
            <a:spLocks noGrp="1"/>
          </p:cNvSpPr>
          <p:nvPr>
            <p:ph type="title" hasCustomPrompt="1"/>
          </p:nvPr>
        </p:nvSpPr>
        <p:spPr>
          <a:xfrm>
            <a:off x="838201" y="93946"/>
            <a:ext cx="10742294" cy="1605666"/>
          </a:xfrm>
        </p:spPr>
        <p:txBody>
          <a:bodyPr anchor="b" anchorCtr="0">
            <a:noAutofit/>
          </a:bodyPr>
          <a:lstStyle>
            <a:lvl1pPr>
              <a:defRPr cap="all" baseline="0">
                <a:solidFill>
                  <a:schemeClr val="tx2"/>
                </a:solidFill>
              </a:defRPr>
            </a:lvl1pPr>
          </a:lstStyle>
          <a:p>
            <a:r>
              <a:rPr lang="en-US" dirty="0"/>
              <a:t>CLICK TO ADD TITLE</a:t>
            </a:r>
          </a:p>
        </p:txBody>
      </p:sp>
      <p:sp>
        <p:nvSpPr>
          <p:cNvPr id="9" name="Picture Placeholder 8">
            <a:extLst>
              <a:ext uri="{FF2B5EF4-FFF2-40B4-BE49-F238E27FC236}">
                <a16:creationId xmlns:a16="http://schemas.microsoft.com/office/drawing/2014/main" xmlns="" id="{AA40526D-DB50-43D0-90D5-E6FB281419DB}"/>
              </a:ext>
            </a:extLst>
          </p:cNvPr>
          <p:cNvSpPr>
            <a:spLocks noGrp="1"/>
          </p:cNvSpPr>
          <p:nvPr>
            <p:ph type="pic" sz="quarter" idx="13" hasCustomPrompt="1"/>
          </p:nvPr>
        </p:nvSpPr>
        <p:spPr>
          <a:xfrm>
            <a:off x="914400" y="1975104"/>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11" name="Text Placeholder 10">
            <a:extLst>
              <a:ext uri="{FF2B5EF4-FFF2-40B4-BE49-F238E27FC236}">
                <a16:creationId xmlns:a16="http://schemas.microsoft.com/office/drawing/2014/main" xmlns="" id="{1FCCE554-7DC7-4A2A-BD55-8E86A3B4AD6D}"/>
              </a:ext>
            </a:extLst>
          </p:cNvPr>
          <p:cNvSpPr>
            <a:spLocks noGrp="1"/>
          </p:cNvSpPr>
          <p:nvPr>
            <p:ph type="body" sz="quarter" idx="14" hasCustomPrompt="1"/>
          </p:nvPr>
        </p:nvSpPr>
        <p:spPr>
          <a:xfrm>
            <a:off x="838200" y="3427828"/>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2" name="Text Placeholder 10">
            <a:extLst>
              <a:ext uri="{FF2B5EF4-FFF2-40B4-BE49-F238E27FC236}">
                <a16:creationId xmlns:a16="http://schemas.microsoft.com/office/drawing/2014/main" xmlns="" id="{4C379AB9-816A-48B0-8040-51C116DF5D57}"/>
              </a:ext>
            </a:extLst>
          </p:cNvPr>
          <p:cNvSpPr>
            <a:spLocks noGrp="1"/>
          </p:cNvSpPr>
          <p:nvPr>
            <p:ph type="body" sz="quarter" idx="15" hasCustomPrompt="1"/>
          </p:nvPr>
        </p:nvSpPr>
        <p:spPr>
          <a:xfrm>
            <a:off x="838200" y="3703320"/>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3" name="Picture Placeholder 8">
            <a:extLst>
              <a:ext uri="{FF2B5EF4-FFF2-40B4-BE49-F238E27FC236}">
                <a16:creationId xmlns:a16="http://schemas.microsoft.com/office/drawing/2014/main" xmlns="" id="{EB148D33-9D3D-4F09-AD3D-5478787F73F8}"/>
              </a:ext>
            </a:extLst>
          </p:cNvPr>
          <p:cNvSpPr>
            <a:spLocks noGrp="1"/>
          </p:cNvSpPr>
          <p:nvPr>
            <p:ph type="pic" sz="quarter" idx="16" hasCustomPrompt="1"/>
          </p:nvPr>
        </p:nvSpPr>
        <p:spPr>
          <a:xfrm>
            <a:off x="3682999" y="1975104"/>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14" name="Text Placeholder 10">
            <a:extLst>
              <a:ext uri="{FF2B5EF4-FFF2-40B4-BE49-F238E27FC236}">
                <a16:creationId xmlns:a16="http://schemas.microsoft.com/office/drawing/2014/main" xmlns="" id="{41C6DB7F-D21E-454A-8816-7C20215E176C}"/>
              </a:ext>
            </a:extLst>
          </p:cNvPr>
          <p:cNvSpPr>
            <a:spLocks noGrp="1"/>
          </p:cNvSpPr>
          <p:nvPr>
            <p:ph type="body" sz="quarter" idx="17" hasCustomPrompt="1"/>
          </p:nvPr>
        </p:nvSpPr>
        <p:spPr>
          <a:xfrm>
            <a:off x="3608832" y="3427828"/>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5" name="Text Placeholder 10">
            <a:extLst>
              <a:ext uri="{FF2B5EF4-FFF2-40B4-BE49-F238E27FC236}">
                <a16:creationId xmlns:a16="http://schemas.microsoft.com/office/drawing/2014/main" xmlns="" id="{D0C4D301-6FD0-45BF-8011-A4984ED664E0}"/>
              </a:ext>
            </a:extLst>
          </p:cNvPr>
          <p:cNvSpPr>
            <a:spLocks noGrp="1"/>
          </p:cNvSpPr>
          <p:nvPr>
            <p:ph type="body" sz="quarter" idx="18" hasCustomPrompt="1"/>
          </p:nvPr>
        </p:nvSpPr>
        <p:spPr>
          <a:xfrm>
            <a:off x="3608832" y="3703320"/>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9" name="Picture Placeholder 8">
            <a:extLst>
              <a:ext uri="{FF2B5EF4-FFF2-40B4-BE49-F238E27FC236}">
                <a16:creationId xmlns:a16="http://schemas.microsoft.com/office/drawing/2014/main" xmlns="" id="{CB5FD37A-EE86-444D-9C60-101D10C1C6A3}"/>
              </a:ext>
            </a:extLst>
          </p:cNvPr>
          <p:cNvSpPr>
            <a:spLocks noGrp="1"/>
          </p:cNvSpPr>
          <p:nvPr>
            <p:ph type="pic" sz="quarter" idx="22" hasCustomPrompt="1"/>
          </p:nvPr>
        </p:nvSpPr>
        <p:spPr>
          <a:xfrm>
            <a:off x="6451598" y="1975104"/>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20" name="Text Placeholder 10">
            <a:extLst>
              <a:ext uri="{FF2B5EF4-FFF2-40B4-BE49-F238E27FC236}">
                <a16:creationId xmlns:a16="http://schemas.microsoft.com/office/drawing/2014/main" xmlns="" id="{77DCE814-41FD-4D48-8120-139ED978660B}"/>
              </a:ext>
            </a:extLst>
          </p:cNvPr>
          <p:cNvSpPr>
            <a:spLocks noGrp="1"/>
          </p:cNvSpPr>
          <p:nvPr>
            <p:ph type="body" sz="quarter" idx="23" hasCustomPrompt="1"/>
          </p:nvPr>
        </p:nvSpPr>
        <p:spPr>
          <a:xfrm>
            <a:off x="6379464" y="3427828"/>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21" name="Text Placeholder 10">
            <a:extLst>
              <a:ext uri="{FF2B5EF4-FFF2-40B4-BE49-F238E27FC236}">
                <a16:creationId xmlns:a16="http://schemas.microsoft.com/office/drawing/2014/main" xmlns="" id="{142BD72F-73D4-46DC-B184-801565CDC961}"/>
              </a:ext>
            </a:extLst>
          </p:cNvPr>
          <p:cNvSpPr>
            <a:spLocks noGrp="1"/>
          </p:cNvSpPr>
          <p:nvPr>
            <p:ph type="body" sz="quarter" idx="24" hasCustomPrompt="1"/>
          </p:nvPr>
        </p:nvSpPr>
        <p:spPr>
          <a:xfrm>
            <a:off x="6379464" y="3703320"/>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6" name="Picture Placeholder 8">
            <a:extLst>
              <a:ext uri="{FF2B5EF4-FFF2-40B4-BE49-F238E27FC236}">
                <a16:creationId xmlns:a16="http://schemas.microsoft.com/office/drawing/2014/main" xmlns="" id="{97508F04-3E2E-41F2-9326-8B0362A83AB8}"/>
              </a:ext>
            </a:extLst>
          </p:cNvPr>
          <p:cNvSpPr>
            <a:spLocks noGrp="1"/>
          </p:cNvSpPr>
          <p:nvPr>
            <p:ph type="pic" sz="quarter" idx="19" hasCustomPrompt="1"/>
          </p:nvPr>
        </p:nvSpPr>
        <p:spPr>
          <a:xfrm>
            <a:off x="9220198" y="1975104"/>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17" name="Text Placeholder 10">
            <a:extLst>
              <a:ext uri="{FF2B5EF4-FFF2-40B4-BE49-F238E27FC236}">
                <a16:creationId xmlns:a16="http://schemas.microsoft.com/office/drawing/2014/main" xmlns="" id="{D5ACD767-F8EC-4D73-8CC0-DC4C23BBB2B2}"/>
              </a:ext>
            </a:extLst>
          </p:cNvPr>
          <p:cNvSpPr>
            <a:spLocks noGrp="1"/>
          </p:cNvSpPr>
          <p:nvPr>
            <p:ph type="body" sz="quarter" idx="20" hasCustomPrompt="1"/>
          </p:nvPr>
        </p:nvSpPr>
        <p:spPr>
          <a:xfrm>
            <a:off x="9140952" y="3427828"/>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18" name="Text Placeholder 10">
            <a:extLst>
              <a:ext uri="{FF2B5EF4-FFF2-40B4-BE49-F238E27FC236}">
                <a16:creationId xmlns:a16="http://schemas.microsoft.com/office/drawing/2014/main" xmlns="" id="{4736BB1A-851C-4D31-90C7-CDC5DBAEE1CE}"/>
              </a:ext>
            </a:extLst>
          </p:cNvPr>
          <p:cNvSpPr>
            <a:spLocks noGrp="1"/>
          </p:cNvSpPr>
          <p:nvPr>
            <p:ph type="body" sz="quarter" idx="21" hasCustomPrompt="1"/>
          </p:nvPr>
        </p:nvSpPr>
        <p:spPr>
          <a:xfrm>
            <a:off x="9140952" y="3703320"/>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34" name="Picture Placeholder 8">
            <a:extLst>
              <a:ext uri="{FF2B5EF4-FFF2-40B4-BE49-F238E27FC236}">
                <a16:creationId xmlns:a16="http://schemas.microsoft.com/office/drawing/2014/main" xmlns="" id="{7B2E434D-5BFF-4F4E-89CC-2A0B72618AF8}"/>
              </a:ext>
            </a:extLst>
          </p:cNvPr>
          <p:cNvSpPr>
            <a:spLocks noGrp="1"/>
          </p:cNvSpPr>
          <p:nvPr>
            <p:ph type="pic" sz="quarter" idx="25" hasCustomPrompt="1"/>
          </p:nvPr>
        </p:nvSpPr>
        <p:spPr>
          <a:xfrm>
            <a:off x="914400" y="4160520"/>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35" name="Text Placeholder 10">
            <a:extLst>
              <a:ext uri="{FF2B5EF4-FFF2-40B4-BE49-F238E27FC236}">
                <a16:creationId xmlns:a16="http://schemas.microsoft.com/office/drawing/2014/main" xmlns="" id="{54BF5D0F-83F6-4B5E-82FB-FB9D4A47682D}"/>
              </a:ext>
            </a:extLst>
          </p:cNvPr>
          <p:cNvSpPr>
            <a:spLocks noGrp="1"/>
          </p:cNvSpPr>
          <p:nvPr>
            <p:ph type="body" sz="quarter" idx="26" hasCustomPrompt="1"/>
          </p:nvPr>
        </p:nvSpPr>
        <p:spPr>
          <a:xfrm>
            <a:off x="838200" y="5610665"/>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36" name="Text Placeholder 10">
            <a:extLst>
              <a:ext uri="{FF2B5EF4-FFF2-40B4-BE49-F238E27FC236}">
                <a16:creationId xmlns:a16="http://schemas.microsoft.com/office/drawing/2014/main" xmlns="" id="{2989D348-84C3-4684-A67D-DBE303776B2B}"/>
              </a:ext>
            </a:extLst>
          </p:cNvPr>
          <p:cNvSpPr>
            <a:spLocks noGrp="1"/>
          </p:cNvSpPr>
          <p:nvPr>
            <p:ph type="body" sz="quarter" idx="27" hasCustomPrompt="1"/>
          </p:nvPr>
        </p:nvSpPr>
        <p:spPr>
          <a:xfrm>
            <a:off x="838200" y="5907024"/>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37" name="Picture Placeholder 8">
            <a:extLst>
              <a:ext uri="{FF2B5EF4-FFF2-40B4-BE49-F238E27FC236}">
                <a16:creationId xmlns:a16="http://schemas.microsoft.com/office/drawing/2014/main" xmlns="" id="{68CB93A9-E63E-4946-8E32-FF80E0995A40}"/>
              </a:ext>
            </a:extLst>
          </p:cNvPr>
          <p:cNvSpPr>
            <a:spLocks noGrp="1"/>
          </p:cNvSpPr>
          <p:nvPr>
            <p:ph type="pic" sz="quarter" idx="28" hasCustomPrompt="1"/>
          </p:nvPr>
        </p:nvSpPr>
        <p:spPr>
          <a:xfrm>
            <a:off x="3685032" y="4160520"/>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38" name="Text Placeholder 10">
            <a:extLst>
              <a:ext uri="{FF2B5EF4-FFF2-40B4-BE49-F238E27FC236}">
                <a16:creationId xmlns:a16="http://schemas.microsoft.com/office/drawing/2014/main" xmlns="" id="{DF7A9899-0EF5-4E5E-B7B1-37D8FFD99BD1}"/>
              </a:ext>
            </a:extLst>
          </p:cNvPr>
          <p:cNvSpPr>
            <a:spLocks noGrp="1"/>
          </p:cNvSpPr>
          <p:nvPr>
            <p:ph type="body" sz="quarter" idx="29" hasCustomPrompt="1"/>
          </p:nvPr>
        </p:nvSpPr>
        <p:spPr>
          <a:xfrm>
            <a:off x="3608832" y="5610665"/>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39" name="Text Placeholder 10">
            <a:extLst>
              <a:ext uri="{FF2B5EF4-FFF2-40B4-BE49-F238E27FC236}">
                <a16:creationId xmlns:a16="http://schemas.microsoft.com/office/drawing/2014/main" xmlns="" id="{B11F2CCF-80D1-467A-86AC-3F5D8DD5E862}"/>
              </a:ext>
            </a:extLst>
          </p:cNvPr>
          <p:cNvSpPr>
            <a:spLocks noGrp="1"/>
          </p:cNvSpPr>
          <p:nvPr>
            <p:ph type="body" sz="quarter" idx="30" hasCustomPrompt="1"/>
          </p:nvPr>
        </p:nvSpPr>
        <p:spPr>
          <a:xfrm>
            <a:off x="3608832" y="5907024"/>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43" name="Picture Placeholder 8">
            <a:extLst>
              <a:ext uri="{FF2B5EF4-FFF2-40B4-BE49-F238E27FC236}">
                <a16:creationId xmlns:a16="http://schemas.microsoft.com/office/drawing/2014/main" xmlns="" id="{8F17B7F6-C6DF-45C7-BDE5-81003F62B356}"/>
              </a:ext>
            </a:extLst>
          </p:cNvPr>
          <p:cNvSpPr>
            <a:spLocks noGrp="1"/>
          </p:cNvSpPr>
          <p:nvPr>
            <p:ph type="pic" sz="quarter" idx="34" hasCustomPrompt="1"/>
          </p:nvPr>
        </p:nvSpPr>
        <p:spPr>
          <a:xfrm>
            <a:off x="6455664" y="4160520"/>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44" name="Text Placeholder 10">
            <a:extLst>
              <a:ext uri="{FF2B5EF4-FFF2-40B4-BE49-F238E27FC236}">
                <a16:creationId xmlns:a16="http://schemas.microsoft.com/office/drawing/2014/main" xmlns="" id="{00DDE45F-F583-4DF4-9452-E816A0914097}"/>
              </a:ext>
            </a:extLst>
          </p:cNvPr>
          <p:cNvSpPr>
            <a:spLocks noGrp="1"/>
          </p:cNvSpPr>
          <p:nvPr>
            <p:ph type="body" sz="quarter" idx="35" hasCustomPrompt="1"/>
          </p:nvPr>
        </p:nvSpPr>
        <p:spPr>
          <a:xfrm>
            <a:off x="6379464" y="5610665"/>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45" name="Text Placeholder 10">
            <a:extLst>
              <a:ext uri="{FF2B5EF4-FFF2-40B4-BE49-F238E27FC236}">
                <a16:creationId xmlns:a16="http://schemas.microsoft.com/office/drawing/2014/main" xmlns="" id="{6780E523-546C-4CCA-A992-E1551F2878E2}"/>
              </a:ext>
            </a:extLst>
          </p:cNvPr>
          <p:cNvSpPr>
            <a:spLocks noGrp="1"/>
          </p:cNvSpPr>
          <p:nvPr>
            <p:ph type="body" sz="quarter" idx="36" hasCustomPrompt="1"/>
          </p:nvPr>
        </p:nvSpPr>
        <p:spPr>
          <a:xfrm>
            <a:off x="6379464" y="5907024"/>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40" name="Picture Placeholder 8">
            <a:extLst>
              <a:ext uri="{FF2B5EF4-FFF2-40B4-BE49-F238E27FC236}">
                <a16:creationId xmlns:a16="http://schemas.microsoft.com/office/drawing/2014/main" xmlns="" id="{2C506CA8-234D-479D-BB85-9F0FD9EDA6E6}"/>
              </a:ext>
            </a:extLst>
          </p:cNvPr>
          <p:cNvSpPr>
            <a:spLocks noGrp="1"/>
          </p:cNvSpPr>
          <p:nvPr>
            <p:ph type="pic" sz="quarter" idx="31" hasCustomPrompt="1"/>
          </p:nvPr>
        </p:nvSpPr>
        <p:spPr>
          <a:xfrm>
            <a:off x="9217152" y="4160520"/>
            <a:ext cx="2057400" cy="1371600"/>
          </a:xfrm>
          <a:solidFill>
            <a:schemeClr val="tx2">
              <a:lumMod val="90000"/>
            </a:schemeClr>
          </a:solidFill>
        </p:spPr>
        <p:txBody>
          <a:bodyPr>
            <a:normAutofit/>
          </a:bodyPr>
          <a:lstStyle>
            <a:lvl1pPr marL="0" indent="0" algn="ctr">
              <a:buNone/>
              <a:defRPr sz="14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add text</a:t>
            </a:r>
          </a:p>
          <a:p>
            <a:endParaRPr lang="en-US" dirty="0"/>
          </a:p>
        </p:txBody>
      </p:sp>
      <p:sp>
        <p:nvSpPr>
          <p:cNvPr id="41" name="Text Placeholder 10">
            <a:extLst>
              <a:ext uri="{FF2B5EF4-FFF2-40B4-BE49-F238E27FC236}">
                <a16:creationId xmlns:a16="http://schemas.microsoft.com/office/drawing/2014/main" xmlns="" id="{55F6DA8A-3D9F-41E6-8A23-7DD2FB5AB6AA}"/>
              </a:ext>
            </a:extLst>
          </p:cNvPr>
          <p:cNvSpPr>
            <a:spLocks noGrp="1"/>
          </p:cNvSpPr>
          <p:nvPr>
            <p:ph type="body" sz="quarter" idx="32" hasCustomPrompt="1"/>
          </p:nvPr>
        </p:nvSpPr>
        <p:spPr>
          <a:xfrm>
            <a:off x="9140952" y="5610665"/>
            <a:ext cx="2133600" cy="282526"/>
          </a:xfrm>
        </p:spPr>
        <p:txBody>
          <a:bodyPr anchor="ctr" anchorCtr="0">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sp>
        <p:nvSpPr>
          <p:cNvPr id="42" name="Text Placeholder 10">
            <a:extLst>
              <a:ext uri="{FF2B5EF4-FFF2-40B4-BE49-F238E27FC236}">
                <a16:creationId xmlns:a16="http://schemas.microsoft.com/office/drawing/2014/main" xmlns="" id="{CF522D8A-203A-454E-80C2-641E38298F4E}"/>
              </a:ext>
            </a:extLst>
          </p:cNvPr>
          <p:cNvSpPr>
            <a:spLocks noGrp="1"/>
          </p:cNvSpPr>
          <p:nvPr>
            <p:ph type="body" sz="quarter" idx="33" hasCustomPrompt="1"/>
          </p:nvPr>
        </p:nvSpPr>
        <p:spPr>
          <a:xfrm>
            <a:off x="9140952" y="5907024"/>
            <a:ext cx="2133600" cy="282526"/>
          </a:xfrm>
        </p:spPr>
        <p:txBody>
          <a:bodyPr>
            <a:norm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dirty="0"/>
              <a:t>Click to add text</a:t>
            </a:r>
          </a:p>
        </p:txBody>
      </p:sp>
      <p:pic>
        <p:nvPicPr>
          <p:cNvPr id="49" name="Graphic 48">
            <a:extLst>
              <a:ext uri="{FF2B5EF4-FFF2-40B4-BE49-F238E27FC236}">
                <a16:creationId xmlns:a16="http://schemas.microsoft.com/office/drawing/2014/main" xmlns="" id="{56630BF6-F55A-46EA-AB98-D26668FA2C01}"/>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10162032" y="1"/>
            <a:ext cx="2029968" cy="2029968"/>
          </a:xfrm>
          <a:prstGeom prst="rect">
            <a:avLst/>
          </a:prstGeom>
        </p:spPr>
      </p:pic>
      <p:sp>
        <p:nvSpPr>
          <p:cNvPr id="50" name="Date Placeholder 3">
            <a:extLst>
              <a:ext uri="{FF2B5EF4-FFF2-40B4-BE49-F238E27FC236}">
                <a16:creationId xmlns:a16="http://schemas.microsoft.com/office/drawing/2014/main" xmlns="" id="{4E530EA6-2F2B-481A-AA24-DCD67A71F184}"/>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endParaRPr lang="en-US" dirty="0"/>
          </a:p>
        </p:txBody>
      </p:sp>
      <p:sp>
        <p:nvSpPr>
          <p:cNvPr id="51" name="Footer Placeholder 4">
            <a:extLst>
              <a:ext uri="{FF2B5EF4-FFF2-40B4-BE49-F238E27FC236}">
                <a16:creationId xmlns:a16="http://schemas.microsoft.com/office/drawing/2014/main" xmlns="" id="{54A9E911-EA72-48DC-8A5D-F25D6E0BB2D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52" name="Slide Number Placeholder 5">
            <a:extLst>
              <a:ext uri="{FF2B5EF4-FFF2-40B4-BE49-F238E27FC236}">
                <a16:creationId xmlns:a16="http://schemas.microsoft.com/office/drawing/2014/main" xmlns="" id="{108A73E5-84FC-4283-9424-C4615384868D}"/>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3768931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ndin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914400" y="139700"/>
            <a:ext cx="10058400" cy="1405045"/>
          </a:xfrm>
        </p:spPr>
        <p:txBody>
          <a:bodyPr anchor="b" anchorCtr="0">
            <a:noAutofit/>
          </a:bodyPr>
          <a:lstStyle>
            <a:lvl1pPr>
              <a:defRPr cap="all" baseline="0">
                <a:solidFill>
                  <a:schemeClr val="tx2"/>
                </a:solidFill>
              </a:defRPr>
            </a:lvl1pPr>
          </a:lstStyle>
          <a:p>
            <a:r>
              <a:rPr lang="en-US" dirty="0"/>
              <a:t>CLICK TO ADD TITLE</a:t>
            </a:r>
          </a:p>
        </p:txBody>
      </p:sp>
      <p:grpSp>
        <p:nvGrpSpPr>
          <p:cNvPr id="3" name="Group 2">
            <a:extLst>
              <a:ext uri="{FF2B5EF4-FFF2-40B4-BE49-F238E27FC236}">
                <a16:creationId xmlns:a16="http://schemas.microsoft.com/office/drawing/2014/main" xmlns="" id="{A46611B7-8FF7-4773-9FAF-EF9DE18D43A7}"/>
              </a:ext>
              <a:ext uri="{C183D7F6-B498-43B3-948B-1728B52AA6E4}">
                <adec:decorative xmlns:adec="http://schemas.microsoft.com/office/drawing/2017/decorative" xmlns="" val="1"/>
              </a:ext>
            </a:extLst>
          </p:cNvPr>
          <p:cNvGrpSpPr/>
          <p:nvPr userDrawn="1"/>
        </p:nvGrpSpPr>
        <p:grpSpPr>
          <a:xfrm>
            <a:off x="11173968" y="0"/>
            <a:ext cx="1018032" cy="6862761"/>
            <a:chOff x="11173968" y="0"/>
            <a:chExt cx="1018032" cy="6862761"/>
          </a:xfrm>
        </p:grpSpPr>
        <p:sp>
          <p:nvSpPr>
            <p:cNvPr id="8" name="Rectangle 7">
              <a:extLst>
                <a:ext uri="{FF2B5EF4-FFF2-40B4-BE49-F238E27FC236}">
                  <a16:creationId xmlns:a16="http://schemas.microsoft.com/office/drawing/2014/main" xmlns="" id="{72204226-A8C8-4414-BE3B-0CD0D8F67ABE}"/>
                </a:ext>
              </a:extLst>
            </p:cNvPr>
            <p:cNvSpPr/>
            <p:nvPr userDrawn="1"/>
          </p:nvSpPr>
          <p:spPr>
            <a:xfrm>
              <a:off x="11177016" y="4858514"/>
              <a:ext cx="1014984" cy="200424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xmlns="" id="{6CAC0494-1460-484E-B1EC-8A8EEFF0AD5E}"/>
                </a:ext>
              </a:extLst>
            </p:cNvPr>
            <p:cNvSpPr/>
            <p:nvPr userDrawn="1"/>
          </p:nvSpPr>
          <p:spPr>
            <a:xfrm>
              <a:off x="11177016" y="2838061"/>
              <a:ext cx="1014984"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xmlns="" id="{3053D751-9B56-4385-B029-D756EFA914F4}"/>
                </a:ext>
              </a:extLst>
            </p:cNvPr>
            <p:cNvSpPr/>
            <p:nvPr userDrawn="1"/>
          </p:nvSpPr>
          <p:spPr>
            <a:xfrm>
              <a:off x="11177016" y="0"/>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descr="A black and white striped pattern&#10;&#10;Description automatically generated with low confidence">
              <a:extLst>
                <a:ext uri="{FF2B5EF4-FFF2-40B4-BE49-F238E27FC236}">
                  <a16:creationId xmlns:a16="http://schemas.microsoft.com/office/drawing/2014/main" xmlns="" id="{AA00FC23-2ED3-484B-8A89-83CB1E35C38F}"/>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rot="5400000">
              <a:off x="10718200" y="557719"/>
              <a:ext cx="1828800" cy="905164"/>
            </a:xfrm>
            <a:prstGeom prst="rect">
              <a:avLst/>
            </a:prstGeom>
          </p:spPr>
        </p:pic>
        <p:sp>
          <p:nvSpPr>
            <p:cNvPr id="18" name="Rectangle 17">
              <a:extLst>
                <a:ext uri="{FF2B5EF4-FFF2-40B4-BE49-F238E27FC236}">
                  <a16:creationId xmlns:a16="http://schemas.microsoft.com/office/drawing/2014/main" xmlns="" id="{25393BEB-828B-4E48-B695-AAA33AA7CB85}"/>
                </a:ext>
              </a:extLst>
            </p:cNvPr>
            <p:cNvSpPr/>
            <p:nvPr userDrawn="1"/>
          </p:nvSpPr>
          <p:spPr>
            <a:xfrm>
              <a:off x="11177016" y="2026941"/>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xmlns="" id="{B2C7CEDC-3E16-44A0-8999-B09857049C09}"/>
                </a:ext>
              </a:extLst>
            </p:cNvPr>
            <p:cNvSpPr/>
            <p:nvPr userDrawn="1"/>
          </p:nvSpPr>
          <p:spPr>
            <a:xfrm rot="10800000">
              <a:off x="11277600" y="2954014"/>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22" name="Graphic 21">
              <a:extLst>
                <a:ext uri="{FF2B5EF4-FFF2-40B4-BE49-F238E27FC236}">
                  <a16:creationId xmlns:a16="http://schemas.microsoft.com/office/drawing/2014/main" xmlns="" id="{40029F77-2501-4EBF-A232-5031A447FD84}"/>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rot="5400000">
              <a:off x="10716768" y="5418805"/>
              <a:ext cx="1828800" cy="914400"/>
            </a:xfrm>
            <a:prstGeom prst="rect">
              <a:avLst/>
            </a:prstGeom>
          </p:spPr>
        </p:pic>
      </p:grpSp>
      <p:sp>
        <p:nvSpPr>
          <p:cNvPr id="7" name="Text Placeholder 6">
            <a:extLst>
              <a:ext uri="{FF2B5EF4-FFF2-40B4-BE49-F238E27FC236}">
                <a16:creationId xmlns:a16="http://schemas.microsoft.com/office/drawing/2014/main" xmlns="" id="{12558E2F-7ED7-452C-BF34-1D9CEE3DA176}"/>
              </a:ext>
            </a:extLst>
          </p:cNvPr>
          <p:cNvSpPr>
            <a:spLocks noGrp="1"/>
          </p:cNvSpPr>
          <p:nvPr userDrawn="1">
            <p:ph type="body" sz="quarter" idx="14" hasCustomPrompt="1"/>
          </p:nvPr>
        </p:nvSpPr>
        <p:spPr>
          <a:xfrm>
            <a:off x="1436055" y="2228634"/>
            <a:ext cx="2350537" cy="260076"/>
          </a:xfrm>
        </p:spPr>
        <p:txBody>
          <a:bodyPr anchor="ctr" anchorCtr="0">
            <a:noAutofit/>
          </a:bodyPr>
          <a:lstStyle>
            <a:lvl1pPr marL="0" indent="0" algn="r">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61" name="Text Placeholder 6">
            <a:extLst>
              <a:ext uri="{FF2B5EF4-FFF2-40B4-BE49-F238E27FC236}">
                <a16:creationId xmlns:a16="http://schemas.microsoft.com/office/drawing/2014/main" xmlns="" id="{36EF96CC-8462-492B-A583-23CA7F69D645}"/>
              </a:ext>
            </a:extLst>
          </p:cNvPr>
          <p:cNvSpPr>
            <a:spLocks noGrp="1"/>
          </p:cNvSpPr>
          <p:nvPr userDrawn="1">
            <p:ph type="body" sz="quarter" idx="18" hasCustomPrompt="1"/>
          </p:nvPr>
        </p:nvSpPr>
        <p:spPr>
          <a:xfrm>
            <a:off x="1436055" y="2524463"/>
            <a:ext cx="2350538" cy="253893"/>
          </a:xfrm>
        </p:spPr>
        <p:txBody>
          <a:bodyPr>
            <a:normAutofit/>
          </a:bodyPr>
          <a:lstStyle>
            <a:lvl1pPr marL="0" indent="0" algn="r">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65" name="Text Placeholder 6">
            <a:extLst>
              <a:ext uri="{FF2B5EF4-FFF2-40B4-BE49-F238E27FC236}">
                <a16:creationId xmlns:a16="http://schemas.microsoft.com/office/drawing/2014/main" xmlns="" id="{9181B54C-566B-4B18-924F-0B0ABFA177BE}"/>
              </a:ext>
            </a:extLst>
          </p:cNvPr>
          <p:cNvSpPr>
            <a:spLocks noGrp="1"/>
          </p:cNvSpPr>
          <p:nvPr userDrawn="1">
            <p:ph type="body" sz="quarter" idx="22" hasCustomPrompt="1"/>
          </p:nvPr>
        </p:nvSpPr>
        <p:spPr>
          <a:xfrm>
            <a:off x="1436055" y="2821431"/>
            <a:ext cx="2350537" cy="913299"/>
          </a:xfrm>
        </p:spPr>
        <p:txBody>
          <a:bodyPr>
            <a:norm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59" name="Text Placeholder 6">
            <a:extLst>
              <a:ext uri="{FF2B5EF4-FFF2-40B4-BE49-F238E27FC236}">
                <a16:creationId xmlns:a16="http://schemas.microsoft.com/office/drawing/2014/main" xmlns="" id="{2F6D970C-C43E-4D7F-83C7-650BDF1E9FB2}"/>
              </a:ext>
            </a:extLst>
          </p:cNvPr>
          <p:cNvSpPr>
            <a:spLocks noGrp="1"/>
          </p:cNvSpPr>
          <p:nvPr userDrawn="1">
            <p:ph type="body" sz="quarter" idx="16" hasCustomPrompt="1"/>
          </p:nvPr>
        </p:nvSpPr>
        <p:spPr>
          <a:xfrm>
            <a:off x="1436055" y="4297014"/>
            <a:ext cx="2350537" cy="249378"/>
          </a:xfrm>
        </p:spPr>
        <p:txBody>
          <a:bodyPr anchor="ctr" anchorCtr="0">
            <a:noAutofit/>
          </a:bodyPr>
          <a:lstStyle>
            <a:lvl1pPr marL="0" indent="0" algn="r">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63" name="Text Placeholder 6">
            <a:extLst>
              <a:ext uri="{FF2B5EF4-FFF2-40B4-BE49-F238E27FC236}">
                <a16:creationId xmlns:a16="http://schemas.microsoft.com/office/drawing/2014/main" xmlns="" id="{1DA14AF6-5923-4726-93E3-C4DC3606842F}"/>
              </a:ext>
            </a:extLst>
          </p:cNvPr>
          <p:cNvSpPr>
            <a:spLocks noGrp="1"/>
          </p:cNvSpPr>
          <p:nvPr userDrawn="1">
            <p:ph type="body" sz="quarter" idx="20" hasCustomPrompt="1"/>
          </p:nvPr>
        </p:nvSpPr>
        <p:spPr>
          <a:xfrm>
            <a:off x="1436055" y="4590182"/>
            <a:ext cx="2350537" cy="277847"/>
          </a:xfrm>
        </p:spPr>
        <p:txBody>
          <a:bodyPr>
            <a:normAutofit/>
          </a:bodyPr>
          <a:lstStyle>
            <a:lvl1pPr marL="0" indent="0" algn="r">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67" name="Text Placeholder 6">
            <a:extLst>
              <a:ext uri="{FF2B5EF4-FFF2-40B4-BE49-F238E27FC236}">
                <a16:creationId xmlns:a16="http://schemas.microsoft.com/office/drawing/2014/main" xmlns="" id="{D194A6FC-68EF-46C5-8EB6-32C814C1D298}"/>
              </a:ext>
            </a:extLst>
          </p:cNvPr>
          <p:cNvSpPr>
            <a:spLocks noGrp="1"/>
          </p:cNvSpPr>
          <p:nvPr userDrawn="1">
            <p:ph type="body" sz="quarter" idx="24" hasCustomPrompt="1"/>
          </p:nvPr>
        </p:nvSpPr>
        <p:spPr>
          <a:xfrm>
            <a:off x="1436055" y="4914997"/>
            <a:ext cx="2350537" cy="875894"/>
          </a:xfrm>
        </p:spPr>
        <p:txBody>
          <a:bodyPr>
            <a:norm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5" name="Content Placeholder 4">
            <a:extLst>
              <a:ext uri="{FF2B5EF4-FFF2-40B4-BE49-F238E27FC236}">
                <a16:creationId xmlns:a16="http://schemas.microsoft.com/office/drawing/2014/main" xmlns="" id="{D31546F0-9E2B-4020-9199-B800E39E3335}"/>
              </a:ext>
              <a:ext uri="{C183D7F6-B498-43B3-948B-1728B52AA6E4}">
                <adec:decorative xmlns:adec="http://schemas.microsoft.com/office/drawing/2017/decorative" xmlns="" val="0"/>
              </a:ext>
            </a:extLst>
          </p:cNvPr>
          <p:cNvSpPr>
            <a:spLocks noGrp="1"/>
          </p:cNvSpPr>
          <p:nvPr>
            <p:ph sz="quarter" idx="13" hasCustomPrompt="1"/>
          </p:nvPr>
        </p:nvSpPr>
        <p:spPr>
          <a:xfrm>
            <a:off x="3883025" y="2093472"/>
            <a:ext cx="3908425" cy="388822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6">
            <a:extLst>
              <a:ext uri="{FF2B5EF4-FFF2-40B4-BE49-F238E27FC236}">
                <a16:creationId xmlns:a16="http://schemas.microsoft.com/office/drawing/2014/main" xmlns="" id="{E2734981-D056-20A1-1627-D3D7F979D1E0}"/>
              </a:ext>
            </a:extLst>
          </p:cNvPr>
          <p:cNvSpPr>
            <a:spLocks noGrp="1"/>
          </p:cNvSpPr>
          <p:nvPr>
            <p:ph type="body" sz="quarter" idx="25" hasCustomPrompt="1"/>
          </p:nvPr>
        </p:nvSpPr>
        <p:spPr>
          <a:xfrm>
            <a:off x="7887882" y="2228634"/>
            <a:ext cx="2350537" cy="260076"/>
          </a:xfrm>
        </p:spPr>
        <p:txBody>
          <a:bodyPr anchor="ctr" anchorCtr="0">
            <a:noAutofit/>
          </a:bodyPr>
          <a:lstStyle>
            <a:lvl1pPr marL="0" indent="0" algn="l">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6" name="Text Placeholder 6">
            <a:extLst>
              <a:ext uri="{FF2B5EF4-FFF2-40B4-BE49-F238E27FC236}">
                <a16:creationId xmlns:a16="http://schemas.microsoft.com/office/drawing/2014/main" xmlns="" id="{CB67E892-68CA-2D9B-9868-BA6955D35368}"/>
              </a:ext>
            </a:extLst>
          </p:cNvPr>
          <p:cNvSpPr>
            <a:spLocks noGrp="1"/>
          </p:cNvSpPr>
          <p:nvPr>
            <p:ph type="body" sz="quarter" idx="26" hasCustomPrompt="1"/>
          </p:nvPr>
        </p:nvSpPr>
        <p:spPr>
          <a:xfrm>
            <a:off x="7887882" y="2524463"/>
            <a:ext cx="2350538" cy="253893"/>
          </a:xfrm>
        </p:spPr>
        <p:txBody>
          <a:bodyPr>
            <a:normAutofit/>
          </a:bodyPr>
          <a:lstStyle>
            <a:lvl1pPr marL="0" indent="0" algn="l">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9" name="Text Placeholder 6">
            <a:extLst>
              <a:ext uri="{FF2B5EF4-FFF2-40B4-BE49-F238E27FC236}">
                <a16:creationId xmlns:a16="http://schemas.microsoft.com/office/drawing/2014/main" xmlns="" id="{E8E617DC-AB4B-8F29-E7A1-39290CC228A6}"/>
              </a:ext>
            </a:extLst>
          </p:cNvPr>
          <p:cNvSpPr>
            <a:spLocks noGrp="1"/>
          </p:cNvSpPr>
          <p:nvPr>
            <p:ph type="body" sz="quarter" idx="27" hasCustomPrompt="1"/>
          </p:nvPr>
        </p:nvSpPr>
        <p:spPr>
          <a:xfrm>
            <a:off x="7887882" y="2821431"/>
            <a:ext cx="2350537" cy="913299"/>
          </a:xfrm>
        </p:spPr>
        <p:txBody>
          <a:bodyPr>
            <a:normAutofit/>
          </a:bodyPr>
          <a:lstStyle>
            <a:lvl1pPr marL="0" indent="0" algn="l">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11" name="Text Placeholder 6">
            <a:extLst>
              <a:ext uri="{FF2B5EF4-FFF2-40B4-BE49-F238E27FC236}">
                <a16:creationId xmlns:a16="http://schemas.microsoft.com/office/drawing/2014/main" xmlns="" id="{02DA693B-7AD8-8E99-8283-87912E0C43E5}"/>
              </a:ext>
            </a:extLst>
          </p:cNvPr>
          <p:cNvSpPr>
            <a:spLocks noGrp="1"/>
          </p:cNvSpPr>
          <p:nvPr>
            <p:ph type="body" sz="quarter" idx="28" hasCustomPrompt="1"/>
          </p:nvPr>
        </p:nvSpPr>
        <p:spPr>
          <a:xfrm>
            <a:off x="7887882" y="4297014"/>
            <a:ext cx="2350537" cy="249378"/>
          </a:xfrm>
        </p:spPr>
        <p:txBody>
          <a:bodyPr anchor="ctr" anchorCtr="0">
            <a:noAutofit/>
          </a:bodyPr>
          <a:lstStyle>
            <a:lvl1pPr marL="0" indent="0" algn="l">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13" name="Text Placeholder 6">
            <a:extLst>
              <a:ext uri="{FF2B5EF4-FFF2-40B4-BE49-F238E27FC236}">
                <a16:creationId xmlns:a16="http://schemas.microsoft.com/office/drawing/2014/main" xmlns="" id="{0ABF8EE7-49AD-7917-99B1-52B686D29E05}"/>
              </a:ext>
            </a:extLst>
          </p:cNvPr>
          <p:cNvSpPr>
            <a:spLocks noGrp="1"/>
          </p:cNvSpPr>
          <p:nvPr>
            <p:ph type="body" sz="quarter" idx="29" hasCustomPrompt="1"/>
          </p:nvPr>
        </p:nvSpPr>
        <p:spPr>
          <a:xfrm>
            <a:off x="7887882" y="4590182"/>
            <a:ext cx="2350537" cy="277847"/>
          </a:xfrm>
        </p:spPr>
        <p:txBody>
          <a:bodyPr>
            <a:normAutofit/>
          </a:bodyPr>
          <a:lstStyle>
            <a:lvl1pPr marL="0" indent="0" algn="l">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19" name="Text Placeholder 6">
            <a:extLst>
              <a:ext uri="{FF2B5EF4-FFF2-40B4-BE49-F238E27FC236}">
                <a16:creationId xmlns:a16="http://schemas.microsoft.com/office/drawing/2014/main" xmlns="" id="{142EA966-42F8-3CA0-8111-35083E14CE8D}"/>
              </a:ext>
            </a:extLst>
          </p:cNvPr>
          <p:cNvSpPr>
            <a:spLocks noGrp="1"/>
          </p:cNvSpPr>
          <p:nvPr>
            <p:ph type="body" sz="quarter" idx="30" hasCustomPrompt="1"/>
          </p:nvPr>
        </p:nvSpPr>
        <p:spPr>
          <a:xfrm>
            <a:off x="7887882" y="4914997"/>
            <a:ext cx="2350537" cy="875894"/>
          </a:xfrm>
        </p:spPr>
        <p:txBody>
          <a:bodyPr>
            <a:normAutofit/>
          </a:bodyPr>
          <a:lstStyle>
            <a:lvl1pPr marL="0" indent="0" algn="l">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dirty="0"/>
              <a:t>Click to add text</a:t>
            </a:r>
          </a:p>
        </p:txBody>
      </p:sp>
      <p:sp>
        <p:nvSpPr>
          <p:cNvPr id="15" name="Date Placeholder 3">
            <a:extLst>
              <a:ext uri="{FF2B5EF4-FFF2-40B4-BE49-F238E27FC236}">
                <a16:creationId xmlns:a16="http://schemas.microsoft.com/office/drawing/2014/main" xmlns="" id="{46291370-C9EE-4280-B18D-332658DF09FB}"/>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endParaRPr lang="en-US" dirty="0"/>
          </a:p>
        </p:txBody>
      </p:sp>
      <p:sp>
        <p:nvSpPr>
          <p:cNvPr id="16" name="Footer Placeholder 4">
            <a:extLst>
              <a:ext uri="{FF2B5EF4-FFF2-40B4-BE49-F238E27FC236}">
                <a16:creationId xmlns:a16="http://schemas.microsoft.com/office/drawing/2014/main" xmlns="" id="{910B7E39-771C-4552-A50D-711B48AD64B0}"/>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dirty="0"/>
              <a:t>Pitch deck title</a:t>
            </a:r>
          </a:p>
        </p:txBody>
      </p:sp>
      <p:sp>
        <p:nvSpPr>
          <p:cNvPr id="17" name="Slide Number Placeholder 5">
            <a:extLst>
              <a:ext uri="{FF2B5EF4-FFF2-40B4-BE49-F238E27FC236}">
                <a16:creationId xmlns:a16="http://schemas.microsoft.com/office/drawing/2014/main" xmlns="" id="{61BBC48B-0E27-4D81-B081-4BF3F41DC0CF}"/>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90202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right">
    <p:bg>
      <p:bgPr>
        <a:solidFill>
          <a:schemeClr val="tx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8558F5BD-9752-DB52-E025-9382FC0E8705}"/>
              </a:ext>
              <a:ext uri="{C183D7F6-B498-43B3-948B-1728B52AA6E4}">
                <adec:decorative xmlns:adec="http://schemas.microsoft.com/office/drawing/2017/decorative" xmlns="" val="1"/>
              </a:ext>
            </a:extLst>
          </p:cNvPr>
          <p:cNvGrpSpPr/>
          <p:nvPr userDrawn="1"/>
        </p:nvGrpSpPr>
        <p:grpSpPr>
          <a:xfrm>
            <a:off x="-9867" y="-1076"/>
            <a:ext cx="4187536" cy="6859076"/>
            <a:chOff x="-9867" y="-1076"/>
            <a:chExt cx="4187536" cy="6859076"/>
          </a:xfrm>
        </p:grpSpPr>
        <p:sp>
          <p:nvSpPr>
            <p:cNvPr id="64" name="Rectangle 63">
              <a:extLst>
                <a:ext uri="{FF2B5EF4-FFF2-40B4-BE49-F238E27FC236}">
                  <a16:creationId xmlns:a16="http://schemas.microsoft.com/office/drawing/2014/main" xmlns="" id="{0407AED1-9974-465A-BC9C-530E270105DE}"/>
                </a:ext>
              </a:extLst>
            </p:cNvPr>
            <p:cNvSpPr/>
            <p:nvPr userDrawn="1"/>
          </p:nvSpPr>
          <p:spPr>
            <a:xfrm flipH="1">
              <a:off x="0" y="2021358"/>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xmlns="" id="{808ADBC6-C9BE-4302-A86A-4AC842874C24}"/>
                </a:ext>
              </a:extLst>
            </p:cNvPr>
            <p:cNvSpPr/>
            <p:nvPr userDrawn="1"/>
          </p:nvSpPr>
          <p:spPr>
            <a:xfrm>
              <a:off x="2029604"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xmlns="" id="{02B04AFC-F339-4DFB-AA44-D68317065E02}"/>
                </a:ext>
              </a:extLst>
            </p:cNvPr>
            <p:cNvSpPr/>
            <p:nvPr userDrawn="1"/>
          </p:nvSpPr>
          <p:spPr>
            <a:xfrm>
              <a:off x="2028253" y="4052815"/>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Picture 19" descr="A black and white striped pattern&#10;&#10;Description automatically generated with low confidence">
              <a:extLst>
                <a:ext uri="{FF2B5EF4-FFF2-40B4-BE49-F238E27FC236}">
                  <a16:creationId xmlns:a16="http://schemas.microsoft.com/office/drawing/2014/main" xmlns="" id="{E88B2398-8473-499F-836C-F3AF518F5BB2}"/>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a:off x="2033015" y="5086646"/>
              <a:ext cx="2019299" cy="999451"/>
            </a:xfrm>
            <a:prstGeom prst="rect">
              <a:avLst/>
            </a:prstGeom>
          </p:spPr>
        </p:pic>
        <p:pic>
          <p:nvPicPr>
            <p:cNvPr id="26" name="Graphic 25">
              <a:extLst>
                <a:ext uri="{FF2B5EF4-FFF2-40B4-BE49-F238E27FC236}">
                  <a16:creationId xmlns:a16="http://schemas.microsoft.com/office/drawing/2014/main" xmlns="" id="{E1BC9BFE-80C0-4DA9-92DB-070C41E412BC}"/>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rot="10800000">
              <a:off x="-9867" y="-1076"/>
              <a:ext cx="2029968" cy="2029968"/>
            </a:xfrm>
            <a:prstGeom prst="rect">
              <a:avLst/>
            </a:prstGeom>
          </p:spPr>
        </p:pic>
        <p:sp>
          <p:nvSpPr>
            <p:cNvPr id="31" name="Rectangle 30">
              <a:extLst>
                <a:ext uri="{FF2B5EF4-FFF2-40B4-BE49-F238E27FC236}">
                  <a16:creationId xmlns:a16="http://schemas.microsoft.com/office/drawing/2014/main" xmlns="" id="{A522571C-09D3-4F39-B963-76F80D9973F1}"/>
                </a:ext>
              </a:extLst>
            </p:cNvPr>
            <p:cNvSpPr/>
            <p:nvPr userDrawn="1"/>
          </p:nvSpPr>
          <p:spPr>
            <a:xfrm>
              <a:off x="2029968" y="6045049"/>
              <a:ext cx="2029968" cy="8129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xmlns="" id="{20268D7D-D5FB-492C-8D00-3E866534BD42}"/>
                </a:ext>
              </a:extLst>
            </p:cNvPr>
            <p:cNvSpPr/>
            <p:nvPr userDrawn="1"/>
          </p:nvSpPr>
          <p:spPr>
            <a:xfrm flipH="1">
              <a:off x="0" y="4828032"/>
              <a:ext cx="2032942"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a:extLst>
                <a:ext uri="{FF2B5EF4-FFF2-40B4-BE49-F238E27FC236}">
                  <a16:creationId xmlns:a16="http://schemas.microsoft.com/office/drawing/2014/main" xmlns="" id="{54BCEF24-C76B-44E5-A457-E55658E8EB8B}"/>
                </a:ext>
              </a:extLst>
            </p:cNvPr>
            <p:cNvPicPr>
              <a:picLocks noChangeAspect="1"/>
            </p:cNvPicPr>
            <p:nvPr userDrawn="1"/>
          </p:nvPicPr>
          <p:blipFill>
            <a:blip r:embed="rId5">
              <a:extLst>
                <a:ext uri="{96DAC541-7B7A-43D3-8B79-37D633B846F1}">
                  <asvg:svgBlip xmlns:asvg="http://schemas.microsoft.com/office/drawing/2016/SVG/main" xmlns="" r:embed="rId6"/>
                </a:ext>
              </a:extLst>
            </a:blip>
            <a:stretch>
              <a:fillRect/>
            </a:stretch>
          </p:blipFill>
          <p:spPr>
            <a:xfrm>
              <a:off x="-2860" y="4828032"/>
              <a:ext cx="2029968" cy="2029968"/>
            </a:xfrm>
            <a:prstGeom prst="rect">
              <a:avLst/>
            </a:prstGeom>
          </p:spPr>
        </p:pic>
        <p:grpSp>
          <p:nvGrpSpPr>
            <p:cNvPr id="40" name="Group 39">
              <a:extLst>
                <a:ext uri="{FF2B5EF4-FFF2-40B4-BE49-F238E27FC236}">
                  <a16:creationId xmlns:a16="http://schemas.microsoft.com/office/drawing/2014/main" xmlns="" id="{18216784-417D-44A8-8CF1-C0CAF410EB9B}"/>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xmlns="" id="{FFF90BA2-E949-4FDF-A88E-B68F607E3205}"/>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xmlns="" id="{41F18930-2C24-4BA6-A1EB-BF1644EE8558}"/>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xmlns="" id="{D5953E65-C24C-4C83-86BB-E4A6D2532FDF}"/>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xmlns="" id="{0B9DA7A8-A66E-4E0E-92DF-B3FF112EBB70}"/>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xmlns="" id="{94E74739-1964-4A3C-B2E5-28FEF5EF8E49}"/>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xmlns="" id="{E31C22DC-76BD-4E83-8A1A-B7AE70B2E8FE}"/>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xmlns="" id="{F63C700C-5749-4BA1-8128-78559312E825}"/>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xmlns="" id="{EC81C305-3A69-4634-8A07-56F8272122AF}"/>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xmlns="" id="{A14AAEDA-8F87-420D-A6BD-FF115C08EB7A}"/>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xmlns="" id="{A1FA4EA0-701D-49A3-8962-1BD0CE6E9C0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xmlns="" id="{E362A8AA-1110-4C1C-9922-60F7D43E82B0}"/>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xmlns="" id="{BC8B72EE-335A-4030-B500-7E6FB4D24F18}"/>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xmlns="" id="{10167348-D9AA-4440-8569-849A6B0F2C2D}"/>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xmlns="" id="{A5616AB2-7A83-42C0-883C-FFA27D5468C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xmlns="" id="{6A9CA073-4F0B-4787-B46D-7886261E945E}"/>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xmlns="" id="{9AF901A3-1EC5-458F-A653-74CCEAE9A13D}"/>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xmlns="" id="{4D5E35A9-4BB5-48F3-AE34-E1BDD3343EB1}"/>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xmlns="" id="{A9A549D5-A823-49C4-8C36-D074E6E039B9}"/>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xmlns="" id="{6A767C47-7246-4B50-8E78-82766365754A}"/>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xmlns="" id="{0AEE1DDC-07C3-4204-A3B1-BB7C77C0622B}"/>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75" name="Rectangle 74">
              <a:extLst>
                <a:ext uri="{FF2B5EF4-FFF2-40B4-BE49-F238E27FC236}">
                  <a16:creationId xmlns:a16="http://schemas.microsoft.com/office/drawing/2014/main" xmlns="" id="{15DA288D-BE35-46E8-AA86-9F28D8504DAB}"/>
                </a:ext>
              </a:extLst>
            </p:cNvPr>
            <p:cNvSpPr/>
            <p:nvPr userDrawn="1"/>
          </p:nvSpPr>
          <p:spPr>
            <a:xfrm>
              <a:off x="0" y="4043197"/>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Shape 73">
              <a:extLst>
                <a:ext uri="{FF2B5EF4-FFF2-40B4-BE49-F238E27FC236}">
                  <a16:creationId xmlns:a16="http://schemas.microsoft.com/office/drawing/2014/main" xmlns="" id="{72557B54-30A3-4192-9D51-EE28AF522DE9}"/>
                </a:ext>
              </a:extLst>
            </p:cNvPr>
            <p:cNvSpPr/>
            <p:nvPr userDrawn="1"/>
          </p:nvSpPr>
          <p:spPr>
            <a:xfrm>
              <a:off x="0" y="2021358"/>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6" name="Straight Connector 65">
              <a:extLst>
                <a:ext uri="{FF2B5EF4-FFF2-40B4-BE49-F238E27FC236}">
                  <a16:creationId xmlns:a16="http://schemas.microsoft.com/office/drawing/2014/main" xmlns="" id="{2208FD0E-034D-4DF3-85D7-F0EBE2775B58}"/>
                </a:ext>
              </a:extLst>
            </p:cNvPr>
            <p:cNvCxnSpPr>
              <a:cxnSpLocks/>
            </p:cNvCxnSpPr>
            <p:nvPr userDrawn="1"/>
          </p:nvCxnSpPr>
          <p:spPr>
            <a:xfrm>
              <a:off x="-4608" y="7487"/>
              <a:ext cx="4052352" cy="404086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xmlns="" id="{E20239FE-47D0-4B4F-8440-F859F368C141}"/>
                </a:ext>
              </a:extLst>
            </p:cNvPr>
            <p:cNvSpPr/>
            <p:nvPr userDrawn="1"/>
          </p:nvSpPr>
          <p:spPr>
            <a:xfrm>
              <a:off x="3903349" y="3869829"/>
              <a:ext cx="274320" cy="2743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4933949" y="136525"/>
            <a:ext cx="6400799" cy="2087879"/>
          </a:xfrm>
        </p:spPr>
        <p:txBody>
          <a:bodyPr anchor="b" anchorCtr="0">
            <a:noAutofit/>
          </a:bodyPr>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xmlns="" id="{58CA33B9-D0BA-4ED1-B10C-9961E1B54FF5}"/>
              </a:ext>
            </a:extLst>
          </p:cNvPr>
          <p:cNvSpPr>
            <a:spLocks noGrp="1"/>
          </p:cNvSpPr>
          <p:nvPr>
            <p:ph type="body" sz="quarter" idx="13" hasCustomPrompt="1"/>
          </p:nvPr>
        </p:nvSpPr>
        <p:spPr>
          <a:xfrm>
            <a:off x="4933949" y="2310817"/>
            <a:ext cx="6400800" cy="3657600"/>
          </a:xfrm>
        </p:spPr>
        <p:txBody>
          <a:bodyPr>
            <a:normAutofit/>
          </a:bodyPr>
          <a:lstStyle>
            <a:lvl1pPr marL="0" indent="0">
              <a:lnSpc>
                <a:spcPts val="2800"/>
              </a:lnSpc>
              <a:spcBef>
                <a:spcPts val="0"/>
              </a:spcBef>
              <a:buNone/>
              <a:defRPr sz="1800" baseline="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112" name="Date Placeholder 3">
            <a:extLst>
              <a:ext uri="{FF2B5EF4-FFF2-40B4-BE49-F238E27FC236}">
                <a16:creationId xmlns:a16="http://schemas.microsoft.com/office/drawing/2014/main" xmlns="" id="{5E4B9359-45F7-446D-8327-B1978DE8E3D8}"/>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113" name="Footer Placeholder 4">
            <a:extLst>
              <a:ext uri="{FF2B5EF4-FFF2-40B4-BE49-F238E27FC236}">
                <a16:creationId xmlns:a16="http://schemas.microsoft.com/office/drawing/2014/main" xmlns="" id="{A808BC2F-0D21-4E99-B8C6-DC1C7CD1274C}"/>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114" name="Slide Number Placeholder 5">
            <a:extLst>
              <a:ext uri="{FF2B5EF4-FFF2-40B4-BE49-F238E27FC236}">
                <a16:creationId xmlns:a16="http://schemas.microsoft.com/office/drawing/2014/main" xmlns="" id="{054CC8D5-17CB-435D-B227-465D3B8FA059}"/>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193739902"/>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lumMod val="60000"/>
            <a:lumOff val="40000"/>
          </a:schemeClr>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E54BC839-66BF-1CB4-BBC7-B735C811BD8A}"/>
              </a:ext>
              <a:ext uri="{C183D7F6-B498-43B3-948B-1728B52AA6E4}">
                <adec:decorative xmlns:adec="http://schemas.microsoft.com/office/drawing/2017/decorative" xmlns=""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xmlns="" id="{E1BC9BFE-80C0-4DA9-92DB-070C41E412BC}"/>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xmlns=""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xmlns="" id="{B7E6DD28-C71B-4484-973A-D12A27730009}"/>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xmlns=""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xmlns="" id="{EB06A536-5FCB-4761-9EFF-D54BE44B1FD9}"/>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xmlns="" id="{3B73C61F-3D48-4791-8280-D98D2C01E0C1}"/>
                </a:ext>
              </a:extLst>
            </p:cNvPr>
            <p:cNvPicPr>
              <a:picLocks noChangeAspect="1"/>
            </p:cNvPicPr>
            <p:nvPr userDrawn="1"/>
          </p:nvPicPr>
          <p:blipFill>
            <a:blip r:embed="rId6">
              <a:extLst>
                <a:ext uri="{96DAC541-7B7A-43D3-8B79-37D633B846F1}">
                  <asvg:svgBlip xmlns:asvg="http://schemas.microsoft.com/office/drawing/2016/SVG/main" xmlns=""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xmlns=""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xmlns=""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xmlns=""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xmlns=""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xmlns=""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xmlns=""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xmlns=""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xmlns=""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xmlns=""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xmlns=""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xmlns=""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xmlns=""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xmlns=""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xmlns=""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xmlns=""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xmlns=""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xmlns=""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xmlns=""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xmlns=""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xmlns=""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xmlns=""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xmlns=""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xmlns=""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xmlns=""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xmlns=""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xmlns=""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xmlns=""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xmlns=""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xmlns=""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xmlns=""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xmlns=""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xmlns=""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xmlns=""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xmlns=""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xmlns=""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xmlns=""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xmlns=""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xmlns=""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xmlns=""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xmlns=""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xmlns=""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xmlns=""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xmlns=""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xmlns=""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xmlns=""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xmlns=""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xmlns=""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xmlns=""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xmlns=""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xmlns=""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xmlns=""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xmlns=""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xmlns=""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xmlns=""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xmlns=""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xmlns=""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xmlns=""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xmlns=""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4937759" y="160959"/>
            <a:ext cx="6642735" cy="1342135"/>
          </a:xfrm>
        </p:spPr>
        <p:txBody>
          <a:bodyPr anchor="b" anchorCtr="0">
            <a:noAutofit/>
          </a:bodyPr>
          <a:lstStyle>
            <a:lvl1pPr>
              <a:defRPr cap="all" baseline="0">
                <a:solidFill>
                  <a:schemeClr val="accent1"/>
                </a:solidFill>
              </a:defRPr>
            </a:lvl1pPr>
          </a:lstStyle>
          <a:p>
            <a:r>
              <a:rPr lang="en-US" dirty="0"/>
              <a:t>CLICK TO ADD TITLE</a:t>
            </a:r>
          </a:p>
        </p:txBody>
      </p:sp>
      <p:sp>
        <p:nvSpPr>
          <p:cNvPr id="10" name="Text Placeholder 9">
            <a:extLst>
              <a:ext uri="{FF2B5EF4-FFF2-40B4-BE49-F238E27FC236}">
                <a16:creationId xmlns:a16="http://schemas.microsoft.com/office/drawing/2014/main" xmlns="" id="{58CA33B9-D0BA-4ED1-B10C-9961E1B54FF5}"/>
              </a:ext>
            </a:extLst>
          </p:cNvPr>
          <p:cNvSpPr>
            <a:spLocks noGrp="1"/>
          </p:cNvSpPr>
          <p:nvPr>
            <p:ph type="body" sz="quarter" idx="13" hasCustomPrompt="1"/>
          </p:nvPr>
        </p:nvSpPr>
        <p:spPr>
          <a:xfrm>
            <a:off x="4937759" y="2010830"/>
            <a:ext cx="6642735" cy="4114800"/>
          </a:xfrm>
        </p:spPr>
        <p:txBody>
          <a:bodyPr>
            <a:normAutofit/>
          </a:bodyPr>
          <a:lstStyle>
            <a:lvl1pPr marL="0" indent="0">
              <a:lnSpc>
                <a:spcPts val="2800"/>
              </a:lnSpc>
              <a:spcBef>
                <a:spcPts val="0"/>
              </a:spcBef>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209" name="Date Placeholder 3">
            <a:extLst>
              <a:ext uri="{FF2B5EF4-FFF2-40B4-BE49-F238E27FC236}">
                <a16:creationId xmlns:a16="http://schemas.microsoft.com/office/drawing/2014/main" xmlns=""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210" name="Footer Placeholder 4">
            <a:extLst>
              <a:ext uri="{FF2B5EF4-FFF2-40B4-BE49-F238E27FC236}">
                <a16:creationId xmlns:a16="http://schemas.microsoft.com/office/drawing/2014/main" xmlns=""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xmlns=""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4087566611"/>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oblem">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4937758" y="160959"/>
            <a:ext cx="7040880" cy="1651965"/>
          </a:xfrm>
        </p:spPr>
        <p:txBody>
          <a:bodyPr anchor="b" anchorCtr="0">
            <a:noAutofit/>
          </a:bodyPr>
          <a:lstStyle>
            <a:lvl1pPr>
              <a:defRPr cap="all" baseline="0">
                <a:solidFill>
                  <a:schemeClr val="accent1"/>
                </a:solidFill>
              </a:defRPr>
            </a:lvl1pPr>
          </a:lstStyle>
          <a:p>
            <a:r>
              <a:rPr lang="en-US" dirty="0"/>
              <a:t>CLICK TO ADD TITLE</a:t>
            </a:r>
          </a:p>
        </p:txBody>
      </p:sp>
      <p:grpSp>
        <p:nvGrpSpPr>
          <p:cNvPr id="3" name="Group 2">
            <a:extLst>
              <a:ext uri="{FF2B5EF4-FFF2-40B4-BE49-F238E27FC236}">
                <a16:creationId xmlns:a16="http://schemas.microsoft.com/office/drawing/2014/main" xmlns="" id="{AA46EB74-3A91-4DAA-ACF3-FF090B2F7C96}"/>
              </a:ext>
              <a:ext uri="{C183D7F6-B498-43B3-948B-1728B52AA6E4}">
                <adec:decorative xmlns:adec="http://schemas.microsoft.com/office/drawing/2017/decorative" xmlns=""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xmlns="" id="{E1BC9BFE-80C0-4DA9-92DB-070C41E412BC}"/>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xmlns="" id="{F5ED01E4-35BF-4165-86B2-E3BDFD91DEE3}"/>
                </a:ext>
                <a:ext uri="{C183D7F6-B498-43B3-948B-1728B52AA6E4}">
                  <adec:decorative xmlns:adec="http://schemas.microsoft.com/office/drawing/2017/decorative" xmlns="" val="1"/>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Graphic 8">
              <a:extLst>
                <a:ext uri="{FF2B5EF4-FFF2-40B4-BE49-F238E27FC236}">
                  <a16:creationId xmlns:a16="http://schemas.microsoft.com/office/drawing/2014/main" xmlns="" id="{B7E6DD28-C71B-4484-973A-D12A27730009}"/>
                </a:ext>
                <a:ext uri="{C183D7F6-B498-43B3-948B-1728B52AA6E4}">
                  <adec:decorative xmlns:adec="http://schemas.microsoft.com/office/drawing/2017/decorative" xmlns="" val="1"/>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xmlns="" id="{AB403917-256D-4254-A12F-F8BD19470C42}"/>
                </a:ext>
                <a:ext uri="{C183D7F6-B498-43B3-948B-1728B52AA6E4}">
                  <adec:decorative xmlns:adec="http://schemas.microsoft.com/office/drawing/2017/decorative" xmlns="" val="1"/>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a:extLst>
                <a:ext uri="{FF2B5EF4-FFF2-40B4-BE49-F238E27FC236}">
                  <a16:creationId xmlns:a16="http://schemas.microsoft.com/office/drawing/2014/main" xmlns="" id="{EB06A536-5FCB-4761-9EFF-D54BE44B1FD9}"/>
                </a:ext>
                <a:ext uri="{C183D7F6-B498-43B3-948B-1728B52AA6E4}">
                  <adec:decorative xmlns:adec="http://schemas.microsoft.com/office/drawing/2017/decorative" xmlns="" val="1"/>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xmlns="" id="{3B73C61F-3D48-4791-8280-D98D2C01E0C1}"/>
                </a:ext>
                <a:ext uri="{C183D7F6-B498-43B3-948B-1728B52AA6E4}">
                  <adec:decorative xmlns:adec="http://schemas.microsoft.com/office/drawing/2017/decorative" xmlns="" val="1"/>
                </a:ext>
              </a:extLst>
            </p:cNvPr>
            <p:cNvPicPr>
              <a:picLocks noChangeAspect="1"/>
            </p:cNvPicPr>
            <p:nvPr userDrawn="1"/>
          </p:nvPicPr>
          <p:blipFill>
            <a:blip r:embed="rId6">
              <a:extLst>
                <a:ext uri="{96DAC541-7B7A-43D3-8B79-37D633B846F1}">
                  <asvg:svgBlip xmlns:asvg="http://schemas.microsoft.com/office/drawing/2016/SVG/main" xmlns=""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xmlns="" id="{94213EEF-F759-4045-9F53-49C1B4ECED53}"/>
                </a:ext>
                <a:ext uri="{C183D7F6-B498-43B3-948B-1728B52AA6E4}">
                  <adec:decorative xmlns:adec="http://schemas.microsoft.com/office/drawing/2017/decorative" xmlns="" val="1"/>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xmlns=""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0" name="Freeform: Shape 89">
                <a:extLst>
                  <a:ext uri="{FF2B5EF4-FFF2-40B4-BE49-F238E27FC236}">
                    <a16:creationId xmlns:a16="http://schemas.microsoft.com/office/drawing/2014/main" xmlns=""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9" name="Freeform: Shape 88">
                <a:extLst>
                  <a:ext uri="{FF2B5EF4-FFF2-40B4-BE49-F238E27FC236}">
                    <a16:creationId xmlns:a16="http://schemas.microsoft.com/office/drawing/2014/main" xmlns=""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8" name="Freeform: Shape 87">
                <a:extLst>
                  <a:ext uri="{FF2B5EF4-FFF2-40B4-BE49-F238E27FC236}">
                    <a16:creationId xmlns:a16="http://schemas.microsoft.com/office/drawing/2014/main" xmlns=""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7" name="Freeform: Shape 86">
                <a:extLst>
                  <a:ext uri="{FF2B5EF4-FFF2-40B4-BE49-F238E27FC236}">
                    <a16:creationId xmlns:a16="http://schemas.microsoft.com/office/drawing/2014/main" xmlns=""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6" name="Freeform: Shape 85">
                <a:extLst>
                  <a:ext uri="{FF2B5EF4-FFF2-40B4-BE49-F238E27FC236}">
                    <a16:creationId xmlns:a16="http://schemas.microsoft.com/office/drawing/2014/main" xmlns=""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5" name="Freeform: Shape 84">
                <a:extLst>
                  <a:ext uri="{FF2B5EF4-FFF2-40B4-BE49-F238E27FC236}">
                    <a16:creationId xmlns:a16="http://schemas.microsoft.com/office/drawing/2014/main" xmlns=""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4" name="Freeform: Shape 83">
                <a:extLst>
                  <a:ext uri="{FF2B5EF4-FFF2-40B4-BE49-F238E27FC236}">
                    <a16:creationId xmlns:a16="http://schemas.microsoft.com/office/drawing/2014/main" xmlns=""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3" name="Freeform: Shape 82">
                <a:extLst>
                  <a:ext uri="{FF2B5EF4-FFF2-40B4-BE49-F238E27FC236}">
                    <a16:creationId xmlns:a16="http://schemas.microsoft.com/office/drawing/2014/main" xmlns=""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2" name="Freeform: Shape 81">
                <a:extLst>
                  <a:ext uri="{FF2B5EF4-FFF2-40B4-BE49-F238E27FC236}">
                    <a16:creationId xmlns:a16="http://schemas.microsoft.com/office/drawing/2014/main" xmlns=""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1" name="Freeform: Shape 80">
                <a:extLst>
                  <a:ext uri="{FF2B5EF4-FFF2-40B4-BE49-F238E27FC236}">
                    <a16:creationId xmlns:a16="http://schemas.microsoft.com/office/drawing/2014/main" xmlns=""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80" name="Freeform: Shape 79">
                <a:extLst>
                  <a:ext uri="{FF2B5EF4-FFF2-40B4-BE49-F238E27FC236}">
                    <a16:creationId xmlns:a16="http://schemas.microsoft.com/office/drawing/2014/main" xmlns=""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9" name="Freeform: Shape 78">
                <a:extLst>
                  <a:ext uri="{FF2B5EF4-FFF2-40B4-BE49-F238E27FC236}">
                    <a16:creationId xmlns:a16="http://schemas.microsoft.com/office/drawing/2014/main" xmlns=""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8" name="Freeform: Shape 77">
                <a:extLst>
                  <a:ext uri="{FF2B5EF4-FFF2-40B4-BE49-F238E27FC236}">
                    <a16:creationId xmlns:a16="http://schemas.microsoft.com/office/drawing/2014/main" xmlns=""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7" name="Freeform: Shape 76">
                <a:extLst>
                  <a:ext uri="{FF2B5EF4-FFF2-40B4-BE49-F238E27FC236}">
                    <a16:creationId xmlns:a16="http://schemas.microsoft.com/office/drawing/2014/main" xmlns=""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6" name="Freeform: Shape 75">
                <a:extLst>
                  <a:ext uri="{FF2B5EF4-FFF2-40B4-BE49-F238E27FC236}">
                    <a16:creationId xmlns:a16="http://schemas.microsoft.com/office/drawing/2014/main" xmlns=""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3" name="Freeform: Shape 72">
                <a:extLst>
                  <a:ext uri="{FF2B5EF4-FFF2-40B4-BE49-F238E27FC236}">
                    <a16:creationId xmlns:a16="http://schemas.microsoft.com/office/drawing/2014/main" xmlns=""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01" name="Freeform: Shape 100">
              <a:extLst>
                <a:ext uri="{FF2B5EF4-FFF2-40B4-BE49-F238E27FC236}">
                  <a16:creationId xmlns:a16="http://schemas.microsoft.com/office/drawing/2014/main" xmlns="" id="{788A3CD7-1915-41CF-9FB5-E6FEDCA8F19C}"/>
                </a:ext>
                <a:ext uri="{C183D7F6-B498-43B3-948B-1728B52AA6E4}">
                  <adec:decorative xmlns:adec="http://schemas.microsoft.com/office/drawing/2017/decorative" xmlns="" val="1"/>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3" name="Freeform: Shape 132">
              <a:extLst>
                <a:ext uri="{FF2B5EF4-FFF2-40B4-BE49-F238E27FC236}">
                  <a16:creationId xmlns:a16="http://schemas.microsoft.com/office/drawing/2014/main" xmlns="" id="{3591DEB5-C98C-4EF8-AA57-B8F45C484FF4}"/>
                </a:ext>
                <a:ext uri="{C183D7F6-B498-43B3-948B-1728B52AA6E4}">
                  <adec:decorative xmlns:adec="http://schemas.microsoft.com/office/drawing/2017/decorative" xmlns="" val="1"/>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5" name="Freeform: Shape 154">
              <a:extLst>
                <a:ext uri="{FF2B5EF4-FFF2-40B4-BE49-F238E27FC236}">
                  <a16:creationId xmlns:a16="http://schemas.microsoft.com/office/drawing/2014/main" xmlns="" id="{6FFCF0CF-3167-4E3E-BD4A-236ACC247EC0}"/>
                </a:ext>
                <a:ext uri="{C183D7F6-B498-43B3-948B-1728B52AA6E4}">
                  <adec:decorative xmlns:adec="http://schemas.microsoft.com/office/drawing/2017/decorative" xmlns="" val="1"/>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xmlns="" id="{AB47A61A-6E4C-49A5-A2E8-2410A107CC2A}"/>
                </a:ext>
                <a:ext uri="{C183D7F6-B498-43B3-948B-1728B52AA6E4}">
                  <adec:decorative xmlns:adec="http://schemas.microsoft.com/office/drawing/2017/decorative" xmlns="" val="1"/>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xmlns="" id="{FC8CDBA7-BF04-4719-8D66-513A71ECCAFF}"/>
                </a:ext>
                <a:ext uri="{C183D7F6-B498-43B3-948B-1728B52AA6E4}">
                  <adec:decorative xmlns:adec="http://schemas.microsoft.com/office/drawing/2017/decorative" xmlns="" val="1"/>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xmlns="" id="{79CDC826-71AB-4245-AC5F-8DC9DB2BBCE0}"/>
                </a:ext>
                <a:ext uri="{C183D7F6-B498-43B3-948B-1728B52AA6E4}">
                  <adec:decorative xmlns:adec="http://schemas.microsoft.com/office/drawing/2017/decorative" xmlns="" val="1"/>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xmlns="" id="{4DE1670F-43B8-4EA8-878C-AC3FF1921E21}"/>
                </a:ext>
                <a:ext uri="{C183D7F6-B498-43B3-948B-1728B52AA6E4}">
                  <adec:decorative xmlns:adec="http://schemas.microsoft.com/office/drawing/2017/decorative" xmlns="" val="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xmlns="" id="{4AE780ED-EF51-4AD7-A73F-01E563D0E8BC}"/>
                </a:ext>
                <a:ext uri="{C183D7F6-B498-43B3-948B-1728B52AA6E4}">
                  <adec:decorative xmlns:adec="http://schemas.microsoft.com/office/drawing/2017/decorative" xmlns="" val="1"/>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xmlns="" id="{BE269AE3-65CE-4B86-B8B1-413783695039}"/>
                </a:ext>
                <a:ext uri="{C183D7F6-B498-43B3-948B-1728B52AA6E4}">
                  <adec:decorative xmlns:adec="http://schemas.microsoft.com/office/drawing/2017/decorative" xmlns="" val="1"/>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xmlns="" id="{C35E0649-74BB-4271-BE7D-1F2ED094753E}"/>
                </a:ext>
                <a:ext uri="{C183D7F6-B498-43B3-948B-1728B52AA6E4}">
                  <adec:decorative xmlns:adec="http://schemas.microsoft.com/office/drawing/2017/decorative" xmlns="" val="1"/>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xmlns="" id="{6C2D71F3-0A7A-4745-A34F-CE00E95F927C}"/>
                </a:ext>
                <a:ext uri="{C183D7F6-B498-43B3-948B-1728B52AA6E4}">
                  <adec:decorative xmlns:adec="http://schemas.microsoft.com/office/drawing/2017/decorative" xmlns="" val="1"/>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xmlns="" id="{51BF2AB6-6873-4ED8-98DB-4A9398AF7324}"/>
                </a:ext>
                <a:ext uri="{C183D7F6-B498-43B3-948B-1728B52AA6E4}">
                  <adec:decorative xmlns:adec="http://schemas.microsoft.com/office/drawing/2017/decorative" xmlns="" val="1"/>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xmlns="" id="{38BEE1DC-3180-496F-B9F2-0541143A9C65}"/>
                </a:ext>
                <a:ext uri="{C183D7F6-B498-43B3-948B-1728B52AA6E4}">
                  <adec:decorative xmlns:adec="http://schemas.microsoft.com/office/drawing/2017/decorative" xmlns="" val="1"/>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xmlns="" id="{D39D863D-C379-4E72-B276-53F62D7E2B98}"/>
                </a:ext>
                <a:ext uri="{C183D7F6-B498-43B3-948B-1728B52AA6E4}">
                  <adec:decorative xmlns:adec="http://schemas.microsoft.com/office/drawing/2017/decorative" xmlns="" val="1"/>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xmlns="" id="{9079BA6D-6450-46A6-9874-663ABFE497CE}"/>
                </a:ext>
                <a:ext uri="{C183D7F6-B498-43B3-948B-1728B52AA6E4}">
                  <adec:decorative xmlns:adec="http://schemas.microsoft.com/office/drawing/2017/decorative" xmlns="" val="1"/>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xmlns="" id="{A4CFFBA8-B565-42FA-9C0D-4FC6525B06C1}"/>
                </a:ext>
                <a:ext uri="{C183D7F6-B498-43B3-948B-1728B52AA6E4}">
                  <adec:decorative xmlns:adec="http://schemas.microsoft.com/office/drawing/2017/decorative" xmlns="" val="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xmlns="" id="{98016DB4-3354-4E78-B07E-1D722297B864}"/>
                </a:ext>
                <a:ext uri="{C183D7F6-B498-43B3-948B-1728B52AA6E4}">
                  <adec:decorative xmlns:adec="http://schemas.microsoft.com/office/drawing/2017/decorative" xmlns="" val="1"/>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xmlns="" id="{0CB1EA35-0D05-4F13-871D-0CAB5CECD44A}"/>
                </a:ext>
                <a:ext uri="{C183D7F6-B498-43B3-948B-1728B52AA6E4}">
                  <adec:decorative xmlns:adec="http://schemas.microsoft.com/office/drawing/2017/decorative" xmlns="" val="1"/>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xmlns="" id="{17F84AF5-3C7F-4D42-92A9-CCA3CDB8EB55}"/>
                </a:ext>
                <a:ext uri="{C183D7F6-B498-43B3-948B-1728B52AA6E4}">
                  <adec:decorative xmlns:adec="http://schemas.microsoft.com/office/drawing/2017/decorative" xmlns="" val="1"/>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xmlns="" id="{FA8E90CE-90F4-42ED-AAAF-0F139BE4E3D5}"/>
                </a:ext>
                <a:ext uri="{C183D7F6-B498-43B3-948B-1728B52AA6E4}">
                  <adec:decorative xmlns:adec="http://schemas.microsoft.com/office/drawing/2017/decorative" xmlns="" val="1"/>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xmlns="" id="{7C1C105E-FE0D-4A36-AE5B-BBA110F6EE53}"/>
                </a:ext>
                <a:ext uri="{C183D7F6-B498-43B3-948B-1728B52AA6E4}">
                  <adec:decorative xmlns:adec="http://schemas.microsoft.com/office/drawing/2017/decorative" xmlns="" val="1"/>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xmlns="" id="{FEE07693-1822-40D4-88A4-0F663C787D7E}"/>
                </a:ext>
                <a:ext uri="{C183D7F6-B498-43B3-948B-1728B52AA6E4}">
                  <adec:decorative xmlns:adec="http://schemas.microsoft.com/office/drawing/2017/decorative" xmlns="" val="1"/>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4" name="Freeform: Shape 183">
              <a:extLst>
                <a:ext uri="{FF2B5EF4-FFF2-40B4-BE49-F238E27FC236}">
                  <a16:creationId xmlns:a16="http://schemas.microsoft.com/office/drawing/2014/main" xmlns="" id="{AD282910-ECE9-4B26-9656-AD1D41D44AC8}"/>
                </a:ext>
                <a:ext uri="{C183D7F6-B498-43B3-948B-1728B52AA6E4}">
                  <adec:decorative xmlns:adec="http://schemas.microsoft.com/office/drawing/2017/decorative" xmlns="" val="1"/>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3" name="Freeform: Shape 182">
              <a:extLst>
                <a:ext uri="{FF2B5EF4-FFF2-40B4-BE49-F238E27FC236}">
                  <a16:creationId xmlns:a16="http://schemas.microsoft.com/office/drawing/2014/main" xmlns="" id="{7C7A453C-4565-4652-9781-F1488009734C}"/>
                </a:ext>
                <a:ext uri="{C183D7F6-B498-43B3-948B-1728B52AA6E4}">
                  <adec:decorative xmlns:adec="http://schemas.microsoft.com/office/drawing/2017/decorative" xmlns="" val="1"/>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2" name="Freeform: Shape 181">
              <a:extLst>
                <a:ext uri="{FF2B5EF4-FFF2-40B4-BE49-F238E27FC236}">
                  <a16:creationId xmlns:a16="http://schemas.microsoft.com/office/drawing/2014/main" xmlns="" id="{DE479407-B0BB-45F1-A93D-05ED5B41F316}"/>
                </a:ext>
                <a:ext uri="{C183D7F6-B498-43B3-948B-1728B52AA6E4}">
                  <adec:decorative xmlns:adec="http://schemas.microsoft.com/office/drawing/2017/decorative" xmlns="" val="1"/>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1" name="Freeform: Shape 180">
              <a:extLst>
                <a:ext uri="{FF2B5EF4-FFF2-40B4-BE49-F238E27FC236}">
                  <a16:creationId xmlns:a16="http://schemas.microsoft.com/office/drawing/2014/main" xmlns="" id="{0271515D-B4B7-4502-B24F-DC5480444ED0}"/>
                </a:ext>
                <a:ext uri="{C183D7F6-B498-43B3-948B-1728B52AA6E4}">
                  <adec:decorative xmlns:adec="http://schemas.microsoft.com/office/drawing/2017/decorative" xmlns="" val="1"/>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0" name="Freeform: Shape 179">
              <a:extLst>
                <a:ext uri="{FF2B5EF4-FFF2-40B4-BE49-F238E27FC236}">
                  <a16:creationId xmlns:a16="http://schemas.microsoft.com/office/drawing/2014/main" xmlns="" id="{DB364732-EC14-4416-964A-13F3D77CDBBD}"/>
                </a:ext>
                <a:ext uri="{C183D7F6-B498-43B3-948B-1728B52AA6E4}">
                  <adec:decorative xmlns:adec="http://schemas.microsoft.com/office/drawing/2017/decorative" xmlns="" val="1"/>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9" name="Freeform: Shape 178">
              <a:extLst>
                <a:ext uri="{FF2B5EF4-FFF2-40B4-BE49-F238E27FC236}">
                  <a16:creationId xmlns:a16="http://schemas.microsoft.com/office/drawing/2014/main" xmlns="" id="{619347B5-2692-4514-B67B-159C25FA4940}"/>
                </a:ext>
                <a:ext uri="{C183D7F6-B498-43B3-948B-1728B52AA6E4}">
                  <adec:decorative xmlns:adec="http://schemas.microsoft.com/office/drawing/2017/decorative" xmlns="" val="1"/>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8" name="Freeform: Shape 177">
              <a:extLst>
                <a:ext uri="{FF2B5EF4-FFF2-40B4-BE49-F238E27FC236}">
                  <a16:creationId xmlns:a16="http://schemas.microsoft.com/office/drawing/2014/main" xmlns="" id="{E1746638-BCA2-4B8F-A315-9514E1973CDD}"/>
                </a:ext>
                <a:ext uri="{C183D7F6-B498-43B3-948B-1728B52AA6E4}">
                  <adec:decorative xmlns:adec="http://schemas.microsoft.com/office/drawing/2017/decorative" xmlns="" val="1"/>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7" name="Freeform: Shape 176">
              <a:extLst>
                <a:ext uri="{FF2B5EF4-FFF2-40B4-BE49-F238E27FC236}">
                  <a16:creationId xmlns:a16="http://schemas.microsoft.com/office/drawing/2014/main" xmlns="" id="{47F56D6B-560F-4123-9E05-11ACF383DF87}"/>
                </a:ext>
                <a:ext uri="{C183D7F6-B498-43B3-948B-1728B52AA6E4}">
                  <adec:decorative xmlns:adec="http://schemas.microsoft.com/office/drawing/2017/decorative" xmlns="" val="1"/>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6" name="Freeform: Shape 175">
              <a:extLst>
                <a:ext uri="{FF2B5EF4-FFF2-40B4-BE49-F238E27FC236}">
                  <a16:creationId xmlns:a16="http://schemas.microsoft.com/office/drawing/2014/main" xmlns="" id="{2FD3A4D4-C05F-4057-8408-6FF0887E068F}"/>
                </a:ext>
                <a:ext uri="{C183D7F6-B498-43B3-948B-1728B52AA6E4}">
                  <adec:decorative xmlns:adec="http://schemas.microsoft.com/office/drawing/2017/decorative" xmlns="" val="1"/>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5" name="Freeform: Shape 174">
              <a:extLst>
                <a:ext uri="{FF2B5EF4-FFF2-40B4-BE49-F238E27FC236}">
                  <a16:creationId xmlns:a16="http://schemas.microsoft.com/office/drawing/2014/main" xmlns="" id="{32EAC669-BA43-4F58-9784-4CCDFE4D6F4E}"/>
                </a:ext>
                <a:ext uri="{C183D7F6-B498-43B3-948B-1728B52AA6E4}">
                  <adec:decorative xmlns:adec="http://schemas.microsoft.com/office/drawing/2017/decorative" xmlns="" val="1"/>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4" name="Freeform: Shape 173">
              <a:extLst>
                <a:ext uri="{FF2B5EF4-FFF2-40B4-BE49-F238E27FC236}">
                  <a16:creationId xmlns:a16="http://schemas.microsoft.com/office/drawing/2014/main" xmlns="" id="{73CAE3B4-689F-4EC3-8CC9-EB6D360E3846}"/>
                </a:ext>
                <a:ext uri="{C183D7F6-B498-43B3-948B-1728B52AA6E4}">
                  <adec:decorative xmlns:adec="http://schemas.microsoft.com/office/drawing/2017/decorative" xmlns="" val="1"/>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3" name="Freeform: Shape 172">
              <a:extLst>
                <a:ext uri="{FF2B5EF4-FFF2-40B4-BE49-F238E27FC236}">
                  <a16:creationId xmlns:a16="http://schemas.microsoft.com/office/drawing/2014/main" xmlns="" id="{8665978C-1CDF-4EF9-9A5C-4C6C0B3BE0F0}"/>
                </a:ext>
                <a:ext uri="{C183D7F6-B498-43B3-948B-1728B52AA6E4}">
                  <adec:decorative xmlns:adec="http://schemas.microsoft.com/office/drawing/2017/decorative" xmlns="" val="1"/>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2" name="Freeform: Shape 171">
              <a:extLst>
                <a:ext uri="{FF2B5EF4-FFF2-40B4-BE49-F238E27FC236}">
                  <a16:creationId xmlns:a16="http://schemas.microsoft.com/office/drawing/2014/main" xmlns="" id="{97F81447-DAE2-4092-B156-2723E18064A7}"/>
                </a:ext>
                <a:ext uri="{C183D7F6-B498-43B3-948B-1728B52AA6E4}">
                  <adec:decorative xmlns:adec="http://schemas.microsoft.com/office/drawing/2017/decorative" xmlns="" val="1"/>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1" name="Freeform: Shape 170">
              <a:extLst>
                <a:ext uri="{FF2B5EF4-FFF2-40B4-BE49-F238E27FC236}">
                  <a16:creationId xmlns:a16="http://schemas.microsoft.com/office/drawing/2014/main" xmlns="" id="{AB0C8140-456A-4593-9DC3-5A53E63B0CDF}"/>
                </a:ext>
                <a:ext uri="{C183D7F6-B498-43B3-948B-1728B52AA6E4}">
                  <adec:decorative xmlns:adec="http://schemas.microsoft.com/office/drawing/2017/decorative" xmlns="" val="1"/>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0" name="Freeform: Shape 169">
              <a:extLst>
                <a:ext uri="{FF2B5EF4-FFF2-40B4-BE49-F238E27FC236}">
                  <a16:creationId xmlns:a16="http://schemas.microsoft.com/office/drawing/2014/main" xmlns="" id="{E1411ED6-803D-4C5A-8E92-8EAC28ACA255}"/>
                </a:ext>
                <a:ext uri="{C183D7F6-B498-43B3-948B-1728B52AA6E4}">
                  <adec:decorative xmlns:adec="http://schemas.microsoft.com/office/drawing/2017/decorative" xmlns="" val="1"/>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9" name="Freeform: Shape 168">
              <a:extLst>
                <a:ext uri="{FF2B5EF4-FFF2-40B4-BE49-F238E27FC236}">
                  <a16:creationId xmlns:a16="http://schemas.microsoft.com/office/drawing/2014/main" xmlns="" id="{D3F198DF-8521-45A1-8BAE-4FC70FC420A8}"/>
                </a:ext>
                <a:ext uri="{C183D7F6-B498-43B3-948B-1728B52AA6E4}">
                  <adec:decorative xmlns:adec="http://schemas.microsoft.com/office/drawing/2017/decorative" xmlns="" val="1"/>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8" name="Freeform: Shape 167">
              <a:extLst>
                <a:ext uri="{FF2B5EF4-FFF2-40B4-BE49-F238E27FC236}">
                  <a16:creationId xmlns:a16="http://schemas.microsoft.com/office/drawing/2014/main" xmlns="" id="{AAA80212-BA6E-448F-BA91-287462E1D34C}"/>
                </a:ext>
                <a:ext uri="{C183D7F6-B498-43B3-948B-1728B52AA6E4}">
                  <adec:decorative xmlns:adec="http://schemas.microsoft.com/office/drawing/2017/decorative" xmlns="" val="1"/>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7" name="Freeform: Shape 166">
              <a:extLst>
                <a:ext uri="{FF2B5EF4-FFF2-40B4-BE49-F238E27FC236}">
                  <a16:creationId xmlns:a16="http://schemas.microsoft.com/office/drawing/2014/main" xmlns="" id="{5B8EBCCB-B7E3-4837-AA61-44D0A400EC96}"/>
                </a:ext>
                <a:ext uri="{C183D7F6-B498-43B3-948B-1728B52AA6E4}">
                  <adec:decorative xmlns:adec="http://schemas.microsoft.com/office/drawing/2017/decorative" xmlns="" val="1"/>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96" name="Text Placeholder 9">
            <a:extLst>
              <a:ext uri="{FF2B5EF4-FFF2-40B4-BE49-F238E27FC236}">
                <a16:creationId xmlns:a16="http://schemas.microsoft.com/office/drawing/2014/main" xmlns="" id="{31DFD331-AE9E-4D35-BC5E-89A51E7CC6CF}"/>
              </a:ext>
            </a:extLst>
          </p:cNvPr>
          <p:cNvSpPr>
            <a:spLocks noGrp="1"/>
          </p:cNvSpPr>
          <p:nvPr>
            <p:ph type="body" sz="quarter" idx="15" hasCustomPrompt="1"/>
          </p:nvPr>
        </p:nvSpPr>
        <p:spPr>
          <a:xfrm>
            <a:off x="4937760" y="2080153"/>
            <a:ext cx="3200400" cy="365760"/>
          </a:xfrm>
        </p:spPr>
        <p:txBody>
          <a:bodyPr anchor="ctr" anchorCtr="0">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5" name="Text Placeholder 9">
            <a:extLst>
              <a:ext uri="{FF2B5EF4-FFF2-40B4-BE49-F238E27FC236}">
                <a16:creationId xmlns:a16="http://schemas.microsoft.com/office/drawing/2014/main" xmlns="" id="{E4B2F207-6068-4806-A6CC-5A7FCB66A218}"/>
              </a:ext>
            </a:extLst>
          </p:cNvPr>
          <p:cNvSpPr>
            <a:spLocks noGrp="1"/>
          </p:cNvSpPr>
          <p:nvPr>
            <p:ph type="body" sz="quarter" idx="13" hasCustomPrompt="1"/>
          </p:nvPr>
        </p:nvSpPr>
        <p:spPr>
          <a:xfrm>
            <a:off x="4937760" y="2491866"/>
            <a:ext cx="3200400" cy="921388"/>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98" name="Text Placeholder 9">
            <a:extLst>
              <a:ext uri="{FF2B5EF4-FFF2-40B4-BE49-F238E27FC236}">
                <a16:creationId xmlns:a16="http://schemas.microsoft.com/office/drawing/2014/main" xmlns="" id="{8F52AD35-565E-4B3E-B63D-69F6C62E56DF}"/>
              </a:ext>
            </a:extLst>
          </p:cNvPr>
          <p:cNvSpPr>
            <a:spLocks noGrp="1"/>
          </p:cNvSpPr>
          <p:nvPr>
            <p:ph type="body" sz="quarter" idx="17" hasCustomPrompt="1"/>
          </p:nvPr>
        </p:nvSpPr>
        <p:spPr>
          <a:xfrm>
            <a:off x="4937760" y="3417082"/>
            <a:ext cx="3200400" cy="365760"/>
          </a:xfrm>
        </p:spPr>
        <p:txBody>
          <a:bodyPr anchor="ctr" anchorCtr="0">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7" name="Text Placeholder 9">
            <a:extLst>
              <a:ext uri="{FF2B5EF4-FFF2-40B4-BE49-F238E27FC236}">
                <a16:creationId xmlns:a16="http://schemas.microsoft.com/office/drawing/2014/main" xmlns="" id="{62E32947-70DC-4299-A3C0-D8CFA7571844}"/>
              </a:ext>
            </a:extLst>
          </p:cNvPr>
          <p:cNvSpPr>
            <a:spLocks noGrp="1"/>
          </p:cNvSpPr>
          <p:nvPr>
            <p:ph type="body" sz="quarter" idx="16" hasCustomPrompt="1"/>
          </p:nvPr>
        </p:nvSpPr>
        <p:spPr>
          <a:xfrm>
            <a:off x="4937760" y="3837939"/>
            <a:ext cx="3200400" cy="921388"/>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100" name="Text Placeholder 9">
            <a:extLst>
              <a:ext uri="{FF2B5EF4-FFF2-40B4-BE49-F238E27FC236}">
                <a16:creationId xmlns:a16="http://schemas.microsoft.com/office/drawing/2014/main" xmlns="" id="{15906F94-3E6E-4731-9975-FE2377DBDC21}"/>
              </a:ext>
            </a:extLst>
          </p:cNvPr>
          <p:cNvSpPr>
            <a:spLocks noGrp="1"/>
          </p:cNvSpPr>
          <p:nvPr>
            <p:ph type="body" sz="quarter" idx="19" hasCustomPrompt="1"/>
          </p:nvPr>
        </p:nvSpPr>
        <p:spPr>
          <a:xfrm>
            <a:off x="4933747" y="4790587"/>
            <a:ext cx="3200400" cy="365760"/>
          </a:xfrm>
        </p:spPr>
        <p:txBody>
          <a:bodyPr anchor="ctr" anchorCtr="0">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9" name="Text Placeholder 9">
            <a:extLst>
              <a:ext uri="{FF2B5EF4-FFF2-40B4-BE49-F238E27FC236}">
                <a16:creationId xmlns:a16="http://schemas.microsoft.com/office/drawing/2014/main" xmlns="" id="{F592EC28-81D2-494E-AD5C-BC4F4FCD303E}"/>
              </a:ext>
            </a:extLst>
          </p:cNvPr>
          <p:cNvSpPr>
            <a:spLocks noGrp="1"/>
          </p:cNvSpPr>
          <p:nvPr>
            <p:ph type="body" sz="quarter" idx="18" hasCustomPrompt="1"/>
          </p:nvPr>
        </p:nvSpPr>
        <p:spPr>
          <a:xfrm>
            <a:off x="4933747" y="5203301"/>
            <a:ext cx="3200400" cy="921388"/>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103" name="Text Placeholder 9">
            <a:extLst>
              <a:ext uri="{FF2B5EF4-FFF2-40B4-BE49-F238E27FC236}">
                <a16:creationId xmlns:a16="http://schemas.microsoft.com/office/drawing/2014/main" xmlns="" id="{6B4E489F-EE15-4460-875A-2FB75B72C5DD}"/>
              </a:ext>
            </a:extLst>
          </p:cNvPr>
          <p:cNvSpPr>
            <a:spLocks noGrp="1"/>
          </p:cNvSpPr>
          <p:nvPr>
            <p:ph type="body" sz="quarter" idx="21" hasCustomPrompt="1"/>
          </p:nvPr>
        </p:nvSpPr>
        <p:spPr>
          <a:xfrm>
            <a:off x="8486217" y="2080153"/>
            <a:ext cx="3200400" cy="365760"/>
          </a:xfrm>
        </p:spPr>
        <p:txBody>
          <a:bodyPr anchor="ctr" anchorCtr="0">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2" name="Text Placeholder 9">
            <a:extLst>
              <a:ext uri="{FF2B5EF4-FFF2-40B4-BE49-F238E27FC236}">
                <a16:creationId xmlns:a16="http://schemas.microsoft.com/office/drawing/2014/main" xmlns="" id="{41D6DC40-2E7F-4703-B810-A9DF12E8CA4D}"/>
              </a:ext>
            </a:extLst>
          </p:cNvPr>
          <p:cNvSpPr>
            <a:spLocks noGrp="1"/>
          </p:cNvSpPr>
          <p:nvPr>
            <p:ph type="body" sz="quarter" idx="20" hasCustomPrompt="1"/>
          </p:nvPr>
        </p:nvSpPr>
        <p:spPr>
          <a:xfrm>
            <a:off x="8486217" y="2486550"/>
            <a:ext cx="3200400" cy="921388"/>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105" name="Text Placeholder 9">
            <a:extLst>
              <a:ext uri="{FF2B5EF4-FFF2-40B4-BE49-F238E27FC236}">
                <a16:creationId xmlns:a16="http://schemas.microsoft.com/office/drawing/2014/main" xmlns="" id="{8D1334C0-9B97-4769-8EC5-505D553AD531}"/>
              </a:ext>
            </a:extLst>
          </p:cNvPr>
          <p:cNvSpPr>
            <a:spLocks noGrp="1"/>
          </p:cNvSpPr>
          <p:nvPr>
            <p:ph type="body" sz="quarter" idx="23" hasCustomPrompt="1"/>
          </p:nvPr>
        </p:nvSpPr>
        <p:spPr>
          <a:xfrm>
            <a:off x="8486217" y="3417082"/>
            <a:ext cx="3200400" cy="365760"/>
          </a:xfrm>
        </p:spPr>
        <p:txBody>
          <a:bodyPr anchor="ctr" anchorCtr="0">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4" name="Text Placeholder 9">
            <a:extLst>
              <a:ext uri="{FF2B5EF4-FFF2-40B4-BE49-F238E27FC236}">
                <a16:creationId xmlns:a16="http://schemas.microsoft.com/office/drawing/2014/main" xmlns="" id="{77627840-21B3-4981-A379-398FD9F5B7EF}"/>
              </a:ext>
            </a:extLst>
          </p:cNvPr>
          <p:cNvSpPr>
            <a:spLocks noGrp="1"/>
          </p:cNvSpPr>
          <p:nvPr>
            <p:ph type="body" sz="quarter" idx="22" hasCustomPrompt="1"/>
          </p:nvPr>
        </p:nvSpPr>
        <p:spPr>
          <a:xfrm>
            <a:off x="8486217" y="3832623"/>
            <a:ext cx="3200400" cy="921388"/>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209" name="Date Placeholder 3">
            <a:extLst>
              <a:ext uri="{FF2B5EF4-FFF2-40B4-BE49-F238E27FC236}">
                <a16:creationId xmlns:a16="http://schemas.microsoft.com/office/drawing/2014/main" xmlns=""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210" name="Footer Placeholder 4">
            <a:extLst>
              <a:ext uri="{FF2B5EF4-FFF2-40B4-BE49-F238E27FC236}">
                <a16:creationId xmlns:a16="http://schemas.microsoft.com/office/drawing/2014/main" xmlns=""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211" name="Slide Number Placeholder 5">
            <a:extLst>
              <a:ext uri="{FF2B5EF4-FFF2-40B4-BE49-F238E27FC236}">
                <a16:creationId xmlns:a16="http://schemas.microsoft.com/office/drawing/2014/main" xmlns=""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3921514593"/>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lution">
    <p:bg>
      <p:bgPr>
        <a:solidFill>
          <a:schemeClr val="accent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0C962441-913E-484B-806B-8AD5CE673426}"/>
              </a:ext>
              <a:ext uri="{C183D7F6-B498-43B3-948B-1728B52AA6E4}">
                <adec:decorative xmlns:adec="http://schemas.microsoft.com/office/drawing/2017/decorative" xmlns="" val="1"/>
              </a:ext>
            </a:extLst>
          </p:cNvPr>
          <p:cNvGrpSpPr/>
          <p:nvPr userDrawn="1"/>
        </p:nvGrpSpPr>
        <p:grpSpPr>
          <a:xfrm>
            <a:off x="-33209" y="-16980"/>
            <a:ext cx="4096193" cy="6874980"/>
            <a:chOff x="-33209" y="-16980"/>
            <a:chExt cx="4096193" cy="6874980"/>
          </a:xfrm>
        </p:grpSpPr>
        <p:sp>
          <p:nvSpPr>
            <p:cNvPr id="7" name="Rectangle 6">
              <a:extLst>
                <a:ext uri="{FF2B5EF4-FFF2-40B4-BE49-F238E27FC236}">
                  <a16:creationId xmlns:a16="http://schemas.microsoft.com/office/drawing/2014/main" xmlns="" id="{E557D1F3-8C55-47FE-B39A-86D30F8FFEA1}"/>
                </a:ext>
              </a:extLst>
            </p:cNvPr>
            <p:cNvSpPr/>
            <p:nvPr userDrawn="1"/>
          </p:nvSpPr>
          <p:spPr>
            <a:xfrm>
              <a:off x="11888" y="0"/>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xmlns="" id="{F4EB6F2E-2621-4EB5-A04D-906FD08CED87}"/>
                </a:ext>
              </a:extLst>
            </p:cNvPr>
            <p:cNvSpPr/>
            <p:nvPr userDrawn="1"/>
          </p:nvSpPr>
          <p:spPr>
            <a:xfrm flipH="1">
              <a:off x="0" y="4814860"/>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xmlns="" id="{D2F68DA8-1D58-42B0-A2C9-046E92884BC1}"/>
                </a:ext>
              </a:extLst>
            </p:cNvPr>
            <p:cNvSpPr/>
            <p:nvPr userDrawn="1"/>
          </p:nvSpPr>
          <p:spPr>
            <a:xfrm>
              <a:off x="2033016"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xmlns="" id="{9CC28908-2548-441C-BE9D-8728E1FC84C0}"/>
                </a:ext>
              </a:extLst>
            </p:cNvPr>
            <p:cNvSpPr/>
            <p:nvPr userDrawn="1"/>
          </p:nvSpPr>
          <p:spPr>
            <a:xfrm>
              <a:off x="2033016" y="40596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xmlns="" id="{731DC170-FB16-45F8-B62C-DCAB2B9AC310}"/>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a:off x="2033015" y="5086646"/>
              <a:ext cx="2019299" cy="999451"/>
            </a:xfrm>
            <a:prstGeom prst="rect">
              <a:avLst/>
            </a:prstGeom>
          </p:spPr>
        </p:pic>
        <p:pic>
          <p:nvPicPr>
            <p:cNvPr id="36" name="Graphic 35">
              <a:extLst>
                <a:ext uri="{FF2B5EF4-FFF2-40B4-BE49-F238E27FC236}">
                  <a16:creationId xmlns:a16="http://schemas.microsoft.com/office/drawing/2014/main" xmlns="" id="{6529D2A7-ABB3-4E2D-88CA-F813997011F5}"/>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rot="10800000">
              <a:off x="-9867" y="-16980"/>
              <a:ext cx="2029968" cy="2029968"/>
            </a:xfrm>
            <a:prstGeom prst="rect">
              <a:avLst/>
            </a:prstGeom>
          </p:spPr>
        </p:pic>
        <p:sp>
          <p:nvSpPr>
            <p:cNvPr id="37" name="Rectangle 36">
              <a:extLst>
                <a:ext uri="{FF2B5EF4-FFF2-40B4-BE49-F238E27FC236}">
                  <a16:creationId xmlns:a16="http://schemas.microsoft.com/office/drawing/2014/main" xmlns="" id="{CDB6750E-735F-4906-8BCA-E0BD4F029617}"/>
                </a:ext>
              </a:extLst>
            </p:cNvPr>
            <p:cNvSpPr/>
            <p:nvPr userDrawn="1"/>
          </p:nvSpPr>
          <p:spPr>
            <a:xfrm>
              <a:off x="2029968" y="6045049"/>
              <a:ext cx="2029968"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xmlns="" id="{051ECE99-ACA6-46AF-98D5-81FBD3F834AC}"/>
                </a:ext>
              </a:extLst>
            </p:cNvPr>
            <p:cNvPicPr>
              <a:picLocks noChangeAspect="1"/>
            </p:cNvPicPr>
            <p:nvPr userDrawn="1"/>
          </p:nvPicPr>
          <p:blipFill>
            <a:blip r:embed="rId5">
              <a:extLst>
                <a:ext uri="{96DAC541-7B7A-43D3-8B79-37D633B846F1}">
                  <asvg:svgBlip xmlns:asvg="http://schemas.microsoft.com/office/drawing/2016/SVG/main" xmlns="" r:embed="rId6"/>
                </a:ext>
              </a:extLst>
            </a:blip>
            <a:stretch>
              <a:fillRect/>
            </a:stretch>
          </p:blipFill>
          <p:spPr>
            <a:xfrm>
              <a:off x="29384" y="4828032"/>
              <a:ext cx="2029968" cy="2029968"/>
            </a:xfrm>
            <a:prstGeom prst="rect">
              <a:avLst/>
            </a:prstGeom>
          </p:spPr>
        </p:pic>
        <p:sp>
          <p:nvSpPr>
            <p:cNvPr id="39" name="Rectangle 38">
              <a:extLst>
                <a:ext uri="{FF2B5EF4-FFF2-40B4-BE49-F238E27FC236}">
                  <a16:creationId xmlns:a16="http://schemas.microsoft.com/office/drawing/2014/main" xmlns="" id="{9837D25D-BADF-40E0-B7F9-1288B53AA656}"/>
                </a:ext>
              </a:extLst>
            </p:cNvPr>
            <p:cNvSpPr/>
            <p:nvPr userDrawn="1"/>
          </p:nvSpPr>
          <p:spPr>
            <a:xfrm flipH="1">
              <a:off x="-9868" y="2000264"/>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xmlns="" id="{3A847BA4-24DF-47BE-BE28-02415C2A2D3C}"/>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xmlns=""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xmlns=""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xmlns=""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xmlns=""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xmlns=""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xmlns=""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xmlns=""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xmlns=""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xmlns=""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xmlns=""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xmlns=""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xmlns=""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xmlns=""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xmlns=""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xmlns=""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xmlns=""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xmlns=""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xmlns=""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xmlns=""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xmlns=""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xmlns="" id="{D1189D1C-85ED-4EF1-A384-7C4590ED50FD}"/>
                </a:ext>
              </a:extLst>
            </p:cNvPr>
            <p:cNvSpPr/>
            <p:nvPr userDrawn="1"/>
          </p:nvSpPr>
          <p:spPr>
            <a:xfrm>
              <a:off x="0" y="4052952"/>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xmlns="" id="{445306C5-E470-4A93-9C9F-5D066F760D16}"/>
                </a:ext>
              </a:extLst>
            </p:cNvPr>
            <p:cNvSpPr/>
            <p:nvPr userDrawn="1"/>
          </p:nvSpPr>
          <p:spPr>
            <a:xfrm>
              <a:off x="-33209" y="199954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xmlns="" id="{B31C374B-40F2-4B1E-A9D8-6E5C932FF170}"/>
                </a:ext>
              </a:extLst>
            </p:cNvPr>
            <p:cNvCxnSpPr>
              <a:cxnSpLocks/>
            </p:cNvCxnSpPr>
            <p:nvPr userDrawn="1"/>
          </p:nvCxnSpPr>
          <p:spPr>
            <a:xfrm flipV="1">
              <a:off x="-33209" y="2009066"/>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xmlns="" id="{1C668341-39BE-4448-B29D-2594AE6D75C2}"/>
                </a:ext>
              </a:extLst>
            </p:cNvPr>
            <p:cNvSpPr/>
            <p:nvPr userDrawn="1"/>
          </p:nvSpPr>
          <p:spPr>
            <a:xfrm>
              <a:off x="2923530"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4914900" y="142875"/>
            <a:ext cx="7040880" cy="1728362"/>
          </a:xfrm>
        </p:spPr>
        <p:txBody>
          <a:bodyPr anchor="b" anchorCtr="0">
            <a:noAutofit/>
          </a:bodyPr>
          <a:lstStyle>
            <a:lvl1pPr>
              <a:defRPr cap="all" baseline="0">
                <a:solidFill>
                  <a:schemeClr val="tx2"/>
                </a:solidFill>
              </a:defRPr>
            </a:lvl1pPr>
          </a:lstStyle>
          <a:p>
            <a:r>
              <a:rPr lang="en-US" dirty="0"/>
              <a:t>CLICK TO ADD TITLE</a:t>
            </a:r>
          </a:p>
        </p:txBody>
      </p:sp>
      <p:sp>
        <p:nvSpPr>
          <p:cNvPr id="75" name="Text Placeholder 9">
            <a:extLst>
              <a:ext uri="{FF2B5EF4-FFF2-40B4-BE49-F238E27FC236}">
                <a16:creationId xmlns:a16="http://schemas.microsoft.com/office/drawing/2014/main" xmlns="" id="{4416EFAA-C2FD-4F04-91E3-9F1FA3533A94}"/>
              </a:ext>
            </a:extLst>
          </p:cNvPr>
          <p:cNvSpPr>
            <a:spLocks noGrp="1"/>
          </p:cNvSpPr>
          <p:nvPr>
            <p:ph type="body" sz="quarter" idx="15" hasCustomPrompt="1"/>
          </p:nvPr>
        </p:nvSpPr>
        <p:spPr>
          <a:xfrm>
            <a:off x="4914900" y="2083776"/>
            <a:ext cx="3200400" cy="365760"/>
          </a:xfrm>
        </p:spPr>
        <p:txBody>
          <a:bodyPr anchor="ctr" anchorCtr="0">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xmlns="" id="{0BAC0AED-8273-498E-ABB8-65CD10B00735}"/>
              </a:ext>
            </a:extLst>
          </p:cNvPr>
          <p:cNvSpPr>
            <a:spLocks noGrp="1"/>
          </p:cNvSpPr>
          <p:nvPr>
            <p:ph type="body" sz="quarter" idx="13" hasCustomPrompt="1"/>
          </p:nvPr>
        </p:nvSpPr>
        <p:spPr>
          <a:xfrm>
            <a:off x="4914900"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92" name="Text Placeholder 9">
            <a:extLst>
              <a:ext uri="{FF2B5EF4-FFF2-40B4-BE49-F238E27FC236}">
                <a16:creationId xmlns:a16="http://schemas.microsoft.com/office/drawing/2014/main" xmlns="" id="{0FACFED0-6B1D-4868-929E-C9101D8B7DE1}"/>
              </a:ext>
            </a:extLst>
          </p:cNvPr>
          <p:cNvSpPr>
            <a:spLocks noGrp="1"/>
          </p:cNvSpPr>
          <p:nvPr>
            <p:ph type="body" sz="quarter" idx="16" hasCustomPrompt="1"/>
          </p:nvPr>
        </p:nvSpPr>
        <p:spPr>
          <a:xfrm>
            <a:off x="8535924" y="2083776"/>
            <a:ext cx="3200400" cy="365760"/>
          </a:xfrm>
        </p:spPr>
        <p:txBody>
          <a:bodyPr anchor="ctr" anchorCtr="0">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4" name="Text Placeholder 9">
            <a:extLst>
              <a:ext uri="{FF2B5EF4-FFF2-40B4-BE49-F238E27FC236}">
                <a16:creationId xmlns:a16="http://schemas.microsoft.com/office/drawing/2014/main" xmlns="" id="{A3276736-0B83-4D4F-B7D9-AAEF95E38AE5}"/>
              </a:ext>
            </a:extLst>
          </p:cNvPr>
          <p:cNvSpPr>
            <a:spLocks noGrp="1"/>
          </p:cNvSpPr>
          <p:nvPr>
            <p:ph type="body" sz="quarter" idx="14" hasCustomPrompt="1"/>
          </p:nvPr>
        </p:nvSpPr>
        <p:spPr>
          <a:xfrm>
            <a:off x="8535924"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95" name="Text Placeholder 9">
            <a:extLst>
              <a:ext uri="{FF2B5EF4-FFF2-40B4-BE49-F238E27FC236}">
                <a16:creationId xmlns:a16="http://schemas.microsoft.com/office/drawing/2014/main" xmlns="" id="{B57AD20F-1E1B-4FD3-8A76-E07A91002B85}"/>
              </a:ext>
            </a:extLst>
          </p:cNvPr>
          <p:cNvSpPr>
            <a:spLocks noGrp="1"/>
          </p:cNvSpPr>
          <p:nvPr>
            <p:ph type="body" sz="quarter" idx="19" hasCustomPrompt="1"/>
          </p:nvPr>
        </p:nvSpPr>
        <p:spPr>
          <a:xfrm>
            <a:off x="4914900" y="3838956"/>
            <a:ext cx="3200400" cy="365760"/>
          </a:xfrm>
        </p:spPr>
        <p:txBody>
          <a:bodyPr anchor="ctr" anchorCtr="0">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3" name="Text Placeholder 9">
            <a:extLst>
              <a:ext uri="{FF2B5EF4-FFF2-40B4-BE49-F238E27FC236}">
                <a16:creationId xmlns:a16="http://schemas.microsoft.com/office/drawing/2014/main" xmlns="" id="{6688431F-3AD3-44AD-A5DF-E032B167CC02}"/>
              </a:ext>
            </a:extLst>
          </p:cNvPr>
          <p:cNvSpPr>
            <a:spLocks noGrp="1"/>
          </p:cNvSpPr>
          <p:nvPr>
            <p:ph type="body" sz="quarter" idx="17" hasCustomPrompt="1"/>
          </p:nvPr>
        </p:nvSpPr>
        <p:spPr>
          <a:xfrm>
            <a:off x="4914900" y="4255479"/>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96" name="Text Placeholder 9">
            <a:extLst>
              <a:ext uri="{FF2B5EF4-FFF2-40B4-BE49-F238E27FC236}">
                <a16:creationId xmlns:a16="http://schemas.microsoft.com/office/drawing/2014/main" xmlns="" id="{F1B1DAAB-37E2-4803-8DF8-A56E6FFF054E}"/>
              </a:ext>
            </a:extLst>
          </p:cNvPr>
          <p:cNvSpPr>
            <a:spLocks noGrp="1"/>
          </p:cNvSpPr>
          <p:nvPr>
            <p:ph type="body" sz="quarter" idx="20" hasCustomPrompt="1"/>
          </p:nvPr>
        </p:nvSpPr>
        <p:spPr>
          <a:xfrm>
            <a:off x="8535924" y="3838956"/>
            <a:ext cx="3200400" cy="365760"/>
          </a:xfrm>
        </p:spPr>
        <p:txBody>
          <a:bodyPr anchor="ctr" anchorCtr="0">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94" name="Text Placeholder 9">
            <a:extLst>
              <a:ext uri="{FF2B5EF4-FFF2-40B4-BE49-F238E27FC236}">
                <a16:creationId xmlns:a16="http://schemas.microsoft.com/office/drawing/2014/main" xmlns="" id="{E9E9B407-35B1-4B56-BB6A-4895E5AC4CC3}"/>
              </a:ext>
            </a:extLst>
          </p:cNvPr>
          <p:cNvSpPr>
            <a:spLocks noGrp="1"/>
          </p:cNvSpPr>
          <p:nvPr>
            <p:ph type="body" sz="quarter" idx="18" hasCustomPrompt="1"/>
          </p:nvPr>
        </p:nvSpPr>
        <p:spPr>
          <a:xfrm>
            <a:off x="8535924" y="4252806"/>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69" name="Date Placeholder 3">
            <a:extLst>
              <a:ext uri="{FF2B5EF4-FFF2-40B4-BE49-F238E27FC236}">
                <a16:creationId xmlns:a16="http://schemas.microsoft.com/office/drawing/2014/main" xmlns="" id="{E2B0C6B8-E2CB-460E-BBC8-AC4339C89DB2}"/>
              </a:ext>
            </a:extLst>
          </p:cNvPr>
          <p:cNvSpPr>
            <a:spLocks noGrp="1"/>
          </p:cNvSpPr>
          <p:nvPr>
            <p:ph type="dt" sz="half" idx="10"/>
          </p:nvPr>
        </p:nvSpPr>
        <p:spPr>
          <a:xfrm>
            <a:off x="4937760" y="6353175"/>
            <a:ext cx="1097280" cy="365125"/>
          </a:xfrm>
        </p:spPr>
        <p:txBody>
          <a:bodyPr/>
          <a:lstStyle>
            <a:lvl1pPr>
              <a:defRPr>
                <a:solidFill>
                  <a:schemeClr val="bg1"/>
                </a:solidFill>
              </a:defRPr>
            </a:lvl1pPr>
          </a:lstStyle>
          <a:p>
            <a:r>
              <a:rPr lang="en-US"/>
              <a:t>20XX</a:t>
            </a:r>
            <a:endParaRPr lang="en-US" dirty="0"/>
          </a:p>
        </p:txBody>
      </p:sp>
      <p:sp>
        <p:nvSpPr>
          <p:cNvPr id="70" name="Footer Placeholder 4">
            <a:extLst>
              <a:ext uri="{FF2B5EF4-FFF2-40B4-BE49-F238E27FC236}">
                <a16:creationId xmlns:a16="http://schemas.microsoft.com/office/drawing/2014/main" xmlns="" id="{433844D3-0FDA-4C97-9B21-5021A38E4FC2}"/>
              </a:ext>
            </a:extLst>
          </p:cNvPr>
          <p:cNvSpPr>
            <a:spLocks noGrp="1"/>
          </p:cNvSpPr>
          <p:nvPr>
            <p:ph type="ftr" sz="quarter" idx="11"/>
          </p:nvPr>
        </p:nvSpPr>
        <p:spPr>
          <a:xfrm>
            <a:off x="7436167" y="6350000"/>
            <a:ext cx="2286000" cy="365125"/>
          </a:xfrm>
        </p:spPr>
        <p:txBody>
          <a:bodyPr/>
          <a:lstStyle>
            <a:lvl1pPr>
              <a:defRPr>
                <a:solidFill>
                  <a:schemeClr val="bg1"/>
                </a:solidFill>
              </a:defRPr>
            </a:lvl1pPr>
          </a:lstStyle>
          <a:p>
            <a:r>
              <a:rPr lang="en-US" dirty="0"/>
              <a:t>Pitch deck title</a:t>
            </a:r>
          </a:p>
        </p:txBody>
      </p:sp>
      <p:sp>
        <p:nvSpPr>
          <p:cNvPr id="71" name="Slide Number Placeholder 5">
            <a:extLst>
              <a:ext uri="{FF2B5EF4-FFF2-40B4-BE49-F238E27FC236}">
                <a16:creationId xmlns:a16="http://schemas.microsoft.com/office/drawing/2014/main" xmlns=""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202555004"/>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duct overview">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917253" y="192023"/>
            <a:ext cx="6821424" cy="1813935"/>
          </a:xfrm>
        </p:spPr>
        <p:txBody>
          <a:bodyPr anchor="b" anchorCtr="0">
            <a:noAutofit/>
          </a:bodyPr>
          <a:lstStyle>
            <a:lvl1pPr>
              <a:defRPr cap="all" baseline="0">
                <a:solidFill>
                  <a:schemeClr val="accent1"/>
                </a:solidFill>
              </a:defRPr>
            </a:lvl1pPr>
          </a:lstStyle>
          <a:p>
            <a:r>
              <a:rPr lang="en-US" dirty="0"/>
              <a:t>CLICK TO ADD TITLE</a:t>
            </a:r>
          </a:p>
        </p:txBody>
      </p:sp>
      <p:grpSp>
        <p:nvGrpSpPr>
          <p:cNvPr id="5" name="Group 4">
            <a:extLst>
              <a:ext uri="{FF2B5EF4-FFF2-40B4-BE49-F238E27FC236}">
                <a16:creationId xmlns:a16="http://schemas.microsoft.com/office/drawing/2014/main" xmlns="" id="{76A6A8D4-352A-4CDF-8E34-3A3E06402913}"/>
              </a:ext>
              <a:ext uri="{C183D7F6-B498-43B3-948B-1728B52AA6E4}">
                <adec:decorative xmlns:adec="http://schemas.microsoft.com/office/drawing/2017/decorative" xmlns="" val="1"/>
              </a:ext>
            </a:extLst>
          </p:cNvPr>
          <p:cNvGrpSpPr/>
          <p:nvPr userDrawn="1"/>
        </p:nvGrpSpPr>
        <p:grpSpPr>
          <a:xfrm>
            <a:off x="8094267" y="-12136"/>
            <a:ext cx="4100169" cy="6878956"/>
            <a:chOff x="8094267" y="-12136"/>
            <a:chExt cx="4100169" cy="6878956"/>
          </a:xfrm>
        </p:grpSpPr>
        <p:grpSp>
          <p:nvGrpSpPr>
            <p:cNvPr id="3" name="Group 2">
              <a:extLst>
                <a:ext uri="{FF2B5EF4-FFF2-40B4-BE49-F238E27FC236}">
                  <a16:creationId xmlns:a16="http://schemas.microsoft.com/office/drawing/2014/main" xmlns="" id="{4CDCB077-A12F-4FE0-AD96-924BF98DBB84}"/>
                </a:ext>
                <a:ext uri="{C183D7F6-B498-43B3-948B-1728B52AA6E4}">
                  <adec:decorative xmlns:adec="http://schemas.microsoft.com/office/drawing/2017/decorative" xmlns="" val="1"/>
                </a:ext>
              </a:extLst>
            </p:cNvPr>
            <p:cNvGrpSpPr/>
            <p:nvPr userDrawn="1"/>
          </p:nvGrpSpPr>
          <p:grpSpPr>
            <a:xfrm>
              <a:off x="8138160" y="-7084"/>
              <a:ext cx="4053840" cy="4061621"/>
              <a:chOff x="8138160" y="-7084"/>
              <a:chExt cx="4053840" cy="4061621"/>
            </a:xfrm>
          </p:grpSpPr>
          <p:sp>
            <p:nvSpPr>
              <p:cNvPr id="39" name="Rectangle 38">
                <a:extLst>
                  <a:ext uri="{FF2B5EF4-FFF2-40B4-BE49-F238E27FC236}">
                    <a16:creationId xmlns:a16="http://schemas.microsoft.com/office/drawing/2014/main" xmlns="" id="{9837D25D-BADF-40E0-B7F9-1288B53AA656}"/>
                  </a:ext>
                </a:extLst>
              </p:cNvPr>
              <p:cNvSpPr/>
              <p:nvPr userDrawn="1"/>
            </p:nvSpPr>
            <p:spPr>
              <a:xfrm flipH="1">
                <a:off x="8138160" y="2017039"/>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xmlns=""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xmlns=""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xmlns="" id="{4CB66576-218C-4236-B125-DD7B03A78484}"/>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xmlns=""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xmlns="" id="{17B41BF2-DA71-4B06-A2F0-757A5EF7047C}"/>
                </a:ext>
                <a:ext uri="{C183D7F6-B498-43B3-948B-1728B52AA6E4}">
                  <adec:decorative xmlns:adec="http://schemas.microsoft.com/office/drawing/2017/decorative" xmlns="" val="1"/>
                </a:ext>
              </a:extLst>
            </p:cNvPr>
            <p:cNvGrpSpPr/>
            <p:nvPr userDrawn="1"/>
          </p:nvGrpSpPr>
          <p:grpSpPr>
            <a:xfrm>
              <a:off x="8094267" y="-12136"/>
              <a:ext cx="4100169" cy="6878956"/>
              <a:chOff x="8094267" y="-12136"/>
              <a:chExt cx="4100169" cy="6878956"/>
            </a:xfrm>
          </p:grpSpPr>
          <p:sp>
            <p:nvSpPr>
              <p:cNvPr id="32" name="Rectangle 31">
                <a:extLst>
                  <a:ext uri="{FF2B5EF4-FFF2-40B4-BE49-F238E27FC236}">
                    <a16:creationId xmlns:a16="http://schemas.microsoft.com/office/drawing/2014/main" xmlns="" id="{F4EB6F2E-2621-4EB5-A04D-906FD08CED87}"/>
                  </a:ext>
                </a:extLst>
              </p:cNvPr>
              <p:cNvSpPr/>
              <p:nvPr userDrawn="1"/>
            </p:nvSpPr>
            <p:spPr>
              <a:xfrm flipH="1">
                <a:off x="8138160" y="4868828"/>
                <a:ext cx="2032942" cy="1997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xmlns="" id="{9CC28908-2548-441C-BE9D-8728E1FC84C0}"/>
                  </a:ext>
                </a:extLst>
              </p:cNvPr>
              <p:cNvSpPr/>
              <p:nvPr userDrawn="1"/>
            </p:nvSpPr>
            <p:spPr>
              <a:xfrm>
                <a:off x="10164468" y="4044603"/>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xmlns=""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xmlns="" val="0"/>
                  </a:ext>
                </a:extLst>
              </a:blip>
              <a:stretch>
                <a:fillRect/>
              </a:stretch>
            </p:blipFill>
            <p:spPr>
              <a:xfrm>
                <a:off x="10172419" y="5079562"/>
                <a:ext cx="2019299" cy="999451"/>
              </a:xfrm>
              <a:prstGeom prst="rect">
                <a:avLst/>
              </a:prstGeom>
            </p:spPr>
          </p:pic>
          <p:pic>
            <p:nvPicPr>
              <p:cNvPr id="36" name="Graphic 35">
                <a:extLst>
                  <a:ext uri="{FF2B5EF4-FFF2-40B4-BE49-F238E27FC236}">
                    <a16:creationId xmlns:a16="http://schemas.microsoft.com/office/drawing/2014/main" xmlns="" id="{6529D2A7-ABB3-4E2D-88CA-F813997011F5}"/>
                  </a:ext>
                </a:extLst>
              </p:cNvPr>
              <p:cNvPicPr>
                <a:picLocks noChangeAspect="1"/>
              </p:cNvPicPr>
              <p:nvPr userDrawn="1"/>
            </p:nvPicPr>
            <p:blipFill>
              <a:blip r:embed="rId5">
                <a:extLst>
                  <a:ext uri="{96DAC541-7B7A-43D3-8B79-37D633B846F1}">
                    <asvg:svgBlip xmlns:asvg="http://schemas.microsoft.com/office/drawing/2016/SVG/main" xmlns="" r:embed="rId6"/>
                  </a:ext>
                </a:extLst>
              </a:blip>
              <a:stretch>
                <a:fillRect/>
              </a:stretch>
            </p:blipFill>
            <p:spPr>
              <a:xfrm rot="10800000">
                <a:off x="8137489" y="-12136"/>
                <a:ext cx="2029968" cy="2029968"/>
              </a:xfrm>
              <a:prstGeom prst="rect">
                <a:avLst/>
              </a:prstGeom>
            </p:spPr>
          </p:pic>
          <p:sp>
            <p:nvSpPr>
              <p:cNvPr id="37" name="Rectangle 36">
                <a:extLst>
                  <a:ext uri="{FF2B5EF4-FFF2-40B4-BE49-F238E27FC236}">
                    <a16:creationId xmlns:a16="http://schemas.microsoft.com/office/drawing/2014/main" xmlns="" id="{CDB6750E-735F-4906-8BCA-E0BD4F029617}"/>
                  </a:ext>
                </a:extLst>
              </p:cNvPr>
              <p:cNvSpPr/>
              <p:nvPr userDrawn="1"/>
            </p:nvSpPr>
            <p:spPr>
              <a:xfrm>
                <a:off x="10162032" y="6020759"/>
                <a:ext cx="2029968" cy="83724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xmlns="" id="{051ECE99-ACA6-46AF-98D5-81FBD3F834AC}"/>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8138160" y="4863676"/>
                <a:ext cx="2029968" cy="1997992"/>
              </a:xfrm>
              <a:prstGeom prst="rect">
                <a:avLst/>
              </a:prstGeom>
            </p:spPr>
          </p:pic>
          <p:grpSp>
            <p:nvGrpSpPr>
              <p:cNvPr id="40" name="Group 39">
                <a:extLst>
                  <a:ext uri="{FF2B5EF4-FFF2-40B4-BE49-F238E27FC236}">
                    <a16:creationId xmlns:a16="http://schemas.microsoft.com/office/drawing/2014/main" xmlns=""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xmlns=""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xmlns=""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xmlns=""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xmlns=""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xmlns=""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xmlns=""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xmlns=""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xmlns=""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xmlns=""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xmlns=""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xmlns=""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xmlns=""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xmlns=""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xmlns=""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xmlns=""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xmlns=""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xmlns=""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xmlns=""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xmlns=""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xmlns=""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xmlns=""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xmlns="" id="{445306C5-E470-4A93-9C9F-5D066F760D16}"/>
                  </a:ext>
                </a:extLst>
              </p:cNvPr>
              <p:cNvSpPr/>
              <p:nvPr userDrawn="1"/>
            </p:nvSpPr>
            <p:spPr>
              <a:xfrm>
                <a:off x="8138160" y="2028241"/>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xmlns="" id="{B31C374B-40F2-4B1E-A9D8-6E5C932FF170}"/>
                  </a:ext>
                </a:extLst>
              </p:cNvPr>
              <p:cNvCxnSpPr>
                <a:cxnSpLocks/>
              </p:cNvCxnSpPr>
              <p:nvPr userDrawn="1"/>
            </p:nvCxnSpPr>
            <p:spPr>
              <a:xfrm flipV="1">
                <a:off x="8094267" y="2005958"/>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xmlns="" id="{1C668341-39BE-4448-B29D-2594AE6D75C2}"/>
                  </a:ext>
                </a:extLst>
              </p:cNvPr>
              <p:cNvSpPr/>
              <p:nvPr userDrawn="1"/>
            </p:nvSpPr>
            <p:spPr>
              <a:xfrm>
                <a:off x="11051006" y="186812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sp>
        <p:nvSpPr>
          <p:cNvPr id="69" name="Text Placeholder 9">
            <a:extLst>
              <a:ext uri="{FF2B5EF4-FFF2-40B4-BE49-F238E27FC236}">
                <a16:creationId xmlns:a16="http://schemas.microsoft.com/office/drawing/2014/main" xmlns="" id="{DEE368EA-C32D-4066-8292-11EB5B67AB3C}"/>
              </a:ext>
            </a:extLst>
          </p:cNvPr>
          <p:cNvSpPr>
            <a:spLocks noGrp="1"/>
          </p:cNvSpPr>
          <p:nvPr>
            <p:ph type="body" sz="quarter" idx="15" hasCustomPrompt="1"/>
          </p:nvPr>
        </p:nvSpPr>
        <p:spPr>
          <a:xfrm>
            <a:off x="914400" y="2084832"/>
            <a:ext cx="3200400" cy="365760"/>
          </a:xfrm>
        </p:spPr>
        <p:txBody>
          <a:bodyPr anchor="ctr" anchorCtr="0">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10" name="Text Placeholder 9">
            <a:extLst>
              <a:ext uri="{FF2B5EF4-FFF2-40B4-BE49-F238E27FC236}">
                <a16:creationId xmlns:a16="http://schemas.microsoft.com/office/drawing/2014/main" xmlns="" id="{58CA33B9-D0BA-4ED1-B10C-9961E1B54FF5}"/>
              </a:ext>
            </a:extLst>
          </p:cNvPr>
          <p:cNvSpPr>
            <a:spLocks noGrp="1"/>
          </p:cNvSpPr>
          <p:nvPr>
            <p:ph type="body" sz="quarter" idx="13" hasCustomPrompt="1"/>
          </p:nvPr>
        </p:nvSpPr>
        <p:spPr>
          <a:xfrm>
            <a:off x="914400"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70" name="Text Placeholder 9">
            <a:extLst>
              <a:ext uri="{FF2B5EF4-FFF2-40B4-BE49-F238E27FC236}">
                <a16:creationId xmlns:a16="http://schemas.microsoft.com/office/drawing/2014/main" xmlns="" id="{C3E5ADF3-741C-452B-9B49-005E753E6E0B}"/>
              </a:ext>
            </a:extLst>
          </p:cNvPr>
          <p:cNvSpPr>
            <a:spLocks noGrp="1"/>
          </p:cNvSpPr>
          <p:nvPr>
            <p:ph type="body" sz="quarter" idx="16" hasCustomPrompt="1"/>
          </p:nvPr>
        </p:nvSpPr>
        <p:spPr>
          <a:xfrm>
            <a:off x="4538277" y="2084832"/>
            <a:ext cx="3200400" cy="365760"/>
          </a:xfrm>
        </p:spPr>
        <p:txBody>
          <a:bodyPr anchor="ctr" anchorCtr="0">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68" name="Text Placeholder 9">
            <a:extLst>
              <a:ext uri="{FF2B5EF4-FFF2-40B4-BE49-F238E27FC236}">
                <a16:creationId xmlns:a16="http://schemas.microsoft.com/office/drawing/2014/main" xmlns="" id="{2C541281-49BC-4F14-B167-DE14FE3A622C}"/>
              </a:ext>
            </a:extLst>
          </p:cNvPr>
          <p:cNvSpPr>
            <a:spLocks noGrp="1"/>
          </p:cNvSpPr>
          <p:nvPr>
            <p:ph type="body" sz="quarter" idx="14" hasCustomPrompt="1"/>
          </p:nvPr>
        </p:nvSpPr>
        <p:spPr>
          <a:xfrm>
            <a:off x="4538277"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73" name="Text Placeholder 9">
            <a:extLst>
              <a:ext uri="{FF2B5EF4-FFF2-40B4-BE49-F238E27FC236}">
                <a16:creationId xmlns:a16="http://schemas.microsoft.com/office/drawing/2014/main" xmlns="" id="{3B7B080D-47B1-4B65-8638-AD5E3240EDA7}"/>
              </a:ext>
            </a:extLst>
          </p:cNvPr>
          <p:cNvSpPr>
            <a:spLocks noGrp="1"/>
          </p:cNvSpPr>
          <p:nvPr>
            <p:ph type="body" sz="quarter" idx="19" hasCustomPrompt="1"/>
          </p:nvPr>
        </p:nvSpPr>
        <p:spPr>
          <a:xfrm>
            <a:off x="914400" y="3840480"/>
            <a:ext cx="3200400" cy="365760"/>
          </a:xfrm>
        </p:spPr>
        <p:txBody>
          <a:bodyPr anchor="ctr" anchorCtr="0">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1" name="Text Placeholder 9">
            <a:extLst>
              <a:ext uri="{FF2B5EF4-FFF2-40B4-BE49-F238E27FC236}">
                <a16:creationId xmlns:a16="http://schemas.microsoft.com/office/drawing/2014/main" xmlns="" id="{AA51BCEC-2845-4DF6-8F9A-2B163EC16DD5}"/>
              </a:ext>
            </a:extLst>
          </p:cNvPr>
          <p:cNvSpPr>
            <a:spLocks noGrp="1"/>
          </p:cNvSpPr>
          <p:nvPr>
            <p:ph type="body" sz="quarter" idx="17" hasCustomPrompt="1"/>
          </p:nvPr>
        </p:nvSpPr>
        <p:spPr>
          <a:xfrm>
            <a:off x="914400" y="4240237"/>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74" name="Text Placeholder 9">
            <a:extLst>
              <a:ext uri="{FF2B5EF4-FFF2-40B4-BE49-F238E27FC236}">
                <a16:creationId xmlns:a16="http://schemas.microsoft.com/office/drawing/2014/main" xmlns="" id="{5B98F8C8-0931-4E43-ABDE-8A700DD269D7}"/>
              </a:ext>
            </a:extLst>
          </p:cNvPr>
          <p:cNvSpPr>
            <a:spLocks noGrp="1"/>
          </p:cNvSpPr>
          <p:nvPr>
            <p:ph type="body" sz="quarter" idx="20" hasCustomPrompt="1"/>
          </p:nvPr>
        </p:nvSpPr>
        <p:spPr>
          <a:xfrm>
            <a:off x="4538277" y="3840480"/>
            <a:ext cx="3200400" cy="365760"/>
          </a:xfrm>
        </p:spPr>
        <p:txBody>
          <a:bodyPr anchor="ctr" anchorCtr="0">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ADD SUBTITLE</a:t>
            </a:r>
          </a:p>
        </p:txBody>
      </p:sp>
      <p:sp>
        <p:nvSpPr>
          <p:cNvPr id="72" name="Text Placeholder 9">
            <a:extLst>
              <a:ext uri="{FF2B5EF4-FFF2-40B4-BE49-F238E27FC236}">
                <a16:creationId xmlns:a16="http://schemas.microsoft.com/office/drawing/2014/main" xmlns="" id="{126E196B-9448-4FBE-A134-65735F8ED97F}"/>
              </a:ext>
            </a:extLst>
          </p:cNvPr>
          <p:cNvSpPr>
            <a:spLocks noGrp="1"/>
          </p:cNvSpPr>
          <p:nvPr>
            <p:ph type="body" sz="quarter" idx="18" hasCustomPrompt="1"/>
          </p:nvPr>
        </p:nvSpPr>
        <p:spPr>
          <a:xfrm>
            <a:off x="4538277" y="4240237"/>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add text</a:t>
            </a:r>
          </a:p>
        </p:txBody>
      </p:sp>
      <p:sp>
        <p:nvSpPr>
          <p:cNvPr id="65" name="Date Placeholder 3">
            <a:extLst>
              <a:ext uri="{FF2B5EF4-FFF2-40B4-BE49-F238E27FC236}">
                <a16:creationId xmlns:a16="http://schemas.microsoft.com/office/drawing/2014/main" xmlns="" id="{405B8744-A7AF-461F-9103-708D9BFE8947}"/>
              </a:ext>
            </a:extLst>
          </p:cNvPr>
          <p:cNvSpPr>
            <a:spLocks noGrp="1"/>
          </p:cNvSpPr>
          <p:nvPr>
            <p:ph type="dt" sz="half" idx="10"/>
          </p:nvPr>
        </p:nvSpPr>
        <p:spPr>
          <a:xfrm>
            <a:off x="914400" y="6355080"/>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66" name="Footer Placeholder 4">
            <a:extLst>
              <a:ext uri="{FF2B5EF4-FFF2-40B4-BE49-F238E27FC236}">
                <a16:creationId xmlns:a16="http://schemas.microsoft.com/office/drawing/2014/main" xmlns="" id="{C902A11D-5CD4-4561-882F-26EA89ADC0F9}"/>
              </a:ext>
            </a:extLst>
          </p:cNvPr>
          <p:cNvSpPr>
            <a:spLocks noGrp="1"/>
          </p:cNvSpPr>
          <p:nvPr>
            <p:ph type="ftr" sz="quarter" idx="11"/>
          </p:nvPr>
        </p:nvSpPr>
        <p:spPr>
          <a:xfrm>
            <a:off x="5499886" y="635508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7" name="Slide Number Placeholder 5">
            <a:extLst>
              <a:ext uri="{FF2B5EF4-FFF2-40B4-BE49-F238E27FC236}">
                <a16:creationId xmlns:a16="http://schemas.microsoft.com/office/drawing/2014/main" xmlns="" id="{F0739A04-E734-4FCE-954E-0C4FB1A4CA7A}"/>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3259404552"/>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left">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914400" y="137795"/>
            <a:ext cx="6800850" cy="1954855"/>
          </a:xfrm>
        </p:spPr>
        <p:txBody>
          <a:bodyPr anchor="b" anchorCtr="0">
            <a:noAutofit/>
          </a:bodyPr>
          <a:lstStyle>
            <a:lvl1pPr>
              <a:defRPr cap="all" baseline="0">
                <a:solidFill>
                  <a:schemeClr val="tx2"/>
                </a:solidFill>
              </a:defRPr>
            </a:lvl1pPr>
          </a:lstStyle>
          <a:p>
            <a:r>
              <a:rPr lang="en-US" dirty="0"/>
              <a:t>CLICK TO ADD TITLE</a:t>
            </a:r>
          </a:p>
        </p:txBody>
      </p:sp>
      <p:sp>
        <p:nvSpPr>
          <p:cNvPr id="5" name="Text Placeholder 4">
            <a:extLst>
              <a:ext uri="{FF2B5EF4-FFF2-40B4-BE49-F238E27FC236}">
                <a16:creationId xmlns:a16="http://schemas.microsoft.com/office/drawing/2014/main" xmlns="" id="{69DA0B6D-2930-4680-77F4-DB951282EE6F}"/>
              </a:ext>
            </a:extLst>
          </p:cNvPr>
          <p:cNvSpPr>
            <a:spLocks noGrp="1"/>
          </p:cNvSpPr>
          <p:nvPr>
            <p:ph type="body" sz="quarter" idx="14"/>
          </p:nvPr>
        </p:nvSpPr>
        <p:spPr>
          <a:xfrm>
            <a:off x="914399" y="2206377"/>
            <a:ext cx="6800849" cy="3865130"/>
          </a:xfrm>
        </p:spPr>
        <p:txBody>
          <a:bodyPr>
            <a:normAutofit/>
          </a:bodyPr>
          <a:lstStyle>
            <a:lvl1pPr marL="0" indent="0">
              <a:lnSpc>
                <a:spcPts val="2400"/>
              </a:lnSpc>
              <a:buNone/>
              <a:defRPr sz="1800">
                <a:solidFill>
                  <a:schemeClr val="tx2"/>
                </a:solidFill>
              </a:defRPr>
            </a:lvl1pPr>
            <a:lvl2pPr>
              <a:defRPr sz="1800">
                <a:solidFill>
                  <a:schemeClr val="tx2"/>
                </a:solidFill>
              </a:defRPr>
            </a:lvl2pPr>
            <a:lvl3pPr>
              <a:defRPr sz="1800">
                <a:solidFill>
                  <a:schemeClr val="tx2"/>
                </a:solidFill>
              </a:defRPr>
            </a:lvl3pPr>
            <a:lvl4pPr>
              <a:defRPr sz="1800">
                <a:solidFill>
                  <a:schemeClr val="tx2"/>
                </a:solidFill>
              </a:defRPr>
            </a:lvl4pPr>
            <a:lvl5pPr>
              <a:defRPr sz="18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grpSp>
        <p:nvGrpSpPr>
          <p:cNvPr id="3" name="Group 2">
            <a:extLst>
              <a:ext uri="{FF2B5EF4-FFF2-40B4-BE49-F238E27FC236}">
                <a16:creationId xmlns:a16="http://schemas.microsoft.com/office/drawing/2014/main" xmlns="" id="{C0491DC2-7EDD-588A-A77D-67C9C40E3D8B}"/>
              </a:ext>
              <a:ext uri="{C183D7F6-B498-43B3-948B-1728B52AA6E4}">
                <adec:decorative xmlns:adec="http://schemas.microsoft.com/office/drawing/2017/decorative" xmlns="" val="1"/>
              </a:ext>
            </a:extLst>
          </p:cNvPr>
          <p:cNvGrpSpPr/>
          <p:nvPr userDrawn="1"/>
        </p:nvGrpSpPr>
        <p:grpSpPr>
          <a:xfrm>
            <a:off x="8127476" y="-9144"/>
            <a:ext cx="4069095" cy="6867144"/>
            <a:chOff x="8127476" y="-9144"/>
            <a:chExt cx="4069095" cy="6867144"/>
          </a:xfrm>
        </p:grpSpPr>
        <p:sp>
          <p:nvSpPr>
            <p:cNvPr id="11" name="Rectangle 10">
              <a:extLst>
                <a:ext uri="{FF2B5EF4-FFF2-40B4-BE49-F238E27FC236}">
                  <a16:creationId xmlns:a16="http://schemas.microsoft.com/office/drawing/2014/main" xmlns=""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23">
              <a:extLst>
                <a:ext uri="{FF2B5EF4-FFF2-40B4-BE49-F238E27FC236}">
                  <a16:creationId xmlns:a16="http://schemas.microsoft.com/office/drawing/2014/main" xmlns=""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xmlns=""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Graphic 7">
              <a:extLst>
                <a:ext uri="{FF2B5EF4-FFF2-40B4-BE49-F238E27FC236}">
                  <a16:creationId xmlns:a16="http://schemas.microsoft.com/office/drawing/2014/main" xmlns="" id="{4CB66576-218C-4236-B125-DD7B03A78484}"/>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xmlns=""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xmlns="" id="{F4EB6F2E-2621-4EB5-A04D-906FD08CED87}"/>
                </a:ext>
              </a:extLst>
            </p:cNvPr>
            <p:cNvSpPr/>
            <p:nvPr userDrawn="1"/>
          </p:nvSpPr>
          <p:spPr>
            <a:xfrm flipH="1">
              <a:off x="8127476" y="4807776"/>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xmlns="" id="{9CC28908-2548-441C-BE9D-8728E1FC84C0}"/>
                </a:ext>
              </a:extLst>
            </p:cNvPr>
            <p:cNvSpPr/>
            <p:nvPr userDrawn="1"/>
          </p:nvSpPr>
          <p:spPr>
            <a:xfrm>
              <a:off x="10160492" y="40415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5" name="Picture 34" descr="A black and white striped pattern&#10;&#10;Description automatically generated with low confidence">
              <a:extLst>
                <a:ext uri="{FF2B5EF4-FFF2-40B4-BE49-F238E27FC236}">
                  <a16:creationId xmlns:a16="http://schemas.microsoft.com/office/drawing/2014/main" xmlns=""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xmlns="" val="0"/>
                </a:ext>
              </a:extLst>
            </a:blip>
            <a:stretch>
              <a:fillRect/>
            </a:stretch>
          </p:blipFill>
          <p:spPr>
            <a:xfrm>
              <a:off x="10177272" y="5079562"/>
              <a:ext cx="2019299" cy="999451"/>
            </a:xfrm>
            <a:prstGeom prst="rect">
              <a:avLst/>
            </a:prstGeom>
          </p:spPr>
        </p:pic>
        <p:pic>
          <p:nvPicPr>
            <p:cNvPr id="36" name="Graphic 35">
              <a:extLst>
                <a:ext uri="{FF2B5EF4-FFF2-40B4-BE49-F238E27FC236}">
                  <a16:creationId xmlns:a16="http://schemas.microsoft.com/office/drawing/2014/main" xmlns="" id="{6529D2A7-ABB3-4E2D-88CA-F813997011F5}"/>
                </a:ext>
              </a:extLst>
            </p:cNvPr>
            <p:cNvPicPr>
              <a:picLocks noChangeAspect="1"/>
            </p:cNvPicPr>
            <p:nvPr userDrawn="1"/>
          </p:nvPicPr>
          <p:blipFill>
            <a:blip r:embed="rId5">
              <a:extLst>
                <a:ext uri="{96DAC541-7B7A-43D3-8B79-37D633B846F1}">
                  <asvg:svgBlip xmlns:asvg="http://schemas.microsoft.com/office/drawing/2016/SVG/main" xmlns="" r:embed="rId6"/>
                </a:ext>
              </a:extLst>
            </a:blip>
            <a:stretch>
              <a:fillRect/>
            </a:stretch>
          </p:blipFill>
          <p:spPr>
            <a:xfrm rot="10800000">
              <a:off x="8139640" y="-9144"/>
              <a:ext cx="2029968" cy="2029968"/>
            </a:xfrm>
            <a:prstGeom prst="rect">
              <a:avLst/>
            </a:prstGeom>
          </p:spPr>
        </p:pic>
        <p:sp>
          <p:nvSpPr>
            <p:cNvPr id="37" name="Rectangle 36">
              <a:extLst>
                <a:ext uri="{FF2B5EF4-FFF2-40B4-BE49-F238E27FC236}">
                  <a16:creationId xmlns:a16="http://schemas.microsoft.com/office/drawing/2014/main" xmlns="" id="{CDB6750E-735F-4906-8BCA-E0BD4F029617}"/>
                </a:ext>
              </a:extLst>
            </p:cNvPr>
            <p:cNvSpPr/>
            <p:nvPr userDrawn="1"/>
          </p:nvSpPr>
          <p:spPr>
            <a:xfrm>
              <a:off x="10158984" y="6016751"/>
              <a:ext cx="2029968" cy="8412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8" name="Graphic 37">
              <a:extLst>
                <a:ext uri="{FF2B5EF4-FFF2-40B4-BE49-F238E27FC236}">
                  <a16:creationId xmlns:a16="http://schemas.microsoft.com/office/drawing/2014/main" xmlns="" id="{051ECE99-ACA6-46AF-98D5-81FBD3F834AC}"/>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8131156" y="4828032"/>
              <a:ext cx="2029968" cy="2029968"/>
            </a:xfrm>
            <a:prstGeom prst="rect">
              <a:avLst/>
            </a:prstGeom>
          </p:spPr>
        </p:pic>
        <p:grpSp>
          <p:nvGrpSpPr>
            <p:cNvPr id="40" name="Group 39">
              <a:extLst>
                <a:ext uri="{FF2B5EF4-FFF2-40B4-BE49-F238E27FC236}">
                  <a16:creationId xmlns:a16="http://schemas.microsoft.com/office/drawing/2014/main" xmlns=""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xmlns=""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xmlns=""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xmlns=""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xmlns=""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xmlns=""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xmlns=""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xmlns=""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xmlns=""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xmlns=""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xmlns=""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xmlns=""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xmlns=""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xmlns=""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xmlns=""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xmlns=""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xmlns=""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xmlns=""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xmlns=""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xmlns=""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xmlns=""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xmlns=""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xmlns="" id="{445306C5-E470-4A93-9C9F-5D066F760D16}"/>
                </a:ext>
              </a:extLst>
            </p:cNvPr>
            <p:cNvSpPr/>
            <p:nvPr userDrawn="1"/>
          </p:nvSpPr>
          <p:spPr>
            <a:xfrm>
              <a:off x="8138160" y="2029968"/>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xmlns="" id="{B31C374B-40F2-4B1E-A9D8-6E5C932FF170}"/>
                </a:ext>
              </a:extLst>
            </p:cNvPr>
            <p:cNvCxnSpPr>
              <a:cxnSpLocks/>
            </p:cNvCxnSpPr>
            <p:nvPr userDrawn="1"/>
          </p:nvCxnSpPr>
          <p:spPr>
            <a:xfrm flipV="1">
              <a:off x="8138160" y="2012062"/>
              <a:ext cx="3044952"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xmlns="" id="{1C668341-39BE-4448-B29D-2594AE6D75C2}"/>
                </a:ext>
              </a:extLst>
            </p:cNvPr>
            <p:cNvSpPr/>
            <p:nvPr userDrawn="1"/>
          </p:nvSpPr>
          <p:spPr>
            <a:xfrm>
              <a:off x="11055096" y="1874902"/>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7" name="Date Placeholder 3">
            <a:extLst>
              <a:ext uri="{FF2B5EF4-FFF2-40B4-BE49-F238E27FC236}">
                <a16:creationId xmlns:a16="http://schemas.microsoft.com/office/drawing/2014/main" xmlns="" id="{56895315-7883-40AA-AB6E-E7F8B77E5BAC}"/>
              </a:ext>
            </a:extLst>
          </p:cNvPr>
          <p:cNvSpPr>
            <a:spLocks noGrp="1"/>
          </p:cNvSpPr>
          <p:nvPr>
            <p:ph type="dt" sz="half" idx="10"/>
          </p:nvPr>
        </p:nvSpPr>
        <p:spPr>
          <a:xfrm>
            <a:off x="914400" y="6355080"/>
            <a:ext cx="1097280" cy="365125"/>
          </a:xfrm>
        </p:spPr>
        <p:txBody>
          <a:bodyPr/>
          <a:lstStyle>
            <a:lvl1pPr>
              <a:defRPr>
                <a:solidFill>
                  <a:schemeClr val="bg1"/>
                </a:solidFill>
              </a:defRPr>
            </a:lvl1pPr>
          </a:lstStyle>
          <a:p>
            <a:r>
              <a:rPr lang="en-US"/>
              <a:t>20XX</a:t>
            </a:r>
            <a:endParaRPr lang="en-US" dirty="0"/>
          </a:p>
        </p:txBody>
      </p:sp>
      <p:sp>
        <p:nvSpPr>
          <p:cNvPr id="68" name="Footer Placeholder 4">
            <a:extLst>
              <a:ext uri="{FF2B5EF4-FFF2-40B4-BE49-F238E27FC236}">
                <a16:creationId xmlns:a16="http://schemas.microsoft.com/office/drawing/2014/main" xmlns="" id="{0000A4E2-8200-4049-B783-2C99FBDBAEBD}"/>
              </a:ext>
            </a:extLst>
          </p:cNvPr>
          <p:cNvSpPr>
            <a:spLocks noGrp="1"/>
          </p:cNvSpPr>
          <p:nvPr>
            <p:ph type="ftr" sz="quarter" idx="11"/>
          </p:nvPr>
        </p:nvSpPr>
        <p:spPr>
          <a:xfrm>
            <a:off x="5499886" y="6355080"/>
            <a:ext cx="2286000" cy="365125"/>
          </a:xfrm>
        </p:spPr>
        <p:txBody>
          <a:bodyPr/>
          <a:lstStyle>
            <a:lvl1pPr>
              <a:defRPr>
                <a:solidFill>
                  <a:schemeClr val="bg1"/>
                </a:solidFill>
              </a:defRPr>
            </a:lvl1pPr>
          </a:lstStyle>
          <a:p>
            <a:r>
              <a:rPr lang="en-US" dirty="0"/>
              <a:t>Pitch deck title</a:t>
            </a:r>
          </a:p>
        </p:txBody>
      </p:sp>
      <p:sp>
        <p:nvSpPr>
          <p:cNvPr id="69" name="Slide Number Placeholder 5">
            <a:extLst>
              <a:ext uri="{FF2B5EF4-FFF2-40B4-BE49-F238E27FC236}">
                <a16:creationId xmlns:a16="http://schemas.microsoft.com/office/drawing/2014/main" xmlns="" id="{179E1CD1-EB8F-4E56-ADD5-06293A7A2EE8}"/>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2780696027"/>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3"/>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A60CB87F-75C1-C51C-3B9A-83E26EABCE00}"/>
              </a:ext>
              <a:ext uri="{C183D7F6-B498-43B3-948B-1728B52AA6E4}">
                <adec:decorative xmlns:adec="http://schemas.microsoft.com/office/drawing/2017/decorative" xmlns="" val="1"/>
              </a:ext>
            </a:extLst>
          </p:cNvPr>
          <p:cNvGrpSpPr/>
          <p:nvPr userDrawn="1"/>
        </p:nvGrpSpPr>
        <p:grpSpPr>
          <a:xfrm>
            <a:off x="0" y="-4303"/>
            <a:ext cx="9279731" cy="6862303"/>
            <a:chOff x="0" y="-4303"/>
            <a:chExt cx="9279731" cy="6862303"/>
          </a:xfrm>
        </p:grpSpPr>
        <p:sp>
          <p:nvSpPr>
            <p:cNvPr id="34" name="Rectangle 33">
              <a:extLst>
                <a:ext uri="{FF2B5EF4-FFF2-40B4-BE49-F238E27FC236}">
                  <a16:creationId xmlns:a16="http://schemas.microsoft.com/office/drawing/2014/main" xmlns="" id="{D629CA98-D89C-4A69-9A55-8D6C17DCDDF0}"/>
                </a:ext>
              </a:extLst>
            </p:cNvPr>
            <p:cNvSpPr/>
            <p:nvPr userDrawn="1"/>
          </p:nvSpPr>
          <p:spPr>
            <a:xfrm>
              <a:off x="2029040" y="4775407"/>
              <a:ext cx="2029968" cy="2077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8" name="Rectangle 9">
              <a:extLst>
                <a:ext uri="{FF2B5EF4-FFF2-40B4-BE49-F238E27FC236}">
                  <a16:creationId xmlns:a16="http://schemas.microsoft.com/office/drawing/2014/main" xmlns="" id="{D0B57759-E007-4FD0-9C6B-356DC53050C4}"/>
                </a:ext>
              </a:extLst>
            </p:cNvPr>
            <p:cNvSpPr/>
            <p:nvPr userDrawn="1"/>
          </p:nvSpPr>
          <p:spPr>
            <a:xfrm>
              <a:off x="0" y="4056331"/>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xmlns="" id="{51DA30E2-82DB-4AA1-B134-9482F5CD7689}"/>
                </a:ext>
              </a:extLst>
            </p:cNvPr>
            <p:cNvSpPr/>
            <p:nvPr userDrawn="1"/>
          </p:nvSpPr>
          <p:spPr>
            <a:xfrm>
              <a:off x="0" y="0"/>
              <a:ext cx="2029968"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0" name="Graphic 19">
              <a:extLst>
                <a:ext uri="{FF2B5EF4-FFF2-40B4-BE49-F238E27FC236}">
                  <a16:creationId xmlns:a16="http://schemas.microsoft.com/office/drawing/2014/main" xmlns="" id="{7FF8CD3D-0C64-4277-97B2-200B96EE2233}"/>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5400000">
              <a:off x="0" y="4069288"/>
              <a:ext cx="2029968" cy="2029968"/>
            </a:xfrm>
            <a:prstGeom prst="rect">
              <a:avLst/>
            </a:prstGeom>
          </p:spPr>
        </p:pic>
        <p:pic>
          <p:nvPicPr>
            <p:cNvPr id="28" name="Graphic 27">
              <a:extLst>
                <a:ext uri="{FF2B5EF4-FFF2-40B4-BE49-F238E27FC236}">
                  <a16:creationId xmlns:a16="http://schemas.microsoft.com/office/drawing/2014/main" xmlns="" id="{12C5F573-21FC-4A6F-B46F-5583E20C994E}"/>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rot="10800000">
              <a:off x="2027141" y="-4303"/>
              <a:ext cx="2029968" cy="2029968"/>
            </a:xfrm>
            <a:prstGeom prst="rect">
              <a:avLst/>
            </a:prstGeom>
          </p:spPr>
        </p:pic>
        <p:pic>
          <p:nvPicPr>
            <p:cNvPr id="31" name="Graphic 30">
              <a:extLst>
                <a:ext uri="{FF2B5EF4-FFF2-40B4-BE49-F238E27FC236}">
                  <a16:creationId xmlns:a16="http://schemas.microsoft.com/office/drawing/2014/main" xmlns="" id="{C9BCCD2C-CC79-48FF-A486-98ECEAC47989}"/>
                </a:ext>
              </a:extLst>
            </p:cNvPr>
            <p:cNvPicPr>
              <a:picLocks noChangeAspect="1"/>
            </p:cNvPicPr>
            <p:nvPr userDrawn="1"/>
          </p:nvPicPr>
          <p:blipFill>
            <a:blip r:embed="rId6">
              <a:extLst>
                <a:ext uri="{96DAC541-7B7A-43D3-8B79-37D633B846F1}">
                  <asvg:svgBlip xmlns:asvg="http://schemas.microsoft.com/office/drawing/2016/SVG/main" xmlns="" r:embed="rId7"/>
                </a:ext>
              </a:extLst>
            </a:blip>
            <a:stretch>
              <a:fillRect/>
            </a:stretch>
          </p:blipFill>
          <p:spPr>
            <a:xfrm>
              <a:off x="0" y="0"/>
              <a:ext cx="2029968" cy="2029968"/>
            </a:xfrm>
            <a:prstGeom prst="rect">
              <a:avLst/>
            </a:prstGeom>
          </p:spPr>
        </p:pic>
        <p:sp>
          <p:nvSpPr>
            <p:cNvPr id="36" name="Rectangle 35">
              <a:extLst>
                <a:ext uri="{FF2B5EF4-FFF2-40B4-BE49-F238E27FC236}">
                  <a16:creationId xmlns:a16="http://schemas.microsoft.com/office/drawing/2014/main" xmlns="" id="{03CEE5D2-51CF-4C1A-9AF9-A5B47F445229}"/>
                </a:ext>
              </a:extLst>
            </p:cNvPr>
            <p:cNvSpPr/>
            <p:nvPr userDrawn="1"/>
          </p:nvSpPr>
          <p:spPr>
            <a:xfrm>
              <a:off x="0" y="6098433"/>
              <a:ext cx="2029968" cy="759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xmlns="" id="{AD276EF4-F1D1-402C-B97B-0FC1233B73CD}"/>
                </a:ext>
              </a:extLst>
            </p:cNvPr>
            <p:cNvSpPr/>
            <p:nvPr userDrawn="1"/>
          </p:nvSpPr>
          <p:spPr>
            <a:xfrm flipH="1">
              <a:off x="0" y="2027186"/>
              <a:ext cx="2032942" cy="20299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8" name="Group 137">
              <a:extLst>
                <a:ext uri="{FF2B5EF4-FFF2-40B4-BE49-F238E27FC236}">
                  <a16:creationId xmlns:a16="http://schemas.microsoft.com/office/drawing/2014/main" xmlns="" id="{3D46E3B0-0F8F-4E75-AD2A-BF3A1C38F037}"/>
                </a:ext>
              </a:extLst>
            </p:cNvPr>
            <p:cNvGrpSpPr/>
            <p:nvPr userDrawn="1"/>
          </p:nvGrpSpPr>
          <p:grpSpPr>
            <a:xfrm>
              <a:off x="23853" y="2069719"/>
              <a:ext cx="1965960" cy="1965960"/>
              <a:chOff x="5361924" y="7472790"/>
              <a:chExt cx="1828800" cy="1828800"/>
            </a:xfrm>
          </p:grpSpPr>
          <p:grpSp>
            <p:nvGrpSpPr>
              <p:cNvPr id="139" name="Group 138">
                <a:extLst>
                  <a:ext uri="{FF2B5EF4-FFF2-40B4-BE49-F238E27FC236}">
                    <a16:creationId xmlns:a16="http://schemas.microsoft.com/office/drawing/2014/main" xmlns="" id="{B53A840E-AAAC-4D05-88B2-8B4C8FD1EB81}"/>
                  </a:ext>
                </a:extLst>
              </p:cNvPr>
              <p:cNvGrpSpPr/>
              <p:nvPr userDrawn="1"/>
            </p:nvGrpSpPr>
            <p:grpSpPr>
              <a:xfrm>
                <a:off x="5361924" y="7472790"/>
                <a:ext cx="1828800" cy="1828800"/>
                <a:chOff x="5361924" y="7472790"/>
                <a:chExt cx="1828800" cy="1828800"/>
              </a:xfrm>
            </p:grpSpPr>
            <p:grpSp>
              <p:nvGrpSpPr>
                <p:cNvPr id="141" name="Group 140">
                  <a:extLst>
                    <a:ext uri="{FF2B5EF4-FFF2-40B4-BE49-F238E27FC236}">
                      <a16:creationId xmlns:a16="http://schemas.microsoft.com/office/drawing/2014/main" xmlns="" id="{EC1BCB15-E86F-40CB-912C-0693B61651B5}"/>
                    </a:ext>
                  </a:extLst>
                </p:cNvPr>
                <p:cNvGrpSpPr/>
                <p:nvPr userDrawn="1"/>
              </p:nvGrpSpPr>
              <p:grpSpPr>
                <a:xfrm>
                  <a:off x="5361924" y="7472790"/>
                  <a:ext cx="1828800" cy="1828800"/>
                  <a:chOff x="5388428" y="7173291"/>
                  <a:chExt cx="1828800" cy="1828800"/>
                </a:xfrm>
              </p:grpSpPr>
              <p:grpSp>
                <p:nvGrpSpPr>
                  <p:cNvPr id="147" name="Group 146">
                    <a:extLst>
                      <a:ext uri="{FF2B5EF4-FFF2-40B4-BE49-F238E27FC236}">
                        <a16:creationId xmlns:a16="http://schemas.microsoft.com/office/drawing/2014/main" xmlns="" id="{5B5D7ECD-062C-480C-A3E0-D2E37B0077AB}"/>
                      </a:ext>
                    </a:extLst>
                  </p:cNvPr>
                  <p:cNvGrpSpPr/>
                  <p:nvPr userDrawn="1"/>
                </p:nvGrpSpPr>
                <p:grpSpPr>
                  <a:xfrm>
                    <a:off x="5388428" y="7173291"/>
                    <a:ext cx="1828800" cy="1828800"/>
                    <a:chOff x="5388428" y="7173291"/>
                    <a:chExt cx="1828800" cy="1828800"/>
                  </a:xfrm>
                </p:grpSpPr>
                <p:grpSp>
                  <p:nvGrpSpPr>
                    <p:cNvPr id="149" name="Group 148">
                      <a:extLst>
                        <a:ext uri="{FF2B5EF4-FFF2-40B4-BE49-F238E27FC236}">
                          <a16:creationId xmlns:a16="http://schemas.microsoft.com/office/drawing/2014/main" xmlns="" id="{CCCE649A-9FBD-4E7D-921B-CA0C2263A341}"/>
                        </a:ext>
                      </a:extLst>
                    </p:cNvPr>
                    <p:cNvGrpSpPr/>
                    <p:nvPr userDrawn="1"/>
                  </p:nvGrpSpPr>
                  <p:grpSpPr>
                    <a:xfrm>
                      <a:off x="5388428" y="7173291"/>
                      <a:ext cx="1828800" cy="1828800"/>
                      <a:chOff x="5579044" y="7049770"/>
                      <a:chExt cx="1828800" cy="1828800"/>
                    </a:xfrm>
                  </p:grpSpPr>
                  <p:grpSp>
                    <p:nvGrpSpPr>
                      <p:cNvPr id="151" name="Group 150">
                        <a:extLst>
                          <a:ext uri="{FF2B5EF4-FFF2-40B4-BE49-F238E27FC236}">
                            <a16:creationId xmlns:a16="http://schemas.microsoft.com/office/drawing/2014/main" xmlns="" id="{992A05A5-83FF-4AE4-B0EF-FE1964334873}"/>
                          </a:ext>
                        </a:extLst>
                      </p:cNvPr>
                      <p:cNvGrpSpPr/>
                      <p:nvPr userDrawn="1"/>
                    </p:nvGrpSpPr>
                    <p:grpSpPr>
                      <a:xfrm>
                        <a:off x="5579044" y="7049770"/>
                        <a:ext cx="1828800" cy="1828800"/>
                        <a:chOff x="5579044" y="7049770"/>
                        <a:chExt cx="1828800" cy="1828800"/>
                      </a:xfrm>
                    </p:grpSpPr>
                    <p:grpSp>
                      <p:nvGrpSpPr>
                        <p:cNvPr id="153" name="Group 152">
                          <a:extLst>
                            <a:ext uri="{FF2B5EF4-FFF2-40B4-BE49-F238E27FC236}">
                              <a16:creationId xmlns:a16="http://schemas.microsoft.com/office/drawing/2014/main" xmlns="" id="{D56D5269-FA99-4E96-A20D-0DE0E3856751}"/>
                            </a:ext>
                          </a:extLst>
                        </p:cNvPr>
                        <p:cNvGrpSpPr/>
                        <p:nvPr userDrawn="1"/>
                      </p:nvGrpSpPr>
                      <p:grpSpPr>
                        <a:xfrm>
                          <a:off x="5579044" y="7049770"/>
                          <a:ext cx="1828800" cy="1828800"/>
                          <a:chOff x="5579044" y="7049770"/>
                          <a:chExt cx="1828800" cy="1828800"/>
                        </a:xfrm>
                      </p:grpSpPr>
                      <p:grpSp>
                        <p:nvGrpSpPr>
                          <p:cNvPr id="155" name="Group 154">
                            <a:extLst>
                              <a:ext uri="{FF2B5EF4-FFF2-40B4-BE49-F238E27FC236}">
                                <a16:creationId xmlns:a16="http://schemas.microsoft.com/office/drawing/2014/main" xmlns="" id="{87498AF2-DD8D-4309-8328-2E756E3C44E8}"/>
                              </a:ext>
                            </a:extLst>
                          </p:cNvPr>
                          <p:cNvGrpSpPr/>
                          <p:nvPr userDrawn="1"/>
                        </p:nvGrpSpPr>
                        <p:grpSpPr>
                          <a:xfrm>
                            <a:off x="5579044" y="7049770"/>
                            <a:ext cx="1828800" cy="1828800"/>
                            <a:chOff x="5579044" y="7049770"/>
                            <a:chExt cx="1828800" cy="1828800"/>
                          </a:xfrm>
                        </p:grpSpPr>
                        <p:sp>
                          <p:nvSpPr>
                            <p:cNvPr id="157" name="Oval 156">
                              <a:extLst>
                                <a:ext uri="{FF2B5EF4-FFF2-40B4-BE49-F238E27FC236}">
                                  <a16:creationId xmlns:a16="http://schemas.microsoft.com/office/drawing/2014/main" xmlns="" id="{ACC35BE0-4D6C-4986-AD7D-BD7C1E25B83D}"/>
                                </a:ext>
                              </a:extLst>
                            </p:cNvPr>
                            <p:cNvSpPr/>
                            <p:nvPr userDrawn="1"/>
                          </p:nvSpPr>
                          <p:spPr>
                            <a:xfrm>
                              <a:off x="5579044" y="7049770"/>
                              <a:ext cx="1828800" cy="18288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8" name="Oval 157">
                              <a:extLst>
                                <a:ext uri="{FF2B5EF4-FFF2-40B4-BE49-F238E27FC236}">
                                  <a16:creationId xmlns:a16="http://schemas.microsoft.com/office/drawing/2014/main" xmlns="" id="{7B9715F0-8B83-459F-9ABA-77381FF568DF}"/>
                                </a:ext>
                              </a:extLst>
                            </p:cNvPr>
                            <p:cNvSpPr/>
                            <p:nvPr userDrawn="1"/>
                          </p:nvSpPr>
                          <p:spPr>
                            <a:xfrm>
                              <a:off x="5647624" y="7118350"/>
                              <a:ext cx="1691640" cy="16916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6" name="Oval 155">
                            <a:extLst>
                              <a:ext uri="{FF2B5EF4-FFF2-40B4-BE49-F238E27FC236}">
                                <a16:creationId xmlns:a16="http://schemas.microsoft.com/office/drawing/2014/main" xmlns="" id="{27230BAF-E9FF-4746-8F48-B39560E1B202}"/>
                              </a:ext>
                            </a:extLst>
                          </p:cNvPr>
                          <p:cNvSpPr/>
                          <p:nvPr userDrawn="1"/>
                        </p:nvSpPr>
                        <p:spPr>
                          <a:xfrm>
                            <a:off x="5716204" y="7186930"/>
                            <a:ext cx="1554480" cy="15544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4" name="Oval 153">
                          <a:extLst>
                            <a:ext uri="{FF2B5EF4-FFF2-40B4-BE49-F238E27FC236}">
                              <a16:creationId xmlns:a16="http://schemas.microsoft.com/office/drawing/2014/main" xmlns="" id="{1085FE6C-E5E9-494C-8FA8-625B1312B9AA}"/>
                            </a:ext>
                          </a:extLst>
                        </p:cNvPr>
                        <p:cNvSpPr/>
                        <p:nvPr userDrawn="1"/>
                      </p:nvSpPr>
                      <p:spPr>
                        <a:xfrm>
                          <a:off x="5784784" y="7255510"/>
                          <a:ext cx="1417320" cy="14173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2" name="Oval 151">
                        <a:extLst>
                          <a:ext uri="{FF2B5EF4-FFF2-40B4-BE49-F238E27FC236}">
                            <a16:creationId xmlns:a16="http://schemas.microsoft.com/office/drawing/2014/main" xmlns="" id="{B8D77279-E4F6-4D92-9B0B-8D62F9FE1E8F}"/>
                          </a:ext>
                        </a:extLst>
                      </p:cNvPr>
                      <p:cNvSpPr/>
                      <p:nvPr userDrawn="1"/>
                    </p:nvSpPr>
                    <p:spPr>
                      <a:xfrm>
                        <a:off x="5853364" y="7324090"/>
                        <a:ext cx="1280160" cy="12801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50" name="Oval 149">
                      <a:extLst>
                        <a:ext uri="{FF2B5EF4-FFF2-40B4-BE49-F238E27FC236}">
                          <a16:creationId xmlns:a16="http://schemas.microsoft.com/office/drawing/2014/main" xmlns="" id="{E74AC325-3B12-4159-8AED-4E3E710DAEEF}"/>
                        </a:ext>
                      </a:extLst>
                    </p:cNvPr>
                    <p:cNvSpPr/>
                    <p:nvPr userDrawn="1"/>
                  </p:nvSpPr>
                  <p:spPr>
                    <a:xfrm>
                      <a:off x="5731328" y="7516191"/>
                      <a:ext cx="1143000" cy="11430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8" name="Oval 147">
                    <a:extLst>
                      <a:ext uri="{FF2B5EF4-FFF2-40B4-BE49-F238E27FC236}">
                        <a16:creationId xmlns:a16="http://schemas.microsoft.com/office/drawing/2014/main" xmlns="" id="{EC1B4FD8-2FC5-40DA-8440-404078550805}"/>
                      </a:ext>
                    </a:extLst>
                  </p:cNvPr>
                  <p:cNvSpPr/>
                  <p:nvPr userDrawn="1"/>
                </p:nvSpPr>
                <p:spPr>
                  <a:xfrm>
                    <a:off x="5799908" y="7584771"/>
                    <a:ext cx="1005840" cy="10058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2" name="Oval 141">
                  <a:extLst>
                    <a:ext uri="{FF2B5EF4-FFF2-40B4-BE49-F238E27FC236}">
                      <a16:creationId xmlns:a16="http://schemas.microsoft.com/office/drawing/2014/main" xmlns="" id="{DDE43C9A-47FE-47FA-B683-4BEFC34DFA56}"/>
                    </a:ext>
                  </a:extLst>
                </p:cNvPr>
                <p:cNvSpPr/>
                <p:nvPr userDrawn="1"/>
              </p:nvSpPr>
              <p:spPr>
                <a:xfrm>
                  <a:off x="5841984" y="7952850"/>
                  <a:ext cx="868680" cy="8686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3" name="Oval 142">
                  <a:extLst>
                    <a:ext uri="{FF2B5EF4-FFF2-40B4-BE49-F238E27FC236}">
                      <a16:creationId xmlns:a16="http://schemas.microsoft.com/office/drawing/2014/main" xmlns="" id="{D323EF77-802B-4532-87E0-12D961E906AE}"/>
                    </a:ext>
                  </a:extLst>
                </p:cNvPr>
                <p:cNvSpPr/>
                <p:nvPr userDrawn="1"/>
              </p:nvSpPr>
              <p:spPr>
                <a:xfrm>
                  <a:off x="5910564" y="8021430"/>
                  <a:ext cx="731520" cy="7315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4" name="Oval 143">
                  <a:extLst>
                    <a:ext uri="{FF2B5EF4-FFF2-40B4-BE49-F238E27FC236}">
                      <a16:creationId xmlns:a16="http://schemas.microsoft.com/office/drawing/2014/main" xmlns="" id="{5845FD57-5942-47C9-B349-B3937BE5A454}"/>
                    </a:ext>
                  </a:extLst>
                </p:cNvPr>
                <p:cNvSpPr/>
                <p:nvPr userDrawn="1"/>
              </p:nvSpPr>
              <p:spPr>
                <a:xfrm>
                  <a:off x="5979144" y="8090010"/>
                  <a:ext cx="594360" cy="5943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5" name="Oval 144">
                  <a:extLst>
                    <a:ext uri="{FF2B5EF4-FFF2-40B4-BE49-F238E27FC236}">
                      <a16:creationId xmlns:a16="http://schemas.microsoft.com/office/drawing/2014/main" xmlns="" id="{7C426FE0-2810-40DD-934D-F291980CBDE9}"/>
                    </a:ext>
                  </a:extLst>
                </p:cNvPr>
                <p:cNvSpPr/>
                <p:nvPr userDrawn="1"/>
              </p:nvSpPr>
              <p:spPr>
                <a:xfrm>
                  <a:off x="6047724" y="8158590"/>
                  <a:ext cx="457200" cy="4572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46" name="Oval 145">
                  <a:extLst>
                    <a:ext uri="{FF2B5EF4-FFF2-40B4-BE49-F238E27FC236}">
                      <a16:creationId xmlns:a16="http://schemas.microsoft.com/office/drawing/2014/main" xmlns="" id="{97A62AD5-3E4C-4375-A938-C7DC05A7F250}"/>
                    </a:ext>
                  </a:extLst>
                </p:cNvPr>
                <p:cNvSpPr/>
                <p:nvPr userDrawn="1"/>
              </p:nvSpPr>
              <p:spPr>
                <a:xfrm>
                  <a:off x="6116304" y="8227170"/>
                  <a:ext cx="320040" cy="3200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40" name="Oval 139">
                <a:extLst>
                  <a:ext uri="{FF2B5EF4-FFF2-40B4-BE49-F238E27FC236}">
                    <a16:creationId xmlns:a16="http://schemas.microsoft.com/office/drawing/2014/main" xmlns="" id="{2264E16F-857A-4567-9C09-01F8BA03FE22}"/>
                  </a:ext>
                </a:extLst>
              </p:cNvPr>
              <p:cNvSpPr/>
              <p:nvPr userDrawn="1"/>
            </p:nvSpPr>
            <p:spPr>
              <a:xfrm>
                <a:off x="6184884" y="8295750"/>
                <a:ext cx="182880" cy="1828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38" name="Freeform: Shape 37">
              <a:extLst>
                <a:ext uri="{FF2B5EF4-FFF2-40B4-BE49-F238E27FC236}">
                  <a16:creationId xmlns:a16="http://schemas.microsoft.com/office/drawing/2014/main" xmlns="" id="{73657794-F7A3-4030-9C54-38517D2C6C61}"/>
                </a:ext>
              </a:extLst>
            </p:cNvPr>
            <p:cNvSpPr/>
            <p:nvPr userDrawn="1"/>
          </p:nvSpPr>
          <p:spPr>
            <a:xfrm>
              <a:off x="0" y="2025665"/>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xmlns="" id="{EA65556A-38A5-4BA5-9A40-33F02F960B1E}"/>
                </a:ext>
              </a:extLst>
            </p:cNvPr>
            <p:cNvSpPr/>
            <p:nvPr userDrawn="1"/>
          </p:nvSpPr>
          <p:spPr>
            <a:xfrm>
              <a:off x="2033943" y="2033993"/>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Rectangle 64">
              <a:extLst>
                <a:ext uri="{FF2B5EF4-FFF2-40B4-BE49-F238E27FC236}">
                  <a16:creationId xmlns:a16="http://schemas.microsoft.com/office/drawing/2014/main" xmlns="" id="{37900790-71B8-45C8-9B6D-07E23CEA7632}"/>
                </a:ext>
              </a:extLst>
            </p:cNvPr>
            <p:cNvSpPr/>
            <p:nvPr userDrawn="1"/>
          </p:nvSpPr>
          <p:spPr>
            <a:xfrm>
              <a:off x="2029968" y="4059798"/>
              <a:ext cx="2029968" cy="75956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xmlns="" id="{328AC969-4FA2-44AD-A273-2A0B7839749F}"/>
                </a:ext>
              </a:extLst>
            </p:cNvPr>
            <p:cNvSpPr/>
            <p:nvPr userDrawn="1"/>
          </p:nvSpPr>
          <p:spPr>
            <a:xfrm>
              <a:off x="6101628" y="4053385"/>
              <a:ext cx="3178103" cy="2799549"/>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Graphic 10">
              <a:extLst>
                <a:ext uri="{FF2B5EF4-FFF2-40B4-BE49-F238E27FC236}">
                  <a16:creationId xmlns:a16="http://schemas.microsoft.com/office/drawing/2014/main" xmlns="" id="{91CB31D0-C621-4EF7-AE25-5C3BCD5882C9}"/>
                </a:ext>
              </a:extLst>
            </p:cNvPr>
            <p:cNvPicPr>
              <a:picLocks noChangeAspect="1"/>
            </p:cNvPicPr>
            <p:nvPr userDrawn="1"/>
          </p:nvPicPr>
          <p:blipFill>
            <a:blip r:embed="rId8">
              <a:extLst>
                <a:ext uri="{96DAC541-7B7A-43D3-8B79-37D633B846F1}">
                  <asvg:svgBlip xmlns:asvg="http://schemas.microsoft.com/office/drawing/2016/SVG/main" xmlns="" r:embed="rId9"/>
                </a:ext>
              </a:extLst>
            </a:blip>
            <a:stretch>
              <a:fillRect/>
            </a:stretch>
          </p:blipFill>
          <p:spPr>
            <a:xfrm>
              <a:off x="4068239" y="2029625"/>
              <a:ext cx="2029878" cy="2023760"/>
            </a:xfrm>
            <a:prstGeom prst="rect">
              <a:avLst/>
            </a:prstGeom>
          </p:spPr>
        </p:pic>
        <p:pic>
          <p:nvPicPr>
            <p:cNvPr id="69" name="Graphic 68">
              <a:extLst>
                <a:ext uri="{FF2B5EF4-FFF2-40B4-BE49-F238E27FC236}">
                  <a16:creationId xmlns:a16="http://schemas.microsoft.com/office/drawing/2014/main" xmlns="" id="{B2CC2F02-F98F-4E69-AA01-CCF96A602E12}"/>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a:off x="4064220" y="4055808"/>
              <a:ext cx="2029968" cy="2029968"/>
            </a:xfrm>
            <a:prstGeom prst="rect">
              <a:avLst/>
            </a:prstGeom>
          </p:spPr>
        </p:pic>
        <p:sp>
          <p:nvSpPr>
            <p:cNvPr id="8" name="Rectangle 9">
              <a:extLst>
                <a:ext uri="{FF2B5EF4-FFF2-40B4-BE49-F238E27FC236}">
                  <a16:creationId xmlns:a16="http://schemas.microsoft.com/office/drawing/2014/main" xmlns="" id="{FE05B395-CB62-452B-A84F-936AD8EDDA92}"/>
                </a:ext>
              </a:extLst>
            </p:cNvPr>
            <p:cNvSpPr/>
            <p:nvPr userDrawn="1"/>
          </p:nvSpPr>
          <p:spPr>
            <a:xfrm>
              <a:off x="4058754" y="4060579"/>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3" name="Graphic 72">
              <a:extLst>
                <a:ext uri="{FF2B5EF4-FFF2-40B4-BE49-F238E27FC236}">
                  <a16:creationId xmlns:a16="http://schemas.microsoft.com/office/drawing/2014/main" xmlns="" id="{2622C30D-68C5-43FD-997F-CFD4DD72E164}"/>
                </a:ext>
              </a:extLst>
            </p:cNvPr>
            <p:cNvPicPr>
              <a:picLocks noChangeAspect="1"/>
            </p:cNvPicPr>
            <p:nvPr userDrawn="1"/>
          </p:nvPicPr>
          <p:blipFill>
            <a:blip r:embed="rId10">
              <a:extLst>
                <a:ext uri="{96DAC541-7B7A-43D3-8B79-37D633B846F1}">
                  <asvg:svgBlip xmlns:asvg="http://schemas.microsoft.com/office/drawing/2016/SVG/main" xmlns="" r:embed="rId11"/>
                </a:ext>
              </a:extLst>
            </a:blip>
            <a:stretch>
              <a:fillRect/>
            </a:stretch>
          </p:blipFill>
          <p:spPr>
            <a:xfrm rot="5400000">
              <a:off x="4074136" y="4059923"/>
              <a:ext cx="2029968" cy="2029968"/>
            </a:xfrm>
            <a:prstGeom prst="rect">
              <a:avLst/>
            </a:prstGeom>
          </p:spPr>
        </p:pic>
        <p:pic>
          <p:nvPicPr>
            <p:cNvPr id="35" name="Picture 34" descr="A black and white striped pattern&#10;&#10;Description automatically generated with low confidence">
              <a:extLst>
                <a:ext uri="{FF2B5EF4-FFF2-40B4-BE49-F238E27FC236}">
                  <a16:creationId xmlns:a16="http://schemas.microsoft.com/office/drawing/2014/main" xmlns="" id="{AC3CDBDC-6EB4-4B7D-A9F6-4CFA748349B5}"/>
                </a:ext>
              </a:extLst>
            </p:cNvPr>
            <p:cNvPicPr>
              <a:picLocks noChangeAspect="1"/>
            </p:cNvPicPr>
            <p:nvPr userDrawn="1"/>
          </p:nvPicPr>
          <p:blipFill>
            <a:blip r:embed="rId12" cstate="screen">
              <a:extLst>
                <a:ext uri="{28A0092B-C50C-407E-A947-70E740481C1C}">
                  <a14:useLocalDpi xmlns:a14="http://schemas.microsoft.com/office/drawing/2010/main" xmlns="" val="0"/>
                </a:ext>
              </a:extLst>
            </a:blip>
            <a:stretch>
              <a:fillRect/>
            </a:stretch>
          </p:blipFill>
          <p:spPr>
            <a:xfrm>
              <a:off x="2031592" y="3062893"/>
              <a:ext cx="2019299" cy="999451"/>
            </a:xfrm>
            <a:prstGeom prst="rect">
              <a:avLst/>
            </a:prstGeom>
          </p:spPr>
        </p:pic>
        <p:grpSp>
          <p:nvGrpSpPr>
            <p:cNvPr id="162" name="Group 161">
              <a:extLst>
                <a:ext uri="{FF2B5EF4-FFF2-40B4-BE49-F238E27FC236}">
                  <a16:creationId xmlns:a16="http://schemas.microsoft.com/office/drawing/2014/main" xmlns="" id="{34457344-691C-417A-9C29-5AD8ABC43E5A}"/>
                </a:ext>
              </a:extLst>
            </p:cNvPr>
            <p:cNvGrpSpPr/>
            <p:nvPr userDrawn="1"/>
          </p:nvGrpSpPr>
          <p:grpSpPr>
            <a:xfrm>
              <a:off x="2034619" y="4836676"/>
              <a:ext cx="1965960" cy="1965960"/>
              <a:chOff x="5361924" y="7472790"/>
              <a:chExt cx="1828800" cy="1828800"/>
            </a:xfrm>
          </p:grpSpPr>
          <p:grpSp>
            <p:nvGrpSpPr>
              <p:cNvPr id="163" name="Group 162">
                <a:extLst>
                  <a:ext uri="{FF2B5EF4-FFF2-40B4-BE49-F238E27FC236}">
                    <a16:creationId xmlns:a16="http://schemas.microsoft.com/office/drawing/2014/main" xmlns="" id="{68DDC918-5A9B-4D14-98A4-9002D8520FD4}"/>
                  </a:ext>
                </a:extLst>
              </p:cNvPr>
              <p:cNvGrpSpPr/>
              <p:nvPr userDrawn="1"/>
            </p:nvGrpSpPr>
            <p:grpSpPr>
              <a:xfrm>
                <a:off x="5361924" y="7472790"/>
                <a:ext cx="1828800" cy="1828800"/>
                <a:chOff x="5361924" y="7472790"/>
                <a:chExt cx="1828800" cy="1828800"/>
              </a:xfrm>
            </p:grpSpPr>
            <p:grpSp>
              <p:nvGrpSpPr>
                <p:cNvPr id="165" name="Group 164">
                  <a:extLst>
                    <a:ext uri="{FF2B5EF4-FFF2-40B4-BE49-F238E27FC236}">
                      <a16:creationId xmlns:a16="http://schemas.microsoft.com/office/drawing/2014/main" xmlns="" id="{2366D07F-988F-459E-BBD3-15126F92902E}"/>
                    </a:ext>
                  </a:extLst>
                </p:cNvPr>
                <p:cNvGrpSpPr/>
                <p:nvPr userDrawn="1"/>
              </p:nvGrpSpPr>
              <p:grpSpPr>
                <a:xfrm>
                  <a:off x="5361924" y="7472790"/>
                  <a:ext cx="1828800" cy="1828800"/>
                  <a:chOff x="5388428" y="7173291"/>
                  <a:chExt cx="1828800" cy="1828800"/>
                </a:xfrm>
              </p:grpSpPr>
              <p:grpSp>
                <p:nvGrpSpPr>
                  <p:cNvPr id="173" name="Group 172">
                    <a:extLst>
                      <a:ext uri="{FF2B5EF4-FFF2-40B4-BE49-F238E27FC236}">
                        <a16:creationId xmlns:a16="http://schemas.microsoft.com/office/drawing/2014/main" xmlns="" id="{6CCACE8C-699F-4B10-BA84-94167BA05CC5}"/>
                      </a:ext>
                    </a:extLst>
                  </p:cNvPr>
                  <p:cNvGrpSpPr/>
                  <p:nvPr userDrawn="1"/>
                </p:nvGrpSpPr>
                <p:grpSpPr>
                  <a:xfrm>
                    <a:off x="5388428" y="7173291"/>
                    <a:ext cx="1828800" cy="1828800"/>
                    <a:chOff x="5388428" y="7173291"/>
                    <a:chExt cx="1828800" cy="1828800"/>
                  </a:xfrm>
                </p:grpSpPr>
                <p:grpSp>
                  <p:nvGrpSpPr>
                    <p:cNvPr id="176" name="Group 175">
                      <a:extLst>
                        <a:ext uri="{FF2B5EF4-FFF2-40B4-BE49-F238E27FC236}">
                          <a16:creationId xmlns:a16="http://schemas.microsoft.com/office/drawing/2014/main" xmlns="" id="{59F49E32-0B71-4676-8012-BA971DA2100F}"/>
                        </a:ext>
                      </a:extLst>
                    </p:cNvPr>
                    <p:cNvGrpSpPr/>
                    <p:nvPr userDrawn="1"/>
                  </p:nvGrpSpPr>
                  <p:grpSpPr>
                    <a:xfrm>
                      <a:off x="5388428" y="7173291"/>
                      <a:ext cx="1828800" cy="1828800"/>
                      <a:chOff x="5579044" y="7049770"/>
                      <a:chExt cx="1828800" cy="1828800"/>
                    </a:xfrm>
                  </p:grpSpPr>
                  <p:grpSp>
                    <p:nvGrpSpPr>
                      <p:cNvPr id="178" name="Group 177">
                        <a:extLst>
                          <a:ext uri="{FF2B5EF4-FFF2-40B4-BE49-F238E27FC236}">
                            <a16:creationId xmlns:a16="http://schemas.microsoft.com/office/drawing/2014/main" xmlns="" id="{DF41FA5A-1504-4DC4-B514-00C377423E7C}"/>
                          </a:ext>
                        </a:extLst>
                      </p:cNvPr>
                      <p:cNvGrpSpPr/>
                      <p:nvPr userDrawn="1"/>
                    </p:nvGrpSpPr>
                    <p:grpSpPr>
                      <a:xfrm>
                        <a:off x="5579044" y="7049770"/>
                        <a:ext cx="1828800" cy="1828800"/>
                        <a:chOff x="5579044" y="7049770"/>
                        <a:chExt cx="1828800" cy="1828800"/>
                      </a:xfrm>
                    </p:grpSpPr>
                    <p:grpSp>
                      <p:nvGrpSpPr>
                        <p:cNvPr id="180" name="Group 179">
                          <a:extLst>
                            <a:ext uri="{FF2B5EF4-FFF2-40B4-BE49-F238E27FC236}">
                              <a16:creationId xmlns:a16="http://schemas.microsoft.com/office/drawing/2014/main" xmlns="" id="{68B4610A-A91F-459F-A9C5-9FC624665516}"/>
                            </a:ext>
                          </a:extLst>
                        </p:cNvPr>
                        <p:cNvGrpSpPr/>
                        <p:nvPr userDrawn="1"/>
                      </p:nvGrpSpPr>
                      <p:grpSpPr>
                        <a:xfrm>
                          <a:off x="5579044" y="7049770"/>
                          <a:ext cx="1828800" cy="1828800"/>
                          <a:chOff x="5579044" y="7049770"/>
                          <a:chExt cx="1828800" cy="1828800"/>
                        </a:xfrm>
                      </p:grpSpPr>
                      <p:grpSp>
                        <p:nvGrpSpPr>
                          <p:cNvPr id="182" name="Group 181">
                            <a:extLst>
                              <a:ext uri="{FF2B5EF4-FFF2-40B4-BE49-F238E27FC236}">
                                <a16:creationId xmlns:a16="http://schemas.microsoft.com/office/drawing/2014/main" xmlns="" id="{D794F6E3-A9E3-42A9-93AA-7B9E20AD922D}"/>
                              </a:ext>
                            </a:extLst>
                          </p:cNvPr>
                          <p:cNvGrpSpPr/>
                          <p:nvPr userDrawn="1"/>
                        </p:nvGrpSpPr>
                        <p:grpSpPr>
                          <a:xfrm>
                            <a:off x="5579044" y="7049770"/>
                            <a:ext cx="1828800" cy="1828800"/>
                            <a:chOff x="5579044" y="7049770"/>
                            <a:chExt cx="1828800" cy="1828800"/>
                          </a:xfrm>
                        </p:grpSpPr>
                        <p:sp>
                          <p:nvSpPr>
                            <p:cNvPr id="184" name="Oval 183">
                              <a:extLst>
                                <a:ext uri="{FF2B5EF4-FFF2-40B4-BE49-F238E27FC236}">
                                  <a16:creationId xmlns:a16="http://schemas.microsoft.com/office/drawing/2014/main" xmlns="" id="{90B634B0-4792-4A28-B92A-ACA35F177675}"/>
                                </a:ext>
                              </a:extLst>
                            </p:cNvPr>
                            <p:cNvSpPr/>
                            <p:nvPr userDrawn="1"/>
                          </p:nvSpPr>
                          <p:spPr>
                            <a:xfrm>
                              <a:off x="5579044" y="7049770"/>
                              <a:ext cx="1828800" cy="18288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85" name="Oval 184">
                              <a:extLst>
                                <a:ext uri="{FF2B5EF4-FFF2-40B4-BE49-F238E27FC236}">
                                  <a16:creationId xmlns:a16="http://schemas.microsoft.com/office/drawing/2014/main" xmlns="" id="{1B466310-2C61-42F1-81EB-2B5BF01B2267}"/>
                                </a:ext>
                              </a:extLst>
                            </p:cNvPr>
                            <p:cNvSpPr/>
                            <p:nvPr userDrawn="1"/>
                          </p:nvSpPr>
                          <p:spPr>
                            <a:xfrm>
                              <a:off x="5647624" y="7118350"/>
                              <a:ext cx="1691640" cy="16916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3" name="Oval 182">
                            <a:extLst>
                              <a:ext uri="{FF2B5EF4-FFF2-40B4-BE49-F238E27FC236}">
                                <a16:creationId xmlns:a16="http://schemas.microsoft.com/office/drawing/2014/main" xmlns="" id="{53A72A9A-79AE-4A89-8938-7A85E2248DE6}"/>
                              </a:ext>
                            </a:extLst>
                          </p:cNvPr>
                          <p:cNvSpPr/>
                          <p:nvPr userDrawn="1"/>
                        </p:nvSpPr>
                        <p:spPr>
                          <a:xfrm>
                            <a:off x="5716204" y="7186930"/>
                            <a:ext cx="1554480" cy="15544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81" name="Oval 180">
                          <a:extLst>
                            <a:ext uri="{FF2B5EF4-FFF2-40B4-BE49-F238E27FC236}">
                              <a16:creationId xmlns:a16="http://schemas.microsoft.com/office/drawing/2014/main" xmlns="" id="{02618DCD-5B83-4412-9D1A-968C246DCAC1}"/>
                            </a:ext>
                          </a:extLst>
                        </p:cNvPr>
                        <p:cNvSpPr/>
                        <p:nvPr userDrawn="1"/>
                      </p:nvSpPr>
                      <p:spPr>
                        <a:xfrm>
                          <a:off x="5784784" y="7255510"/>
                          <a:ext cx="1417320" cy="14173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9" name="Oval 178">
                        <a:extLst>
                          <a:ext uri="{FF2B5EF4-FFF2-40B4-BE49-F238E27FC236}">
                            <a16:creationId xmlns:a16="http://schemas.microsoft.com/office/drawing/2014/main" xmlns="" id="{29B173F9-A6EA-4B31-B4C6-3C8DE08F2F11}"/>
                          </a:ext>
                        </a:extLst>
                      </p:cNvPr>
                      <p:cNvSpPr/>
                      <p:nvPr userDrawn="1"/>
                    </p:nvSpPr>
                    <p:spPr>
                      <a:xfrm>
                        <a:off x="5853364" y="7324090"/>
                        <a:ext cx="1280160" cy="12801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7" name="Oval 176">
                      <a:extLst>
                        <a:ext uri="{FF2B5EF4-FFF2-40B4-BE49-F238E27FC236}">
                          <a16:creationId xmlns:a16="http://schemas.microsoft.com/office/drawing/2014/main" xmlns="" id="{466DB0E2-4B80-4A09-8BCA-9432E1E1DAE3}"/>
                        </a:ext>
                      </a:extLst>
                    </p:cNvPr>
                    <p:cNvSpPr/>
                    <p:nvPr userDrawn="1"/>
                  </p:nvSpPr>
                  <p:spPr>
                    <a:xfrm>
                      <a:off x="5731328" y="7516191"/>
                      <a:ext cx="1143000" cy="11430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74" name="Oval 173">
                    <a:extLst>
                      <a:ext uri="{FF2B5EF4-FFF2-40B4-BE49-F238E27FC236}">
                        <a16:creationId xmlns:a16="http://schemas.microsoft.com/office/drawing/2014/main" xmlns="" id="{20D2F087-D77F-4913-922E-014FB9DEE63E}"/>
                      </a:ext>
                    </a:extLst>
                  </p:cNvPr>
                  <p:cNvSpPr/>
                  <p:nvPr userDrawn="1"/>
                </p:nvSpPr>
                <p:spPr>
                  <a:xfrm>
                    <a:off x="5799908" y="7584771"/>
                    <a:ext cx="1005840" cy="10058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6" name="Oval 165">
                  <a:extLst>
                    <a:ext uri="{FF2B5EF4-FFF2-40B4-BE49-F238E27FC236}">
                      <a16:creationId xmlns:a16="http://schemas.microsoft.com/office/drawing/2014/main" xmlns="" id="{DD44EC19-A244-4489-9CB8-0361CFBFD02F}"/>
                    </a:ext>
                  </a:extLst>
                </p:cNvPr>
                <p:cNvSpPr/>
                <p:nvPr userDrawn="1"/>
              </p:nvSpPr>
              <p:spPr>
                <a:xfrm>
                  <a:off x="5841984" y="7952850"/>
                  <a:ext cx="868680" cy="8686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7" name="Oval 166">
                  <a:extLst>
                    <a:ext uri="{FF2B5EF4-FFF2-40B4-BE49-F238E27FC236}">
                      <a16:creationId xmlns:a16="http://schemas.microsoft.com/office/drawing/2014/main" xmlns="" id="{C5C029E7-6D6D-4D14-8D8E-E407011AF097}"/>
                    </a:ext>
                  </a:extLst>
                </p:cNvPr>
                <p:cNvSpPr/>
                <p:nvPr userDrawn="1"/>
              </p:nvSpPr>
              <p:spPr>
                <a:xfrm>
                  <a:off x="5910564" y="8021430"/>
                  <a:ext cx="731520" cy="7315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69" name="Oval 168">
                  <a:extLst>
                    <a:ext uri="{FF2B5EF4-FFF2-40B4-BE49-F238E27FC236}">
                      <a16:creationId xmlns:a16="http://schemas.microsoft.com/office/drawing/2014/main" xmlns="" id="{4A74D8A7-ACD3-40A3-918D-46DF99BF9F3E}"/>
                    </a:ext>
                  </a:extLst>
                </p:cNvPr>
                <p:cNvSpPr/>
                <p:nvPr userDrawn="1"/>
              </p:nvSpPr>
              <p:spPr>
                <a:xfrm>
                  <a:off x="5979144" y="8090010"/>
                  <a:ext cx="594360" cy="5943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1" name="Oval 170">
                  <a:extLst>
                    <a:ext uri="{FF2B5EF4-FFF2-40B4-BE49-F238E27FC236}">
                      <a16:creationId xmlns:a16="http://schemas.microsoft.com/office/drawing/2014/main" xmlns="" id="{9C994ED9-5124-452B-986B-4782056BCFB3}"/>
                    </a:ext>
                  </a:extLst>
                </p:cNvPr>
                <p:cNvSpPr/>
                <p:nvPr userDrawn="1"/>
              </p:nvSpPr>
              <p:spPr>
                <a:xfrm>
                  <a:off x="6047724" y="8158590"/>
                  <a:ext cx="457200" cy="4572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72" name="Oval 171">
                  <a:extLst>
                    <a:ext uri="{FF2B5EF4-FFF2-40B4-BE49-F238E27FC236}">
                      <a16:creationId xmlns:a16="http://schemas.microsoft.com/office/drawing/2014/main" xmlns="" id="{8ADCBFB4-9F0A-40FB-A585-2728254E0A7C}"/>
                    </a:ext>
                  </a:extLst>
                </p:cNvPr>
                <p:cNvSpPr/>
                <p:nvPr userDrawn="1"/>
              </p:nvSpPr>
              <p:spPr>
                <a:xfrm>
                  <a:off x="6116304" y="8227170"/>
                  <a:ext cx="320040" cy="3200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164" name="Oval 163">
                <a:extLst>
                  <a:ext uri="{FF2B5EF4-FFF2-40B4-BE49-F238E27FC236}">
                    <a16:creationId xmlns:a16="http://schemas.microsoft.com/office/drawing/2014/main" xmlns="" id="{42E049E2-81A6-45F8-BA9F-DEA21400B1AD}"/>
                  </a:ext>
                </a:extLst>
              </p:cNvPr>
              <p:cNvSpPr/>
              <p:nvPr userDrawn="1"/>
            </p:nvSpPr>
            <p:spPr>
              <a:xfrm>
                <a:off x="6184884" y="8295750"/>
                <a:ext cx="182880" cy="1828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7" name="Freeform: Shape 66">
              <a:extLst>
                <a:ext uri="{FF2B5EF4-FFF2-40B4-BE49-F238E27FC236}">
                  <a16:creationId xmlns:a16="http://schemas.microsoft.com/office/drawing/2014/main" xmlns="" id="{75F20D6C-6085-4D3F-9186-6895908C97B9}"/>
                </a:ext>
              </a:extLst>
            </p:cNvPr>
            <p:cNvSpPr/>
            <p:nvPr userDrawn="1"/>
          </p:nvSpPr>
          <p:spPr>
            <a:xfrm rot="16200000">
              <a:off x="2537077" y="5335524"/>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1" name="Rectangle 70">
              <a:extLst>
                <a:ext uri="{FF2B5EF4-FFF2-40B4-BE49-F238E27FC236}">
                  <a16:creationId xmlns:a16="http://schemas.microsoft.com/office/drawing/2014/main" xmlns="" id="{BC56BE23-DE49-4D55-A6A0-DFE2A870120D}"/>
                </a:ext>
              </a:extLst>
            </p:cNvPr>
            <p:cNvSpPr/>
            <p:nvPr userDrawn="1"/>
          </p:nvSpPr>
          <p:spPr>
            <a:xfrm>
              <a:off x="4058844" y="6089528"/>
              <a:ext cx="2049251" cy="768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5" name="Oval 74">
              <a:extLst>
                <a:ext uri="{FF2B5EF4-FFF2-40B4-BE49-F238E27FC236}">
                  <a16:creationId xmlns:a16="http://schemas.microsoft.com/office/drawing/2014/main" xmlns="" id="{BCF3BD55-FF25-4CA9-8016-81AEB8AA43E8}"/>
                </a:ext>
              </a:extLst>
            </p:cNvPr>
            <p:cNvSpPr/>
            <p:nvPr userDrawn="1"/>
          </p:nvSpPr>
          <p:spPr>
            <a:xfrm>
              <a:off x="5868264" y="185947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7" name="Straight Connector 76">
              <a:extLst>
                <a:ext uri="{FF2B5EF4-FFF2-40B4-BE49-F238E27FC236}">
                  <a16:creationId xmlns:a16="http://schemas.microsoft.com/office/drawing/2014/main" xmlns="" id="{DE09EA6C-7AC2-47BE-95B8-4D3412867BA5}"/>
                </a:ext>
              </a:extLst>
            </p:cNvPr>
            <p:cNvCxnSpPr>
              <a:cxnSpLocks/>
              <a:stCxn id="38" idx="4"/>
            </p:cNvCxnSpPr>
            <p:nvPr userDrawn="1"/>
          </p:nvCxnSpPr>
          <p:spPr>
            <a:xfrm flipV="1">
              <a:off x="0" y="1991841"/>
              <a:ext cx="5931799" cy="33894"/>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xmlns="" id="{6C25C416-A3A2-4CF9-9532-2C0BFB51CFDF}"/>
              </a:ext>
            </a:extLst>
          </p:cNvPr>
          <p:cNvSpPr>
            <a:spLocks noGrp="1"/>
          </p:cNvSpPr>
          <p:nvPr>
            <p:ph type="ctrTitle" hasCustomPrompt="1"/>
          </p:nvPr>
        </p:nvSpPr>
        <p:spPr>
          <a:xfrm>
            <a:off x="6605937" y="142874"/>
            <a:ext cx="5099392" cy="4914973"/>
          </a:xfrm>
        </p:spPr>
        <p:txBody>
          <a:bodyPr anchor="ctr" anchorCtr="0">
            <a:noAutofit/>
          </a:bodyPr>
          <a:lstStyle>
            <a:lvl1pPr algn="ctr">
              <a:defRPr sz="6000" cap="all" baseline="0">
                <a:solidFill>
                  <a:schemeClr val="tx2"/>
                </a:solidFill>
              </a:defRPr>
            </a:lvl1pPr>
          </a:lstStyle>
          <a:p>
            <a:r>
              <a:rPr lang="en-US" dirty="0"/>
              <a:t>Click to ADD TITLE</a:t>
            </a:r>
          </a:p>
        </p:txBody>
      </p:sp>
      <p:sp>
        <p:nvSpPr>
          <p:cNvPr id="192" name="Date Placeholder 3">
            <a:extLst>
              <a:ext uri="{FF2B5EF4-FFF2-40B4-BE49-F238E27FC236}">
                <a16:creationId xmlns:a16="http://schemas.microsoft.com/office/drawing/2014/main" xmlns="" id="{2837477B-3D20-4982-86AF-91100FE408D3}"/>
              </a:ext>
            </a:extLst>
          </p:cNvPr>
          <p:cNvSpPr>
            <a:spLocks noGrp="1"/>
          </p:cNvSpPr>
          <p:nvPr>
            <p:ph type="dt" sz="half" idx="10"/>
          </p:nvPr>
        </p:nvSpPr>
        <p:spPr>
          <a:xfrm>
            <a:off x="7519822" y="6353175"/>
            <a:ext cx="1097280" cy="365125"/>
          </a:xfrm>
        </p:spPr>
        <p:txBody>
          <a:bodyPr/>
          <a:lstStyle>
            <a:lvl1pPr>
              <a:defRPr>
                <a:solidFill>
                  <a:schemeClr val="bg1"/>
                </a:solidFill>
              </a:defRPr>
            </a:lvl1pPr>
          </a:lstStyle>
          <a:p>
            <a:r>
              <a:rPr lang="en-US"/>
              <a:t>20XX</a:t>
            </a:r>
            <a:endParaRPr lang="en-US" dirty="0"/>
          </a:p>
        </p:txBody>
      </p:sp>
      <p:sp>
        <p:nvSpPr>
          <p:cNvPr id="193" name="Footer Placeholder 4">
            <a:extLst>
              <a:ext uri="{FF2B5EF4-FFF2-40B4-BE49-F238E27FC236}">
                <a16:creationId xmlns:a16="http://schemas.microsoft.com/office/drawing/2014/main" xmlns="" id="{B6E38A1E-AF37-4A09-9B69-65397A079362}"/>
              </a:ext>
            </a:extLst>
          </p:cNvPr>
          <p:cNvSpPr>
            <a:spLocks noGrp="1"/>
          </p:cNvSpPr>
          <p:nvPr>
            <p:ph type="ftr" sz="quarter" idx="11"/>
          </p:nvPr>
        </p:nvSpPr>
        <p:spPr>
          <a:xfrm>
            <a:off x="8727198" y="6350000"/>
            <a:ext cx="2286000" cy="365125"/>
          </a:xfrm>
        </p:spPr>
        <p:txBody>
          <a:bodyPr/>
          <a:lstStyle>
            <a:lvl1pPr>
              <a:defRPr>
                <a:solidFill>
                  <a:schemeClr val="bg1"/>
                </a:solidFill>
              </a:defRPr>
            </a:lvl1pPr>
          </a:lstStyle>
          <a:p>
            <a:r>
              <a:rPr lang="en-US" dirty="0"/>
              <a:t>Pitch deck title</a:t>
            </a:r>
          </a:p>
        </p:txBody>
      </p:sp>
      <p:sp>
        <p:nvSpPr>
          <p:cNvPr id="194" name="Slide Number Placeholder 5">
            <a:extLst>
              <a:ext uri="{FF2B5EF4-FFF2-40B4-BE49-F238E27FC236}">
                <a16:creationId xmlns:a16="http://schemas.microsoft.com/office/drawing/2014/main" xmlns="" id="{FB77B535-C760-4E32-8A7E-BF9AD08BBC39}"/>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64770521"/>
      </p:ext>
    </p:extLst>
  </p:cSld>
  <p:clrMapOvr>
    <a:masterClrMapping/>
  </p:clrMapOvr>
  <p:extLst>
    <p:ext uri="{DCECCB84-F9BA-43D5-87BE-67443E8EF086}">
      <p15:sldGuideLst xmlns:p15="http://schemas.microsoft.com/office/powerpoint/2012/main" xmlns="">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5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layout with icons">
    <p:bg>
      <p:bgPr>
        <a:solidFill>
          <a:schemeClr val="tx2"/>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xmlns="" id="{4F4AB913-E6BC-42AA-956F-BE8B54570B15}"/>
              </a:ext>
              <a:ext uri="{C183D7F6-B498-43B3-948B-1728B52AA6E4}">
                <adec:decorative xmlns:adec="http://schemas.microsoft.com/office/drawing/2017/decorative" xmlns="" val="1"/>
              </a:ext>
            </a:extLst>
          </p:cNvPr>
          <p:cNvGrpSpPr/>
          <p:nvPr userDrawn="1"/>
        </p:nvGrpSpPr>
        <p:grpSpPr>
          <a:xfrm>
            <a:off x="-1000" y="0"/>
            <a:ext cx="1015984" cy="6858000"/>
            <a:chOff x="-1000" y="0"/>
            <a:chExt cx="1015984" cy="6858000"/>
          </a:xfrm>
        </p:grpSpPr>
        <p:sp>
          <p:nvSpPr>
            <p:cNvPr id="13" name="Rectangle 12">
              <a:extLst>
                <a:ext uri="{FF2B5EF4-FFF2-40B4-BE49-F238E27FC236}">
                  <a16:creationId xmlns:a16="http://schemas.microsoft.com/office/drawing/2014/main" xmlns="" id="{39C870B4-B099-4311-A8C7-2C72CD4D74E5}"/>
                </a:ext>
                <a:ext uri="{C183D7F6-B498-43B3-948B-1728B52AA6E4}">
                  <adec:decorative xmlns:adec="http://schemas.microsoft.com/office/drawing/2017/decorative" xmlns="" val="1"/>
                </a:ext>
              </a:extLst>
            </p:cNvPr>
            <p:cNvSpPr/>
            <p:nvPr userDrawn="1"/>
          </p:nvSpPr>
          <p:spPr>
            <a:xfrm>
              <a:off x="0" y="4828032"/>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xmlns="" id="{40BFE83D-371B-498A-B5E9-347973288684}"/>
                </a:ext>
                <a:ext uri="{C183D7F6-B498-43B3-948B-1728B52AA6E4}">
                  <adec:decorative xmlns:adec="http://schemas.microsoft.com/office/drawing/2017/decorative" xmlns="" val="1"/>
                </a:ext>
              </a:extLst>
            </p:cNvPr>
            <p:cNvSpPr/>
            <p:nvPr userDrawn="1"/>
          </p:nvSpPr>
          <p:spPr>
            <a:xfrm>
              <a:off x="0"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xmlns="" id="{29866C73-B970-43C4-A474-D1203C4A3343}"/>
                </a:ext>
                <a:ext uri="{C183D7F6-B498-43B3-948B-1728B52AA6E4}">
                  <adec:decorative xmlns:adec="http://schemas.microsoft.com/office/drawing/2017/decorative" xmlns="" val="1"/>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2" name="Picture 21">
              <a:extLst>
                <a:ext uri="{FF2B5EF4-FFF2-40B4-BE49-F238E27FC236}">
                  <a16:creationId xmlns:a16="http://schemas.microsoft.com/office/drawing/2014/main" xmlns="" id="{C0C1F8BB-C13B-4B90-91D2-C95CB1363F08}"/>
                </a:ext>
                <a:ext uri="{C183D7F6-B498-43B3-948B-1728B52AA6E4}">
                  <adec:decorative xmlns:adec="http://schemas.microsoft.com/office/drawing/2017/decorative" xmlns="" val="1"/>
                </a:ext>
              </a:extLst>
            </p:cNvPr>
            <p:cNvPicPr>
              <a:picLocks noChangeAspect="1"/>
            </p:cNvPicPr>
            <p:nvPr userDrawn="1"/>
          </p:nvPicPr>
          <p:blipFill>
            <a:blip r:embed="rId2" cstate="screen">
              <a:extLst>
                <a:ext uri="{28A0092B-C50C-407E-A947-70E740481C1C}">
                  <a14:useLocalDpi xmlns:a14="http://schemas.microsoft.com/office/drawing/2010/main" xmlns="" val="0"/>
                </a:ext>
              </a:extLst>
            </a:blip>
            <a:stretch>
              <a:fillRect/>
            </a:stretch>
          </p:blipFill>
          <p:spPr>
            <a:xfrm rot="5400000">
              <a:off x="-462818" y="552957"/>
              <a:ext cx="1828800" cy="905164"/>
            </a:xfrm>
            <a:prstGeom prst="rect">
              <a:avLst/>
            </a:prstGeom>
          </p:spPr>
        </p:pic>
        <p:sp>
          <p:nvSpPr>
            <p:cNvPr id="23" name="Rectangle 22">
              <a:extLst>
                <a:ext uri="{FF2B5EF4-FFF2-40B4-BE49-F238E27FC236}">
                  <a16:creationId xmlns:a16="http://schemas.microsoft.com/office/drawing/2014/main" xmlns="" id="{266F531E-E93E-4E5C-9674-1B9C610CDF5F}"/>
                </a:ext>
                <a:ext uri="{C183D7F6-B498-43B3-948B-1728B52AA6E4}">
                  <adec:decorative xmlns:adec="http://schemas.microsoft.com/office/drawing/2017/decorative" xmlns="" val="1"/>
                </a:ext>
              </a:extLst>
            </p:cNvPr>
            <p:cNvSpPr/>
            <p:nvPr userDrawn="1"/>
          </p:nvSpPr>
          <p:spPr>
            <a:xfrm>
              <a:off x="0"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Freeform: Shape 45">
              <a:extLst>
                <a:ext uri="{FF2B5EF4-FFF2-40B4-BE49-F238E27FC236}">
                  <a16:creationId xmlns:a16="http://schemas.microsoft.com/office/drawing/2014/main" xmlns="" id="{3E3AD939-EB0C-4B1E-9A4E-04D6BE504D40}"/>
                </a:ext>
                <a:ext uri="{C183D7F6-B498-43B3-948B-1728B52AA6E4}">
                  <adec:decorative xmlns:adec="http://schemas.microsoft.com/office/drawing/2017/decorative" xmlns="" val="1"/>
                </a:ext>
              </a:extLst>
            </p:cNvPr>
            <p:cNvSpPr/>
            <p:nvPr userDrawn="1"/>
          </p:nvSpPr>
          <p:spPr>
            <a:xfrm rot="10800000">
              <a:off x="100582" y="2932749"/>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3" name="Graphic 52">
              <a:extLst>
                <a:ext uri="{FF2B5EF4-FFF2-40B4-BE49-F238E27FC236}">
                  <a16:creationId xmlns:a16="http://schemas.microsoft.com/office/drawing/2014/main" xmlns="" id="{0C939296-0EC5-4504-B10B-2AA1A2F60A91}"/>
                </a:ext>
                <a:ext uri="{C183D7F6-B498-43B3-948B-1728B52AA6E4}">
                  <adec:decorative xmlns:adec="http://schemas.microsoft.com/office/drawing/2017/decorative" xmlns="" val="1"/>
                </a:ext>
              </a:extLst>
            </p:cNvPr>
            <p:cNvPicPr>
              <a:picLocks noChangeAspect="1"/>
            </p:cNvPicPr>
            <p:nvPr userDrawn="1"/>
          </p:nvPicPr>
          <p:blipFill>
            <a:blip r:embed="rId3">
              <a:extLst>
                <a:ext uri="{96DAC541-7B7A-43D3-8B79-37D633B846F1}">
                  <asvg:svgBlip xmlns:asvg="http://schemas.microsoft.com/office/drawing/2016/SVG/main" xmlns="" r:embed="rId4"/>
                </a:ext>
              </a:extLst>
            </a:blip>
            <a:stretch>
              <a:fillRect/>
            </a:stretch>
          </p:blipFill>
          <p:spPr>
            <a:xfrm rot="5400000">
              <a:off x="-457200" y="5380762"/>
              <a:ext cx="1828800" cy="914400"/>
            </a:xfrm>
            <a:prstGeom prst="rect">
              <a:avLst/>
            </a:prstGeom>
          </p:spPr>
        </p:pic>
      </p:grpSp>
      <p:sp>
        <p:nvSpPr>
          <p:cNvPr id="2" name="Title 1">
            <a:extLst>
              <a:ext uri="{FF2B5EF4-FFF2-40B4-BE49-F238E27FC236}">
                <a16:creationId xmlns:a16="http://schemas.microsoft.com/office/drawing/2014/main" xmlns="" id="{46ACA106-0FC3-4FE9-9338-4AC3D15608E5}"/>
              </a:ext>
            </a:extLst>
          </p:cNvPr>
          <p:cNvSpPr>
            <a:spLocks noGrp="1"/>
          </p:cNvSpPr>
          <p:nvPr>
            <p:ph type="title" hasCustomPrompt="1"/>
          </p:nvPr>
        </p:nvSpPr>
        <p:spPr>
          <a:xfrm>
            <a:off x="1554480" y="192024"/>
            <a:ext cx="9713765" cy="1731540"/>
          </a:xfrm>
        </p:spPr>
        <p:txBody>
          <a:bodyPr anchor="b" anchorCtr="0">
            <a:noAutofit/>
          </a:bodyPr>
          <a:lstStyle>
            <a:lvl1pPr>
              <a:defRPr cap="all" baseline="0">
                <a:solidFill>
                  <a:schemeClr val="accent1"/>
                </a:solidFill>
              </a:defRPr>
            </a:lvl1pPr>
          </a:lstStyle>
          <a:p>
            <a:r>
              <a:rPr lang="en-US" dirty="0"/>
              <a:t>CLICK TO ADD TITLE</a:t>
            </a:r>
          </a:p>
        </p:txBody>
      </p:sp>
      <p:sp>
        <p:nvSpPr>
          <p:cNvPr id="7" name="Picture Placeholder 6">
            <a:extLst>
              <a:ext uri="{FF2B5EF4-FFF2-40B4-BE49-F238E27FC236}">
                <a16:creationId xmlns:a16="http://schemas.microsoft.com/office/drawing/2014/main" xmlns="" id="{A695B89C-ED4D-97EB-CDA4-74327E70B269}"/>
              </a:ext>
            </a:extLst>
          </p:cNvPr>
          <p:cNvSpPr>
            <a:spLocks noGrp="1"/>
          </p:cNvSpPr>
          <p:nvPr>
            <p:ph type="pic" sz="quarter" idx="21" hasCustomPrompt="1"/>
          </p:nvPr>
        </p:nvSpPr>
        <p:spPr>
          <a:xfrm>
            <a:off x="2469641" y="2269334"/>
            <a:ext cx="914400" cy="914400"/>
          </a:xfrm>
        </p:spPr>
        <p:txBody>
          <a:bodyPr>
            <a:normAutofit/>
          </a:bodyPr>
          <a:lstStyle>
            <a:lvl1pPr marL="0" indent="0" algn="ctr">
              <a:buNone/>
              <a:defRPr sz="1000"/>
            </a:lvl1pPr>
          </a:lstStyle>
          <a:p>
            <a:r>
              <a:rPr lang="en-US" dirty="0"/>
              <a:t>Click to add picture</a:t>
            </a:r>
          </a:p>
        </p:txBody>
      </p:sp>
      <p:sp>
        <p:nvSpPr>
          <p:cNvPr id="17" name="Text Placeholder 2">
            <a:extLst>
              <a:ext uri="{FF2B5EF4-FFF2-40B4-BE49-F238E27FC236}">
                <a16:creationId xmlns:a16="http://schemas.microsoft.com/office/drawing/2014/main" xmlns="" id="{52AD81DC-207F-4541-B02D-802D3D5B2813}"/>
              </a:ext>
            </a:extLst>
          </p:cNvPr>
          <p:cNvSpPr>
            <a:spLocks noGrp="1"/>
          </p:cNvSpPr>
          <p:nvPr>
            <p:ph type="body" idx="13" hasCustomPrompt="1"/>
          </p:nvPr>
        </p:nvSpPr>
        <p:spPr>
          <a:xfrm>
            <a:off x="1555241" y="3366741"/>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3" name="Content Placeholder 2">
            <a:extLst>
              <a:ext uri="{FF2B5EF4-FFF2-40B4-BE49-F238E27FC236}">
                <a16:creationId xmlns:a16="http://schemas.microsoft.com/office/drawing/2014/main" xmlns="" id="{02BF6510-D603-481E-B685-9095150A2891}"/>
              </a:ext>
            </a:extLst>
          </p:cNvPr>
          <p:cNvSpPr>
            <a:spLocks noGrp="1"/>
          </p:cNvSpPr>
          <p:nvPr>
            <p:ph sz="half" idx="1" hasCustomPrompt="1"/>
          </p:nvPr>
        </p:nvSpPr>
        <p:spPr>
          <a:xfrm>
            <a:off x="1555241"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dirty="0"/>
              <a:t>Click to add content</a:t>
            </a:r>
          </a:p>
        </p:txBody>
      </p:sp>
      <p:sp>
        <p:nvSpPr>
          <p:cNvPr id="8" name="Picture Placeholder 6">
            <a:extLst>
              <a:ext uri="{FF2B5EF4-FFF2-40B4-BE49-F238E27FC236}">
                <a16:creationId xmlns:a16="http://schemas.microsoft.com/office/drawing/2014/main" xmlns="" id="{26F9B84E-B1E9-DB51-2516-1AA4137D0F14}"/>
              </a:ext>
            </a:extLst>
          </p:cNvPr>
          <p:cNvSpPr>
            <a:spLocks noGrp="1"/>
          </p:cNvSpPr>
          <p:nvPr>
            <p:ph type="pic" sz="quarter" idx="22" hasCustomPrompt="1"/>
          </p:nvPr>
        </p:nvSpPr>
        <p:spPr>
          <a:xfrm>
            <a:off x="5954162" y="2269334"/>
            <a:ext cx="914400" cy="914400"/>
          </a:xfrm>
        </p:spPr>
        <p:txBody>
          <a:bodyPr>
            <a:normAutofit/>
          </a:bodyPr>
          <a:lstStyle>
            <a:lvl1pPr marL="0" indent="0" algn="ctr">
              <a:buNone/>
              <a:defRPr sz="1000"/>
            </a:lvl1pPr>
          </a:lstStyle>
          <a:p>
            <a:r>
              <a:rPr lang="en-US" dirty="0"/>
              <a:t>Click to add picture</a:t>
            </a:r>
          </a:p>
        </p:txBody>
      </p:sp>
      <p:sp>
        <p:nvSpPr>
          <p:cNvPr id="19" name="Text Placeholder 2">
            <a:extLst>
              <a:ext uri="{FF2B5EF4-FFF2-40B4-BE49-F238E27FC236}">
                <a16:creationId xmlns:a16="http://schemas.microsoft.com/office/drawing/2014/main" xmlns="" id="{D13E526C-A314-4221-BF6F-A27491DFB8F8}"/>
              </a:ext>
            </a:extLst>
          </p:cNvPr>
          <p:cNvSpPr>
            <a:spLocks noGrp="1"/>
          </p:cNvSpPr>
          <p:nvPr>
            <p:ph type="body" idx="15" hasCustomPrompt="1"/>
          </p:nvPr>
        </p:nvSpPr>
        <p:spPr>
          <a:xfrm>
            <a:off x="5046530" y="3359890"/>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16" name="Content Placeholder 2">
            <a:extLst>
              <a:ext uri="{FF2B5EF4-FFF2-40B4-BE49-F238E27FC236}">
                <a16:creationId xmlns:a16="http://schemas.microsoft.com/office/drawing/2014/main" xmlns="" id="{F8BF0048-EF4E-483F-8467-041ED0818280}"/>
              </a:ext>
            </a:extLst>
          </p:cNvPr>
          <p:cNvSpPr>
            <a:spLocks noGrp="1"/>
          </p:cNvSpPr>
          <p:nvPr>
            <p:ph sz="half" idx="14" hasCustomPrompt="1"/>
          </p:nvPr>
        </p:nvSpPr>
        <p:spPr>
          <a:xfrm>
            <a:off x="5046530" y="3894568"/>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dirty="0"/>
              <a:t>Click to add content</a:t>
            </a:r>
          </a:p>
        </p:txBody>
      </p:sp>
      <p:sp>
        <p:nvSpPr>
          <p:cNvPr id="9" name="Picture Placeholder 6">
            <a:extLst>
              <a:ext uri="{FF2B5EF4-FFF2-40B4-BE49-F238E27FC236}">
                <a16:creationId xmlns:a16="http://schemas.microsoft.com/office/drawing/2014/main" xmlns="" id="{12CE71C8-6AD4-74F6-747D-69943D425DB2}"/>
              </a:ext>
            </a:extLst>
          </p:cNvPr>
          <p:cNvSpPr>
            <a:spLocks noGrp="1"/>
          </p:cNvSpPr>
          <p:nvPr>
            <p:ph type="pic" sz="quarter" idx="23" hasCustomPrompt="1"/>
          </p:nvPr>
        </p:nvSpPr>
        <p:spPr>
          <a:xfrm>
            <a:off x="9439445" y="2269334"/>
            <a:ext cx="914400" cy="914400"/>
          </a:xfrm>
        </p:spPr>
        <p:txBody>
          <a:bodyPr>
            <a:normAutofit/>
          </a:bodyPr>
          <a:lstStyle>
            <a:lvl1pPr marL="0" indent="0" algn="ctr">
              <a:buNone/>
              <a:defRPr sz="1000"/>
            </a:lvl1pPr>
          </a:lstStyle>
          <a:p>
            <a:r>
              <a:rPr lang="en-US" dirty="0"/>
              <a:t>Click to add picture</a:t>
            </a:r>
          </a:p>
        </p:txBody>
      </p:sp>
      <p:sp>
        <p:nvSpPr>
          <p:cNvPr id="18" name="Text Placeholder 4">
            <a:extLst>
              <a:ext uri="{FF2B5EF4-FFF2-40B4-BE49-F238E27FC236}">
                <a16:creationId xmlns:a16="http://schemas.microsoft.com/office/drawing/2014/main" xmlns="" id="{F7289E8E-D34A-4BA8-A21D-2D40A211CB9B}"/>
              </a:ext>
            </a:extLst>
          </p:cNvPr>
          <p:cNvSpPr>
            <a:spLocks noGrp="1"/>
          </p:cNvSpPr>
          <p:nvPr>
            <p:ph type="body" sz="quarter" idx="3" hasCustomPrompt="1"/>
          </p:nvPr>
        </p:nvSpPr>
        <p:spPr>
          <a:xfrm>
            <a:off x="8525045" y="3364836"/>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Content Placeholder 3">
            <a:extLst>
              <a:ext uri="{FF2B5EF4-FFF2-40B4-BE49-F238E27FC236}">
                <a16:creationId xmlns:a16="http://schemas.microsoft.com/office/drawing/2014/main" xmlns="" id="{9A743757-ABC3-44BF-87D3-5E323E9B00D9}"/>
              </a:ext>
            </a:extLst>
          </p:cNvPr>
          <p:cNvSpPr>
            <a:spLocks noGrp="1"/>
          </p:cNvSpPr>
          <p:nvPr>
            <p:ph sz="half" idx="2" hasCustomPrompt="1"/>
          </p:nvPr>
        </p:nvSpPr>
        <p:spPr>
          <a:xfrm>
            <a:off x="8525045"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dirty="0"/>
              <a:t>Click to add content</a:t>
            </a:r>
          </a:p>
        </p:txBody>
      </p:sp>
      <p:sp>
        <p:nvSpPr>
          <p:cNvPr id="63" name="Date Placeholder 3">
            <a:extLst>
              <a:ext uri="{FF2B5EF4-FFF2-40B4-BE49-F238E27FC236}">
                <a16:creationId xmlns:a16="http://schemas.microsoft.com/office/drawing/2014/main" xmlns="" id="{834AD064-B2F1-4462-89CD-E6E2F6B06EA2}"/>
              </a:ext>
            </a:extLst>
          </p:cNvPr>
          <p:cNvSpPr>
            <a:spLocks noGrp="1"/>
          </p:cNvSpPr>
          <p:nvPr>
            <p:ph type="dt" sz="half" idx="10"/>
          </p:nvPr>
        </p:nvSpPr>
        <p:spPr>
          <a:xfrm>
            <a:off x="1554480"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64" name="Footer Placeholder 4">
            <a:extLst>
              <a:ext uri="{FF2B5EF4-FFF2-40B4-BE49-F238E27FC236}">
                <a16:creationId xmlns:a16="http://schemas.microsoft.com/office/drawing/2014/main" xmlns="" id="{201E0480-817D-41A9-8CC8-A0AFF1B9B41C}"/>
              </a:ext>
            </a:extLst>
          </p:cNvPr>
          <p:cNvSpPr>
            <a:spLocks noGrp="1"/>
          </p:cNvSpPr>
          <p:nvPr>
            <p:ph type="ftr" sz="quarter" idx="11"/>
          </p:nvPr>
        </p:nvSpPr>
        <p:spPr>
          <a:xfrm>
            <a:off x="5744527"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65" name="Slide Number Placeholder 5">
            <a:extLst>
              <a:ext uri="{FF2B5EF4-FFF2-40B4-BE49-F238E27FC236}">
                <a16:creationId xmlns:a16="http://schemas.microsoft.com/office/drawing/2014/main" xmlns="" id="{01D21600-5A92-452F-96FB-F6BC365A44BB}"/>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4031323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arket Overview">
    <p:bg>
      <p:bgPr>
        <a:solidFill>
          <a:schemeClr val="accent6">
            <a:lumMod val="60000"/>
            <a:lumOff val="40000"/>
          </a:schemeClr>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11529D7C-E220-400B-93DB-76E3FF912E01}"/>
              </a:ext>
              <a:ext uri="{C183D7F6-B498-43B3-948B-1728B52AA6E4}">
                <adec:decorative xmlns:adec="http://schemas.microsoft.com/office/drawing/2017/decorative" xmlns="" val="1"/>
              </a:ext>
            </a:extLst>
          </p:cNvPr>
          <p:cNvGrpSpPr/>
          <p:nvPr userDrawn="1"/>
        </p:nvGrpSpPr>
        <p:grpSpPr>
          <a:xfrm>
            <a:off x="0" y="0"/>
            <a:ext cx="2160614" cy="6858000"/>
            <a:chOff x="0" y="0"/>
            <a:chExt cx="2160614" cy="6858000"/>
          </a:xfrm>
        </p:grpSpPr>
        <p:sp>
          <p:nvSpPr>
            <p:cNvPr id="7" name="Rectangle 6">
              <a:extLst>
                <a:ext uri="{FF2B5EF4-FFF2-40B4-BE49-F238E27FC236}">
                  <a16:creationId xmlns:a16="http://schemas.microsoft.com/office/drawing/2014/main" xmlns="" id="{E557D1F3-8C55-47FE-B39A-86D30F8FFEA1}"/>
                </a:ext>
              </a:extLst>
            </p:cNvPr>
            <p:cNvSpPr/>
            <p:nvPr userDrawn="1"/>
          </p:nvSpPr>
          <p:spPr>
            <a:xfrm>
              <a:off x="0" y="0"/>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Rectangle 31">
              <a:extLst>
                <a:ext uri="{FF2B5EF4-FFF2-40B4-BE49-F238E27FC236}">
                  <a16:creationId xmlns:a16="http://schemas.microsoft.com/office/drawing/2014/main" xmlns="" id="{F4EB6F2E-2621-4EB5-A04D-906FD08CED87}"/>
                </a:ext>
              </a:extLst>
            </p:cNvPr>
            <p:cNvSpPr/>
            <p:nvPr userDrawn="1"/>
          </p:nvSpPr>
          <p:spPr>
            <a:xfrm flipH="1">
              <a:off x="0" y="4828032"/>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6" name="Graphic 35">
              <a:extLst>
                <a:ext uri="{FF2B5EF4-FFF2-40B4-BE49-F238E27FC236}">
                  <a16:creationId xmlns:a16="http://schemas.microsoft.com/office/drawing/2014/main" xmlns="" id="{6529D2A7-ABB3-4E2D-88CA-F813997011F5}"/>
                </a:ext>
              </a:extLst>
            </p:cNvPr>
            <p:cNvPicPr>
              <a:picLocks noChangeAspect="1"/>
            </p:cNvPicPr>
            <p:nvPr userDrawn="1"/>
          </p:nvPicPr>
          <p:blipFill>
            <a:blip r:embed="rId2">
              <a:extLst>
                <a:ext uri="{96DAC541-7B7A-43D3-8B79-37D633B846F1}">
                  <asvg:svgBlip xmlns:asvg="http://schemas.microsoft.com/office/drawing/2016/SVG/main" xmlns="" r:embed="rId3"/>
                </a:ext>
              </a:extLst>
            </a:blip>
            <a:stretch>
              <a:fillRect/>
            </a:stretch>
          </p:blipFill>
          <p:spPr>
            <a:xfrm rot="10800000">
              <a:off x="0" y="13172"/>
              <a:ext cx="2029968" cy="2029968"/>
            </a:xfrm>
            <a:prstGeom prst="rect">
              <a:avLst/>
            </a:prstGeom>
          </p:spPr>
        </p:pic>
        <p:pic>
          <p:nvPicPr>
            <p:cNvPr id="38" name="Graphic 37">
              <a:extLst>
                <a:ext uri="{FF2B5EF4-FFF2-40B4-BE49-F238E27FC236}">
                  <a16:creationId xmlns:a16="http://schemas.microsoft.com/office/drawing/2014/main" xmlns="" id="{051ECE99-ACA6-46AF-98D5-81FBD3F834AC}"/>
                </a:ext>
              </a:extLst>
            </p:cNvPr>
            <p:cNvPicPr>
              <a:picLocks noChangeAspect="1"/>
            </p:cNvPicPr>
            <p:nvPr userDrawn="1"/>
          </p:nvPicPr>
          <p:blipFill>
            <a:blip r:embed="rId4">
              <a:extLst>
                <a:ext uri="{96DAC541-7B7A-43D3-8B79-37D633B846F1}">
                  <asvg:svgBlip xmlns:asvg="http://schemas.microsoft.com/office/drawing/2016/SVG/main" xmlns="" r:embed="rId5"/>
                </a:ext>
              </a:extLst>
            </a:blip>
            <a:stretch>
              <a:fillRect/>
            </a:stretch>
          </p:blipFill>
          <p:spPr>
            <a:xfrm>
              <a:off x="0" y="4828032"/>
              <a:ext cx="2029968" cy="2029968"/>
            </a:xfrm>
            <a:prstGeom prst="rect">
              <a:avLst/>
            </a:prstGeom>
          </p:spPr>
        </p:pic>
        <p:sp>
          <p:nvSpPr>
            <p:cNvPr id="39" name="Rectangle 38">
              <a:extLst>
                <a:ext uri="{FF2B5EF4-FFF2-40B4-BE49-F238E27FC236}">
                  <a16:creationId xmlns:a16="http://schemas.microsoft.com/office/drawing/2014/main" xmlns="" id="{9837D25D-BADF-40E0-B7F9-1288B53AA656}"/>
                </a:ext>
              </a:extLst>
            </p:cNvPr>
            <p:cNvSpPr/>
            <p:nvPr userDrawn="1"/>
          </p:nvSpPr>
          <p:spPr>
            <a:xfrm flipH="1">
              <a:off x="0" y="1995685"/>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0" name="Group 39">
              <a:extLst>
                <a:ext uri="{FF2B5EF4-FFF2-40B4-BE49-F238E27FC236}">
                  <a16:creationId xmlns:a16="http://schemas.microsoft.com/office/drawing/2014/main" xmlns="" id="{3A847BA4-24DF-47BE-BE28-02415C2A2D3C}"/>
                </a:ext>
              </a:extLst>
            </p:cNvPr>
            <p:cNvGrpSpPr/>
            <p:nvPr userDrawn="1"/>
          </p:nvGrpSpPr>
          <p:grpSpPr>
            <a:xfrm>
              <a:off x="56351" y="2064569"/>
              <a:ext cx="1920240" cy="1920240"/>
              <a:chOff x="5361924" y="7472790"/>
              <a:chExt cx="1828800" cy="1828800"/>
            </a:xfrm>
          </p:grpSpPr>
          <p:grpSp>
            <p:nvGrpSpPr>
              <p:cNvPr id="41" name="Group 40">
                <a:extLst>
                  <a:ext uri="{FF2B5EF4-FFF2-40B4-BE49-F238E27FC236}">
                    <a16:creationId xmlns:a16="http://schemas.microsoft.com/office/drawing/2014/main" xmlns=""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xmlns=""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xmlns=""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xmlns=""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xmlns=""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xmlns=""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xmlns=""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xmlns=""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60" name="Oval 59">
                              <a:extLst>
                                <a:ext uri="{FF2B5EF4-FFF2-40B4-BE49-F238E27FC236}">
                                  <a16:creationId xmlns:a16="http://schemas.microsoft.com/office/drawing/2014/main" xmlns=""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8" name="Oval 57">
                            <a:extLst>
                              <a:ext uri="{FF2B5EF4-FFF2-40B4-BE49-F238E27FC236}">
                                <a16:creationId xmlns:a16="http://schemas.microsoft.com/office/drawing/2014/main" xmlns=""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6" name="Oval 55">
                          <a:extLst>
                            <a:ext uri="{FF2B5EF4-FFF2-40B4-BE49-F238E27FC236}">
                              <a16:creationId xmlns:a16="http://schemas.microsoft.com/office/drawing/2014/main" xmlns=""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4" name="Oval 53">
                        <a:extLst>
                          <a:ext uri="{FF2B5EF4-FFF2-40B4-BE49-F238E27FC236}">
                            <a16:creationId xmlns:a16="http://schemas.microsoft.com/office/drawing/2014/main" xmlns=""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2" name="Oval 51">
                      <a:extLst>
                        <a:ext uri="{FF2B5EF4-FFF2-40B4-BE49-F238E27FC236}">
                          <a16:creationId xmlns:a16="http://schemas.microsoft.com/office/drawing/2014/main" xmlns=""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50" name="Oval 49">
                    <a:extLst>
                      <a:ext uri="{FF2B5EF4-FFF2-40B4-BE49-F238E27FC236}">
                        <a16:creationId xmlns:a16="http://schemas.microsoft.com/office/drawing/2014/main" xmlns=""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4" name="Oval 43">
                  <a:extLst>
                    <a:ext uri="{FF2B5EF4-FFF2-40B4-BE49-F238E27FC236}">
                      <a16:creationId xmlns:a16="http://schemas.microsoft.com/office/drawing/2014/main" xmlns=""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5" name="Oval 44">
                  <a:extLst>
                    <a:ext uri="{FF2B5EF4-FFF2-40B4-BE49-F238E27FC236}">
                      <a16:creationId xmlns:a16="http://schemas.microsoft.com/office/drawing/2014/main" xmlns=""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6" name="Oval 45">
                  <a:extLst>
                    <a:ext uri="{FF2B5EF4-FFF2-40B4-BE49-F238E27FC236}">
                      <a16:creationId xmlns:a16="http://schemas.microsoft.com/office/drawing/2014/main" xmlns=""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7" name="Oval 46">
                  <a:extLst>
                    <a:ext uri="{FF2B5EF4-FFF2-40B4-BE49-F238E27FC236}">
                      <a16:creationId xmlns:a16="http://schemas.microsoft.com/office/drawing/2014/main" xmlns=""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48" name="Oval 47">
                  <a:extLst>
                    <a:ext uri="{FF2B5EF4-FFF2-40B4-BE49-F238E27FC236}">
                      <a16:creationId xmlns:a16="http://schemas.microsoft.com/office/drawing/2014/main" xmlns=""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42" name="Oval 41">
                <a:extLst>
                  <a:ext uri="{FF2B5EF4-FFF2-40B4-BE49-F238E27FC236}">
                    <a16:creationId xmlns:a16="http://schemas.microsoft.com/office/drawing/2014/main" xmlns=""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sp>
          <p:nvSpPr>
            <p:cNvPr id="61" name="Rectangle 60">
              <a:extLst>
                <a:ext uri="{FF2B5EF4-FFF2-40B4-BE49-F238E27FC236}">
                  <a16:creationId xmlns:a16="http://schemas.microsoft.com/office/drawing/2014/main" xmlns="" id="{D1189D1C-85ED-4EF1-A384-7C4590ED50FD}"/>
                </a:ext>
              </a:extLst>
            </p:cNvPr>
            <p:cNvSpPr/>
            <p:nvPr userDrawn="1"/>
          </p:nvSpPr>
          <p:spPr>
            <a:xfrm>
              <a:off x="0" y="4022308"/>
              <a:ext cx="2033751" cy="8057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Freeform: Shape 61">
              <a:extLst>
                <a:ext uri="{FF2B5EF4-FFF2-40B4-BE49-F238E27FC236}">
                  <a16:creationId xmlns:a16="http://schemas.microsoft.com/office/drawing/2014/main" xmlns="" id="{445306C5-E470-4A93-9C9F-5D066F760D16}"/>
                </a:ext>
              </a:extLst>
            </p:cNvPr>
            <p:cNvSpPr/>
            <p:nvPr userDrawn="1"/>
          </p:nvSpPr>
          <p:spPr>
            <a:xfrm>
              <a:off x="0" y="2065206"/>
              <a:ext cx="1014984" cy="192024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63" name="Straight Connector 62">
              <a:extLst>
                <a:ext uri="{FF2B5EF4-FFF2-40B4-BE49-F238E27FC236}">
                  <a16:creationId xmlns:a16="http://schemas.microsoft.com/office/drawing/2014/main" xmlns="" id="{B31C374B-40F2-4B1E-A9D8-6E5C932FF170}"/>
                </a:ext>
              </a:extLst>
            </p:cNvPr>
            <p:cNvCxnSpPr>
              <a:cxnSpLocks/>
              <a:endCxn id="64" idx="6"/>
            </p:cNvCxnSpPr>
            <p:nvPr userDrawn="1"/>
          </p:nvCxnSpPr>
          <p:spPr>
            <a:xfrm>
              <a:off x="0" y="2008397"/>
              <a:ext cx="216061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xmlns="" id="{1C668341-39BE-4448-B29D-2594AE6D75C2}"/>
                </a:ext>
              </a:extLst>
            </p:cNvPr>
            <p:cNvSpPr/>
            <p:nvPr userDrawn="1"/>
          </p:nvSpPr>
          <p:spPr>
            <a:xfrm>
              <a:off x="1886294"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xmlns="" id="{A4AE12D1-08AF-45E9-A34A-BDE9E860BAA2}"/>
              </a:ext>
            </a:extLst>
          </p:cNvPr>
          <p:cNvSpPr>
            <a:spLocks noGrp="1"/>
          </p:cNvSpPr>
          <p:nvPr>
            <p:ph type="title" hasCustomPrompt="1"/>
          </p:nvPr>
        </p:nvSpPr>
        <p:spPr>
          <a:xfrm>
            <a:off x="3044952" y="72517"/>
            <a:ext cx="8232648" cy="1970624"/>
          </a:xfrm>
        </p:spPr>
        <p:txBody>
          <a:bodyPr anchor="b" anchorCtr="0">
            <a:noAutofit/>
          </a:bodyPr>
          <a:lstStyle>
            <a:lvl1pPr>
              <a:defRPr cap="all" baseline="0">
                <a:solidFill>
                  <a:schemeClr val="accent1"/>
                </a:solidFill>
              </a:defRPr>
            </a:lvl1pPr>
          </a:lstStyle>
          <a:p>
            <a:r>
              <a:rPr lang="en-US" dirty="0"/>
              <a:t>CLICK TO ADD TITLE</a:t>
            </a:r>
          </a:p>
        </p:txBody>
      </p:sp>
      <p:sp>
        <p:nvSpPr>
          <p:cNvPr id="67" name="Text Placeholder 2">
            <a:extLst>
              <a:ext uri="{FF2B5EF4-FFF2-40B4-BE49-F238E27FC236}">
                <a16:creationId xmlns:a16="http://schemas.microsoft.com/office/drawing/2014/main" xmlns="" id="{7FB5CF9E-DFF1-49F6-9EF8-EDA1F1E293C7}"/>
              </a:ext>
            </a:extLst>
          </p:cNvPr>
          <p:cNvSpPr>
            <a:spLocks noGrp="1"/>
          </p:cNvSpPr>
          <p:nvPr>
            <p:ph type="body" idx="13" hasCustomPrompt="1"/>
          </p:nvPr>
        </p:nvSpPr>
        <p:spPr>
          <a:xfrm>
            <a:off x="3044952"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4" name="Text Placeholder 3">
            <a:extLst>
              <a:ext uri="{FF2B5EF4-FFF2-40B4-BE49-F238E27FC236}">
                <a16:creationId xmlns:a16="http://schemas.microsoft.com/office/drawing/2014/main" xmlns="" id="{5C2828A1-5E2B-4E4E-A1F7-2C356780F547}"/>
              </a:ext>
            </a:extLst>
          </p:cNvPr>
          <p:cNvSpPr>
            <a:spLocks noGrp="1"/>
          </p:cNvSpPr>
          <p:nvPr>
            <p:ph type="body" sz="quarter" idx="16" hasCustomPrompt="1"/>
          </p:nvPr>
        </p:nvSpPr>
        <p:spPr>
          <a:xfrm>
            <a:off x="3048000" y="2924673"/>
            <a:ext cx="2468880" cy="2743200"/>
          </a:xfrm>
        </p:spPr>
        <p:txBody>
          <a:bodyPr>
            <a:norm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dirty="0"/>
              <a:t>Click to add text</a:t>
            </a:r>
          </a:p>
        </p:txBody>
      </p:sp>
      <p:sp>
        <p:nvSpPr>
          <p:cNvPr id="78" name="Text Placeholder 2">
            <a:extLst>
              <a:ext uri="{FF2B5EF4-FFF2-40B4-BE49-F238E27FC236}">
                <a16:creationId xmlns:a16="http://schemas.microsoft.com/office/drawing/2014/main" xmlns="" id="{6B7FC992-8079-42D9-8481-2B5075C195E1}"/>
              </a:ext>
            </a:extLst>
          </p:cNvPr>
          <p:cNvSpPr>
            <a:spLocks noGrp="1"/>
          </p:cNvSpPr>
          <p:nvPr>
            <p:ph type="body" idx="15" hasCustomPrompt="1"/>
          </p:nvPr>
        </p:nvSpPr>
        <p:spPr>
          <a:xfrm>
            <a:off x="5926836"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79" name="Text Placeholder 3">
            <a:extLst>
              <a:ext uri="{FF2B5EF4-FFF2-40B4-BE49-F238E27FC236}">
                <a16:creationId xmlns:a16="http://schemas.microsoft.com/office/drawing/2014/main" xmlns="" id="{7B255ED8-3C11-4BF0-B064-0623B23B0B72}"/>
              </a:ext>
            </a:extLst>
          </p:cNvPr>
          <p:cNvSpPr>
            <a:spLocks noGrp="1"/>
          </p:cNvSpPr>
          <p:nvPr>
            <p:ph type="body" sz="quarter" idx="17" hasCustomPrompt="1"/>
          </p:nvPr>
        </p:nvSpPr>
        <p:spPr>
          <a:xfrm>
            <a:off x="5926836" y="2924673"/>
            <a:ext cx="2468880" cy="2743200"/>
          </a:xfrm>
        </p:spPr>
        <p:txBody>
          <a:bodyPr>
            <a:norm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dirty="0"/>
              <a:t>Click to add text</a:t>
            </a:r>
          </a:p>
        </p:txBody>
      </p:sp>
      <p:sp>
        <p:nvSpPr>
          <p:cNvPr id="68" name="Text Placeholder 4">
            <a:extLst>
              <a:ext uri="{FF2B5EF4-FFF2-40B4-BE49-F238E27FC236}">
                <a16:creationId xmlns:a16="http://schemas.microsoft.com/office/drawing/2014/main" xmlns="" id="{CE356C04-FB22-4541-9D39-D5C0676F66BC}"/>
              </a:ext>
            </a:extLst>
          </p:cNvPr>
          <p:cNvSpPr>
            <a:spLocks noGrp="1"/>
          </p:cNvSpPr>
          <p:nvPr>
            <p:ph type="body" sz="quarter" idx="3" hasCustomPrompt="1"/>
          </p:nvPr>
        </p:nvSpPr>
        <p:spPr>
          <a:xfrm>
            <a:off x="8808720"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ADD SUBTITLE</a:t>
            </a:r>
          </a:p>
        </p:txBody>
      </p:sp>
      <p:sp>
        <p:nvSpPr>
          <p:cNvPr id="81" name="Text Placeholder 3">
            <a:extLst>
              <a:ext uri="{FF2B5EF4-FFF2-40B4-BE49-F238E27FC236}">
                <a16:creationId xmlns:a16="http://schemas.microsoft.com/office/drawing/2014/main" xmlns="" id="{BA0F0565-F3E0-4B3E-A99B-282A6236532C}"/>
              </a:ext>
            </a:extLst>
          </p:cNvPr>
          <p:cNvSpPr>
            <a:spLocks noGrp="1"/>
          </p:cNvSpPr>
          <p:nvPr>
            <p:ph type="body" sz="quarter" idx="18" hasCustomPrompt="1"/>
          </p:nvPr>
        </p:nvSpPr>
        <p:spPr>
          <a:xfrm>
            <a:off x="8808720" y="2924673"/>
            <a:ext cx="2468880" cy="2743200"/>
          </a:xfrm>
        </p:spPr>
        <p:txBody>
          <a:bodyPr>
            <a:norm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dirty="0"/>
              <a:t>Click to add text</a:t>
            </a:r>
          </a:p>
        </p:txBody>
      </p:sp>
      <p:sp>
        <p:nvSpPr>
          <p:cNvPr id="69" name="Date Placeholder 3">
            <a:extLst>
              <a:ext uri="{FF2B5EF4-FFF2-40B4-BE49-F238E27FC236}">
                <a16:creationId xmlns:a16="http://schemas.microsoft.com/office/drawing/2014/main" xmlns="" id="{E2B0C6B8-E2CB-460E-BBC8-AC4339C89DB2}"/>
              </a:ext>
            </a:extLst>
          </p:cNvPr>
          <p:cNvSpPr>
            <a:spLocks noGrp="1"/>
          </p:cNvSpPr>
          <p:nvPr>
            <p:ph type="dt" sz="half" idx="10"/>
          </p:nvPr>
        </p:nvSpPr>
        <p:spPr>
          <a:xfrm>
            <a:off x="3044952" y="6353175"/>
            <a:ext cx="1097280" cy="365125"/>
          </a:xfrm>
        </p:spPr>
        <p:txBody>
          <a:bodyPr/>
          <a:lstStyle>
            <a:lvl1pPr>
              <a:defRPr>
                <a:solidFill>
                  <a:schemeClr val="tx1">
                    <a:lumMod val="75000"/>
                    <a:lumOff val="25000"/>
                  </a:schemeClr>
                </a:solidFill>
              </a:defRPr>
            </a:lvl1pPr>
          </a:lstStyle>
          <a:p>
            <a:r>
              <a:rPr lang="en-US"/>
              <a:t>20XX</a:t>
            </a:r>
            <a:endParaRPr lang="en-US" dirty="0"/>
          </a:p>
        </p:txBody>
      </p:sp>
      <p:sp>
        <p:nvSpPr>
          <p:cNvPr id="70" name="Footer Placeholder 4">
            <a:extLst>
              <a:ext uri="{FF2B5EF4-FFF2-40B4-BE49-F238E27FC236}">
                <a16:creationId xmlns:a16="http://schemas.microsoft.com/office/drawing/2014/main" xmlns="" id="{433844D3-0FDA-4C97-9B21-5021A38E4FC2}"/>
              </a:ext>
            </a:extLst>
          </p:cNvPr>
          <p:cNvSpPr>
            <a:spLocks noGrp="1"/>
          </p:cNvSpPr>
          <p:nvPr>
            <p:ph type="ftr" sz="quarter" idx="11"/>
          </p:nvPr>
        </p:nvSpPr>
        <p:spPr>
          <a:xfrm>
            <a:off x="6489763" y="6350000"/>
            <a:ext cx="2286000" cy="365125"/>
          </a:xfrm>
        </p:spPr>
        <p:txBody>
          <a:bodyPr/>
          <a:lstStyle>
            <a:lvl1pPr>
              <a:defRPr>
                <a:solidFill>
                  <a:schemeClr val="tx1">
                    <a:lumMod val="75000"/>
                    <a:lumOff val="25000"/>
                  </a:schemeClr>
                </a:solidFill>
              </a:defRPr>
            </a:lvl1pPr>
          </a:lstStyle>
          <a:p>
            <a:r>
              <a:rPr lang="en-US" dirty="0"/>
              <a:t>Pitch deck title</a:t>
            </a:r>
          </a:p>
        </p:txBody>
      </p:sp>
      <p:sp>
        <p:nvSpPr>
          <p:cNvPr id="71" name="Slide Number Placeholder 5">
            <a:extLst>
              <a:ext uri="{FF2B5EF4-FFF2-40B4-BE49-F238E27FC236}">
                <a16:creationId xmlns:a16="http://schemas.microsoft.com/office/drawing/2014/main" xmlns=""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1247610492"/>
      </p:ext>
    </p:extLst>
  </p:cSld>
  <p:clrMapOvr>
    <a:masterClrMapping/>
  </p:clrMapOvr>
  <p:extLst>
    <p:ext uri="{DCECCB84-F9BA-43D5-87BE-67443E8EF086}">
      <p15:sldGuideLst xmlns:p15="http://schemas.microsoft.com/office/powerpoint/2012/main" xmlns="">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xmlns=""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Pitch deck title</a:t>
            </a:r>
          </a:p>
        </p:txBody>
      </p:sp>
      <p:sp>
        <p:nvSpPr>
          <p:cNvPr id="6" name="Slide Number Placeholder 5">
            <a:extLst>
              <a:ext uri="{FF2B5EF4-FFF2-40B4-BE49-F238E27FC236}">
                <a16:creationId xmlns:a16="http://schemas.microsoft.com/office/drawing/2014/main" xmlns=""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5CEABB6-07DC-46E8-9B57-56EC44A396E5}" type="slidenum">
              <a:rPr lang="en-US" smtClean="0"/>
              <a:pPr/>
              <a:t>‹#›</a:t>
            </a:fld>
            <a:endParaRPr lang="en-US" dirty="0"/>
          </a:p>
        </p:txBody>
      </p:sp>
    </p:spTree>
    <p:extLst>
      <p:ext uri="{BB962C8B-B14F-4D97-AF65-F5344CB8AC3E}">
        <p14:creationId xmlns:p14="http://schemas.microsoft.com/office/powerpoint/2010/main" xmlns="" val="2464305198"/>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91" r:id="rId3"/>
    <p:sldLayoutId id="2147483677" r:id="rId4"/>
    <p:sldLayoutId id="2147483679" r:id="rId5"/>
    <p:sldLayoutId id="2147483678" r:id="rId6"/>
    <p:sldLayoutId id="2147483681" r:id="rId7"/>
    <p:sldLayoutId id="2147483680" r:id="rId8"/>
    <p:sldLayoutId id="2147483694" r:id="rId9"/>
    <p:sldLayoutId id="2147483685" r:id="rId10"/>
    <p:sldLayoutId id="2147483696" r:id="rId11"/>
    <p:sldLayoutId id="2147483697" r:id="rId12"/>
    <p:sldLayoutId id="2147483687" r:id="rId13"/>
    <p:sldLayoutId id="2147483684" r:id="rId14"/>
    <p:sldLayoutId id="2147483698" r:id="rId15"/>
    <p:sldLayoutId id="2147483676" r:id="rId16"/>
    <p:sldLayoutId id="2147483671" r:id="rId17"/>
    <p:sldLayoutId id="2147483670" r:id="rId18"/>
    <p:sldLayoutId id="2147483683" r:id="rId19"/>
    <p:sldLayoutId id="2147483672" r:id="rId20"/>
  </p:sldLayoutIdLst>
  <p:hf hdr="0" dt="0"/>
  <p:txStyles>
    <p:titleStyle>
      <a:lvl1pPr algn="l" defTabSz="914400" rtl="0" eaLnBrk="1" latinLnBrk="0" hangingPunct="1">
        <a:lnSpc>
          <a:spcPct val="90000"/>
        </a:lnSpc>
        <a:spcBef>
          <a:spcPct val="0"/>
        </a:spcBef>
        <a:buNone/>
        <a:defRPr sz="4400" b="1"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pos="576" userDrawn="1">
          <p15:clr>
            <a:srgbClr val="5ACBF0"/>
          </p15:clr>
        </p15:guide>
        <p15:guide id="2" pos="1920" userDrawn="1">
          <p15:clr>
            <a:srgbClr val="F26B43"/>
          </p15:clr>
        </p15:guide>
        <p15:guide id="3" pos="5760" userDrawn="1">
          <p15:clr>
            <a:srgbClr val="F26B43"/>
          </p15:clr>
        </p15:guide>
        <p15:guide id="4" orient="horz" pos="2160" userDrawn="1">
          <p15:clr>
            <a:srgbClr val="F26B43"/>
          </p15:clr>
        </p15:guide>
        <p15:guide id="5" pos="1272" userDrawn="1">
          <p15:clr>
            <a:srgbClr val="9FCC3B"/>
          </p15:clr>
        </p15:guide>
        <p15:guide id="6" pos="2544" userDrawn="1">
          <p15:clr>
            <a:srgbClr val="9FCC3B"/>
          </p15:clr>
        </p15:guide>
        <p15:guide id="7" pos="5112" userDrawn="1">
          <p15:clr>
            <a:srgbClr val="9FCC3B"/>
          </p15:clr>
        </p15:guide>
        <p15:guide id="8" pos="6408" userDrawn="1">
          <p15:clr>
            <a:srgbClr val="9FCC3B"/>
          </p15:clr>
        </p15:guide>
        <p15:guide id="9" pos="3940" userDrawn="1">
          <p15:clr>
            <a:srgbClr val="F26B43"/>
          </p15:clr>
        </p15:guide>
        <p15:guide id="10" pos="7104"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6815C6-3AD0-46E6-A74A-1967BD91AF50}"/>
              </a:ext>
            </a:extLst>
          </p:cNvPr>
          <p:cNvSpPr>
            <a:spLocks noGrp="1"/>
          </p:cNvSpPr>
          <p:nvPr>
            <p:ph type="ctrTitle"/>
          </p:nvPr>
        </p:nvSpPr>
        <p:spPr>
          <a:xfrm>
            <a:off x="4486275" y="136525"/>
            <a:ext cx="7084789" cy="3373438"/>
          </a:xfrm>
        </p:spPr>
        <p:txBody>
          <a:bodyPr/>
          <a:lstStyle/>
          <a:p>
            <a:r>
              <a:rPr lang="el-GR" cap="none" dirty="0"/>
              <a:t>Διαχείριση πολιτισμικής ποικιλότητας στη σχολική τάξη</a:t>
            </a:r>
            <a:endParaRPr lang="en-US" cap="none" dirty="0"/>
          </a:p>
        </p:txBody>
      </p:sp>
      <p:sp>
        <p:nvSpPr>
          <p:cNvPr id="3" name="Subtitle 2">
            <a:extLst>
              <a:ext uri="{FF2B5EF4-FFF2-40B4-BE49-F238E27FC236}">
                <a16:creationId xmlns:a16="http://schemas.microsoft.com/office/drawing/2014/main" xmlns="" id="{1901B20D-4C28-4DA3-ABBD-718C22A5E58B}"/>
              </a:ext>
            </a:extLst>
          </p:cNvPr>
          <p:cNvSpPr>
            <a:spLocks noGrp="1"/>
          </p:cNvSpPr>
          <p:nvPr>
            <p:ph type="subTitle" idx="1"/>
          </p:nvPr>
        </p:nvSpPr>
        <p:spPr>
          <a:xfrm>
            <a:off x="6080759" y="3509964"/>
            <a:ext cx="5486400" cy="666926"/>
          </a:xfrm>
        </p:spPr>
        <p:txBody>
          <a:bodyPr/>
          <a:lstStyle/>
          <a:p>
            <a:r>
              <a:rPr lang="el-GR" dirty="0"/>
              <a:t>Ανακεφαλαίωση</a:t>
            </a:r>
            <a:endParaRPr lang="en-US" dirty="0"/>
          </a:p>
        </p:txBody>
      </p:sp>
    </p:spTree>
    <p:extLst>
      <p:ext uri="{BB962C8B-B14F-4D97-AF65-F5344CB8AC3E}">
        <p14:creationId xmlns:p14="http://schemas.microsoft.com/office/powerpoint/2010/main" xmlns="" val="1642425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Ανομοιογενείς τάξεις       Λαμβάνουμε υπόψη ότι όλοι οι μαθητές μας μπαίνουν μέσα στην τάξη, αλλά ξεκινάνε από διαφορετικά σημεία στην αφετηρία. </a:t>
            </a:r>
          </a:p>
          <a:p>
            <a:endParaRPr lang="el-GR" dirty="0"/>
          </a:p>
          <a:p>
            <a:r>
              <a:rPr lang="el-GR" dirty="0"/>
              <a:t>Βασικό πρόβλημα;;;;;</a:t>
            </a:r>
          </a:p>
          <a:p>
            <a:endParaRPr lang="el-GR" dirty="0"/>
          </a:p>
          <a:p>
            <a:r>
              <a:rPr lang="el-GR" dirty="0">
                <a:solidFill>
                  <a:srgbClr val="FF0000"/>
                </a:solidFill>
              </a:rPr>
              <a:t>Η στάση του παιδιού και της οικογένειας απέναντι στο σχολείο</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10</a:t>
            </a:fld>
            <a:endParaRPr lang="en-US" dirty="0"/>
          </a:p>
        </p:txBody>
      </p:sp>
      <p:sp>
        <p:nvSpPr>
          <p:cNvPr id="6" name="5 - Δεξιό βέλος"/>
          <p:cNvSpPr/>
          <p:nvPr/>
        </p:nvSpPr>
        <p:spPr>
          <a:xfrm>
            <a:off x="7162800" y="2495550"/>
            <a:ext cx="257175" cy="123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Ανομοιογένεια</a:t>
            </a:r>
          </a:p>
        </p:txBody>
      </p:sp>
      <p:sp>
        <p:nvSpPr>
          <p:cNvPr id="3" name="2 - Θέση κειμένου"/>
          <p:cNvSpPr>
            <a:spLocks noGrp="1"/>
          </p:cNvSpPr>
          <p:nvPr>
            <p:ph type="body" sz="quarter" idx="13"/>
          </p:nvPr>
        </p:nvSpPr>
        <p:spPr/>
        <p:txBody>
          <a:bodyPr/>
          <a:lstStyle/>
          <a:p>
            <a:pPr>
              <a:buFont typeface="Arial" pitchFamily="34" charset="0"/>
              <a:buChar char="•"/>
            </a:pPr>
            <a:r>
              <a:rPr lang="el-GR" dirty="0"/>
              <a:t> Ζωηράδα;</a:t>
            </a:r>
          </a:p>
          <a:p>
            <a:pPr>
              <a:buFont typeface="Arial" pitchFamily="34" charset="0"/>
              <a:buChar char="•"/>
            </a:pPr>
            <a:r>
              <a:rPr lang="el-GR" dirty="0"/>
              <a:t> Ιδιοσυγκρασία;</a:t>
            </a:r>
          </a:p>
          <a:p>
            <a:pPr>
              <a:buFont typeface="Arial" pitchFamily="34" charset="0"/>
              <a:buChar char="•"/>
            </a:pPr>
            <a:r>
              <a:rPr lang="el-GR" dirty="0"/>
              <a:t> Κοινωνικό στρώμα</a:t>
            </a:r>
          </a:p>
          <a:p>
            <a:pPr>
              <a:buFont typeface="Arial" pitchFamily="34" charset="0"/>
              <a:buChar char="•"/>
            </a:pPr>
            <a:r>
              <a:rPr lang="el-GR" dirty="0"/>
              <a:t>Ενδιαφέροντα</a:t>
            </a:r>
            <a:endParaRPr lang="en-US" dirty="0"/>
          </a:p>
          <a:p>
            <a:pPr>
              <a:buFont typeface="Arial" pitchFamily="34" charset="0"/>
              <a:buChar char="•"/>
            </a:pPr>
            <a:r>
              <a:rPr lang="el-GR" dirty="0"/>
              <a:t>Νοητικές ικανότητες ………</a:t>
            </a:r>
          </a:p>
          <a:p>
            <a:pPr>
              <a:buFont typeface="Arial" pitchFamily="34" charset="0"/>
              <a:buChar char="•"/>
            </a:pPr>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933949" y="136526"/>
            <a:ext cx="6400799" cy="558800"/>
          </a:xfrm>
        </p:spPr>
        <p:txBody>
          <a:bodyPr/>
          <a:lstStyle/>
          <a:p>
            <a:endParaRPr lang="el-GR" dirty="0"/>
          </a:p>
        </p:txBody>
      </p:sp>
      <p:sp>
        <p:nvSpPr>
          <p:cNvPr id="3" name="2 - Θέση κειμένου"/>
          <p:cNvSpPr>
            <a:spLocks noGrp="1"/>
          </p:cNvSpPr>
          <p:nvPr>
            <p:ph type="body" sz="quarter" idx="13"/>
          </p:nvPr>
        </p:nvSpPr>
        <p:spPr>
          <a:xfrm>
            <a:off x="4933949" y="1019175"/>
            <a:ext cx="6400800" cy="4949242"/>
          </a:xfrm>
        </p:spPr>
        <p:txBody>
          <a:bodyPr>
            <a:normAutofit fontScale="77500" lnSpcReduction="20000"/>
          </a:bodyPr>
          <a:lstStyle/>
          <a:p>
            <a:r>
              <a:rPr lang="el-GR" b="1" dirty="0"/>
              <a:t>Παλιά: </a:t>
            </a:r>
          </a:p>
          <a:p>
            <a:r>
              <a:rPr lang="el-GR" dirty="0"/>
              <a:t>Εξετάσεις συνεχώς και προχωρούσαν οι καλοί</a:t>
            </a:r>
          </a:p>
          <a:p>
            <a:endParaRPr lang="el-GR" dirty="0"/>
          </a:p>
          <a:p>
            <a:r>
              <a:rPr lang="el-GR" b="1" dirty="0"/>
              <a:t>Τώρα: </a:t>
            </a:r>
          </a:p>
          <a:p>
            <a:r>
              <a:rPr lang="el-GR" dirty="0"/>
              <a:t>Προχωρούν όλοι όσο μπορούν      Βλέπουμε τις διαφορές και τι δουλεύουμε</a:t>
            </a:r>
          </a:p>
          <a:p>
            <a:endParaRPr lang="el-GR" dirty="0"/>
          </a:p>
          <a:p>
            <a:r>
              <a:rPr lang="el-GR" b="1" dirty="0"/>
              <a:t>Κλασσική Παιδαγωγική</a:t>
            </a:r>
            <a:r>
              <a:rPr lang="el-GR" dirty="0"/>
              <a:t>: Πολύ μεγάλο βάρος στο αποτέλεσμα και δεν σκέφτεται σε βάθος τη διαδικασία</a:t>
            </a:r>
          </a:p>
          <a:p>
            <a:endParaRPr lang="el-GR" dirty="0"/>
          </a:p>
          <a:p>
            <a:pPr algn="ctr"/>
            <a:r>
              <a:rPr lang="en-US" b="1" dirty="0">
                <a:solidFill>
                  <a:srgbClr val="FF0000"/>
                </a:solidFill>
              </a:rPr>
              <a:t>VS</a:t>
            </a:r>
          </a:p>
          <a:p>
            <a:r>
              <a:rPr lang="el-GR" b="1" dirty="0"/>
              <a:t>Νέα Παιδαγωγική/Διαφοροποιημένη</a:t>
            </a:r>
            <a:r>
              <a:rPr lang="el-GR" dirty="0"/>
              <a:t>: Ασχολείται με τη διαδικασία (τρόποι που μαθαίνει ο καθένας) και όχι τόσο με το αποτέλεσμα της μάθησης </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12</a:t>
            </a:fld>
            <a:endParaRPr lang="en-US" dirty="0"/>
          </a:p>
        </p:txBody>
      </p:sp>
      <p:sp>
        <p:nvSpPr>
          <p:cNvPr id="6" name="5 - Δεξιό βέλος"/>
          <p:cNvSpPr/>
          <p:nvPr/>
        </p:nvSpPr>
        <p:spPr>
          <a:xfrm>
            <a:off x="7496594" y="2590800"/>
            <a:ext cx="247650" cy="1809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diamond(in)">
                                      <p:cBhvr>
                                        <p:cTn id="7" dur="2000"/>
                                        <p:tgtEl>
                                          <p:spTgt spid="3">
                                            <p:txEl>
                                              <p:pRg st="6" end="6"/>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diamond(in)">
                                      <p:cBhvr>
                                        <p:cTn id="10" dur="2000"/>
                                        <p:tgtEl>
                                          <p:spTgt spid="3">
                                            <p:txEl>
                                              <p:pRg st="8" end="8"/>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diamond(in)">
                                      <p:cBhvr>
                                        <p:cTn id="13"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Πώς;</a:t>
            </a:r>
          </a:p>
        </p:txBody>
      </p:sp>
      <p:sp>
        <p:nvSpPr>
          <p:cNvPr id="3" name="2 - Θέση κειμένου"/>
          <p:cNvSpPr>
            <a:spLocks noGrp="1"/>
          </p:cNvSpPr>
          <p:nvPr>
            <p:ph type="body" sz="quarter" idx="13"/>
          </p:nvPr>
        </p:nvSpPr>
        <p:spPr/>
        <p:txBody>
          <a:bodyPr>
            <a:normAutofit fontScale="77500" lnSpcReduction="20000"/>
          </a:bodyPr>
          <a:lstStyle/>
          <a:p>
            <a:pPr>
              <a:buFontTx/>
              <a:buChar char="-"/>
            </a:pPr>
            <a:r>
              <a:rPr lang="el-GR" dirty="0"/>
              <a:t>Με τη διαφοροποίηση των διαδικασιών µ</a:t>
            </a:r>
            <a:r>
              <a:rPr lang="el-GR" dirty="0" err="1"/>
              <a:t>άθησης</a:t>
            </a:r>
            <a:r>
              <a:rPr lang="el-GR" dirty="0"/>
              <a:t> (κοινός στόχος, διαφορετική διαδικασία)</a:t>
            </a:r>
          </a:p>
          <a:p>
            <a:pPr>
              <a:buFontTx/>
              <a:buChar char="-"/>
            </a:pPr>
            <a:endParaRPr lang="el-GR" dirty="0"/>
          </a:p>
          <a:p>
            <a:pPr>
              <a:buFontTx/>
              <a:buChar char="-"/>
            </a:pPr>
            <a:r>
              <a:rPr lang="el-GR" dirty="0"/>
              <a:t>Με τη διαφοροποίηση των περιεχομένων µ</a:t>
            </a:r>
            <a:r>
              <a:rPr lang="el-GR" dirty="0" err="1"/>
              <a:t>άθησης</a:t>
            </a:r>
            <a:r>
              <a:rPr lang="el-GR" dirty="0"/>
              <a:t> (ομάδες με διαφορετικά αντικείμενα, φτάνουν σε περίπου κοινό επίπεδο)</a:t>
            </a:r>
          </a:p>
          <a:p>
            <a:pPr>
              <a:buFontTx/>
              <a:buChar char="-"/>
            </a:pPr>
            <a:endParaRPr lang="el-GR" dirty="0"/>
          </a:p>
          <a:p>
            <a:r>
              <a:rPr lang="el-GR" dirty="0">
                <a:solidFill>
                  <a:schemeClr val="accent4"/>
                </a:solidFill>
              </a:rPr>
              <a:t>‘</a:t>
            </a:r>
            <a:r>
              <a:rPr lang="el-GR" dirty="0" err="1">
                <a:solidFill>
                  <a:schemeClr val="accent4"/>
                </a:solidFill>
              </a:rPr>
              <a:t>Ολοι</a:t>
            </a:r>
            <a:r>
              <a:rPr lang="el-GR" dirty="0">
                <a:solidFill>
                  <a:schemeClr val="accent4"/>
                </a:solidFill>
              </a:rPr>
              <a:t> πετυχαίνουν κάτι, αποκτούν αυτοπεποίθηση, μαθητές ενεργοί</a:t>
            </a:r>
          </a:p>
          <a:p>
            <a:r>
              <a:rPr lang="el-GR" dirty="0">
                <a:solidFill>
                  <a:schemeClr val="accent4"/>
                </a:solidFill>
              </a:rPr>
              <a:t>Παιδαγωγική της Επιτυχίας</a:t>
            </a:r>
            <a:r>
              <a:rPr lang="el-GR" dirty="0"/>
              <a:t> </a:t>
            </a:r>
          </a:p>
          <a:p>
            <a:r>
              <a:rPr lang="el-GR" dirty="0"/>
              <a:t>Φροντίζουμε κάθε παιδί να μπορεί να έχει αυτόνομες πορείες και κατά διαστήματα ελέγχουμε αν έχουν επιτευχθεί οι στόχοι, αν όχι ξαναγυρνάμε πίσω</a:t>
            </a:r>
            <a:endParaRPr lang="el-GR" dirty="0">
              <a:solidFill>
                <a:schemeClr val="accent4"/>
              </a:solidFill>
            </a:endParaRPr>
          </a:p>
          <a:p>
            <a:endParaRPr lang="el-GR" dirty="0">
              <a:solidFill>
                <a:schemeClr val="accent4"/>
              </a:solidFill>
            </a:endParaRPr>
          </a:p>
          <a:p>
            <a:endParaRPr lang="el-GR" dirty="0">
              <a:solidFill>
                <a:schemeClr val="accent4"/>
              </a:solidFill>
            </a:endParaRP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3 </a:t>
            </a:r>
            <a:r>
              <a:rPr lang="el-GR" cap="none" dirty="0"/>
              <a:t>Βασικές θέσεις </a:t>
            </a:r>
            <a:r>
              <a:rPr lang="el-GR" dirty="0"/>
              <a:t>Δ.Π. </a:t>
            </a:r>
          </a:p>
        </p:txBody>
      </p:sp>
      <p:sp>
        <p:nvSpPr>
          <p:cNvPr id="3" name="2 - Θέση κειμένου"/>
          <p:cNvSpPr>
            <a:spLocks noGrp="1"/>
          </p:cNvSpPr>
          <p:nvPr>
            <p:ph type="body" sz="quarter" idx="13"/>
          </p:nvPr>
        </p:nvSpPr>
        <p:spPr/>
        <p:txBody>
          <a:bodyPr/>
          <a:lstStyle/>
          <a:p>
            <a:r>
              <a:rPr lang="el-GR" dirty="0"/>
              <a:t>-κάθε μαθητής έχει το δικό του προφίλ, τις δικές του επιθυμίες, ανάγκες ικανότητες.</a:t>
            </a:r>
          </a:p>
          <a:p>
            <a:pPr>
              <a:buFontTx/>
              <a:buChar char="-"/>
            </a:pPr>
            <a:r>
              <a:rPr lang="el-GR" dirty="0"/>
              <a:t>αναγνωρίζουμε το δικαίωμα στη διαφορά</a:t>
            </a:r>
          </a:p>
          <a:p>
            <a:pPr>
              <a:buFontTx/>
              <a:buChar char="-"/>
            </a:pPr>
            <a:r>
              <a:rPr lang="el-GR" dirty="0"/>
              <a:t>να πιστεύουμε ότι όλα τα παιδιά μπορούν.</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Π.χ. </a:t>
            </a:r>
          </a:p>
        </p:txBody>
      </p:sp>
      <p:sp>
        <p:nvSpPr>
          <p:cNvPr id="3" name="2 - Θέση κειμένου"/>
          <p:cNvSpPr>
            <a:spLocks noGrp="1"/>
          </p:cNvSpPr>
          <p:nvPr>
            <p:ph type="body" sz="quarter" idx="13"/>
          </p:nvPr>
        </p:nvSpPr>
        <p:spPr/>
        <p:txBody>
          <a:bodyPr>
            <a:normAutofit fontScale="85000" lnSpcReduction="10000"/>
          </a:bodyPr>
          <a:lstStyle/>
          <a:p>
            <a:pPr marL="342900" indent="-342900">
              <a:buAutoNum type="arabicPeriod"/>
            </a:pPr>
            <a:r>
              <a:rPr lang="el-GR" dirty="0"/>
              <a:t>Ο στόχος είναι η έκδοση της εφημερίδας της τάξης. Ο/η εκπαιδευτικός χωρίζει τα παιδιά σε ομάδες που η κάθε μία αναλαμβάνει να κάνει κάτι προκειμένου να «βγει» η εφημερίδα (συγκέντρωση υλικού, εύρεση φωτογραφιών, σκίτσα, γραφή τίτλων και άρθρων…..)</a:t>
            </a:r>
          </a:p>
          <a:p>
            <a:pPr marL="342900" indent="-342900">
              <a:buAutoNum type="arabicPeriod"/>
            </a:pPr>
            <a:r>
              <a:rPr lang="el-GR" dirty="0"/>
              <a:t>Ο στόχος είναι να φτιάξουμε μια ιστορία με έναν συγκεκριμένο ήρωα. Κάποια παιδιά είναι καλύτερα στη ζωγραφική, οπότε φτιάχνουν μια εικονογραφημένη ιστορία. Άλλα παιδιά είναι καλύτερα στον προφορικό λόγο, οπότε φτιάχνουν μια προφορική ιστορία. Και μερικά παιδιά μπορούν να φτιάχνουν τραγούδια, οπότε φτιάχνουν μια τραγουδιστή ιστορία.</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Κριτική</a:t>
            </a:r>
          </a:p>
        </p:txBody>
      </p:sp>
      <p:sp>
        <p:nvSpPr>
          <p:cNvPr id="3" name="2 - Θέση κειμένου"/>
          <p:cNvSpPr>
            <a:spLocks noGrp="1"/>
          </p:cNvSpPr>
          <p:nvPr>
            <p:ph type="body" sz="quarter" idx="13"/>
          </p:nvPr>
        </p:nvSpPr>
        <p:spPr/>
        <p:txBody>
          <a:bodyPr/>
          <a:lstStyle/>
          <a:p>
            <a:pPr marL="342900" indent="-342900">
              <a:buAutoNum type="arabicPeriod"/>
            </a:pPr>
            <a:r>
              <a:rPr lang="el-GR" dirty="0"/>
              <a:t>Όταν κάνεις διαφορετικά πράγματα για τους ανθρώπους τελικά μήπως καταστρατηγείται η αρχή της ισότητας που είναι βασική στην εκπαίδευση;</a:t>
            </a:r>
          </a:p>
          <a:p>
            <a:pPr marL="342900" indent="-342900">
              <a:buAutoNum type="arabicPeriod"/>
            </a:pPr>
            <a:r>
              <a:rPr lang="el-GR" dirty="0"/>
              <a:t>Μήπως ακολουθώντας τους ρυθμούς κάθε παιδιού και αφήνοντάς το να επιλέγει τις δικές του διαδρομές μάθησης, τις δικές του δοκιμασμένες στρατηγικές έμμεσα το εμποδίζουμε από το να εξασκηθεί σε νέες στρατηγικές απαραίτητες για περισσότερο σύνθετες ή διαφορετικές μορφές μάθησης;</a:t>
            </a:r>
          </a:p>
          <a:p>
            <a:pPr marL="342900" indent="-342900">
              <a:buAutoNum type="arabicPeriod"/>
            </a:pPr>
            <a:r>
              <a:rPr lang="el-GR" dirty="0"/>
              <a:t>Πολλή δουλειά για τον εκπαιδευτικό!!!!!!</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Μη λεκτική/</a:t>
            </a:r>
            <a:r>
              <a:rPr lang="el-GR" cap="none" dirty="0" err="1"/>
              <a:t>εξωλεκτική</a:t>
            </a:r>
            <a:r>
              <a:rPr lang="el-GR" cap="none" dirty="0"/>
              <a:t> επικοινωνία</a:t>
            </a:r>
          </a:p>
        </p:txBody>
      </p:sp>
      <p:sp>
        <p:nvSpPr>
          <p:cNvPr id="3" name="2 - Θέση κειμένου"/>
          <p:cNvSpPr>
            <a:spLocks noGrp="1"/>
          </p:cNvSpPr>
          <p:nvPr>
            <p:ph type="body" sz="quarter" idx="13"/>
          </p:nvPr>
        </p:nvSpPr>
        <p:spPr/>
        <p:txBody>
          <a:bodyPr/>
          <a:lstStyle/>
          <a:p>
            <a:r>
              <a:rPr lang="el-GR" dirty="0"/>
              <a:t>Επικοινωνία: 2 Επίπεδα </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17</a:t>
            </a:fld>
            <a:endParaRPr lang="en-US" dirty="0"/>
          </a:p>
        </p:txBody>
      </p:sp>
      <p:cxnSp>
        <p:nvCxnSpPr>
          <p:cNvPr id="7" name="6 - Ευθύγραμμο βέλος σύνδεσης"/>
          <p:cNvCxnSpPr/>
          <p:nvPr/>
        </p:nvCxnSpPr>
        <p:spPr>
          <a:xfrm flipH="1">
            <a:off x="5534025" y="2676525"/>
            <a:ext cx="1133475" cy="485775"/>
          </a:xfrm>
          <a:prstGeom prst="straightConnector1">
            <a:avLst/>
          </a:prstGeom>
          <a:ln w="254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8" name="7 - TextBox"/>
          <p:cNvSpPr txBox="1"/>
          <p:nvPr/>
        </p:nvSpPr>
        <p:spPr>
          <a:xfrm>
            <a:off x="5057775" y="3276600"/>
            <a:ext cx="1638300" cy="646331"/>
          </a:xfrm>
          <a:prstGeom prst="rect">
            <a:avLst/>
          </a:prstGeom>
          <a:noFill/>
        </p:spPr>
        <p:txBody>
          <a:bodyPr wrap="square" rtlCol="0">
            <a:spAutoFit/>
          </a:bodyPr>
          <a:lstStyle/>
          <a:p>
            <a:r>
              <a:rPr lang="el-GR" dirty="0"/>
              <a:t>Περιεχόμενο (τι λέμε;)</a:t>
            </a:r>
          </a:p>
        </p:txBody>
      </p:sp>
      <p:cxnSp>
        <p:nvCxnSpPr>
          <p:cNvPr id="10" name="9 - Ευθύγραμμο βέλος σύνδεσης"/>
          <p:cNvCxnSpPr/>
          <p:nvPr/>
        </p:nvCxnSpPr>
        <p:spPr>
          <a:xfrm>
            <a:off x="6677025" y="2695575"/>
            <a:ext cx="1552575" cy="400050"/>
          </a:xfrm>
          <a:prstGeom prst="straightConnector1">
            <a:avLst/>
          </a:prstGeom>
          <a:ln w="254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1" name="10 - TextBox"/>
          <p:cNvSpPr txBox="1"/>
          <p:nvPr/>
        </p:nvSpPr>
        <p:spPr>
          <a:xfrm>
            <a:off x="7820025" y="3295650"/>
            <a:ext cx="1876425" cy="646331"/>
          </a:xfrm>
          <a:prstGeom prst="rect">
            <a:avLst/>
          </a:prstGeom>
          <a:noFill/>
        </p:spPr>
        <p:txBody>
          <a:bodyPr wrap="square" rtlCol="0">
            <a:spAutoFit/>
          </a:bodyPr>
          <a:lstStyle/>
          <a:p>
            <a:r>
              <a:rPr lang="el-GR" dirty="0"/>
              <a:t>Σχέσης (πώς το λέμε;)</a:t>
            </a:r>
          </a:p>
        </p:txBody>
      </p:sp>
      <p:cxnSp>
        <p:nvCxnSpPr>
          <p:cNvPr id="13" name="12 - Ευθύγραμμο βέλος σύνδεσης"/>
          <p:cNvCxnSpPr/>
          <p:nvPr/>
        </p:nvCxnSpPr>
        <p:spPr>
          <a:xfrm>
            <a:off x="5676900" y="3952875"/>
            <a:ext cx="0" cy="628650"/>
          </a:xfrm>
          <a:prstGeom prst="straightConnector1">
            <a:avLst/>
          </a:prstGeom>
          <a:ln w="3492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14" name="13 - Ευθύγραμμο βέλος σύνδεσης"/>
          <p:cNvCxnSpPr/>
          <p:nvPr/>
        </p:nvCxnSpPr>
        <p:spPr>
          <a:xfrm>
            <a:off x="8658225" y="3971925"/>
            <a:ext cx="0" cy="628650"/>
          </a:xfrm>
          <a:prstGeom prst="straightConnector1">
            <a:avLst/>
          </a:prstGeom>
          <a:ln w="34925">
            <a:solidFill>
              <a:srgbClr val="92D050"/>
            </a:solidFill>
            <a:tailEnd type="arrow"/>
          </a:ln>
        </p:spPr>
        <p:style>
          <a:lnRef idx="1">
            <a:schemeClr val="accent1"/>
          </a:lnRef>
          <a:fillRef idx="0">
            <a:schemeClr val="accent1"/>
          </a:fillRef>
          <a:effectRef idx="0">
            <a:schemeClr val="accent1"/>
          </a:effectRef>
          <a:fontRef idx="minor">
            <a:schemeClr val="tx1"/>
          </a:fontRef>
        </p:style>
      </p:cxnSp>
      <p:sp>
        <p:nvSpPr>
          <p:cNvPr id="15" name="14 - TextBox"/>
          <p:cNvSpPr txBox="1"/>
          <p:nvPr/>
        </p:nvSpPr>
        <p:spPr>
          <a:xfrm>
            <a:off x="5200650" y="4705350"/>
            <a:ext cx="2076450" cy="369332"/>
          </a:xfrm>
          <a:prstGeom prst="rect">
            <a:avLst/>
          </a:prstGeom>
          <a:noFill/>
        </p:spPr>
        <p:txBody>
          <a:bodyPr wrap="square" rtlCol="0">
            <a:spAutoFit/>
          </a:bodyPr>
          <a:lstStyle/>
          <a:p>
            <a:r>
              <a:rPr lang="el-GR" dirty="0"/>
              <a:t>Λεκτικό</a:t>
            </a:r>
          </a:p>
        </p:txBody>
      </p:sp>
      <p:sp>
        <p:nvSpPr>
          <p:cNvPr id="16" name="15 - TextBox"/>
          <p:cNvSpPr txBox="1"/>
          <p:nvPr/>
        </p:nvSpPr>
        <p:spPr>
          <a:xfrm>
            <a:off x="7600950" y="4667250"/>
            <a:ext cx="1981200" cy="369332"/>
          </a:xfrm>
          <a:prstGeom prst="rect">
            <a:avLst/>
          </a:prstGeom>
          <a:noFill/>
        </p:spPr>
        <p:txBody>
          <a:bodyPr wrap="square" rtlCol="0">
            <a:spAutoFit/>
          </a:bodyPr>
          <a:lstStyle/>
          <a:p>
            <a:r>
              <a:rPr lang="el-GR" dirty="0" err="1"/>
              <a:t>Εξωλεκτικό</a:t>
            </a:r>
            <a:endParaRPr lang="el-GR" dirty="0"/>
          </a:p>
        </p:txBody>
      </p:sp>
      <p:cxnSp>
        <p:nvCxnSpPr>
          <p:cNvPr id="18" name="17 - Ευθύγραμμο βέλος σύνδεσης"/>
          <p:cNvCxnSpPr/>
          <p:nvPr/>
        </p:nvCxnSpPr>
        <p:spPr>
          <a:xfrm>
            <a:off x="8934450" y="4838700"/>
            <a:ext cx="1047750" cy="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18 - TextBox"/>
          <p:cNvSpPr txBox="1"/>
          <p:nvPr/>
        </p:nvSpPr>
        <p:spPr>
          <a:xfrm>
            <a:off x="10315575" y="4610100"/>
            <a:ext cx="1638300" cy="923330"/>
          </a:xfrm>
          <a:prstGeom prst="rect">
            <a:avLst/>
          </a:prstGeom>
          <a:noFill/>
        </p:spPr>
        <p:txBody>
          <a:bodyPr wrap="square" rtlCol="0">
            <a:spAutoFit/>
          </a:bodyPr>
          <a:lstStyle/>
          <a:p>
            <a:r>
              <a:rPr lang="el-GR" dirty="0"/>
              <a:t>70 ως το 90% της επικοινωνίας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Λίγοι άνθρωποι έχουν επίγνωση των μηνυμάτων που στέλνουν</a:t>
            </a:r>
          </a:p>
          <a:p>
            <a:r>
              <a:rPr lang="el-GR" dirty="0"/>
              <a:t>Οι δάσκαλοι είναι συνεχώς πομποί μηνυμάτων, όμως τα </a:t>
            </a:r>
            <a:r>
              <a:rPr lang="el-GR" dirty="0" err="1"/>
              <a:t>εξωλεκτικά</a:t>
            </a:r>
            <a:r>
              <a:rPr lang="el-GR" dirty="0"/>
              <a:t>  μηνύματα που στέλνουν αντιφάσκουν με αυτά που λένε λεκτικά.</a:t>
            </a:r>
          </a:p>
          <a:p>
            <a:endParaRPr lang="el-GR" dirty="0"/>
          </a:p>
          <a:p>
            <a:r>
              <a:rPr lang="el-GR" dirty="0"/>
              <a:t>Δεν είναι γεγονότα, είναι δείκτες. Πώς θα «διαβάσουμε» τον άλλο</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Τι είναι;</a:t>
            </a:r>
          </a:p>
        </p:txBody>
      </p:sp>
      <p:sp>
        <p:nvSpPr>
          <p:cNvPr id="3" name="2 - Θέση κειμένου"/>
          <p:cNvSpPr>
            <a:spLocks noGrp="1"/>
          </p:cNvSpPr>
          <p:nvPr>
            <p:ph type="body" sz="quarter" idx="13"/>
          </p:nvPr>
        </p:nvSpPr>
        <p:spPr/>
        <p:txBody>
          <a:bodyPr/>
          <a:lstStyle/>
          <a:p>
            <a:pPr>
              <a:buFont typeface="Wingdings" pitchFamily="2" charset="2"/>
              <a:buChar char="ü"/>
            </a:pPr>
            <a:r>
              <a:rPr lang="el-GR" dirty="0"/>
              <a:t>Βλέμμα</a:t>
            </a:r>
          </a:p>
          <a:p>
            <a:pPr>
              <a:buFont typeface="Wingdings" pitchFamily="2" charset="2"/>
              <a:buChar char="ü"/>
            </a:pPr>
            <a:r>
              <a:rPr lang="el-GR" dirty="0"/>
              <a:t>Στάση σώματος</a:t>
            </a:r>
          </a:p>
          <a:p>
            <a:pPr>
              <a:buFont typeface="Wingdings" pitchFamily="2" charset="2"/>
              <a:buChar char="ü"/>
            </a:pPr>
            <a:r>
              <a:rPr lang="el-GR" dirty="0"/>
              <a:t>Εκφράσεις προσώπου</a:t>
            </a:r>
          </a:p>
          <a:p>
            <a:pPr>
              <a:buFont typeface="Wingdings" pitchFamily="2" charset="2"/>
              <a:buChar char="ü"/>
            </a:pPr>
            <a:r>
              <a:rPr lang="el-GR" dirty="0"/>
              <a:t>Χειρονομίες</a:t>
            </a:r>
          </a:p>
          <a:p>
            <a:pPr>
              <a:buFont typeface="Wingdings" pitchFamily="2" charset="2"/>
              <a:buChar char="ü"/>
            </a:pPr>
            <a:r>
              <a:rPr lang="el-GR" dirty="0"/>
              <a:t>Τόνος, ύφος, ένταση φωνής</a:t>
            </a:r>
          </a:p>
          <a:p>
            <a:pPr>
              <a:buFont typeface="Wingdings" pitchFamily="2" charset="2"/>
              <a:buChar char="ü"/>
            </a:pPr>
            <a:r>
              <a:rPr lang="el-GR" dirty="0"/>
              <a:t>Ρούχα</a:t>
            </a:r>
          </a:p>
          <a:p>
            <a:pPr>
              <a:buFont typeface="Wingdings" pitchFamily="2" charset="2"/>
              <a:buChar char="ü"/>
            </a:pPr>
            <a:r>
              <a:rPr lang="el-GR" dirty="0"/>
              <a:t>Τατουάζ</a:t>
            </a:r>
          </a:p>
          <a:p>
            <a:pPr>
              <a:buFont typeface="Wingdings" pitchFamily="2" charset="2"/>
              <a:buChar char="ü"/>
            </a:pPr>
            <a:r>
              <a:rPr lang="el-GR" dirty="0"/>
              <a:t>Κοσμήματα</a:t>
            </a:r>
          </a:p>
          <a:p>
            <a:pPr>
              <a:buFont typeface="Wingdings" pitchFamily="2" charset="2"/>
              <a:buChar char="ü"/>
            </a:pPr>
            <a:r>
              <a:rPr lang="el-GR" dirty="0"/>
              <a:t>Αρώματα</a:t>
            </a:r>
          </a:p>
          <a:p>
            <a:pPr>
              <a:buFont typeface="Wingdings" pitchFamily="2" charset="2"/>
              <a:buChar char="ü"/>
            </a:pPr>
            <a:r>
              <a:rPr lang="el-GR" dirty="0"/>
              <a:t>Σιωπές…….</a:t>
            </a:r>
          </a:p>
          <a:p>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19F29B-F233-48AF-8261-F33A4E079E3E}"/>
              </a:ext>
            </a:extLst>
          </p:cNvPr>
          <p:cNvSpPr>
            <a:spLocks noGrp="1"/>
          </p:cNvSpPr>
          <p:nvPr>
            <p:ph type="title"/>
          </p:nvPr>
        </p:nvSpPr>
        <p:spPr>
          <a:xfrm>
            <a:off x="4933949" y="136525"/>
            <a:ext cx="6400799" cy="2087879"/>
          </a:xfrm>
        </p:spPr>
        <p:txBody>
          <a:bodyPr>
            <a:normAutofit/>
          </a:bodyPr>
          <a:lstStyle/>
          <a:p>
            <a:r>
              <a:rPr lang="el-GR" cap="none" dirty="0"/>
              <a:t>Πολιτισμός;</a:t>
            </a:r>
            <a:endParaRPr lang="en-US" cap="none" dirty="0"/>
          </a:p>
        </p:txBody>
      </p:sp>
      <p:sp>
        <p:nvSpPr>
          <p:cNvPr id="3" name="Subtitle 2">
            <a:extLst>
              <a:ext uri="{FF2B5EF4-FFF2-40B4-BE49-F238E27FC236}">
                <a16:creationId xmlns:a16="http://schemas.microsoft.com/office/drawing/2014/main" xmlns="" id="{35E3EA69-4E0E-41BD-8095-A124225A2647}"/>
              </a:ext>
            </a:extLst>
          </p:cNvPr>
          <p:cNvSpPr>
            <a:spLocks noGrp="1"/>
          </p:cNvSpPr>
          <p:nvPr>
            <p:ph type="body" sz="quarter" idx="13"/>
          </p:nvPr>
        </p:nvSpPr>
        <p:spPr>
          <a:xfrm>
            <a:off x="4933949" y="2310817"/>
            <a:ext cx="6400800" cy="3657600"/>
          </a:xfrm>
        </p:spPr>
        <p:txBody>
          <a:bodyPr>
            <a:normAutofit/>
          </a:bodyPr>
          <a:lstStyle/>
          <a:p>
            <a:pPr>
              <a:buFont typeface="Arial" pitchFamily="34" charset="0"/>
              <a:buChar char="•"/>
            </a:pPr>
            <a:r>
              <a:rPr lang="el-GR" dirty="0" err="1"/>
              <a:t>Ό,τι</a:t>
            </a:r>
            <a:r>
              <a:rPr lang="el-GR" dirty="0"/>
              <a:t> φτιάχνει ο άνθρωπος για να επιζήσει</a:t>
            </a:r>
          </a:p>
          <a:p>
            <a:pPr>
              <a:buFont typeface="Arial" pitchFamily="34" charset="0"/>
              <a:buChar char="•"/>
            </a:pPr>
            <a:r>
              <a:rPr lang="el-GR" dirty="0"/>
              <a:t> Οτιδήποτε ανακαλύπτει ο άνθρωπος</a:t>
            </a:r>
          </a:p>
          <a:p>
            <a:pPr>
              <a:buFont typeface="Arial" pitchFamily="34" charset="0"/>
              <a:buChar char="•"/>
            </a:pPr>
            <a:r>
              <a:rPr lang="el-GR" dirty="0"/>
              <a:t>Τεχνογνωσία</a:t>
            </a:r>
            <a:endParaRPr lang="en-US" dirty="0"/>
          </a:p>
          <a:p>
            <a:r>
              <a:rPr lang="el-GR" dirty="0"/>
              <a:t>Το μεταφέρει στις επόμενες γενιές     Αξίζει να μεταφερθεί</a:t>
            </a:r>
          </a:p>
          <a:p>
            <a:pPr>
              <a:buFont typeface="Arial" pitchFamily="34" charset="0"/>
              <a:buChar char="•"/>
            </a:pPr>
            <a:r>
              <a:rPr lang="el-GR" dirty="0"/>
              <a:t>Σύνδεση με ταυτότητα</a:t>
            </a:r>
          </a:p>
          <a:p>
            <a:pPr>
              <a:buFont typeface="Arial" pitchFamily="34" charset="0"/>
              <a:buChar char="•"/>
            </a:pPr>
            <a:endParaRPr lang="el-GR" dirty="0"/>
          </a:p>
          <a:p>
            <a:pPr>
              <a:buFont typeface="Arial" pitchFamily="34" charset="0"/>
              <a:buChar char="•"/>
            </a:pPr>
            <a:r>
              <a:rPr lang="el-GR" dirty="0"/>
              <a:t>Αξίες (σωστό-</a:t>
            </a:r>
            <a:r>
              <a:rPr lang="el-GR" dirty="0" err="1"/>
              <a:t>λάθο</a:t>
            </a:r>
            <a:r>
              <a:rPr lang="el-GR" dirty="0"/>
              <a:t>ς, δίκαιο-άδικο) </a:t>
            </a:r>
          </a:p>
          <a:p>
            <a:pPr algn="ctr"/>
            <a:r>
              <a:rPr lang="el-GR" sz="3600" dirty="0">
                <a:solidFill>
                  <a:srgbClr val="FF0000"/>
                </a:solidFill>
              </a:rPr>
              <a:t>≠</a:t>
            </a:r>
          </a:p>
          <a:p>
            <a:r>
              <a:rPr lang="el-GR" dirty="0"/>
              <a:t>Βιολογία</a:t>
            </a:r>
            <a:endParaRPr lang="en-US" dirty="0"/>
          </a:p>
        </p:txBody>
      </p:sp>
      <p:sp>
        <p:nvSpPr>
          <p:cNvPr id="37" name="Footer Placeholder 36">
            <a:extLst>
              <a:ext uri="{FF2B5EF4-FFF2-40B4-BE49-F238E27FC236}">
                <a16:creationId xmlns:a16="http://schemas.microsoft.com/office/drawing/2014/main" xmlns="" id="{5FA84566-6373-4E7B-AA6F-CA6C7346EC47}"/>
              </a:ext>
            </a:extLst>
          </p:cNvPr>
          <p:cNvSpPr>
            <a:spLocks noGrp="1"/>
          </p:cNvSpPr>
          <p:nvPr>
            <p:ph type="ftr" sz="quarter" idx="11"/>
          </p:nvPr>
        </p:nvSpPr>
        <p:spPr>
          <a:xfrm>
            <a:off x="7436167" y="6350000"/>
            <a:ext cx="2286000" cy="365125"/>
          </a:xfrm>
        </p:spPr>
        <p:txBody>
          <a:bodyPr/>
          <a:lstStyle/>
          <a:p>
            <a:r>
              <a:rPr lang="en-US" dirty="0"/>
              <a:t>Pitch deck title</a:t>
            </a:r>
          </a:p>
        </p:txBody>
      </p:sp>
      <p:sp>
        <p:nvSpPr>
          <p:cNvPr id="38" name="Slide Number Placeholder 37">
            <a:extLst>
              <a:ext uri="{FF2B5EF4-FFF2-40B4-BE49-F238E27FC236}">
                <a16:creationId xmlns:a16="http://schemas.microsoft.com/office/drawing/2014/main" xmlns="" id="{198D92D2-0F62-443D-BB2D-F4E23724D76F}"/>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2</a:t>
            </a:fld>
            <a:endParaRPr lang="en-US" dirty="0"/>
          </a:p>
        </p:txBody>
      </p:sp>
      <p:sp>
        <p:nvSpPr>
          <p:cNvPr id="6" name="5 - Δεξιό βέλος"/>
          <p:cNvSpPr/>
          <p:nvPr/>
        </p:nvSpPr>
        <p:spPr>
          <a:xfrm>
            <a:off x="8515350" y="3533775"/>
            <a:ext cx="1905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2243494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normAutofit/>
          </a:bodyPr>
          <a:lstStyle/>
          <a:p>
            <a:r>
              <a:rPr lang="el-GR" sz="2400" b="1" dirty="0">
                <a:solidFill>
                  <a:srgbClr val="FF0000"/>
                </a:solidFill>
              </a:rPr>
              <a:t>Στην τάξη όταν έχουμε παιδιά που δεν μιλάνε Ελληνικά, πλαισιώνουμε τη διδασκαλία και την επικοινωνία μας με </a:t>
            </a:r>
            <a:r>
              <a:rPr lang="el-GR" sz="2400" b="1" dirty="0" err="1">
                <a:solidFill>
                  <a:srgbClr val="FF0000"/>
                </a:solidFill>
              </a:rPr>
              <a:t>εξωλεκτικά</a:t>
            </a:r>
            <a:r>
              <a:rPr lang="el-GR" sz="2400" b="1" dirty="0">
                <a:solidFill>
                  <a:srgbClr val="FF0000"/>
                </a:solidFill>
              </a:rPr>
              <a:t> στοιχεία</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ΔΙΓΛΩΣΣΙΑ ΣΤΗΝ ΕΚΠΑΙΔΕΥΣΗ</a:t>
            </a:r>
            <a:endParaRPr lang="el-GR" dirty="0"/>
          </a:p>
        </p:txBody>
      </p:sp>
      <p:sp>
        <p:nvSpPr>
          <p:cNvPr id="3" name="2 - Θέση κειμένου"/>
          <p:cNvSpPr>
            <a:spLocks noGrp="1"/>
          </p:cNvSpPr>
          <p:nvPr>
            <p:ph type="body" sz="quarter" idx="13"/>
          </p:nvPr>
        </p:nvSpPr>
        <p:spPr/>
        <p:txBody>
          <a:bodyPr/>
          <a:lstStyle/>
          <a:p>
            <a:r>
              <a:rPr lang="el-GR" dirty="0"/>
              <a:t>«Άλλη γλώσσα»</a:t>
            </a:r>
          </a:p>
          <a:p>
            <a:endParaRPr lang="el-GR" dirty="0"/>
          </a:p>
          <a:p>
            <a:endParaRPr lang="el-GR" dirty="0"/>
          </a:p>
          <a:p>
            <a:endParaRPr lang="el-GR" dirty="0"/>
          </a:p>
          <a:p>
            <a:endParaRPr lang="el-GR" dirty="0"/>
          </a:p>
          <a:p>
            <a:r>
              <a:rPr lang="el-GR" dirty="0"/>
              <a:t>ΠΡΟΣΟΧΗ: Ποιος είναι «ξένος» άρα διαφορετικός, άρα δεν ασχολούμαστε?! </a:t>
            </a:r>
          </a:p>
          <a:p>
            <a:r>
              <a:rPr lang="el-GR" dirty="0"/>
              <a:t>Απ.: ΚΑΝΕΝΑΣ</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21</a:t>
            </a:fld>
            <a:endParaRPr lang="en-US" dirty="0"/>
          </a:p>
        </p:txBody>
      </p:sp>
      <p:cxnSp>
        <p:nvCxnSpPr>
          <p:cNvPr id="7" name="6 - Ευθύγραμμο βέλος σύνδεσης"/>
          <p:cNvCxnSpPr/>
          <p:nvPr/>
        </p:nvCxnSpPr>
        <p:spPr>
          <a:xfrm flipV="1">
            <a:off x="6791325" y="2343150"/>
            <a:ext cx="638175" cy="200025"/>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9" name="8 - Ευθύγραμμο βέλος σύνδεσης"/>
          <p:cNvCxnSpPr/>
          <p:nvPr/>
        </p:nvCxnSpPr>
        <p:spPr>
          <a:xfrm>
            <a:off x="6800850" y="2590800"/>
            <a:ext cx="581025" cy="3048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0" name="9 - TextBox"/>
          <p:cNvSpPr txBox="1"/>
          <p:nvPr/>
        </p:nvSpPr>
        <p:spPr>
          <a:xfrm>
            <a:off x="7448550" y="2181225"/>
            <a:ext cx="1343025" cy="369332"/>
          </a:xfrm>
          <a:prstGeom prst="rect">
            <a:avLst/>
          </a:prstGeom>
          <a:noFill/>
        </p:spPr>
        <p:txBody>
          <a:bodyPr wrap="square" rtlCol="0">
            <a:spAutoFit/>
          </a:bodyPr>
          <a:lstStyle/>
          <a:p>
            <a:r>
              <a:rPr lang="el-GR" dirty="0"/>
              <a:t>Ξένη</a:t>
            </a:r>
          </a:p>
        </p:txBody>
      </p:sp>
      <p:sp>
        <p:nvSpPr>
          <p:cNvPr id="11" name="10 - TextBox"/>
          <p:cNvSpPr txBox="1"/>
          <p:nvPr/>
        </p:nvSpPr>
        <p:spPr>
          <a:xfrm>
            <a:off x="7439025" y="2714625"/>
            <a:ext cx="1343025" cy="369332"/>
          </a:xfrm>
          <a:prstGeom prst="rect">
            <a:avLst/>
          </a:prstGeom>
          <a:noFill/>
        </p:spPr>
        <p:txBody>
          <a:bodyPr wrap="square" rtlCol="0">
            <a:spAutoFit/>
          </a:bodyPr>
          <a:lstStyle/>
          <a:p>
            <a:r>
              <a:rPr lang="el-GR" dirty="0"/>
              <a:t>Δεύτερη</a:t>
            </a:r>
          </a:p>
        </p:txBody>
      </p:sp>
      <p:sp>
        <p:nvSpPr>
          <p:cNvPr id="12" name="11 - Δεξιό άγκιστρο"/>
          <p:cNvSpPr/>
          <p:nvPr/>
        </p:nvSpPr>
        <p:spPr>
          <a:xfrm>
            <a:off x="8372475" y="2209800"/>
            <a:ext cx="647700" cy="876300"/>
          </a:xfrm>
          <a:prstGeom prst="rightBrace">
            <a:avLst/>
          </a:prstGeom>
          <a:ln w="28575">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3" name="12 - TextBox"/>
          <p:cNvSpPr txBox="1"/>
          <p:nvPr/>
        </p:nvSpPr>
        <p:spPr>
          <a:xfrm>
            <a:off x="9201150" y="2324100"/>
            <a:ext cx="2076450" cy="923330"/>
          </a:xfrm>
          <a:prstGeom prst="rect">
            <a:avLst/>
          </a:prstGeom>
          <a:noFill/>
        </p:spPr>
        <p:txBody>
          <a:bodyPr wrap="square" rtlCol="0">
            <a:spAutoFit/>
          </a:bodyPr>
          <a:lstStyle/>
          <a:p>
            <a:r>
              <a:rPr lang="el-GR" dirty="0"/>
              <a:t>Ξεχωρίζει από το βαθμό εξοικείωσης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Γλωσσα</a:t>
            </a:r>
            <a:r>
              <a:rPr lang="el-GR" dirty="0"/>
              <a:t> =</a:t>
            </a:r>
          </a:p>
        </p:txBody>
      </p:sp>
      <p:sp>
        <p:nvSpPr>
          <p:cNvPr id="3" name="2 - Θέση κειμένου"/>
          <p:cNvSpPr>
            <a:spLocks noGrp="1"/>
          </p:cNvSpPr>
          <p:nvPr>
            <p:ph type="body" sz="quarter" idx="13"/>
          </p:nvPr>
        </p:nvSpPr>
        <p:spPr/>
        <p:txBody>
          <a:bodyPr/>
          <a:lstStyle/>
          <a:p>
            <a:pPr>
              <a:buFont typeface="Wingdings" pitchFamily="2" charset="2"/>
              <a:buChar char="ü"/>
            </a:pPr>
            <a:r>
              <a:rPr lang="el-GR" dirty="0"/>
              <a:t>Επικοινωνία (βοηθά στη συνοχή μιας κοινωνίας)</a:t>
            </a:r>
          </a:p>
          <a:p>
            <a:pPr>
              <a:buFont typeface="Wingdings" pitchFamily="2" charset="2"/>
              <a:buChar char="ü"/>
            </a:pPr>
            <a:r>
              <a:rPr lang="el-GR" dirty="0"/>
              <a:t>Δημιουργία νοήματος (καταλαβαίνουμε τον κόσμο)</a:t>
            </a:r>
          </a:p>
          <a:p>
            <a:pPr>
              <a:buFont typeface="Wingdings" pitchFamily="2" charset="2"/>
              <a:buChar char="ü"/>
            </a:pPr>
            <a:r>
              <a:rPr lang="el-GR" dirty="0"/>
              <a:t>Μάθηση (Αν δεν υπάρχει νόημα, δεν υπάρχει μάθηση)</a:t>
            </a:r>
          </a:p>
          <a:p>
            <a:pPr>
              <a:buFont typeface="Wingdings" pitchFamily="2" charset="2"/>
              <a:buChar char="ü"/>
            </a:pPr>
            <a:r>
              <a:rPr lang="el-GR" dirty="0"/>
              <a:t>Ταυτότητα (Καθοριστικό στοιχείο του εαυτού, έχει να κάνει με την επικοινωνία, τη δημιουργία νοήματος και το πώς μαθαίνουμε)</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Λαθοσ</a:t>
            </a:r>
            <a:r>
              <a:rPr lang="el-GR" dirty="0"/>
              <a:t> </a:t>
            </a:r>
            <a:r>
              <a:rPr lang="el-GR" dirty="0" err="1"/>
              <a:t>αντιληψη</a:t>
            </a:r>
            <a:endParaRPr lang="el-GR" dirty="0"/>
          </a:p>
        </p:txBody>
      </p:sp>
      <p:sp>
        <p:nvSpPr>
          <p:cNvPr id="3" name="2 - Θέση κειμένου"/>
          <p:cNvSpPr>
            <a:spLocks noGrp="1"/>
          </p:cNvSpPr>
          <p:nvPr>
            <p:ph type="body" sz="quarter" idx="13"/>
          </p:nvPr>
        </p:nvSpPr>
        <p:spPr/>
        <p:txBody>
          <a:bodyPr/>
          <a:lstStyle/>
          <a:p>
            <a:r>
              <a:rPr lang="el-GR" dirty="0"/>
              <a:t>Οι άνθρωποι που έρχονται με άλλη γλώσσα στο σχολείο δεν τα πάνε καλά</a:t>
            </a:r>
          </a:p>
          <a:p>
            <a:endParaRPr lang="el-GR" dirty="0"/>
          </a:p>
          <a:p>
            <a:r>
              <a:rPr lang="el-GR" dirty="0"/>
              <a:t>ΟΠΟΤΕ: όταν βλέπουμε προβλήματα με αλλόγλωσσα παιδιά, αναζητάμε τα προβλήματα που καλύπτονται και έχουν να κάνουν με ζητήματα εξουσίας. </a:t>
            </a:r>
          </a:p>
          <a:p>
            <a:r>
              <a:rPr lang="el-GR" b="1" dirty="0">
                <a:solidFill>
                  <a:srgbClr val="FF0000"/>
                </a:solidFill>
              </a:rPr>
              <a:t>Δεν δημιουργεί η γλώσσα τις διαφορές. Η γλώσσα αναδεικνύει διαφορές.</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ox(in)">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Μιλάω          Αυτοπεποίθηση, γνώση κανόνων επικοινωνίας</a:t>
            </a:r>
          </a:p>
          <a:p>
            <a:endParaRPr lang="el-GR" dirty="0"/>
          </a:p>
          <a:p>
            <a:r>
              <a:rPr lang="el-GR" dirty="0"/>
              <a:t>Καθημερινή </a:t>
            </a:r>
            <a:r>
              <a:rPr lang="en-US" b="1" dirty="0">
                <a:solidFill>
                  <a:srgbClr val="FF0000"/>
                </a:solidFill>
              </a:rPr>
              <a:t>VS</a:t>
            </a:r>
            <a:r>
              <a:rPr lang="el-GR" dirty="0"/>
              <a:t> Ακαδημαϊκή Γλώσσα</a:t>
            </a:r>
          </a:p>
          <a:p>
            <a:endParaRPr lang="el-GR" dirty="0"/>
          </a:p>
          <a:p>
            <a:r>
              <a:rPr lang="el-GR" dirty="0"/>
              <a:t>Μέχρι τα 3 κάποιος έχει κατακτήσει πλήρως τη Γ1 για να επικοινωνήσει στο περιβάλλον που ζει.</a:t>
            </a:r>
          </a:p>
          <a:p>
            <a:r>
              <a:rPr lang="el-GR" dirty="0"/>
              <a:t>Στο σχολείο μαθαίνει την </a:t>
            </a:r>
            <a:r>
              <a:rPr lang="el-GR" u="sng" dirty="0"/>
              <a:t>ακαδημαϊκή γλώσσα</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24</a:t>
            </a:fld>
            <a:endParaRPr lang="en-US" dirty="0"/>
          </a:p>
        </p:txBody>
      </p:sp>
      <p:sp>
        <p:nvSpPr>
          <p:cNvPr id="6" name="5 - Αριστερό-δεξιό βέλος"/>
          <p:cNvSpPr/>
          <p:nvPr/>
        </p:nvSpPr>
        <p:spPr>
          <a:xfrm>
            <a:off x="5743575" y="2438400"/>
            <a:ext cx="447675" cy="20955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Έλλειψη"/>
          <p:cNvSpPr/>
          <p:nvPr/>
        </p:nvSpPr>
        <p:spPr>
          <a:xfrm>
            <a:off x="9725025" y="3752850"/>
            <a:ext cx="381000" cy="390525"/>
          </a:xfrm>
          <a:prstGeom prst="ellipse">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2" name="11 - Ευθεία γραμμή σύνδεσης"/>
          <p:cNvCxnSpPr/>
          <p:nvPr/>
        </p:nvCxnSpPr>
        <p:spPr>
          <a:xfrm flipH="1" flipV="1">
            <a:off x="4572000" y="3667125"/>
            <a:ext cx="5191125" cy="104776"/>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 name="13 - Ευθεία γραμμή σύνδεσης"/>
          <p:cNvCxnSpPr/>
          <p:nvPr/>
        </p:nvCxnSpPr>
        <p:spPr>
          <a:xfrm>
            <a:off x="4619625" y="3648075"/>
            <a:ext cx="76200" cy="1495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6" name="15 - Ευθύγραμμο βέλος σύνδεσης"/>
          <p:cNvCxnSpPr/>
          <p:nvPr/>
        </p:nvCxnSpPr>
        <p:spPr>
          <a:xfrm>
            <a:off x="4705350" y="5143500"/>
            <a:ext cx="762000" cy="47625"/>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sp>
        <p:nvSpPr>
          <p:cNvPr id="17" name="16 - TextBox"/>
          <p:cNvSpPr txBox="1"/>
          <p:nvPr/>
        </p:nvSpPr>
        <p:spPr>
          <a:xfrm>
            <a:off x="5334000" y="5076825"/>
            <a:ext cx="5153025" cy="369332"/>
          </a:xfrm>
          <a:prstGeom prst="rect">
            <a:avLst/>
          </a:prstGeom>
          <a:noFill/>
        </p:spPr>
        <p:txBody>
          <a:bodyPr wrap="square" rtlCol="0">
            <a:spAutoFit/>
          </a:bodyPr>
          <a:lstStyle/>
          <a:p>
            <a:r>
              <a:rPr lang="el-GR" dirty="0"/>
              <a:t>Δεν την επιλέγουμε. Βασικό στοιχείο ταυτότητας</a:t>
            </a:r>
          </a:p>
        </p:txBody>
      </p:sp>
      <p:sp>
        <p:nvSpPr>
          <p:cNvPr id="21" name="20 - TextBox"/>
          <p:cNvSpPr txBox="1"/>
          <p:nvPr/>
        </p:nvSpPr>
        <p:spPr>
          <a:xfrm>
            <a:off x="5038725" y="5629275"/>
            <a:ext cx="5362575" cy="369332"/>
          </a:xfrm>
          <a:prstGeom prst="rect">
            <a:avLst/>
          </a:prstGeom>
          <a:noFill/>
        </p:spPr>
        <p:txBody>
          <a:bodyPr wrap="square" rtlCol="0">
            <a:spAutoFit/>
          </a:bodyPr>
          <a:lstStyle/>
          <a:p>
            <a:r>
              <a:rPr lang="el-GR" dirty="0"/>
              <a:t>Αξία γλώσσας         Αξία ομιλητών της </a:t>
            </a:r>
          </a:p>
        </p:txBody>
      </p:sp>
      <p:sp>
        <p:nvSpPr>
          <p:cNvPr id="22" name="21 - Αριστερό-δεξιό βέλος"/>
          <p:cNvSpPr/>
          <p:nvPr/>
        </p:nvSpPr>
        <p:spPr>
          <a:xfrm>
            <a:off x="6501293" y="5762625"/>
            <a:ext cx="400050" cy="15240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sz="quarter" idx="13"/>
          </p:nvPr>
        </p:nvSpPr>
        <p:spPr>
          <a:xfrm>
            <a:off x="4791075" y="888274"/>
            <a:ext cx="6667500" cy="5398225"/>
          </a:xfrm>
        </p:spPr>
        <p:txBody>
          <a:bodyPr>
            <a:normAutofit/>
          </a:bodyPr>
          <a:lstStyle/>
          <a:p>
            <a:r>
              <a:rPr lang="el-GR" b="1" dirty="0"/>
              <a:t>Πώς μαθαίνουμε τη Γλώσσα;</a:t>
            </a:r>
          </a:p>
          <a:p>
            <a:endParaRPr lang="el-GR" dirty="0">
              <a:solidFill>
                <a:srgbClr val="FF0000"/>
              </a:solidFill>
            </a:endParaRPr>
          </a:p>
          <a:p>
            <a:endParaRPr lang="el-GR" dirty="0">
              <a:solidFill>
                <a:srgbClr val="FF0000"/>
              </a:solidFill>
            </a:endParaRPr>
          </a:p>
          <a:p>
            <a:endParaRPr lang="el-GR" dirty="0">
              <a:solidFill>
                <a:srgbClr val="FF0000"/>
              </a:solidFill>
            </a:endParaRPr>
          </a:p>
          <a:p>
            <a:endParaRPr lang="el-GR" dirty="0">
              <a:solidFill>
                <a:srgbClr val="FF0000"/>
              </a:solidFill>
            </a:endParaRPr>
          </a:p>
          <a:p>
            <a:endParaRPr lang="el-GR" dirty="0">
              <a:solidFill>
                <a:srgbClr val="FF0000"/>
              </a:solidFill>
            </a:endParaRPr>
          </a:p>
          <a:p>
            <a:endParaRPr lang="el-GR" dirty="0">
              <a:solidFill>
                <a:srgbClr val="FF0000"/>
              </a:solidFill>
            </a:endParaRPr>
          </a:p>
          <a:p>
            <a:r>
              <a:rPr lang="el-GR" dirty="0">
                <a:solidFill>
                  <a:srgbClr val="FF0000"/>
                </a:solidFill>
              </a:rPr>
              <a:t>Είναι πολύ σημαντικό στην τάξη να αναγνωρίζεται η γλώσσα του παιδιού (αλφάβητο, λέξεις, τραγούδια, παραμύθια με γονιό….)         </a:t>
            </a:r>
            <a:r>
              <a:rPr lang="el-GR" dirty="0"/>
              <a:t>Πολιτική πράξη!</a:t>
            </a:r>
          </a:p>
          <a:p>
            <a:r>
              <a:rPr lang="el-GR" dirty="0"/>
              <a:t>Δεν μαθαίνουμε με λίστες, αλλά μέσα από συγκεκριμένες επικοινωνιακές συνθήκες</a:t>
            </a:r>
          </a:p>
          <a:p>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25</a:t>
            </a:fld>
            <a:endParaRPr lang="en-US" dirty="0"/>
          </a:p>
        </p:txBody>
      </p:sp>
      <p:cxnSp>
        <p:nvCxnSpPr>
          <p:cNvPr id="13" name="12 - Γωνιακή σύνδεση"/>
          <p:cNvCxnSpPr/>
          <p:nvPr/>
        </p:nvCxnSpPr>
        <p:spPr>
          <a:xfrm>
            <a:off x="5124450" y="2004049"/>
            <a:ext cx="2105025" cy="3429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16 - TextBox"/>
          <p:cNvSpPr txBox="1"/>
          <p:nvPr/>
        </p:nvSpPr>
        <p:spPr>
          <a:xfrm>
            <a:off x="7353299" y="2089774"/>
            <a:ext cx="4314825" cy="1200329"/>
          </a:xfrm>
          <a:prstGeom prst="rect">
            <a:avLst/>
          </a:prstGeom>
          <a:noFill/>
        </p:spPr>
        <p:txBody>
          <a:bodyPr wrap="square" rtlCol="0">
            <a:spAutoFit/>
          </a:bodyPr>
          <a:lstStyle/>
          <a:p>
            <a:r>
              <a:rPr lang="el-GR" dirty="0">
                <a:solidFill>
                  <a:schemeClr val="accent1">
                    <a:lumMod val="60000"/>
                    <a:lumOff val="40000"/>
                  </a:schemeClr>
                </a:solidFill>
              </a:rPr>
              <a:t>Διαδικασία</a:t>
            </a:r>
            <a:r>
              <a:rPr lang="el-GR" dirty="0"/>
              <a:t> κατάκτησης       Τα παιδιά κάνουν λάθος, επαναλαμβάνουμε χρησιμοποιώντας το σωστό και επιβραβεύουμε για την προσπάθεια</a:t>
            </a:r>
          </a:p>
        </p:txBody>
      </p:sp>
      <p:sp>
        <p:nvSpPr>
          <p:cNvPr id="18" name="17 - Δεξιό βέλος"/>
          <p:cNvSpPr/>
          <p:nvPr/>
        </p:nvSpPr>
        <p:spPr>
          <a:xfrm>
            <a:off x="9811048" y="2156449"/>
            <a:ext cx="361950" cy="238125"/>
          </a:xfrm>
          <a:prstGeom prst="right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9" name="18 - Δεξιό βέλος"/>
          <p:cNvSpPr/>
          <p:nvPr/>
        </p:nvSpPr>
        <p:spPr>
          <a:xfrm>
            <a:off x="5947246" y="4234535"/>
            <a:ext cx="323850" cy="1714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9 - Ορθογώνιο"/>
          <p:cNvSpPr/>
          <p:nvPr/>
        </p:nvSpPr>
        <p:spPr>
          <a:xfrm>
            <a:off x="4972050" y="1403974"/>
            <a:ext cx="3295650" cy="5524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400" dirty="0">
                <a:solidFill>
                  <a:srgbClr val="FF0000"/>
                </a:solidFill>
              </a:rPr>
              <a:t>ΜΙΛΩΝΤΑΣ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Ρατσισμοσ</a:t>
            </a:r>
            <a:endParaRPr lang="el-GR" dirty="0"/>
          </a:p>
        </p:txBody>
      </p:sp>
      <p:sp>
        <p:nvSpPr>
          <p:cNvPr id="3" name="2 - Θέση κειμένου"/>
          <p:cNvSpPr>
            <a:spLocks noGrp="1"/>
          </p:cNvSpPr>
          <p:nvPr>
            <p:ph type="body" sz="quarter" idx="13"/>
          </p:nvPr>
        </p:nvSpPr>
        <p:spPr/>
        <p:txBody>
          <a:bodyPr/>
          <a:lstStyle/>
          <a:p>
            <a:r>
              <a:rPr lang="el-GR" dirty="0" smtClean="0"/>
              <a:t>Μισώ κάτι που τυχαία δεν είμαι!!!!!</a:t>
            </a:r>
          </a:p>
          <a:p>
            <a:endParaRPr lang="el-GR" dirty="0" smtClean="0"/>
          </a:p>
          <a:p>
            <a:r>
              <a:rPr lang="el-GR" dirty="0" smtClean="0"/>
              <a:t>Ανεχόμαστε;</a:t>
            </a:r>
          </a:p>
          <a:p>
            <a:endParaRPr lang="el-GR" dirty="0" smtClean="0"/>
          </a:p>
          <a:p>
            <a:r>
              <a:rPr lang="el-GR" dirty="0" smtClean="0"/>
              <a:t>Καταπολέμηση με γνωριμία του «άλλου»</a:t>
            </a:r>
          </a:p>
          <a:p>
            <a:endParaRPr lang="el-GR" dirty="0" smtClean="0"/>
          </a:p>
          <a:p>
            <a:r>
              <a:rPr lang="el-GR" dirty="0" smtClean="0"/>
              <a:t>Πώς;;;;;;</a:t>
            </a:r>
            <a:endParaRPr lang="el-GR" dirty="0"/>
          </a:p>
        </p:txBody>
      </p:sp>
      <p:sp>
        <p:nvSpPr>
          <p:cNvPr id="4" name="3 - Θέση υποσέλιδου"/>
          <p:cNvSpPr>
            <a:spLocks noGrp="1"/>
          </p:cNvSpPr>
          <p:nvPr>
            <p:ph type="ftr" sz="quarter" idx="11"/>
          </p:nvPr>
        </p:nvSpPr>
        <p:spPr/>
        <p:txBody>
          <a:bodyPr/>
          <a:lstStyle/>
          <a:p>
            <a:r>
              <a:rPr lang="en-US" smtClean="0"/>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Οικογενεια</a:t>
            </a:r>
            <a:endParaRPr lang="el-GR" dirty="0"/>
          </a:p>
        </p:txBody>
      </p:sp>
      <p:sp>
        <p:nvSpPr>
          <p:cNvPr id="3" name="2 - Θέση κειμένου"/>
          <p:cNvSpPr>
            <a:spLocks noGrp="1"/>
          </p:cNvSpPr>
          <p:nvPr>
            <p:ph type="body" sz="quarter" idx="13"/>
          </p:nvPr>
        </p:nvSpPr>
        <p:spPr/>
        <p:txBody>
          <a:bodyPr/>
          <a:lstStyle/>
          <a:p>
            <a:r>
              <a:rPr lang="el-GR" dirty="0"/>
              <a:t>Νήπιο          Οικογένεια του </a:t>
            </a:r>
          </a:p>
          <a:p>
            <a:endParaRPr lang="el-GR" dirty="0"/>
          </a:p>
          <a:p>
            <a:endParaRPr lang="el-GR" dirty="0"/>
          </a:p>
          <a:p>
            <a:endParaRPr lang="el-GR" dirty="0"/>
          </a:p>
          <a:p>
            <a:endParaRPr lang="el-GR" dirty="0"/>
          </a:p>
          <a:p>
            <a:r>
              <a:rPr lang="el-GR" sz="2400" b="1" dirty="0">
                <a:solidFill>
                  <a:schemeClr val="accent4"/>
                </a:solidFill>
              </a:rPr>
              <a:t>                                                            και</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27</a:t>
            </a:fld>
            <a:endParaRPr lang="en-US" dirty="0"/>
          </a:p>
        </p:txBody>
      </p:sp>
      <p:sp>
        <p:nvSpPr>
          <p:cNvPr id="6" name="5 - Αριστερό-δεξιό βέλος"/>
          <p:cNvSpPr/>
          <p:nvPr/>
        </p:nvSpPr>
        <p:spPr>
          <a:xfrm>
            <a:off x="5695950" y="2428875"/>
            <a:ext cx="447675" cy="20955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Δεξιό άγκιστρο"/>
          <p:cNvSpPr/>
          <p:nvPr/>
        </p:nvSpPr>
        <p:spPr>
          <a:xfrm rot="5400000">
            <a:off x="6057900" y="1819275"/>
            <a:ext cx="266700" cy="215265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8" name="7 - Ορθογώνιο"/>
          <p:cNvSpPr/>
          <p:nvPr/>
        </p:nvSpPr>
        <p:spPr>
          <a:xfrm>
            <a:off x="4781549" y="3200400"/>
            <a:ext cx="3114675" cy="390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accent3"/>
                </a:solidFill>
              </a:rPr>
              <a:t>ενότητα που δεν διασπάται</a:t>
            </a:r>
          </a:p>
        </p:txBody>
      </p:sp>
      <p:sp>
        <p:nvSpPr>
          <p:cNvPr id="9" name="8 - Ορθογώνιο"/>
          <p:cNvSpPr/>
          <p:nvPr/>
        </p:nvSpPr>
        <p:spPr>
          <a:xfrm>
            <a:off x="4886325" y="3790950"/>
            <a:ext cx="3990975" cy="400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Αφοσίωση των παιδιών στους γονείς </a:t>
            </a:r>
          </a:p>
        </p:txBody>
      </p:sp>
      <p:sp>
        <p:nvSpPr>
          <p:cNvPr id="10" name="9 - Δεξιό άγκιστρο"/>
          <p:cNvSpPr/>
          <p:nvPr/>
        </p:nvSpPr>
        <p:spPr>
          <a:xfrm>
            <a:off x="8801100" y="2409825"/>
            <a:ext cx="323850" cy="1743075"/>
          </a:xfrm>
          <a:prstGeom prst="rightBrace">
            <a:avLst/>
          </a:prstGeom>
          <a:ln w="34925">
            <a:solidFill>
              <a:srgbClr val="00B0F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1" name="10 - Έλλειψη"/>
          <p:cNvSpPr/>
          <p:nvPr/>
        </p:nvSpPr>
        <p:spPr>
          <a:xfrm>
            <a:off x="9229725" y="2152650"/>
            <a:ext cx="2847975" cy="19240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Σεβασμός προς την οικογένεια σημαίνει σεβασμός προς το παιδί</a:t>
            </a:r>
          </a:p>
        </p:txBody>
      </p:sp>
      <p:sp>
        <p:nvSpPr>
          <p:cNvPr id="13" name="12 - Έλλειψη"/>
          <p:cNvSpPr/>
          <p:nvPr/>
        </p:nvSpPr>
        <p:spPr>
          <a:xfrm>
            <a:off x="9067800" y="4438650"/>
            <a:ext cx="2847975" cy="19240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Σεβασμός προς το παιδί σημαίνει σεβασμός προς τους γονείς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28</a:t>
            </a:fld>
            <a:endParaRPr lang="en-US" dirty="0"/>
          </a:p>
        </p:txBody>
      </p:sp>
      <p:graphicFrame>
        <p:nvGraphicFramePr>
          <p:cNvPr id="6" name="5 - Πίνακας"/>
          <p:cNvGraphicFramePr>
            <a:graphicFrameLocks noGrp="1"/>
          </p:cNvGraphicFramePr>
          <p:nvPr/>
        </p:nvGraphicFramePr>
        <p:xfrm>
          <a:off x="5070475" y="2396066"/>
          <a:ext cx="4559300" cy="2108200"/>
        </p:xfrm>
        <a:graphic>
          <a:graphicData uri="http://schemas.openxmlformats.org/drawingml/2006/table">
            <a:tbl>
              <a:tblPr firstRow="1" bandRow="1">
                <a:tableStyleId>{17292A2E-F333-43FB-9621-5CBBE7FDCDCB}</a:tableStyleId>
              </a:tblPr>
              <a:tblGrid>
                <a:gridCol w="4559300">
                  <a:extLst>
                    <a:ext uri="{9D8B030D-6E8A-4147-A177-3AD203B41FA5}">
                      <a16:colId xmlns:a16="http://schemas.microsoft.com/office/drawing/2014/main" xmlns="" val="20000"/>
                    </a:ext>
                  </a:extLst>
                </a:gridCol>
              </a:tblGrid>
              <a:tr h="370840">
                <a:tc>
                  <a:txBody>
                    <a:bodyPr/>
                    <a:lstStyle/>
                    <a:p>
                      <a:r>
                        <a:rPr lang="el-GR" dirty="0" err="1"/>
                        <a:t>Γονεις</a:t>
                      </a:r>
                      <a:endParaRPr lang="el-GR" dirty="0"/>
                    </a:p>
                  </a:txBody>
                  <a:tcPr/>
                </a:tc>
                <a:extLst>
                  <a:ext uri="{0D108BD9-81ED-4DB2-BD59-A6C34878D82A}">
                    <a16:rowId xmlns:a16="http://schemas.microsoft.com/office/drawing/2014/main" xmlns="" val="10000"/>
                  </a:ext>
                </a:extLst>
              </a:tr>
              <a:tr h="370840">
                <a:tc>
                  <a:txBody>
                    <a:bodyPr/>
                    <a:lstStyle/>
                    <a:p>
                      <a:r>
                        <a:rPr lang="el-GR" sz="1800" kern="1200" dirty="0">
                          <a:solidFill>
                            <a:schemeClr val="tx1"/>
                          </a:solidFill>
                          <a:latin typeface="+mn-lt"/>
                          <a:ea typeface="+mn-ea"/>
                          <a:cs typeface="+mn-cs"/>
                        </a:rPr>
                        <a:t>συγκεκριμένες πεποιθήσεις</a:t>
                      </a:r>
                    </a:p>
                    <a:p>
                      <a:r>
                        <a:rPr lang="el-GR" sz="1800" kern="1200" dirty="0">
                          <a:solidFill>
                            <a:schemeClr val="tx1"/>
                          </a:solidFill>
                          <a:latin typeface="+mn-lt"/>
                          <a:ea typeface="+mn-ea"/>
                          <a:cs typeface="+mn-cs"/>
                        </a:rPr>
                        <a:t>συγκεκριμένες αξίες </a:t>
                      </a:r>
                    </a:p>
                    <a:p>
                      <a:r>
                        <a:rPr lang="el-GR" sz="1800" kern="1200" dirty="0">
                          <a:solidFill>
                            <a:schemeClr val="tx1"/>
                          </a:solidFill>
                          <a:latin typeface="+mn-lt"/>
                          <a:ea typeface="+mn-ea"/>
                          <a:cs typeface="+mn-cs"/>
                        </a:rPr>
                        <a:t>συγκεκριμένες επιθυμίες</a:t>
                      </a:r>
                    </a:p>
                    <a:p>
                      <a:r>
                        <a:rPr lang="el-GR" sz="1800" kern="1200" dirty="0">
                          <a:solidFill>
                            <a:schemeClr val="tx1"/>
                          </a:solidFill>
                          <a:latin typeface="+mn-lt"/>
                          <a:ea typeface="+mn-ea"/>
                          <a:cs typeface="+mn-cs"/>
                        </a:rPr>
                        <a:t>συγκεκριμένες δυνατότητες</a:t>
                      </a:r>
                    </a:p>
                    <a:p>
                      <a:r>
                        <a:rPr lang="el-GR" sz="1800" kern="1200" dirty="0">
                          <a:solidFill>
                            <a:schemeClr val="tx1"/>
                          </a:solidFill>
                          <a:latin typeface="+mn-lt"/>
                          <a:ea typeface="+mn-ea"/>
                          <a:cs typeface="+mn-cs"/>
                        </a:rPr>
                        <a:t>Φόβους</a:t>
                      </a:r>
                    </a:p>
                    <a:p>
                      <a:r>
                        <a:rPr lang="el-GR" sz="1800" kern="1200" dirty="0">
                          <a:solidFill>
                            <a:schemeClr val="tx1"/>
                          </a:solidFill>
                          <a:latin typeface="+mn-lt"/>
                          <a:ea typeface="+mn-ea"/>
                          <a:cs typeface="+mn-cs"/>
                        </a:rPr>
                        <a:t>Όνειρα……….</a:t>
                      </a:r>
                      <a:endParaRPr lang="el-GR" dirty="0"/>
                    </a:p>
                  </a:txBody>
                  <a:tcPr/>
                </a:tc>
                <a:extLst>
                  <a:ext uri="{0D108BD9-81ED-4DB2-BD59-A6C34878D82A}">
                    <a16:rowId xmlns:a16="http://schemas.microsoft.com/office/drawing/2014/main" xmlns="" val="10001"/>
                  </a:ext>
                </a:extLst>
              </a:tr>
            </a:tbl>
          </a:graphicData>
        </a:graphic>
      </p:graphicFrame>
      <p:sp>
        <p:nvSpPr>
          <p:cNvPr id="7" name="6 - Ορθογώνιο"/>
          <p:cNvSpPr/>
          <p:nvPr/>
        </p:nvSpPr>
        <p:spPr>
          <a:xfrm>
            <a:off x="4848225" y="4714875"/>
            <a:ext cx="6162675" cy="7905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accent4"/>
                </a:solidFill>
              </a:rPr>
              <a:t>Οφείλουμε να τα λάβουμε υπόψη μας και να τα σεβαστούμε</a:t>
            </a:r>
          </a:p>
          <a:p>
            <a:pPr algn="ctr"/>
            <a:r>
              <a:rPr lang="el-GR" b="1" dirty="0">
                <a:solidFill>
                  <a:schemeClr val="accent4"/>
                </a:solidFill>
              </a:rPr>
              <a:t>Γιατί; </a:t>
            </a:r>
          </a:p>
          <a:p>
            <a:pPr algn="ctr"/>
            <a:r>
              <a:rPr lang="el-GR" b="1" dirty="0">
                <a:solidFill>
                  <a:schemeClr val="accent4"/>
                </a:solidFill>
              </a:rPr>
              <a:t>Γιατί έτσι σεβόμαστε το παιδί!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 calcmode="lin" valueType="num">
                                      <p:cBhvr additive="base">
                                        <p:cTn id="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sz="quarter" idx="13"/>
          </p:nvPr>
        </p:nvSpPr>
        <p:spPr>
          <a:xfrm>
            <a:off x="4057650" y="514350"/>
            <a:ext cx="7277099" cy="5454067"/>
          </a:xfrm>
        </p:spPr>
        <p:txBody>
          <a:bodyPr>
            <a:normAutofit/>
          </a:bodyPr>
          <a:lstStyle/>
          <a:p>
            <a:r>
              <a:rPr lang="el-GR" sz="2800" b="1" dirty="0">
                <a:solidFill>
                  <a:schemeClr val="accent4"/>
                </a:solidFill>
              </a:rPr>
              <a:t>Πολυπλοκότητα: </a:t>
            </a:r>
          </a:p>
          <a:p>
            <a:endParaRPr lang="el-GR" dirty="0"/>
          </a:p>
          <a:p>
            <a:pPr>
              <a:buClr>
                <a:srgbClr val="00B0F0"/>
              </a:buClr>
              <a:buSzPct val="150000"/>
              <a:buFont typeface="Wingdings" pitchFamily="2" charset="2"/>
              <a:buChar char="ü"/>
            </a:pPr>
            <a:r>
              <a:rPr lang="el-GR" dirty="0"/>
              <a:t>διαφορετικές οικογένειες</a:t>
            </a:r>
          </a:p>
          <a:p>
            <a:pPr>
              <a:buClr>
                <a:srgbClr val="00B0F0"/>
              </a:buClr>
              <a:buSzPct val="150000"/>
              <a:buFont typeface="Wingdings" pitchFamily="2" charset="2"/>
              <a:buChar char="ü"/>
            </a:pPr>
            <a:r>
              <a:rPr lang="el-GR" dirty="0"/>
              <a:t>Σχέση παιδιού οικογένειας</a:t>
            </a:r>
          </a:p>
          <a:p>
            <a:pPr>
              <a:buClr>
                <a:srgbClr val="00B0F0"/>
              </a:buClr>
              <a:buSzPct val="150000"/>
              <a:buFont typeface="Wingdings" pitchFamily="2" charset="2"/>
              <a:buChar char="ü"/>
            </a:pPr>
            <a:r>
              <a:rPr lang="el-GR" dirty="0"/>
              <a:t>τι περιμένουν οι γονείς από το δάσκαλο</a:t>
            </a:r>
          </a:p>
          <a:p>
            <a:pPr>
              <a:buClr>
                <a:srgbClr val="00B0F0"/>
              </a:buClr>
              <a:buSzPct val="150000"/>
              <a:buFont typeface="Wingdings" pitchFamily="2" charset="2"/>
              <a:buChar char="ü"/>
            </a:pPr>
            <a:r>
              <a:rPr lang="el-GR" dirty="0"/>
              <a:t>Τι περιμένουν οι δάσκαλοι από τους γονείς</a:t>
            </a:r>
          </a:p>
          <a:p>
            <a:pPr>
              <a:buClr>
                <a:srgbClr val="00B0F0"/>
              </a:buClr>
              <a:buSzPct val="150000"/>
            </a:pPr>
            <a:endParaRPr lang="el-GR" dirty="0"/>
          </a:p>
          <a:p>
            <a:pPr>
              <a:buClr>
                <a:srgbClr val="00B0F0"/>
              </a:buClr>
              <a:buSzPct val="150000"/>
            </a:pPr>
            <a:r>
              <a:rPr lang="el-GR" sz="2800" b="1" dirty="0">
                <a:solidFill>
                  <a:schemeClr val="accent4"/>
                </a:solidFill>
              </a:rPr>
              <a:t>Τι κάνω;</a:t>
            </a:r>
          </a:p>
          <a:p>
            <a:pPr>
              <a:buClr>
                <a:srgbClr val="00B0F0"/>
              </a:buClr>
              <a:buSzPct val="150000"/>
            </a:pPr>
            <a:endParaRPr lang="el-GR" dirty="0"/>
          </a:p>
          <a:p>
            <a:pPr>
              <a:buClr>
                <a:srgbClr val="7030A0"/>
              </a:buClr>
              <a:buSzPct val="150000"/>
              <a:buFont typeface="Wingdings" pitchFamily="2" charset="2"/>
              <a:buChar char="Ø"/>
            </a:pPr>
            <a:r>
              <a:rPr lang="el-GR" dirty="0"/>
              <a:t>ο κάθε γονέας είναι ένα πρόσωπο</a:t>
            </a:r>
          </a:p>
          <a:p>
            <a:pPr>
              <a:buClr>
                <a:srgbClr val="7030A0"/>
              </a:buClr>
              <a:buSzPct val="150000"/>
              <a:buFont typeface="Wingdings" pitchFamily="2" charset="2"/>
              <a:buChar char="Ø"/>
            </a:pPr>
            <a:r>
              <a:rPr lang="el-GR" dirty="0"/>
              <a:t>ξεκινάμε μια διαπραγμάτευση και φτάνουμε σε νέες πρακτικές = πράξη ενδυνάμωσης και τελικά μια πράξη ισότιμης συμπεριφοράς</a:t>
            </a:r>
          </a:p>
          <a:p>
            <a:pPr>
              <a:buClr>
                <a:srgbClr val="7030A0"/>
              </a:buClr>
              <a:buSzPct val="150000"/>
              <a:buFont typeface="Wingdings" pitchFamily="2" charset="2"/>
              <a:buChar char="Ø"/>
            </a:pPr>
            <a:r>
              <a:rPr lang="el-GR" dirty="0"/>
              <a:t>Φέρνω την οικογένεια μέσα στο σχολείο</a:t>
            </a:r>
          </a:p>
          <a:p>
            <a:pPr>
              <a:buClr>
                <a:srgbClr val="00B0F0"/>
              </a:buClr>
              <a:buSzPct val="150000"/>
            </a:pPr>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29</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Ποικιλότητα στην τάξη</a:t>
            </a:r>
          </a:p>
        </p:txBody>
      </p:sp>
      <p:sp>
        <p:nvSpPr>
          <p:cNvPr id="3" name="2 - Θέση κειμένου"/>
          <p:cNvSpPr>
            <a:spLocks noGrp="1"/>
          </p:cNvSpPr>
          <p:nvPr>
            <p:ph type="body" sz="quarter" idx="13"/>
          </p:nvPr>
        </p:nvSpPr>
        <p:spPr/>
        <p:txBody>
          <a:bodyPr/>
          <a:lstStyle/>
          <a:p>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a:t>
            </a:fld>
            <a:endParaRPr lang="en-US" dirty="0"/>
          </a:p>
        </p:txBody>
      </p:sp>
      <p:graphicFrame>
        <p:nvGraphicFramePr>
          <p:cNvPr id="6" name="5 - Πίνακας"/>
          <p:cNvGraphicFramePr>
            <a:graphicFrameLocks noGrp="1"/>
          </p:cNvGraphicFramePr>
          <p:nvPr/>
        </p:nvGraphicFramePr>
        <p:xfrm>
          <a:off x="4400550" y="2372571"/>
          <a:ext cx="7302500" cy="2247054"/>
        </p:xfrm>
        <a:graphic>
          <a:graphicData uri="http://schemas.openxmlformats.org/drawingml/2006/table">
            <a:tbl>
              <a:tblPr firstRow="1" bandRow="1">
                <a:tableStyleId>{17292A2E-F333-43FB-9621-5CBBE7FDCDCB}</a:tableStyleId>
              </a:tblPr>
              <a:tblGrid>
                <a:gridCol w="3651250">
                  <a:extLst>
                    <a:ext uri="{9D8B030D-6E8A-4147-A177-3AD203B41FA5}">
                      <a16:colId xmlns:a16="http://schemas.microsoft.com/office/drawing/2014/main" xmlns="" val="20000"/>
                    </a:ext>
                  </a:extLst>
                </a:gridCol>
                <a:gridCol w="3651250">
                  <a:extLst>
                    <a:ext uri="{9D8B030D-6E8A-4147-A177-3AD203B41FA5}">
                      <a16:colId xmlns:a16="http://schemas.microsoft.com/office/drawing/2014/main" xmlns="" val="20001"/>
                    </a:ext>
                  </a:extLst>
                </a:gridCol>
              </a:tblGrid>
              <a:tr h="528719">
                <a:tc>
                  <a:txBody>
                    <a:bodyPr/>
                    <a:lstStyle/>
                    <a:p>
                      <a:r>
                        <a:rPr lang="el-GR" dirty="0"/>
                        <a:t>Βιολογική</a:t>
                      </a:r>
                    </a:p>
                  </a:txBody>
                  <a:tcPr/>
                </a:tc>
                <a:tc>
                  <a:txBody>
                    <a:bodyPr/>
                    <a:lstStyle/>
                    <a:p>
                      <a:r>
                        <a:rPr lang="el-GR" dirty="0"/>
                        <a:t>Πολιτισμική</a:t>
                      </a:r>
                    </a:p>
                  </a:txBody>
                  <a:tcPr/>
                </a:tc>
                <a:extLst>
                  <a:ext uri="{0D108BD9-81ED-4DB2-BD59-A6C34878D82A}">
                    <a16:rowId xmlns:a16="http://schemas.microsoft.com/office/drawing/2014/main" xmlns="" val="10000"/>
                  </a:ext>
                </a:extLst>
              </a:tr>
              <a:tr h="1718335">
                <a:tc>
                  <a:txBody>
                    <a:bodyPr/>
                    <a:lstStyle/>
                    <a:p>
                      <a:r>
                        <a:rPr lang="el-GR" sz="1800" kern="1200" dirty="0">
                          <a:solidFill>
                            <a:schemeClr val="tx1"/>
                          </a:solidFill>
                          <a:latin typeface="+mn-lt"/>
                          <a:ea typeface="+mn-ea"/>
                          <a:cs typeface="+mn-cs"/>
                        </a:rPr>
                        <a:t>Αγόρι/κορίτσι, </a:t>
                      </a:r>
                    </a:p>
                    <a:p>
                      <a:r>
                        <a:rPr lang="el-GR" sz="1800" kern="1200" dirty="0">
                          <a:solidFill>
                            <a:schemeClr val="tx1"/>
                          </a:solidFill>
                          <a:latin typeface="+mn-lt"/>
                          <a:ea typeface="+mn-ea"/>
                          <a:cs typeface="+mn-cs"/>
                        </a:rPr>
                        <a:t>ψηλός/κοντός, </a:t>
                      </a:r>
                    </a:p>
                    <a:p>
                      <a:r>
                        <a:rPr lang="el-GR" sz="1800" kern="1200" dirty="0">
                          <a:solidFill>
                            <a:schemeClr val="tx1"/>
                          </a:solidFill>
                          <a:latin typeface="+mn-lt"/>
                          <a:ea typeface="+mn-ea"/>
                          <a:cs typeface="+mn-cs"/>
                        </a:rPr>
                        <a:t>χοντρός/αδύνατος, ξανθός/</a:t>
                      </a:r>
                      <a:r>
                        <a:rPr lang="el-GR" sz="1800" kern="1200" dirty="0" err="1">
                          <a:solidFill>
                            <a:schemeClr val="tx1"/>
                          </a:solidFill>
                          <a:latin typeface="+mn-lt"/>
                          <a:ea typeface="+mn-ea"/>
                          <a:cs typeface="+mn-cs"/>
                        </a:rPr>
                        <a:t>μελαχροινός</a:t>
                      </a:r>
                      <a:r>
                        <a:rPr lang="el-GR" sz="1800" kern="1200" dirty="0">
                          <a:solidFill>
                            <a:schemeClr val="tx1"/>
                          </a:solidFill>
                          <a:latin typeface="+mn-lt"/>
                          <a:ea typeface="+mn-ea"/>
                          <a:cs typeface="+mn-cs"/>
                        </a:rPr>
                        <a:t>……</a:t>
                      </a:r>
                      <a:endParaRPr lang="el-GR" dirty="0"/>
                    </a:p>
                  </a:txBody>
                  <a:tcPr/>
                </a:tc>
                <a:tc>
                  <a:txBody>
                    <a:bodyPr/>
                    <a:lstStyle/>
                    <a:p>
                      <a:r>
                        <a:rPr lang="el-GR" sz="1800" kern="1200" dirty="0">
                          <a:solidFill>
                            <a:schemeClr val="tx1"/>
                          </a:solidFill>
                          <a:latin typeface="+mn-lt"/>
                          <a:ea typeface="+mn-ea"/>
                          <a:cs typeface="+mn-cs"/>
                        </a:rPr>
                        <a:t>Ρούχα, </a:t>
                      </a:r>
                    </a:p>
                    <a:p>
                      <a:r>
                        <a:rPr lang="el-GR" sz="1800" kern="1200" dirty="0">
                          <a:solidFill>
                            <a:schemeClr val="tx1"/>
                          </a:solidFill>
                          <a:latin typeface="+mn-lt"/>
                          <a:ea typeface="+mn-ea"/>
                          <a:cs typeface="+mn-cs"/>
                        </a:rPr>
                        <a:t>θρησκεία, </a:t>
                      </a:r>
                    </a:p>
                    <a:p>
                      <a:r>
                        <a:rPr lang="el-GR" sz="1800" kern="1200" dirty="0">
                          <a:solidFill>
                            <a:schemeClr val="tx1"/>
                          </a:solidFill>
                          <a:latin typeface="+mn-lt"/>
                          <a:ea typeface="+mn-ea"/>
                          <a:cs typeface="+mn-cs"/>
                        </a:rPr>
                        <a:t>Γλώσσα </a:t>
                      </a:r>
                    </a:p>
                    <a:p>
                      <a:r>
                        <a:rPr lang="el-GR" sz="1800" kern="1200" dirty="0" err="1">
                          <a:solidFill>
                            <a:schemeClr val="tx1"/>
                          </a:solidFill>
                          <a:latin typeface="+mn-lt"/>
                          <a:ea typeface="+mn-ea"/>
                          <a:cs typeface="+mn-cs"/>
                        </a:rPr>
                        <a:t>Αξιακό</a:t>
                      </a:r>
                      <a:r>
                        <a:rPr lang="el-GR" sz="1800" kern="1200" dirty="0">
                          <a:solidFill>
                            <a:schemeClr val="tx1"/>
                          </a:solidFill>
                          <a:latin typeface="+mn-lt"/>
                          <a:ea typeface="+mn-ea"/>
                          <a:cs typeface="+mn-cs"/>
                        </a:rPr>
                        <a:t> σύστημα…..</a:t>
                      </a:r>
                      <a:endParaRPr lang="el-GR"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γιορτεσ</a:t>
            </a:r>
            <a:endParaRPr lang="el-GR" dirty="0"/>
          </a:p>
        </p:txBody>
      </p:sp>
      <p:sp>
        <p:nvSpPr>
          <p:cNvPr id="3" name="2 - Θέση κειμένου"/>
          <p:cNvSpPr>
            <a:spLocks noGrp="1"/>
          </p:cNvSpPr>
          <p:nvPr>
            <p:ph type="body" sz="quarter" idx="13"/>
          </p:nvPr>
        </p:nvSpPr>
        <p:spPr/>
        <p:txBody>
          <a:bodyPr>
            <a:normAutofit fontScale="85000" lnSpcReduction="10000"/>
          </a:bodyPr>
          <a:lstStyle/>
          <a:p>
            <a:r>
              <a:rPr lang="el-GR" dirty="0">
                <a:solidFill>
                  <a:schemeClr val="accent4"/>
                </a:solidFill>
              </a:rPr>
              <a:t>Δεν κάνουμε γιορτές για να</a:t>
            </a:r>
            <a:r>
              <a:rPr lang="el-GR" dirty="0"/>
              <a:t>:</a:t>
            </a:r>
          </a:p>
          <a:p>
            <a:r>
              <a:rPr lang="el-GR" dirty="0"/>
              <a:t>Θυμόμαστε τι έκαναν οι πρόγονοι μας (ποιοι; Βλ. Ιωσήφ και Μαρία = Εβραίοι)</a:t>
            </a:r>
          </a:p>
          <a:p>
            <a:r>
              <a:rPr lang="el-GR" dirty="0"/>
              <a:t>Καλλιέργεια εθνικής ταυτότητας (Τι είναι έθνος; δεν καλλιεργούμε εθνική ταυτότητα αλλά συλλογική)</a:t>
            </a:r>
          </a:p>
          <a:p>
            <a:r>
              <a:rPr lang="el-GR" dirty="0"/>
              <a:t>Γνωριμία με πολιτισμό μας (έχουμε όλοι ίδιο; Και οι γείτονες που μοιάζουν;)</a:t>
            </a:r>
          </a:p>
          <a:p>
            <a:r>
              <a:rPr lang="el-GR" dirty="0"/>
              <a:t>Ιστορία μας (αφήγημα που κατασκευάζεται ανάλογα με τις συνθήκες)</a:t>
            </a:r>
          </a:p>
          <a:p>
            <a:r>
              <a:rPr lang="el-GR" dirty="0"/>
              <a:t>Θρησκεία (ΧΟ: 800 εκατομμύρια, με πολλές παραλλαγές)</a:t>
            </a:r>
          </a:p>
          <a:p>
            <a:r>
              <a:rPr lang="el-GR" dirty="0"/>
              <a:t>Υπηκοότητα (νομική σχέση με το κράτος)</a:t>
            </a:r>
          </a:p>
          <a:p>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30</a:t>
            </a:fld>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Οι γιορτές </a:t>
            </a:r>
            <a:r>
              <a:rPr lang="el-GR" b="1" dirty="0">
                <a:solidFill>
                  <a:schemeClr val="accent4"/>
                </a:solidFill>
              </a:rPr>
              <a:t>δεν</a:t>
            </a:r>
            <a:r>
              <a:rPr lang="el-GR" dirty="0"/>
              <a:t> είναι εθνικές γιορτές, θρησκευτικές γιορτές ή γιορτές για τη φύση</a:t>
            </a:r>
          </a:p>
          <a:p>
            <a:r>
              <a:rPr lang="el-GR" dirty="0"/>
              <a:t>Είναι </a:t>
            </a:r>
            <a:r>
              <a:rPr lang="el-GR" dirty="0">
                <a:solidFill>
                  <a:schemeClr val="accent4"/>
                </a:solidFill>
              </a:rPr>
              <a:t>σχολικές</a:t>
            </a:r>
            <a:r>
              <a:rPr lang="el-GR" dirty="0"/>
              <a:t> γιορτές </a:t>
            </a:r>
            <a:r>
              <a:rPr lang="el-GR" dirty="0">
                <a:solidFill>
                  <a:schemeClr val="accent4"/>
                </a:solidFill>
              </a:rPr>
              <a:t>με</a:t>
            </a:r>
            <a:r>
              <a:rPr lang="el-GR" dirty="0"/>
              <a:t> ένα εθνικό </a:t>
            </a:r>
            <a:r>
              <a:rPr lang="el-GR" dirty="0">
                <a:solidFill>
                  <a:schemeClr val="accent4"/>
                </a:solidFill>
              </a:rPr>
              <a:t>θέμα</a:t>
            </a:r>
            <a:r>
              <a:rPr lang="el-GR" dirty="0"/>
              <a:t> ή ένα θρησκευτικό θέμα, ή ένα περιβαλλοντικό θέμα         Σχολική Δραστηριότητα         Έχει σκοπό </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31</a:t>
            </a:fld>
            <a:endParaRPr lang="en-US" dirty="0"/>
          </a:p>
        </p:txBody>
      </p:sp>
      <p:sp>
        <p:nvSpPr>
          <p:cNvPr id="6" name="5 - Δεξιό βέλος"/>
          <p:cNvSpPr/>
          <p:nvPr/>
        </p:nvSpPr>
        <p:spPr>
          <a:xfrm>
            <a:off x="8448675" y="3543300"/>
            <a:ext cx="36195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Δεξιό βέλος"/>
          <p:cNvSpPr/>
          <p:nvPr/>
        </p:nvSpPr>
        <p:spPr>
          <a:xfrm>
            <a:off x="6610350" y="3867150"/>
            <a:ext cx="36195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Έλλειψη"/>
          <p:cNvSpPr/>
          <p:nvPr/>
        </p:nvSpPr>
        <p:spPr>
          <a:xfrm>
            <a:off x="7562850" y="3819525"/>
            <a:ext cx="847725" cy="4000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10" name="9 - Ευθεία γραμμή σύνδεσης"/>
          <p:cNvCxnSpPr/>
          <p:nvPr/>
        </p:nvCxnSpPr>
        <p:spPr>
          <a:xfrm flipH="1">
            <a:off x="5029200" y="4210050"/>
            <a:ext cx="2838450" cy="6667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11 - Ευθεία γραμμή σύνδεσης"/>
          <p:cNvCxnSpPr/>
          <p:nvPr/>
        </p:nvCxnSpPr>
        <p:spPr>
          <a:xfrm>
            <a:off x="5038725" y="4305300"/>
            <a:ext cx="9525" cy="2286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 name="13 - Ευθύγραμμο βέλος σύνδεσης"/>
          <p:cNvCxnSpPr/>
          <p:nvPr/>
        </p:nvCxnSpPr>
        <p:spPr>
          <a:xfrm>
            <a:off x="5067300" y="4533900"/>
            <a:ext cx="285750" cy="9525"/>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 name="14 - Στρογγυλεμένο ορθογώνιο"/>
          <p:cNvSpPr/>
          <p:nvPr/>
        </p:nvSpPr>
        <p:spPr>
          <a:xfrm>
            <a:off x="5429251" y="4467225"/>
            <a:ext cx="3514724" cy="733425"/>
          </a:xfrm>
          <a:prstGeom prst="roundRect">
            <a:avLst/>
          </a:prstGeom>
          <a:noFill/>
          <a:ln w="6985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solidFill>
                  <a:schemeClr val="accent4"/>
                </a:solidFill>
              </a:rPr>
              <a:t>- Καλλιέργεια κλίματος ομάδας </a:t>
            </a:r>
          </a:p>
          <a:p>
            <a:r>
              <a:rPr lang="el-GR" dirty="0">
                <a:solidFill>
                  <a:schemeClr val="accent4"/>
                </a:solidFill>
              </a:rPr>
              <a:t>- Καλλιέργεια αξιών</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Βηματα</a:t>
            </a:r>
            <a:r>
              <a:rPr lang="el-GR" dirty="0"/>
              <a:t> </a:t>
            </a:r>
            <a:r>
              <a:rPr lang="el-GR" dirty="0" err="1"/>
              <a:t>οργανωσησ</a:t>
            </a:r>
            <a:r>
              <a:rPr lang="el-GR" dirty="0"/>
              <a:t> </a:t>
            </a:r>
            <a:r>
              <a:rPr lang="el-GR" dirty="0" err="1"/>
              <a:t>γιορτησ</a:t>
            </a:r>
            <a:endParaRPr lang="el-GR" dirty="0"/>
          </a:p>
        </p:txBody>
      </p:sp>
      <p:sp>
        <p:nvSpPr>
          <p:cNvPr id="3" name="2 - Θέση κειμένου"/>
          <p:cNvSpPr>
            <a:spLocks noGrp="1"/>
          </p:cNvSpPr>
          <p:nvPr>
            <p:ph type="body" sz="quarter" idx="13"/>
          </p:nvPr>
        </p:nvSpPr>
        <p:spPr/>
        <p:txBody>
          <a:bodyPr/>
          <a:lstStyle/>
          <a:p>
            <a:pPr marL="342900" indent="-342900">
              <a:buAutoNum type="arabicPeriod"/>
            </a:pPr>
            <a:r>
              <a:rPr lang="el-GR" dirty="0"/>
              <a:t>Θέμα</a:t>
            </a:r>
          </a:p>
          <a:p>
            <a:pPr marL="342900" indent="-342900">
              <a:buAutoNum type="arabicPeriod"/>
            </a:pPr>
            <a:r>
              <a:rPr lang="el-GR" dirty="0"/>
              <a:t>Στόχοι (προσδοκώμενα μαθησιακά αποτελέσματα)</a:t>
            </a:r>
          </a:p>
          <a:p>
            <a:pPr marL="342900" indent="-342900">
              <a:buAutoNum type="arabicPeriod"/>
            </a:pPr>
            <a:endParaRPr lang="el-GR" dirty="0"/>
          </a:p>
          <a:p>
            <a:pPr marL="342900" indent="-342900">
              <a:buAutoNum type="arabicPeriod"/>
            </a:pPr>
            <a:endParaRPr lang="el-GR" dirty="0"/>
          </a:p>
          <a:p>
            <a:pPr marL="342900" indent="-342900">
              <a:buAutoNum type="arabicPeriod"/>
            </a:pPr>
            <a:endParaRPr lang="el-GR" dirty="0"/>
          </a:p>
          <a:p>
            <a:pPr marL="342900" indent="-342900">
              <a:buAutoNum type="arabicPeriod"/>
            </a:pPr>
            <a:r>
              <a:rPr lang="el-GR" dirty="0"/>
              <a:t>Σενάριο</a:t>
            </a:r>
          </a:p>
          <a:p>
            <a:pPr marL="342900" indent="-342900">
              <a:buAutoNum type="arabicPeriod"/>
            </a:pPr>
            <a:r>
              <a:rPr lang="el-GR" dirty="0"/>
              <a:t>Μοίρασμα ρόλων</a:t>
            </a:r>
          </a:p>
          <a:p>
            <a:pPr marL="342900" indent="-342900">
              <a:buAutoNum type="arabicPeriod"/>
            </a:pPr>
            <a:r>
              <a:rPr lang="el-GR" dirty="0"/>
              <a:t>Συμμετοχή όλων των παιδιών (προετοιμασία και γιορτή)</a:t>
            </a:r>
          </a:p>
          <a:p>
            <a:pPr marL="342900" indent="-342900"/>
            <a:endParaRPr lang="el-GR" dirty="0"/>
          </a:p>
          <a:p>
            <a:pPr marL="342900" indent="-342900"/>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32</a:t>
            </a:fld>
            <a:endParaRPr lang="en-US" dirty="0"/>
          </a:p>
        </p:txBody>
      </p:sp>
      <p:cxnSp>
        <p:nvCxnSpPr>
          <p:cNvPr id="7" name="6 - Ευθύγραμμο βέλος σύνδεσης"/>
          <p:cNvCxnSpPr/>
          <p:nvPr/>
        </p:nvCxnSpPr>
        <p:spPr>
          <a:xfrm flipH="1">
            <a:off x="5086350" y="3048000"/>
            <a:ext cx="581025" cy="409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 Ευθύγραμμο βέλος σύνδεσης"/>
          <p:cNvCxnSpPr/>
          <p:nvPr/>
        </p:nvCxnSpPr>
        <p:spPr>
          <a:xfrm>
            <a:off x="6172200" y="3038475"/>
            <a:ext cx="523875" cy="400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11 - Ευθύγραμμο βέλος σύνδεσης"/>
          <p:cNvCxnSpPr/>
          <p:nvPr/>
        </p:nvCxnSpPr>
        <p:spPr>
          <a:xfrm>
            <a:off x="7391400" y="3124200"/>
            <a:ext cx="247650" cy="3429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12 - Ορθογώνιο"/>
          <p:cNvSpPr/>
          <p:nvPr/>
        </p:nvSpPr>
        <p:spPr>
          <a:xfrm>
            <a:off x="3752850" y="3476625"/>
            <a:ext cx="1790700"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συλλογικότητα</a:t>
            </a:r>
          </a:p>
        </p:txBody>
      </p:sp>
      <p:sp>
        <p:nvSpPr>
          <p:cNvPr id="14" name="13 - Ορθογώνιο"/>
          <p:cNvSpPr/>
          <p:nvPr/>
        </p:nvSpPr>
        <p:spPr>
          <a:xfrm>
            <a:off x="5610225" y="3486150"/>
            <a:ext cx="1409700" cy="476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συνεργασία </a:t>
            </a:r>
          </a:p>
        </p:txBody>
      </p:sp>
      <p:sp>
        <p:nvSpPr>
          <p:cNvPr id="15" name="14 - Ορθογώνιο"/>
          <p:cNvSpPr/>
          <p:nvPr/>
        </p:nvSpPr>
        <p:spPr>
          <a:xfrm>
            <a:off x="7067550" y="3495675"/>
            <a:ext cx="1000125" cy="4476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err="1"/>
              <a:t>ανήκειν</a:t>
            </a:r>
            <a:endParaRPr lang="el-GR" dirty="0"/>
          </a:p>
        </p:txBody>
      </p:sp>
      <p:sp>
        <p:nvSpPr>
          <p:cNvPr id="16" name="15 - Ορθογώνιο"/>
          <p:cNvSpPr/>
          <p:nvPr/>
        </p:nvSpPr>
        <p:spPr>
          <a:xfrm>
            <a:off x="8124825" y="3505200"/>
            <a:ext cx="1257300" cy="438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ελευθερία</a:t>
            </a:r>
          </a:p>
        </p:txBody>
      </p:sp>
      <p:sp>
        <p:nvSpPr>
          <p:cNvPr id="17" name="16 - Ορθογώνιο"/>
          <p:cNvSpPr/>
          <p:nvPr/>
        </p:nvSpPr>
        <p:spPr>
          <a:xfrm>
            <a:off x="9448801" y="3495675"/>
            <a:ext cx="1400174"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δημοκρατία</a:t>
            </a:r>
          </a:p>
        </p:txBody>
      </p:sp>
      <p:sp>
        <p:nvSpPr>
          <p:cNvPr id="18" name="17 - Ορθογώνιο"/>
          <p:cNvSpPr/>
          <p:nvPr/>
        </p:nvSpPr>
        <p:spPr>
          <a:xfrm>
            <a:off x="10753726" y="3524250"/>
            <a:ext cx="1438274" cy="409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αλληλεγγύη</a:t>
            </a:r>
          </a:p>
        </p:txBody>
      </p:sp>
      <p:cxnSp>
        <p:nvCxnSpPr>
          <p:cNvPr id="20" name="19 - Ευθύγραμμο βέλος σύνδεσης"/>
          <p:cNvCxnSpPr/>
          <p:nvPr/>
        </p:nvCxnSpPr>
        <p:spPr>
          <a:xfrm>
            <a:off x="8763000" y="3000375"/>
            <a:ext cx="47625" cy="428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 Ευθύγραμμο βέλος σύνδεσης"/>
          <p:cNvCxnSpPr/>
          <p:nvPr/>
        </p:nvCxnSpPr>
        <p:spPr>
          <a:xfrm>
            <a:off x="9744075" y="3038475"/>
            <a:ext cx="381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23 - Ευθύγραμμο βέλος σύνδεσης"/>
          <p:cNvCxnSpPr>
            <a:endCxn id="18" idx="0"/>
          </p:cNvCxnSpPr>
          <p:nvPr/>
        </p:nvCxnSpPr>
        <p:spPr>
          <a:xfrm>
            <a:off x="10334625" y="3009900"/>
            <a:ext cx="1138238"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24 - Ορθογώνιο"/>
          <p:cNvSpPr/>
          <p:nvPr/>
        </p:nvSpPr>
        <p:spPr>
          <a:xfrm>
            <a:off x="5172075" y="5543550"/>
            <a:ext cx="6800850" cy="60007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err="1">
                <a:solidFill>
                  <a:schemeClr val="tx1"/>
                </a:solidFill>
              </a:rPr>
              <a:t>Ό,τι</a:t>
            </a:r>
            <a:r>
              <a:rPr lang="el-GR" dirty="0">
                <a:solidFill>
                  <a:schemeClr val="tx1"/>
                </a:solidFill>
              </a:rPr>
              <a:t> κάνετε είναι μέσα σε ένα συγκεκριμένο πολιτισμικό πλαίσιο</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a:t>συγκρουσεισ</a:t>
            </a:r>
            <a:endParaRPr lang="el-GR" dirty="0"/>
          </a:p>
        </p:txBody>
      </p:sp>
      <p:sp>
        <p:nvSpPr>
          <p:cNvPr id="3" name="2 - Θέση κειμένου"/>
          <p:cNvSpPr>
            <a:spLocks noGrp="1"/>
          </p:cNvSpPr>
          <p:nvPr>
            <p:ph type="body" sz="quarter" idx="13"/>
          </p:nvPr>
        </p:nvSpPr>
        <p:spPr/>
        <p:txBody>
          <a:bodyPr>
            <a:noAutofit/>
          </a:bodyPr>
          <a:lstStyle/>
          <a:p>
            <a:r>
              <a:rPr lang="el-GR" sz="2000" dirty="0"/>
              <a:t>Συχνές</a:t>
            </a:r>
          </a:p>
          <a:p>
            <a:endParaRPr lang="el-GR" sz="2000" dirty="0"/>
          </a:p>
          <a:p>
            <a:r>
              <a:rPr lang="el-GR" sz="2000" b="1" dirty="0">
                <a:solidFill>
                  <a:schemeClr val="accent4"/>
                </a:solidFill>
              </a:rPr>
              <a:t>Επίλυση</a:t>
            </a:r>
          </a:p>
          <a:p>
            <a:pPr>
              <a:buFontTx/>
              <a:buChar char="-"/>
            </a:pPr>
            <a:r>
              <a:rPr lang="el-GR" sz="2000" dirty="0"/>
              <a:t>Συζήτηση με θύμα και θύτη</a:t>
            </a:r>
          </a:p>
          <a:p>
            <a:pPr>
              <a:buFontTx/>
              <a:buChar char="-"/>
            </a:pPr>
            <a:r>
              <a:rPr lang="el-GR" sz="2000" dirty="0"/>
              <a:t>Αναφορά του προβλήματος</a:t>
            </a:r>
          </a:p>
          <a:p>
            <a:pPr>
              <a:buFontTx/>
              <a:buChar char="-"/>
            </a:pPr>
            <a:r>
              <a:rPr lang="el-GR" sz="2000" dirty="0"/>
              <a:t>Εστίαση στο πρόβλημα</a:t>
            </a:r>
          </a:p>
          <a:p>
            <a:pPr>
              <a:buFontTx/>
              <a:buChar char="-"/>
            </a:pPr>
            <a:r>
              <a:rPr lang="el-GR" sz="2000" dirty="0"/>
              <a:t>«επίθεση» στο πρόβλημα όχι στα πρόσωπα</a:t>
            </a:r>
          </a:p>
          <a:p>
            <a:pPr>
              <a:buFontTx/>
              <a:buChar char="-"/>
            </a:pPr>
            <a:r>
              <a:rPr lang="el-GR" sz="2000" dirty="0"/>
              <a:t>Ακρόαση με ανοιχτό μυαλό</a:t>
            </a:r>
          </a:p>
          <a:p>
            <a:pPr>
              <a:buFontTx/>
              <a:buChar char="-"/>
            </a:pPr>
            <a:r>
              <a:rPr lang="el-GR" sz="2000" dirty="0"/>
              <a:t>Σεβασμός στα συναισθήματα του άλλου</a:t>
            </a:r>
          </a:p>
          <a:p>
            <a:pPr>
              <a:buFontTx/>
              <a:buChar char="-"/>
            </a:pPr>
            <a:r>
              <a:rPr lang="el-GR" sz="2000" dirty="0"/>
              <a:t>Ανάληψη ευθύνης για την πράξη</a:t>
            </a:r>
          </a:p>
          <a:p>
            <a:pPr>
              <a:buFontTx/>
              <a:buChar char="-"/>
            </a:pPr>
            <a:r>
              <a:rPr lang="el-GR" sz="2000" dirty="0"/>
              <a:t>Ενημέρωση  γονέων</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33</a:t>
            </a:fld>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sz="quarter" idx="13"/>
          </p:nvPr>
        </p:nvSpPr>
        <p:spPr>
          <a:xfrm>
            <a:off x="4048125" y="1295400"/>
            <a:ext cx="7532369" cy="4830230"/>
          </a:xfrm>
        </p:spPr>
        <p:txBody>
          <a:bodyPr/>
          <a:lstStyle/>
          <a:p>
            <a:r>
              <a:rPr lang="el-GR" dirty="0"/>
              <a:t>Ο τζιν </a:t>
            </a:r>
            <a:r>
              <a:rPr lang="el-GR" dirty="0" smtClean="0"/>
              <a:t>Γι είναι </a:t>
            </a:r>
            <a:r>
              <a:rPr lang="el-GR" dirty="0"/>
              <a:t>μαθητής σε ελληνικό νηπιαγωγείο και έχει καταγωγή από την Κίνα. Σύμφωνα με την νηπιαγωγό «ξέρει λίγα ελληνικά, τόσα ώστε να μπορείς να συνεννοηθείς. Όμως το πρόβλημα δεν είναι εκεί. Το πρόβλημα είναι ότι όταν του μιλάς ποτέ δεν σε κοιτάζει. Σε ακούει, αλλά δε σε κοιτάζει. Οπότε και εγώ συχνά δεν ξέρω τι έχει καταλάβει από αυτά που του λέω και τι όχι. Πολλές φορές του φωνάζω ‘κοίταξε με, παιδί μου, εγώ σου μιλάω’. Αλλά αυτός και πάλι κοιτάζει αλλού. Το κάνει από ντροπή; Το κάνει γιατί δεν καταλαβαίνει; Δεν ξέρω! Με τα άλλα παιδιά δεν έχει πρόβλημα, μια χαρά τα κοιτάζει και συνεννοείται. Όμως εγώ έχω το ίδιο πρόβλημα με τους γονείς του. Τους μιλάω και κοιτάζουν το πάτωμα».</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34</a:t>
            </a:fld>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Εμένα δε με ενδιαφέρει εάν το παιδί που είναι απέναντι μου είναι έλληνας, αλβανός, τσιγγάνος, ότι θέλει ας είναι. Εμένα με ενδιαφέρει να με ακούει και να μη δημιουργεί προβλήματα στη δουλειά μου.</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35</a:t>
            </a:fld>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Η </a:t>
            </a:r>
            <a:r>
              <a:rPr lang="el-GR" dirty="0" err="1"/>
              <a:t>Αλούμ</a:t>
            </a:r>
            <a:r>
              <a:rPr lang="el-GR" dirty="0"/>
              <a:t> και ο </a:t>
            </a:r>
            <a:r>
              <a:rPr lang="el-GR" dirty="0" err="1"/>
              <a:t>Αλής</a:t>
            </a:r>
            <a:r>
              <a:rPr lang="el-GR" dirty="0"/>
              <a:t> είναι δύο όμορφα </a:t>
            </a:r>
            <a:r>
              <a:rPr lang="el-GR" dirty="0" err="1"/>
              <a:t>αραπάκια</a:t>
            </a:r>
            <a:r>
              <a:rPr lang="el-GR" dirty="0"/>
              <a:t> με κατάμαυρα σγουρά μαλλιά και δόντια κάτασπρα. Όλη την ημέρα γυρνάνε σχεδόν γυμνά. Ζουν στον τόπο που ήλιος είναι πολύ ζεστός, δε ρίχνει ποτέ χιόνι και που δεν κάνει ποτέ κρύο. Ο </a:t>
            </a:r>
            <a:r>
              <a:rPr lang="el-GR" dirty="0" err="1"/>
              <a:t>Αλής</a:t>
            </a:r>
            <a:r>
              <a:rPr lang="el-GR" dirty="0"/>
              <a:t> παίρνει ένα μακρύ καλάμι και δένει στην άκρη του μια μύτη τενεκεδένια. Θα πάει να μαζέψει μπανάνες με αυτό. Η </a:t>
            </a:r>
            <a:r>
              <a:rPr lang="el-GR" dirty="0" err="1"/>
              <a:t>Αλούμ</a:t>
            </a:r>
            <a:r>
              <a:rPr lang="el-GR" dirty="0"/>
              <a:t> ετοιμάσει τα πανέρια για να βάλουν μέσα τις μπανάνες. «Θα μαζέψουμε μπανάνες ώσπου να βασιλέψει ο ήλιος», λέει ο </a:t>
            </a:r>
            <a:r>
              <a:rPr lang="el-GR" dirty="0" err="1"/>
              <a:t>Αλής</a:t>
            </a:r>
            <a:r>
              <a:rPr lang="el-GR" dirty="0"/>
              <a:t>. «Είμαι έτοιμη», λέει η </a:t>
            </a:r>
            <a:r>
              <a:rPr lang="el-GR" dirty="0" err="1"/>
              <a:t>Αλούμ</a:t>
            </a:r>
            <a:r>
              <a:rPr lang="el-GR" dirty="0"/>
              <a:t> και παίρνει τα πανέρια για να πάει μαζί του στο δάσος και τις μπανανιές.</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36</a:t>
            </a:fld>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«πιάσαμε τον κροκόδειλο στην ακροποταμιά ελάτε να χορέψουμε κορίτσια και παιδιά»</a:t>
            </a:r>
          </a:p>
          <a:p>
            <a:endParaRPr lang="el-GR" dirty="0"/>
          </a:p>
          <a:p>
            <a:r>
              <a:rPr lang="el-GR" dirty="0"/>
              <a:t>«έπειτα άναψαν φωτιά και άρχισαν να χορεύουν. Χόρευαν γύρω από τη φωτιά και τα αγόρια κουνούσαν τα καλάμια τους με τις τενεκεδένιες μύτες. Κι όλα τα </a:t>
            </a:r>
            <a:r>
              <a:rPr lang="el-GR" dirty="0" err="1"/>
              <a:t>αραπάκια</a:t>
            </a:r>
            <a:r>
              <a:rPr lang="el-GR" dirty="0"/>
              <a:t> μαζί αγόρια και κορίτσια τραγουδούσαν δυνατά»</a:t>
            </a:r>
          </a:p>
          <a:p>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37</a:t>
            </a:fld>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Μια εκπαιδευτικός έχει την ονομαστική της γιορτή και φέρνει γλυκά για να κεράσει τα παιδιά. Ανάμεσα στα παιδιά υπάρχει και μια μαθήτρια από μουσουλμανική οικογένεια. «Κυρία», της λέει, «εμείς έχουμε Ραμαζάνι και δεν μπορώ να φάω». Και η απάντηση της εκπαιδευτικού «Έλα πάρε τώρα, αφού το θέλεις. Δεν θα το μάθει κανείς από το σπίτι σου». </a:t>
            </a:r>
          </a:p>
          <a:p>
            <a:r>
              <a:rPr lang="el-GR" dirty="0"/>
              <a:t>Πώς κρίνετε την στάση της εκπαιδευτικού και γιατί;</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38</a:t>
            </a:fld>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a:xfrm>
            <a:off x="3857625" y="1619250"/>
            <a:ext cx="7694295" cy="4867275"/>
          </a:xfrm>
        </p:spPr>
        <p:txBody>
          <a:bodyPr>
            <a:normAutofit fontScale="85000" lnSpcReduction="10000"/>
          </a:bodyPr>
          <a:lstStyle/>
          <a:p>
            <a:r>
              <a:rPr lang="el-GR" sz="2400" dirty="0"/>
              <a:t>Ώρα μεσημεριανού φαγητού σε νηπιαγωγείο. Τα παιδιά παίρνουν ένα </a:t>
            </a:r>
            <a:r>
              <a:rPr lang="el-GR" sz="2400" dirty="0" err="1"/>
              <a:t>ένα</a:t>
            </a:r>
            <a:r>
              <a:rPr lang="el-GR" sz="2400" dirty="0"/>
              <a:t> τα πιάτα τους και κάθονται στα τραπεζάκια τους για να φάνε. Ο </a:t>
            </a:r>
            <a:r>
              <a:rPr lang="el-GR" sz="2400" dirty="0" err="1" smtClean="0"/>
              <a:t>Τανέρ</a:t>
            </a:r>
            <a:r>
              <a:rPr lang="el-GR" sz="2400" dirty="0" smtClean="0"/>
              <a:t> που </a:t>
            </a:r>
            <a:r>
              <a:rPr lang="el-GR" sz="2400" dirty="0"/>
              <a:t>πρόσφατα έχει έρθει στο σχολείο και είναι παιδί οικογένειας μεταναστών από το Κουρδιστάν, αρχίζει να τρώει το φαγητό γρήγορα και με το χέρι, ενώ δίπλα στο πιάτο του υπάρχει πιρούνι. Η νηπιαγωγός που βρίσκεται στο χώρο τον πλησιάζει και του λέει έντονα «Μα τι θα γίνει με σένα; Κάθε μέρα τα ίδια θα έχουμε; Πότε θα σταματήσεις να τρως σαν το ζώο;». Λίγο αργότερα ένας συμμαθητής του πάνελ τον πλησιάζει και του λέει κοροϊδευτικά «Είσαι ζώο! Είσαι ζώο!»</a:t>
            </a:r>
          </a:p>
          <a:p>
            <a:r>
              <a:rPr lang="el-GR" sz="2400" dirty="0"/>
              <a:t>Σχολιάσετε την στάση της νηπιαγωγού στο παρακάτω περιστατικό.</a:t>
            </a:r>
          </a:p>
          <a:p>
            <a:r>
              <a:rPr lang="el-GR" sz="2000" dirty="0"/>
              <a:t/>
            </a:r>
            <a:br>
              <a:rPr lang="el-GR" sz="2000" dirty="0"/>
            </a:br>
            <a:endParaRPr lang="el-GR" sz="2000"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39</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Ετερότητα </a:t>
            </a:r>
            <a:r>
              <a:rPr lang="en-US" cap="none" dirty="0" err="1"/>
              <a:t>vs</a:t>
            </a:r>
            <a:r>
              <a:rPr lang="en-US" cap="none" dirty="0"/>
              <a:t> </a:t>
            </a:r>
            <a:r>
              <a:rPr lang="el-GR" cap="none" dirty="0"/>
              <a:t>Ποικιλότητα</a:t>
            </a:r>
          </a:p>
        </p:txBody>
      </p:sp>
      <p:sp>
        <p:nvSpPr>
          <p:cNvPr id="3" name="2 - Θέση κειμένου"/>
          <p:cNvSpPr>
            <a:spLocks noGrp="1"/>
          </p:cNvSpPr>
          <p:nvPr>
            <p:ph type="body" sz="quarter" idx="13"/>
          </p:nvPr>
        </p:nvSpPr>
        <p:spPr/>
        <p:txBody>
          <a:bodyPr/>
          <a:lstStyle/>
          <a:p>
            <a:r>
              <a:rPr lang="el-GR" dirty="0"/>
              <a:t>Έτερος = Άλλος</a:t>
            </a:r>
          </a:p>
          <a:p>
            <a:r>
              <a:rPr lang="el-GR" dirty="0"/>
              <a:t>Όλοι εμείς και οι άλλοι από μακριά</a:t>
            </a:r>
          </a:p>
          <a:p>
            <a:r>
              <a:rPr lang="el-GR" dirty="0"/>
              <a:t>Εμείς= Ανώτεροι     Σχέσεις εξουσίας</a:t>
            </a:r>
          </a:p>
          <a:p>
            <a:endParaRPr lang="el-GR" dirty="0"/>
          </a:p>
          <a:p>
            <a:r>
              <a:rPr lang="el-GR" dirty="0"/>
              <a:t>Ποικιλία = Υπάρχουν διάφοροι στην ίδια ομάδα</a:t>
            </a:r>
          </a:p>
          <a:p>
            <a:r>
              <a:rPr lang="el-GR" dirty="0"/>
              <a:t>Ισότιμοι όλοι</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4</a:t>
            </a:fld>
            <a:endParaRPr lang="en-US" dirty="0"/>
          </a:p>
        </p:txBody>
      </p:sp>
      <p:sp>
        <p:nvSpPr>
          <p:cNvPr id="6" name="5 - Δεξιό βέλος"/>
          <p:cNvSpPr/>
          <p:nvPr/>
        </p:nvSpPr>
        <p:spPr>
          <a:xfrm>
            <a:off x="6772275" y="3181350"/>
            <a:ext cx="133350" cy="2000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κειμένου"/>
          <p:cNvSpPr>
            <a:spLocks noGrp="1"/>
          </p:cNvSpPr>
          <p:nvPr>
            <p:ph type="body" sz="quarter" idx="13"/>
          </p:nvPr>
        </p:nvSpPr>
        <p:spPr>
          <a:xfrm>
            <a:off x="3905250" y="1085850"/>
            <a:ext cx="7675245" cy="5039780"/>
          </a:xfrm>
        </p:spPr>
        <p:txBody>
          <a:bodyPr>
            <a:normAutofit fontScale="92500"/>
          </a:bodyPr>
          <a:lstStyle/>
          <a:p>
            <a:r>
              <a:rPr lang="el-GR" dirty="0"/>
              <a:t>Η νηπιαγωγός αφού πρώτα έχει δείξει κάποιες χώρες στο χάρτη και έχει δώσει κάποιες σχετικές πληροφορίες, μοιράζει στα παιδιά ένα φύλλο εργασίας για να το συμπληρώσουν, στο οποίο υπάρχει μια άσκηση αντιστοίχισης. Υπάρχουν δύο στήλες και οι μαθητές πρέπει να αντιστοιχίσουν εικόνες της μίας στήλης με εικόνες της άλλης. Στη μία στήλη υπάρχουν ανθρωπάκια ντυμένα με παραδοσιακές στολές, όπως ένας τσολιάς, ένας άνδρας με αραβική κελεμπία, μια γυναίκα με στολή χορεύτριες Φλαμένγκο, ένα άτομο με κινέζικο κωνικό καπέλο, ένας Εσκιμώος. Στη δεύτερη στήλη υπάρχουν αντίστοιχα ένα ιγκλού, ένα πιάτο με ρύζι και ξυλάκια, ένας ταύρος, μια πυραμίδα και ο Παρθενώνας. Τα παιδιά πολύ γρήγορα κάνουν την αντιστοίχιση και τα περισσότερα την κάνουν σωστά. Η νηπιαγωγός με ενθουσιασμό το επιβραβεύει λέγοντας «Μπράβο μπράβο τα καταλάβατε πολύ καλά!»</a:t>
            </a:r>
          </a:p>
          <a:p>
            <a:r>
              <a:rPr lang="el-GR" dirty="0"/>
              <a:t> Ποια είναι η γνώμη σας για την συγκεκριμένη δραστηριότητα;</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40</a:t>
            </a:fld>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Σε μια σχολική γιορτή για την 25</a:t>
            </a:r>
            <a:r>
              <a:rPr lang="el-GR" baseline="30000" dirty="0"/>
              <a:t>η</a:t>
            </a:r>
            <a:r>
              <a:rPr lang="el-GR" dirty="0"/>
              <a:t> Μαρτίου η νηπιαγωγός αποφασίζει να δώσει σε όλα τα παιδιά από ένα ποίημα για την Ελλάδα και τη σημαία και να κάνει και ένα θεατρικό για μια μάχη ανάμεσα σε Έλληνες και Τούρκους.</a:t>
            </a:r>
          </a:p>
          <a:p>
            <a:r>
              <a:rPr lang="el-GR" dirty="0"/>
              <a:t>Στην τάξη υπάρχουν 2 παιδιά από το Πακιστάν που μόλις ήρθαν στην Ελλάδα, ένα παιδί από την Αλβανία και ένα από την Τουρκία. Η νηπιαγωγός αποφασίζει τα παιδιά από την Ελλάδα να γίνουν οι ήρωες του 1821 και τα υπόλοιπα παιδιά να γίνουν οι «κακοί Τούρκοι».</a:t>
            </a:r>
          </a:p>
          <a:p>
            <a:r>
              <a:rPr lang="el-GR" dirty="0"/>
              <a:t>Σχολιάστε </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41</a:t>
            </a:fld>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CAEE93-8585-46D4-A7EC-F184E317CB2E}"/>
              </a:ext>
            </a:extLst>
          </p:cNvPr>
          <p:cNvSpPr>
            <a:spLocks noGrp="1"/>
          </p:cNvSpPr>
          <p:nvPr>
            <p:ph type="ctrTitle"/>
          </p:nvPr>
        </p:nvSpPr>
        <p:spPr>
          <a:xfrm>
            <a:off x="6057900" y="2266949"/>
            <a:ext cx="5513164" cy="1243013"/>
          </a:xfrm>
        </p:spPr>
        <p:txBody>
          <a:bodyPr/>
          <a:lstStyle/>
          <a:p>
            <a:r>
              <a:rPr lang="en-US" dirty="0"/>
              <a:t>THANK YOU</a:t>
            </a:r>
          </a:p>
        </p:txBody>
      </p:sp>
      <p:sp>
        <p:nvSpPr>
          <p:cNvPr id="4" name="Title 1">
            <a:extLst>
              <a:ext uri="{FF2B5EF4-FFF2-40B4-BE49-F238E27FC236}">
                <a16:creationId xmlns:a16="http://schemas.microsoft.com/office/drawing/2014/main" xmlns="" id="{BCCAEE93-8585-46D4-A7EC-F184E317CB2E}"/>
              </a:ext>
            </a:extLst>
          </p:cNvPr>
          <p:cNvSpPr txBox="1">
            <a:spLocks/>
          </p:cNvSpPr>
          <p:nvPr/>
        </p:nvSpPr>
        <p:spPr>
          <a:xfrm>
            <a:off x="2057400" y="1038224"/>
            <a:ext cx="5513164" cy="1243013"/>
          </a:xfrm>
          <a:prstGeom prst="rect">
            <a:avLst/>
          </a:prstGeom>
        </p:spPr>
        <p:txBody>
          <a:bodyPr vert="horz" lIns="91440" tIns="45720" rIns="91440" bIns="45720" rtlCol="0" anchor="b">
            <a:noAutofit/>
          </a:bodyPr>
          <a:lstStyle/>
          <a:p>
            <a:pPr lvl="0">
              <a:lnSpc>
                <a:spcPct val="90000"/>
              </a:lnSpc>
              <a:spcBef>
                <a:spcPct val="0"/>
              </a:spcBef>
            </a:pPr>
            <a:r>
              <a:rPr lang="en-US" sz="6000" dirty="0" err="1"/>
              <a:t>dankie</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5" name="Title 1">
            <a:extLst>
              <a:ext uri="{FF2B5EF4-FFF2-40B4-BE49-F238E27FC236}">
                <a16:creationId xmlns:a16="http://schemas.microsoft.com/office/drawing/2014/main" xmlns="" id="{BCCAEE93-8585-46D4-A7EC-F184E317CB2E}"/>
              </a:ext>
            </a:extLst>
          </p:cNvPr>
          <p:cNvSpPr txBox="1">
            <a:spLocks/>
          </p:cNvSpPr>
          <p:nvPr/>
        </p:nvSpPr>
        <p:spPr>
          <a:xfrm>
            <a:off x="1609725" y="2447924"/>
            <a:ext cx="5513164" cy="1243013"/>
          </a:xfrm>
          <a:prstGeom prst="rect">
            <a:avLst/>
          </a:prstGeom>
        </p:spPr>
        <p:txBody>
          <a:bodyPr vert="horz" lIns="91440" tIns="45720" rIns="91440" bIns="45720" rtlCol="0" anchor="b">
            <a:noAutofit/>
          </a:bodyPr>
          <a:lstStyle/>
          <a:p>
            <a:pPr lvl="0">
              <a:lnSpc>
                <a:spcPct val="90000"/>
              </a:lnSpc>
              <a:spcBef>
                <a:spcPct val="0"/>
              </a:spcBef>
            </a:pPr>
            <a:r>
              <a:rPr lang="en-US" sz="6000" dirty="0" err="1"/>
              <a:t>faleminderit</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6" name="Title 1">
            <a:extLst>
              <a:ext uri="{FF2B5EF4-FFF2-40B4-BE49-F238E27FC236}">
                <a16:creationId xmlns:a16="http://schemas.microsoft.com/office/drawing/2014/main" xmlns="" id="{BCCAEE93-8585-46D4-A7EC-F184E317CB2E}"/>
              </a:ext>
            </a:extLst>
          </p:cNvPr>
          <p:cNvSpPr txBox="1">
            <a:spLocks/>
          </p:cNvSpPr>
          <p:nvPr/>
        </p:nvSpPr>
        <p:spPr>
          <a:xfrm>
            <a:off x="5095875" y="3552824"/>
            <a:ext cx="7096125" cy="1419226"/>
          </a:xfrm>
          <a:prstGeom prst="rect">
            <a:avLst/>
          </a:prstGeom>
        </p:spPr>
        <p:txBody>
          <a:bodyPr vert="horz" lIns="91440" tIns="45720" rIns="91440" bIns="45720" rtlCol="0" anchor="b">
            <a:noAutofit/>
          </a:bodyPr>
          <a:lstStyle/>
          <a:p>
            <a:pPr lvl="0">
              <a:lnSpc>
                <a:spcPct val="90000"/>
              </a:lnSpc>
              <a:spcBef>
                <a:spcPct val="0"/>
              </a:spcBef>
            </a:pPr>
            <a:r>
              <a:rPr lang="hy-AM" sz="6000" dirty="0"/>
              <a:t> Շնորհակալություն</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7" name="Title 1">
            <a:extLst>
              <a:ext uri="{FF2B5EF4-FFF2-40B4-BE49-F238E27FC236}">
                <a16:creationId xmlns:a16="http://schemas.microsoft.com/office/drawing/2014/main" xmlns="" id="{BCCAEE93-8585-46D4-A7EC-F184E317CB2E}"/>
              </a:ext>
            </a:extLst>
          </p:cNvPr>
          <p:cNvSpPr txBox="1">
            <a:spLocks/>
          </p:cNvSpPr>
          <p:nvPr/>
        </p:nvSpPr>
        <p:spPr>
          <a:xfrm>
            <a:off x="1428750" y="3552824"/>
            <a:ext cx="5513164" cy="1243013"/>
          </a:xfrm>
          <a:prstGeom prst="rect">
            <a:avLst/>
          </a:prstGeom>
        </p:spPr>
        <p:txBody>
          <a:bodyPr vert="horz" lIns="91440" tIns="45720" rIns="91440" bIns="45720" rtlCol="0" anchor="b">
            <a:noAutofit/>
          </a:bodyPr>
          <a:lstStyle/>
          <a:p>
            <a:pPr lvl="0">
              <a:lnSpc>
                <a:spcPct val="90000"/>
              </a:lnSpc>
              <a:spcBef>
                <a:spcPct val="0"/>
              </a:spcBef>
            </a:pPr>
            <a:r>
              <a:rPr lang="az-Cyrl-AZ" sz="6000" dirty="0"/>
              <a:t>благодаря </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8" name="Title 1">
            <a:extLst>
              <a:ext uri="{FF2B5EF4-FFF2-40B4-BE49-F238E27FC236}">
                <a16:creationId xmlns:a16="http://schemas.microsoft.com/office/drawing/2014/main" xmlns="" id="{BCCAEE93-8585-46D4-A7EC-F184E317CB2E}"/>
              </a:ext>
            </a:extLst>
          </p:cNvPr>
          <p:cNvSpPr txBox="1">
            <a:spLocks/>
          </p:cNvSpPr>
          <p:nvPr/>
        </p:nvSpPr>
        <p:spPr>
          <a:xfrm>
            <a:off x="6296025" y="1133474"/>
            <a:ext cx="5513164" cy="1243013"/>
          </a:xfrm>
          <a:prstGeom prst="rect">
            <a:avLst/>
          </a:prstGeom>
        </p:spPr>
        <p:txBody>
          <a:bodyPr vert="horz" lIns="91440" tIns="45720" rIns="91440" bIns="45720" rtlCol="0" anchor="b">
            <a:noAutofit/>
          </a:bodyPr>
          <a:lstStyle/>
          <a:p>
            <a:pPr lvl="0">
              <a:lnSpc>
                <a:spcPct val="90000"/>
              </a:lnSpc>
              <a:spcBef>
                <a:spcPct val="0"/>
              </a:spcBef>
            </a:pPr>
            <a:r>
              <a:rPr lang="en-US" sz="6000" dirty="0" err="1"/>
              <a:t>dankie</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9" name="Title 1">
            <a:extLst>
              <a:ext uri="{FF2B5EF4-FFF2-40B4-BE49-F238E27FC236}">
                <a16:creationId xmlns:a16="http://schemas.microsoft.com/office/drawing/2014/main" xmlns="" id="{BCCAEE93-8585-46D4-A7EC-F184E317CB2E}"/>
              </a:ext>
            </a:extLst>
          </p:cNvPr>
          <p:cNvSpPr txBox="1">
            <a:spLocks/>
          </p:cNvSpPr>
          <p:nvPr/>
        </p:nvSpPr>
        <p:spPr>
          <a:xfrm>
            <a:off x="1781175" y="5353049"/>
            <a:ext cx="5513164" cy="1243013"/>
          </a:xfrm>
          <a:prstGeom prst="rect">
            <a:avLst/>
          </a:prstGeom>
        </p:spPr>
        <p:txBody>
          <a:bodyPr vert="horz" lIns="91440" tIns="45720" rIns="91440" bIns="45720" rtlCol="0" anchor="b">
            <a:noAutofit/>
          </a:bodyPr>
          <a:lstStyle/>
          <a:p>
            <a:pPr lvl="0">
              <a:lnSpc>
                <a:spcPct val="90000"/>
              </a:lnSpc>
              <a:spcBef>
                <a:spcPct val="0"/>
              </a:spcBef>
            </a:pPr>
            <a:r>
              <a:rPr lang="en-US" sz="6000" noProof="0" dirty="0" err="1"/>
              <a:t>tak</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12" name="Title 1">
            <a:extLst>
              <a:ext uri="{FF2B5EF4-FFF2-40B4-BE49-F238E27FC236}">
                <a16:creationId xmlns:a16="http://schemas.microsoft.com/office/drawing/2014/main" xmlns="" id="{BCCAEE93-8585-46D4-A7EC-F184E317CB2E}"/>
              </a:ext>
            </a:extLst>
          </p:cNvPr>
          <p:cNvSpPr txBox="1">
            <a:spLocks/>
          </p:cNvSpPr>
          <p:nvPr/>
        </p:nvSpPr>
        <p:spPr>
          <a:xfrm>
            <a:off x="0" y="4571999"/>
            <a:ext cx="5513164" cy="1243013"/>
          </a:xfrm>
          <a:prstGeom prst="rect">
            <a:avLst/>
          </a:prstGeom>
        </p:spPr>
        <p:txBody>
          <a:bodyPr vert="horz" lIns="91440" tIns="45720" rIns="91440" bIns="45720" rtlCol="0" anchor="b">
            <a:noAutofit/>
          </a:bodyPr>
          <a:lstStyle/>
          <a:p>
            <a:pPr lvl="0">
              <a:lnSpc>
                <a:spcPct val="90000"/>
              </a:lnSpc>
              <a:spcBef>
                <a:spcPct val="0"/>
              </a:spcBef>
            </a:pPr>
            <a:r>
              <a:rPr lang="az-Cyrl-AZ" sz="6000" dirty="0"/>
              <a:t>спасибо</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13" name="Title 1">
            <a:extLst>
              <a:ext uri="{FF2B5EF4-FFF2-40B4-BE49-F238E27FC236}">
                <a16:creationId xmlns:a16="http://schemas.microsoft.com/office/drawing/2014/main" xmlns="" id="{BCCAEE93-8585-46D4-A7EC-F184E317CB2E}"/>
              </a:ext>
            </a:extLst>
          </p:cNvPr>
          <p:cNvSpPr txBox="1">
            <a:spLocks/>
          </p:cNvSpPr>
          <p:nvPr/>
        </p:nvSpPr>
        <p:spPr>
          <a:xfrm>
            <a:off x="4133850" y="295274"/>
            <a:ext cx="5513164" cy="1243013"/>
          </a:xfrm>
          <a:prstGeom prst="rect">
            <a:avLst/>
          </a:prstGeom>
        </p:spPr>
        <p:txBody>
          <a:bodyPr vert="horz" lIns="91440" tIns="45720" rIns="91440" bIns="45720" rtlCol="0" anchor="b">
            <a:noAutofit/>
          </a:bodyPr>
          <a:lstStyle/>
          <a:p>
            <a:pPr lvl="0">
              <a:lnSpc>
                <a:spcPct val="90000"/>
              </a:lnSpc>
              <a:spcBef>
                <a:spcPct val="0"/>
              </a:spcBef>
            </a:pPr>
            <a:r>
              <a:rPr lang="ko-KR" altLang="en-US" sz="6000" dirty="0"/>
              <a:t> 감사합니다 </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14" name="Title 1">
            <a:extLst>
              <a:ext uri="{FF2B5EF4-FFF2-40B4-BE49-F238E27FC236}">
                <a16:creationId xmlns:a16="http://schemas.microsoft.com/office/drawing/2014/main" xmlns="" id="{BCCAEE93-8585-46D4-A7EC-F184E317CB2E}"/>
              </a:ext>
            </a:extLst>
          </p:cNvPr>
          <p:cNvSpPr txBox="1">
            <a:spLocks/>
          </p:cNvSpPr>
          <p:nvPr/>
        </p:nvSpPr>
        <p:spPr>
          <a:xfrm>
            <a:off x="0" y="123824"/>
            <a:ext cx="5513164" cy="1243013"/>
          </a:xfrm>
          <a:prstGeom prst="rect">
            <a:avLst/>
          </a:prstGeom>
        </p:spPr>
        <p:txBody>
          <a:bodyPr vert="horz" lIns="91440" tIns="45720" rIns="91440" bIns="45720" rtlCol="0" anchor="b">
            <a:noAutofit/>
          </a:bodyPr>
          <a:lstStyle/>
          <a:p>
            <a:pPr lvl="0">
              <a:lnSpc>
                <a:spcPct val="90000"/>
              </a:lnSpc>
              <a:spcBef>
                <a:spcPct val="0"/>
              </a:spcBef>
            </a:pPr>
            <a:r>
              <a:rPr lang="en-US" sz="6000" dirty="0" err="1"/>
              <a:t>dhanyavād</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15" name="Title 1">
            <a:extLst>
              <a:ext uri="{FF2B5EF4-FFF2-40B4-BE49-F238E27FC236}">
                <a16:creationId xmlns:a16="http://schemas.microsoft.com/office/drawing/2014/main" xmlns="" id="{BCCAEE93-8585-46D4-A7EC-F184E317CB2E}"/>
              </a:ext>
            </a:extLst>
          </p:cNvPr>
          <p:cNvSpPr txBox="1">
            <a:spLocks/>
          </p:cNvSpPr>
          <p:nvPr/>
        </p:nvSpPr>
        <p:spPr>
          <a:xfrm>
            <a:off x="5229225" y="4886324"/>
            <a:ext cx="5513164" cy="1243013"/>
          </a:xfrm>
          <a:prstGeom prst="rect">
            <a:avLst/>
          </a:prstGeom>
        </p:spPr>
        <p:txBody>
          <a:bodyPr vert="horz" lIns="91440" tIns="45720" rIns="91440" bIns="45720" rtlCol="0" anchor="b">
            <a:noAutofit/>
          </a:bodyPr>
          <a:lstStyle/>
          <a:p>
            <a:pPr lvl="0">
              <a:lnSpc>
                <a:spcPct val="90000"/>
              </a:lnSpc>
              <a:spcBef>
                <a:spcPct val="0"/>
              </a:spcBef>
            </a:pPr>
            <a:r>
              <a:rPr lang="he-IL" sz="6000" dirty="0"/>
              <a:t>  .תודה</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17" name="Title 1">
            <a:extLst>
              <a:ext uri="{FF2B5EF4-FFF2-40B4-BE49-F238E27FC236}">
                <a16:creationId xmlns:a16="http://schemas.microsoft.com/office/drawing/2014/main" xmlns="" id="{BCCAEE93-8585-46D4-A7EC-F184E317CB2E}"/>
              </a:ext>
            </a:extLst>
          </p:cNvPr>
          <p:cNvSpPr txBox="1">
            <a:spLocks/>
          </p:cNvSpPr>
          <p:nvPr/>
        </p:nvSpPr>
        <p:spPr>
          <a:xfrm>
            <a:off x="5619750" y="4914899"/>
            <a:ext cx="5513164" cy="1243013"/>
          </a:xfrm>
          <a:prstGeom prst="rect">
            <a:avLst/>
          </a:prstGeom>
        </p:spPr>
        <p:txBody>
          <a:bodyPr vert="horz" lIns="91440" tIns="45720" rIns="91440" bIns="45720" rtlCol="0" anchor="b">
            <a:noAutofit/>
          </a:bodyPr>
          <a:lstStyle/>
          <a:p>
            <a:pPr lvl="0">
              <a:lnSpc>
                <a:spcPct val="90000"/>
              </a:lnSpc>
              <a:spcBef>
                <a:spcPct val="0"/>
              </a:spcBef>
            </a:pPr>
            <a:r>
              <a:rPr lang="en-US" sz="6000" noProof="0" dirty="0"/>
              <a:t>          </a:t>
            </a:r>
            <a:r>
              <a:rPr lang="az-Cyrl-AZ" sz="6000" dirty="0"/>
              <a:t>Дякую</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
        <p:nvSpPr>
          <p:cNvPr id="18" name="Title 1">
            <a:extLst>
              <a:ext uri="{FF2B5EF4-FFF2-40B4-BE49-F238E27FC236}">
                <a16:creationId xmlns:a16="http://schemas.microsoft.com/office/drawing/2014/main" xmlns="" id="{BCCAEE93-8585-46D4-A7EC-F184E317CB2E}"/>
              </a:ext>
            </a:extLst>
          </p:cNvPr>
          <p:cNvSpPr txBox="1">
            <a:spLocks/>
          </p:cNvSpPr>
          <p:nvPr/>
        </p:nvSpPr>
        <p:spPr>
          <a:xfrm>
            <a:off x="2590800" y="5614987"/>
            <a:ext cx="5513164" cy="1243013"/>
          </a:xfrm>
          <a:prstGeom prst="rect">
            <a:avLst/>
          </a:prstGeom>
        </p:spPr>
        <p:txBody>
          <a:bodyPr vert="horz" lIns="91440" tIns="45720" rIns="91440" bIns="45720" rtlCol="0" anchor="b">
            <a:noAutofit/>
          </a:bodyPr>
          <a:lstStyle/>
          <a:p>
            <a:pPr lvl="0">
              <a:lnSpc>
                <a:spcPct val="90000"/>
              </a:lnSpc>
              <a:spcBef>
                <a:spcPct val="0"/>
              </a:spcBef>
            </a:pPr>
            <a:r>
              <a:rPr lang="en-US" sz="6000" dirty="0"/>
              <a:t>    </a:t>
            </a:r>
            <a:r>
              <a:rPr lang="el-GR" sz="6000" dirty="0">
                <a:solidFill>
                  <a:schemeClr val="bg2"/>
                </a:solidFill>
              </a:rPr>
              <a:t>ΕΥΧΑΡΙΣΤΩ</a:t>
            </a:r>
            <a:endParaRPr kumimoji="0" lang="en-US" sz="6000" b="1" i="0" u="none" strike="noStrike" kern="1200" cap="all" spc="0" normalizeH="0" baseline="0" noProof="0" dirty="0">
              <a:ln>
                <a:noFill/>
              </a:ln>
              <a:solidFill>
                <a:schemeClr val="tx2"/>
              </a:solidFill>
              <a:effectLst/>
              <a:uLnTx/>
              <a:uFillTx/>
              <a:latin typeface="+mj-lt"/>
              <a:ea typeface="+mj-ea"/>
              <a:cs typeface="+mj-cs"/>
            </a:endParaRPr>
          </a:p>
        </p:txBody>
      </p:sp>
    </p:spTree>
    <p:extLst>
      <p:ext uri="{BB962C8B-B14F-4D97-AF65-F5344CB8AC3E}">
        <p14:creationId xmlns:p14="http://schemas.microsoft.com/office/powerpoint/2010/main" xmlns="" val="2436493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Ποικιλότητα</a:t>
            </a:r>
          </a:p>
        </p:txBody>
      </p:sp>
      <p:sp>
        <p:nvSpPr>
          <p:cNvPr id="3" name="2 - Θέση κειμένου"/>
          <p:cNvSpPr>
            <a:spLocks noGrp="1"/>
          </p:cNvSpPr>
          <p:nvPr>
            <p:ph type="body" sz="quarter" idx="13"/>
          </p:nvPr>
        </p:nvSpPr>
        <p:spPr/>
        <p:txBody>
          <a:bodyPr/>
          <a:lstStyle/>
          <a:p>
            <a:pPr>
              <a:buFont typeface="Wingdings" pitchFamily="2" charset="2"/>
              <a:buChar char="ü"/>
            </a:pPr>
            <a:r>
              <a:rPr lang="el-GR" dirty="0"/>
              <a:t>Γλώσσα</a:t>
            </a:r>
          </a:p>
          <a:p>
            <a:pPr>
              <a:buFont typeface="Wingdings" pitchFamily="2" charset="2"/>
              <a:buChar char="ü"/>
            </a:pPr>
            <a:r>
              <a:rPr lang="el-GR" dirty="0"/>
              <a:t>Θρησκεία</a:t>
            </a:r>
          </a:p>
          <a:p>
            <a:pPr>
              <a:buFont typeface="Wingdings" pitchFamily="2" charset="2"/>
              <a:buChar char="ü"/>
            </a:pPr>
            <a:r>
              <a:rPr lang="el-GR" dirty="0"/>
              <a:t>Έθνος</a:t>
            </a:r>
          </a:p>
          <a:p>
            <a:pPr>
              <a:buFont typeface="Wingdings" pitchFamily="2" charset="2"/>
              <a:buChar char="ü"/>
            </a:pPr>
            <a:r>
              <a:rPr lang="el-GR" dirty="0"/>
              <a:t>«Φυλή»</a:t>
            </a:r>
          </a:p>
          <a:p>
            <a:pPr>
              <a:buFont typeface="Wingdings" pitchFamily="2" charset="2"/>
              <a:buChar char="ü"/>
            </a:pPr>
            <a:r>
              <a:rPr lang="el-GR" dirty="0"/>
              <a:t>Φύλο (</a:t>
            </a:r>
            <a:r>
              <a:rPr lang="en-US" dirty="0"/>
              <a:t>gender)</a:t>
            </a:r>
          </a:p>
          <a:p>
            <a:pPr>
              <a:buFont typeface="Wingdings" pitchFamily="2" charset="2"/>
              <a:buChar char="ü"/>
            </a:pPr>
            <a:r>
              <a:rPr lang="el-GR" dirty="0"/>
              <a:t>Ερωτικός Προσανατολισμός</a:t>
            </a:r>
          </a:p>
          <a:p>
            <a:pPr>
              <a:buFont typeface="Wingdings" pitchFamily="2" charset="2"/>
              <a:buChar char="ü"/>
            </a:pPr>
            <a:r>
              <a:rPr lang="el-GR" dirty="0"/>
              <a:t>Κοινωνικό </a:t>
            </a:r>
            <a:r>
              <a:rPr lang="en-US" dirty="0"/>
              <a:t>status</a:t>
            </a:r>
            <a:r>
              <a:rPr lang="el-GR" dirty="0"/>
              <a:t>/Κοινωνική θέση</a:t>
            </a:r>
          </a:p>
          <a:p>
            <a:pPr>
              <a:buFont typeface="Wingdings" pitchFamily="2" charset="2"/>
              <a:buChar char="ü"/>
            </a:pPr>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mph" presetSubtype="0" nodeType="clickEffect">
                                  <p:stCondLst>
                                    <p:cond delay="0"/>
                                  </p:stCondLst>
                                  <p:endCondLst>
                                    <p:cond evt="onNext" delay="0">
                                      <p:tgtEl>
                                        <p:sldTgt/>
                                      </p:tgtEl>
                                    </p:cond>
                                  </p:endCondLst>
                                  <p:childTnLst>
                                    <p:set>
                                      <p:cBhvr override="childStyle">
                                        <p:cTn id="6" dur="indefinite" fill="hold"/>
                                        <p:tgtEl>
                                          <p:spTgt spid="3">
                                            <p:txEl>
                                              <p:pRg st="0" end="0"/>
                                            </p:txEl>
                                          </p:spTgt>
                                        </p:tgtEl>
                                        <p:attrNameLst>
                                          <p:attrName>style.color</p:attrName>
                                        </p:attrNameLst>
                                      </p:cBhvr>
                                      <p:to>
                                        <p:clrVal>
                                          <a:srgbClr val="C00500"/>
                                        </p:clrVal>
                                      </p:to>
                                    </p:set>
                                    <p:set>
                                      <p:cBhvr override="childStyle">
                                        <p:cTn id="7" dur="indefinite" fill="hold"/>
                                        <p:tgtEl>
                                          <p:spTgt spid="3">
                                            <p:txEl>
                                              <p:pRg st="0" end="0"/>
                                            </p:txEl>
                                          </p:spTgt>
                                        </p:tgtEl>
                                        <p:attrNameLst>
                                          <p:attrName>style.fontStyle</p:attrName>
                                        </p:attrNameLst>
                                      </p:cBhvr>
                                      <p:to>
                                        <p:strVal val="italic"/>
                                      </p:to>
                                    </p:set>
                                    <p:set>
                                      <p:cBhvr>
                                        <p:cTn id="8" dur="indefinite" fill="hold"/>
                                        <p:tgtEl>
                                          <p:spTgt spid="3">
                                            <p:txEl>
                                              <p:pRg st="0" end="0"/>
                                            </p:txEl>
                                          </p:spTgt>
                                        </p:tgtEl>
                                        <p:attrNameLst>
                                          <p:attrName>style.fontWeight</p:attrName>
                                        </p:attrNameLst>
                                      </p:cBhvr>
                                      <p:to>
                                        <p:strVal val="bold"/>
                                      </p:to>
                                    </p:set>
                                    <p:set>
                                      <p:cBhvr>
                                        <p:cTn id="9" dur="indefinite" fill="hold"/>
                                        <p:tgtEl>
                                          <p:spTgt spid="3">
                                            <p:txEl>
                                              <p:pRg st="0" end="0"/>
                                            </p:txEl>
                                          </p:spTgt>
                                        </p:tgtEl>
                                        <p:attrNameLst>
                                          <p:attrName>style.textDecorationUnderline</p:attrName>
                                        </p:attrNameLst>
                                      </p:cBhvr>
                                      <p:to>
                                        <p:strVal val="true"/>
                                      </p:to>
                                    </p:set>
                                  </p:childTnLst>
                                </p:cTn>
                              </p:par>
                              <p:par>
                                <p:cTn id="10" presetID="31" presetClass="emph" presetSubtype="0" nodeType="withEffect">
                                  <p:stCondLst>
                                    <p:cond delay="0"/>
                                  </p:stCondLst>
                                  <p:endCondLst>
                                    <p:cond evt="onNext" delay="0">
                                      <p:tgtEl>
                                        <p:sldTgt/>
                                      </p:tgtEl>
                                    </p:cond>
                                  </p:endCondLst>
                                  <p:childTnLst>
                                    <p:set>
                                      <p:cBhvr override="childStyle">
                                        <p:cTn id="11" dur="indefinite" fill="hold"/>
                                        <p:tgtEl>
                                          <p:spTgt spid="3">
                                            <p:txEl>
                                              <p:pRg st="1" end="1"/>
                                            </p:txEl>
                                          </p:spTgt>
                                        </p:tgtEl>
                                        <p:attrNameLst>
                                          <p:attrName>style.color</p:attrName>
                                        </p:attrNameLst>
                                      </p:cBhvr>
                                      <p:to>
                                        <p:clrVal>
                                          <a:srgbClr val="C00500"/>
                                        </p:clrVal>
                                      </p:to>
                                    </p:set>
                                    <p:set>
                                      <p:cBhvr override="childStyle">
                                        <p:cTn id="12" dur="indefinite" fill="hold"/>
                                        <p:tgtEl>
                                          <p:spTgt spid="3">
                                            <p:txEl>
                                              <p:pRg st="1" end="1"/>
                                            </p:txEl>
                                          </p:spTgt>
                                        </p:tgtEl>
                                        <p:attrNameLst>
                                          <p:attrName>style.fontStyle</p:attrName>
                                        </p:attrNameLst>
                                      </p:cBhvr>
                                      <p:to>
                                        <p:strVal val="italic"/>
                                      </p:to>
                                    </p:set>
                                    <p:set>
                                      <p:cBhvr>
                                        <p:cTn id="13" dur="indefinite" fill="hold"/>
                                        <p:tgtEl>
                                          <p:spTgt spid="3">
                                            <p:txEl>
                                              <p:pRg st="1" end="1"/>
                                            </p:txEl>
                                          </p:spTgt>
                                        </p:tgtEl>
                                        <p:attrNameLst>
                                          <p:attrName>style.fontWeight</p:attrName>
                                        </p:attrNameLst>
                                      </p:cBhvr>
                                      <p:to>
                                        <p:strVal val="bold"/>
                                      </p:to>
                                    </p:set>
                                    <p:set>
                                      <p:cBhvr>
                                        <p:cTn id="14" dur="indefinite" fill="hold"/>
                                        <p:tgtEl>
                                          <p:spTgt spid="3">
                                            <p:txEl>
                                              <p:pRg st="1" end="1"/>
                                            </p:txEl>
                                          </p:spTgt>
                                        </p:tgtEl>
                                        <p:attrNameLst>
                                          <p:attrName>style.textDecorationUnderline</p:attrName>
                                        </p:attrNameLst>
                                      </p:cBhvr>
                                      <p:to>
                                        <p:strVal val="true"/>
                                      </p:to>
                                    </p:set>
                                  </p:childTnLst>
                                </p:cTn>
                              </p:par>
                              <p:par>
                                <p:cTn id="15" presetID="31" presetClass="emph" presetSubtype="0" nodeType="withEffect">
                                  <p:stCondLst>
                                    <p:cond delay="0"/>
                                  </p:stCondLst>
                                  <p:endCondLst>
                                    <p:cond evt="onNext" delay="0">
                                      <p:tgtEl>
                                        <p:sldTgt/>
                                      </p:tgtEl>
                                    </p:cond>
                                  </p:endCondLst>
                                  <p:childTnLst>
                                    <p:set>
                                      <p:cBhvr override="childStyle">
                                        <p:cTn id="16" dur="indefinite" fill="hold"/>
                                        <p:tgtEl>
                                          <p:spTgt spid="3">
                                            <p:txEl>
                                              <p:pRg st="2" end="2"/>
                                            </p:txEl>
                                          </p:spTgt>
                                        </p:tgtEl>
                                        <p:attrNameLst>
                                          <p:attrName>style.color</p:attrName>
                                        </p:attrNameLst>
                                      </p:cBhvr>
                                      <p:to>
                                        <p:clrVal>
                                          <a:srgbClr val="C00500"/>
                                        </p:clrVal>
                                      </p:to>
                                    </p:set>
                                    <p:set>
                                      <p:cBhvr override="childStyle">
                                        <p:cTn id="17" dur="indefinite" fill="hold"/>
                                        <p:tgtEl>
                                          <p:spTgt spid="3">
                                            <p:txEl>
                                              <p:pRg st="2" end="2"/>
                                            </p:txEl>
                                          </p:spTgt>
                                        </p:tgtEl>
                                        <p:attrNameLst>
                                          <p:attrName>style.fontStyle</p:attrName>
                                        </p:attrNameLst>
                                      </p:cBhvr>
                                      <p:to>
                                        <p:strVal val="italic"/>
                                      </p:to>
                                    </p:set>
                                    <p:set>
                                      <p:cBhvr>
                                        <p:cTn id="18" dur="indefinite" fill="hold"/>
                                        <p:tgtEl>
                                          <p:spTgt spid="3">
                                            <p:txEl>
                                              <p:pRg st="2" end="2"/>
                                            </p:txEl>
                                          </p:spTgt>
                                        </p:tgtEl>
                                        <p:attrNameLst>
                                          <p:attrName>style.fontWeight</p:attrName>
                                        </p:attrNameLst>
                                      </p:cBhvr>
                                      <p:to>
                                        <p:strVal val="bold"/>
                                      </p:to>
                                    </p:set>
                                    <p:set>
                                      <p:cBhvr>
                                        <p:cTn id="19" dur="indefinite" fill="hold"/>
                                        <p:tgtEl>
                                          <p:spTgt spid="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Θεσμικό πλαίσιο</a:t>
            </a:r>
          </a:p>
        </p:txBody>
      </p:sp>
      <p:sp>
        <p:nvSpPr>
          <p:cNvPr id="3" name="2 - Θέση κειμένου"/>
          <p:cNvSpPr>
            <a:spLocks noGrp="1"/>
          </p:cNvSpPr>
          <p:nvPr>
            <p:ph type="body" sz="quarter" idx="13"/>
          </p:nvPr>
        </p:nvSpPr>
        <p:spPr/>
        <p:txBody>
          <a:bodyPr/>
          <a:lstStyle/>
          <a:p>
            <a:endParaRPr lang="el-GR" dirty="0"/>
          </a:p>
          <a:p>
            <a:endParaRPr lang="el-GR" dirty="0"/>
          </a:p>
          <a:p>
            <a:r>
              <a:rPr lang="el-GR" dirty="0"/>
              <a:t>Σύνταγμα της Ελλάδας</a:t>
            </a:r>
          </a:p>
          <a:p>
            <a:r>
              <a:rPr lang="el-GR" dirty="0"/>
              <a:t>Νόμος 1566/85</a:t>
            </a:r>
          </a:p>
          <a:p>
            <a:r>
              <a:rPr lang="el-GR" dirty="0"/>
              <a:t>Αναλυτικό Πρόγραμμα Σπουδών Νηπιαγωγείου</a:t>
            </a:r>
          </a:p>
          <a:p>
            <a:r>
              <a:rPr lang="el-GR" dirty="0"/>
              <a:t>Οδηγός Εκπαιδευτικού</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ox(in)">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Απειλή ταυτότητας        Κίνδυνος!</a:t>
            </a:r>
          </a:p>
          <a:p>
            <a:endParaRPr lang="el-GR" dirty="0"/>
          </a:p>
          <a:p>
            <a:r>
              <a:rPr lang="el-GR" dirty="0"/>
              <a:t>Αντιμετώπιση       «Ηθικός Στοχασμός» : Συγκρότηση ενός τέτοιου τρόπου</a:t>
            </a:r>
            <a:r>
              <a:rPr lang="en-US" dirty="0"/>
              <a:t> </a:t>
            </a:r>
            <a:r>
              <a:rPr lang="el-GR" dirty="0"/>
              <a:t>σκέψης ώστε να είναι δυνατή η διαχείριση των απειλών της ταυτότητας       Ενδυνάμωση  </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7</a:t>
            </a:fld>
            <a:endParaRPr lang="en-US" dirty="0"/>
          </a:p>
        </p:txBody>
      </p:sp>
      <p:sp>
        <p:nvSpPr>
          <p:cNvPr id="6" name="5 - Δεξιό βέλος"/>
          <p:cNvSpPr/>
          <p:nvPr/>
        </p:nvSpPr>
        <p:spPr>
          <a:xfrm>
            <a:off x="6990689" y="2456361"/>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6 - Δεξιό βέλος"/>
          <p:cNvSpPr/>
          <p:nvPr/>
        </p:nvSpPr>
        <p:spPr>
          <a:xfrm>
            <a:off x="6494858" y="3190875"/>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Δεξιό βέλος"/>
          <p:cNvSpPr/>
          <p:nvPr/>
        </p:nvSpPr>
        <p:spPr>
          <a:xfrm>
            <a:off x="7964484" y="3904288"/>
            <a:ext cx="3048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cap="none" dirty="0"/>
              <a:t>Πώς</a:t>
            </a:r>
            <a:r>
              <a:rPr lang="el-GR" dirty="0"/>
              <a:t>;</a:t>
            </a:r>
          </a:p>
        </p:txBody>
      </p:sp>
      <p:sp>
        <p:nvSpPr>
          <p:cNvPr id="3" name="2 - Θέση κειμένου"/>
          <p:cNvSpPr>
            <a:spLocks noGrp="1"/>
          </p:cNvSpPr>
          <p:nvPr>
            <p:ph type="body" sz="quarter" idx="13"/>
          </p:nvPr>
        </p:nvSpPr>
        <p:spPr/>
        <p:txBody>
          <a:bodyPr>
            <a:normAutofit fontScale="85000" lnSpcReduction="10000"/>
          </a:bodyPr>
          <a:lstStyle/>
          <a:p>
            <a:r>
              <a:rPr lang="el-GR" dirty="0"/>
              <a:t>1. Αντιλαμβανόμαστε τη σύγκρουση πριν αυτή συμβεί, την υποτίμηση που θέλουν να δείξουν κάποια παιδιά σε άλλα και τις διαφορές που φαίνεται να υπάρχουν. Το σταματάμε!!!!!</a:t>
            </a:r>
          </a:p>
          <a:p>
            <a:pPr marL="342900" indent="-342900">
              <a:buAutoNum type="arabicPeriod"/>
            </a:pPr>
            <a:endParaRPr lang="el-GR" dirty="0"/>
          </a:p>
          <a:p>
            <a:r>
              <a:rPr lang="el-GR" dirty="0"/>
              <a:t>2. Κρατάμε ανοιχτή τη συζήτηση. Έτσι και αλλιώς όλα στη ζωή μας είναι μια διαπραγμάτευση και αυτή έχει να κάνει με τη θέση μας μέσα στα σύνολα, με τη δυναμική των ομάδων (</a:t>
            </a:r>
            <a:r>
              <a:rPr lang="en-GB" dirty="0"/>
              <a:t>group dynamics</a:t>
            </a:r>
            <a:r>
              <a:rPr lang="el-GR" dirty="0"/>
              <a:t>) και με σχέσεις εξουσίας (</a:t>
            </a:r>
            <a:r>
              <a:rPr lang="en-GB" dirty="0"/>
              <a:t>power relations</a:t>
            </a:r>
            <a:r>
              <a:rPr lang="el-GR" dirty="0"/>
              <a:t>). Δεν αφήνουμε να ξεφύγει η κατάσταση </a:t>
            </a:r>
          </a:p>
          <a:p>
            <a:endParaRPr lang="el-GR" dirty="0"/>
          </a:p>
          <a:p>
            <a:r>
              <a:rPr lang="el-GR" dirty="0"/>
              <a:t>3. Καλλιεργούμε την αυτοεκτίμηση σε όλα τα παιδιά. </a:t>
            </a:r>
          </a:p>
          <a:p>
            <a:endParaRPr lang="el-GR" dirty="0"/>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κειμένου"/>
          <p:cNvSpPr>
            <a:spLocks noGrp="1"/>
          </p:cNvSpPr>
          <p:nvPr>
            <p:ph type="body" sz="quarter" idx="13"/>
          </p:nvPr>
        </p:nvSpPr>
        <p:spPr/>
        <p:txBody>
          <a:bodyPr/>
          <a:lstStyle/>
          <a:p>
            <a:r>
              <a:rPr lang="el-GR" dirty="0"/>
              <a:t>Μια καλή κίνηση είναι να φέρουμε μέσα στην τάξη στοιχεία από τον πολιτισμό των παιδιών. Ζητήστε από τα παιδιά να φέρουν ή προσωπικά αντικείμενα που έχουν κάποια σημασία για τα ίδια ή κομμάτι από τον πολιτισμό τους.</a:t>
            </a:r>
          </a:p>
          <a:p>
            <a:endParaRPr lang="el-GR" dirty="0"/>
          </a:p>
          <a:p>
            <a:r>
              <a:rPr lang="el-GR" dirty="0"/>
              <a:t>‘Όπως;;;;;;</a:t>
            </a:r>
          </a:p>
          <a:p>
            <a:endParaRPr lang="el-GR" dirty="0"/>
          </a:p>
          <a:p>
            <a:r>
              <a:rPr lang="el-GR" dirty="0"/>
              <a:t>Γιατί;;;;;;;;</a:t>
            </a:r>
          </a:p>
          <a:p>
            <a:endParaRPr lang="el-GR" dirty="0"/>
          </a:p>
          <a:p>
            <a:r>
              <a:rPr lang="el-GR" dirty="0"/>
              <a:t>Τι θα συμβεί;;;;;</a:t>
            </a:r>
          </a:p>
        </p:txBody>
      </p:sp>
      <p:sp>
        <p:nvSpPr>
          <p:cNvPr id="4" name="3 - Θέση υποσέλιδου"/>
          <p:cNvSpPr>
            <a:spLocks noGrp="1"/>
          </p:cNvSpPr>
          <p:nvPr>
            <p:ph type="ftr" sz="quarter" idx="11"/>
          </p:nvPr>
        </p:nvSpPr>
        <p:spPr/>
        <p:txBody>
          <a:bodyPr/>
          <a:lstStyle/>
          <a:p>
            <a:r>
              <a:rPr lang="en-US"/>
              <a:t>Pitch deck title</a:t>
            </a:r>
            <a:endParaRPr lang="en-US" dirty="0"/>
          </a:p>
        </p:txBody>
      </p:sp>
      <p:sp>
        <p:nvSpPr>
          <p:cNvPr id="5" name="4 - Θέση αριθμού διαφάνειας"/>
          <p:cNvSpPr>
            <a:spLocks noGrp="1"/>
          </p:cNvSpPr>
          <p:nvPr>
            <p:ph type="sldNum" sz="quarter" idx="12"/>
          </p:nvPr>
        </p:nvSpPr>
        <p:spPr/>
        <p:txBody>
          <a:bodyPr/>
          <a:lstStyle/>
          <a:p>
            <a:fld id="{B5CEABB6-07DC-46E8-9B57-56EC44A396E5}" type="slidenum">
              <a:rPr lang="en-US" smtClean="0"/>
              <a:pPr/>
              <a:t>9</a:t>
            </a:fld>
            <a:endParaRPr lang="en-US" dirty="0"/>
          </a:p>
        </p:txBody>
      </p:sp>
    </p:spTree>
  </p:cSld>
  <p:clrMapOvr>
    <a:masterClrMapping/>
  </p:clrMapOvr>
</p:sld>
</file>

<file path=ppt/theme/theme1.xml><?xml version="1.0" encoding="utf-8"?>
<a:theme xmlns:a="http://schemas.openxmlformats.org/drawingml/2006/main" name="Custom">
  <a:themeElements>
    <a:clrScheme name="Custom 74">
      <a:dk1>
        <a:sysClr val="windowText" lastClr="000000"/>
      </a:dk1>
      <a:lt1>
        <a:sysClr val="window" lastClr="FFFFFF"/>
      </a:lt1>
      <a:dk2>
        <a:srgbClr val="F8F0E3"/>
      </a:dk2>
      <a:lt2>
        <a:srgbClr val="E7E6E6"/>
      </a:lt2>
      <a:accent1>
        <a:srgbClr val="224E7F"/>
      </a:accent1>
      <a:accent2>
        <a:srgbClr val="385E88"/>
      </a:accent2>
      <a:accent3>
        <a:srgbClr val="AA2070"/>
      </a:accent3>
      <a:accent4>
        <a:srgbClr val="EC008C"/>
      </a:accent4>
      <a:accent5>
        <a:srgbClr val="582156"/>
      </a:accent5>
      <a:accent6>
        <a:srgbClr val="958EA2"/>
      </a:accent6>
      <a:hlink>
        <a:srgbClr val="0563C1"/>
      </a:hlink>
      <a:folHlink>
        <a:srgbClr val="954F72"/>
      </a:folHlink>
    </a:clrScheme>
    <a:fontScheme name="Custom 112">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olorful abstract pitch deck_Win32_EF_V5" id="{7B1F96A5-3687-4158-B0AD-ED9F1527838B}" vid="{24F60B5C-7E4E-4EC0-B9B9-2C4F24E8F4B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8E04372-011A-4AC6-B830-E730D564F4AF}">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CB5DD38A-63E0-4825-8270-C7DD11875D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8018C0E-7D64-4421-BE93-F2B6B58EE802}">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843</TotalTime>
  <Words>2315</Words>
  <Application>Microsoft Office PowerPoint</Application>
  <PresentationFormat>Προσαρμογή</PresentationFormat>
  <Paragraphs>356</Paragraphs>
  <Slides>42</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42</vt:i4>
      </vt:variant>
    </vt:vector>
  </HeadingPairs>
  <TitlesOfParts>
    <vt:vector size="43" baseType="lpstr">
      <vt:lpstr>Custom</vt:lpstr>
      <vt:lpstr>Διαχείριση πολιτισμικής ποικιλότητας στη σχολική τάξη</vt:lpstr>
      <vt:lpstr>Πολιτισμός;</vt:lpstr>
      <vt:lpstr>Ποικιλότητα στην τάξη</vt:lpstr>
      <vt:lpstr>Ετερότητα vs Ποικιλότητα</vt:lpstr>
      <vt:lpstr>Ποικιλότητα</vt:lpstr>
      <vt:lpstr>Θεσμικό πλαίσιο</vt:lpstr>
      <vt:lpstr>Διαφάνεια 7</vt:lpstr>
      <vt:lpstr>Πώς;</vt:lpstr>
      <vt:lpstr>Διαφάνεια 9</vt:lpstr>
      <vt:lpstr>Διαφάνεια 10</vt:lpstr>
      <vt:lpstr>Ανομοιογένεια</vt:lpstr>
      <vt:lpstr>Διαφάνεια 12</vt:lpstr>
      <vt:lpstr>Πώς;</vt:lpstr>
      <vt:lpstr>3 Βασικές θέσεις Δ.Π. </vt:lpstr>
      <vt:lpstr>Π.χ. </vt:lpstr>
      <vt:lpstr>Κριτική</vt:lpstr>
      <vt:lpstr>Μη λεκτική/εξωλεκτική επικοινωνία</vt:lpstr>
      <vt:lpstr>Διαφάνεια 18</vt:lpstr>
      <vt:lpstr>Τι είναι;</vt:lpstr>
      <vt:lpstr>Διαφάνεια 20</vt:lpstr>
      <vt:lpstr>ΔΙΓΛΩΣΣΙΑ ΣΤΗΝ ΕΚΠΑΙΔΕΥΣΗ</vt:lpstr>
      <vt:lpstr>Γλωσσα =</vt:lpstr>
      <vt:lpstr>Λαθοσ αντιληψη</vt:lpstr>
      <vt:lpstr>Διαφάνεια 24</vt:lpstr>
      <vt:lpstr>Διαφάνεια 25</vt:lpstr>
      <vt:lpstr>Ρατσισμοσ</vt:lpstr>
      <vt:lpstr>Οικογενεια</vt:lpstr>
      <vt:lpstr>Διαφάνεια 28</vt:lpstr>
      <vt:lpstr>Διαφάνεια 29</vt:lpstr>
      <vt:lpstr>γιορτεσ</vt:lpstr>
      <vt:lpstr>Διαφάνεια 31</vt:lpstr>
      <vt:lpstr>Βηματα οργανωσησ γιορτησ</vt:lpstr>
      <vt:lpstr>συγκρουσεισ</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DECK</dc:title>
  <dc:creator>emmy pc</dc:creator>
  <cp:lastModifiedBy>Emmy</cp:lastModifiedBy>
  <cp:revision>28</cp:revision>
  <dcterms:created xsi:type="dcterms:W3CDTF">2023-09-15T12:17:40Z</dcterms:created>
  <dcterms:modified xsi:type="dcterms:W3CDTF">2024-01-11T16:11:39Z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