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sldIdLst>
    <p:sldId id="340" r:id="rId2"/>
    <p:sldId id="341" r:id="rId3"/>
    <p:sldId id="342" r:id="rId4"/>
    <p:sldId id="344" r:id="rId5"/>
    <p:sldId id="345" r:id="rId6"/>
    <p:sldId id="343" r:id="rId7"/>
    <p:sldId id="347" r:id="rId8"/>
    <p:sldId id="348" r:id="rId9"/>
    <p:sldId id="349"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D4CA348-3FE3-44E9-B513-42178B287938}" v="1" dt="2026-02-01T18:54:36.799"/>
  </p1510:revLst>
</p1510:revInfo>
</file>

<file path=ppt/tableStyles.xml><?xml version="1.0" encoding="utf-8"?>
<a:tblStyleLst xmlns:a="http://schemas.openxmlformats.org/drawingml/2006/main" def="{5C22544A-7EE6-4342-B048-85BDC9FD1C3A}">
  <a:tblStyle styleId="{5C22544A-7EE6-4342-B048-85BDC9FD1C3A}" styleName="Μεσαίο στυλ 2 - Έμφαση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Φωτεινό στυλ 3 - Έμφαση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D083AE6-46FA-4A59-8FB0-9F97EB10719F}" styleName="Φωτεινό στυλ 3 - Έμφαση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B301B821-A1FF-4177-AEE7-76D212191A09}" styleName="Μεσαίο στυλ 1 - Έμφαση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Φωτεινό στυλ 1 - Έμφαση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Φωτεινό στυλ 2 - Έμφαση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4" d="100"/>
          <a:sy n="104" d="100"/>
        </p:scale>
        <p:origin x="1080" y="29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6/11/relationships/changesInfo" Target="changesInfos/changesInfo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astasios Panagiotis Psathas" userId="6e3f5623964b3801" providerId="LiveId" clId="{A819C3E1-D5FC-43EB-95F3-05357B654AE3}"/>
    <pc:docChg chg="undo custSel delSld modSld">
      <pc:chgData name="Anastasios Panagiotis Psathas" userId="6e3f5623964b3801" providerId="LiveId" clId="{A819C3E1-D5FC-43EB-95F3-05357B654AE3}" dt="2026-02-08T16:21:22.228" v="389" actId="20577"/>
      <pc:docMkLst>
        <pc:docMk/>
      </pc:docMkLst>
      <pc:sldChg chg="del">
        <pc:chgData name="Anastasios Panagiotis Psathas" userId="6e3f5623964b3801" providerId="LiveId" clId="{A819C3E1-D5FC-43EB-95F3-05357B654AE3}" dt="2026-02-08T16:15:08.298" v="300" actId="47"/>
        <pc:sldMkLst>
          <pc:docMk/>
          <pc:sldMk cId="2629733662" sldId="256"/>
        </pc:sldMkLst>
      </pc:sldChg>
      <pc:sldChg chg="del">
        <pc:chgData name="Anastasios Panagiotis Psathas" userId="6e3f5623964b3801" providerId="LiveId" clId="{A819C3E1-D5FC-43EB-95F3-05357B654AE3}" dt="2026-02-08T16:15:08.298" v="300" actId="47"/>
        <pc:sldMkLst>
          <pc:docMk/>
          <pc:sldMk cId="443969505" sldId="257"/>
        </pc:sldMkLst>
      </pc:sldChg>
      <pc:sldChg chg="del">
        <pc:chgData name="Anastasios Panagiotis Psathas" userId="6e3f5623964b3801" providerId="LiveId" clId="{A819C3E1-D5FC-43EB-95F3-05357B654AE3}" dt="2026-02-08T16:15:08.298" v="300" actId="47"/>
        <pc:sldMkLst>
          <pc:docMk/>
          <pc:sldMk cId="1588852665" sldId="258"/>
        </pc:sldMkLst>
      </pc:sldChg>
      <pc:sldChg chg="del">
        <pc:chgData name="Anastasios Panagiotis Psathas" userId="6e3f5623964b3801" providerId="LiveId" clId="{A819C3E1-D5FC-43EB-95F3-05357B654AE3}" dt="2026-02-08T16:15:08.298" v="300" actId="47"/>
        <pc:sldMkLst>
          <pc:docMk/>
          <pc:sldMk cId="223333954" sldId="259"/>
        </pc:sldMkLst>
      </pc:sldChg>
      <pc:sldChg chg="del">
        <pc:chgData name="Anastasios Panagiotis Psathas" userId="6e3f5623964b3801" providerId="LiveId" clId="{A819C3E1-D5FC-43EB-95F3-05357B654AE3}" dt="2026-02-08T16:15:08.298" v="300" actId="47"/>
        <pc:sldMkLst>
          <pc:docMk/>
          <pc:sldMk cId="2632902960" sldId="260"/>
        </pc:sldMkLst>
      </pc:sldChg>
      <pc:sldChg chg="del">
        <pc:chgData name="Anastasios Panagiotis Psathas" userId="6e3f5623964b3801" providerId="LiveId" clId="{A819C3E1-D5FC-43EB-95F3-05357B654AE3}" dt="2026-02-08T16:15:08.298" v="300" actId="47"/>
        <pc:sldMkLst>
          <pc:docMk/>
          <pc:sldMk cId="3789743755" sldId="261"/>
        </pc:sldMkLst>
      </pc:sldChg>
      <pc:sldChg chg="del">
        <pc:chgData name="Anastasios Panagiotis Psathas" userId="6e3f5623964b3801" providerId="LiveId" clId="{A819C3E1-D5FC-43EB-95F3-05357B654AE3}" dt="2026-02-08T16:15:08.298" v="300" actId="47"/>
        <pc:sldMkLst>
          <pc:docMk/>
          <pc:sldMk cId="832104373" sldId="262"/>
        </pc:sldMkLst>
      </pc:sldChg>
      <pc:sldChg chg="del">
        <pc:chgData name="Anastasios Panagiotis Psathas" userId="6e3f5623964b3801" providerId="LiveId" clId="{A819C3E1-D5FC-43EB-95F3-05357B654AE3}" dt="2026-02-08T16:15:08.298" v="300" actId="47"/>
        <pc:sldMkLst>
          <pc:docMk/>
          <pc:sldMk cId="3313237459" sldId="263"/>
        </pc:sldMkLst>
      </pc:sldChg>
      <pc:sldChg chg="del">
        <pc:chgData name="Anastasios Panagiotis Psathas" userId="6e3f5623964b3801" providerId="LiveId" clId="{A819C3E1-D5FC-43EB-95F3-05357B654AE3}" dt="2026-02-08T16:15:08.298" v="300" actId="47"/>
        <pc:sldMkLst>
          <pc:docMk/>
          <pc:sldMk cId="2125691521" sldId="264"/>
        </pc:sldMkLst>
      </pc:sldChg>
      <pc:sldChg chg="del">
        <pc:chgData name="Anastasios Panagiotis Psathas" userId="6e3f5623964b3801" providerId="LiveId" clId="{A819C3E1-D5FC-43EB-95F3-05357B654AE3}" dt="2026-02-08T16:15:08.298" v="300" actId="47"/>
        <pc:sldMkLst>
          <pc:docMk/>
          <pc:sldMk cId="1614793131" sldId="265"/>
        </pc:sldMkLst>
      </pc:sldChg>
      <pc:sldChg chg="del">
        <pc:chgData name="Anastasios Panagiotis Psathas" userId="6e3f5623964b3801" providerId="LiveId" clId="{A819C3E1-D5FC-43EB-95F3-05357B654AE3}" dt="2026-02-08T16:15:08.298" v="300" actId="47"/>
        <pc:sldMkLst>
          <pc:docMk/>
          <pc:sldMk cId="3727804485" sldId="266"/>
        </pc:sldMkLst>
      </pc:sldChg>
      <pc:sldChg chg="del">
        <pc:chgData name="Anastasios Panagiotis Psathas" userId="6e3f5623964b3801" providerId="LiveId" clId="{A819C3E1-D5FC-43EB-95F3-05357B654AE3}" dt="2026-02-08T16:15:08.298" v="300" actId="47"/>
        <pc:sldMkLst>
          <pc:docMk/>
          <pc:sldMk cId="338853492" sldId="268"/>
        </pc:sldMkLst>
      </pc:sldChg>
      <pc:sldChg chg="del">
        <pc:chgData name="Anastasios Panagiotis Psathas" userId="6e3f5623964b3801" providerId="LiveId" clId="{A819C3E1-D5FC-43EB-95F3-05357B654AE3}" dt="2026-02-08T16:15:08.298" v="300" actId="47"/>
        <pc:sldMkLst>
          <pc:docMk/>
          <pc:sldMk cId="1270349065" sldId="269"/>
        </pc:sldMkLst>
      </pc:sldChg>
      <pc:sldChg chg="del">
        <pc:chgData name="Anastasios Panagiotis Psathas" userId="6e3f5623964b3801" providerId="LiveId" clId="{A819C3E1-D5FC-43EB-95F3-05357B654AE3}" dt="2026-02-08T16:15:08.298" v="300" actId="47"/>
        <pc:sldMkLst>
          <pc:docMk/>
          <pc:sldMk cId="3638829144" sldId="270"/>
        </pc:sldMkLst>
      </pc:sldChg>
      <pc:sldChg chg="del">
        <pc:chgData name="Anastasios Panagiotis Psathas" userId="6e3f5623964b3801" providerId="LiveId" clId="{A819C3E1-D5FC-43EB-95F3-05357B654AE3}" dt="2026-02-08T16:15:08.298" v="300" actId="47"/>
        <pc:sldMkLst>
          <pc:docMk/>
          <pc:sldMk cId="3169564686" sldId="271"/>
        </pc:sldMkLst>
      </pc:sldChg>
      <pc:sldChg chg="del">
        <pc:chgData name="Anastasios Panagiotis Psathas" userId="6e3f5623964b3801" providerId="LiveId" clId="{A819C3E1-D5FC-43EB-95F3-05357B654AE3}" dt="2026-02-08T16:15:08.298" v="300" actId="47"/>
        <pc:sldMkLst>
          <pc:docMk/>
          <pc:sldMk cId="3870523534" sldId="272"/>
        </pc:sldMkLst>
      </pc:sldChg>
      <pc:sldChg chg="del">
        <pc:chgData name="Anastasios Panagiotis Psathas" userId="6e3f5623964b3801" providerId="LiveId" clId="{A819C3E1-D5FC-43EB-95F3-05357B654AE3}" dt="2026-02-08T16:15:08.298" v="300" actId="47"/>
        <pc:sldMkLst>
          <pc:docMk/>
          <pc:sldMk cId="2726810525" sldId="273"/>
        </pc:sldMkLst>
      </pc:sldChg>
      <pc:sldChg chg="del">
        <pc:chgData name="Anastasios Panagiotis Psathas" userId="6e3f5623964b3801" providerId="LiveId" clId="{A819C3E1-D5FC-43EB-95F3-05357B654AE3}" dt="2026-02-08T16:15:08.298" v="300" actId="47"/>
        <pc:sldMkLst>
          <pc:docMk/>
          <pc:sldMk cId="3094562219" sldId="276"/>
        </pc:sldMkLst>
      </pc:sldChg>
      <pc:sldChg chg="del">
        <pc:chgData name="Anastasios Panagiotis Psathas" userId="6e3f5623964b3801" providerId="LiveId" clId="{A819C3E1-D5FC-43EB-95F3-05357B654AE3}" dt="2026-02-08T16:15:08.298" v="300" actId="47"/>
        <pc:sldMkLst>
          <pc:docMk/>
          <pc:sldMk cId="2573558178" sldId="277"/>
        </pc:sldMkLst>
      </pc:sldChg>
      <pc:sldChg chg="del">
        <pc:chgData name="Anastasios Panagiotis Psathas" userId="6e3f5623964b3801" providerId="LiveId" clId="{A819C3E1-D5FC-43EB-95F3-05357B654AE3}" dt="2026-02-08T16:15:08.298" v="300" actId="47"/>
        <pc:sldMkLst>
          <pc:docMk/>
          <pc:sldMk cId="2917624578" sldId="278"/>
        </pc:sldMkLst>
      </pc:sldChg>
      <pc:sldChg chg="del">
        <pc:chgData name="Anastasios Panagiotis Psathas" userId="6e3f5623964b3801" providerId="LiveId" clId="{A819C3E1-D5FC-43EB-95F3-05357B654AE3}" dt="2026-02-08T16:15:08.298" v="300" actId="47"/>
        <pc:sldMkLst>
          <pc:docMk/>
          <pc:sldMk cId="4164120186" sldId="279"/>
        </pc:sldMkLst>
      </pc:sldChg>
      <pc:sldChg chg="del">
        <pc:chgData name="Anastasios Panagiotis Psathas" userId="6e3f5623964b3801" providerId="LiveId" clId="{A819C3E1-D5FC-43EB-95F3-05357B654AE3}" dt="2026-02-08T16:15:08.298" v="300" actId="47"/>
        <pc:sldMkLst>
          <pc:docMk/>
          <pc:sldMk cId="315439158" sldId="280"/>
        </pc:sldMkLst>
      </pc:sldChg>
      <pc:sldChg chg="del">
        <pc:chgData name="Anastasios Panagiotis Psathas" userId="6e3f5623964b3801" providerId="LiveId" clId="{A819C3E1-D5FC-43EB-95F3-05357B654AE3}" dt="2026-02-08T16:15:08.298" v="300" actId="47"/>
        <pc:sldMkLst>
          <pc:docMk/>
          <pc:sldMk cId="133240457" sldId="281"/>
        </pc:sldMkLst>
      </pc:sldChg>
      <pc:sldChg chg="del">
        <pc:chgData name="Anastasios Panagiotis Psathas" userId="6e3f5623964b3801" providerId="LiveId" clId="{A819C3E1-D5FC-43EB-95F3-05357B654AE3}" dt="2026-02-08T16:15:08.298" v="300" actId="47"/>
        <pc:sldMkLst>
          <pc:docMk/>
          <pc:sldMk cId="1390203982" sldId="282"/>
        </pc:sldMkLst>
      </pc:sldChg>
      <pc:sldChg chg="del">
        <pc:chgData name="Anastasios Panagiotis Psathas" userId="6e3f5623964b3801" providerId="LiveId" clId="{A819C3E1-D5FC-43EB-95F3-05357B654AE3}" dt="2026-02-08T16:15:08.298" v="300" actId="47"/>
        <pc:sldMkLst>
          <pc:docMk/>
          <pc:sldMk cId="4293931601" sldId="283"/>
        </pc:sldMkLst>
      </pc:sldChg>
      <pc:sldChg chg="del">
        <pc:chgData name="Anastasios Panagiotis Psathas" userId="6e3f5623964b3801" providerId="LiveId" clId="{A819C3E1-D5FC-43EB-95F3-05357B654AE3}" dt="2026-02-08T16:15:08.298" v="300" actId="47"/>
        <pc:sldMkLst>
          <pc:docMk/>
          <pc:sldMk cId="3749354348" sldId="284"/>
        </pc:sldMkLst>
      </pc:sldChg>
      <pc:sldChg chg="del">
        <pc:chgData name="Anastasios Panagiotis Psathas" userId="6e3f5623964b3801" providerId="LiveId" clId="{A819C3E1-D5FC-43EB-95F3-05357B654AE3}" dt="2026-02-08T16:15:08.298" v="300" actId="47"/>
        <pc:sldMkLst>
          <pc:docMk/>
          <pc:sldMk cId="3742522458" sldId="285"/>
        </pc:sldMkLst>
      </pc:sldChg>
      <pc:sldChg chg="del">
        <pc:chgData name="Anastasios Panagiotis Psathas" userId="6e3f5623964b3801" providerId="LiveId" clId="{A819C3E1-D5FC-43EB-95F3-05357B654AE3}" dt="2026-02-08T16:15:08.298" v="300" actId="47"/>
        <pc:sldMkLst>
          <pc:docMk/>
          <pc:sldMk cId="2398663136" sldId="286"/>
        </pc:sldMkLst>
      </pc:sldChg>
      <pc:sldChg chg="del">
        <pc:chgData name="Anastasios Panagiotis Psathas" userId="6e3f5623964b3801" providerId="LiveId" clId="{A819C3E1-D5FC-43EB-95F3-05357B654AE3}" dt="2026-02-08T16:15:08.298" v="300" actId="47"/>
        <pc:sldMkLst>
          <pc:docMk/>
          <pc:sldMk cId="667853872" sldId="287"/>
        </pc:sldMkLst>
      </pc:sldChg>
      <pc:sldChg chg="del">
        <pc:chgData name="Anastasios Panagiotis Psathas" userId="6e3f5623964b3801" providerId="LiveId" clId="{A819C3E1-D5FC-43EB-95F3-05357B654AE3}" dt="2026-02-08T16:15:08.298" v="300" actId="47"/>
        <pc:sldMkLst>
          <pc:docMk/>
          <pc:sldMk cId="1171264287" sldId="288"/>
        </pc:sldMkLst>
      </pc:sldChg>
      <pc:sldChg chg="del">
        <pc:chgData name="Anastasios Panagiotis Psathas" userId="6e3f5623964b3801" providerId="LiveId" clId="{A819C3E1-D5FC-43EB-95F3-05357B654AE3}" dt="2026-02-08T16:15:08.298" v="300" actId="47"/>
        <pc:sldMkLst>
          <pc:docMk/>
          <pc:sldMk cId="3346343446" sldId="289"/>
        </pc:sldMkLst>
      </pc:sldChg>
      <pc:sldChg chg="del">
        <pc:chgData name="Anastasios Panagiotis Psathas" userId="6e3f5623964b3801" providerId="LiveId" clId="{A819C3E1-D5FC-43EB-95F3-05357B654AE3}" dt="2026-02-08T16:15:08.298" v="300" actId="47"/>
        <pc:sldMkLst>
          <pc:docMk/>
          <pc:sldMk cId="1662204882" sldId="290"/>
        </pc:sldMkLst>
      </pc:sldChg>
      <pc:sldChg chg="del">
        <pc:chgData name="Anastasios Panagiotis Psathas" userId="6e3f5623964b3801" providerId="LiveId" clId="{A819C3E1-D5FC-43EB-95F3-05357B654AE3}" dt="2026-02-08T16:15:08.298" v="300" actId="47"/>
        <pc:sldMkLst>
          <pc:docMk/>
          <pc:sldMk cId="1019487018" sldId="291"/>
        </pc:sldMkLst>
      </pc:sldChg>
      <pc:sldChg chg="del">
        <pc:chgData name="Anastasios Panagiotis Psathas" userId="6e3f5623964b3801" providerId="LiveId" clId="{A819C3E1-D5FC-43EB-95F3-05357B654AE3}" dt="2026-02-08T16:15:08.298" v="300" actId="47"/>
        <pc:sldMkLst>
          <pc:docMk/>
          <pc:sldMk cId="3382401024" sldId="292"/>
        </pc:sldMkLst>
      </pc:sldChg>
      <pc:sldChg chg="del">
        <pc:chgData name="Anastasios Panagiotis Psathas" userId="6e3f5623964b3801" providerId="LiveId" clId="{A819C3E1-D5FC-43EB-95F3-05357B654AE3}" dt="2026-02-08T16:15:08.298" v="300" actId="47"/>
        <pc:sldMkLst>
          <pc:docMk/>
          <pc:sldMk cId="1718449432" sldId="293"/>
        </pc:sldMkLst>
      </pc:sldChg>
      <pc:sldChg chg="del">
        <pc:chgData name="Anastasios Panagiotis Psathas" userId="6e3f5623964b3801" providerId="LiveId" clId="{A819C3E1-D5FC-43EB-95F3-05357B654AE3}" dt="2026-02-08T16:15:08.298" v="300" actId="47"/>
        <pc:sldMkLst>
          <pc:docMk/>
          <pc:sldMk cId="3113855133" sldId="294"/>
        </pc:sldMkLst>
      </pc:sldChg>
      <pc:sldChg chg="del">
        <pc:chgData name="Anastasios Panagiotis Psathas" userId="6e3f5623964b3801" providerId="LiveId" clId="{A819C3E1-D5FC-43EB-95F3-05357B654AE3}" dt="2026-02-08T16:15:08.298" v="300" actId="47"/>
        <pc:sldMkLst>
          <pc:docMk/>
          <pc:sldMk cId="1735571235" sldId="295"/>
        </pc:sldMkLst>
      </pc:sldChg>
      <pc:sldChg chg="del">
        <pc:chgData name="Anastasios Panagiotis Psathas" userId="6e3f5623964b3801" providerId="LiveId" clId="{A819C3E1-D5FC-43EB-95F3-05357B654AE3}" dt="2026-02-08T16:15:08.298" v="300" actId="47"/>
        <pc:sldMkLst>
          <pc:docMk/>
          <pc:sldMk cId="1634538972" sldId="296"/>
        </pc:sldMkLst>
      </pc:sldChg>
      <pc:sldChg chg="del">
        <pc:chgData name="Anastasios Panagiotis Psathas" userId="6e3f5623964b3801" providerId="LiveId" clId="{A819C3E1-D5FC-43EB-95F3-05357B654AE3}" dt="2026-02-08T16:15:08.298" v="300" actId="47"/>
        <pc:sldMkLst>
          <pc:docMk/>
          <pc:sldMk cId="85807770" sldId="297"/>
        </pc:sldMkLst>
      </pc:sldChg>
      <pc:sldChg chg="del">
        <pc:chgData name="Anastasios Panagiotis Psathas" userId="6e3f5623964b3801" providerId="LiveId" clId="{A819C3E1-D5FC-43EB-95F3-05357B654AE3}" dt="2026-02-08T16:15:08.298" v="300" actId="47"/>
        <pc:sldMkLst>
          <pc:docMk/>
          <pc:sldMk cId="1086160048" sldId="298"/>
        </pc:sldMkLst>
      </pc:sldChg>
      <pc:sldChg chg="del">
        <pc:chgData name="Anastasios Panagiotis Psathas" userId="6e3f5623964b3801" providerId="LiveId" clId="{A819C3E1-D5FC-43EB-95F3-05357B654AE3}" dt="2026-02-08T16:15:08.298" v="300" actId="47"/>
        <pc:sldMkLst>
          <pc:docMk/>
          <pc:sldMk cId="324296438" sldId="300"/>
        </pc:sldMkLst>
      </pc:sldChg>
      <pc:sldChg chg="del">
        <pc:chgData name="Anastasios Panagiotis Psathas" userId="6e3f5623964b3801" providerId="LiveId" clId="{A819C3E1-D5FC-43EB-95F3-05357B654AE3}" dt="2026-02-08T16:15:08.298" v="300" actId="47"/>
        <pc:sldMkLst>
          <pc:docMk/>
          <pc:sldMk cId="3177440982" sldId="301"/>
        </pc:sldMkLst>
      </pc:sldChg>
      <pc:sldChg chg="del">
        <pc:chgData name="Anastasios Panagiotis Psathas" userId="6e3f5623964b3801" providerId="LiveId" clId="{A819C3E1-D5FC-43EB-95F3-05357B654AE3}" dt="2026-02-08T16:15:08.298" v="300" actId="47"/>
        <pc:sldMkLst>
          <pc:docMk/>
          <pc:sldMk cId="1657428835" sldId="302"/>
        </pc:sldMkLst>
      </pc:sldChg>
      <pc:sldChg chg="del">
        <pc:chgData name="Anastasios Panagiotis Psathas" userId="6e3f5623964b3801" providerId="LiveId" clId="{A819C3E1-D5FC-43EB-95F3-05357B654AE3}" dt="2026-02-08T16:15:08.298" v="300" actId="47"/>
        <pc:sldMkLst>
          <pc:docMk/>
          <pc:sldMk cId="1339621496" sldId="303"/>
        </pc:sldMkLst>
      </pc:sldChg>
      <pc:sldChg chg="del">
        <pc:chgData name="Anastasios Panagiotis Psathas" userId="6e3f5623964b3801" providerId="LiveId" clId="{A819C3E1-D5FC-43EB-95F3-05357B654AE3}" dt="2026-02-08T16:15:08.298" v="300" actId="47"/>
        <pc:sldMkLst>
          <pc:docMk/>
          <pc:sldMk cId="2008923139" sldId="304"/>
        </pc:sldMkLst>
      </pc:sldChg>
      <pc:sldChg chg="del">
        <pc:chgData name="Anastasios Panagiotis Psathas" userId="6e3f5623964b3801" providerId="LiveId" clId="{A819C3E1-D5FC-43EB-95F3-05357B654AE3}" dt="2026-02-08T16:15:08.298" v="300" actId="47"/>
        <pc:sldMkLst>
          <pc:docMk/>
          <pc:sldMk cId="183339412" sldId="305"/>
        </pc:sldMkLst>
      </pc:sldChg>
      <pc:sldChg chg="del">
        <pc:chgData name="Anastasios Panagiotis Psathas" userId="6e3f5623964b3801" providerId="LiveId" clId="{A819C3E1-D5FC-43EB-95F3-05357B654AE3}" dt="2026-02-08T16:15:08.298" v="300" actId="47"/>
        <pc:sldMkLst>
          <pc:docMk/>
          <pc:sldMk cId="511760038" sldId="306"/>
        </pc:sldMkLst>
      </pc:sldChg>
      <pc:sldChg chg="del">
        <pc:chgData name="Anastasios Panagiotis Psathas" userId="6e3f5623964b3801" providerId="LiveId" clId="{A819C3E1-D5FC-43EB-95F3-05357B654AE3}" dt="2026-02-08T16:15:08.298" v="300" actId="47"/>
        <pc:sldMkLst>
          <pc:docMk/>
          <pc:sldMk cId="202523988" sldId="307"/>
        </pc:sldMkLst>
      </pc:sldChg>
      <pc:sldChg chg="del">
        <pc:chgData name="Anastasios Panagiotis Psathas" userId="6e3f5623964b3801" providerId="LiveId" clId="{A819C3E1-D5FC-43EB-95F3-05357B654AE3}" dt="2026-02-08T16:15:08.298" v="300" actId="47"/>
        <pc:sldMkLst>
          <pc:docMk/>
          <pc:sldMk cId="698394366" sldId="308"/>
        </pc:sldMkLst>
      </pc:sldChg>
      <pc:sldChg chg="del">
        <pc:chgData name="Anastasios Panagiotis Psathas" userId="6e3f5623964b3801" providerId="LiveId" clId="{A819C3E1-D5FC-43EB-95F3-05357B654AE3}" dt="2026-02-08T16:15:08.298" v="300" actId="47"/>
        <pc:sldMkLst>
          <pc:docMk/>
          <pc:sldMk cId="63014744" sldId="309"/>
        </pc:sldMkLst>
      </pc:sldChg>
      <pc:sldChg chg="del">
        <pc:chgData name="Anastasios Panagiotis Psathas" userId="6e3f5623964b3801" providerId="LiveId" clId="{A819C3E1-D5FC-43EB-95F3-05357B654AE3}" dt="2026-02-08T16:15:08.298" v="300" actId="47"/>
        <pc:sldMkLst>
          <pc:docMk/>
          <pc:sldMk cId="453715057" sldId="310"/>
        </pc:sldMkLst>
      </pc:sldChg>
      <pc:sldChg chg="del">
        <pc:chgData name="Anastasios Panagiotis Psathas" userId="6e3f5623964b3801" providerId="LiveId" clId="{A819C3E1-D5FC-43EB-95F3-05357B654AE3}" dt="2026-02-08T16:15:08.298" v="300" actId="47"/>
        <pc:sldMkLst>
          <pc:docMk/>
          <pc:sldMk cId="2818092986" sldId="311"/>
        </pc:sldMkLst>
      </pc:sldChg>
      <pc:sldChg chg="del">
        <pc:chgData name="Anastasios Panagiotis Psathas" userId="6e3f5623964b3801" providerId="LiveId" clId="{A819C3E1-D5FC-43EB-95F3-05357B654AE3}" dt="2026-02-08T16:15:08.298" v="300" actId="47"/>
        <pc:sldMkLst>
          <pc:docMk/>
          <pc:sldMk cId="2295235583" sldId="312"/>
        </pc:sldMkLst>
      </pc:sldChg>
      <pc:sldChg chg="del">
        <pc:chgData name="Anastasios Panagiotis Psathas" userId="6e3f5623964b3801" providerId="LiveId" clId="{A819C3E1-D5FC-43EB-95F3-05357B654AE3}" dt="2026-02-08T16:15:08.298" v="300" actId="47"/>
        <pc:sldMkLst>
          <pc:docMk/>
          <pc:sldMk cId="432088119" sldId="313"/>
        </pc:sldMkLst>
      </pc:sldChg>
      <pc:sldChg chg="del">
        <pc:chgData name="Anastasios Panagiotis Psathas" userId="6e3f5623964b3801" providerId="LiveId" clId="{A819C3E1-D5FC-43EB-95F3-05357B654AE3}" dt="2026-02-08T16:15:08.298" v="300" actId="47"/>
        <pc:sldMkLst>
          <pc:docMk/>
          <pc:sldMk cId="160400678" sldId="314"/>
        </pc:sldMkLst>
      </pc:sldChg>
      <pc:sldChg chg="del">
        <pc:chgData name="Anastasios Panagiotis Psathas" userId="6e3f5623964b3801" providerId="LiveId" clId="{A819C3E1-D5FC-43EB-95F3-05357B654AE3}" dt="2026-02-08T16:15:08.298" v="300" actId="47"/>
        <pc:sldMkLst>
          <pc:docMk/>
          <pc:sldMk cId="554836639" sldId="315"/>
        </pc:sldMkLst>
      </pc:sldChg>
      <pc:sldChg chg="modSp del mod">
        <pc:chgData name="Anastasios Panagiotis Psathas" userId="6e3f5623964b3801" providerId="LiveId" clId="{A819C3E1-D5FC-43EB-95F3-05357B654AE3}" dt="2026-02-08T16:15:08.298" v="300" actId="47"/>
        <pc:sldMkLst>
          <pc:docMk/>
          <pc:sldMk cId="1436502795" sldId="316"/>
        </pc:sldMkLst>
      </pc:sldChg>
      <pc:sldChg chg="del">
        <pc:chgData name="Anastasios Panagiotis Psathas" userId="6e3f5623964b3801" providerId="LiveId" clId="{A819C3E1-D5FC-43EB-95F3-05357B654AE3}" dt="2026-02-08T16:15:08.298" v="300" actId="47"/>
        <pc:sldMkLst>
          <pc:docMk/>
          <pc:sldMk cId="1026438552" sldId="317"/>
        </pc:sldMkLst>
      </pc:sldChg>
      <pc:sldChg chg="del">
        <pc:chgData name="Anastasios Panagiotis Psathas" userId="6e3f5623964b3801" providerId="LiveId" clId="{A819C3E1-D5FC-43EB-95F3-05357B654AE3}" dt="2026-02-08T16:15:08.298" v="300" actId="47"/>
        <pc:sldMkLst>
          <pc:docMk/>
          <pc:sldMk cId="3703987881" sldId="318"/>
        </pc:sldMkLst>
      </pc:sldChg>
      <pc:sldChg chg="del">
        <pc:chgData name="Anastasios Panagiotis Psathas" userId="6e3f5623964b3801" providerId="LiveId" clId="{A819C3E1-D5FC-43EB-95F3-05357B654AE3}" dt="2026-02-08T16:15:08.298" v="300" actId="47"/>
        <pc:sldMkLst>
          <pc:docMk/>
          <pc:sldMk cId="3110309399" sldId="319"/>
        </pc:sldMkLst>
      </pc:sldChg>
      <pc:sldChg chg="del">
        <pc:chgData name="Anastasios Panagiotis Psathas" userId="6e3f5623964b3801" providerId="LiveId" clId="{A819C3E1-D5FC-43EB-95F3-05357B654AE3}" dt="2026-02-08T16:15:08.298" v="300" actId="47"/>
        <pc:sldMkLst>
          <pc:docMk/>
          <pc:sldMk cId="3945147500" sldId="320"/>
        </pc:sldMkLst>
      </pc:sldChg>
      <pc:sldChg chg="del">
        <pc:chgData name="Anastasios Panagiotis Psathas" userId="6e3f5623964b3801" providerId="LiveId" clId="{A819C3E1-D5FC-43EB-95F3-05357B654AE3}" dt="2026-02-08T16:15:08.298" v="300" actId="47"/>
        <pc:sldMkLst>
          <pc:docMk/>
          <pc:sldMk cId="4195440395" sldId="322"/>
        </pc:sldMkLst>
      </pc:sldChg>
      <pc:sldChg chg="del">
        <pc:chgData name="Anastasios Panagiotis Psathas" userId="6e3f5623964b3801" providerId="LiveId" clId="{A819C3E1-D5FC-43EB-95F3-05357B654AE3}" dt="2026-02-08T16:15:08.298" v="300" actId="47"/>
        <pc:sldMkLst>
          <pc:docMk/>
          <pc:sldMk cId="2249668854" sldId="324"/>
        </pc:sldMkLst>
      </pc:sldChg>
      <pc:sldChg chg="del">
        <pc:chgData name="Anastasios Panagiotis Psathas" userId="6e3f5623964b3801" providerId="LiveId" clId="{A819C3E1-D5FC-43EB-95F3-05357B654AE3}" dt="2026-02-08T16:15:08.298" v="300" actId="47"/>
        <pc:sldMkLst>
          <pc:docMk/>
          <pc:sldMk cId="148139790" sldId="326"/>
        </pc:sldMkLst>
      </pc:sldChg>
      <pc:sldChg chg="del">
        <pc:chgData name="Anastasios Panagiotis Psathas" userId="6e3f5623964b3801" providerId="LiveId" clId="{A819C3E1-D5FC-43EB-95F3-05357B654AE3}" dt="2026-02-08T16:15:08.298" v="300" actId="47"/>
        <pc:sldMkLst>
          <pc:docMk/>
          <pc:sldMk cId="7115663" sldId="327"/>
        </pc:sldMkLst>
      </pc:sldChg>
      <pc:sldChg chg="modSp del mod">
        <pc:chgData name="Anastasios Panagiotis Psathas" userId="6e3f5623964b3801" providerId="LiveId" clId="{A819C3E1-D5FC-43EB-95F3-05357B654AE3}" dt="2026-02-08T16:15:08.298" v="300" actId="47"/>
        <pc:sldMkLst>
          <pc:docMk/>
          <pc:sldMk cId="3567510246" sldId="328"/>
        </pc:sldMkLst>
      </pc:sldChg>
      <pc:sldChg chg="del">
        <pc:chgData name="Anastasios Panagiotis Psathas" userId="6e3f5623964b3801" providerId="LiveId" clId="{A819C3E1-D5FC-43EB-95F3-05357B654AE3}" dt="2026-02-08T16:15:08.298" v="300" actId="47"/>
        <pc:sldMkLst>
          <pc:docMk/>
          <pc:sldMk cId="452185651" sldId="329"/>
        </pc:sldMkLst>
      </pc:sldChg>
      <pc:sldChg chg="del">
        <pc:chgData name="Anastasios Panagiotis Psathas" userId="6e3f5623964b3801" providerId="LiveId" clId="{A819C3E1-D5FC-43EB-95F3-05357B654AE3}" dt="2026-02-08T16:15:08.298" v="300" actId="47"/>
        <pc:sldMkLst>
          <pc:docMk/>
          <pc:sldMk cId="3014228288" sldId="330"/>
        </pc:sldMkLst>
      </pc:sldChg>
      <pc:sldChg chg="del">
        <pc:chgData name="Anastasios Panagiotis Psathas" userId="6e3f5623964b3801" providerId="LiveId" clId="{A819C3E1-D5FC-43EB-95F3-05357B654AE3}" dt="2026-02-08T16:15:08.298" v="300" actId="47"/>
        <pc:sldMkLst>
          <pc:docMk/>
          <pc:sldMk cId="2156742045" sldId="332"/>
        </pc:sldMkLst>
      </pc:sldChg>
      <pc:sldChg chg="modSp del mod">
        <pc:chgData name="Anastasios Panagiotis Psathas" userId="6e3f5623964b3801" providerId="LiveId" clId="{A819C3E1-D5FC-43EB-95F3-05357B654AE3}" dt="2026-02-08T16:15:08.298" v="300" actId="47"/>
        <pc:sldMkLst>
          <pc:docMk/>
          <pc:sldMk cId="2467667064" sldId="333"/>
        </pc:sldMkLst>
      </pc:sldChg>
      <pc:sldChg chg="del">
        <pc:chgData name="Anastasios Panagiotis Psathas" userId="6e3f5623964b3801" providerId="LiveId" clId="{A819C3E1-D5FC-43EB-95F3-05357B654AE3}" dt="2026-02-08T16:15:08.298" v="300" actId="47"/>
        <pc:sldMkLst>
          <pc:docMk/>
          <pc:sldMk cId="439282629" sldId="334"/>
        </pc:sldMkLst>
      </pc:sldChg>
      <pc:sldChg chg="del">
        <pc:chgData name="Anastasios Panagiotis Psathas" userId="6e3f5623964b3801" providerId="LiveId" clId="{A819C3E1-D5FC-43EB-95F3-05357B654AE3}" dt="2026-02-08T16:15:08.298" v="300" actId="47"/>
        <pc:sldMkLst>
          <pc:docMk/>
          <pc:sldMk cId="1537823938" sldId="335"/>
        </pc:sldMkLst>
      </pc:sldChg>
      <pc:sldChg chg="del">
        <pc:chgData name="Anastasios Panagiotis Psathas" userId="6e3f5623964b3801" providerId="LiveId" clId="{A819C3E1-D5FC-43EB-95F3-05357B654AE3}" dt="2026-02-08T16:15:08.298" v="300" actId="47"/>
        <pc:sldMkLst>
          <pc:docMk/>
          <pc:sldMk cId="3626356977" sldId="336"/>
        </pc:sldMkLst>
      </pc:sldChg>
      <pc:sldChg chg="del">
        <pc:chgData name="Anastasios Panagiotis Psathas" userId="6e3f5623964b3801" providerId="LiveId" clId="{A819C3E1-D5FC-43EB-95F3-05357B654AE3}" dt="2026-02-08T16:15:08.298" v="300" actId="47"/>
        <pc:sldMkLst>
          <pc:docMk/>
          <pc:sldMk cId="3744877999" sldId="337"/>
        </pc:sldMkLst>
      </pc:sldChg>
      <pc:sldChg chg="del">
        <pc:chgData name="Anastasios Panagiotis Psathas" userId="6e3f5623964b3801" providerId="LiveId" clId="{A819C3E1-D5FC-43EB-95F3-05357B654AE3}" dt="2026-02-08T16:15:08.298" v="300" actId="47"/>
        <pc:sldMkLst>
          <pc:docMk/>
          <pc:sldMk cId="3909550225" sldId="338"/>
        </pc:sldMkLst>
      </pc:sldChg>
      <pc:sldChg chg="del">
        <pc:chgData name="Anastasios Panagiotis Psathas" userId="6e3f5623964b3801" providerId="LiveId" clId="{A819C3E1-D5FC-43EB-95F3-05357B654AE3}" dt="2026-02-08T16:15:08.298" v="300" actId="47"/>
        <pc:sldMkLst>
          <pc:docMk/>
          <pc:sldMk cId="679426588" sldId="339"/>
        </pc:sldMkLst>
      </pc:sldChg>
      <pc:sldChg chg="modSp mod">
        <pc:chgData name="Anastasios Panagiotis Psathas" userId="6e3f5623964b3801" providerId="LiveId" clId="{A819C3E1-D5FC-43EB-95F3-05357B654AE3}" dt="2026-02-08T16:20:52.236" v="365" actId="20577"/>
        <pc:sldMkLst>
          <pc:docMk/>
          <pc:sldMk cId="3206944097" sldId="340"/>
        </pc:sldMkLst>
        <pc:spChg chg="mod">
          <ac:chgData name="Anastasios Panagiotis Psathas" userId="6e3f5623964b3801" providerId="LiveId" clId="{A819C3E1-D5FC-43EB-95F3-05357B654AE3}" dt="2026-02-08T16:20:52.236" v="365" actId="20577"/>
          <ac:spMkLst>
            <pc:docMk/>
            <pc:sldMk cId="3206944097" sldId="340"/>
            <ac:spMk id="9" creationId="{3AD0EA76-E88F-4266-108C-9F0998390EBC}"/>
          </ac:spMkLst>
        </pc:spChg>
      </pc:sldChg>
      <pc:sldChg chg="modSp mod">
        <pc:chgData name="Anastasios Panagiotis Psathas" userId="6e3f5623964b3801" providerId="LiveId" clId="{A819C3E1-D5FC-43EB-95F3-05357B654AE3}" dt="2026-02-08T16:20:56.316" v="369" actId="20577"/>
        <pc:sldMkLst>
          <pc:docMk/>
          <pc:sldMk cId="374832556" sldId="341"/>
        </pc:sldMkLst>
        <pc:spChg chg="mod">
          <ac:chgData name="Anastasios Panagiotis Psathas" userId="6e3f5623964b3801" providerId="LiveId" clId="{A819C3E1-D5FC-43EB-95F3-05357B654AE3}" dt="2026-02-08T16:20:56.316" v="369" actId="20577"/>
          <ac:spMkLst>
            <pc:docMk/>
            <pc:sldMk cId="374832556" sldId="341"/>
            <ac:spMk id="9" creationId="{DBB2BBA3-C49B-7CC4-6DD4-99ADBA9529AD}"/>
          </ac:spMkLst>
        </pc:spChg>
      </pc:sldChg>
      <pc:sldChg chg="modSp mod">
        <pc:chgData name="Anastasios Panagiotis Psathas" userId="6e3f5623964b3801" providerId="LiveId" clId="{A819C3E1-D5FC-43EB-95F3-05357B654AE3}" dt="2026-02-08T16:21:00.540" v="371" actId="20577"/>
        <pc:sldMkLst>
          <pc:docMk/>
          <pc:sldMk cId="1836554684" sldId="342"/>
        </pc:sldMkLst>
        <pc:spChg chg="mod">
          <ac:chgData name="Anastasios Panagiotis Psathas" userId="6e3f5623964b3801" providerId="LiveId" clId="{A819C3E1-D5FC-43EB-95F3-05357B654AE3}" dt="2026-02-08T16:21:00.540" v="371" actId="20577"/>
          <ac:spMkLst>
            <pc:docMk/>
            <pc:sldMk cId="1836554684" sldId="342"/>
            <ac:spMk id="9" creationId="{8AECA2DA-66A8-F9B0-A637-8B9D61FC9A79}"/>
          </ac:spMkLst>
        </pc:spChg>
      </pc:sldChg>
      <pc:sldChg chg="modSp mod">
        <pc:chgData name="Anastasios Panagiotis Psathas" userId="6e3f5623964b3801" providerId="LiveId" clId="{A819C3E1-D5FC-43EB-95F3-05357B654AE3}" dt="2026-02-08T16:21:12.108" v="380" actId="20577"/>
        <pc:sldMkLst>
          <pc:docMk/>
          <pc:sldMk cId="2167218906" sldId="343"/>
        </pc:sldMkLst>
        <pc:spChg chg="mod">
          <ac:chgData name="Anastasios Panagiotis Psathas" userId="6e3f5623964b3801" providerId="LiveId" clId="{A819C3E1-D5FC-43EB-95F3-05357B654AE3}" dt="2026-02-08T16:21:12.108" v="380" actId="20577"/>
          <ac:spMkLst>
            <pc:docMk/>
            <pc:sldMk cId="2167218906" sldId="343"/>
            <ac:spMk id="9" creationId="{BB76E031-83F4-644F-5BF0-1E92C3C33118}"/>
          </ac:spMkLst>
        </pc:spChg>
      </pc:sldChg>
      <pc:sldChg chg="modSp mod">
        <pc:chgData name="Anastasios Panagiotis Psathas" userId="6e3f5623964b3801" providerId="LiveId" clId="{A819C3E1-D5FC-43EB-95F3-05357B654AE3}" dt="2026-02-08T16:21:04.635" v="374" actId="20577"/>
        <pc:sldMkLst>
          <pc:docMk/>
          <pc:sldMk cId="1053466028" sldId="344"/>
        </pc:sldMkLst>
        <pc:spChg chg="mod">
          <ac:chgData name="Anastasios Panagiotis Psathas" userId="6e3f5623964b3801" providerId="LiveId" clId="{A819C3E1-D5FC-43EB-95F3-05357B654AE3}" dt="2026-02-08T16:21:04.635" v="374" actId="20577"/>
          <ac:spMkLst>
            <pc:docMk/>
            <pc:sldMk cId="1053466028" sldId="344"/>
            <ac:spMk id="9" creationId="{6476AC89-BACC-371A-69BA-4F32E648B677}"/>
          </ac:spMkLst>
        </pc:spChg>
      </pc:sldChg>
      <pc:sldChg chg="modSp mod">
        <pc:chgData name="Anastasios Panagiotis Psathas" userId="6e3f5623964b3801" providerId="LiveId" clId="{A819C3E1-D5FC-43EB-95F3-05357B654AE3}" dt="2026-02-08T16:21:08.347" v="377" actId="20577"/>
        <pc:sldMkLst>
          <pc:docMk/>
          <pc:sldMk cId="33653094" sldId="345"/>
        </pc:sldMkLst>
        <pc:spChg chg="mod">
          <ac:chgData name="Anastasios Panagiotis Psathas" userId="6e3f5623964b3801" providerId="LiveId" clId="{A819C3E1-D5FC-43EB-95F3-05357B654AE3}" dt="2026-02-08T16:21:08.347" v="377" actId="20577"/>
          <ac:spMkLst>
            <pc:docMk/>
            <pc:sldMk cId="33653094" sldId="345"/>
            <ac:spMk id="9" creationId="{0A30781E-6FC2-7817-AB09-56BD925F78AE}"/>
          </ac:spMkLst>
        </pc:spChg>
      </pc:sldChg>
      <pc:sldChg chg="modSp mod">
        <pc:chgData name="Anastasios Panagiotis Psathas" userId="6e3f5623964b3801" providerId="LiveId" clId="{A819C3E1-D5FC-43EB-95F3-05357B654AE3}" dt="2026-02-08T16:21:15.532" v="383" actId="20577"/>
        <pc:sldMkLst>
          <pc:docMk/>
          <pc:sldMk cId="2495562576" sldId="347"/>
        </pc:sldMkLst>
        <pc:spChg chg="mod">
          <ac:chgData name="Anastasios Panagiotis Psathas" userId="6e3f5623964b3801" providerId="LiveId" clId="{A819C3E1-D5FC-43EB-95F3-05357B654AE3}" dt="2026-02-08T16:21:15.532" v="383" actId="20577"/>
          <ac:spMkLst>
            <pc:docMk/>
            <pc:sldMk cId="2495562576" sldId="347"/>
            <ac:spMk id="9" creationId="{62139456-D74F-DF25-3489-2595E31452ED}"/>
          </ac:spMkLst>
        </pc:spChg>
      </pc:sldChg>
      <pc:sldChg chg="modSp mod">
        <pc:chgData name="Anastasios Panagiotis Psathas" userId="6e3f5623964b3801" providerId="LiveId" clId="{A819C3E1-D5FC-43EB-95F3-05357B654AE3}" dt="2026-02-08T16:21:18.683" v="386" actId="20577"/>
        <pc:sldMkLst>
          <pc:docMk/>
          <pc:sldMk cId="1057882975" sldId="348"/>
        </pc:sldMkLst>
        <pc:spChg chg="mod">
          <ac:chgData name="Anastasios Panagiotis Psathas" userId="6e3f5623964b3801" providerId="LiveId" clId="{A819C3E1-D5FC-43EB-95F3-05357B654AE3}" dt="2026-02-08T16:21:18.683" v="386" actId="20577"/>
          <ac:spMkLst>
            <pc:docMk/>
            <pc:sldMk cId="1057882975" sldId="348"/>
            <ac:spMk id="9" creationId="{73473E38-4050-A184-18F4-D80DDC14EC2B}"/>
          </ac:spMkLst>
        </pc:spChg>
      </pc:sldChg>
      <pc:sldChg chg="modSp mod">
        <pc:chgData name="Anastasios Panagiotis Psathas" userId="6e3f5623964b3801" providerId="LiveId" clId="{A819C3E1-D5FC-43EB-95F3-05357B654AE3}" dt="2026-02-08T16:21:22.228" v="389" actId="20577"/>
        <pc:sldMkLst>
          <pc:docMk/>
          <pc:sldMk cId="3610449887" sldId="349"/>
        </pc:sldMkLst>
        <pc:spChg chg="mod">
          <ac:chgData name="Anastasios Panagiotis Psathas" userId="6e3f5623964b3801" providerId="LiveId" clId="{A819C3E1-D5FC-43EB-95F3-05357B654AE3}" dt="2026-02-08T16:21:22.228" v="389" actId="20577"/>
          <ac:spMkLst>
            <pc:docMk/>
            <pc:sldMk cId="3610449887" sldId="349"/>
            <ac:spMk id="9" creationId="{5621BB04-AE21-7CE9-F0F6-B505EE589A02}"/>
          </ac:spMkLst>
        </pc:spChg>
      </pc:sldChg>
      <pc:sldChg chg="del">
        <pc:chgData name="Anastasios Panagiotis Psathas" userId="6e3f5623964b3801" providerId="LiveId" clId="{A819C3E1-D5FC-43EB-95F3-05357B654AE3}" dt="2026-02-08T16:15:08.298" v="300" actId="47"/>
        <pc:sldMkLst>
          <pc:docMk/>
          <pc:sldMk cId="1991815529" sldId="350"/>
        </pc:sldMkLst>
      </pc:sldChg>
      <pc:sldChg chg="del">
        <pc:chgData name="Anastasios Panagiotis Psathas" userId="6e3f5623964b3801" providerId="LiveId" clId="{A819C3E1-D5FC-43EB-95F3-05357B654AE3}" dt="2026-02-08T16:15:08.298" v="300" actId="47"/>
        <pc:sldMkLst>
          <pc:docMk/>
          <pc:sldMk cId="3023262208" sldId="351"/>
        </pc:sldMkLst>
      </pc:sldChg>
      <pc:sldChg chg="del">
        <pc:chgData name="Anastasios Panagiotis Psathas" userId="6e3f5623964b3801" providerId="LiveId" clId="{A819C3E1-D5FC-43EB-95F3-05357B654AE3}" dt="2026-02-08T16:15:08.298" v="300" actId="47"/>
        <pc:sldMkLst>
          <pc:docMk/>
          <pc:sldMk cId="2531285625" sldId="352"/>
        </pc:sldMkLst>
      </pc:sld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Διαφάνεια τίτλου">
    <p:spTree>
      <p:nvGrpSpPr>
        <p:cNvPr id="1" name=""/>
        <p:cNvGrpSpPr/>
        <p:nvPr/>
      </p:nvGrpSpPr>
      <p:grpSpPr>
        <a:xfrm>
          <a:off x="0" y="0"/>
          <a:ext cx="0" cy="0"/>
          <a:chOff x="0" y="0"/>
          <a:chExt cx="0" cy="0"/>
        </a:xfrm>
      </p:grpSpPr>
      <p:grpSp>
        <p:nvGrpSpPr>
          <p:cNvPr id="10" name="Group 9"/>
          <p:cNvGrpSpPr/>
          <p:nvPr/>
        </p:nvGrpSpPr>
        <p:grpSpPr>
          <a:xfrm>
            <a:off x="0" y="0"/>
            <a:ext cx="12188825" cy="6872226"/>
            <a:chOff x="0" y="0"/>
            <a:chExt cx="12188825" cy="6872226"/>
          </a:xfrm>
        </p:grpSpPr>
        <p:pic>
          <p:nvPicPr>
            <p:cNvPr id="9" name="Picture 8" descr="HD-PanelTitle-V.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txBody>
            <a:bodyPr/>
            <a:lstStyle/>
            <a:p>
              <a:endParaRPr lang="el-GR"/>
            </a:p>
          </p:txBody>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l="2" r="47673"/>
            <a:stretch/>
          </p:blipFill>
          <p:spPr>
            <a:xfrm rot="5400000">
              <a:off x="5245268" y="530352"/>
              <a:ext cx="1673352" cy="612648"/>
            </a:xfrm>
            <a:prstGeom prst="rect">
              <a:avLst/>
            </a:prstGeom>
          </p:spPr>
        </p:pic>
        <p:pic>
          <p:nvPicPr>
            <p:cNvPr id="18" name="Picture 17"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r="48819"/>
            <a:stretch/>
          </p:blipFill>
          <p:spPr>
            <a:xfrm rot="5400000">
              <a:off x="5263556" y="5747514"/>
              <a:ext cx="1636776"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l-GR"/>
              <a:t>Κάντε κλικ για να επεξεργαστείτε τον τίτλο υποδείγματος</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a:t>Κάντε κλικ για να επεξεργαστείτε τον υπότιτλο του υποδείγματος</a:t>
            </a:r>
            <a:endParaRPr lang="en-US" dirty="0"/>
          </a:p>
        </p:txBody>
      </p:sp>
      <p:sp>
        <p:nvSpPr>
          <p:cNvPr id="4" name="Date Placeholder 3"/>
          <p:cNvSpPr>
            <a:spLocks noGrp="1"/>
          </p:cNvSpPr>
          <p:nvPr>
            <p:ph type="dt" sz="half" idx="10"/>
          </p:nvPr>
        </p:nvSpPr>
        <p:spPr>
          <a:xfrm>
            <a:off x="7983232" y="5037663"/>
            <a:ext cx="897467" cy="279400"/>
          </a:xfrm>
        </p:spPr>
        <p:txBody>
          <a:bodyPr/>
          <a:lstStyle/>
          <a:p>
            <a:fld id="{694A1B28-4BD9-49ED-B120-6138E5E7404A}" type="datetimeFigureOut">
              <a:rPr lang="el-GR" smtClean="0"/>
              <a:t>8/2/2026</a:t>
            </a:fld>
            <a:endParaRPr lang="el-GR"/>
          </a:p>
        </p:txBody>
      </p:sp>
      <p:sp>
        <p:nvSpPr>
          <p:cNvPr id="5" name="Footer Placeholder 4"/>
          <p:cNvSpPr>
            <a:spLocks noGrp="1"/>
          </p:cNvSpPr>
          <p:nvPr>
            <p:ph type="ftr" sz="quarter" idx="11"/>
          </p:nvPr>
        </p:nvSpPr>
        <p:spPr>
          <a:xfrm>
            <a:off x="2692397" y="5037663"/>
            <a:ext cx="5214635" cy="279400"/>
          </a:xfrm>
        </p:spPr>
        <p:txBody>
          <a:bodyPr/>
          <a:lstStyle/>
          <a:p>
            <a:endParaRPr lang="el-GR"/>
          </a:p>
        </p:txBody>
      </p:sp>
      <p:sp>
        <p:nvSpPr>
          <p:cNvPr id="6" name="Slide Number Placeholder 5"/>
          <p:cNvSpPr>
            <a:spLocks noGrp="1"/>
          </p:cNvSpPr>
          <p:nvPr>
            <p:ph type="sldNum" sz="quarter" idx="12"/>
          </p:nvPr>
        </p:nvSpPr>
        <p:spPr>
          <a:xfrm>
            <a:off x="8956900" y="5037663"/>
            <a:ext cx="551167" cy="279400"/>
          </a:xfrm>
        </p:spPr>
        <p:txBody>
          <a:bodyPr/>
          <a:lstStyle/>
          <a:p>
            <a:fld id="{0DFCA66E-22F7-47D6-8AD7-38A2CE07C9E1}" type="slidenum">
              <a:rPr lang="el-GR" smtClean="0"/>
              <a:t>‹#›</a:t>
            </a:fld>
            <a:endParaRPr lang="el-GR"/>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230935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Πανοραμική εικόνα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l-GR"/>
              <a:t>Κάντε κλικ για να επεξεργαστείτε τον τίτλο υποδείγματος</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l-GR"/>
              <a:t>Κάντε κλικ στο εικονίδιο για να προσθέσετε εικόνα</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a:t>Στυλ κειμένου υποδείγματος</a:t>
            </a:r>
          </a:p>
        </p:txBody>
      </p:sp>
      <p:sp>
        <p:nvSpPr>
          <p:cNvPr id="5" name="Date Placeholder 4"/>
          <p:cNvSpPr>
            <a:spLocks noGrp="1"/>
          </p:cNvSpPr>
          <p:nvPr>
            <p:ph type="dt" sz="half" idx="10"/>
          </p:nvPr>
        </p:nvSpPr>
        <p:spPr/>
        <p:txBody>
          <a:bodyPr/>
          <a:lstStyle/>
          <a:p>
            <a:fld id="{694A1B28-4BD9-49ED-B120-6138E5E7404A}" type="datetimeFigureOut">
              <a:rPr lang="el-GR" smtClean="0"/>
              <a:t>8/2/2026</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0DFCA66E-22F7-47D6-8AD7-38A2CE07C9E1}" type="slidenum">
              <a:rPr lang="el-GR" smtClean="0"/>
              <a:t>‹#›</a:t>
            </a:fld>
            <a:endParaRPr lang="el-GR"/>
          </a:p>
        </p:txBody>
      </p:sp>
    </p:spTree>
    <p:extLst>
      <p:ext uri="{BB962C8B-B14F-4D97-AF65-F5344CB8AC3E}">
        <p14:creationId xmlns:p14="http://schemas.microsoft.com/office/powerpoint/2010/main" val="20252280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Τίτλος και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l-GR"/>
              <a:t>Κάντε κλικ για να επεξεργαστείτε τον τίτλο υποδείγματος</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a:t>Στυλ κειμένου υποδείγματος</a:t>
            </a:r>
          </a:p>
        </p:txBody>
      </p:sp>
      <p:sp>
        <p:nvSpPr>
          <p:cNvPr id="4" name="Date Placeholder 3"/>
          <p:cNvSpPr>
            <a:spLocks noGrp="1"/>
          </p:cNvSpPr>
          <p:nvPr>
            <p:ph type="dt" sz="half" idx="10"/>
          </p:nvPr>
        </p:nvSpPr>
        <p:spPr/>
        <p:txBody>
          <a:bodyPr/>
          <a:lstStyle/>
          <a:p>
            <a:fld id="{694A1B28-4BD9-49ED-B120-6138E5E7404A}" type="datetimeFigureOut">
              <a:rPr lang="el-GR" smtClean="0"/>
              <a:t>8/2/2026</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0DFCA66E-22F7-47D6-8AD7-38A2CE07C9E1}" type="slidenum">
              <a:rPr lang="el-GR" smtClean="0"/>
              <a:t>‹#›</a:t>
            </a:fld>
            <a:endParaRPr lang="el-GR"/>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62224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Εισαγωγικά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l-GR"/>
              <a:t>Κάντε κλικ για να επεξεργαστείτε τον τίτλο υποδείγματος</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l-GR"/>
              <a:t>Στυλ κειμένου υποδείγματος</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a:t>Στυλ κειμένου υποδείγματος</a:t>
            </a:r>
          </a:p>
        </p:txBody>
      </p:sp>
      <p:sp>
        <p:nvSpPr>
          <p:cNvPr id="4" name="Date Placeholder 3"/>
          <p:cNvSpPr>
            <a:spLocks noGrp="1"/>
          </p:cNvSpPr>
          <p:nvPr>
            <p:ph type="dt" sz="half" idx="10"/>
          </p:nvPr>
        </p:nvSpPr>
        <p:spPr/>
        <p:txBody>
          <a:bodyPr/>
          <a:lstStyle/>
          <a:p>
            <a:fld id="{694A1B28-4BD9-49ED-B120-6138E5E7404A}" type="datetimeFigureOut">
              <a:rPr lang="el-GR" smtClean="0"/>
              <a:t>8/2/2026</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0DFCA66E-22F7-47D6-8AD7-38A2CE07C9E1}" type="slidenum">
              <a:rPr lang="el-GR" smtClean="0"/>
              <a:t>‹#›</a:t>
            </a:fld>
            <a:endParaRPr lang="el-GR"/>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159627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Κάρτα ονόματος">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l-GR"/>
              <a:t>Κάντε κλικ για να επεξεργαστείτε τον τίτλο υποδείγματος</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a:t>Στυλ κειμένου υποδείγματος</a:t>
            </a:r>
          </a:p>
        </p:txBody>
      </p:sp>
      <p:sp>
        <p:nvSpPr>
          <p:cNvPr id="4" name="Date Placeholder 3"/>
          <p:cNvSpPr>
            <a:spLocks noGrp="1"/>
          </p:cNvSpPr>
          <p:nvPr>
            <p:ph type="dt" sz="half" idx="10"/>
          </p:nvPr>
        </p:nvSpPr>
        <p:spPr/>
        <p:txBody>
          <a:bodyPr/>
          <a:lstStyle/>
          <a:p>
            <a:fld id="{694A1B28-4BD9-49ED-B120-6138E5E7404A}" type="datetimeFigureOut">
              <a:rPr lang="el-GR" smtClean="0"/>
              <a:t>8/2/2026</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0DFCA66E-22F7-47D6-8AD7-38A2CE07C9E1}" type="slidenum">
              <a:rPr lang="el-GR" smtClean="0"/>
              <a:t>‹#›</a:t>
            </a:fld>
            <a:endParaRPr lang="el-GR"/>
          </a:p>
        </p:txBody>
      </p:sp>
    </p:spTree>
    <p:extLst>
      <p:ext uri="{BB962C8B-B14F-4D97-AF65-F5344CB8AC3E}">
        <p14:creationId xmlns:p14="http://schemas.microsoft.com/office/powerpoint/2010/main" val="4773743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Κάρτα ονόματος με φράση">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l-GR"/>
              <a:t>Κάντε κλικ για να επεξεργαστείτε τον τίτλο υποδείγματος</a:t>
            </a:r>
            <a:endParaRPr lang="en-US" dirty="0"/>
          </a:p>
        </p:txBody>
      </p:sp>
      <p:sp>
        <p:nvSpPr>
          <p:cNvPr id="16"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a:t>Στυλ κειμένου υποδείγματος</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a:t>Στυλ κειμένου υποδείγματος</a:t>
            </a:r>
          </a:p>
        </p:txBody>
      </p:sp>
      <p:sp>
        <p:nvSpPr>
          <p:cNvPr id="4" name="Date Placeholder 3"/>
          <p:cNvSpPr>
            <a:spLocks noGrp="1"/>
          </p:cNvSpPr>
          <p:nvPr>
            <p:ph type="dt" sz="half" idx="10"/>
          </p:nvPr>
        </p:nvSpPr>
        <p:spPr/>
        <p:txBody>
          <a:bodyPr/>
          <a:lstStyle/>
          <a:p>
            <a:fld id="{694A1B28-4BD9-49ED-B120-6138E5E7404A}" type="datetimeFigureOut">
              <a:rPr lang="el-GR" smtClean="0"/>
              <a:t>8/2/2026</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0DFCA66E-22F7-47D6-8AD7-38A2CE07C9E1}" type="slidenum">
              <a:rPr lang="el-GR" smtClean="0"/>
              <a:t>‹#›</a:t>
            </a:fld>
            <a:endParaRPr lang="el-GR"/>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786134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ή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l-GR"/>
              <a:t>Κάντε κλικ για να επεξεργαστείτε τον τίτλο υποδείγματος</a:t>
            </a:r>
            <a:endParaRPr lang="en-US" dirty="0"/>
          </a:p>
        </p:txBody>
      </p:sp>
      <p:sp>
        <p:nvSpPr>
          <p:cNvPr id="14"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a:t>Στυλ κειμένου υποδείγματος</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a:t>Στυλ κειμένου υποδείγματος</a:t>
            </a:r>
          </a:p>
        </p:txBody>
      </p:sp>
      <p:sp>
        <p:nvSpPr>
          <p:cNvPr id="4" name="Date Placeholder 3"/>
          <p:cNvSpPr>
            <a:spLocks noGrp="1"/>
          </p:cNvSpPr>
          <p:nvPr>
            <p:ph type="dt" sz="half" idx="10"/>
          </p:nvPr>
        </p:nvSpPr>
        <p:spPr/>
        <p:txBody>
          <a:bodyPr/>
          <a:lstStyle/>
          <a:p>
            <a:fld id="{694A1B28-4BD9-49ED-B120-6138E5E7404A}" type="datetimeFigureOut">
              <a:rPr lang="el-GR" smtClean="0"/>
              <a:t>8/2/2026</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0DFCA66E-22F7-47D6-8AD7-38A2CE07C9E1}" type="slidenum">
              <a:rPr lang="el-GR" smtClean="0"/>
              <a:t>‹#›</a:t>
            </a:fld>
            <a:endParaRPr lang="el-GR"/>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824280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l-GR"/>
              <a:t>Κάντε κλικ για να επεξεργαστείτε τον τίτλο υποδείγματος</a:t>
            </a:r>
            <a:endParaRPr lang="en-US" dirty="0"/>
          </a:p>
        </p:txBody>
      </p:sp>
      <p:sp>
        <p:nvSpPr>
          <p:cNvPr id="3" name="Vertical Text Placeholder 2"/>
          <p:cNvSpPr>
            <a:spLocks noGrp="1"/>
          </p:cNvSpPr>
          <p:nvPr>
            <p:ph type="body" orient="vert" idx="1"/>
          </p:nvPr>
        </p:nvSpPr>
        <p:spPr/>
        <p:txBody>
          <a:bodyPr vert="eaVert" anchor="t"/>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Date Placeholder 3"/>
          <p:cNvSpPr>
            <a:spLocks noGrp="1"/>
          </p:cNvSpPr>
          <p:nvPr>
            <p:ph type="dt" sz="half" idx="10"/>
          </p:nvPr>
        </p:nvSpPr>
        <p:spPr/>
        <p:txBody>
          <a:bodyPr/>
          <a:lstStyle/>
          <a:p>
            <a:fld id="{694A1B28-4BD9-49ED-B120-6138E5E7404A}" type="datetimeFigureOut">
              <a:rPr lang="el-GR" smtClean="0"/>
              <a:t>8/2/2026</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0DFCA66E-22F7-47D6-8AD7-38A2CE07C9E1}" type="slidenum">
              <a:rPr lang="el-GR" smtClean="0"/>
              <a:t>‹#›</a:t>
            </a:fld>
            <a:endParaRPr lang="el-GR"/>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120197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l-GR"/>
              <a:t>Κάντε κλικ για να επεξεργαστείτε τον τίτλο υποδείγματος</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Date Placeholder 3"/>
          <p:cNvSpPr>
            <a:spLocks noGrp="1"/>
          </p:cNvSpPr>
          <p:nvPr>
            <p:ph type="dt" sz="half" idx="10"/>
          </p:nvPr>
        </p:nvSpPr>
        <p:spPr/>
        <p:txBody>
          <a:bodyPr/>
          <a:lstStyle/>
          <a:p>
            <a:fld id="{694A1B28-4BD9-49ED-B120-6138E5E7404A}" type="datetimeFigureOut">
              <a:rPr lang="el-GR" smtClean="0"/>
              <a:t>8/2/2026</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0DFCA66E-22F7-47D6-8AD7-38A2CE07C9E1}" type="slidenum">
              <a:rPr lang="el-GR" smtClean="0"/>
              <a:t>‹#›</a:t>
            </a:fld>
            <a:endParaRPr lang="el-GR"/>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35541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l-GR"/>
              <a:t>Κάντε κλικ για να επεξεργαστείτε τον τίτλο υποδείγματος</a:t>
            </a:r>
            <a:endParaRPr lang="en-US" dirty="0"/>
          </a:p>
        </p:txBody>
      </p:sp>
      <p:sp>
        <p:nvSpPr>
          <p:cNvPr id="3" name="Content Placeholder 2"/>
          <p:cNvSpPr>
            <a:spLocks noGrp="1"/>
          </p:cNvSpPr>
          <p:nvPr>
            <p:ph idx="1"/>
          </p:nvPr>
        </p:nvSpPr>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Date Placeholder 3"/>
          <p:cNvSpPr>
            <a:spLocks noGrp="1"/>
          </p:cNvSpPr>
          <p:nvPr>
            <p:ph type="dt" sz="half" idx="10"/>
          </p:nvPr>
        </p:nvSpPr>
        <p:spPr/>
        <p:txBody>
          <a:bodyPr/>
          <a:lstStyle/>
          <a:p>
            <a:fld id="{694A1B28-4BD9-49ED-B120-6138E5E7404A}" type="datetimeFigureOut">
              <a:rPr lang="el-GR" smtClean="0"/>
              <a:t>8/2/2026</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0DFCA66E-22F7-47D6-8AD7-38A2CE07C9E1}" type="slidenum">
              <a:rPr lang="el-GR" smtClean="0"/>
              <a:t>‹#›</a:t>
            </a:fld>
            <a:endParaRPr lang="el-GR"/>
          </a:p>
        </p:txBody>
      </p:sp>
    </p:spTree>
    <p:extLst>
      <p:ext uri="{BB962C8B-B14F-4D97-AF65-F5344CB8AC3E}">
        <p14:creationId xmlns:p14="http://schemas.microsoft.com/office/powerpoint/2010/main" val="8545529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l-GR"/>
              <a:t>Κάντε κλικ για να επεξεργαστείτε τον τίτλο υποδείγματος</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a:t>Στυλ κειμένου υποδείγματος</a:t>
            </a:r>
          </a:p>
        </p:txBody>
      </p:sp>
      <p:sp>
        <p:nvSpPr>
          <p:cNvPr id="4" name="Date Placeholder 3"/>
          <p:cNvSpPr>
            <a:spLocks noGrp="1"/>
          </p:cNvSpPr>
          <p:nvPr>
            <p:ph type="dt" sz="half" idx="10"/>
          </p:nvPr>
        </p:nvSpPr>
        <p:spPr/>
        <p:txBody>
          <a:bodyPr/>
          <a:lstStyle/>
          <a:p>
            <a:fld id="{694A1B28-4BD9-49ED-B120-6138E5E7404A}" type="datetimeFigureOut">
              <a:rPr lang="el-GR" smtClean="0"/>
              <a:t>8/2/2026</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0DFCA66E-22F7-47D6-8AD7-38A2CE07C9E1}" type="slidenum">
              <a:rPr lang="el-GR" smtClean="0"/>
              <a:t>‹#›</a:t>
            </a:fld>
            <a:endParaRPr lang="el-GR"/>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803807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Κάντε κλικ για να επεξεργαστείτε τον τίτλο υποδείγματος</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5" name="Date Placeholder 4"/>
          <p:cNvSpPr>
            <a:spLocks noGrp="1"/>
          </p:cNvSpPr>
          <p:nvPr>
            <p:ph type="dt" sz="half" idx="10"/>
          </p:nvPr>
        </p:nvSpPr>
        <p:spPr/>
        <p:txBody>
          <a:bodyPr/>
          <a:lstStyle/>
          <a:p>
            <a:fld id="{694A1B28-4BD9-49ED-B120-6138E5E7404A}" type="datetimeFigureOut">
              <a:rPr lang="el-GR" smtClean="0"/>
              <a:t>8/2/2026</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0DFCA66E-22F7-47D6-8AD7-38A2CE07C9E1}" type="slidenum">
              <a:rPr lang="el-GR" smtClean="0"/>
              <a:t>‹#›</a:t>
            </a:fld>
            <a:endParaRPr lang="el-GR"/>
          </a:p>
        </p:txBody>
      </p:sp>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799034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l-GR"/>
              <a:t>Κάντε κλικ για να επεξεργαστείτε τον τίτλο υποδείγματος</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κειμένου υποδείγματος</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5" name="Text Placeholder 4"/>
          <p:cNvSpPr>
            <a:spLocks noGrp="1"/>
          </p:cNvSpPr>
          <p:nvPr>
            <p:ph type="body" sz="quarter" idx="3"/>
          </p:nvPr>
        </p:nvSpPr>
        <p:spPr>
          <a:xfrm>
            <a:off x="6180671" y="2658533"/>
            <a:ext cx="4718304" cy="576262"/>
          </a:xfrm>
        </p:spPr>
        <p:txBody>
          <a:bodyPr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κειμένου υποδείγματος</a:t>
            </a:r>
          </a:p>
        </p:txBody>
      </p:sp>
      <p:sp>
        <p:nvSpPr>
          <p:cNvPr id="6" name="Content Placeholder 5"/>
          <p:cNvSpPr>
            <a:spLocks noGrp="1"/>
          </p:cNvSpPr>
          <p:nvPr>
            <p:ph sz="quarter" idx="4"/>
          </p:nvPr>
        </p:nvSpPr>
        <p:spPr>
          <a:xfrm>
            <a:off x="6180671" y="3243262"/>
            <a:ext cx="4718304" cy="2632605"/>
          </a:xfrm>
        </p:spPr>
        <p:txBody>
          <a:bodyPr anchor="t">
            <a:normAutofit/>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7" name="Date Placeholder 6"/>
          <p:cNvSpPr>
            <a:spLocks noGrp="1"/>
          </p:cNvSpPr>
          <p:nvPr>
            <p:ph type="dt" sz="half" idx="10"/>
          </p:nvPr>
        </p:nvSpPr>
        <p:spPr/>
        <p:txBody>
          <a:bodyPr/>
          <a:lstStyle/>
          <a:p>
            <a:fld id="{694A1B28-4BD9-49ED-B120-6138E5E7404A}" type="datetimeFigureOut">
              <a:rPr lang="el-GR" smtClean="0"/>
              <a:t>8/2/2026</a:t>
            </a:fld>
            <a:endParaRPr lang="el-GR"/>
          </a:p>
        </p:txBody>
      </p:sp>
      <p:sp>
        <p:nvSpPr>
          <p:cNvPr id="8" name="Footer Placeholder 7"/>
          <p:cNvSpPr>
            <a:spLocks noGrp="1"/>
          </p:cNvSpPr>
          <p:nvPr>
            <p:ph type="ftr" sz="quarter" idx="11"/>
          </p:nvPr>
        </p:nvSpPr>
        <p:spPr/>
        <p:txBody>
          <a:bodyPr/>
          <a:lstStyle/>
          <a:p>
            <a:endParaRPr lang="el-GR"/>
          </a:p>
        </p:txBody>
      </p:sp>
      <p:sp>
        <p:nvSpPr>
          <p:cNvPr id="9" name="Slide Number Placeholder 8"/>
          <p:cNvSpPr>
            <a:spLocks noGrp="1"/>
          </p:cNvSpPr>
          <p:nvPr>
            <p:ph type="sldNum" sz="quarter" idx="12"/>
          </p:nvPr>
        </p:nvSpPr>
        <p:spPr/>
        <p:txBody>
          <a:bodyPr/>
          <a:lstStyle/>
          <a:p>
            <a:fld id="{0DFCA66E-22F7-47D6-8AD7-38A2CE07C9E1}" type="slidenum">
              <a:rPr lang="el-GR" smtClean="0"/>
              <a:t>‹#›</a:t>
            </a:fld>
            <a:endParaRPr lang="el-GR"/>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217789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Κάντε κλικ για να επεξεργαστείτε τον τίτλο υποδείγματος</a:t>
            </a:r>
            <a:endParaRPr lang="en-US" dirty="0"/>
          </a:p>
        </p:txBody>
      </p:sp>
      <p:sp>
        <p:nvSpPr>
          <p:cNvPr id="3" name="Date Placeholder 2"/>
          <p:cNvSpPr>
            <a:spLocks noGrp="1"/>
          </p:cNvSpPr>
          <p:nvPr>
            <p:ph type="dt" sz="half" idx="10"/>
          </p:nvPr>
        </p:nvSpPr>
        <p:spPr/>
        <p:txBody>
          <a:bodyPr/>
          <a:lstStyle/>
          <a:p>
            <a:fld id="{694A1B28-4BD9-49ED-B120-6138E5E7404A}" type="datetimeFigureOut">
              <a:rPr lang="el-GR" smtClean="0"/>
              <a:t>8/2/2026</a:t>
            </a:fld>
            <a:endParaRPr lang="el-GR"/>
          </a:p>
        </p:txBody>
      </p:sp>
      <p:sp>
        <p:nvSpPr>
          <p:cNvPr id="4" name="Footer Placeholder 3"/>
          <p:cNvSpPr>
            <a:spLocks noGrp="1"/>
          </p:cNvSpPr>
          <p:nvPr>
            <p:ph type="ftr" sz="quarter" idx="11"/>
          </p:nvPr>
        </p:nvSpPr>
        <p:spPr/>
        <p:txBody>
          <a:bodyPr/>
          <a:lstStyle/>
          <a:p>
            <a:endParaRPr lang="el-GR"/>
          </a:p>
        </p:txBody>
      </p:sp>
      <p:sp>
        <p:nvSpPr>
          <p:cNvPr id="5" name="Slide Number Placeholder 4"/>
          <p:cNvSpPr>
            <a:spLocks noGrp="1"/>
          </p:cNvSpPr>
          <p:nvPr>
            <p:ph type="sldNum" sz="quarter" idx="12"/>
          </p:nvPr>
        </p:nvSpPr>
        <p:spPr/>
        <p:txBody>
          <a:bodyPr/>
          <a:lstStyle/>
          <a:p>
            <a:fld id="{0DFCA66E-22F7-47D6-8AD7-38A2CE07C9E1}" type="slidenum">
              <a:rPr lang="el-GR" smtClean="0"/>
              <a:t>‹#›</a:t>
            </a:fld>
            <a:endParaRPr lang="el-GR"/>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527651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ό">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94A1B28-4BD9-49ED-B120-6138E5E7404A}" type="datetimeFigureOut">
              <a:rPr lang="el-GR" smtClean="0"/>
              <a:t>8/2/2026</a:t>
            </a:fld>
            <a:endParaRPr lang="el-GR"/>
          </a:p>
        </p:txBody>
      </p:sp>
      <p:sp>
        <p:nvSpPr>
          <p:cNvPr id="3" name="Footer Placeholder 2"/>
          <p:cNvSpPr>
            <a:spLocks noGrp="1"/>
          </p:cNvSpPr>
          <p:nvPr>
            <p:ph type="ftr" sz="quarter" idx="11"/>
          </p:nvPr>
        </p:nvSpPr>
        <p:spPr/>
        <p:txBody>
          <a:bodyPr/>
          <a:lstStyle/>
          <a:p>
            <a:endParaRPr lang="el-GR"/>
          </a:p>
        </p:txBody>
      </p:sp>
      <p:sp>
        <p:nvSpPr>
          <p:cNvPr id="4" name="Slide Number Placeholder 3"/>
          <p:cNvSpPr>
            <a:spLocks noGrp="1"/>
          </p:cNvSpPr>
          <p:nvPr>
            <p:ph type="sldNum" sz="quarter" idx="12"/>
          </p:nvPr>
        </p:nvSpPr>
        <p:spPr/>
        <p:txBody>
          <a:bodyPr/>
          <a:lstStyle/>
          <a:p>
            <a:fld id="{0DFCA66E-22F7-47D6-8AD7-38A2CE07C9E1}" type="slidenum">
              <a:rPr lang="el-GR" smtClean="0"/>
              <a:t>‹#›</a:t>
            </a:fld>
            <a:endParaRPr lang="el-GR"/>
          </a:p>
        </p:txBody>
      </p:sp>
    </p:spTree>
    <p:extLst>
      <p:ext uri="{BB962C8B-B14F-4D97-AF65-F5344CB8AC3E}">
        <p14:creationId xmlns:p14="http://schemas.microsoft.com/office/powerpoint/2010/main" val="4217198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l-GR"/>
              <a:t>Κάντε κλικ για να επεξεργαστείτε τον τίτλο υποδείγματος</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a:t>Στυλ κειμένου υποδείγματος</a:t>
            </a:r>
          </a:p>
        </p:txBody>
      </p:sp>
      <p:sp>
        <p:nvSpPr>
          <p:cNvPr id="5" name="Date Placeholder 4"/>
          <p:cNvSpPr>
            <a:spLocks noGrp="1"/>
          </p:cNvSpPr>
          <p:nvPr>
            <p:ph type="dt" sz="half" idx="10"/>
          </p:nvPr>
        </p:nvSpPr>
        <p:spPr/>
        <p:txBody>
          <a:bodyPr/>
          <a:lstStyle/>
          <a:p>
            <a:fld id="{694A1B28-4BD9-49ED-B120-6138E5E7404A}" type="datetimeFigureOut">
              <a:rPr lang="el-GR" smtClean="0"/>
              <a:t>8/2/2026</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0DFCA66E-22F7-47D6-8AD7-38A2CE07C9E1}" type="slidenum">
              <a:rPr lang="el-GR" smtClean="0"/>
              <a:t>‹#›</a:t>
            </a:fld>
            <a:endParaRPr lang="el-GR"/>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934086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l-GR"/>
              <a:t>Κάντε κλικ για να επεξεργαστείτε τον τίτλο υποδείγματος</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l-GR"/>
              <a:t>Κάντε κλικ στο εικονίδιο για να προσθέσετε εικόνα</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a:t>Στυλ κειμένου υποδείγματος</a:t>
            </a:r>
          </a:p>
        </p:txBody>
      </p:sp>
      <p:sp>
        <p:nvSpPr>
          <p:cNvPr id="5" name="Date Placeholder 4"/>
          <p:cNvSpPr>
            <a:spLocks noGrp="1"/>
          </p:cNvSpPr>
          <p:nvPr>
            <p:ph type="dt" sz="half" idx="10"/>
          </p:nvPr>
        </p:nvSpPr>
        <p:spPr/>
        <p:txBody>
          <a:bodyPr/>
          <a:lstStyle/>
          <a:p>
            <a:fld id="{694A1B28-4BD9-49ED-B120-6138E5E7404A}" type="datetimeFigureOut">
              <a:rPr lang="el-GR" smtClean="0"/>
              <a:t>8/2/2026</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0DFCA66E-22F7-47D6-8AD7-38A2CE07C9E1}" type="slidenum">
              <a:rPr lang="el-GR" smtClean="0"/>
              <a:t>‹#›</a:t>
            </a:fld>
            <a:endParaRPr lang="el-GR"/>
          </a:p>
        </p:txBody>
      </p:sp>
    </p:spTree>
    <p:extLst>
      <p:ext uri="{BB962C8B-B14F-4D97-AF65-F5344CB8AC3E}">
        <p14:creationId xmlns:p14="http://schemas.microsoft.com/office/powerpoint/2010/main" val="6241196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0" y="0"/>
            <a:ext cx="12188825" cy="6856215"/>
            <a:chOff x="0" y="0"/>
            <a:chExt cx="12188825" cy="6856215"/>
          </a:xfrm>
        </p:grpSpPr>
        <p:pic>
          <p:nvPicPr>
            <p:cNvPr id="8" name="Picture 7" descr="HD-PanelContent-V.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txBody>
            <a:bodyPr/>
            <a:lstStyle/>
            <a:p>
              <a:endParaRPr lang="el-GR"/>
            </a:p>
          </p:txBody>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r="5093"/>
            <a:stretch/>
          </p:blipFill>
          <p:spPr>
            <a:xfrm rot="5400000">
              <a:off x="5706471" y="76265"/>
              <a:ext cx="758952"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r="5093"/>
            <a:stretch/>
          </p:blipFill>
          <p:spPr>
            <a:xfrm rot="5400000">
              <a:off x="5706470" y="6173526"/>
              <a:ext cx="758952"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l-GR"/>
              <a:t>Κάντε κλικ για να επεξεργαστείτε τον τίτλο υποδείγματος</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694A1B28-4BD9-49ED-B120-6138E5E7404A}" type="datetimeFigureOut">
              <a:rPr lang="el-GR" smtClean="0"/>
              <a:t>8/2/2026</a:t>
            </a:fld>
            <a:endParaRPr lang="el-GR"/>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l-GR"/>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0DFCA66E-22F7-47D6-8AD7-38A2CE07C9E1}" type="slidenum">
              <a:rPr lang="el-GR" smtClean="0"/>
              <a:t>‹#›</a:t>
            </a:fld>
            <a:endParaRPr lang="el-GR"/>
          </a:p>
        </p:txBody>
      </p:sp>
    </p:spTree>
    <p:extLst>
      <p:ext uri="{BB962C8B-B14F-4D97-AF65-F5344CB8AC3E}">
        <p14:creationId xmlns:p14="http://schemas.microsoft.com/office/powerpoint/2010/main" val="82449427"/>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13FC35-A9F5-AFC0-06A1-612D8A1A9E34}"/>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B147EB35-EE69-FD0E-CC2E-DE4F749EDB9A}"/>
              </a:ext>
            </a:extLst>
          </p:cNvPr>
          <p:cNvSpPr>
            <a:spLocks noGrp="1"/>
          </p:cNvSpPr>
          <p:nvPr>
            <p:ph type="title"/>
          </p:nvPr>
        </p:nvSpPr>
        <p:spPr/>
        <p:txBody>
          <a:bodyPr/>
          <a:lstStyle/>
          <a:p>
            <a:r>
              <a:rPr lang="el-GR" dirty="0" err="1"/>
              <a:t>Αντικειμενοστρεφής</a:t>
            </a:r>
            <a:r>
              <a:rPr lang="el-GR" dirty="0"/>
              <a:t> Προγραμματισμός</a:t>
            </a:r>
          </a:p>
        </p:txBody>
      </p:sp>
      <p:sp>
        <p:nvSpPr>
          <p:cNvPr id="7" name="Θέση περιεχομένου 2">
            <a:extLst>
              <a:ext uri="{FF2B5EF4-FFF2-40B4-BE49-F238E27FC236}">
                <a16:creationId xmlns:a16="http://schemas.microsoft.com/office/drawing/2014/main" id="{737E20F8-C0C3-8E01-F39E-7C6C5B738410}"/>
              </a:ext>
            </a:extLst>
          </p:cNvPr>
          <p:cNvSpPr txBox="1">
            <a:spLocks/>
          </p:cNvSpPr>
          <p:nvPr/>
        </p:nvSpPr>
        <p:spPr>
          <a:xfrm>
            <a:off x="1295402" y="2556932"/>
            <a:ext cx="9601196" cy="3318936"/>
          </a:xfrm>
          <a:prstGeom prst="rect">
            <a:avLst/>
          </a:prstGeom>
        </p:spPr>
        <p:txBody>
          <a:bodyPr vert="horz" lIns="91440" tIns="45720" rIns="91440" bIns="45720" rtlCol="0" anchor="t">
            <a:normAutofit fontScale="77500" lnSpcReduction="20000"/>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r>
              <a:rPr lang="el-GR" b="1" dirty="0"/>
              <a:t>«Στραμμένος» (προσανατολισμένος)</a:t>
            </a:r>
            <a:r>
              <a:rPr lang="el-GR" dirty="0"/>
              <a:t> στα </a:t>
            </a:r>
            <a:r>
              <a:rPr lang="el-GR" b="1" dirty="0"/>
              <a:t>αντικείμενα (</a:t>
            </a:r>
            <a:r>
              <a:rPr lang="el-GR" b="1" dirty="0" err="1"/>
              <a:t>objects</a:t>
            </a:r>
            <a:r>
              <a:rPr lang="el-GR" b="1" dirty="0"/>
              <a:t>)</a:t>
            </a:r>
          </a:p>
          <a:p>
            <a:r>
              <a:rPr lang="el-GR" dirty="0"/>
              <a:t>Τα αντικείμενα συνδυάζουν δεδομένα και λειτουργίες, και είναι ιδιαίτερα χρήσιμα, όταν τα προγράμματα είναι μεγάλα σε μέγεθος και πολύπλοκα σε δομή και λειτουργικότητα</a:t>
            </a:r>
          </a:p>
          <a:p>
            <a:r>
              <a:rPr lang="el-GR" dirty="0"/>
              <a:t>Μία </a:t>
            </a:r>
            <a:r>
              <a:rPr lang="el-GR" b="1" dirty="0"/>
              <a:t>κλάση (</a:t>
            </a:r>
            <a:r>
              <a:rPr lang="el-GR" b="1" dirty="0" err="1"/>
              <a:t>class</a:t>
            </a:r>
            <a:r>
              <a:rPr lang="el-GR" b="1" dirty="0"/>
              <a:t>)</a:t>
            </a:r>
            <a:r>
              <a:rPr lang="el-GR" dirty="0"/>
              <a:t> είναι ένα </a:t>
            </a:r>
            <a:r>
              <a:rPr lang="el-GR" b="1" dirty="0"/>
              <a:t>πρότυπο (καλούπι)</a:t>
            </a:r>
            <a:r>
              <a:rPr lang="el-GR" dirty="0"/>
              <a:t> για τη δημιουργία αντικειμένων</a:t>
            </a:r>
          </a:p>
          <a:p>
            <a:r>
              <a:rPr lang="el-GR" dirty="0"/>
              <a:t>Μια κλάση δημιουργεί έναν νέο τύπο, στον οποίο τα αντικείμενα ονομάζονται και </a:t>
            </a:r>
            <a:r>
              <a:rPr lang="el-GR" b="1" dirty="0"/>
              <a:t>υποστάσεις (</a:t>
            </a:r>
            <a:r>
              <a:rPr lang="el-GR" b="1" dirty="0" err="1"/>
              <a:t>instances</a:t>
            </a:r>
            <a:r>
              <a:rPr lang="el-GR" b="1" dirty="0"/>
              <a:t>)</a:t>
            </a:r>
            <a:r>
              <a:rPr lang="el-GR" dirty="0"/>
              <a:t> της κλάσης</a:t>
            </a:r>
          </a:p>
          <a:p>
            <a:r>
              <a:rPr lang="el-GR" dirty="0"/>
              <a:t>Η κλάση καθορίζει τι δεδομένα και ποιες λειτουργίες πάνω σε αυτά θα περιέχονται στα αντικείμενα</a:t>
            </a:r>
          </a:p>
          <a:p>
            <a:r>
              <a:rPr lang="el-GR" dirty="0"/>
              <a:t>Τα δεδομένα αποθηκεύονται σε απλές μεταβλητές που ανήκουν στα αντικείμενα και ονομάζονται </a:t>
            </a:r>
            <a:r>
              <a:rPr lang="el-GR" b="1" dirty="0"/>
              <a:t>ιδιότητες (</a:t>
            </a:r>
            <a:r>
              <a:rPr lang="el-GR" b="1" dirty="0" err="1"/>
              <a:t>properties</a:t>
            </a:r>
            <a:r>
              <a:rPr lang="el-GR" b="1" dirty="0"/>
              <a:t>).</a:t>
            </a:r>
          </a:p>
          <a:p>
            <a:r>
              <a:rPr lang="el-GR" dirty="0"/>
              <a:t>Οι λειτουργίες ορίζονται με τη μορφή συναρτήσεων που ονομάζονται </a:t>
            </a:r>
            <a:r>
              <a:rPr lang="el-GR" b="1" dirty="0"/>
              <a:t>μέθοδοι (</a:t>
            </a:r>
            <a:r>
              <a:rPr lang="el-GR" b="1" dirty="0" err="1"/>
              <a:t>methods</a:t>
            </a:r>
            <a:r>
              <a:rPr lang="el-GR" b="1" dirty="0"/>
              <a:t>).</a:t>
            </a:r>
            <a:endParaRPr lang="en-US" b="1" dirty="0">
              <a:solidFill>
                <a:schemeClr val="tx1"/>
              </a:solidFill>
            </a:endParaRPr>
          </a:p>
        </p:txBody>
      </p:sp>
      <p:grpSp>
        <p:nvGrpSpPr>
          <p:cNvPr id="3" name="Ομάδα 2">
            <a:extLst>
              <a:ext uri="{FF2B5EF4-FFF2-40B4-BE49-F238E27FC236}">
                <a16:creationId xmlns:a16="http://schemas.microsoft.com/office/drawing/2014/main" id="{CB0D6612-76FE-F4E9-7358-C179BDA1A076}"/>
              </a:ext>
            </a:extLst>
          </p:cNvPr>
          <p:cNvGrpSpPr/>
          <p:nvPr/>
        </p:nvGrpSpPr>
        <p:grpSpPr>
          <a:xfrm>
            <a:off x="1082546" y="21310"/>
            <a:ext cx="10178162" cy="6775904"/>
            <a:chOff x="1082546" y="21310"/>
            <a:chExt cx="10178162" cy="6775904"/>
          </a:xfrm>
        </p:grpSpPr>
        <p:sp>
          <p:nvSpPr>
            <p:cNvPr id="4" name="TextBox 3">
              <a:extLst>
                <a:ext uri="{FF2B5EF4-FFF2-40B4-BE49-F238E27FC236}">
                  <a16:creationId xmlns:a16="http://schemas.microsoft.com/office/drawing/2014/main" id="{F3A5A592-B9B8-01FD-A4FB-771F3C29857B}"/>
                </a:ext>
              </a:extLst>
            </p:cNvPr>
            <p:cNvSpPr txBox="1"/>
            <p:nvPr/>
          </p:nvSpPr>
          <p:spPr>
            <a:xfrm>
              <a:off x="1082546" y="21310"/>
              <a:ext cx="3882794" cy="400110"/>
            </a:xfrm>
            <a:prstGeom prst="rect">
              <a:avLst/>
            </a:prstGeom>
            <a:noFill/>
          </p:spPr>
          <p:txBody>
            <a:bodyPr wrap="none" rtlCol="0">
              <a:spAutoFit/>
            </a:bodyPr>
            <a:lstStyle/>
            <a:p>
              <a:pPr algn="ctr"/>
              <a:r>
                <a:rPr lang="el-GR" sz="2000" dirty="0">
                  <a:solidFill>
                    <a:schemeClr val="bg1"/>
                  </a:solidFill>
                </a:rPr>
                <a:t>Δ.Π.Μ.Σ. Εφαρμοσμένα Μαθηματικά</a:t>
              </a:r>
            </a:p>
          </p:txBody>
        </p:sp>
        <p:sp>
          <p:nvSpPr>
            <p:cNvPr id="5" name="TextBox 4">
              <a:extLst>
                <a:ext uri="{FF2B5EF4-FFF2-40B4-BE49-F238E27FC236}">
                  <a16:creationId xmlns:a16="http://schemas.microsoft.com/office/drawing/2014/main" id="{E7B0AADA-6728-2507-4BA2-8558FD230D4B}"/>
                </a:ext>
              </a:extLst>
            </p:cNvPr>
            <p:cNvSpPr txBox="1"/>
            <p:nvPr/>
          </p:nvSpPr>
          <p:spPr>
            <a:xfrm>
              <a:off x="7226661" y="21310"/>
              <a:ext cx="4031775" cy="400110"/>
            </a:xfrm>
            <a:prstGeom prst="rect">
              <a:avLst/>
            </a:prstGeom>
            <a:noFill/>
          </p:spPr>
          <p:txBody>
            <a:bodyPr wrap="square" rtlCol="0">
              <a:spAutoFit/>
            </a:bodyPr>
            <a:lstStyle/>
            <a:p>
              <a:pPr algn="ctr"/>
              <a:r>
                <a:rPr lang="el-GR" sz="2000" dirty="0">
                  <a:solidFill>
                    <a:schemeClr val="bg1"/>
                  </a:solidFill>
                </a:rPr>
                <a:t>Προγραμματισμός σε Γλώσσα</a:t>
              </a:r>
              <a:r>
                <a:rPr lang="en-US" sz="2000" dirty="0">
                  <a:solidFill>
                    <a:schemeClr val="bg1"/>
                  </a:solidFill>
                </a:rPr>
                <a:t> Python</a:t>
              </a:r>
              <a:r>
                <a:rPr lang="el-GR" sz="2000" dirty="0">
                  <a:solidFill>
                    <a:schemeClr val="bg1"/>
                  </a:solidFill>
                </a:rPr>
                <a:t> </a:t>
              </a:r>
            </a:p>
          </p:txBody>
        </p:sp>
        <p:sp>
          <p:nvSpPr>
            <p:cNvPr id="6" name="TextBox 5">
              <a:extLst>
                <a:ext uri="{FF2B5EF4-FFF2-40B4-BE49-F238E27FC236}">
                  <a16:creationId xmlns:a16="http://schemas.microsoft.com/office/drawing/2014/main" id="{70AF2CDE-7A90-C227-07FA-F7F8733A2055}"/>
                </a:ext>
              </a:extLst>
            </p:cNvPr>
            <p:cNvSpPr txBox="1"/>
            <p:nvPr/>
          </p:nvSpPr>
          <p:spPr>
            <a:xfrm>
              <a:off x="1472750" y="6397104"/>
              <a:ext cx="3106941" cy="400110"/>
            </a:xfrm>
            <a:prstGeom prst="rect">
              <a:avLst/>
            </a:prstGeom>
            <a:noFill/>
          </p:spPr>
          <p:txBody>
            <a:bodyPr wrap="none" rtlCol="0">
              <a:spAutoFit/>
            </a:bodyPr>
            <a:lstStyle/>
            <a:p>
              <a:pPr algn="ctr"/>
              <a:r>
                <a:rPr lang="el-GR" sz="2000" dirty="0">
                  <a:solidFill>
                    <a:schemeClr val="bg1"/>
                  </a:solidFill>
                </a:rPr>
                <a:t>Καθηγητής Ηλιάδης Λάζαρος</a:t>
              </a:r>
            </a:p>
          </p:txBody>
        </p:sp>
        <p:sp>
          <p:nvSpPr>
            <p:cNvPr id="8" name="TextBox 7">
              <a:extLst>
                <a:ext uri="{FF2B5EF4-FFF2-40B4-BE49-F238E27FC236}">
                  <a16:creationId xmlns:a16="http://schemas.microsoft.com/office/drawing/2014/main" id="{0DD89BF9-CBA3-361D-A74F-00BF4CA6C322}"/>
                </a:ext>
              </a:extLst>
            </p:cNvPr>
            <p:cNvSpPr txBox="1"/>
            <p:nvPr/>
          </p:nvSpPr>
          <p:spPr>
            <a:xfrm>
              <a:off x="7228933" y="6397104"/>
              <a:ext cx="4031775" cy="400110"/>
            </a:xfrm>
            <a:prstGeom prst="rect">
              <a:avLst/>
            </a:prstGeom>
            <a:noFill/>
          </p:spPr>
          <p:txBody>
            <a:bodyPr wrap="square" rtlCol="0">
              <a:spAutoFit/>
            </a:bodyPr>
            <a:lstStyle/>
            <a:p>
              <a:pPr algn="ctr"/>
              <a:r>
                <a:rPr lang="el-GR" sz="2000" dirty="0">
                  <a:solidFill>
                    <a:schemeClr val="bg1"/>
                  </a:solidFill>
                </a:rPr>
                <a:t>Δρ. Ψαθάς Αναστάσιος Παναγιώτης</a:t>
              </a:r>
            </a:p>
          </p:txBody>
        </p:sp>
        <p:sp>
          <p:nvSpPr>
            <p:cNvPr id="9" name="TextBox 8">
              <a:extLst>
                <a:ext uri="{FF2B5EF4-FFF2-40B4-BE49-F238E27FC236}">
                  <a16:creationId xmlns:a16="http://schemas.microsoft.com/office/drawing/2014/main" id="{3AD0EA76-E88F-4266-108C-9F0998390EBC}"/>
                </a:ext>
              </a:extLst>
            </p:cNvPr>
            <p:cNvSpPr txBox="1"/>
            <p:nvPr/>
          </p:nvSpPr>
          <p:spPr>
            <a:xfrm>
              <a:off x="5843975" y="6301555"/>
              <a:ext cx="490402" cy="400110"/>
            </a:xfrm>
            <a:prstGeom prst="rect">
              <a:avLst/>
            </a:prstGeom>
            <a:noFill/>
          </p:spPr>
          <p:txBody>
            <a:bodyPr wrap="square" rtlCol="0">
              <a:spAutoFit/>
            </a:bodyPr>
            <a:lstStyle/>
            <a:p>
              <a:pPr algn="ctr"/>
              <a:r>
                <a:rPr lang="en-US" sz="2000" dirty="0">
                  <a:solidFill>
                    <a:schemeClr val="bg1"/>
                  </a:solidFill>
                </a:rPr>
                <a:t>77</a:t>
              </a:r>
              <a:endParaRPr lang="el-GR" sz="2000" dirty="0">
                <a:solidFill>
                  <a:schemeClr val="bg1"/>
                </a:solidFill>
              </a:endParaRPr>
            </a:p>
          </p:txBody>
        </p:sp>
      </p:grpSp>
    </p:spTree>
    <p:extLst>
      <p:ext uri="{BB962C8B-B14F-4D97-AF65-F5344CB8AC3E}">
        <p14:creationId xmlns:p14="http://schemas.microsoft.com/office/powerpoint/2010/main" val="32069440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5EA380-8345-AB94-BAE7-7B0ECF5DD0EC}"/>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9ACF4EF1-6A5E-279C-587C-9FBB076CF314}"/>
              </a:ext>
            </a:extLst>
          </p:cNvPr>
          <p:cNvSpPr>
            <a:spLocks noGrp="1"/>
          </p:cNvSpPr>
          <p:nvPr>
            <p:ph type="title"/>
          </p:nvPr>
        </p:nvSpPr>
        <p:spPr/>
        <p:txBody>
          <a:bodyPr/>
          <a:lstStyle/>
          <a:p>
            <a:r>
              <a:rPr lang="el-GR" dirty="0" err="1"/>
              <a:t>Αντικειμενοστρεφής</a:t>
            </a:r>
            <a:r>
              <a:rPr lang="el-GR" dirty="0"/>
              <a:t> Προγραμματισμός</a:t>
            </a:r>
          </a:p>
        </p:txBody>
      </p:sp>
      <p:sp>
        <p:nvSpPr>
          <p:cNvPr id="7" name="Θέση περιεχομένου 2">
            <a:extLst>
              <a:ext uri="{FF2B5EF4-FFF2-40B4-BE49-F238E27FC236}">
                <a16:creationId xmlns:a16="http://schemas.microsoft.com/office/drawing/2014/main" id="{AC78021E-8437-0532-0FF9-C28F0B6CC943}"/>
              </a:ext>
            </a:extLst>
          </p:cNvPr>
          <p:cNvSpPr txBox="1">
            <a:spLocks/>
          </p:cNvSpPr>
          <p:nvPr/>
        </p:nvSpPr>
        <p:spPr>
          <a:xfrm>
            <a:off x="1295402" y="2556932"/>
            <a:ext cx="9601196" cy="3318936"/>
          </a:xfrm>
          <a:prstGeom prst="rect">
            <a:avLst/>
          </a:prstGeom>
        </p:spPr>
        <p:txBody>
          <a:bodyPr vert="horz" lIns="91440" tIns="45720" rIns="91440" bIns="45720" rtlCol="0" anchor="t">
            <a:normAutofit lnSpcReduction="10000"/>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None/>
            </a:pPr>
            <a:r>
              <a:rPr lang="en-US" b="1" dirty="0"/>
              <a:t>__</a:t>
            </a:r>
            <a:r>
              <a:rPr lang="en-US" b="1" dirty="0" err="1"/>
              <a:t>init</a:t>
            </a:r>
            <a:r>
              <a:rPr lang="en-US" b="1" dirty="0"/>
              <a:t>_</a:t>
            </a:r>
            <a:r>
              <a:rPr lang="el-GR" b="1" dirty="0"/>
              <a:t>_: </a:t>
            </a:r>
            <a:r>
              <a:rPr lang="el-GR" dirty="0"/>
              <a:t>ειδική συνάρτηση (μέθοδο) αρχικοποίησης τιμών</a:t>
            </a:r>
            <a:r>
              <a:rPr lang="en-US" dirty="0"/>
              <a:t> </a:t>
            </a:r>
            <a:r>
              <a:rPr lang="en-US" sz="2400" dirty="0">
                <a:solidFill>
                  <a:schemeClr val="accent4"/>
                </a:solidFill>
              </a:rPr>
              <a:t>(81.1)</a:t>
            </a:r>
            <a:endParaRPr lang="el-GR" dirty="0"/>
          </a:p>
          <a:p>
            <a:pPr marL="0" indent="0">
              <a:buNone/>
            </a:pPr>
            <a:r>
              <a:rPr lang="el-GR" dirty="0"/>
              <a:t>Η μέθοδος </a:t>
            </a:r>
            <a:r>
              <a:rPr lang="el-GR" b="1" dirty="0"/>
              <a:t>__</a:t>
            </a:r>
            <a:r>
              <a:rPr lang="el-GR" b="1" dirty="0" err="1"/>
              <a:t>init</a:t>
            </a:r>
            <a:r>
              <a:rPr lang="el-GR" b="1" dirty="0"/>
              <a:t>__ </a:t>
            </a:r>
            <a:r>
              <a:rPr lang="el-GR" dirty="0"/>
              <a:t>έχει ως πρώτη παράμετρο τη </a:t>
            </a:r>
            <a:r>
              <a:rPr lang="el-GR" b="1" dirty="0" err="1"/>
              <a:t>self</a:t>
            </a:r>
            <a:r>
              <a:rPr lang="el-GR" dirty="0"/>
              <a:t>. Η </a:t>
            </a:r>
            <a:r>
              <a:rPr lang="el-GR" b="1" dirty="0" err="1"/>
              <a:t>self</a:t>
            </a:r>
            <a:r>
              <a:rPr lang="el-GR" dirty="0"/>
              <a:t> είναι μια μεταβλητή που αναφέρεται στον εαυτό του αντικειμένου (στο ίδιο το αντικείμενο).</a:t>
            </a:r>
            <a:r>
              <a:rPr lang="en-US" dirty="0"/>
              <a:t> </a:t>
            </a:r>
            <a:r>
              <a:rPr lang="en-US" sz="2400" dirty="0">
                <a:solidFill>
                  <a:schemeClr val="accent4"/>
                </a:solidFill>
              </a:rPr>
              <a:t>(81.2)</a:t>
            </a:r>
            <a:endParaRPr lang="el-GR" dirty="0"/>
          </a:p>
          <a:p>
            <a:pPr marL="0" indent="0">
              <a:buNone/>
            </a:pPr>
            <a:r>
              <a:rPr lang="el-GR" dirty="0"/>
              <a:t>Ειδικές μεθόδους </a:t>
            </a:r>
            <a:r>
              <a:rPr lang="el-GR" b="1" dirty="0"/>
              <a:t>__</a:t>
            </a:r>
            <a:r>
              <a:rPr lang="el-GR" b="1" dirty="0" err="1"/>
              <a:t>str</a:t>
            </a:r>
            <a:r>
              <a:rPr lang="el-GR" b="1" dirty="0"/>
              <a:t>__ </a:t>
            </a:r>
            <a:r>
              <a:rPr lang="el-GR" dirty="0"/>
              <a:t>και </a:t>
            </a:r>
            <a:r>
              <a:rPr lang="el-GR" b="1" dirty="0"/>
              <a:t>__</a:t>
            </a:r>
            <a:r>
              <a:rPr lang="el-GR" b="1" dirty="0" err="1"/>
              <a:t>repr</a:t>
            </a:r>
            <a:r>
              <a:rPr lang="el-GR" b="1" dirty="0"/>
              <a:t>__ </a:t>
            </a:r>
            <a:r>
              <a:rPr lang="el-GR" dirty="0"/>
              <a:t>για την εμφάνιση με τη μορφή συμβολοσειράς της αναπαράστασης ενός αντικειμένου. </a:t>
            </a:r>
          </a:p>
          <a:p>
            <a:pPr marL="0" indent="0">
              <a:buNone/>
            </a:pPr>
            <a:r>
              <a:rPr lang="el-GR" dirty="0"/>
              <a:t>Μπορούμε να βελτιώσουμε και τη μέθοδο αρχικοποίησης </a:t>
            </a:r>
            <a:r>
              <a:rPr lang="el-GR" b="1" dirty="0"/>
              <a:t>__</a:t>
            </a:r>
            <a:r>
              <a:rPr lang="el-GR" b="1" dirty="0" err="1"/>
              <a:t>init</a:t>
            </a:r>
            <a:r>
              <a:rPr lang="el-GR" b="1" dirty="0"/>
              <a:t>__ </a:t>
            </a:r>
            <a:r>
              <a:rPr lang="el-GR" dirty="0"/>
              <a:t>περνώντας ως ορίσματα τις ιδιότητες του αντικειμένου που δημιουργείται κάθε φορά.</a:t>
            </a:r>
            <a:r>
              <a:rPr lang="en-US" dirty="0"/>
              <a:t> </a:t>
            </a:r>
            <a:r>
              <a:rPr lang="en-US" sz="2400" dirty="0">
                <a:solidFill>
                  <a:schemeClr val="accent4"/>
                </a:solidFill>
              </a:rPr>
              <a:t>(81.3)</a:t>
            </a:r>
            <a:endParaRPr lang="el-GR" dirty="0"/>
          </a:p>
          <a:p>
            <a:pPr marL="0" indent="0">
              <a:buNone/>
            </a:pPr>
            <a:endParaRPr lang="en-US" b="1" dirty="0">
              <a:solidFill>
                <a:schemeClr val="tx1"/>
              </a:solidFill>
            </a:endParaRPr>
          </a:p>
        </p:txBody>
      </p:sp>
      <p:grpSp>
        <p:nvGrpSpPr>
          <p:cNvPr id="3" name="Ομάδα 2">
            <a:extLst>
              <a:ext uri="{FF2B5EF4-FFF2-40B4-BE49-F238E27FC236}">
                <a16:creationId xmlns:a16="http://schemas.microsoft.com/office/drawing/2014/main" id="{967BEBD9-E8B1-1A5D-5DF4-9A49D09189DA}"/>
              </a:ext>
            </a:extLst>
          </p:cNvPr>
          <p:cNvGrpSpPr/>
          <p:nvPr/>
        </p:nvGrpSpPr>
        <p:grpSpPr>
          <a:xfrm>
            <a:off x="1082546" y="21310"/>
            <a:ext cx="10178162" cy="6775904"/>
            <a:chOff x="1082546" y="21310"/>
            <a:chExt cx="10178162" cy="6775904"/>
          </a:xfrm>
        </p:grpSpPr>
        <p:sp>
          <p:nvSpPr>
            <p:cNvPr id="4" name="TextBox 3">
              <a:extLst>
                <a:ext uri="{FF2B5EF4-FFF2-40B4-BE49-F238E27FC236}">
                  <a16:creationId xmlns:a16="http://schemas.microsoft.com/office/drawing/2014/main" id="{535A03A2-6ED4-68FB-2324-F2261359FE49}"/>
                </a:ext>
              </a:extLst>
            </p:cNvPr>
            <p:cNvSpPr txBox="1"/>
            <p:nvPr/>
          </p:nvSpPr>
          <p:spPr>
            <a:xfrm>
              <a:off x="1082546" y="21310"/>
              <a:ext cx="3882794" cy="400110"/>
            </a:xfrm>
            <a:prstGeom prst="rect">
              <a:avLst/>
            </a:prstGeom>
            <a:noFill/>
          </p:spPr>
          <p:txBody>
            <a:bodyPr wrap="none" rtlCol="0">
              <a:spAutoFit/>
            </a:bodyPr>
            <a:lstStyle/>
            <a:p>
              <a:pPr algn="ctr"/>
              <a:r>
                <a:rPr lang="el-GR" sz="2000" dirty="0">
                  <a:solidFill>
                    <a:schemeClr val="bg1"/>
                  </a:solidFill>
                </a:rPr>
                <a:t>Δ.Π.Μ.Σ. Εφαρμοσμένα Μαθηματικά</a:t>
              </a:r>
            </a:p>
          </p:txBody>
        </p:sp>
        <p:sp>
          <p:nvSpPr>
            <p:cNvPr id="5" name="TextBox 4">
              <a:extLst>
                <a:ext uri="{FF2B5EF4-FFF2-40B4-BE49-F238E27FC236}">
                  <a16:creationId xmlns:a16="http://schemas.microsoft.com/office/drawing/2014/main" id="{4E934514-624B-2E2F-E678-19D05B3F5127}"/>
                </a:ext>
              </a:extLst>
            </p:cNvPr>
            <p:cNvSpPr txBox="1"/>
            <p:nvPr/>
          </p:nvSpPr>
          <p:spPr>
            <a:xfrm>
              <a:off x="7226661" y="21310"/>
              <a:ext cx="4031775" cy="400110"/>
            </a:xfrm>
            <a:prstGeom prst="rect">
              <a:avLst/>
            </a:prstGeom>
            <a:noFill/>
          </p:spPr>
          <p:txBody>
            <a:bodyPr wrap="square" rtlCol="0">
              <a:spAutoFit/>
            </a:bodyPr>
            <a:lstStyle/>
            <a:p>
              <a:pPr algn="ctr"/>
              <a:r>
                <a:rPr lang="el-GR" sz="2000" dirty="0">
                  <a:solidFill>
                    <a:schemeClr val="bg1"/>
                  </a:solidFill>
                </a:rPr>
                <a:t>Προγραμματισμός σε Γλώσσα</a:t>
              </a:r>
              <a:r>
                <a:rPr lang="en-US" sz="2000" dirty="0">
                  <a:solidFill>
                    <a:schemeClr val="bg1"/>
                  </a:solidFill>
                </a:rPr>
                <a:t> Python</a:t>
              </a:r>
              <a:r>
                <a:rPr lang="el-GR" sz="2000" dirty="0">
                  <a:solidFill>
                    <a:schemeClr val="bg1"/>
                  </a:solidFill>
                </a:rPr>
                <a:t> </a:t>
              </a:r>
            </a:p>
          </p:txBody>
        </p:sp>
        <p:sp>
          <p:nvSpPr>
            <p:cNvPr id="6" name="TextBox 5">
              <a:extLst>
                <a:ext uri="{FF2B5EF4-FFF2-40B4-BE49-F238E27FC236}">
                  <a16:creationId xmlns:a16="http://schemas.microsoft.com/office/drawing/2014/main" id="{DD3AF6EE-9905-59BA-0B1D-2F1A6E68CDE1}"/>
                </a:ext>
              </a:extLst>
            </p:cNvPr>
            <p:cNvSpPr txBox="1"/>
            <p:nvPr/>
          </p:nvSpPr>
          <p:spPr>
            <a:xfrm>
              <a:off x="1472750" y="6397104"/>
              <a:ext cx="3106941" cy="400110"/>
            </a:xfrm>
            <a:prstGeom prst="rect">
              <a:avLst/>
            </a:prstGeom>
            <a:noFill/>
          </p:spPr>
          <p:txBody>
            <a:bodyPr wrap="none" rtlCol="0">
              <a:spAutoFit/>
            </a:bodyPr>
            <a:lstStyle/>
            <a:p>
              <a:pPr algn="ctr"/>
              <a:r>
                <a:rPr lang="el-GR" sz="2000" dirty="0">
                  <a:solidFill>
                    <a:schemeClr val="bg1"/>
                  </a:solidFill>
                </a:rPr>
                <a:t>Καθηγητής Ηλιάδης Λάζαρος</a:t>
              </a:r>
            </a:p>
          </p:txBody>
        </p:sp>
        <p:sp>
          <p:nvSpPr>
            <p:cNvPr id="8" name="TextBox 7">
              <a:extLst>
                <a:ext uri="{FF2B5EF4-FFF2-40B4-BE49-F238E27FC236}">
                  <a16:creationId xmlns:a16="http://schemas.microsoft.com/office/drawing/2014/main" id="{CE99F60F-1085-1848-737B-999F248C2B3B}"/>
                </a:ext>
              </a:extLst>
            </p:cNvPr>
            <p:cNvSpPr txBox="1"/>
            <p:nvPr/>
          </p:nvSpPr>
          <p:spPr>
            <a:xfrm>
              <a:off x="7228933" y="6397104"/>
              <a:ext cx="4031775" cy="400110"/>
            </a:xfrm>
            <a:prstGeom prst="rect">
              <a:avLst/>
            </a:prstGeom>
            <a:noFill/>
          </p:spPr>
          <p:txBody>
            <a:bodyPr wrap="square" rtlCol="0">
              <a:spAutoFit/>
            </a:bodyPr>
            <a:lstStyle/>
            <a:p>
              <a:pPr algn="ctr"/>
              <a:r>
                <a:rPr lang="el-GR" sz="2000" dirty="0">
                  <a:solidFill>
                    <a:schemeClr val="bg1"/>
                  </a:solidFill>
                </a:rPr>
                <a:t>Δρ. Ψαθάς Αναστάσιος Παναγιώτης</a:t>
              </a:r>
            </a:p>
          </p:txBody>
        </p:sp>
        <p:sp>
          <p:nvSpPr>
            <p:cNvPr id="9" name="TextBox 8">
              <a:extLst>
                <a:ext uri="{FF2B5EF4-FFF2-40B4-BE49-F238E27FC236}">
                  <a16:creationId xmlns:a16="http://schemas.microsoft.com/office/drawing/2014/main" id="{DBB2BBA3-C49B-7CC4-6DD4-99ADBA9529AD}"/>
                </a:ext>
              </a:extLst>
            </p:cNvPr>
            <p:cNvSpPr txBox="1"/>
            <p:nvPr/>
          </p:nvSpPr>
          <p:spPr>
            <a:xfrm>
              <a:off x="5843975" y="6301555"/>
              <a:ext cx="490402" cy="400110"/>
            </a:xfrm>
            <a:prstGeom prst="rect">
              <a:avLst/>
            </a:prstGeom>
            <a:noFill/>
          </p:spPr>
          <p:txBody>
            <a:bodyPr wrap="square" rtlCol="0">
              <a:spAutoFit/>
            </a:bodyPr>
            <a:lstStyle/>
            <a:p>
              <a:pPr algn="ctr"/>
              <a:r>
                <a:rPr lang="en-US" sz="2000" dirty="0">
                  <a:solidFill>
                    <a:schemeClr val="bg1"/>
                  </a:solidFill>
                </a:rPr>
                <a:t>78</a:t>
              </a:r>
              <a:endParaRPr lang="el-GR" sz="2000" dirty="0">
                <a:solidFill>
                  <a:schemeClr val="bg1"/>
                </a:solidFill>
              </a:endParaRPr>
            </a:p>
          </p:txBody>
        </p:sp>
      </p:grpSp>
    </p:spTree>
    <p:extLst>
      <p:ext uri="{BB962C8B-B14F-4D97-AF65-F5344CB8AC3E}">
        <p14:creationId xmlns:p14="http://schemas.microsoft.com/office/powerpoint/2010/main" val="3748325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04CD07-D9AE-E758-7F51-D6EC8180C763}"/>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EA8E2799-7EAC-B308-C464-924ACF1750E9}"/>
              </a:ext>
            </a:extLst>
          </p:cNvPr>
          <p:cNvSpPr>
            <a:spLocks noGrp="1"/>
          </p:cNvSpPr>
          <p:nvPr>
            <p:ph type="title"/>
          </p:nvPr>
        </p:nvSpPr>
        <p:spPr/>
        <p:txBody>
          <a:bodyPr/>
          <a:lstStyle/>
          <a:p>
            <a:r>
              <a:rPr lang="el-GR" dirty="0" err="1"/>
              <a:t>Αντικειμενοστρεφής</a:t>
            </a:r>
            <a:r>
              <a:rPr lang="el-GR" dirty="0"/>
              <a:t> Προγραμματισμός</a:t>
            </a:r>
          </a:p>
        </p:txBody>
      </p:sp>
      <p:sp>
        <p:nvSpPr>
          <p:cNvPr id="7" name="Θέση περιεχομένου 2">
            <a:extLst>
              <a:ext uri="{FF2B5EF4-FFF2-40B4-BE49-F238E27FC236}">
                <a16:creationId xmlns:a16="http://schemas.microsoft.com/office/drawing/2014/main" id="{886DB236-C07E-5676-F766-3BF6B2CBB402}"/>
              </a:ext>
            </a:extLst>
          </p:cNvPr>
          <p:cNvSpPr txBox="1">
            <a:spLocks/>
          </p:cNvSpPr>
          <p:nvPr/>
        </p:nvSpPr>
        <p:spPr>
          <a:xfrm>
            <a:off x="1295402" y="2556932"/>
            <a:ext cx="9601196" cy="3318936"/>
          </a:xfrm>
          <a:prstGeom prst="rect">
            <a:avLst/>
          </a:prstGeom>
        </p:spPr>
        <p:txBody>
          <a:bodyPr vert="horz" lIns="91440" tIns="45720" rIns="91440" bIns="45720" rtlCol="0" anchor="t">
            <a:normAutofit lnSpcReduction="10000"/>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None/>
            </a:pPr>
            <a:r>
              <a:rPr lang="el-GR" b="1" dirty="0"/>
              <a:t>Κληρονομικότητα (</a:t>
            </a:r>
            <a:r>
              <a:rPr lang="el-GR" b="1" dirty="0" err="1"/>
              <a:t>inheritance</a:t>
            </a:r>
            <a:r>
              <a:rPr lang="el-GR" b="1" dirty="0"/>
              <a:t>) </a:t>
            </a:r>
            <a:r>
              <a:rPr lang="el-GR" dirty="0"/>
              <a:t>είναι η διεργασία μέσω της οποίας μια κλάση μπορεί να αποκτήσει (κληρονομήσει) τις ιδιότητες και τις μεθόδους μιας άλλης κλάσης.</a:t>
            </a:r>
          </a:p>
          <a:p>
            <a:pPr marL="0" indent="0">
              <a:buNone/>
            </a:pPr>
            <a:r>
              <a:rPr lang="el-GR" dirty="0"/>
              <a:t>Η αρχική κλάση ονομάζεται </a:t>
            </a:r>
            <a:r>
              <a:rPr lang="el-GR" b="1" dirty="0"/>
              <a:t>γονική κλάση (</a:t>
            </a:r>
            <a:r>
              <a:rPr lang="el-GR" b="1" dirty="0" err="1"/>
              <a:t>parent</a:t>
            </a:r>
            <a:r>
              <a:rPr lang="el-GR" b="1" dirty="0"/>
              <a:t> </a:t>
            </a:r>
            <a:r>
              <a:rPr lang="el-GR" b="1" dirty="0" err="1"/>
              <a:t>class</a:t>
            </a:r>
            <a:r>
              <a:rPr lang="el-GR" b="1" dirty="0"/>
              <a:t>)</a:t>
            </a:r>
          </a:p>
          <a:p>
            <a:pPr marL="0" indent="0">
              <a:buNone/>
            </a:pPr>
            <a:r>
              <a:rPr lang="el-GR" dirty="0"/>
              <a:t>Η νέα κλάση που κληρονομεί ιδιότητες και μεθόδους της γονικής κλάσης ονομάζεται </a:t>
            </a:r>
            <a:r>
              <a:rPr lang="el-GR" b="1" dirty="0"/>
              <a:t>κλάση-παιδί (</a:t>
            </a:r>
            <a:r>
              <a:rPr lang="el-GR" b="1" dirty="0" err="1"/>
              <a:t>child</a:t>
            </a:r>
            <a:r>
              <a:rPr lang="el-GR" b="1" dirty="0"/>
              <a:t> </a:t>
            </a:r>
            <a:r>
              <a:rPr lang="el-GR" b="1" dirty="0" err="1"/>
              <a:t>class</a:t>
            </a:r>
            <a:r>
              <a:rPr lang="el-GR" b="1" dirty="0"/>
              <a:t>) </a:t>
            </a:r>
            <a:r>
              <a:rPr lang="el-GR" dirty="0"/>
              <a:t>ή </a:t>
            </a:r>
            <a:r>
              <a:rPr lang="el-GR" b="1" dirty="0" err="1"/>
              <a:t>υποκλάση</a:t>
            </a:r>
            <a:r>
              <a:rPr lang="el-GR" b="1" dirty="0"/>
              <a:t> (</a:t>
            </a:r>
            <a:r>
              <a:rPr lang="el-GR" b="1" dirty="0" err="1"/>
              <a:t>subclass</a:t>
            </a:r>
            <a:r>
              <a:rPr lang="el-GR" b="1" dirty="0"/>
              <a:t>).</a:t>
            </a:r>
          </a:p>
          <a:p>
            <a:pPr marL="0" indent="0">
              <a:buNone/>
            </a:pPr>
            <a:r>
              <a:rPr lang="el-GR" dirty="0"/>
              <a:t>Στον ορισμό μιας </a:t>
            </a:r>
            <a:r>
              <a:rPr lang="el-GR" dirty="0" err="1"/>
              <a:t>υποκλάσης</a:t>
            </a:r>
            <a:r>
              <a:rPr lang="el-GR" dirty="0"/>
              <a:t> το όνομα </a:t>
            </a:r>
            <a:r>
              <a:rPr lang="el-GR" b="1" dirty="0"/>
              <a:t>της γονικής κλάσης εμφανίζεται μέσα σε παρενθέσεις.</a:t>
            </a:r>
            <a:r>
              <a:rPr lang="en-US" b="1" dirty="0"/>
              <a:t> </a:t>
            </a:r>
            <a:r>
              <a:rPr lang="en-US" sz="2400" dirty="0">
                <a:solidFill>
                  <a:schemeClr val="accent4"/>
                </a:solidFill>
              </a:rPr>
              <a:t>(82.1, 82.2)</a:t>
            </a:r>
            <a:endParaRPr lang="el-GR" dirty="0"/>
          </a:p>
          <a:p>
            <a:pPr marL="0" indent="0">
              <a:buNone/>
            </a:pPr>
            <a:endParaRPr lang="en-US" b="1" dirty="0">
              <a:solidFill>
                <a:schemeClr val="tx1"/>
              </a:solidFill>
            </a:endParaRPr>
          </a:p>
        </p:txBody>
      </p:sp>
      <p:grpSp>
        <p:nvGrpSpPr>
          <p:cNvPr id="3" name="Ομάδα 2">
            <a:extLst>
              <a:ext uri="{FF2B5EF4-FFF2-40B4-BE49-F238E27FC236}">
                <a16:creationId xmlns:a16="http://schemas.microsoft.com/office/drawing/2014/main" id="{25D7A997-51BF-5A6F-5B60-F8A6B4B57340}"/>
              </a:ext>
            </a:extLst>
          </p:cNvPr>
          <p:cNvGrpSpPr/>
          <p:nvPr/>
        </p:nvGrpSpPr>
        <p:grpSpPr>
          <a:xfrm>
            <a:off x="1082546" y="21310"/>
            <a:ext cx="10178162" cy="6775904"/>
            <a:chOff x="1082546" y="21310"/>
            <a:chExt cx="10178162" cy="6775904"/>
          </a:xfrm>
        </p:grpSpPr>
        <p:sp>
          <p:nvSpPr>
            <p:cNvPr id="4" name="TextBox 3">
              <a:extLst>
                <a:ext uri="{FF2B5EF4-FFF2-40B4-BE49-F238E27FC236}">
                  <a16:creationId xmlns:a16="http://schemas.microsoft.com/office/drawing/2014/main" id="{0747C9B8-3B75-D16A-05D9-7D45B6FADB8A}"/>
                </a:ext>
              </a:extLst>
            </p:cNvPr>
            <p:cNvSpPr txBox="1"/>
            <p:nvPr/>
          </p:nvSpPr>
          <p:spPr>
            <a:xfrm>
              <a:off x="1082546" y="21310"/>
              <a:ext cx="3882794" cy="400110"/>
            </a:xfrm>
            <a:prstGeom prst="rect">
              <a:avLst/>
            </a:prstGeom>
            <a:noFill/>
          </p:spPr>
          <p:txBody>
            <a:bodyPr wrap="none" rtlCol="0">
              <a:spAutoFit/>
            </a:bodyPr>
            <a:lstStyle/>
            <a:p>
              <a:pPr algn="ctr"/>
              <a:r>
                <a:rPr lang="el-GR" sz="2000" dirty="0">
                  <a:solidFill>
                    <a:schemeClr val="bg1"/>
                  </a:solidFill>
                </a:rPr>
                <a:t>Δ.Π.Μ.Σ. Εφαρμοσμένα Μαθηματικά</a:t>
              </a:r>
            </a:p>
          </p:txBody>
        </p:sp>
        <p:sp>
          <p:nvSpPr>
            <p:cNvPr id="5" name="TextBox 4">
              <a:extLst>
                <a:ext uri="{FF2B5EF4-FFF2-40B4-BE49-F238E27FC236}">
                  <a16:creationId xmlns:a16="http://schemas.microsoft.com/office/drawing/2014/main" id="{5F4D657E-3FD7-ADA9-C8E8-6E9344841AA0}"/>
                </a:ext>
              </a:extLst>
            </p:cNvPr>
            <p:cNvSpPr txBox="1"/>
            <p:nvPr/>
          </p:nvSpPr>
          <p:spPr>
            <a:xfrm>
              <a:off x="7226661" y="21310"/>
              <a:ext cx="4031775" cy="400110"/>
            </a:xfrm>
            <a:prstGeom prst="rect">
              <a:avLst/>
            </a:prstGeom>
            <a:noFill/>
          </p:spPr>
          <p:txBody>
            <a:bodyPr wrap="square" rtlCol="0">
              <a:spAutoFit/>
            </a:bodyPr>
            <a:lstStyle/>
            <a:p>
              <a:pPr algn="ctr"/>
              <a:r>
                <a:rPr lang="el-GR" sz="2000" dirty="0">
                  <a:solidFill>
                    <a:schemeClr val="bg1"/>
                  </a:solidFill>
                </a:rPr>
                <a:t>Προγραμματισμός σε Γλώσσα</a:t>
              </a:r>
              <a:r>
                <a:rPr lang="en-US" sz="2000" dirty="0">
                  <a:solidFill>
                    <a:schemeClr val="bg1"/>
                  </a:solidFill>
                </a:rPr>
                <a:t> Python</a:t>
              </a:r>
              <a:r>
                <a:rPr lang="el-GR" sz="2000" dirty="0">
                  <a:solidFill>
                    <a:schemeClr val="bg1"/>
                  </a:solidFill>
                </a:rPr>
                <a:t> </a:t>
              </a:r>
            </a:p>
          </p:txBody>
        </p:sp>
        <p:sp>
          <p:nvSpPr>
            <p:cNvPr id="6" name="TextBox 5">
              <a:extLst>
                <a:ext uri="{FF2B5EF4-FFF2-40B4-BE49-F238E27FC236}">
                  <a16:creationId xmlns:a16="http://schemas.microsoft.com/office/drawing/2014/main" id="{9CD1F8EF-BABB-9A54-D99A-87C77E954391}"/>
                </a:ext>
              </a:extLst>
            </p:cNvPr>
            <p:cNvSpPr txBox="1"/>
            <p:nvPr/>
          </p:nvSpPr>
          <p:spPr>
            <a:xfrm>
              <a:off x="1472750" y="6397104"/>
              <a:ext cx="3106941" cy="400110"/>
            </a:xfrm>
            <a:prstGeom prst="rect">
              <a:avLst/>
            </a:prstGeom>
            <a:noFill/>
          </p:spPr>
          <p:txBody>
            <a:bodyPr wrap="none" rtlCol="0">
              <a:spAutoFit/>
            </a:bodyPr>
            <a:lstStyle/>
            <a:p>
              <a:pPr algn="ctr"/>
              <a:r>
                <a:rPr lang="el-GR" sz="2000" dirty="0">
                  <a:solidFill>
                    <a:schemeClr val="bg1"/>
                  </a:solidFill>
                </a:rPr>
                <a:t>Καθηγητής Ηλιάδης Λάζαρος</a:t>
              </a:r>
            </a:p>
          </p:txBody>
        </p:sp>
        <p:sp>
          <p:nvSpPr>
            <p:cNvPr id="8" name="TextBox 7">
              <a:extLst>
                <a:ext uri="{FF2B5EF4-FFF2-40B4-BE49-F238E27FC236}">
                  <a16:creationId xmlns:a16="http://schemas.microsoft.com/office/drawing/2014/main" id="{FB105B26-2CAC-1379-888F-923C27D8F609}"/>
                </a:ext>
              </a:extLst>
            </p:cNvPr>
            <p:cNvSpPr txBox="1"/>
            <p:nvPr/>
          </p:nvSpPr>
          <p:spPr>
            <a:xfrm>
              <a:off x="7228933" y="6397104"/>
              <a:ext cx="4031775" cy="400110"/>
            </a:xfrm>
            <a:prstGeom prst="rect">
              <a:avLst/>
            </a:prstGeom>
            <a:noFill/>
          </p:spPr>
          <p:txBody>
            <a:bodyPr wrap="square" rtlCol="0">
              <a:spAutoFit/>
            </a:bodyPr>
            <a:lstStyle/>
            <a:p>
              <a:pPr algn="ctr"/>
              <a:r>
                <a:rPr lang="el-GR" sz="2000" dirty="0">
                  <a:solidFill>
                    <a:schemeClr val="bg1"/>
                  </a:solidFill>
                </a:rPr>
                <a:t>Δρ. Ψαθάς Αναστάσιος Παναγιώτης</a:t>
              </a:r>
            </a:p>
          </p:txBody>
        </p:sp>
        <p:sp>
          <p:nvSpPr>
            <p:cNvPr id="9" name="TextBox 8">
              <a:extLst>
                <a:ext uri="{FF2B5EF4-FFF2-40B4-BE49-F238E27FC236}">
                  <a16:creationId xmlns:a16="http://schemas.microsoft.com/office/drawing/2014/main" id="{8AECA2DA-66A8-F9B0-A637-8B9D61FC9A79}"/>
                </a:ext>
              </a:extLst>
            </p:cNvPr>
            <p:cNvSpPr txBox="1"/>
            <p:nvPr/>
          </p:nvSpPr>
          <p:spPr>
            <a:xfrm>
              <a:off x="5843975" y="6301555"/>
              <a:ext cx="490402" cy="400110"/>
            </a:xfrm>
            <a:prstGeom prst="rect">
              <a:avLst/>
            </a:prstGeom>
            <a:noFill/>
          </p:spPr>
          <p:txBody>
            <a:bodyPr wrap="square" rtlCol="0">
              <a:spAutoFit/>
            </a:bodyPr>
            <a:lstStyle/>
            <a:p>
              <a:pPr algn="ctr"/>
              <a:r>
                <a:rPr lang="en-US" sz="2000" dirty="0">
                  <a:solidFill>
                    <a:schemeClr val="bg1"/>
                  </a:solidFill>
                </a:rPr>
                <a:t>7</a:t>
              </a:r>
              <a:r>
                <a:rPr lang="el-GR" sz="2000" dirty="0">
                  <a:solidFill>
                    <a:schemeClr val="bg1"/>
                  </a:solidFill>
                </a:rPr>
                <a:t>9</a:t>
              </a:r>
            </a:p>
          </p:txBody>
        </p:sp>
      </p:grpSp>
    </p:spTree>
    <p:extLst>
      <p:ext uri="{BB962C8B-B14F-4D97-AF65-F5344CB8AC3E}">
        <p14:creationId xmlns:p14="http://schemas.microsoft.com/office/powerpoint/2010/main" val="18365546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E9799B-CBB7-0F42-1603-F1C98FDC4180}"/>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9CCE1316-462E-3C45-5AA4-AA8DD2670F48}"/>
              </a:ext>
            </a:extLst>
          </p:cNvPr>
          <p:cNvSpPr>
            <a:spLocks noGrp="1"/>
          </p:cNvSpPr>
          <p:nvPr>
            <p:ph type="title"/>
          </p:nvPr>
        </p:nvSpPr>
        <p:spPr/>
        <p:txBody>
          <a:bodyPr/>
          <a:lstStyle/>
          <a:p>
            <a:r>
              <a:rPr lang="el-GR" dirty="0"/>
              <a:t>Γραφική </a:t>
            </a:r>
            <a:r>
              <a:rPr lang="el-GR" dirty="0" err="1"/>
              <a:t>Διεπαφή</a:t>
            </a:r>
            <a:r>
              <a:rPr lang="el-GR" dirty="0"/>
              <a:t> Χρήστη</a:t>
            </a:r>
          </a:p>
        </p:txBody>
      </p:sp>
      <p:sp>
        <p:nvSpPr>
          <p:cNvPr id="7" name="Θέση περιεχομένου 2">
            <a:extLst>
              <a:ext uri="{FF2B5EF4-FFF2-40B4-BE49-F238E27FC236}">
                <a16:creationId xmlns:a16="http://schemas.microsoft.com/office/drawing/2014/main" id="{3A3E6AC0-9C68-1446-D31F-D7FEB9ED37A2}"/>
              </a:ext>
            </a:extLst>
          </p:cNvPr>
          <p:cNvSpPr txBox="1">
            <a:spLocks/>
          </p:cNvSpPr>
          <p:nvPr/>
        </p:nvSpPr>
        <p:spPr>
          <a:xfrm>
            <a:off x="1295402" y="2556932"/>
            <a:ext cx="9601196" cy="3318936"/>
          </a:xfrm>
          <a:prstGeom prst="rect">
            <a:avLst/>
          </a:prstGeom>
        </p:spPr>
        <p:txBody>
          <a:bodyPr vert="horz" lIns="91440" tIns="45720" rIns="91440" bIns="45720" rtlCol="0" anchor="t">
            <a:normAutofit lnSpcReduction="10000"/>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457200" indent="-457200">
              <a:buFont typeface="+mj-lt"/>
              <a:buAutoNum type="arabicPeriod"/>
            </a:pPr>
            <a:r>
              <a:rPr lang="el-GR" dirty="0">
                <a:solidFill>
                  <a:schemeClr val="tx1"/>
                </a:solidFill>
              </a:rPr>
              <a:t>Εισάγουμε </a:t>
            </a:r>
            <a:r>
              <a:rPr lang="el-GR" dirty="0"/>
              <a:t>το </a:t>
            </a:r>
            <a:r>
              <a:rPr lang="el-GR" dirty="0" err="1"/>
              <a:t>άρθρωμα</a:t>
            </a:r>
            <a:r>
              <a:rPr lang="el-GR" dirty="0"/>
              <a:t> </a:t>
            </a:r>
            <a:r>
              <a:rPr lang="en-US" b="1" dirty="0" err="1"/>
              <a:t>tkinter</a:t>
            </a:r>
            <a:r>
              <a:rPr lang="el-GR" b="1" dirty="0"/>
              <a:t>.</a:t>
            </a:r>
          </a:p>
          <a:p>
            <a:pPr marL="457200" indent="-457200">
              <a:buFont typeface="+mj-lt"/>
              <a:buAutoNum type="arabicPeriod"/>
            </a:pPr>
            <a:r>
              <a:rPr lang="el-GR" dirty="0"/>
              <a:t>Κάνουμε αρχικοποίηση με τη δημιουργία ενός γραφικού στοιχείου ρίζας (αντικείμενο παραθύρου) της κλάσης </a:t>
            </a:r>
            <a:r>
              <a:rPr lang="en-US" dirty="0"/>
              <a:t>t</a:t>
            </a:r>
            <a:r>
              <a:rPr lang="el-GR" dirty="0"/>
              <a:t>k</a:t>
            </a:r>
            <a:r>
              <a:rPr lang="en-US" dirty="0"/>
              <a:t>.</a:t>
            </a:r>
          </a:p>
          <a:p>
            <a:pPr marL="457200" indent="-457200">
              <a:buFont typeface="+mj-lt"/>
              <a:buAutoNum type="arabicPeriod"/>
            </a:pPr>
            <a:r>
              <a:rPr lang="el-GR" dirty="0"/>
              <a:t>Δημιουργούμε ένα γραφικό στοιχείο </a:t>
            </a:r>
            <a:r>
              <a:rPr lang="el-GR" b="1" dirty="0" err="1"/>
              <a:t>Label</a:t>
            </a:r>
            <a:r>
              <a:rPr lang="el-GR" b="1" dirty="0"/>
              <a:t> (αντικείμενο ετικέτας)</a:t>
            </a:r>
            <a:r>
              <a:rPr lang="el-GR" dirty="0"/>
              <a:t> ως παιδί του παραθύρου-ρίζας</a:t>
            </a:r>
          </a:p>
          <a:p>
            <a:pPr marL="457200" indent="-457200">
              <a:buFont typeface="+mj-lt"/>
              <a:buAutoNum type="arabicPeriod"/>
            </a:pPr>
            <a:r>
              <a:rPr lang="el-GR" dirty="0"/>
              <a:t>Επικαλούμαστε τη μέθοδο </a:t>
            </a:r>
            <a:r>
              <a:rPr lang="el-GR" b="1" dirty="0" err="1"/>
              <a:t>pack</a:t>
            </a:r>
            <a:r>
              <a:rPr lang="el-GR" dirty="0"/>
              <a:t> πάνω στο γραφικό στοιχείο </a:t>
            </a:r>
            <a:r>
              <a:rPr lang="el-GR" dirty="0" err="1"/>
              <a:t>Label</a:t>
            </a:r>
            <a:r>
              <a:rPr lang="el-GR" dirty="0"/>
              <a:t>, ώστε να πάρει κατάλληλο μέγεθος, για να χωράει το κείμενο και να κάνει ορατό τον εαυτό του. </a:t>
            </a:r>
            <a:r>
              <a:rPr lang="en-US" sz="2400" dirty="0">
                <a:solidFill>
                  <a:schemeClr val="accent4"/>
                </a:solidFill>
              </a:rPr>
              <a:t>(83.1)</a:t>
            </a:r>
            <a:endParaRPr lang="el-GR" dirty="0"/>
          </a:p>
        </p:txBody>
      </p:sp>
      <p:grpSp>
        <p:nvGrpSpPr>
          <p:cNvPr id="3" name="Ομάδα 2">
            <a:extLst>
              <a:ext uri="{FF2B5EF4-FFF2-40B4-BE49-F238E27FC236}">
                <a16:creationId xmlns:a16="http://schemas.microsoft.com/office/drawing/2014/main" id="{12D19D26-86F2-CBE1-2A1D-47406F42180A}"/>
              </a:ext>
            </a:extLst>
          </p:cNvPr>
          <p:cNvGrpSpPr/>
          <p:nvPr/>
        </p:nvGrpSpPr>
        <p:grpSpPr>
          <a:xfrm>
            <a:off x="1082546" y="21310"/>
            <a:ext cx="10178162" cy="6775904"/>
            <a:chOff x="1082546" y="21310"/>
            <a:chExt cx="10178162" cy="6775904"/>
          </a:xfrm>
        </p:grpSpPr>
        <p:sp>
          <p:nvSpPr>
            <p:cNvPr id="4" name="TextBox 3">
              <a:extLst>
                <a:ext uri="{FF2B5EF4-FFF2-40B4-BE49-F238E27FC236}">
                  <a16:creationId xmlns:a16="http://schemas.microsoft.com/office/drawing/2014/main" id="{7476E1B2-2B26-ACB5-16EC-26D04D63D704}"/>
                </a:ext>
              </a:extLst>
            </p:cNvPr>
            <p:cNvSpPr txBox="1"/>
            <p:nvPr/>
          </p:nvSpPr>
          <p:spPr>
            <a:xfrm>
              <a:off x="1082546" y="21310"/>
              <a:ext cx="3882794" cy="400110"/>
            </a:xfrm>
            <a:prstGeom prst="rect">
              <a:avLst/>
            </a:prstGeom>
            <a:noFill/>
          </p:spPr>
          <p:txBody>
            <a:bodyPr wrap="none" rtlCol="0">
              <a:spAutoFit/>
            </a:bodyPr>
            <a:lstStyle/>
            <a:p>
              <a:pPr algn="ctr"/>
              <a:r>
                <a:rPr lang="el-GR" sz="2000" dirty="0">
                  <a:solidFill>
                    <a:schemeClr val="bg1"/>
                  </a:solidFill>
                </a:rPr>
                <a:t>Δ.Π.Μ.Σ. Εφαρμοσμένα Μαθηματικά</a:t>
              </a:r>
            </a:p>
          </p:txBody>
        </p:sp>
        <p:sp>
          <p:nvSpPr>
            <p:cNvPr id="5" name="TextBox 4">
              <a:extLst>
                <a:ext uri="{FF2B5EF4-FFF2-40B4-BE49-F238E27FC236}">
                  <a16:creationId xmlns:a16="http://schemas.microsoft.com/office/drawing/2014/main" id="{EAA98282-3BFD-317F-3C0A-FA27BD3F97B4}"/>
                </a:ext>
              </a:extLst>
            </p:cNvPr>
            <p:cNvSpPr txBox="1"/>
            <p:nvPr/>
          </p:nvSpPr>
          <p:spPr>
            <a:xfrm>
              <a:off x="7226661" y="21310"/>
              <a:ext cx="4031775" cy="400110"/>
            </a:xfrm>
            <a:prstGeom prst="rect">
              <a:avLst/>
            </a:prstGeom>
            <a:noFill/>
          </p:spPr>
          <p:txBody>
            <a:bodyPr wrap="square" rtlCol="0">
              <a:spAutoFit/>
            </a:bodyPr>
            <a:lstStyle/>
            <a:p>
              <a:pPr algn="ctr"/>
              <a:r>
                <a:rPr lang="el-GR" sz="2000" dirty="0">
                  <a:solidFill>
                    <a:schemeClr val="bg1"/>
                  </a:solidFill>
                </a:rPr>
                <a:t>Προγραμματισμός σε Γλώσσα</a:t>
              </a:r>
              <a:r>
                <a:rPr lang="en-US" sz="2000" dirty="0">
                  <a:solidFill>
                    <a:schemeClr val="bg1"/>
                  </a:solidFill>
                </a:rPr>
                <a:t> Python</a:t>
              </a:r>
              <a:r>
                <a:rPr lang="el-GR" sz="2000" dirty="0">
                  <a:solidFill>
                    <a:schemeClr val="bg1"/>
                  </a:solidFill>
                </a:rPr>
                <a:t> </a:t>
              </a:r>
            </a:p>
          </p:txBody>
        </p:sp>
        <p:sp>
          <p:nvSpPr>
            <p:cNvPr id="6" name="TextBox 5">
              <a:extLst>
                <a:ext uri="{FF2B5EF4-FFF2-40B4-BE49-F238E27FC236}">
                  <a16:creationId xmlns:a16="http://schemas.microsoft.com/office/drawing/2014/main" id="{90A7CDD1-8BF5-A0E7-951C-3896072499C7}"/>
                </a:ext>
              </a:extLst>
            </p:cNvPr>
            <p:cNvSpPr txBox="1"/>
            <p:nvPr/>
          </p:nvSpPr>
          <p:spPr>
            <a:xfrm>
              <a:off x="1472750" y="6397104"/>
              <a:ext cx="3106941" cy="400110"/>
            </a:xfrm>
            <a:prstGeom prst="rect">
              <a:avLst/>
            </a:prstGeom>
            <a:noFill/>
          </p:spPr>
          <p:txBody>
            <a:bodyPr wrap="none" rtlCol="0">
              <a:spAutoFit/>
            </a:bodyPr>
            <a:lstStyle/>
            <a:p>
              <a:pPr algn="ctr"/>
              <a:r>
                <a:rPr lang="el-GR" sz="2000" dirty="0">
                  <a:solidFill>
                    <a:schemeClr val="bg1"/>
                  </a:solidFill>
                </a:rPr>
                <a:t>Καθηγητής Ηλιάδης Λάζαρος</a:t>
              </a:r>
            </a:p>
          </p:txBody>
        </p:sp>
        <p:sp>
          <p:nvSpPr>
            <p:cNvPr id="8" name="TextBox 7">
              <a:extLst>
                <a:ext uri="{FF2B5EF4-FFF2-40B4-BE49-F238E27FC236}">
                  <a16:creationId xmlns:a16="http://schemas.microsoft.com/office/drawing/2014/main" id="{AF52B333-FCD1-0A94-6A6E-527A0D86D4E2}"/>
                </a:ext>
              </a:extLst>
            </p:cNvPr>
            <p:cNvSpPr txBox="1"/>
            <p:nvPr/>
          </p:nvSpPr>
          <p:spPr>
            <a:xfrm>
              <a:off x="7228933" y="6397104"/>
              <a:ext cx="4031775" cy="400110"/>
            </a:xfrm>
            <a:prstGeom prst="rect">
              <a:avLst/>
            </a:prstGeom>
            <a:noFill/>
          </p:spPr>
          <p:txBody>
            <a:bodyPr wrap="square" rtlCol="0">
              <a:spAutoFit/>
            </a:bodyPr>
            <a:lstStyle/>
            <a:p>
              <a:pPr algn="ctr"/>
              <a:r>
                <a:rPr lang="el-GR" sz="2000" dirty="0">
                  <a:solidFill>
                    <a:schemeClr val="bg1"/>
                  </a:solidFill>
                </a:rPr>
                <a:t>Δρ. Ψαθάς Αναστάσιος Παναγιώτης</a:t>
              </a:r>
            </a:p>
          </p:txBody>
        </p:sp>
        <p:sp>
          <p:nvSpPr>
            <p:cNvPr id="9" name="TextBox 8">
              <a:extLst>
                <a:ext uri="{FF2B5EF4-FFF2-40B4-BE49-F238E27FC236}">
                  <a16:creationId xmlns:a16="http://schemas.microsoft.com/office/drawing/2014/main" id="{6476AC89-BACC-371A-69BA-4F32E648B677}"/>
                </a:ext>
              </a:extLst>
            </p:cNvPr>
            <p:cNvSpPr txBox="1"/>
            <p:nvPr/>
          </p:nvSpPr>
          <p:spPr>
            <a:xfrm>
              <a:off x="5843975" y="6301555"/>
              <a:ext cx="490402" cy="400110"/>
            </a:xfrm>
            <a:prstGeom prst="rect">
              <a:avLst/>
            </a:prstGeom>
            <a:noFill/>
          </p:spPr>
          <p:txBody>
            <a:bodyPr wrap="square" rtlCol="0">
              <a:spAutoFit/>
            </a:bodyPr>
            <a:lstStyle/>
            <a:p>
              <a:pPr algn="ctr"/>
              <a:r>
                <a:rPr lang="en-US" sz="2000" dirty="0">
                  <a:solidFill>
                    <a:schemeClr val="bg1"/>
                  </a:solidFill>
                </a:rPr>
                <a:t>80</a:t>
              </a:r>
              <a:endParaRPr lang="el-GR" sz="2000" dirty="0">
                <a:solidFill>
                  <a:schemeClr val="bg1"/>
                </a:solidFill>
              </a:endParaRPr>
            </a:p>
          </p:txBody>
        </p:sp>
      </p:grpSp>
    </p:spTree>
    <p:extLst>
      <p:ext uri="{BB962C8B-B14F-4D97-AF65-F5344CB8AC3E}">
        <p14:creationId xmlns:p14="http://schemas.microsoft.com/office/powerpoint/2010/main" val="10534660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2D33D9-40B3-B8EE-3364-AAF37F59EFFC}"/>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3AC70722-FE00-C6D4-0475-2E26863C5A20}"/>
              </a:ext>
            </a:extLst>
          </p:cNvPr>
          <p:cNvSpPr>
            <a:spLocks noGrp="1"/>
          </p:cNvSpPr>
          <p:nvPr>
            <p:ph type="title"/>
          </p:nvPr>
        </p:nvSpPr>
        <p:spPr/>
        <p:txBody>
          <a:bodyPr/>
          <a:lstStyle/>
          <a:p>
            <a:r>
              <a:rPr lang="el-GR" dirty="0"/>
              <a:t>Γραφική </a:t>
            </a:r>
            <a:r>
              <a:rPr lang="el-GR" dirty="0" err="1"/>
              <a:t>Διεπαφή</a:t>
            </a:r>
            <a:r>
              <a:rPr lang="el-GR" dirty="0"/>
              <a:t> Χρήστη</a:t>
            </a:r>
          </a:p>
        </p:txBody>
      </p:sp>
      <p:sp>
        <p:nvSpPr>
          <p:cNvPr id="7" name="Θέση περιεχομένου 2">
            <a:extLst>
              <a:ext uri="{FF2B5EF4-FFF2-40B4-BE49-F238E27FC236}">
                <a16:creationId xmlns:a16="http://schemas.microsoft.com/office/drawing/2014/main" id="{DB4D7C43-4B8A-1DB9-5E08-5EDC0894387A}"/>
              </a:ext>
            </a:extLst>
          </p:cNvPr>
          <p:cNvSpPr txBox="1">
            <a:spLocks/>
          </p:cNvSpPr>
          <p:nvPr/>
        </p:nvSpPr>
        <p:spPr>
          <a:xfrm>
            <a:off x="1295402" y="2556932"/>
            <a:ext cx="9601196" cy="3318936"/>
          </a:xfrm>
          <a:prstGeom prst="rect">
            <a:avLst/>
          </a:prstGeom>
        </p:spPr>
        <p:txBody>
          <a:bodyPr vert="horz" lIns="91440" tIns="45720" rIns="91440" bIns="45720" rtlCol="0" anchor="t">
            <a:normAutofit fontScale="92500" lnSpcReduction="10000"/>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None/>
            </a:pPr>
            <a:r>
              <a:rPr lang="el-GR" dirty="0"/>
              <a:t>Το γραφικό στοιχείο γίνεται ορατό, όταν το πρόγραμμά μας μπει στον </a:t>
            </a:r>
            <a:r>
              <a:rPr lang="el-GR" b="1" dirty="0"/>
              <a:t>κύριο βρόγχο συμβάντων (</a:t>
            </a:r>
            <a:r>
              <a:rPr lang="el-GR" b="1" dirty="0" err="1"/>
              <a:t>event</a:t>
            </a:r>
            <a:r>
              <a:rPr lang="el-GR" b="1" dirty="0"/>
              <a:t> </a:t>
            </a:r>
            <a:r>
              <a:rPr lang="el-GR" b="1" dirty="0" err="1"/>
              <a:t>loop</a:t>
            </a:r>
            <a:r>
              <a:rPr lang="el-GR" b="1" dirty="0"/>
              <a:t>) </a:t>
            </a:r>
            <a:r>
              <a:rPr lang="el-GR" dirty="0"/>
              <a:t>του </a:t>
            </a:r>
            <a:r>
              <a:rPr lang="el-GR" dirty="0" err="1"/>
              <a:t>tkinter</a:t>
            </a:r>
            <a:r>
              <a:rPr lang="el-GR" dirty="0"/>
              <a:t>. </a:t>
            </a:r>
          </a:p>
          <a:p>
            <a:pPr marL="0" indent="0">
              <a:buNone/>
            </a:pPr>
            <a:r>
              <a:rPr lang="el-GR" dirty="0"/>
              <a:t>Το πρόγραμμα θα μείνει σε αυτό τον βρόγχο συμβάντων μέχρι να κλείσουμε το παράθυρο. </a:t>
            </a:r>
            <a:endParaRPr lang="en-US" dirty="0"/>
          </a:p>
          <a:p>
            <a:pPr marL="0" indent="0">
              <a:buNone/>
            </a:pPr>
            <a:r>
              <a:rPr lang="el-GR" dirty="0"/>
              <a:t>Ο βρόγχος συμβάντων διαχειρίζεται συμβάντα από τον χρήστη (π.χ. κλικ ποντικιού, πάτημα πληκτρολογίου), του συστήματος διαχείρισης παραθύρων (π.χ. συμβάντα επανασχεδίασης), πράξεις που βάζει στην ουρά συμβάντων το ίδιο το </a:t>
            </a:r>
            <a:r>
              <a:rPr lang="el-GR" dirty="0" err="1"/>
              <a:t>tkinter</a:t>
            </a:r>
            <a:r>
              <a:rPr lang="el-GR" dirty="0"/>
              <a:t> (π.χ. διαχείριση της γεωμετρίας και διάφορες αλλαγές στα παράθυρα). </a:t>
            </a:r>
          </a:p>
          <a:p>
            <a:pPr marL="0" indent="0">
              <a:buNone/>
            </a:pPr>
            <a:r>
              <a:rPr lang="el-GR" dirty="0"/>
              <a:t>Τα γραφικά στοιχεία ονομάζονται </a:t>
            </a:r>
            <a:r>
              <a:rPr lang="el-GR" b="1" dirty="0" err="1"/>
              <a:t>widgets</a:t>
            </a:r>
            <a:r>
              <a:rPr lang="el-GR" b="1" dirty="0"/>
              <a:t>.</a:t>
            </a:r>
            <a:r>
              <a:rPr lang="en-US" b="1" dirty="0"/>
              <a:t> </a:t>
            </a:r>
            <a:r>
              <a:rPr lang="en-US" sz="2400" dirty="0">
                <a:solidFill>
                  <a:schemeClr val="accent4"/>
                </a:solidFill>
              </a:rPr>
              <a:t>(84.1 – 84.10)</a:t>
            </a:r>
            <a:endParaRPr lang="el-GR" dirty="0"/>
          </a:p>
          <a:p>
            <a:pPr marL="0" indent="0">
              <a:buNone/>
            </a:pPr>
            <a:endParaRPr lang="en-US" b="1" dirty="0">
              <a:solidFill>
                <a:schemeClr val="tx1"/>
              </a:solidFill>
            </a:endParaRPr>
          </a:p>
        </p:txBody>
      </p:sp>
      <p:grpSp>
        <p:nvGrpSpPr>
          <p:cNvPr id="3" name="Ομάδα 2">
            <a:extLst>
              <a:ext uri="{FF2B5EF4-FFF2-40B4-BE49-F238E27FC236}">
                <a16:creationId xmlns:a16="http://schemas.microsoft.com/office/drawing/2014/main" id="{DD2282F2-6C8B-70B6-B525-56179441B039}"/>
              </a:ext>
            </a:extLst>
          </p:cNvPr>
          <p:cNvGrpSpPr/>
          <p:nvPr/>
        </p:nvGrpSpPr>
        <p:grpSpPr>
          <a:xfrm>
            <a:off x="1082546" y="21310"/>
            <a:ext cx="10178162" cy="6775904"/>
            <a:chOff x="1082546" y="21310"/>
            <a:chExt cx="10178162" cy="6775904"/>
          </a:xfrm>
        </p:grpSpPr>
        <p:sp>
          <p:nvSpPr>
            <p:cNvPr id="4" name="TextBox 3">
              <a:extLst>
                <a:ext uri="{FF2B5EF4-FFF2-40B4-BE49-F238E27FC236}">
                  <a16:creationId xmlns:a16="http://schemas.microsoft.com/office/drawing/2014/main" id="{F49A48C6-DFCD-8840-6E11-0054D27D495E}"/>
                </a:ext>
              </a:extLst>
            </p:cNvPr>
            <p:cNvSpPr txBox="1"/>
            <p:nvPr/>
          </p:nvSpPr>
          <p:spPr>
            <a:xfrm>
              <a:off x="1082546" y="21310"/>
              <a:ext cx="3882794" cy="400110"/>
            </a:xfrm>
            <a:prstGeom prst="rect">
              <a:avLst/>
            </a:prstGeom>
            <a:noFill/>
          </p:spPr>
          <p:txBody>
            <a:bodyPr wrap="none" rtlCol="0">
              <a:spAutoFit/>
            </a:bodyPr>
            <a:lstStyle/>
            <a:p>
              <a:pPr algn="ctr"/>
              <a:r>
                <a:rPr lang="el-GR" sz="2000" dirty="0">
                  <a:solidFill>
                    <a:schemeClr val="bg1"/>
                  </a:solidFill>
                </a:rPr>
                <a:t>Δ.Π.Μ.Σ. Εφαρμοσμένα Μαθηματικά</a:t>
              </a:r>
            </a:p>
          </p:txBody>
        </p:sp>
        <p:sp>
          <p:nvSpPr>
            <p:cNvPr id="5" name="TextBox 4">
              <a:extLst>
                <a:ext uri="{FF2B5EF4-FFF2-40B4-BE49-F238E27FC236}">
                  <a16:creationId xmlns:a16="http://schemas.microsoft.com/office/drawing/2014/main" id="{EE9705E7-F629-6D81-3A2D-E6A92FEE3661}"/>
                </a:ext>
              </a:extLst>
            </p:cNvPr>
            <p:cNvSpPr txBox="1"/>
            <p:nvPr/>
          </p:nvSpPr>
          <p:spPr>
            <a:xfrm>
              <a:off x="7226661" y="21310"/>
              <a:ext cx="4031775" cy="400110"/>
            </a:xfrm>
            <a:prstGeom prst="rect">
              <a:avLst/>
            </a:prstGeom>
            <a:noFill/>
          </p:spPr>
          <p:txBody>
            <a:bodyPr wrap="square" rtlCol="0">
              <a:spAutoFit/>
            </a:bodyPr>
            <a:lstStyle/>
            <a:p>
              <a:pPr algn="ctr"/>
              <a:r>
                <a:rPr lang="el-GR" sz="2000" dirty="0">
                  <a:solidFill>
                    <a:schemeClr val="bg1"/>
                  </a:solidFill>
                </a:rPr>
                <a:t>Προγραμματισμός σε Γλώσσα</a:t>
              </a:r>
              <a:r>
                <a:rPr lang="en-US" sz="2000" dirty="0">
                  <a:solidFill>
                    <a:schemeClr val="bg1"/>
                  </a:solidFill>
                </a:rPr>
                <a:t> Python</a:t>
              </a:r>
              <a:r>
                <a:rPr lang="el-GR" sz="2000" dirty="0">
                  <a:solidFill>
                    <a:schemeClr val="bg1"/>
                  </a:solidFill>
                </a:rPr>
                <a:t> </a:t>
              </a:r>
            </a:p>
          </p:txBody>
        </p:sp>
        <p:sp>
          <p:nvSpPr>
            <p:cNvPr id="6" name="TextBox 5">
              <a:extLst>
                <a:ext uri="{FF2B5EF4-FFF2-40B4-BE49-F238E27FC236}">
                  <a16:creationId xmlns:a16="http://schemas.microsoft.com/office/drawing/2014/main" id="{EADCEC84-0A3B-47BF-AB02-E68950D9202F}"/>
                </a:ext>
              </a:extLst>
            </p:cNvPr>
            <p:cNvSpPr txBox="1"/>
            <p:nvPr/>
          </p:nvSpPr>
          <p:spPr>
            <a:xfrm>
              <a:off x="1472750" y="6397104"/>
              <a:ext cx="3106941" cy="400110"/>
            </a:xfrm>
            <a:prstGeom prst="rect">
              <a:avLst/>
            </a:prstGeom>
            <a:noFill/>
          </p:spPr>
          <p:txBody>
            <a:bodyPr wrap="none" rtlCol="0">
              <a:spAutoFit/>
            </a:bodyPr>
            <a:lstStyle/>
            <a:p>
              <a:pPr algn="ctr"/>
              <a:r>
                <a:rPr lang="el-GR" sz="2000" dirty="0">
                  <a:solidFill>
                    <a:schemeClr val="bg1"/>
                  </a:solidFill>
                </a:rPr>
                <a:t>Καθηγητής Ηλιάδης Λάζαρος</a:t>
              </a:r>
            </a:p>
          </p:txBody>
        </p:sp>
        <p:sp>
          <p:nvSpPr>
            <p:cNvPr id="8" name="TextBox 7">
              <a:extLst>
                <a:ext uri="{FF2B5EF4-FFF2-40B4-BE49-F238E27FC236}">
                  <a16:creationId xmlns:a16="http://schemas.microsoft.com/office/drawing/2014/main" id="{1469D0D3-C230-2EE6-CE1A-9425FCD4772F}"/>
                </a:ext>
              </a:extLst>
            </p:cNvPr>
            <p:cNvSpPr txBox="1"/>
            <p:nvPr/>
          </p:nvSpPr>
          <p:spPr>
            <a:xfrm>
              <a:off x="7228933" y="6397104"/>
              <a:ext cx="4031775" cy="400110"/>
            </a:xfrm>
            <a:prstGeom prst="rect">
              <a:avLst/>
            </a:prstGeom>
            <a:noFill/>
          </p:spPr>
          <p:txBody>
            <a:bodyPr wrap="square" rtlCol="0">
              <a:spAutoFit/>
            </a:bodyPr>
            <a:lstStyle/>
            <a:p>
              <a:pPr algn="ctr"/>
              <a:r>
                <a:rPr lang="el-GR" sz="2000" dirty="0">
                  <a:solidFill>
                    <a:schemeClr val="bg1"/>
                  </a:solidFill>
                </a:rPr>
                <a:t>Δρ. Ψαθάς Αναστάσιος Παναγιώτης</a:t>
              </a:r>
            </a:p>
          </p:txBody>
        </p:sp>
        <p:sp>
          <p:nvSpPr>
            <p:cNvPr id="9" name="TextBox 8">
              <a:extLst>
                <a:ext uri="{FF2B5EF4-FFF2-40B4-BE49-F238E27FC236}">
                  <a16:creationId xmlns:a16="http://schemas.microsoft.com/office/drawing/2014/main" id="{0A30781E-6FC2-7817-AB09-56BD925F78AE}"/>
                </a:ext>
              </a:extLst>
            </p:cNvPr>
            <p:cNvSpPr txBox="1"/>
            <p:nvPr/>
          </p:nvSpPr>
          <p:spPr>
            <a:xfrm>
              <a:off x="5843975" y="6301555"/>
              <a:ext cx="490402" cy="400110"/>
            </a:xfrm>
            <a:prstGeom prst="rect">
              <a:avLst/>
            </a:prstGeom>
            <a:noFill/>
          </p:spPr>
          <p:txBody>
            <a:bodyPr wrap="square" rtlCol="0">
              <a:spAutoFit/>
            </a:bodyPr>
            <a:lstStyle/>
            <a:p>
              <a:pPr algn="ctr"/>
              <a:r>
                <a:rPr lang="en-US" sz="2000" dirty="0">
                  <a:solidFill>
                    <a:schemeClr val="bg1"/>
                  </a:solidFill>
                </a:rPr>
                <a:t>81</a:t>
              </a:r>
              <a:endParaRPr lang="el-GR" sz="2000" dirty="0">
                <a:solidFill>
                  <a:schemeClr val="bg1"/>
                </a:solidFill>
              </a:endParaRPr>
            </a:p>
          </p:txBody>
        </p:sp>
      </p:grpSp>
    </p:spTree>
    <p:extLst>
      <p:ext uri="{BB962C8B-B14F-4D97-AF65-F5344CB8AC3E}">
        <p14:creationId xmlns:p14="http://schemas.microsoft.com/office/powerpoint/2010/main" val="336530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E1F7F4-AD99-6B63-88A1-8CD203698C89}"/>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C4D08CC4-6D84-1790-F838-9EEFD327B7CE}"/>
              </a:ext>
            </a:extLst>
          </p:cNvPr>
          <p:cNvSpPr>
            <a:spLocks noGrp="1"/>
          </p:cNvSpPr>
          <p:nvPr>
            <p:ph type="title"/>
          </p:nvPr>
        </p:nvSpPr>
        <p:spPr/>
        <p:txBody>
          <a:bodyPr/>
          <a:lstStyle/>
          <a:p>
            <a:r>
              <a:rPr lang="el-GR" dirty="0"/>
              <a:t>Γραφική </a:t>
            </a:r>
            <a:r>
              <a:rPr lang="el-GR" dirty="0" err="1"/>
              <a:t>Διεπαφή</a:t>
            </a:r>
            <a:r>
              <a:rPr lang="el-GR" dirty="0"/>
              <a:t> Χρήστη</a:t>
            </a:r>
          </a:p>
        </p:txBody>
      </p:sp>
      <p:sp>
        <p:nvSpPr>
          <p:cNvPr id="7" name="Θέση περιεχομένου 2">
            <a:extLst>
              <a:ext uri="{FF2B5EF4-FFF2-40B4-BE49-F238E27FC236}">
                <a16:creationId xmlns:a16="http://schemas.microsoft.com/office/drawing/2014/main" id="{B55C0F54-B67C-10A1-2991-B6269F525BA6}"/>
              </a:ext>
            </a:extLst>
          </p:cNvPr>
          <p:cNvSpPr txBox="1">
            <a:spLocks/>
          </p:cNvSpPr>
          <p:nvPr/>
        </p:nvSpPr>
        <p:spPr>
          <a:xfrm>
            <a:off x="1295402" y="2556932"/>
            <a:ext cx="9601196" cy="3318936"/>
          </a:xfrm>
          <a:prstGeom prst="rect">
            <a:avLst/>
          </a:prstGeom>
        </p:spPr>
        <p:txBody>
          <a:bodyPr vert="horz" lIns="91440" tIns="45720" rIns="91440" bIns="45720" rtlCol="0" anchor="t">
            <a:normAutofit fontScale="92500" lnSpcReduction="10000"/>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None/>
            </a:pPr>
            <a:r>
              <a:rPr lang="el-GR" b="1" dirty="0">
                <a:solidFill>
                  <a:schemeClr val="tx1"/>
                </a:solidFill>
              </a:rPr>
              <a:t>Άσκηση</a:t>
            </a:r>
          </a:p>
          <a:p>
            <a:r>
              <a:rPr lang="el-GR" dirty="0"/>
              <a:t>Επεκτείνατε τον κώδικα για την αριθμομηχανή, ώστε να εκτελεί όλες τις βασικές αριθμητικές πράξεις (πρόσθεση, αφαίρεση, πολλαπλασιασμό, διαίρεση). Προσέξτε το θέμα της διαίρεσης με το μηδέν. </a:t>
            </a:r>
          </a:p>
          <a:p>
            <a:r>
              <a:rPr lang="el-GR" dirty="0"/>
              <a:t>Γράψτε ένα πρόγραμμα το οποίο να δημιουργεί μία γραφική </a:t>
            </a:r>
            <a:r>
              <a:rPr lang="el-GR" dirty="0" err="1"/>
              <a:t>διεπαφή</a:t>
            </a:r>
            <a:r>
              <a:rPr lang="el-GR" dirty="0"/>
              <a:t> χρήστη, η οποία θα περιλαμβάνει όλα τα απαραίτητα γραφικά στοιχεία (ετικέτες, πεδία εισόδου, κουμπιά), ώστε ο χρήστης να εισάγει μια θερμοκρασία σε κλίμακα Κελσίου (C) και με το πάτημα ενός κουμπιού αυτή να μετατρέπεται σε κλίμακα Φαρενάιτ (F). Σημείωση: F = (9/5)*C+32</a:t>
            </a:r>
            <a:endParaRPr lang="en-US" b="1" dirty="0">
              <a:solidFill>
                <a:schemeClr val="tx1"/>
              </a:solidFill>
            </a:endParaRPr>
          </a:p>
        </p:txBody>
      </p:sp>
      <p:grpSp>
        <p:nvGrpSpPr>
          <p:cNvPr id="3" name="Ομάδα 2">
            <a:extLst>
              <a:ext uri="{FF2B5EF4-FFF2-40B4-BE49-F238E27FC236}">
                <a16:creationId xmlns:a16="http://schemas.microsoft.com/office/drawing/2014/main" id="{342071AE-E624-9EBA-428E-394B376FEAC8}"/>
              </a:ext>
            </a:extLst>
          </p:cNvPr>
          <p:cNvGrpSpPr/>
          <p:nvPr/>
        </p:nvGrpSpPr>
        <p:grpSpPr>
          <a:xfrm>
            <a:off x="1082546" y="21310"/>
            <a:ext cx="10178162" cy="6775904"/>
            <a:chOff x="1082546" y="21310"/>
            <a:chExt cx="10178162" cy="6775904"/>
          </a:xfrm>
        </p:grpSpPr>
        <p:sp>
          <p:nvSpPr>
            <p:cNvPr id="4" name="TextBox 3">
              <a:extLst>
                <a:ext uri="{FF2B5EF4-FFF2-40B4-BE49-F238E27FC236}">
                  <a16:creationId xmlns:a16="http://schemas.microsoft.com/office/drawing/2014/main" id="{FB985E3E-63AC-488F-4ACF-4529A6868AAA}"/>
                </a:ext>
              </a:extLst>
            </p:cNvPr>
            <p:cNvSpPr txBox="1"/>
            <p:nvPr/>
          </p:nvSpPr>
          <p:spPr>
            <a:xfrm>
              <a:off x="1082546" y="21310"/>
              <a:ext cx="3882794" cy="400110"/>
            </a:xfrm>
            <a:prstGeom prst="rect">
              <a:avLst/>
            </a:prstGeom>
            <a:noFill/>
          </p:spPr>
          <p:txBody>
            <a:bodyPr wrap="none" rtlCol="0">
              <a:spAutoFit/>
            </a:bodyPr>
            <a:lstStyle/>
            <a:p>
              <a:pPr algn="ctr"/>
              <a:r>
                <a:rPr lang="el-GR" sz="2000" dirty="0">
                  <a:solidFill>
                    <a:schemeClr val="bg1"/>
                  </a:solidFill>
                </a:rPr>
                <a:t>Δ.Π.Μ.Σ. Εφαρμοσμένα Μαθηματικά</a:t>
              </a:r>
            </a:p>
          </p:txBody>
        </p:sp>
        <p:sp>
          <p:nvSpPr>
            <p:cNvPr id="5" name="TextBox 4">
              <a:extLst>
                <a:ext uri="{FF2B5EF4-FFF2-40B4-BE49-F238E27FC236}">
                  <a16:creationId xmlns:a16="http://schemas.microsoft.com/office/drawing/2014/main" id="{CFD6B628-B8EF-AAC0-1DBC-43641FCA947B}"/>
                </a:ext>
              </a:extLst>
            </p:cNvPr>
            <p:cNvSpPr txBox="1"/>
            <p:nvPr/>
          </p:nvSpPr>
          <p:spPr>
            <a:xfrm>
              <a:off x="7226661" y="21310"/>
              <a:ext cx="4031775" cy="400110"/>
            </a:xfrm>
            <a:prstGeom prst="rect">
              <a:avLst/>
            </a:prstGeom>
            <a:noFill/>
          </p:spPr>
          <p:txBody>
            <a:bodyPr wrap="square" rtlCol="0">
              <a:spAutoFit/>
            </a:bodyPr>
            <a:lstStyle/>
            <a:p>
              <a:pPr algn="ctr"/>
              <a:r>
                <a:rPr lang="el-GR" sz="2000" dirty="0">
                  <a:solidFill>
                    <a:schemeClr val="bg1"/>
                  </a:solidFill>
                </a:rPr>
                <a:t>Προγραμματισμός σε Γλώσσα</a:t>
              </a:r>
              <a:r>
                <a:rPr lang="en-US" sz="2000" dirty="0">
                  <a:solidFill>
                    <a:schemeClr val="bg1"/>
                  </a:solidFill>
                </a:rPr>
                <a:t> Python</a:t>
              </a:r>
              <a:r>
                <a:rPr lang="el-GR" sz="2000" dirty="0">
                  <a:solidFill>
                    <a:schemeClr val="bg1"/>
                  </a:solidFill>
                </a:rPr>
                <a:t> </a:t>
              </a:r>
            </a:p>
          </p:txBody>
        </p:sp>
        <p:sp>
          <p:nvSpPr>
            <p:cNvPr id="6" name="TextBox 5">
              <a:extLst>
                <a:ext uri="{FF2B5EF4-FFF2-40B4-BE49-F238E27FC236}">
                  <a16:creationId xmlns:a16="http://schemas.microsoft.com/office/drawing/2014/main" id="{05CCB910-23DE-33CD-A6A3-A7AAB56CE26A}"/>
                </a:ext>
              </a:extLst>
            </p:cNvPr>
            <p:cNvSpPr txBox="1"/>
            <p:nvPr/>
          </p:nvSpPr>
          <p:spPr>
            <a:xfrm>
              <a:off x="1472750" y="6397104"/>
              <a:ext cx="3106941" cy="400110"/>
            </a:xfrm>
            <a:prstGeom prst="rect">
              <a:avLst/>
            </a:prstGeom>
            <a:noFill/>
          </p:spPr>
          <p:txBody>
            <a:bodyPr wrap="none" rtlCol="0">
              <a:spAutoFit/>
            </a:bodyPr>
            <a:lstStyle/>
            <a:p>
              <a:pPr algn="ctr"/>
              <a:r>
                <a:rPr lang="el-GR" sz="2000" dirty="0">
                  <a:solidFill>
                    <a:schemeClr val="bg1"/>
                  </a:solidFill>
                </a:rPr>
                <a:t>Καθηγητής Ηλιάδης Λάζαρος</a:t>
              </a:r>
            </a:p>
          </p:txBody>
        </p:sp>
        <p:sp>
          <p:nvSpPr>
            <p:cNvPr id="8" name="TextBox 7">
              <a:extLst>
                <a:ext uri="{FF2B5EF4-FFF2-40B4-BE49-F238E27FC236}">
                  <a16:creationId xmlns:a16="http://schemas.microsoft.com/office/drawing/2014/main" id="{D3550C69-9609-BAD0-38EC-4542AB114438}"/>
                </a:ext>
              </a:extLst>
            </p:cNvPr>
            <p:cNvSpPr txBox="1"/>
            <p:nvPr/>
          </p:nvSpPr>
          <p:spPr>
            <a:xfrm>
              <a:off x="7228933" y="6397104"/>
              <a:ext cx="4031775" cy="400110"/>
            </a:xfrm>
            <a:prstGeom prst="rect">
              <a:avLst/>
            </a:prstGeom>
            <a:noFill/>
          </p:spPr>
          <p:txBody>
            <a:bodyPr wrap="square" rtlCol="0">
              <a:spAutoFit/>
            </a:bodyPr>
            <a:lstStyle/>
            <a:p>
              <a:pPr algn="ctr"/>
              <a:r>
                <a:rPr lang="el-GR" sz="2000" dirty="0">
                  <a:solidFill>
                    <a:schemeClr val="bg1"/>
                  </a:solidFill>
                </a:rPr>
                <a:t>Δρ. Ψαθάς Αναστάσιος Παναγιώτης</a:t>
              </a:r>
            </a:p>
          </p:txBody>
        </p:sp>
        <p:sp>
          <p:nvSpPr>
            <p:cNvPr id="9" name="TextBox 8">
              <a:extLst>
                <a:ext uri="{FF2B5EF4-FFF2-40B4-BE49-F238E27FC236}">
                  <a16:creationId xmlns:a16="http://schemas.microsoft.com/office/drawing/2014/main" id="{BB76E031-83F4-644F-5BF0-1E92C3C33118}"/>
                </a:ext>
              </a:extLst>
            </p:cNvPr>
            <p:cNvSpPr txBox="1"/>
            <p:nvPr/>
          </p:nvSpPr>
          <p:spPr>
            <a:xfrm>
              <a:off x="5843975" y="6301555"/>
              <a:ext cx="490402" cy="400110"/>
            </a:xfrm>
            <a:prstGeom prst="rect">
              <a:avLst/>
            </a:prstGeom>
            <a:noFill/>
          </p:spPr>
          <p:txBody>
            <a:bodyPr wrap="square" rtlCol="0">
              <a:spAutoFit/>
            </a:bodyPr>
            <a:lstStyle/>
            <a:p>
              <a:pPr algn="ctr"/>
              <a:r>
                <a:rPr lang="en-US" sz="2000" dirty="0">
                  <a:solidFill>
                    <a:schemeClr val="bg1"/>
                  </a:solidFill>
                </a:rPr>
                <a:t>82</a:t>
              </a:r>
              <a:endParaRPr lang="el-GR" sz="2000" dirty="0">
                <a:solidFill>
                  <a:schemeClr val="bg1"/>
                </a:solidFill>
              </a:endParaRPr>
            </a:p>
          </p:txBody>
        </p:sp>
      </p:grpSp>
    </p:spTree>
    <p:extLst>
      <p:ext uri="{BB962C8B-B14F-4D97-AF65-F5344CB8AC3E}">
        <p14:creationId xmlns:p14="http://schemas.microsoft.com/office/powerpoint/2010/main" val="21672189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9162D0-DFD1-4922-07AC-9FD50A91D4BF}"/>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8CCDBFF6-6F62-D66A-AF7C-A2A6FC7C9F3F}"/>
              </a:ext>
            </a:extLst>
          </p:cNvPr>
          <p:cNvSpPr>
            <a:spLocks noGrp="1"/>
          </p:cNvSpPr>
          <p:nvPr>
            <p:ph type="title"/>
          </p:nvPr>
        </p:nvSpPr>
        <p:spPr/>
        <p:txBody>
          <a:bodyPr/>
          <a:lstStyle/>
          <a:p>
            <a:r>
              <a:rPr lang="el-GR" dirty="0"/>
              <a:t>Επαναληπτικές Ασκήσεις</a:t>
            </a:r>
          </a:p>
        </p:txBody>
      </p:sp>
      <p:sp>
        <p:nvSpPr>
          <p:cNvPr id="7" name="Θέση περιεχομένου 2">
            <a:extLst>
              <a:ext uri="{FF2B5EF4-FFF2-40B4-BE49-F238E27FC236}">
                <a16:creationId xmlns:a16="http://schemas.microsoft.com/office/drawing/2014/main" id="{25A155EC-A133-456E-5C8D-DC964E1826ED}"/>
              </a:ext>
            </a:extLst>
          </p:cNvPr>
          <p:cNvSpPr txBox="1">
            <a:spLocks/>
          </p:cNvSpPr>
          <p:nvPr/>
        </p:nvSpPr>
        <p:spPr>
          <a:xfrm>
            <a:off x="1295402" y="2556932"/>
            <a:ext cx="9601196" cy="3318936"/>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457200" indent="-457200">
              <a:buFont typeface="+mj-lt"/>
              <a:buAutoNum type="arabicPeriod"/>
            </a:pPr>
            <a:r>
              <a:rPr lang="el-GR" dirty="0">
                <a:solidFill>
                  <a:schemeClr val="tx1"/>
                </a:solidFill>
              </a:rPr>
              <a:t>Να γράψετε ένα πρόγραμμα που να ζητάει τους συντελεστές ενός τριωνύμου, και με τη βοήθεια τις Διακρίνουσας, να βρίσκει τις τιμές που το μηδενίζουν (εάν αυτές υπάρχουν)</a:t>
            </a:r>
          </a:p>
          <a:p>
            <a:pPr marL="457200" indent="-457200">
              <a:buFont typeface="+mj-lt"/>
              <a:buAutoNum type="arabicPeriod"/>
            </a:pPr>
            <a:r>
              <a:rPr lang="el-GR" dirty="0">
                <a:solidFill>
                  <a:schemeClr val="tx1"/>
                </a:solidFill>
              </a:rPr>
              <a:t>Να γραφεί ένα πρόγραμμα που να εκτυπώνει όλους τους πρώτους αριθμούς μέχρι το 100. Να τροποποιηθεί αυτό το πρόγραμμα κατάλληλα ώστε, να ζητάει από το χρήστη να δώσει ένα ακέραιο αριθμό μεγαλύτερο του 100, και να εκτυπώνει όλους τους πρώτους αριθμούς μέχρι εκείνο τον αριθμό.</a:t>
            </a:r>
          </a:p>
          <a:p>
            <a:pPr marL="0" indent="0">
              <a:buNone/>
            </a:pPr>
            <a:endParaRPr lang="en-US" dirty="0">
              <a:solidFill>
                <a:schemeClr val="tx1"/>
              </a:solidFill>
            </a:endParaRPr>
          </a:p>
        </p:txBody>
      </p:sp>
      <p:grpSp>
        <p:nvGrpSpPr>
          <p:cNvPr id="3" name="Ομάδα 2">
            <a:extLst>
              <a:ext uri="{FF2B5EF4-FFF2-40B4-BE49-F238E27FC236}">
                <a16:creationId xmlns:a16="http://schemas.microsoft.com/office/drawing/2014/main" id="{94BEC8CB-CE55-16B7-4114-AB19823D4867}"/>
              </a:ext>
            </a:extLst>
          </p:cNvPr>
          <p:cNvGrpSpPr/>
          <p:nvPr/>
        </p:nvGrpSpPr>
        <p:grpSpPr>
          <a:xfrm>
            <a:off x="1082546" y="21310"/>
            <a:ext cx="10178162" cy="6775904"/>
            <a:chOff x="1082546" y="21310"/>
            <a:chExt cx="10178162" cy="6775904"/>
          </a:xfrm>
        </p:grpSpPr>
        <p:sp>
          <p:nvSpPr>
            <p:cNvPr id="4" name="TextBox 3">
              <a:extLst>
                <a:ext uri="{FF2B5EF4-FFF2-40B4-BE49-F238E27FC236}">
                  <a16:creationId xmlns:a16="http://schemas.microsoft.com/office/drawing/2014/main" id="{D1D1C51A-B463-D292-A0D3-364510F37C3D}"/>
                </a:ext>
              </a:extLst>
            </p:cNvPr>
            <p:cNvSpPr txBox="1"/>
            <p:nvPr/>
          </p:nvSpPr>
          <p:spPr>
            <a:xfrm>
              <a:off x="1082546" y="21310"/>
              <a:ext cx="3882794" cy="400110"/>
            </a:xfrm>
            <a:prstGeom prst="rect">
              <a:avLst/>
            </a:prstGeom>
            <a:noFill/>
          </p:spPr>
          <p:txBody>
            <a:bodyPr wrap="none" rtlCol="0">
              <a:spAutoFit/>
            </a:bodyPr>
            <a:lstStyle/>
            <a:p>
              <a:pPr algn="ctr"/>
              <a:r>
                <a:rPr lang="el-GR" sz="2000" dirty="0">
                  <a:solidFill>
                    <a:schemeClr val="bg1"/>
                  </a:solidFill>
                </a:rPr>
                <a:t>Δ.Π.Μ.Σ. Εφαρμοσμένα Μαθηματικά</a:t>
              </a:r>
            </a:p>
          </p:txBody>
        </p:sp>
        <p:sp>
          <p:nvSpPr>
            <p:cNvPr id="5" name="TextBox 4">
              <a:extLst>
                <a:ext uri="{FF2B5EF4-FFF2-40B4-BE49-F238E27FC236}">
                  <a16:creationId xmlns:a16="http://schemas.microsoft.com/office/drawing/2014/main" id="{DDD1404E-AB8E-7C2C-896B-A2135EFA30DB}"/>
                </a:ext>
              </a:extLst>
            </p:cNvPr>
            <p:cNvSpPr txBox="1"/>
            <p:nvPr/>
          </p:nvSpPr>
          <p:spPr>
            <a:xfrm>
              <a:off x="7226661" y="21310"/>
              <a:ext cx="4031775" cy="400110"/>
            </a:xfrm>
            <a:prstGeom prst="rect">
              <a:avLst/>
            </a:prstGeom>
            <a:noFill/>
          </p:spPr>
          <p:txBody>
            <a:bodyPr wrap="square" rtlCol="0">
              <a:spAutoFit/>
            </a:bodyPr>
            <a:lstStyle/>
            <a:p>
              <a:pPr algn="ctr"/>
              <a:r>
                <a:rPr lang="el-GR" sz="2000" dirty="0">
                  <a:solidFill>
                    <a:schemeClr val="bg1"/>
                  </a:solidFill>
                </a:rPr>
                <a:t>Προγραμματισμός σε Γλώσσα</a:t>
              </a:r>
              <a:r>
                <a:rPr lang="en-US" sz="2000" dirty="0">
                  <a:solidFill>
                    <a:schemeClr val="bg1"/>
                  </a:solidFill>
                </a:rPr>
                <a:t> Python</a:t>
              </a:r>
              <a:r>
                <a:rPr lang="el-GR" sz="2000" dirty="0">
                  <a:solidFill>
                    <a:schemeClr val="bg1"/>
                  </a:solidFill>
                </a:rPr>
                <a:t> </a:t>
              </a:r>
            </a:p>
          </p:txBody>
        </p:sp>
        <p:sp>
          <p:nvSpPr>
            <p:cNvPr id="6" name="TextBox 5">
              <a:extLst>
                <a:ext uri="{FF2B5EF4-FFF2-40B4-BE49-F238E27FC236}">
                  <a16:creationId xmlns:a16="http://schemas.microsoft.com/office/drawing/2014/main" id="{615628E6-B888-DF5E-6A44-DC952BCDC22A}"/>
                </a:ext>
              </a:extLst>
            </p:cNvPr>
            <p:cNvSpPr txBox="1"/>
            <p:nvPr/>
          </p:nvSpPr>
          <p:spPr>
            <a:xfrm>
              <a:off x="1472750" y="6397104"/>
              <a:ext cx="3106941" cy="400110"/>
            </a:xfrm>
            <a:prstGeom prst="rect">
              <a:avLst/>
            </a:prstGeom>
            <a:noFill/>
          </p:spPr>
          <p:txBody>
            <a:bodyPr wrap="none" rtlCol="0">
              <a:spAutoFit/>
            </a:bodyPr>
            <a:lstStyle/>
            <a:p>
              <a:pPr algn="ctr"/>
              <a:r>
                <a:rPr lang="el-GR" sz="2000" dirty="0">
                  <a:solidFill>
                    <a:schemeClr val="bg1"/>
                  </a:solidFill>
                </a:rPr>
                <a:t>Καθηγητής Ηλιάδης Λάζαρος</a:t>
              </a:r>
            </a:p>
          </p:txBody>
        </p:sp>
        <p:sp>
          <p:nvSpPr>
            <p:cNvPr id="8" name="TextBox 7">
              <a:extLst>
                <a:ext uri="{FF2B5EF4-FFF2-40B4-BE49-F238E27FC236}">
                  <a16:creationId xmlns:a16="http://schemas.microsoft.com/office/drawing/2014/main" id="{CDC97109-DE19-3920-158F-184EA9688A46}"/>
                </a:ext>
              </a:extLst>
            </p:cNvPr>
            <p:cNvSpPr txBox="1"/>
            <p:nvPr/>
          </p:nvSpPr>
          <p:spPr>
            <a:xfrm>
              <a:off x="7228933" y="6397104"/>
              <a:ext cx="4031775" cy="400110"/>
            </a:xfrm>
            <a:prstGeom prst="rect">
              <a:avLst/>
            </a:prstGeom>
            <a:noFill/>
          </p:spPr>
          <p:txBody>
            <a:bodyPr wrap="square" rtlCol="0">
              <a:spAutoFit/>
            </a:bodyPr>
            <a:lstStyle/>
            <a:p>
              <a:pPr algn="ctr"/>
              <a:r>
                <a:rPr lang="el-GR" sz="2000" dirty="0">
                  <a:solidFill>
                    <a:schemeClr val="bg1"/>
                  </a:solidFill>
                </a:rPr>
                <a:t>Δρ. Ψαθάς Αναστάσιος Παναγιώτης</a:t>
              </a:r>
            </a:p>
          </p:txBody>
        </p:sp>
        <p:sp>
          <p:nvSpPr>
            <p:cNvPr id="9" name="TextBox 8">
              <a:extLst>
                <a:ext uri="{FF2B5EF4-FFF2-40B4-BE49-F238E27FC236}">
                  <a16:creationId xmlns:a16="http://schemas.microsoft.com/office/drawing/2014/main" id="{62139456-D74F-DF25-3489-2595E31452ED}"/>
                </a:ext>
              </a:extLst>
            </p:cNvPr>
            <p:cNvSpPr txBox="1"/>
            <p:nvPr/>
          </p:nvSpPr>
          <p:spPr>
            <a:xfrm>
              <a:off x="5843975" y="6301555"/>
              <a:ext cx="490402" cy="400110"/>
            </a:xfrm>
            <a:prstGeom prst="rect">
              <a:avLst/>
            </a:prstGeom>
            <a:noFill/>
          </p:spPr>
          <p:txBody>
            <a:bodyPr wrap="square" rtlCol="0">
              <a:spAutoFit/>
            </a:bodyPr>
            <a:lstStyle/>
            <a:p>
              <a:pPr algn="ctr"/>
              <a:r>
                <a:rPr lang="en-US" sz="2000" dirty="0">
                  <a:solidFill>
                    <a:schemeClr val="bg1"/>
                  </a:solidFill>
                </a:rPr>
                <a:t>83</a:t>
              </a:r>
              <a:endParaRPr lang="el-GR" sz="2000" dirty="0">
                <a:solidFill>
                  <a:schemeClr val="bg1"/>
                </a:solidFill>
              </a:endParaRPr>
            </a:p>
          </p:txBody>
        </p:sp>
      </p:grpSp>
    </p:spTree>
    <p:extLst>
      <p:ext uri="{BB962C8B-B14F-4D97-AF65-F5344CB8AC3E}">
        <p14:creationId xmlns:p14="http://schemas.microsoft.com/office/powerpoint/2010/main" val="24955625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7185AC-7C16-CD03-7776-9EED5D2C8118}"/>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6138913C-AA8F-E237-EC53-71962F060DD0}"/>
              </a:ext>
            </a:extLst>
          </p:cNvPr>
          <p:cNvSpPr>
            <a:spLocks noGrp="1"/>
          </p:cNvSpPr>
          <p:nvPr>
            <p:ph type="title"/>
          </p:nvPr>
        </p:nvSpPr>
        <p:spPr/>
        <p:txBody>
          <a:bodyPr/>
          <a:lstStyle/>
          <a:p>
            <a:r>
              <a:rPr lang="el-GR" dirty="0"/>
              <a:t>Επαναληπτικές Ασκήσεις</a:t>
            </a:r>
          </a:p>
        </p:txBody>
      </p:sp>
      <p:sp>
        <p:nvSpPr>
          <p:cNvPr id="7" name="Θέση περιεχομένου 2">
            <a:extLst>
              <a:ext uri="{FF2B5EF4-FFF2-40B4-BE49-F238E27FC236}">
                <a16:creationId xmlns:a16="http://schemas.microsoft.com/office/drawing/2014/main" id="{67ACA35C-E712-0AAC-9E85-F66A062A633C}"/>
              </a:ext>
            </a:extLst>
          </p:cNvPr>
          <p:cNvSpPr txBox="1">
            <a:spLocks/>
          </p:cNvSpPr>
          <p:nvPr/>
        </p:nvSpPr>
        <p:spPr>
          <a:xfrm>
            <a:off x="1295402" y="2556932"/>
            <a:ext cx="9601196" cy="3318936"/>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457200" indent="-457200">
              <a:buFont typeface="+mj-lt"/>
              <a:buAutoNum type="arabicPeriod" startAt="3"/>
            </a:pPr>
            <a:r>
              <a:rPr lang="el-GR" dirty="0">
                <a:solidFill>
                  <a:schemeClr val="tx1"/>
                </a:solidFill>
              </a:rPr>
              <a:t>Να γράψετε ένα πρόγραμμα που να ζητάει από τον χρήστη να του δώσει ένα ακέραιο αριθμό στο δεκαδικό σύστημα και να τον μετατρέπει σε δυαδικό. Έπειτα να γράψετε ένα πρόγραμμα που να κάνει το αντίστροφο. Τέλος συνδυάζοντας τις βασικές αρχές από τα δύο προγράμματα να φτιάξετε ένα πρόγραμμα που να ζητάει από το χρήστη να του δηλώσει αν ο αριθμός που θα δώσει ανήκει στο δυαδικό ή στο δεκαδικό σύστημα, έπειτα να δώσει αυτόν τον αριθμό και να τον μετατρέψει στο αντίστοιχο του άλλου συστήματος.</a:t>
            </a:r>
          </a:p>
          <a:p>
            <a:pPr marL="0" indent="0">
              <a:buNone/>
            </a:pPr>
            <a:endParaRPr lang="en-US" dirty="0">
              <a:solidFill>
                <a:schemeClr val="tx1"/>
              </a:solidFill>
            </a:endParaRPr>
          </a:p>
        </p:txBody>
      </p:sp>
      <p:grpSp>
        <p:nvGrpSpPr>
          <p:cNvPr id="3" name="Ομάδα 2">
            <a:extLst>
              <a:ext uri="{FF2B5EF4-FFF2-40B4-BE49-F238E27FC236}">
                <a16:creationId xmlns:a16="http://schemas.microsoft.com/office/drawing/2014/main" id="{058112A0-273C-753E-4A27-36D135F6258B}"/>
              </a:ext>
            </a:extLst>
          </p:cNvPr>
          <p:cNvGrpSpPr/>
          <p:nvPr/>
        </p:nvGrpSpPr>
        <p:grpSpPr>
          <a:xfrm>
            <a:off x="1082546" y="21310"/>
            <a:ext cx="10178162" cy="6775904"/>
            <a:chOff x="1082546" y="21310"/>
            <a:chExt cx="10178162" cy="6775904"/>
          </a:xfrm>
        </p:grpSpPr>
        <p:sp>
          <p:nvSpPr>
            <p:cNvPr id="4" name="TextBox 3">
              <a:extLst>
                <a:ext uri="{FF2B5EF4-FFF2-40B4-BE49-F238E27FC236}">
                  <a16:creationId xmlns:a16="http://schemas.microsoft.com/office/drawing/2014/main" id="{842E7899-0D1F-7E1A-C555-DF95E7E900F5}"/>
                </a:ext>
              </a:extLst>
            </p:cNvPr>
            <p:cNvSpPr txBox="1"/>
            <p:nvPr/>
          </p:nvSpPr>
          <p:spPr>
            <a:xfrm>
              <a:off x="1082546" y="21310"/>
              <a:ext cx="3882794" cy="400110"/>
            </a:xfrm>
            <a:prstGeom prst="rect">
              <a:avLst/>
            </a:prstGeom>
            <a:noFill/>
          </p:spPr>
          <p:txBody>
            <a:bodyPr wrap="none" rtlCol="0">
              <a:spAutoFit/>
            </a:bodyPr>
            <a:lstStyle/>
            <a:p>
              <a:pPr algn="ctr"/>
              <a:r>
                <a:rPr lang="el-GR" sz="2000" dirty="0">
                  <a:solidFill>
                    <a:schemeClr val="bg1"/>
                  </a:solidFill>
                </a:rPr>
                <a:t>Δ.Π.Μ.Σ. Εφαρμοσμένα Μαθηματικά</a:t>
              </a:r>
            </a:p>
          </p:txBody>
        </p:sp>
        <p:sp>
          <p:nvSpPr>
            <p:cNvPr id="5" name="TextBox 4">
              <a:extLst>
                <a:ext uri="{FF2B5EF4-FFF2-40B4-BE49-F238E27FC236}">
                  <a16:creationId xmlns:a16="http://schemas.microsoft.com/office/drawing/2014/main" id="{FD9736A3-A651-CBD0-FF53-B2AACD39B09B}"/>
                </a:ext>
              </a:extLst>
            </p:cNvPr>
            <p:cNvSpPr txBox="1"/>
            <p:nvPr/>
          </p:nvSpPr>
          <p:spPr>
            <a:xfrm>
              <a:off x="7226661" y="21310"/>
              <a:ext cx="4031775" cy="400110"/>
            </a:xfrm>
            <a:prstGeom prst="rect">
              <a:avLst/>
            </a:prstGeom>
            <a:noFill/>
          </p:spPr>
          <p:txBody>
            <a:bodyPr wrap="square" rtlCol="0">
              <a:spAutoFit/>
            </a:bodyPr>
            <a:lstStyle/>
            <a:p>
              <a:pPr algn="ctr"/>
              <a:r>
                <a:rPr lang="el-GR" sz="2000" dirty="0">
                  <a:solidFill>
                    <a:schemeClr val="bg1"/>
                  </a:solidFill>
                </a:rPr>
                <a:t>Προγραμματισμός σε Γλώσσα</a:t>
              </a:r>
              <a:r>
                <a:rPr lang="en-US" sz="2000" dirty="0">
                  <a:solidFill>
                    <a:schemeClr val="bg1"/>
                  </a:solidFill>
                </a:rPr>
                <a:t> Python</a:t>
              </a:r>
              <a:r>
                <a:rPr lang="el-GR" sz="2000" dirty="0">
                  <a:solidFill>
                    <a:schemeClr val="bg1"/>
                  </a:solidFill>
                </a:rPr>
                <a:t> </a:t>
              </a:r>
            </a:p>
          </p:txBody>
        </p:sp>
        <p:sp>
          <p:nvSpPr>
            <p:cNvPr id="6" name="TextBox 5">
              <a:extLst>
                <a:ext uri="{FF2B5EF4-FFF2-40B4-BE49-F238E27FC236}">
                  <a16:creationId xmlns:a16="http://schemas.microsoft.com/office/drawing/2014/main" id="{566924D1-34EE-8ED2-8F9C-4ED95B6FD96C}"/>
                </a:ext>
              </a:extLst>
            </p:cNvPr>
            <p:cNvSpPr txBox="1"/>
            <p:nvPr/>
          </p:nvSpPr>
          <p:spPr>
            <a:xfrm>
              <a:off x="1472750" y="6397104"/>
              <a:ext cx="3106941" cy="400110"/>
            </a:xfrm>
            <a:prstGeom prst="rect">
              <a:avLst/>
            </a:prstGeom>
            <a:noFill/>
          </p:spPr>
          <p:txBody>
            <a:bodyPr wrap="none" rtlCol="0">
              <a:spAutoFit/>
            </a:bodyPr>
            <a:lstStyle/>
            <a:p>
              <a:pPr algn="ctr"/>
              <a:r>
                <a:rPr lang="el-GR" sz="2000" dirty="0">
                  <a:solidFill>
                    <a:schemeClr val="bg1"/>
                  </a:solidFill>
                </a:rPr>
                <a:t>Καθηγητής Ηλιάδης Λάζαρος</a:t>
              </a:r>
            </a:p>
          </p:txBody>
        </p:sp>
        <p:sp>
          <p:nvSpPr>
            <p:cNvPr id="8" name="TextBox 7">
              <a:extLst>
                <a:ext uri="{FF2B5EF4-FFF2-40B4-BE49-F238E27FC236}">
                  <a16:creationId xmlns:a16="http://schemas.microsoft.com/office/drawing/2014/main" id="{29702292-1AF0-E0C3-6FCD-209D2E5F128F}"/>
                </a:ext>
              </a:extLst>
            </p:cNvPr>
            <p:cNvSpPr txBox="1"/>
            <p:nvPr/>
          </p:nvSpPr>
          <p:spPr>
            <a:xfrm>
              <a:off x="7228933" y="6397104"/>
              <a:ext cx="4031775" cy="400110"/>
            </a:xfrm>
            <a:prstGeom prst="rect">
              <a:avLst/>
            </a:prstGeom>
            <a:noFill/>
          </p:spPr>
          <p:txBody>
            <a:bodyPr wrap="square" rtlCol="0">
              <a:spAutoFit/>
            </a:bodyPr>
            <a:lstStyle/>
            <a:p>
              <a:pPr algn="ctr"/>
              <a:r>
                <a:rPr lang="el-GR" sz="2000" dirty="0">
                  <a:solidFill>
                    <a:schemeClr val="bg1"/>
                  </a:solidFill>
                </a:rPr>
                <a:t>Δρ. Ψαθάς Αναστάσιος Παναγιώτης</a:t>
              </a:r>
            </a:p>
          </p:txBody>
        </p:sp>
        <p:sp>
          <p:nvSpPr>
            <p:cNvPr id="9" name="TextBox 8">
              <a:extLst>
                <a:ext uri="{FF2B5EF4-FFF2-40B4-BE49-F238E27FC236}">
                  <a16:creationId xmlns:a16="http://schemas.microsoft.com/office/drawing/2014/main" id="{73473E38-4050-A184-18F4-D80DDC14EC2B}"/>
                </a:ext>
              </a:extLst>
            </p:cNvPr>
            <p:cNvSpPr txBox="1"/>
            <p:nvPr/>
          </p:nvSpPr>
          <p:spPr>
            <a:xfrm>
              <a:off x="5843975" y="6301555"/>
              <a:ext cx="490402" cy="400110"/>
            </a:xfrm>
            <a:prstGeom prst="rect">
              <a:avLst/>
            </a:prstGeom>
            <a:noFill/>
          </p:spPr>
          <p:txBody>
            <a:bodyPr wrap="square" rtlCol="0">
              <a:spAutoFit/>
            </a:bodyPr>
            <a:lstStyle/>
            <a:p>
              <a:pPr algn="ctr"/>
              <a:r>
                <a:rPr lang="en-US" sz="2000" dirty="0">
                  <a:solidFill>
                    <a:schemeClr val="bg1"/>
                  </a:solidFill>
                </a:rPr>
                <a:t>84</a:t>
              </a:r>
              <a:endParaRPr lang="el-GR" sz="2000" dirty="0">
                <a:solidFill>
                  <a:schemeClr val="bg1"/>
                </a:solidFill>
              </a:endParaRPr>
            </a:p>
          </p:txBody>
        </p:sp>
      </p:grpSp>
    </p:spTree>
    <p:extLst>
      <p:ext uri="{BB962C8B-B14F-4D97-AF65-F5344CB8AC3E}">
        <p14:creationId xmlns:p14="http://schemas.microsoft.com/office/powerpoint/2010/main" val="10578829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9E6BDC-CF14-B95E-9B1E-0E04DEFFFEB1}"/>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239F6102-FDD8-92DE-1236-CD5BA1C576EB}"/>
              </a:ext>
            </a:extLst>
          </p:cNvPr>
          <p:cNvSpPr>
            <a:spLocks noGrp="1"/>
          </p:cNvSpPr>
          <p:nvPr>
            <p:ph type="title"/>
          </p:nvPr>
        </p:nvSpPr>
        <p:spPr/>
        <p:txBody>
          <a:bodyPr/>
          <a:lstStyle/>
          <a:p>
            <a:r>
              <a:rPr lang="el-GR" dirty="0"/>
              <a:t>Επαναληπτικές Ασκήσεις</a:t>
            </a:r>
          </a:p>
        </p:txBody>
      </p:sp>
      <p:sp>
        <p:nvSpPr>
          <p:cNvPr id="7" name="Θέση περιεχομένου 2">
            <a:extLst>
              <a:ext uri="{FF2B5EF4-FFF2-40B4-BE49-F238E27FC236}">
                <a16:creationId xmlns:a16="http://schemas.microsoft.com/office/drawing/2014/main" id="{B147616F-2C3F-B80F-6E12-4F011FF14CAA}"/>
              </a:ext>
            </a:extLst>
          </p:cNvPr>
          <p:cNvSpPr txBox="1">
            <a:spLocks/>
          </p:cNvSpPr>
          <p:nvPr/>
        </p:nvSpPr>
        <p:spPr>
          <a:xfrm>
            <a:off x="1295402" y="2556932"/>
            <a:ext cx="9601196" cy="3318936"/>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457200" indent="-457200">
              <a:buFont typeface="+mj-lt"/>
              <a:buAutoNum type="arabicPeriod" startAt="4"/>
            </a:pPr>
            <a:r>
              <a:rPr lang="el-GR" dirty="0">
                <a:solidFill>
                  <a:schemeClr val="tx1"/>
                </a:solidFill>
              </a:rPr>
              <a:t>Να φτιάξετε ένα πρόγραμμα που να υπολογίζει το Μέγιστο Κοινό Διαιρέτη (ΜΚΔ) και το Ελάχιστο Κοινό Πολλαπλάσιο (ΕΚΠ) δύο αριθμών.</a:t>
            </a:r>
          </a:p>
          <a:p>
            <a:pPr marL="457200" indent="-457200">
              <a:buFont typeface="+mj-lt"/>
              <a:buAutoNum type="arabicPeriod" startAt="4"/>
            </a:pPr>
            <a:r>
              <a:rPr lang="el-GR" dirty="0">
                <a:solidFill>
                  <a:schemeClr val="tx1"/>
                </a:solidFill>
              </a:rPr>
              <a:t>Να γράψετε ένα πρόγραμμα που να αναλύει έναν αριθμό σε γινόμενο πρώτων παραγόντων.</a:t>
            </a:r>
          </a:p>
          <a:p>
            <a:pPr marL="457200" indent="-457200">
              <a:buFont typeface="+mj-lt"/>
              <a:buAutoNum type="arabicPeriod" startAt="4"/>
            </a:pPr>
            <a:r>
              <a:rPr lang="el-GR" dirty="0">
                <a:solidFill>
                  <a:schemeClr val="tx1"/>
                </a:solidFill>
              </a:rPr>
              <a:t>Να δημιουργήσετε το παιχνίδι Κρεμάλα σε </a:t>
            </a:r>
            <a:r>
              <a:rPr lang="el-GR" dirty="0" err="1">
                <a:solidFill>
                  <a:schemeClr val="tx1"/>
                </a:solidFill>
              </a:rPr>
              <a:t>διάδραση</a:t>
            </a:r>
            <a:r>
              <a:rPr lang="el-GR" dirty="0">
                <a:solidFill>
                  <a:schemeClr val="tx1"/>
                </a:solidFill>
              </a:rPr>
              <a:t> με τον χρήστη.</a:t>
            </a:r>
          </a:p>
          <a:p>
            <a:pPr marL="0" indent="0">
              <a:buNone/>
            </a:pPr>
            <a:endParaRPr lang="en-US" dirty="0">
              <a:solidFill>
                <a:schemeClr val="tx1"/>
              </a:solidFill>
            </a:endParaRPr>
          </a:p>
        </p:txBody>
      </p:sp>
      <p:grpSp>
        <p:nvGrpSpPr>
          <p:cNvPr id="3" name="Ομάδα 2">
            <a:extLst>
              <a:ext uri="{FF2B5EF4-FFF2-40B4-BE49-F238E27FC236}">
                <a16:creationId xmlns:a16="http://schemas.microsoft.com/office/drawing/2014/main" id="{656503D1-FAAD-5CC1-4317-61824382DA0C}"/>
              </a:ext>
            </a:extLst>
          </p:cNvPr>
          <p:cNvGrpSpPr/>
          <p:nvPr/>
        </p:nvGrpSpPr>
        <p:grpSpPr>
          <a:xfrm>
            <a:off x="1082546" y="21310"/>
            <a:ext cx="10178162" cy="6775904"/>
            <a:chOff x="1082546" y="21310"/>
            <a:chExt cx="10178162" cy="6775904"/>
          </a:xfrm>
        </p:grpSpPr>
        <p:sp>
          <p:nvSpPr>
            <p:cNvPr id="4" name="TextBox 3">
              <a:extLst>
                <a:ext uri="{FF2B5EF4-FFF2-40B4-BE49-F238E27FC236}">
                  <a16:creationId xmlns:a16="http://schemas.microsoft.com/office/drawing/2014/main" id="{6AFD971F-565C-BFBC-BCEA-330E27DEF76A}"/>
                </a:ext>
              </a:extLst>
            </p:cNvPr>
            <p:cNvSpPr txBox="1"/>
            <p:nvPr/>
          </p:nvSpPr>
          <p:spPr>
            <a:xfrm>
              <a:off x="1082546" y="21310"/>
              <a:ext cx="3882794" cy="400110"/>
            </a:xfrm>
            <a:prstGeom prst="rect">
              <a:avLst/>
            </a:prstGeom>
            <a:noFill/>
          </p:spPr>
          <p:txBody>
            <a:bodyPr wrap="none" rtlCol="0">
              <a:spAutoFit/>
            </a:bodyPr>
            <a:lstStyle/>
            <a:p>
              <a:pPr algn="ctr"/>
              <a:r>
                <a:rPr lang="el-GR" sz="2000" dirty="0">
                  <a:solidFill>
                    <a:schemeClr val="bg1"/>
                  </a:solidFill>
                </a:rPr>
                <a:t>Δ.Π.Μ.Σ. Εφαρμοσμένα Μαθηματικά</a:t>
              </a:r>
            </a:p>
          </p:txBody>
        </p:sp>
        <p:sp>
          <p:nvSpPr>
            <p:cNvPr id="5" name="TextBox 4">
              <a:extLst>
                <a:ext uri="{FF2B5EF4-FFF2-40B4-BE49-F238E27FC236}">
                  <a16:creationId xmlns:a16="http://schemas.microsoft.com/office/drawing/2014/main" id="{46860D00-261B-45DD-DA29-4D0E3CEBDD1A}"/>
                </a:ext>
              </a:extLst>
            </p:cNvPr>
            <p:cNvSpPr txBox="1"/>
            <p:nvPr/>
          </p:nvSpPr>
          <p:spPr>
            <a:xfrm>
              <a:off x="7226661" y="21310"/>
              <a:ext cx="4031775" cy="400110"/>
            </a:xfrm>
            <a:prstGeom prst="rect">
              <a:avLst/>
            </a:prstGeom>
            <a:noFill/>
          </p:spPr>
          <p:txBody>
            <a:bodyPr wrap="square" rtlCol="0">
              <a:spAutoFit/>
            </a:bodyPr>
            <a:lstStyle/>
            <a:p>
              <a:pPr algn="ctr"/>
              <a:r>
                <a:rPr lang="el-GR" sz="2000" dirty="0">
                  <a:solidFill>
                    <a:schemeClr val="bg1"/>
                  </a:solidFill>
                </a:rPr>
                <a:t>Προγραμματισμός σε Γλώσσα</a:t>
              </a:r>
              <a:r>
                <a:rPr lang="en-US" sz="2000" dirty="0">
                  <a:solidFill>
                    <a:schemeClr val="bg1"/>
                  </a:solidFill>
                </a:rPr>
                <a:t> Python</a:t>
              </a:r>
              <a:r>
                <a:rPr lang="el-GR" sz="2000" dirty="0">
                  <a:solidFill>
                    <a:schemeClr val="bg1"/>
                  </a:solidFill>
                </a:rPr>
                <a:t> </a:t>
              </a:r>
            </a:p>
          </p:txBody>
        </p:sp>
        <p:sp>
          <p:nvSpPr>
            <p:cNvPr id="6" name="TextBox 5">
              <a:extLst>
                <a:ext uri="{FF2B5EF4-FFF2-40B4-BE49-F238E27FC236}">
                  <a16:creationId xmlns:a16="http://schemas.microsoft.com/office/drawing/2014/main" id="{AD19CCEE-1ECE-53BC-AA65-A0C738CEE79A}"/>
                </a:ext>
              </a:extLst>
            </p:cNvPr>
            <p:cNvSpPr txBox="1"/>
            <p:nvPr/>
          </p:nvSpPr>
          <p:spPr>
            <a:xfrm>
              <a:off x="1472750" y="6397104"/>
              <a:ext cx="3106941" cy="400110"/>
            </a:xfrm>
            <a:prstGeom prst="rect">
              <a:avLst/>
            </a:prstGeom>
            <a:noFill/>
          </p:spPr>
          <p:txBody>
            <a:bodyPr wrap="none" rtlCol="0">
              <a:spAutoFit/>
            </a:bodyPr>
            <a:lstStyle/>
            <a:p>
              <a:pPr algn="ctr"/>
              <a:r>
                <a:rPr lang="el-GR" sz="2000" dirty="0">
                  <a:solidFill>
                    <a:schemeClr val="bg1"/>
                  </a:solidFill>
                </a:rPr>
                <a:t>Καθηγητής Ηλιάδης Λάζαρος</a:t>
              </a:r>
            </a:p>
          </p:txBody>
        </p:sp>
        <p:sp>
          <p:nvSpPr>
            <p:cNvPr id="8" name="TextBox 7">
              <a:extLst>
                <a:ext uri="{FF2B5EF4-FFF2-40B4-BE49-F238E27FC236}">
                  <a16:creationId xmlns:a16="http://schemas.microsoft.com/office/drawing/2014/main" id="{48E6E54D-FE88-6273-4835-C1836FD544D5}"/>
                </a:ext>
              </a:extLst>
            </p:cNvPr>
            <p:cNvSpPr txBox="1"/>
            <p:nvPr/>
          </p:nvSpPr>
          <p:spPr>
            <a:xfrm>
              <a:off x="7228933" y="6397104"/>
              <a:ext cx="4031775" cy="400110"/>
            </a:xfrm>
            <a:prstGeom prst="rect">
              <a:avLst/>
            </a:prstGeom>
            <a:noFill/>
          </p:spPr>
          <p:txBody>
            <a:bodyPr wrap="square" rtlCol="0">
              <a:spAutoFit/>
            </a:bodyPr>
            <a:lstStyle/>
            <a:p>
              <a:pPr algn="ctr"/>
              <a:r>
                <a:rPr lang="el-GR" sz="2000" dirty="0">
                  <a:solidFill>
                    <a:schemeClr val="bg1"/>
                  </a:solidFill>
                </a:rPr>
                <a:t>Δρ. Ψαθάς Αναστάσιος Παναγιώτης</a:t>
              </a:r>
            </a:p>
          </p:txBody>
        </p:sp>
        <p:sp>
          <p:nvSpPr>
            <p:cNvPr id="9" name="TextBox 8">
              <a:extLst>
                <a:ext uri="{FF2B5EF4-FFF2-40B4-BE49-F238E27FC236}">
                  <a16:creationId xmlns:a16="http://schemas.microsoft.com/office/drawing/2014/main" id="{5621BB04-AE21-7CE9-F0F6-B505EE589A02}"/>
                </a:ext>
              </a:extLst>
            </p:cNvPr>
            <p:cNvSpPr txBox="1"/>
            <p:nvPr/>
          </p:nvSpPr>
          <p:spPr>
            <a:xfrm>
              <a:off x="5843975" y="6301555"/>
              <a:ext cx="490402" cy="400110"/>
            </a:xfrm>
            <a:prstGeom prst="rect">
              <a:avLst/>
            </a:prstGeom>
            <a:noFill/>
          </p:spPr>
          <p:txBody>
            <a:bodyPr wrap="square" rtlCol="0">
              <a:spAutoFit/>
            </a:bodyPr>
            <a:lstStyle/>
            <a:p>
              <a:pPr algn="ctr"/>
              <a:r>
                <a:rPr lang="en-US" sz="2000" dirty="0">
                  <a:solidFill>
                    <a:schemeClr val="bg1"/>
                  </a:solidFill>
                </a:rPr>
                <a:t>85</a:t>
              </a:r>
              <a:endParaRPr lang="el-GR" sz="2000" dirty="0">
                <a:solidFill>
                  <a:schemeClr val="bg1"/>
                </a:solidFill>
              </a:endParaRPr>
            </a:p>
          </p:txBody>
        </p:sp>
      </p:grpSp>
    </p:spTree>
    <p:extLst>
      <p:ext uri="{BB962C8B-B14F-4D97-AF65-F5344CB8AC3E}">
        <p14:creationId xmlns:p14="http://schemas.microsoft.com/office/powerpoint/2010/main" val="3610449887"/>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Οργανικό">
  <a:themeElements>
    <a:clrScheme name="Οργανικό">
      <a:dk1>
        <a:sysClr val="windowText" lastClr="000000"/>
      </a:dk1>
      <a:lt1>
        <a:sysClr val="window" lastClr="FFFFFF"/>
      </a:lt1>
      <a:dk2>
        <a:srgbClr val="212121"/>
      </a:dk2>
      <a:lt2>
        <a:srgbClr val="DADADA"/>
      </a:lt2>
      <a:accent1>
        <a:srgbClr val="B15E28"/>
      </a:accent1>
      <a:accent2>
        <a:srgbClr val="B13228"/>
      </a:accent2>
      <a:accent3>
        <a:srgbClr val="8B7B56"/>
      </a:accent3>
      <a:accent4>
        <a:srgbClr val="E09C41"/>
      </a:accent4>
      <a:accent5>
        <a:srgbClr val="9EAE51"/>
      </a:accent5>
      <a:accent6>
        <a:srgbClr val="6E7355"/>
      </a:accent6>
      <a:hlink>
        <a:srgbClr val="D37A21"/>
      </a:hlink>
      <a:folHlink>
        <a:srgbClr val="CA8F55"/>
      </a:folHlink>
    </a:clrScheme>
    <a:fontScheme name="Οργανικό">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Οργανικό">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039A4B3-0617-4CFC-B614-27363ECC28AC}"/>
    </a:ext>
  </a:extLst>
</a:theme>
</file>

<file path=docProps/app.xml><?xml version="1.0" encoding="utf-8"?>
<Properties xmlns="http://schemas.openxmlformats.org/officeDocument/2006/extended-properties" xmlns:vt="http://schemas.openxmlformats.org/officeDocument/2006/docPropsVTypes">
  <Template>Organic</Template>
  <TotalTime>2057</TotalTime>
  <Words>1004</Words>
  <Application>Microsoft Office PowerPoint</Application>
  <PresentationFormat>Ευρεία οθόνη</PresentationFormat>
  <Paragraphs>86</Paragraphs>
  <Slides>9</Slides>
  <Notes>0</Notes>
  <HiddenSlides>0</HiddenSlides>
  <MMClips>0</MMClips>
  <ScaleCrop>false</ScaleCrop>
  <HeadingPairs>
    <vt:vector size="6" baseType="variant">
      <vt:variant>
        <vt:lpstr>Γραμματοσειρές που χρησιμοποιούνται</vt:lpstr>
      </vt:variant>
      <vt:variant>
        <vt:i4>2</vt:i4>
      </vt:variant>
      <vt:variant>
        <vt:lpstr>Θέμα</vt:lpstr>
      </vt:variant>
      <vt:variant>
        <vt:i4>1</vt:i4>
      </vt:variant>
      <vt:variant>
        <vt:lpstr>Τίτλοι διαφανειών</vt:lpstr>
      </vt:variant>
      <vt:variant>
        <vt:i4>9</vt:i4>
      </vt:variant>
    </vt:vector>
  </HeadingPairs>
  <TitlesOfParts>
    <vt:vector size="12" baseType="lpstr">
      <vt:lpstr>Arial</vt:lpstr>
      <vt:lpstr>Garamond</vt:lpstr>
      <vt:lpstr>Οργανικό</vt:lpstr>
      <vt:lpstr>Αντικειμενοστρεφής Προγραμματισμός</vt:lpstr>
      <vt:lpstr>Αντικειμενοστρεφής Προγραμματισμός</vt:lpstr>
      <vt:lpstr>Αντικειμενοστρεφής Προγραμματισμός</vt:lpstr>
      <vt:lpstr>Γραφική Διεπαφή Χρήστη</vt:lpstr>
      <vt:lpstr>Γραφική Διεπαφή Χρήστη</vt:lpstr>
      <vt:lpstr>Γραφική Διεπαφή Χρήστη</vt:lpstr>
      <vt:lpstr>Επαναληπτικές Ασκήσεις</vt:lpstr>
      <vt:lpstr>Επαναληπτικές Ασκήσεις</vt:lpstr>
      <vt:lpstr>Επαναληπτικές Ασκήσεις</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Anastasios Panagiotis Psathas</dc:creator>
  <cp:lastModifiedBy>Anastasios Panagiotis Psathas</cp:lastModifiedBy>
  <cp:revision>134</cp:revision>
  <dcterms:created xsi:type="dcterms:W3CDTF">2024-11-16T09:57:37Z</dcterms:created>
  <dcterms:modified xsi:type="dcterms:W3CDTF">2026-02-08T16:21:27Z</dcterms:modified>
</cp:coreProperties>
</file>