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306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610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784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029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416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855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595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077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271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735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135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F808-8164-40FF-AA3B-0D9C35A492B5}" type="datetimeFigureOut">
              <a:rPr lang="el-GR" smtClean="0"/>
              <a:t>20/11/2022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8720-F271-4616-9ADB-A5D26DCE4F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63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ΣΧΕΔΙΟ ΜΑΘΗΜΑΤΟΣ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537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 smtClean="0"/>
              <a:t>1. ΤΑΥΤΟΤΗΤΑ</a:t>
            </a:r>
            <a:endParaRPr lang="el-GR" altLang="el-GR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Διδάσκων </a:t>
            </a:r>
            <a:r>
              <a:rPr lang="el-GR" altLang="el-GR" sz="2800" dirty="0" smtClean="0"/>
              <a:t>/ Διδάσκουσα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Διδακτική ενότητα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Τάξη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Αριθμός μαθητών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Χρονική διάρκεια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l-GR" altLang="el-GR" sz="2800" dirty="0" smtClean="0"/>
              <a:t> Τόπος</a:t>
            </a:r>
          </a:p>
        </p:txBody>
      </p:sp>
    </p:spTree>
    <p:extLst>
      <p:ext uri="{BB962C8B-B14F-4D97-AF65-F5344CB8AC3E}">
        <p14:creationId xmlns:p14="http://schemas.microsoft.com/office/powerpoint/2010/main" val="4264397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altLang="el-GR" dirty="0" smtClean="0"/>
              <a:t/>
            </a:r>
            <a:br>
              <a:rPr lang="el-GR" altLang="el-GR" dirty="0" smtClean="0"/>
            </a:br>
            <a:r>
              <a:rPr lang="el-GR" altLang="el-GR" dirty="0" smtClean="0"/>
              <a:t>2. ΥΛΙΚΟΤΕΧΝΙΚΗ ΥΠΟΔΟΜΗ</a:t>
            </a:r>
            <a:br>
              <a:rPr lang="el-GR" altLang="el-GR" dirty="0" smtClean="0"/>
            </a:br>
            <a:endParaRPr lang="el-GR" altLang="el-GR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Σχολικό </a:t>
            </a:r>
            <a:r>
              <a:rPr lang="el-GR" altLang="el-GR" sz="2800" dirty="0" smtClean="0"/>
              <a:t>εγχειρίδιο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 χάρτης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 υπολογιστής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 προβολέας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 φωτογραφίες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l-GR" altLang="el-GR" sz="2800" dirty="0" smtClean="0"/>
              <a:t> κασετόφωνο</a:t>
            </a:r>
          </a:p>
        </p:txBody>
      </p:sp>
    </p:spTree>
    <p:extLst>
      <p:ext uri="{BB962C8B-B14F-4D97-AF65-F5344CB8AC3E}">
        <p14:creationId xmlns:p14="http://schemas.microsoft.com/office/powerpoint/2010/main" val="353466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altLang="el-GR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3. ΕΜΠΛΕΚΟΜΕΝΕΣ ΓΝΩΣΤΙΚΕΣ ΠΕΡΙΟΧΕΣ / ΔΙΑΣΥΝΔΕΣΗ ΜΕ ΑΛΛΑ ΜΑΘΗΜΑΤΑ</a:t>
            </a:r>
          </a:p>
          <a:p>
            <a:pPr eaLnBrk="1" hangingPunct="1"/>
            <a:r>
              <a:rPr lang="el-GR" altLang="el-GR" smtClean="0"/>
              <a:t>4. ΟΡΓΑΝΩΣΗ ΤΗΣ ΤΑΞΗΣ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l-GR" altLang="el-GR" smtClean="0"/>
              <a:t> μετωπικά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l-GR" altLang="el-GR" smtClean="0"/>
              <a:t>σε σχήμα Π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l-GR" altLang="el-GR" smtClean="0"/>
              <a:t>σε ομάδες</a:t>
            </a:r>
          </a:p>
          <a:p>
            <a:pPr eaLnBrk="1" hangingPunct="1"/>
            <a:r>
              <a:rPr lang="el-GR" altLang="el-GR" smtClean="0"/>
              <a:t> 5. ΣΤΟΧΟΙ (ΓΕΝΙΚΟΙ ΚΑΙ ΕΙΔΙΚΟΙ)</a:t>
            </a:r>
          </a:p>
          <a:p>
            <a:pPr eaLnBrk="1" hangingPunct="1"/>
            <a:r>
              <a:rPr lang="el-GR" altLang="el-GR" smtClean="0"/>
              <a:t> 6. ΔΙΔΑΚΤΙΚΕΣ ΜΕΘΟΔΟΙ</a:t>
            </a:r>
          </a:p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93857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7. ΠΕΡΙΓΡΑΦΗ ΣΧΕΔΙΟΥ</a:t>
            </a:r>
            <a:br>
              <a:rPr lang="el-GR" dirty="0" smtClean="0"/>
            </a:br>
            <a:endParaRPr lang="el-GR" altLang="el-GR" dirty="0" smtClean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473F0-54AE-47C4-B08E-052F33870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 anchor="ctr">
            <a:normAutofit/>
          </a:bodyPr>
          <a:lstStyle/>
          <a:p>
            <a:pPr lvl="3">
              <a:buFont typeface="Wingdings" pitchFamily="2" charset="2"/>
              <a:buChar char="v"/>
              <a:defRPr/>
            </a:pPr>
            <a:r>
              <a:rPr lang="el-GR" sz="2400" dirty="0" err="1" smtClean="0"/>
              <a:t>αφόρμηση</a:t>
            </a:r>
            <a:endParaRPr lang="el-GR" sz="2400" dirty="0"/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 κάθε δραστηριότητα αν απευθύνεται σε όλους τους μαθητές ή σε κάποια ομάδα</a:t>
            </a:r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 διάρκεια κάθε δραστηριότητας</a:t>
            </a:r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 ερωτήματα που θα τεθούν στους μαθητές</a:t>
            </a:r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 φύλλα εργασίας ανάλογα με τις ομάδες</a:t>
            </a:r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δραστηριότητες ανάλογες με τους διδακτικούς στόχους</a:t>
            </a:r>
          </a:p>
          <a:p>
            <a:pPr lvl="3">
              <a:buFont typeface="Wingdings" pitchFamily="2" charset="2"/>
              <a:buChar char="v"/>
              <a:defRPr/>
            </a:pPr>
            <a:r>
              <a:rPr lang="el-GR" sz="2400" dirty="0"/>
              <a:t>ποικίλες ιστορικές πηγές, αλλά να δοθεί έμφαση στις άμεσες γραπτές πηγές</a:t>
            </a:r>
          </a:p>
        </p:txBody>
      </p:sp>
    </p:spTree>
    <p:extLst>
      <p:ext uri="{BB962C8B-B14F-4D97-AF65-F5344CB8AC3E}">
        <p14:creationId xmlns:p14="http://schemas.microsoft.com/office/powerpoint/2010/main" val="40689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altLang="el-GR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8. ΑΞΙΟΛΟΓΗΣΗ</a:t>
            </a:r>
          </a:p>
          <a:p>
            <a:pPr eaLnBrk="1" hangingPunct="1"/>
            <a:r>
              <a:rPr lang="el-GR" altLang="el-GR" smtClean="0"/>
              <a:t>9. ΑΝΑΘΕΣΗ ΕΡΓΑΣΙΩΝ</a:t>
            </a:r>
          </a:p>
          <a:p>
            <a:pPr eaLnBrk="1" hangingPunct="1"/>
            <a:r>
              <a:rPr lang="el-GR" altLang="el-GR" smtClean="0"/>
              <a:t>10. ΒΙΒΛΙΟΓΡΑΦΙΑ (και τις διευθύνσεις στο διαδίκτυο)</a:t>
            </a:r>
          </a:p>
          <a:p>
            <a:pPr eaLnBrk="1" hangingPunct="1"/>
            <a:r>
              <a:rPr lang="el-GR" altLang="el-GR" smtClean="0"/>
              <a:t>11. ΠΑΡΑΡΤΗΜΑ (συμπεριλαμβάνεται όλο το υλικό που χρησιμοποιήθηκε: φύλλα εργασίας, ερωτηματολόγια, κείμενα)</a:t>
            </a:r>
          </a:p>
        </p:txBody>
      </p:sp>
    </p:spTree>
    <p:extLst>
      <p:ext uri="{BB962C8B-B14F-4D97-AF65-F5344CB8AC3E}">
        <p14:creationId xmlns:p14="http://schemas.microsoft.com/office/powerpoint/2010/main" val="1065218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Ευρεία οθόνη</PresentationFormat>
  <Paragraphs>34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Θέμα του Office</vt:lpstr>
      <vt:lpstr>ΣΧΕΔΙΟ ΜΑΘΗΜΑΤΟΣ</vt:lpstr>
      <vt:lpstr>1. ΤΑΥΤΟΤΗΤΑ</vt:lpstr>
      <vt:lpstr> 2. ΥΛΙΚΟΤΕΧΝΙΚΗ ΥΠΟΔΟΜΗ </vt:lpstr>
      <vt:lpstr>Παρουσίαση του PowerPoint</vt:lpstr>
      <vt:lpstr>7. ΠΕΡΙΓΡΑΦΗ ΣΧΕΔΙΟΥ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ΣΧΕΔΙΟ ΜΑΘΗΜΑΤΟΣ</dc:title>
  <dc:creator>Dimosthenis</dc:creator>
  <cp:lastModifiedBy>Dimosthenis</cp:lastModifiedBy>
  <cp:revision>1</cp:revision>
  <dcterms:created xsi:type="dcterms:W3CDTF">2022-11-20T14:56:19Z</dcterms:created>
  <dcterms:modified xsi:type="dcterms:W3CDTF">2022-11-20T14:56:28Z</dcterms:modified>
</cp:coreProperties>
</file>