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7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B1DC-9AB8-4CD2-A886-0A0F8156A33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7A64-BA6B-45EE-820B-4869E5DD9A1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Επίπεδοι Γράφοι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1752600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51442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5144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65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6200"/>
            <a:ext cx="520858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438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51431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5144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51442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47617" cy="68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4499545" cy="693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1"/>
            <a:ext cx="5144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449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4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208587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151437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</Words>
  <Application>Microsoft Office PowerPoint</Application>
  <PresentationFormat>Προβολή στην οθόνη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Επίπεδοι Γράφοι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Επίπεδοι Γράφοι</dc:title>
  <dc:creator>user</dc:creator>
  <cp:lastModifiedBy>user</cp:lastModifiedBy>
  <cp:revision>3</cp:revision>
  <dcterms:created xsi:type="dcterms:W3CDTF">2014-11-21T09:53:07Z</dcterms:created>
  <dcterms:modified xsi:type="dcterms:W3CDTF">2014-11-21T12:19:09Z</dcterms:modified>
</cp:coreProperties>
</file>