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E1AD9B2-7DDC-43CB-845E-AF9B9BC899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B47C8610-1A23-4640-8977-6B8FC9A0BF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9B3B6D5F-72F7-480A-B831-6C676F47E1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FF07F-3EF2-47F6-A0E1-77A802CBAA8A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7F7F12FF-EED0-4250-903C-F6BB928946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1D04F83-6216-4ED4-BC33-C887881A51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18048-B430-4A79-B1FD-7358211494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335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842993F-D0D8-4A0E-BAC7-3A093019A6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444400FA-139F-4C80-9A2E-333A4E9976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F6E23E1B-2A5D-43D0-9322-ADD063E9B2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FF07F-3EF2-47F6-A0E1-77A802CBAA8A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3FD80768-8110-4B9F-9B3C-1BFC1C2B4B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A6936C2E-0671-4397-89A0-2FC9A10DD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18048-B430-4A79-B1FD-7358211494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33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0A05E669-444D-439C-8A7E-42AD3C7B597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B7075B74-D094-4161-B69E-F5908A5C90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469A001C-5F90-479A-8EDC-FE27240454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FF07F-3EF2-47F6-A0E1-77A802CBAA8A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BD95063A-F1D0-4215-AD1C-87FD8FA432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1251A41B-2303-444D-9F2B-F464FB8032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18048-B430-4A79-B1FD-7358211494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978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CD74212-12FA-4D22-9EB5-7D1C7A9F37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1C43A2A-D3E3-4F80-8ECF-59F1B063D0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7E030E67-8D63-4361-881D-943AAF2643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FF07F-3EF2-47F6-A0E1-77A802CBAA8A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FDEE0805-0304-4F96-81EE-8A44F74133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32CCF996-0973-4195-A5F2-6832656503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18048-B430-4A79-B1FD-7358211494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61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26999E4-5AC7-47A4-A1C7-2584615E65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0F62EB40-3870-4888-82FA-E8FB91DE6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09EFBA94-874F-4D74-9677-C2249097EF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FF07F-3EF2-47F6-A0E1-77A802CBAA8A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CB82DB11-47EC-4C51-9CC0-5C183C01C4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B72189F4-6FEF-4FB1-8800-F089F4F8C5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18048-B430-4A79-B1FD-7358211494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769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F3A5A92-68D0-4CA9-B1C7-414291E10A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900F4C5-64A8-48DD-BB38-F77018606D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CD92B7C1-1B26-41D9-A90B-73924F23D3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31FBC572-E556-478A-B0D9-FC39840C3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FF07F-3EF2-47F6-A0E1-77A802CBAA8A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32CEBD1B-E4B3-471B-AEFE-1B596493E5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8A9349C5-4341-4B5E-8342-26E484EF92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18048-B430-4A79-B1FD-7358211494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0770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2B3FF5F-CCA2-47CF-8AA4-77659522EE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E913EB62-FCAD-4CAC-897F-02CC0F0BA6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230E1138-C3B0-4C47-B795-D71B5041BB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0EFCDE98-032D-45D4-98AE-D928AF7F08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07ED0DA7-BD3D-4598-AD1D-0B6E0B51342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917246BA-4097-4BD8-9CE8-EF3B6127F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FF07F-3EF2-47F6-A0E1-77A802CBAA8A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F520940F-E3CF-4FFB-AE60-A85B9CFA17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D3FCCF3D-46C6-408D-80C2-CDEC973F04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18048-B430-4A79-B1FD-7358211494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2611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7493376-3105-4AF7-90DF-97340B05FA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3AAC61E7-EA74-49B6-8068-9FD97957B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FF07F-3EF2-47F6-A0E1-77A802CBAA8A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C51003BD-581E-42A0-ACF3-93DEDCAFD6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B15139A9-09F5-45D6-BD2A-EDC8F4570E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18048-B430-4A79-B1FD-7358211494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972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779DDC0B-1414-470C-97F1-357E921639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FF07F-3EF2-47F6-A0E1-77A802CBAA8A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12AEF892-42EE-4051-B62D-3680D8F1F4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46ACD10C-9B93-4047-89B9-156805C4B0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18048-B430-4A79-B1FD-7358211494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0835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2D8F69B-9F75-4D9B-B796-5BF0AC82BF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BB62698-1162-48FC-8B69-35F591E655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B49EBFE9-EE85-4BBD-AD4A-598B4A8E5B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20445A0F-6698-4732-BE88-2E1AEC2BB6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FF07F-3EF2-47F6-A0E1-77A802CBAA8A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6465A465-99D8-4765-818D-7D929C6D2B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80F7D76C-7D30-4974-8D97-BDA1CD75D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18048-B430-4A79-B1FD-7358211494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3896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03601DA-9B6D-4D01-B4CF-1E60BD315D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584E6F58-CB07-4509-8021-263061D5B4F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36C3ECED-111E-448B-9082-3687656E5A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1FFD2755-FDA5-4A7D-860A-B6038251F7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FF07F-3EF2-47F6-A0E1-77A802CBAA8A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BCBA6599-71D1-416B-AA2B-B28198E61C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F9E2B5A7-91E0-4B33-B872-F4D43EA62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18048-B430-4A79-B1FD-7358211494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731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52A9C749-A7DC-4FB4-882B-65E18BF7D8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45BF2135-7A7C-4068-9889-FA8D01A8C2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F08DD269-3B60-414D-9552-6B80606A6A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EFF07F-3EF2-47F6-A0E1-77A802CBAA8A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D23E4739-F1B9-4909-B6DB-552FE4DC37F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C908757C-BAD4-4827-8E02-4D2DA46083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C18048-B430-4A79-B1FD-7358211494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447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70FFC6B-2242-4EBD-A205-A7DF807DC1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/>
              <a:t>Ασκηση</a:t>
            </a:r>
            <a:endParaRPr lang="en-US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B94C301-D27D-4E69-8031-827C4D8D5C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Για την προηγούμενη άσκηση  να υπολογισθεί η ετήσια απόσβεση, η λογιστική αξία στο τέλος κάθε έτους, και η παρούσα αξία της συνολικής απόσβεσης για τη μέθοδο του μειούμενου υπολοίπου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70386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051F650-1800-4BB1-AAB2-1863C81E40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Λύση</a:t>
            </a:r>
            <a:endParaRPr lang="en-US" dirty="0"/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310011DB-3024-4639-A8C6-5DCCC7EBF5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8050" y="1957387"/>
            <a:ext cx="5295900" cy="2943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1893858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33</Words>
  <Application>Microsoft Office PowerPoint</Application>
  <PresentationFormat>Ευρεία οθόνη</PresentationFormat>
  <Paragraphs>3</Paragraphs>
  <Slides>2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Θέμα του Office</vt:lpstr>
      <vt:lpstr>Ασκηση</vt:lpstr>
      <vt:lpstr>Λύση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Ασκηση</dc:title>
  <dc:creator>o m</dc:creator>
  <cp:lastModifiedBy>o m</cp:lastModifiedBy>
  <cp:revision>1</cp:revision>
  <dcterms:created xsi:type="dcterms:W3CDTF">2020-04-13T15:21:41Z</dcterms:created>
  <dcterms:modified xsi:type="dcterms:W3CDTF">2020-04-13T15:25:06Z</dcterms:modified>
</cp:coreProperties>
</file>