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1AD9B2-7DDC-43CB-845E-AF9B9BC89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47C8610-1A23-4640-8977-6B8FC9A0B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B3B6D5F-72F7-480A-B831-6C676F47E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7F12FF-EED0-4250-903C-F6BB9289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1D04F83-6216-4ED4-BC33-C887881A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3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42993F-D0D8-4A0E-BAC7-3A093019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44400FA-139F-4C80-9A2E-333A4E997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E23E1B-2A5D-43D0-9322-ADD063E9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FD80768-8110-4B9F-9B3C-1BFC1C2B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936C2E-0671-4397-89A0-2FC9A10DD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A05E669-444D-439C-8A7E-42AD3C7B59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7075B74-D094-4161-B69E-F5908A5C9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69A001C-5F90-479A-8EDC-FE2724045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95063A-F1D0-4215-AD1C-87FD8FA4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251A41B-2303-444D-9F2B-F464FB80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7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D74212-12FA-4D22-9EB5-7D1C7A9F3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1C43A2A-D3E3-4F80-8ECF-59F1B063D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030E67-8D63-4361-881D-943AAF26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DEE0805-0304-4F96-81EE-8A44F741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2CCF996-0973-4195-A5F2-68326565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6999E4-5AC7-47A4-A1C7-2584615E6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F62EB40-3870-4888-82FA-E8FB91DE6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9EFBA94-874F-4D74-9677-C2249097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82DB11-47EC-4C51-9CC0-5C183C01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2189F4-6FEF-4FB1-8800-F089F4F8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6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3A5A92-68D0-4CA9-B1C7-414291E1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00F4C5-64A8-48DD-BB38-F77018606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D92B7C1-1B26-41D9-A90B-73924F23D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1FBC572-E556-478A-B0D9-FC39840C3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2CEBD1B-E4B3-471B-AEFE-1B596493E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A9349C5-4341-4B5E-8342-26E484EF9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7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B3FF5F-CCA2-47CF-8AA4-77659522E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913EB62-FCAD-4CAC-897F-02CC0F0BA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30E1138-C3B0-4C47-B795-D71B5041B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EFCDE98-032D-45D4-98AE-D928AF7F0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7ED0DA7-BD3D-4598-AD1D-0B6E0B513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17246BA-4097-4BD8-9CE8-EF3B6127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520940F-E3CF-4FFB-AE60-A85B9CFA1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3FCCF3D-46C6-408D-80C2-CDEC973F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6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493376-3105-4AF7-90DF-97340B05F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AAC61E7-EA74-49B6-8068-9FD97957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51003BD-581E-42A0-ACF3-93DEDCAF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15139A9-09F5-45D6-BD2A-EDC8F457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7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79DDC0B-1414-470C-97F1-357E92163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2AEF892-42EE-4051-B62D-3680D8F1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6ACD10C-9B93-4047-89B9-156805C4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3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D8F69B-9F75-4D9B-B796-5BF0AC82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B62698-1162-48FC-8B69-35F591E65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49EBFE9-EE85-4BBD-AD4A-598B4A8E5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0445A0F-6698-4732-BE88-2E1AEC2B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465A465-99D8-4765-818D-7D929C6D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0F7D76C-7D30-4974-8D97-BDA1CD75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8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3601DA-9B6D-4D01-B4CF-1E60BD315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84E6F58-CB07-4509-8021-263061D5B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6C3ECED-111E-448B-9082-3687656E5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FFD2755-FDA5-4A7D-860A-B6038251F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CBA6599-71D1-416B-AA2B-B28198E6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9E2B5A7-91E0-4B33-B872-F4D43EA6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3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2A9C749-A7DC-4FB4-882B-65E18BF7D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5BF2135-7A7C-4068-9889-FA8D01A8C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08DD269-3B60-414D-9552-6B80606A6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FF07F-3EF2-47F6-A0E1-77A802CBAA8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23E4739-F1B9-4909-B6DB-552FE4DC37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908757C-BAD4-4827-8E02-4D2DA4608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18048-B430-4A79-B1FD-7358211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4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0FFC6B-2242-4EBD-A205-A7DF807D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Ασκηση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94C301-D27D-4E69-8031-827C4D8D5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την προηγούμενη άσκηση  να υπολογισθεί η ετήσια απόσβεση, η λογιστική αξία στο τέλος κάθε έτους, και η παρούσα αξία της συνολικής απόσβεσης για τη μέθοδο του μειούμενου υπολοίπου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3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51F650-1800-4BB1-AAB2-1863C81E4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  <a:endParaRPr lang="en-US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10011DB-3024-4639-A8C6-5DCCC7EBF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050" y="1957387"/>
            <a:ext cx="52959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9385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Ευρεία οθόνη</PresentationFormat>
  <Paragraphs>3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Ασκηση</vt:lpstr>
      <vt:lpstr>Λύση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Ασκηση</dc:title>
  <dc:creator>o m</dc:creator>
  <cp:lastModifiedBy>o m</cp:lastModifiedBy>
  <cp:revision>1</cp:revision>
  <dcterms:created xsi:type="dcterms:W3CDTF">2020-04-13T15:21:41Z</dcterms:created>
  <dcterms:modified xsi:type="dcterms:W3CDTF">2020-04-13T15:25:06Z</dcterms:modified>
</cp:coreProperties>
</file>