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0" r:id="rId2"/>
  </p:sldMasterIdLst>
  <p:notesMasterIdLst>
    <p:notesMasterId r:id="rId21"/>
  </p:notesMasterIdLst>
  <p:sldIdLst>
    <p:sldId id="256" r:id="rId3"/>
    <p:sldId id="257" r:id="rId4"/>
    <p:sldId id="258" r:id="rId5"/>
    <p:sldId id="259" r:id="rId6"/>
    <p:sldId id="260" r:id="rId7"/>
    <p:sldId id="261" r:id="rId8"/>
    <p:sldId id="262" r:id="rId9"/>
    <p:sldId id="263" r:id="rId10"/>
    <p:sldId id="270" r:id="rId11"/>
    <p:sldId id="264" r:id="rId12"/>
    <p:sldId id="271" r:id="rId13"/>
    <p:sldId id="272" r:id="rId14"/>
    <p:sldId id="273" r:id="rId15"/>
    <p:sldId id="265" r:id="rId16"/>
    <p:sldId id="266" r:id="rId17"/>
    <p:sldId id="267" r:id="rId18"/>
    <p:sldId id="268" r:id="rId19"/>
    <p:sldId id="269" r:id="rId20"/>
  </p:sldIdLst>
  <p:sldSz cx="9144000" cy="6858000" type="screen4x3"/>
  <p:notesSz cx="6858000" cy="9144000"/>
  <p:embeddedFontLst>
    <p:embeddedFont>
      <p:font typeface="Book Antiqua" pitchFamily="18" charset="0"/>
      <p:regular r:id="rId22"/>
      <p:bold r:id="rId23"/>
      <p:italic r:id="rId24"/>
      <p:boldItalic r:id="rId25"/>
    </p:embeddedFont>
    <p:embeddedFont>
      <p:font typeface="Garamond" pitchFamily="18" charset="0"/>
      <p:regular r:id="rId26"/>
      <p:bold r:id="rId27"/>
      <p: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A4A3A4"/>
          </p15:clr>
        </p15:guide>
        <p15:guide id="2" pos="2880">
          <p15:clr>
            <a:srgbClr val="A4A3A4"/>
          </p15:clr>
        </p15:guide>
      </p15:sldGuideLst>
    </p:ext>
    <p:ext uri="{2D200454-40CA-4A62-9FC3-DE9A4176ACB9}">
      <p15:notes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880">
          <p15:clr>
            <a:srgbClr val="A4A3A4"/>
          </p15:clr>
        </p15:guide>
        <p15:guide id="2" pos="2160">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1" roundtripDataSignature="AMtx7miLYpudFk95RXMiQh6grjVD5i9E3g=="/>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70" d="100"/>
          <a:sy n="70" d="100"/>
        </p:scale>
        <p:origin x="-1810" y="-365"/>
      </p:cViewPr>
      <p:guideLst>
        <p:guide orient="horz" pos="2160"/>
        <p:guide pos="2880"/>
      </p:guideLst>
    </p:cSldViewPr>
  </p:slideViewPr>
  <p:notesTextViewPr>
    <p:cViewPr>
      <p:scale>
        <a:sx n="100" d="100"/>
        <a:sy n="100" d="100"/>
      </p:scale>
      <p:origin x="0" y="0"/>
    </p:cViewPr>
  </p:notesTextViewPr>
  <p:notesViewPr>
    <p:cSldViewPr snapToGrid="0">
      <p:cViewPr varScale="1">
        <p:scale>
          <a:sx n="100" d="100"/>
          <a:sy n="100" d="100"/>
        </p:scale>
        <p:origin x="0" y="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5.fntdata"/><Relationship Id="rId3" Type="http://schemas.openxmlformats.org/officeDocument/2006/relationships/slide" Target="slides/slide1.xml"/><Relationship Id="rId21" Type="http://schemas.openxmlformats.org/officeDocument/2006/relationships/notesMaster" Target="notesMasters/notesMaster1.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4.fntdata"/><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3.fntdata"/><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2.fntdata"/><Relationship Id="rId28" Type="http://schemas.openxmlformats.org/officeDocument/2006/relationships/font" Target="fonts/font7.fntdata"/><Relationship Id="rId10" Type="http://schemas.openxmlformats.org/officeDocument/2006/relationships/slide" Target="slides/slide8.xml"/><Relationship Id="rId19" Type="http://schemas.openxmlformats.org/officeDocument/2006/relationships/slide" Target="slides/slide17.xml"/><Relationship Id="rId31"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1.fntdata"/><Relationship Id="rId27" Type="http://schemas.openxmlformats.org/officeDocument/2006/relationships/font" Target="fonts/font6.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p:nvPr/>
        </p:nvSpPr>
        <p:spPr>
          <a:xfrm>
            <a:off x="0" y="0"/>
            <a:ext cx="6858000" cy="9144000"/>
          </a:xfrm>
          <a:prstGeom prst="roundRect">
            <a:avLst>
              <a:gd name="adj" fmla="val 23"/>
            </a:avLst>
          </a:prstGeom>
          <a:solidFill>
            <a:srgbClr val="FFFFFF"/>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 name="Google Shape;4;n"/>
          <p:cNvSpPr/>
          <p:nvPr/>
        </p:nvSpPr>
        <p:spPr>
          <a:xfrm>
            <a:off x="0" y="0"/>
            <a:ext cx="6858000" cy="9144000"/>
          </a:xfrm>
          <a:prstGeom prst="roundRect">
            <a:avLst>
              <a:gd name="adj" fmla="val 23"/>
            </a:avLst>
          </a:prstGeom>
          <a:solidFill>
            <a:srgbClr val="FFFFFF"/>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 name="Google Shape;5;n"/>
          <p:cNvSpPr>
            <a:spLocks noGrp="1" noRot="1" noChangeAspect="1"/>
          </p:cNvSpPr>
          <p:nvPr>
            <p:ph type="sldImg" idx="2"/>
          </p:nvPr>
        </p:nvSpPr>
        <p:spPr>
          <a:xfrm>
            <a:off x="1371600" y="763588"/>
            <a:ext cx="5024438" cy="376713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 name="Google Shape;6;n"/>
          <p:cNvSpPr txBox="1">
            <a:spLocks noGrp="1"/>
          </p:cNvSpPr>
          <p:nvPr>
            <p:ph type="body" idx="1"/>
          </p:nvPr>
        </p:nvSpPr>
        <p:spPr>
          <a:xfrm>
            <a:off x="777875" y="4776788"/>
            <a:ext cx="6213475" cy="45212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hdr" idx="3"/>
          </p:nvPr>
        </p:nvSpPr>
        <p:spPr>
          <a:xfrm>
            <a:off x="0" y="0"/>
            <a:ext cx="3368675" cy="498475"/>
          </a:xfrm>
          <a:prstGeom prst="rect">
            <a:avLst/>
          </a:prstGeom>
          <a:noFill/>
          <a:ln>
            <a:noFill/>
          </a:ln>
        </p:spPr>
        <p:txBody>
          <a:bodyPr spcFirstLastPara="1" wrap="square" lIns="0" tIns="0" rIns="0" bIns="0" anchor="t" anchorCtr="0">
            <a:noAutofit/>
          </a:bodyPr>
          <a:lstStyle>
            <a:lvl1pPr marR="0" lvl="0" algn="l"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8" name="Google Shape;8;n"/>
          <p:cNvSpPr txBox="1">
            <a:spLocks noGrp="1"/>
          </p:cNvSpPr>
          <p:nvPr>
            <p:ph type="dt" idx="10"/>
          </p:nvPr>
        </p:nvSpPr>
        <p:spPr>
          <a:xfrm>
            <a:off x="4398963" y="0"/>
            <a:ext cx="3368675" cy="498475"/>
          </a:xfrm>
          <a:prstGeom prst="rect">
            <a:avLst/>
          </a:prstGeom>
          <a:noFill/>
          <a:ln>
            <a:noFill/>
          </a:ln>
        </p:spPr>
        <p:txBody>
          <a:bodyPr spcFirstLastPara="1" wrap="square" lIns="0" tIns="0" rIns="0" bIns="0" anchor="t" anchorCtr="0">
            <a:noAutofit/>
          </a:bodyPr>
          <a:lstStyle>
            <a:lvl1pPr marR="0" lvl="0" algn="r"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9" name="Google Shape;9;n"/>
          <p:cNvSpPr txBox="1">
            <a:spLocks noGrp="1"/>
          </p:cNvSpPr>
          <p:nvPr>
            <p:ph type="ftr" idx="11"/>
          </p:nvPr>
        </p:nvSpPr>
        <p:spPr>
          <a:xfrm>
            <a:off x="0" y="9555163"/>
            <a:ext cx="3368675" cy="498475"/>
          </a:xfrm>
          <a:prstGeom prst="rect">
            <a:avLst/>
          </a:prstGeom>
          <a:noFill/>
          <a:ln>
            <a:noFill/>
          </a:ln>
        </p:spPr>
        <p:txBody>
          <a:bodyPr spcFirstLastPara="1" wrap="square" lIns="0" tIns="0" rIns="0" bIns="0" anchor="b" anchorCtr="0">
            <a:noAutofit/>
          </a:bodyPr>
          <a:lstStyle>
            <a:lvl1pPr marR="0" lvl="0" algn="l"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10" name="Google Shape;10;n"/>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a:t>
            </a:fld>
            <a:endParaRPr sz="1400" b="0"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a:t>
            </a:fld>
            <a:endParaRPr/>
          </a:p>
        </p:txBody>
      </p:sp>
      <p:sp>
        <p:nvSpPr>
          <p:cNvPr id="143" name="Google Shape;143;p1: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a:t>
            </a:fld>
            <a:endParaRPr sz="1400" b="0" i="0" u="none" strike="noStrike" cap="none">
              <a:solidFill>
                <a:srgbClr val="000000"/>
              </a:solidFill>
              <a:latin typeface="Times New Roman"/>
              <a:ea typeface="Times New Roman"/>
              <a:cs typeface="Times New Roman"/>
              <a:sym typeface="Times New Roman"/>
            </a:endParaRPr>
          </a:p>
        </p:txBody>
      </p:sp>
      <p:sp>
        <p:nvSpPr>
          <p:cNvPr id="144" name="Google Shape;144;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45" name="Google Shape;145;p1: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10</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10</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11</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11</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12</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12</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13</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13</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14</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14</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15</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15</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16</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16</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17</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17</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18</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18</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2</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2</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3</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3</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4</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4</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5</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5</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6</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6</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7</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7</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8</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8</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9</a:t>
            </a:fld>
            <a:endParaRPr/>
          </a:p>
        </p:txBody>
      </p:sp>
      <p:sp>
        <p:nvSpPr>
          <p:cNvPr id="153" name="Google Shape;153;p2: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9</a:t>
            </a:fld>
            <a:endParaRPr sz="1400" b="0" i="0" u="none" strike="noStrike" cap="none">
              <a:solidFill>
                <a:srgbClr val="000000"/>
              </a:solidFill>
              <a:latin typeface="Times New Roman"/>
              <a:ea typeface="Times New Roman"/>
              <a:cs typeface="Times New Roman"/>
              <a:sym typeface="Times New Roman"/>
            </a:endParaRPr>
          </a:p>
        </p:txBody>
      </p:sp>
      <p:sp>
        <p:nvSpPr>
          <p:cNvPr id="154" name="Google Shape;15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55" name="Google Shape;155;p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1"/>
        <p:cNvGrpSpPr/>
        <p:nvPr/>
      </p:nvGrpSpPr>
      <p:grpSpPr>
        <a:xfrm>
          <a:off x="0" y="0"/>
          <a:ext cx="0" cy="0"/>
          <a:chOff x="0" y="0"/>
          <a:chExt cx="0" cy="0"/>
        </a:xfrm>
      </p:grpSpPr>
      <p:sp>
        <p:nvSpPr>
          <p:cNvPr id="32" name="Google Shape;32;p35"/>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46"/>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72" name="Google Shape;72;p46"/>
          <p:cNvSpPr txBox="1">
            <a:spLocks noGrp="1"/>
          </p:cNvSpPr>
          <p:nvPr>
            <p:ph type="body" idx="1"/>
          </p:nvPr>
        </p:nvSpPr>
        <p:spPr>
          <a:xfrm rot="5400000">
            <a:off x="2309019" y="-246856"/>
            <a:ext cx="4521200" cy="822483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46"/>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47"/>
          <p:cNvSpPr txBox="1">
            <a:spLocks noGrp="1"/>
          </p:cNvSpPr>
          <p:nvPr>
            <p:ph type="title"/>
          </p:nvPr>
        </p:nvSpPr>
        <p:spPr>
          <a:xfrm rot="5400000">
            <a:off x="4727575" y="2171700"/>
            <a:ext cx="5853113" cy="2055813"/>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76" name="Google Shape;76;p47"/>
          <p:cNvSpPr txBox="1">
            <a:spLocks noGrp="1"/>
          </p:cNvSpPr>
          <p:nvPr>
            <p:ph type="body" idx="1"/>
          </p:nvPr>
        </p:nvSpPr>
        <p:spPr>
          <a:xfrm rot="5400000">
            <a:off x="538956" y="191294"/>
            <a:ext cx="5853113" cy="6016625"/>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47"/>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4"/>
        <p:cNvGrpSpPr/>
        <p:nvPr/>
      </p:nvGrpSpPr>
      <p:grpSpPr>
        <a:xfrm>
          <a:off x="0" y="0"/>
          <a:ext cx="0" cy="0"/>
          <a:chOff x="0" y="0"/>
          <a:chExt cx="0" cy="0"/>
        </a:xfrm>
      </p:grpSpPr>
      <p:sp>
        <p:nvSpPr>
          <p:cNvPr id="95" name="Google Shape;95;p37"/>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6"/>
        <p:cNvGrpSpPr/>
        <p:nvPr/>
      </p:nvGrpSpPr>
      <p:grpSpPr>
        <a:xfrm>
          <a:off x="0" y="0"/>
          <a:ext cx="0" cy="0"/>
          <a:chOff x="0" y="0"/>
          <a:chExt cx="0" cy="0"/>
        </a:xfrm>
      </p:grpSpPr>
      <p:sp>
        <p:nvSpPr>
          <p:cNvPr id="97" name="Google Shape;97;p48"/>
          <p:cNvSpPr txBox="1">
            <a:spLocks noGrp="1"/>
          </p:cNvSpPr>
          <p:nvPr>
            <p:ph type="ctrTitle"/>
          </p:nvPr>
        </p:nvSpPr>
        <p:spPr>
          <a:xfrm>
            <a:off x="1143000" y="1122363"/>
            <a:ext cx="6858000" cy="2387600"/>
          </a:xfrm>
          <a:prstGeom prst="rect">
            <a:avLst/>
          </a:prstGeom>
          <a:noFill/>
          <a:ln>
            <a:noFill/>
          </a:ln>
        </p:spPr>
        <p:txBody>
          <a:bodyPr spcFirstLastPara="1" wrap="square" lIns="0" tIns="0" rIns="0" bIns="0" anchor="b" anchorCtr="0">
            <a:noAutofit/>
          </a:bodyPr>
          <a:lstStyle>
            <a:lvl1pPr lvl="0" algn="ctr">
              <a:lnSpc>
                <a:spcPct val="93000"/>
              </a:lnSpc>
              <a:spcBef>
                <a:spcPts val="0"/>
              </a:spcBef>
              <a:spcAft>
                <a:spcPts val="0"/>
              </a:spcAft>
              <a:buSzPts val="1400"/>
              <a:buNone/>
              <a:defRPr sz="60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98" name="Google Shape;98;p48"/>
          <p:cNvSpPr txBox="1">
            <a:spLocks noGrp="1"/>
          </p:cNvSpPr>
          <p:nvPr>
            <p:ph type="subTitle" idx="1"/>
          </p:nvPr>
        </p:nvSpPr>
        <p:spPr>
          <a:xfrm>
            <a:off x="1143000" y="3602038"/>
            <a:ext cx="6858000" cy="1655762"/>
          </a:xfrm>
          <a:prstGeom prst="rect">
            <a:avLst/>
          </a:prstGeom>
          <a:noFill/>
          <a:ln>
            <a:noFill/>
          </a:ln>
        </p:spPr>
        <p:txBody>
          <a:bodyPr spcFirstLastPara="1" wrap="square" lIns="0" tIns="12225" rIns="0" bIns="0" anchor="t" anchorCtr="0">
            <a:noAutofit/>
          </a:bodyPr>
          <a:lstStyle>
            <a:lvl1pPr lvl="0" algn="ctr">
              <a:lnSpc>
                <a:spcPct val="93000"/>
              </a:lnSpc>
              <a:spcBef>
                <a:spcPts val="0"/>
              </a:spcBef>
              <a:spcAft>
                <a:spcPts val="0"/>
              </a:spcAft>
              <a:buSzPts val="2400"/>
              <a:buNone/>
              <a:defRPr sz="2400"/>
            </a:lvl1pPr>
            <a:lvl2pPr lvl="1" algn="ctr">
              <a:lnSpc>
                <a:spcPct val="93000"/>
              </a:lnSpc>
              <a:spcBef>
                <a:spcPts val="1425"/>
              </a:spcBef>
              <a:spcAft>
                <a:spcPts val="0"/>
              </a:spcAft>
              <a:buSzPts val="2000"/>
              <a:buNone/>
              <a:defRPr sz="2000"/>
            </a:lvl2pPr>
            <a:lvl3pPr lvl="2" algn="ctr">
              <a:lnSpc>
                <a:spcPct val="93000"/>
              </a:lnSpc>
              <a:spcBef>
                <a:spcPts val="1138"/>
              </a:spcBef>
              <a:spcAft>
                <a:spcPts val="0"/>
              </a:spcAft>
              <a:buSzPts val="1800"/>
              <a:buNone/>
              <a:defRPr sz="1800"/>
            </a:lvl3pPr>
            <a:lvl4pPr lvl="3" algn="ctr">
              <a:lnSpc>
                <a:spcPct val="93000"/>
              </a:lnSpc>
              <a:spcBef>
                <a:spcPts val="850"/>
              </a:spcBef>
              <a:spcAft>
                <a:spcPts val="0"/>
              </a:spcAft>
              <a:buSzPts val="1600"/>
              <a:buNone/>
              <a:defRPr sz="1600"/>
            </a:lvl4pPr>
            <a:lvl5pPr lvl="4" algn="ctr">
              <a:lnSpc>
                <a:spcPct val="93000"/>
              </a:lnSpc>
              <a:spcBef>
                <a:spcPts val="575"/>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9" name="Google Shape;99;p48"/>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0"/>
        <p:cNvGrpSpPr/>
        <p:nvPr/>
      </p:nvGrpSpPr>
      <p:grpSpPr>
        <a:xfrm>
          <a:off x="0" y="0"/>
          <a:ext cx="0" cy="0"/>
          <a:chOff x="0" y="0"/>
          <a:chExt cx="0" cy="0"/>
        </a:xfrm>
      </p:grpSpPr>
      <p:sp>
        <p:nvSpPr>
          <p:cNvPr id="101" name="Google Shape;101;p49"/>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102" name="Google Shape;102;p49"/>
          <p:cNvSpPr txBox="1">
            <a:spLocks noGrp="1"/>
          </p:cNvSpPr>
          <p:nvPr>
            <p:ph type="body" idx="1"/>
          </p:nvPr>
        </p:nvSpPr>
        <p:spPr>
          <a:xfrm>
            <a:off x="457200" y="1604963"/>
            <a:ext cx="8224838" cy="4521200"/>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49"/>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4"/>
        <p:cNvGrpSpPr/>
        <p:nvPr/>
      </p:nvGrpSpPr>
      <p:grpSpPr>
        <a:xfrm>
          <a:off x="0" y="0"/>
          <a:ext cx="0" cy="0"/>
          <a:chOff x="0" y="0"/>
          <a:chExt cx="0" cy="0"/>
        </a:xfrm>
      </p:grpSpPr>
      <p:sp>
        <p:nvSpPr>
          <p:cNvPr id="105" name="Google Shape;105;p50"/>
          <p:cNvSpPr txBox="1">
            <a:spLocks noGrp="1"/>
          </p:cNvSpPr>
          <p:nvPr>
            <p:ph type="title"/>
          </p:nvPr>
        </p:nvSpPr>
        <p:spPr>
          <a:xfrm>
            <a:off x="623888" y="1709738"/>
            <a:ext cx="7886700" cy="2852737"/>
          </a:xfrm>
          <a:prstGeom prst="rect">
            <a:avLst/>
          </a:prstGeom>
          <a:noFill/>
          <a:ln>
            <a:noFill/>
          </a:ln>
        </p:spPr>
        <p:txBody>
          <a:bodyPr spcFirstLastPara="1" wrap="square" lIns="0" tIns="0" rIns="0" bIns="0" anchor="b" anchorCtr="0">
            <a:noAutofit/>
          </a:bodyPr>
          <a:lstStyle>
            <a:lvl1pPr lvl="0" algn="l">
              <a:lnSpc>
                <a:spcPct val="93000"/>
              </a:lnSpc>
              <a:spcBef>
                <a:spcPts val="0"/>
              </a:spcBef>
              <a:spcAft>
                <a:spcPts val="0"/>
              </a:spcAft>
              <a:buSzPts val="1400"/>
              <a:buNone/>
              <a:defRPr sz="60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106" name="Google Shape;106;p50"/>
          <p:cNvSpPr txBox="1">
            <a:spLocks noGrp="1"/>
          </p:cNvSpPr>
          <p:nvPr>
            <p:ph type="body" idx="1"/>
          </p:nvPr>
        </p:nvSpPr>
        <p:spPr>
          <a:xfrm>
            <a:off x="623888" y="4589463"/>
            <a:ext cx="7886700" cy="1500187"/>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2400"/>
              <a:buNone/>
              <a:defRPr sz="2400"/>
            </a:lvl1pPr>
            <a:lvl2pPr marL="914400" lvl="1" indent="-228600" algn="l">
              <a:lnSpc>
                <a:spcPct val="93000"/>
              </a:lnSpc>
              <a:spcBef>
                <a:spcPts val="1425"/>
              </a:spcBef>
              <a:spcAft>
                <a:spcPts val="0"/>
              </a:spcAft>
              <a:buSzPts val="2000"/>
              <a:buNone/>
              <a:defRPr sz="2000"/>
            </a:lvl2pPr>
            <a:lvl3pPr marL="1371600" lvl="2" indent="-228600" algn="l">
              <a:lnSpc>
                <a:spcPct val="93000"/>
              </a:lnSpc>
              <a:spcBef>
                <a:spcPts val="1138"/>
              </a:spcBef>
              <a:spcAft>
                <a:spcPts val="0"/>
              </a:spcAft>
              <a:buSzPts val="1800"/>
              <a:buNone/>
              <a:defRPr sz="1800"/>
            </a:lvl3pPr>
            <a:lvl4pPr marL="1828800" lvl="3" indent="-228600" algn="l">
              <a:lnSpc>
                <a:spcPct val="93000"/>
              </a:lnSpc>
              <a:spcBef>
                <a:spcPts val="850"/>
              </a:spcBef>
              <a:spcAft>
                <a:spcPts val="0"/>
              </a:spcAft>
              <a:buSzPts val="1600"/>
              <a:buNone/>
              <a:defRPr sz="1600"/>
            </a:lvl4pPr>
            <a:lvl5pPr marL="2286000" lvl="4" indent="-228600" algn="l">
              <a:lnSpc>
                <a:spcPct val="93000"/>
              </a:lnSpc>
              <a:spcBef>
                <a:spcPts val="575"/>
              </a:spcBef>
              <a:spcAft>
                <a:spcPts val="0"/>
              </a:spcAft>
              <a:buSzPts val="1600"/>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
        <p:nvSpPr>
          <p:cNvPr id="107" name="Google Shape;107;p50"/>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08"/>
        <p:cNvGrpSpPr/>
        <p:nvPr/>
      </p:nvGrpSpPr>
      <p:grpSpPr>
        <a:xfrm>
          <a:off x="0" y="0"/>
          <a:ext cx="0" cy="0"/>
          <a:chOff x="0" y="0"/>
          <a:chExt cx="0" cy="0"/>
        </a:xfrm>
      </p:grpSpPr>
      <p:sp>
        <p:nvSpPr>
          <p:cNvPr id="109" name="Google Shape;109;p51"/>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110" name="Google Shape;110;p51"/>
          <p:cNvSpPr txBox="1">
            <a:spLocks noGrp="1"/>
          </p:cNvSpPr>
          <p:nvPr>
            <p:ph type="body" idx="1"/>
          </p:nvPr>
        </p:nvSpPr>
        <p:spPr>
          <a:xfrm>
            <a:off x="457200" y="1604963"/>
            <a:ext cx="4035425" cy="4521200"/>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1" name="Google Shape;111;p51"/>
          <p:cNvSpPr txBox="1">
            <a:spLocks noGrp="1"/>
          </p:cNvSpPr>
          <p:nvPr>
            <p:ph type="body" idx="2"/>
          </p:nvPr>
        </p:nvSpPr>
        <p:spPr>
          <a:xfrm>
            <a:off x="4645025" y="1604963"/>
            <a:ext cx="4037013" cy="4521200"/>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51"/>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13"/>
        <p:cNvGrpSpPr/>
        <p:nvPr/>
      </p:nvGrpSpPr>
      <p:grpSpPr>
        <a:xfrm>
          <a:off x="0" y="0"/>
          <a:ext cx="0" cy="0"/>
          <a:chOff x="0" y="0"/>
          <a:chExt cx="0" cy="0"/>
        </a:xfrm>
      </p:grpSpPr>
      <p:sp>
        <p:nvSpPr>
          <p:cNvPr id="114" name="Google Shape;114;p52"/>
          <p:cNvSpPr txBox="1">
            <a:spLocks noGrp="1"/>
          </p:cNvSpPr>
          <p:nvPr>
            <p:ph type="title"/>
          </p:nvPr>
        </p:nvSpPr>
        <p:spPr>
          <a:xfrm>
            <a:off x="630238" y="365125"/>
            <a:ext cx="7886700" cy="1325563"/>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115" name="Google Shape;115;p52"/>
          <p:cNvSpPr txBox="1">
            <a:spLocks noGrp="1"/>
          </p:cNvSpPr>
          <p:nvPr>
            <p:ph type="body" idx="1"/>
          </p:nvPr>
        </p:nvSpPr>
        <p:spPr>
          <a:xfrm>
            <a:off x="630238" y="1681163"/>
            <a:ext cx="3868737" cy="823912"/>
          </a:xfrm>
          <a:prstGeom prst="rect">
            <a:avLst/>
          </a:prstGeom>
          <a:noFill/>
          <a:ln>
            <a:noFill/>
          </a:ln>
        </p:spPr>
        <p:txBody>
          <a:bodyPr spcFirstLastPara="1" wrap="square" lIns="0" tIns="12225" rIns="0" bIns="0" anchor="b" anchorCtr="0">
            <a:noAutofit/>
          </a:bodyPr>
          <a:lstStyle>
            <a:lvl1pPr marL="457200" lvl="0" indent="-228600" algn="l">
              <a:lnSpc>
                <a:spcPct val="93000"/>
              </a:lnSpc>
              <a:spcBef>
                <a:spcPts val="0"/>
              </a:spcBef>
              <a:spcAft>
                <a:spcPts val="0"/>
              </a:spcAft>
              <a:buSzPts val="2400"/>
              <a:buNone/>
              <a:defRPr sz="2400" b="1"/>
            </a:lvl1pPr>
            <a:lvl2pPr marL="914400" lvl="1" indent="-228600" algn="l">
              <a:lnSpc>
                <a:spcPct val="93000"/>
              </a:lnSpc>
              <a:spcBef>
                <a:spcPts val="1425"/>
              </a:spcBef>
              <a:spcAft>
                <a:spcPts val="0"/>
              </a:spcAft>
              <a:buSzPts val="2000"/>
              <a:buNone/>
              <a:defRPr sz="2000" b="1"/>
            </a:lvl2pPr>
            <a:lvl3pPr marL="1371600" lvl="2" indent="-228600" algn="l">
              <a:lnSpc>
                <a:spcPct val="93000"/>
              </a:lnSpc>
              <a:spcBef>
                <a:spcPts val="1138"/>
              </a:spcBef>
              <a:spcAft>
                <a:spcPts val="0"/>
              </a:spcAft>
              <a:buSzPts val="1800"/>
              <a:buNone/>
              <a:defRPr sz="1800" b="1"/>
            </a:lvl3pPr>
            <a:lvl4pPr marL="1828800" lvl="3" indent="-228600" algn="l">
              <a:lnSpc>
                <a:spcPct val="93000"/>
              </a:lnSpc>
              <a:spcBef>
                <a:spcPts val="850"/>
              </a:spcBef>
              <a:spcAft>
                <a:spcPts val="0"/>
              </a:spcAft>
              <a:buSzPts val="1600"/>
              <a:buNone/>
              <a:defRPr sz="1600" b="1"/>
            </a:lvl4pPr>
            <a:lvl5pPr marL="2286000" lvl="4" indent="-228600" algn="l">
              <a:lnSpc>
                <a:spcPct val="93000"/>
              </a:lnSpc>
              <a:spcBef>
                <a:spcPts val="575"/>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6" name="Google Shape;116;p52"/>
          <p:cNvSpPr txBox="1">
            <a:spLocks noGrp="1"/>
          </p:cNvSpPr>
          <p:nvPr>
            <p:ph type="body" idx="2"/>
          </p:nvPr>
        </p:nvSpPr>
        <p:spPr>
          <a:xfrm>
            <a:off x="630238" y="2505075"/>
            <a:ext cx="3868737" cy="3684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7" name="Google Shape;117;p52"/>
          <p:cNvSpPr txBox="1">
            <a:spLocks noGrp="1"/>
          </p:cNvSpPr>
          <p:nvPr>
            <p:ph type="body" idx="3"/>
          </p:nvPr>
        </p:nvSpPr>
        <p:spPr>
          <a:xfrm>
            <a:off x="4629150" y="1681163"/>
            <a:ext cx="3887788" cy="823912"/>
          </a:xfrm>
          <a:prstGeom prst="rect">
            <a:avLst/>
          </a:prstGeom>
          <a:noFill/>
          <a:ln>
            <a:noFill/>
          </a:ln>
        </p:spPr>
        <p:txBody>
          <a:bodyPr spcFirstLastPara="1" wrap="square" lIns="0" tIns="12225" rIns="0" bIns="0" anchor="b" anchorCtr="0">
            <a:noAutofit/>
          </a:bodyPr>
          <a:lstStyle>
            <a:lvl1pPr marL="457200" lvl="0" indent="-228600" algn="l">
              <a:lnSpc>
                <a:spcPct val="93000"/>
              </a:lnSpc>
              <a:spcBef>
                <a:spcPts val="0"/>
              </a:spcBef>
              <a:spcAft>
                <a:spcPts val="0"/>
              </a:spcAft>
              <a:buSzPts val="2400"/>
              <a:buNone/>
              <a:defRPr sz="2400" b="1"/>
            </a:lvl1pPr>
            <a:lvl2pPr marL="914400" lvl="1" indent="-228600" algn="l">
              <a:lnSpc>
                <a:spcPct val="93000"/>
              </a:lnSpc>
              <a:spcBef>
                <a:spcPts val="1425"/>
              </a:spcBef>
              <a:spcAft>
                <a:spcPts val="0"/>
              </a:spcAft>
              <a:buSzPts val="2000"/>
              <a:buNone/>
              <a:defRPr sz="2000" b="1"/>
            </a:lvl2pPr>
            <a:lvl3pPr marL="1371600" lvl="2" indent="-228600" algn="l">
              <a:lnSpc>
                <a:spcPct val="93000"/>
              </a:lnSpc>
              <a:spcBef>
                <a:spcPts val="1138"/>
              </a:spcBef>
              <a:spcAft>
                <a:spcPts val="0"/>
              </a:spcAft>
              <a:buSzPts val="1800"/>
              <a:buNone/>
              <a:defRPr sz="1800" b="1"/>
            </a:lvl3pPr>
            <a:lvl4pPr marL="1828800" lvl="3" indent="-228600" algn="l">
              <a:lnSpc>
                <a:spcPct val="93000"/>
              </a:lnSpc>
              <a:spcBef>
                <a:spcPts val="850"/>
              </a:spcBef>
              <a:spcAft>
                <a:spcPts val="0"/>
              </a:spcAft>
              <a:buSzPts val="1600"/>
              <a:buNone/>
              <a:defRPr sz="1600" b="1"/>
            </a:lvl4pPr>
            <a:lvl5pPr marL="2286000" lvl="4" indent="-228600" algn="l">
              <a:lnSpc>
                <a:spcPct val="93000"/>
              </a:lnSpc>
              <a:spcBef>
                <a:spcPts val="575"/>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8" name="Google Shape;118;p52"/>
          <p:cNvSpPr txBox="1">
            <a:spLocks noGrp="1"/>
          </p:cNvSpPr>
          <p:nvPr>
            <p:ph type="body" idx="4"/>
          </p:nvPr>
        </p:nvSpPr>
        <p:spPr>
          <a:xfrm>
            <a:off x="4629150" y="2505075"/>
            <a:ext cx="3887788" cy="3684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9" name="Google Shape;119;p52"/>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0"/>
        <p:cNvGrpSpPr/>
        <p:nvPr/>
      </p:nvGrpSpPr>
      <p:grpSpPr>
        <a:xfrm>
          <a:off x="0" y="0"/>
          <a:ext cx="0" cy="0"/>
          <a:chOff x="0" y="0"/>
          <a:chExt cx="0" cy="0"/>
        </a:xfrm>
      </p:grpSpPr>
      <p:sp>
        <p:nvSpPr>
          <p:cNvPr id="121" name="Google Shape;121;p53"/>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122" name="Google Shape;122;p53"/>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3"/>
        <p:cNvGrpSpPr/>
        <p:nvPr/>
      </p:nvGrpSpPr>
      <p:grpSpPr>
        <a:xfrm>
          <a:off x="0" y="0"/>
          <a:ext cx="0" cy="0"/>
          <a:chOff x="0" y="0"/>
          <a:chExt cx="0" cy="0"/>
        </a:xfrm>
      </p:grpSpPr>
      <p:sp>
        <p:nvSpPr>
          <p:cNvPr id="124" name="Google Shape;124;p54"/>
          <p:cNvSpPr txBox="1">
            <a:spLocks noGrp="1"/>
          </p:cNvSpPr>
          <p:nvPr>
            <p:ph type="title"/>
          </p:nvPr>
        </p:nvSpPr>
        <p:spPr>
          <a:xfrm>
            <a:off x="630238" y="457200"/>
            <a:ext cx="2949575" cy="1600200"/>
          </a:xfrm>
          <a:prstGeom prst="rect">
            <a:avLst/>
          </a:prstGeom>
          <a:noFill/>
          <a:ln>
            <a:noFill/>
          </a:ln>
        </p:spPr>
        <p:txBody>
          <a:bodyPr spcFirstLastPara="1" wrap="square" lIns="0" tIns="0" rIns="0" bIns="0" anchor="b" anchorCtr="0">
            <a:noAutofit/>
          </a:bodyPr>
          <a:lstStyle>
            <a:lvl1pPr lvl="0" algn="l">
              <a:lnSpc>
                <a:spcPct val="93000"/>
              </a:lnSpc>
              <a:spcBef>
                <a:spcPts val="0"/>
              </a:spcBef>
              <a:spcAft>
                <a:spcPts val="0"/>
              </a:spcAft>
              <a:buSzPts val="1400"/>
              <a:buNone/>
              <a:defRPr sz="32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125" name="Google Shape;125;p54"/>
          <p:cNvSpPr txBox="1">
            <a:spLocks noGrp="1"/>
          </p:cNvSpPr>
          <p:nvPr>
            <p:ph type="body" idx="1"/>
          </p:nvPr>
        </p:nvSpPr>
        <p:spPr>
          <a:xfrm>
            <a:off x="3887788" y="987425"/>
            <a:ext cx="4629150" cy="4873625"/>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sz="3200"/>
            </a:lvl1pPr>
            <a:lvl2pPr marL="914400" lvl="1" indent="-228600" algn="l">
              <a:lnSpc>
                <a:spcPct val="93000"/>
              </a:lnSpc>
              <a:spcBef>
                <a:spcPts val="1425"/>
              </a:spcBef>
              <a:spcAft>
                <a:spcPts val="0"/>
              </a:spcAft>
              <a:buSzPts val="1400"/>
              <a:buNone/>
              <a:defRPr sz="2800"/>
            </a:lvl2pPr>
            <a:lvl3pPr marL="1371600" lvl="2" indent="-228600" algn="l">
              <a:lnSpc>
                <a:spcPct val="93000"/>
              </a:lnSpc>
              <a:spcBef>
                <a:spcPts val="1138"/>
              </a:spcBef>
              <a:spcAft>
                <a:spcPts val="0"/>
              </a:spcAft>
              <a:buSzPts val="1400"/>
              <a:buNone/>
              <a:defRPr sz="2400"/>
            </a:lvl3pPr>
            <a:lvl4pPr marL="1828800" lvl="3" indent="-228600" algn="l">
              <a:lnSpc>
                <a:spcPct val="93000"/>
              </a:lnSpc>
              <a:spcBef>
                <a:spcPts val="850"/>
              </a:spcBef>
              <a:spcAft>
                <a:spcPts val="0"/>
              </a:spcAft>
              <a:buSzPts val="1400"/>
              <a:buNone/>
              <a:defRPr sz="2000"/>
            </a:lvl4pPr>
            <a:lvl5pPr marL="2286000" lvl="4" indent="-228600" algn="l">
              <a:lnSpc>
                <a:spcPct val="93000"/>
              </a:lnSpc>
              <a:spcBef>
                <a:spcPts val="575"/>
              </a:spcBef>
              <a:spcAft>
                <a:spcPts val="0"/>
              </a:spcAft>
              <a:buSzPts val="1400"/>
              <a:buNone/>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26" name="Google Shape;126;p54"/>
          <p:cNvSpPr txBox="1">
            <a:spLocks noGrp="1"/>
          </p:cNvSpPr>
          <p:nvPr>
            <p:ph type="body" idx="2"/>
          </p:nvPr>
        </p:nvSpPr>
        <p:spPr>
          <a:xfrm>
            <a:off x="630238" y="2057400"/>
            <a:ext cx="2949575" cy="3811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600"/>
              <a:buNone/>
              <a:defRPr sz="1600"/>
            </a:lvl1pPr>
            <a:lvl2pPr marL="914400" lvl="1" indent="-228600" algn="l">
              <a:lnSpc>
                <a:spcPct val="93000"/>
              </a:lnSpc>
              <a:spcBef>
                <a:spcPts val="1425"/>
              </a:spcBef>
              <a:spcAft>
                <a:spcPts val="0"/>
              </a:spcAft>
              <a:buSzPts val="1400"/>
              <a:buNone/>
              <a:defRPr sz="1400"/>
            </a:lvl2pPr>
            <a:lvl3pPr marL="1371600" lvl="2" indent="-228600" algn="l">
              <a:lnSpc>
                <a:spcPct val="93000"/>
              </a:lnSpc>
              <a:spcBef>
                <a:spcPts val="1138"/>
              </a:spcBef>
              <a:spcAft>
                <a:spcPts val="0"/>
              </a:spcAft>
              <a:buSzPts val="1200"/>
              <a:buNone/>
              <a:defRPr sz="1200"/>
            </a:lvl3pPr>
            <a:lvl4pPr marL="1828800" lvl="3" indent="-228600" algn="l">
              <a:lnSpc>
                <a:spcPct val="93000"/>
              </a:lnSpc>
              <a:spcBef>
                <a:spcPts val="850"/>
              </a:spcBef>
              <a:spcAft>
                <a:spcPts val="0"/>
              </a:spcAft>
              <a:buSzPts val="1000"/>
              <a:buNone/>
              <a:defRPr sz="1000"/>
            </a:lvl4pPr>
            <a:lvl5pPr marL="2286000" lvl="4" indent="-228600" algn="l">
              <a:lnSpc>
                <a:spcPct val="93000"/>
              </a:lnSpc>
              <a:spcBef>
                <a:spcPts val="575"/>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7" name="Google Shape;127;p54"/>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3"/>
        <p:cNvGrpSpPr/>
        <p:nvPr/>
      </p:nvGrpSpPr>
      <p:grpSpPr>
        <a:xfrm>
          <a:off x="0" y="0"/>
          <a:ext cx="0" cy="0"/>
          <a:chOff x="0" y="0"/>
          <a:chExt cx="0" cy="0"/>
        </a:xfrm>
      </p:grpSpPr>
      <p:sp>
        <p:nvSpPr>
          <p:cNvPr id="34" name="Google Shape;34;p38"/>
          <p:cNvSpPr txBox="1">
            <a:spLocks noGrp="1"/>
          </p:cNvSpPr>
          <p:nvPr>
            <p:ph type="ctrTitle"/>
          </p:nvPr>
        </p:nvSpPr>
        <p:spPr>
          <a:xfrm>
            <a:off x="1143000" y="1122363"/>
            <a:ext cx="6858000" cy="2387600"/>
          </a:xfrm>
          <a:prstGeom prst="rect">
            <a:avLst/>
          </a:prstGeom>
          <a:noFill/>
          <a:ln>
            <a:noFill/>
          </a:ln>
        </p:spPr>
        <p:txBody>
          <a:bodyPr spcFirstLastPara="1" wrap="square" lIns="0" tIns="0" rIns="0" bIns="0" anchor="b" anchorCtr="0">
            <a:noAutofit/>
          </a:bodyPr>
          <a:lstStyle>
            <a:lvl1pPr lvl="0" algn="ctr">
              <a:lnSpc>
                <a:spcPct val="93000"/>
              </a:lnSpc>
              <a:spcBef>
                <a:spcPts val="0"/>
              </a:spcBef>
              <a:spcAft>
                <a:spcPts val="0"/>
              </a:spcAft>
              <a:buSzPts val="1400"/>
              <a:buNone/>
              <a:defRPr sz="60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35" name="Google Shape;35;p38"/>
          <p:cNvSpPr txBox="1">
            <a:spLocks noGrp="1"/>
          </p:cNvSpPr>
          <p:nvPr>
            <p:ph type="subTitle" idx="1"/>
          </p:nvPr>
        </p:nvSpPr>
        <p:spPr>
          <a:xfrm>
            <a:off x="1143000" y="3602038"/>
            <a:ext cx="6858000" cy="1655762"/>
          </a:xfrm>
          <a:prstGeom prst="rect">
            <a:avLst/>
          </a:prstGeom>
          <a:noFill/>
          <a:ln>
            <a:noFill/>
          </a:ln>
        </p:spPr>
        <p:txBody>
          <a:bodyPr spcFirstLastPara="1" wrap="square" lIns="0" tIns="12225" rIns="0" bIns="0" anchor="t" anchorCtr="0">
            <a:noAutofit/>
          </a:bodyPr>
          <a:lstStyle>
            <a:lvl1pPr lvl="0" algn="ctr">
              <a:lnSpc>
                <a:spcPct val="93000"/>
              </a:lnSpc>
              <a:spcBef>
                <a:spcPts val="0"/>
              </a:spcBef>
              <a:spcAft>
                <a:spcPts val="0"/>
              </a:spcAft>
              <a:buSzPts val="2400"/>
              <a:buNone/>
              <a:defRPr sz="2400"/>
            </a:lvl1pPr>
            <a:lvl2pPr lvl="1" algn="ctr">
              <a:lnSpc>
                <a:spcPct val="93000"/>
              </a:lnSpc>
              <a:spcBef>
                <a:spcPts val="1425"/>
              </a:spcBef>
              <a:spcAft>
                <a:spcPts val="0"/>
              </a:spcAft>
              <a:buSzPts val="2000"/>
              <a:buNone/>
              <a:defRPr sz="2000"/>
            </a:lvl2pPr>
            <a:lvl3pPr lvl="2" algn="ctr">
              <a:lnSpc>
                <a:spcPct val="93000"/>
              </a:lnSpc>
              <a:spcBef>
                <a:spcPts val="1138"/>
              </a:spcBef>
              <a:spcAft>
                <a:spcPts val="0"/>
              </a:spcAft>
              <a:buSzPts val="1800"/>
              <a:buNone/>
              <a:defRPr sz="1800"/>
            </a:lvl3pPr>
            <a:lvl4pPr lvl="3" algn="ctr">
              <a:lnSpc>
                <a:spcPct val="93000"/>
              </a:lnSpc>
              <a:spcBef>
                <a:spcPts val="850"/>
              </a:spcBef>
              <a:spcAft>
                <a:spcPts val="0"/>
              </a:spcAft>
              <a:buSzPts val="1600"/>
              <a:buNone/>
              <a:defRPr sz="1600"/>
            </a:lvl4pPr>
            <a:lvl5pPr lvl="4" algn="ctr">
              <a:lnSpc>
                <a:spcPct val="93000"/>
              </a:lnSpc>
              <a:spcBef>
                <a:spcPts val="575"/>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6" name="Google Shape;36;p38"/>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28"/>
        <p:cNvGrpSpPr/>
        <p:nvPr/>
      </p:nvGrpSpPr>
      <p:grpSpPr>
        <a:xfrm>
          <a:off x="0" y="0"/>
          <a:ext cx="0" cy="0"/>
          <a:chOff x="0" y="0"/>
          <a:chExt cx="0" cy="0"/>
        </a:xfrm>
      </p:grpSpPr>
      <p:sp>
        <p:nvSpPr>
          <p:cNvPr id="129" name="Google Shape;129;p55"/>
          <p:cNvSpPr txBox="1">
            <a:spLocks noGrp="1"/>
          </p:cNvSpPr>
          <p:nvPr>
            <p:ph type="title"/>
          </p:nvPr>
        </p:nvSpPr>
        <p:spPr>
          <a:xfrm>
            <a:off x="630238" y="457200"/>
            <a:ext cx="2949575" cy="1600200"/>
          </a:xfrm>
          <a:prstGeom prst="rect">
            <a:avLst/>
          </a:prstGeom>
          <a:noFill/>
          <a:ln>
            <a:noFill/>
          </a:ln>
        </p:spPr>
        <p:txBody>
          <a:bodyPr spcFirstLastPara="1" wrap="square" lIns="0" tIns="0" rIns="0" bIns="0" anchor="b" anchorCtr="0">
            <a:noAutofit/>
          </a:bodyPr>
          <a:lstStyle>
            <a:lvl1pPr lvl="0" algn="l">
              <a:lnSpc>
                <a:spcPct val="93000"/>
              </a:lnSpc>
              <a:spcBef>
                <a:spcPts val="0"/>
              </a:spcBef>
              <a:spcAft>
                <a:spcPts val="0"/>
              </a:spcAft>
              <a:buSzPts val="1400"/>
              <a:buNone/>
              <a:defRPr sz="32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130" name="Google Shape;130;p55"/>
          <p:cNvSpPr>
            <a:spLocks noGrp="1"/>
          </p:cNvSpPr>
          <p:nvPr>
            <p:ph type="pic" idx="2"/>
          </p:nvPr>
        </p:nvSpPr>
        <p:spPr>
          <a:xfrm>
            <a:off x="3887788" y="987425"/>
            <a:ext cx="4629150" cy="4873625"/>
          </a:xfrm>
          <a:prstGeom prst="rect">
            <a:avLst/>
          </a:prstGeom>
          <a:noFill/>
          <a:ln>
            <a:noFill/>
          </a:ln>
        </p:spPr>
      </p:sp>
      <p:sp>
        <p:nvSpPr>
          <p:cNvPr id="131" name="Google Shape;131;p55"/>
          <p:cNvSpPr txBox="1">
            <a:spLocks noGrp="1"/>
          </p:cNvSpPr>
          <p:nvPr>
            <p:ph type="body" idx="1"/>
          </p:nvPr>
        </p:nvSpPr>
        <p:spPr>
          <a:xfrm>
            <a:off x="630238" y="2057400"/>
            <a:ext cx="2949575" cy="3811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600"/>
              <a:buNone/>
              <a:defRPr sz="1600"/>
            </a:lvl1pPr>
            <a:lvl2pPr marL="914400" lvl="1" indent="-228600" algn="l">
              <a:lnSpc>
                <a:spcPct val="93000"/>
              </a:lnSpc>
              <a:spcBef>
                <a:spcPts val="1425"/>
              </a:spcBef>
              <a:spcAft>
                <a:spcPts val="0"/>
              </a:spcAft>
              <a:buSzPts val="1400"/>
              <a:buNone/>
              <a:defRPr sz="1400"/>
            </a:lvl2pPr>
            <a:lvl3pPr marL="1371600" lvl="2" indent="-228600" algn="l">
              <a:lnSpc>
                <a:spcPct val="93000"/>
              </a:lnSpc>
              <a:spcBef>
                <a:spcPts val="1138"/>
              </a:spcBef>
              <a:spcAft>
                <a:spcPts val="0"/>
              </a:spcAft>
              <a:buSzPts val="1200"/>
              <a:buNone/>
              <a:defRPr sz="1200"/>
            </a:lvl3pPr>
            <a:lvl4pPr marL="1828800" lvl="3" indent="-228600" algn="l">
              <a:lnSpc>
                <a:spcPct val="93000"/>
              </a:lnSpc>
              <a:spcBef>
                <a:spcPts val="850"/>
              </a:spcBef>
              <a:spcAft>
                <a:spcPts val="0"/>
              </a:spcAft>
              <a:buSzPts val="1000"/>
              <a:buNone/>
              <a:defRPr sz="1000"/>
            </a:lvl4pPr>
            <a:lvl5pPr marL="2286000" lvl="4" indent="-228600" algn="l">
              <a:lnSpc>
                <a:spcPct val="93000"/>
              </a:lnSpc>
              <a:spcBef>
                <a:spcPts val="575"/>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32" name="Google Shape;132;p55"/>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33"/>
        <p:cNvGrpSpPr/>
        <p:nvPr/>
      </p:nvGrpSpPr>
      <p:grpSpPr>
        <a:xfrm>
          <a:off x="0" y="0"/>
          <a:ext cx="0" cy="0"/>
          <a:chOff x="0" y="0"/>
          <a:chExt cx="0" cy="0"/>
        </a:xfrm>
      </p:grpSpPr>
      <p:sp>
        <p:nvSpPr>
          <p:cNvPr id="134" name="Google Shape;134;p56"/>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135" name="Google Shape;135;p56"/>
          <p:cNvSpPr txBox="1">
            <a:spLocks noGrp="1"/>
          </p:cNvSpPr>
          <p:nvPr>
            <p:ph type="body" idx="1"/>
          </p:nvPr>
        </p:nvSpPr>
        <p:spPr>
          <a:xfrm rot="5400000">
            <a:off x="2309019" y="-246856"/>
            <a:ext cx="4521200" cy="822483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6" name="Google Shape;136;p56"/>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7"/>
        <p:cNvGrpSpPr/>
        <p:nvPr/>
      </p:nvGrpSpPr>
      <p:grpSpPr>
        <a:xfrm>
          <a:off x="0" y="0"/>
          <a:ext cx="0" cy="0"/>
          <a:chOff x="0" y="0"/>
          <a:chExt cx="0" cy="0"/>
        </a:xfrm>
      </p:grpSpPr>
      <p:sp>
        <p:nvSpPr>
          <p:cNvPr id="138" name="Google Shape;138;p57"/>
          <p:cNvSpPr txBox="1">
            <a:spLocks noGrp="1"/>
          </p:cNvSpPr>
          <p:nvPr>
            <p:ph type="title"/>
          </p:nvPr>
        </p:nvSpPr>
        <p:spPr>
          <a:xfrm rot="5400000">
            <a:off x="4727575" y="2171700"/>
            <a:ext cx="5853113" cy="2055813"/>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139" name="Google Shape;139;p57"/>
          <p:cNvSpPr txBox="1">
            <a:spLocks noGrp="1"/>
          </p:cNvSpPr>
          <p:nvPr>
            <p:ph type="body" idx="1"/>
          </p:nvPr>
        </p:nvSpPr>
        <p:spPr>
          <a:xfrm rot="5400000">
            <a:off x="538956" y="191294"/>
            <a:ext cx="5853113" cy="6016625"/>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0" name="Google Shape;140;p57"/>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7"/>
        <p:cNvGrpSpPr/>
        <p:nvPr/>
      </p:nvGrpSpPr>
      <p:grpSpPr>
        <a:xfrm>
          <a:off x="0" y="0"/>
          <a:ext cx="0" cy="0"/>
          <a:chOff x="0" y="0"/>
          <a:chExt cx="0" cy="0"/>
        </a:xfrm>
      </p:grpSpPr>
      <p:sp>
        <p:nvSpPr>
          <p:cNvPr id="38" name="Google Shape;38;p39"/>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39" name="Google Shape;39;p39"/>
          <p:cNvSpPr txBox="1">
            <a:spLocks noGrp="1"/>
          </p:cNvSpPr>
          <p:nvPr>
            <p:ph type="body" idx="1"/>
          </p:nvPr>
        </p:nvSpPr>
        <p:spPr>
          <a:xfrm>
            <a:off x="457200" y="1604963"/>
            <a:ext cx="8224838" cy="4521200"/>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39"/>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1"/>
        <p:cNvGrpSpPr/>
        <p:nvPr/>
      </p:nvGrpSpPr>
      <p:grpSpPr>
        <a:xfrm>
          <a:off x="0" y="0"/>
          <a:ext cx="0" cy="0"/>
          <a:chOff x="0" y="0"/>
          <a:chExt cx="0" cy="0"/>
        </a:xfrm>
      </p:grpSpPr>
      <p:sp>
        <p:nvSpPr>
          <p:cNvPr id="42" name="Google Shape;42;p40"/>
          <p:cNvSpPr txBox="1">
            <a:spLocks noGrp="1"/>
          </p:cNvSpPr>
          <p:nvPr>
            <p:ph type="title"/>
          </p:nvPr>
        </p:nvSpPr>
        <p:spPr>
          <a:xfrm>
            <a:off x="623888" y="1709738"/>
            <a:ext cx="7886700" cy="2852737"/>
          </a:xfrm>
          <a:prstGeom prst="rect">
            <a:avLst/>
          </a:prstGeom>
          <a:noFill/>
          <a:ln>
            <a:noFill/>
          </a:ln>
        </p:spPr>
        <p:txBody>
          <a:bodyPr spcFirstLastPara="1" wrap="square" lIns="0" tIns="0" rIns="0" bIns="0" anchor="b" anchorCtr="0">
            <a:noAutofit/>
          </a:bodyPr>
          <a:lstStyle>
            <a:lvl1pPr lvl="0" algn="l">
              <a:lnSpc>
                <a:spcPct val="93000"/>
              </a:lnSpc>
              <a:spcBef>
                <a:spcPts val="0"/>
              </a:spcBef>
              <a:spcAft>
                <a:spcPts val="0"/>
              </a:spcAft>
              <a:buSzPts val="1400"/>
              <a:buNone/>
              <a:defRPr sz="60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43" name="Google Shape;43;p40"/>
          <p:cNvSpPr txBox="1">
            <a:spLocks noGrp="1"/>
          </p:cNvSpPr>
          <p:nvPr>
            <p:ph type="body" idx="1"/>
          </p:nvPr>
        </p:nvSpPr>
        <p:spPr>
          <a:xfrm>
            <a:off x="623888" y="4589463"/>
            <a:ext cx="7886700" cy="1500187"/>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2400"/>
              <a:buNone/>
              <a:defRPr sz="2400"/>
            </a:lvl1pPr>
            <a:lvl2pPr marL="914400" lvl="1" indent="-228600" algn="l">
              <a:lnSpc>
                <a:spcPct val="93000"/>
              </a:lnSpc>
              <a:spcBef>
                <a:spcPts val="1425"/>
              </a:spcBef>
              <a:spcAft>
                <a:spcPts val="0"/>
              </a:spcAft>
              <a:buSzPts val="2000"/>
              <a:buNone/>
              <a:defRPr sz="2000"/>
            </a:lvl2pPr>
            <a:lvl3pPr marL="1371600" lvl="2" indent="-228600" algn="l">
              <a:lnSpc>
                <a:spcPct val="93000"/>
              </a:lnSpc>
              <a:spcBef>
                <a:spcPts val="1138"/>
              </a:spcBef>
              <a:spcAft>
                <a:spcPts val="0"/>
              </a:spcAft>
              <a:buSzPts val="1800"/>
              <a:buNone/>
              <a:defRPr sz="1800"/>
            </a:lvl3pPr>
            <a:lvl4pPr marL="1828800" lvl="3" indent="-228600" algn="l">
              <a:lnSpc>
                <a:spcPct val="93000"/>
              </a:lnSpc>
              <a:spcBef>
                <a:spcPts val="850"/>
              </a:spcBef>
              <a:spcAft>
                <a:spcPts val="0"/>
              </a:spcAft>
              <a:buSzPts val="1600"/>
              <a:buNone/>
              <a:defRPr sz="1600"/>
            </a:lvl4pPr>
            <a:lvl5pPr marL="2286000" lvl="4" indent="-228600" algn="l">
              <a:lnSpc>
                <a:spcPct val="93000"/>
              </a:lnSpc>
              <a:spcBef>
                <a:spcPts val="575"/>
              </a:spcBef>
              <a:spcAft>
                <a:spcPts val="0"/>
              </a:spcAft>
              <a:buSzPts val="1600"/>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
        <p:nvSpPr>
          <p:cNvPr id="44" name="Google Shape;44;p40"/>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5"/>
        <p:cNvGrpSpPr/>
        <p:nvPr/>
      </p:nvGrpSpPr>
      <p:grpSpPr>
        <a:xfrm>
          <a:off x="0" y="0"/>
          <a:ext cx="0" cy="0"/>
          <a:chOff x="0" y="0"/>
          <a:chExt cx="0" cy="0"/>
        </a:xfrm>
      </p:grpSpPr>
      <p:sp>
        <p:nvSpPr>
          <p:cNvPr id="46" name="Google Shape;46;p41"/>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47" name="Google Shape;47;p41"/>
          <p:cNvSpPr txBox="1">
            <a:spLocks noGrp="1"/>
          </p:cNvSpPr>
          <p:nvPr>
            <p:ph type="body" idx="1"/>
          </p:nvPr>
        </p:nvSpPr>
        <p:spPr>
          <a:xfrm>
            <a:off x="457200" y="1604963"/>
            <a:ext cx="4035425" cy="4521200"/>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41"/>
          <p:cNvSpPr txBox="1">
            <a:spLocks noGrp="1"/>
          </p:cNvSpPr>
          <p:nvPr>
            <p:ph type="body" idx="2"/>
          </p:nvPr>
        </p:nvSpPr>
        <p:spPr>
          <a:xfrm>
            <a:off x="4645025" y="1604963"/>
            <a:ext cx="4037013" cy="4521200"/>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41"/>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0"/>
        <p:cNvGrpSpPr/>
        <p:nvPr/>
      </p:nvGrpSpPr>
      <p:grpSpPr>
        <a:xfrm>
          <a:off x="0" y="0"/>
          <a:ext cx="0" cy="0"/>
          <a:chOff x="0" y="0"/>
          <a:chExt cx="0" cy="0"/>
        </a:xfrm>
      </p:grpSpPr>
      <p:sp>
        <p:nvSpPr>
          <p:cNvPr id="51" name="Google Shape;51;p42"/>
          <p:cNvSpPr txBox="1">
            <a:spLocks noGrp="1"/>
          </p:cNvSpPr>
          <p:nvPr>
            <p:ph type="title"/>
          </p:nvPr>
        </p:nvSpPr>
        <p:spPr>
          <a:xfrm>
            <a:off x="630238" y="365125"/>
            <a:ext cx="7886700" cy="1325563"/>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52" name="Google Shape;52;p42"/>
          <p:cNvSpPr txBox="1">
            <a:spLocks noGrp="1"/>
          </p:cNvSpPr>
          <p:nvPr>
            <p:ph type="body" idx="1"/>
          </p:nvPr>
        </p:nvSpPr>
        <p:spPr>
          <a:xfrm>
            <a:off x="630238" y="1681163"/>
            <a:ext cx="3868737" cy="823912"/>
          </a:xfrm>
          <a:prstGeom prst="rect">
            <a:avLst/>
          </a:prstGeom>
          <a:noFill/>
          <a:ln>
            <a:noFill/>
          </a:ln>
        </p:spPr>
        <p:txBody>
          <a:bodyPr spcFirstLastPara="1" wrap="square" lIns="0" tIns="12225" rIns="0" bIns="0" anchor="b" anchorCtr="0">
            <a:noAutofit/>
          </a:bodyPr>
          <a:lstStyle>
            <a:lvl1pPr marL="457200" lvl="0" indent="-228600" algn="l">
              <a:lnSpc>
                <a:spcPct val="93000"/>
              </a:lnSpc>
              <a:spcBef>
                <a:spcPts val="0"/>
              </a:spcBef>
              <a:spcAft>
                <a:spcPts val="0"/>
              </a:spcAft>
              <a:buSzPts val="2400"/>
              <a:buNone/>
              <a:defRPr sz="2400" b="1"/>
            </a:lvl1pPr>
            <a:lvl2pPr marL="914400" lvl="1" indent="-228600" algn="l">
              <a:lnSpc>
                <a:spcPct val="93000"/>
              </a:lnSpc>
              <a:spcBef>
                <a:spcPts val="1425"/>
              </a:spcBef>
              <a:spcAft>
                <a:spcPts val="0"/>
              </a:spcAft>
              <a:buSzPts val="2000"/>
              <a:buNone/>
              <a:defRPr sz="2000" b="1"/>
            </a:lvl2pPr>
            <a:lvl3pPr marL="1371600" lvl="2" indent="-228600" algn="l">
              <a:lnSpc>
                <a:spcPct val="93000"/>
              </a:lnSpc>
              <a:spcBef>
                <a:spcPts val="1138"/>
              </a:spcBef>
              <a:spcAft>
                <a:spcPts val="0"/>
              </a:spcAft>
              <a:buSzPts val="1800"/>
              <a:buNone/>
              <a:defRPr sz="1800" b="1"/>
            </a:lvl3pPr>
            <a:lvl4pPr marL="1828800" lvl="3" indent="-228600" algn="l">
              <a:lnSpc>
                <a:spcPct val="93000"/>
              </a:lnSpc>
              <a:spcBef>
                <a:spcPts val="850"/>
              </a:spcBef>
              <a:spcAft>
                <a:spcPts val="0"/>
              </a:spcAft>
              <a:buSzPts val="1600"/>
              <a:buNone/>
              <a:defRPr sz="1600" b="1"/>
            </a:lvl4pPr>
            <a:lvl5pPr marL="2286000" lvl="4" indent="-228600" algn="l">
              <a:lnSpc>
                <a:spcPct val="93000"/>
              </a:lnSpc>
              <a:spcBef>
                <a:spcPts val="575"/>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3" name="Google Shape;53;p42"/>
          <p:cNvSpPr txBox="1">
            <a:spLocks noGrp="1"/>
          </p:cNvSpPr>
          <p:nvPr>
            <p:ph type="body" idx="2"/>
          </p:nvPr>
        </p:nvSpPr>
        <p:spPr>
          <a:xfrm>
            <a:off x="630238" y="2505075"/>
            <a:ext cx="3868737" cy="3684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2"/>
          <p:cNvSpPr txBox="1">
            <a:spLocks noGrp="1"/>
          </p:cNvSpPr>
          <p:nvPr>
            <p:ph type="body" idx="3"/>
          </p:nvPr>
        </p:nvSpPr>
        <p:spPr>
          <a:xfrm>
            <a:off x="4629150" y="1681163"/>
            <a:ext cx="3887788" cy="823912"/>
          </a:xfrm>
          <a:prstGeom prst="rect">
            <a:avLst/>
          </a:prstGeom>
          <a:noFill/>
          <a:ln>
            <a:noFill/>
          </a:ln>
        </p:spPr>
        <p:txBody>
          <a:bodyPr spcFirstLastPara="1" wrap="square" lIns="0" tIns="12225" rIns="0" bIns="0" anchor="b" anchorCtr="0">
            <a:noAutofit/>
          </a:bodyPr>
          <a:lstStyle>
            <a:lvl1pPr marL="457200" lvl="0" indent="-228600" algn="l">
              <a:lnSpc>
                <a:spcPct val="93000"/>
              </a:lnSpc>
              <a:spcBef>
                <a:spcPts val="0"/>
              </a:spcBef>
              <a:spcAft>
                <a:spcPts val="0"/>
              </a:spcAft>
              <a:buSzPts val="2400"/>
              <a:buNone/>
              <a:defRPr sz="2400" b="1"/>
            </a:lvl1pPr>
            <a:lvl2pPr marL="914400" lvl="1" indent="-228600" algn="l">
              <a:lnSpc>
                <a:spcPct val="93000"/>
              </a:lnSpc>
              <a:spcBef>
                <a:spcPts val="1425"/>
              </a:spcBef>
              <a:spcAft>
                <a:spcPts val="0"/>
              </a:spcAft>
              <a:buSzPts val="2000"/>
              <a:buNone/>
              <a:defRPr sz="2000" b="1"/>
            </a:lvl2pPr>
            <a:lvl3pPr marL="1371600" lvl="2" indent="-228600" algn="l">
              <a:lnSpc>
                <a:spcPct val="93000"/>
              </a:lnSpc>
              <a:spcBef>
                <a:spcPts val="1138"/>
              </a:spcBef>
              <a:spcAft>
                <a:spcPts val="0"/>
              </a:spcAft>
              <a:buSzPts val="1800"/>
              <a:buNone/>
              <a:defRPr sz="1800" b="1"/>
            </a:lvl3pPr>
            <a:lvl4pPr marL="1828800" lvl="3" indent="-228600" algn="l">
              <a:lnSpc>
                <a:spcPct val="93000"/>
              </a:lnSpc>
              <a:spcBef>
                <a:spcPts val="850"/>
              </a:spcBef>
              <a:spcAft>
                <a:spcPts val="0"/>
              </a:spcAft>
              <a:buSzPts val="1600"/>
              <a:buNone/>
              <a:defRPr sz="1600" b="1"/>
            </a:lvl4pPr>
            <a:lvl5pPr marL="2286000" lvl="4" indent="-228600" algn="l">
              <a:lnSpc>
                <a:spcPct val="93000"/>
              </a:lnSpc>
              <a:spcBef>
                <a:spcPts val="575"/>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5" name="Google Shape;55;p42"/>
          <p:cNvSpPr txBox="1">
            <a:spLocks noGrp="1"/>
          </p:cNvSpPr>
          <p:nvPr>
            <p:ph type="body" idx="4"/>
          </p:nvPr>
        </p:nvSpPr>
        <p:spPr>
          <a:xfrm>
            <a:off x="4629150" y="2505075"/>
            <a:ext cx="3887788" cy="3684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42"/>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43"/>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59" name="Google Shape;59;p43"/>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44"/>
          <p:cNvSpPr txBox="1">
            <a:spLocks noGrp="1"/>
          </p:cNvSpPr>
          <p:nvPr>
            <p:ph type="title"/>
          </p:nvPr>
        </p:nvSpPr>
        <p:spPr>
          <a:xfrm>
            <a:off x="630238" y="457200"/>
            <a:ext cx="2949575" cy="1600200"/>
          </a:xfrm>
          <a:prstGeom prst="rect">
            <a:avLst/>
          </a:prstGeom>
          <a:noFill/>
          <a:ln>
            <a:noFill/>
          </a:ln>
        </p:spPr>
        <p:txBody>
          <a:bodyPr spcFirstLastPara="1" wrap="square" lIns="0" tIns="0" rIns="0" bIns="0" anchor="b" anchorCtr="0">
            <a:noAutofit/>
          </a:bodyPr>
          <a:lstStyle>
            <a:lvl1pPr lvl="0" algn="l">
              <a:lnSpc>
                <a:spcPct val="93000"/>
              </a:lnSpc>
              <a:spcBef>
                <a:spcPts val="0"/>
              </a:spcBef>
              <a:spcAft>
                <a:spcPts val="0"/>
              </a:spcAft>
              <a:buSzPts val="1400"/>
              <a:buNone/>
              <a:defRPr sz="32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62" name="Google Shape;62;p44"/>
          <p:cNvSpPr txBox="1">
            <a:spLocks noGrp="1"/>
          </p:cNvSpPr>
          <p:nvPr>
            <p:ph type="body" idx="1"/>
          </p:nvPr>
        </p:nvSpPr>
        <p:spPr>
          <a:xfrm>
            <a:off x="3887788" y="987425"/>
            <a:ext cx="4629150" cy="4873625"/>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sz="3200"/>
            </a:lvl1pPr>
            <a:lvl2pPr marL="914400" lvl="1" indent="-228600" algn="l">
              <a:lnSpc>
                <a:spcPct val="93000"/>
              </a:lnSpc>
              <a:spcBef>
                <a:spcPts val="1425"/>
              </a:spcBef>
              <a:spcAft>
                <a:spcPts val="0"/>
              </a:spcAft>
              <a:buSzPts val="1400"/>
              <a:buNone/>
              <a:defRPr sz="2800"/>
            </a:lvl2pPr>
            <a:lvl3pPr marL="1371600" lvl="2" indent="-228600" algn="l">
              <a:lnSpc>
                <a:spcPct val="93000"/>
              </a:lnSpc>
              <a:spcBef>
                <a:spcPts val="1138"/>
              </a:spcBef>
              <a:spcAft>
                <a:spcPts val="0"/>
              </a:spcAft>
              <a:buSzPts val="1400"/>
              <a:buNone/>
              <a:defRPr sz="2400"/>
            </a:lvl3pPr>
            <a:lvl4pPr marL="1828800" lvl="3" indent="-228600" algn="l">
              <a:lnSpc>
                <a:spcPct val="93000"/>
              </a:lnSpc>
              <a:spcBef>
                <a:spcPts val="850"/>
              </a:spcBef>
              <a:spcAft>
                <a:spcPts val="0"/>
              </a:spcAft>
              <a:buSzPts val="1400"/>
              <a:buNone/>
              <a:defRPr sz="2000"/>
            </a:lvl4pPr>
            <a:lvl5pPr marL="2286000" lvl="4" indent="-228600" algn="l">
              <a:lnSpc>
                <a:spcPct val="93000"/>
              </a:lnSpc>
              <a:spcBef>
                <a:spcPts val="575"/>
              </a:spcBef>
              <a:spcAft>
                <a:spcPts val="0"/>
              </a:spcAft>
              <a:buSzPts val="1400"/>
              <a:buNone/>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3" name="Google Shape;63;p44"/>
          <p:cNvSpPr txBox="1">
            <a:spLocks noGrp="1"/>
          </p:cNvSpPr>
          <p:nvPr>
            <p:ph type="body" idx="2"/>
          </p:nvPr>
        </p:nvSpPr>
        <p:spPr>
          <a:xfrm>
            <a:off x="630238" y="2057400"/>
            <a:ext cx="2949575" cy="3811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600"/>
              <a:buNone/>
              <a:defRPr sz="1600"/>
            </a:lvl1pPr>
            <a:lvl2pPr marL="914400" lvl="1" indent="-228600" algn="l">
              <a:lnSpc>
                <a:spcPct val="93000"/>
              </a:lnSpc>
              <a:spcBef>
                <a:spcPts val="1425"/>
              </a:spcBef>
              <a:spcAft>
                <a:spcPts val="0"/>
              </a:spcAft>
              <a:buSzPts val="1400"/>
              <a:buNone/>
              <a:defRPr sz="1400"/>
            </a:lvl2pPr>
            <a:lvl3pPr marL="1371600" lvl="2" indent="-228600" algn="l">
              <a:lnSpc>
                <a:spcPct val="93000"/>
              </a:lnSpc>
              <a:spcBef>
                <a:spcPts val="1138"/>
              </a:spcBef>
              <a:spcAft>
                <a:spcPts val="0"/>
              </a:spcAft>
              <a:buSzPts val="1200"/>
              <a:buNone/>
              <a:defRPr sz="1200"/>
            </a:lvl3pPr>
            <a:lvl4pPr marL="1828800" lvl="3" indent="-228600" algn="l">
              <a:lnSpc>
                <a:spcPct val="93000"/>
              </a:lnSpc>
              <a:spcBef>
                <a:spcPts val="850"/>
              </a:spcBef>
              <a:spcAft>
                <a:spcPts val="0"/>
              </a:spcAft>
              <a:buSzPts val="1000"/>
              <a:buNone/>
              <a:defRPr sz="1000"/>
            </a:lvl4pPr>
            <a:lvl5pPr marL="2286000" lvl="4" indent="-228600" algn="l">
              <a:lnSpc>
                <a:spcPct val="93000"/>
              </a:lnSpc>
              <a:spcBef>
                <a:spcPts val="575"/>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4" name="Google Shape;64;p44"/>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45"/>
          <p:cNvSpPr txBox="1">
            <a:spLocks noGrp="1"/>
          </p:cNvSpPr>
          <p:nvPr>
            <p:ph type="title"/>
          </p:nvPr>
        </p:nvSpPr>
        <p:spPr>
          <a:xfrm>
            <a:off x="630238" y="457200"/>
            <a:ext cx="2949575" cy="1600200"/>
          </a:xfrm>
          <a:prstGeom prst="rect">
            <a:avLst/>
          </a:prstGeom>
          <a:noFill/>
          <a:ln>
            <a:noFill/>
          </a:ln>
        </p:spPr>
        <p:txBody>
          <a:bodyPr spcFirstLastPara="1" wrap="square" lIns="0" tIns="0" rIns="0" bIns="0" anchor="b" anchorCtr="0">
            <a:noAutofit/>
          </a:bodyPr>
          <a:lstStyle>
            <a:lvl1pPr lvl="0" algn="l">
              <a:lnSpc>
                <a:spcPct val="93000"/>
              </a:lnSpc>
              <a:spcBef>
                <a:spcPts val="0"/>
              </a:spcBef>
              <a:spcAft>
                <a:spcPts val="0"/>
              </a:spcAft>
              <a:buSzPts val="1400"/>
              <a:buNone/>
              <a:defRPr sz="32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67" name="Google Shape;67;p45"/>
          <p:cNvSpPr>
            <a:spLocks noGrp="1"/>
          </p:cNvSpPr>
          <p:nvPr>
            <p:ph type="pic" idx="2"/>
          </p:nvPr>
        </p:nvSpPr>
        <p:spPr>
          <a:xfrm>
            <a:off x="3887788" y="987425"/>
            <a:ext cx="4629150" cy="4873625"/>
          </a:xfrm>
          <a:prstGeom prst="rect">
            <a:avLst/>
          </a:prstGeom>
          <a:noFill/>
          <a:ln>
            <a:noFill/>
          </a:ln>
        </p:spPr>
      </p:sp>
      <p:sp>
        <p:nvSpPr>
          <p:cNvPr id="68" name="Google Shape;68;p45"/>
          <p:cNvSpPr txBox="1">
            <a:spLocks noGrp="1"/>
          </p:cNvSpPr>
          <p:nvPr>
            <p:ph type="body" idx="1"/>
          </p:nvPr>
        </p:nvSpPr>
        <p:spPr>
          <a:xfrm>
            <a:off x="630238" y="2057400"/>
            <a:ext cx="2949575" cy="3811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600"/>
              <a:buNone/>
              <a:defRPr sz="1600"/>
            </a:lvl1pPr>
            <a:lvl2pPr marL="914400" lvl="1" indent="-228600" algn="l">
              <a:lnSpc>
                <a:spcPct val="93000"/>
              </a:lnSpc>
              <a:spcBef>
                <a:spcPts val="1425"/>
              </a:spcBef>
              <a:spcAft>
                <a:spcPts val="0"/>
              </a:spcAft>
              <a:buSzPts val="1400"/>
              <a:buNone/>
              <a:defRPr sz="1400"/>
            </a:lvl2pPr>
            <a:lvl3pPr marL="1371600" lvl="2" indent="-228600" algn="l">
              <a:lnSpc>
                <a:spcPct val="93000"/>
              </a:lnSpc>
              <a:spcBef>
                <a:spcPts val="1138"/>
              </a:spcBef>
              <a:spcAft>
                <a:spcPts val="0"/>
              </a:spcAft>
              <a:buSzPts val="1200"/>
              <a:buNone/>
              <a:defRPr sz="1200"/>
            </a:lvl3pPr>
            <a:lvl4pPr marL="1828800" lvl="3" indent="-228600" algn="l">
              <a:lnSpc>
                <a:spcPct val="93000"/>
              </a:lnSpc>
              <a:spcBef>
                <a:spcPts val="850"/>
              </a:spcBef>
              <a:spcAft>
                <a:spcPts val="0"/>
              </a:spcAft>
              <a:buSzPts val="1000"/>
              <a:buNone/>
              <a:defRPr sz="1000"/>
            </a:lvl4pPr>
            <a:lvl5pPr marL="2286000" lvl="4" indent="-228600" algn="l">
              <a:lnSpc>
                <a:spcPct val="93000"/>
              </a:lnSpc>
              <a:spcBef>
                <a:spcPts val="575"/>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45"/>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
        <p:cNvGrpSpPr/>
        <p:nvPr/>
      </p:nvGrpSpPr>
      <p:grpSpPr>
        <a:xfrm>
          <a:off x="0" y="0"/>
          <a:ext cx="0" cy="0"/>
          <a:chOff x="0" y="0"/>
          <a:chExt cx="0" cy="0"/>
        </a:xfrm>
      </p:grpSpPr>
      <p:grpSp>
        <p:nvGrpSpPr>
          <p:cNvPr id="12" name="Google Shape;12;p34"/>
          <p:cNvGrpSpPr/>
          <p:nvPr/>
        </p:nvGrpSpPr>
        <p:grpSpPr>
          <a:xfrm>
            <a:off x="0" y="0"/>
            <a:ext cx="9126538" cy="6840538"/>
            <a:chOff x="0" y="0"/>
            <a:chExt cx="5749" cy="4309"/>
          </a:xfrm>
        </p:grpSpPr>
        <p:sp>
          <p:nvSpPr>
            <p:cNvPr id="13" name="Google Shape;13;p34"/>
            <p:cNvSpPr/>
            <p:nvPr/>
          </p:nvSpPr>
          <p:spPr>
            <a:xfrm>
              <a:off x="0" y="0"/>
              <a:ext cx="2197" cy="4309"/>
            </a:xfrm>
            <a:prstGeom prst="rect">
              <a:avLst/>
            </a:prstGeom>
            <a:gradFill>
              <a:gsLst>
                <a:gs pos="0">
                  <a:srgbClr val="CCCCE6"/>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4" name="Google Shape;14;p34"/>
            <p:cNvSpPr/>
            <p:nvPr/>
          </p:nvSpPr>
          <p:spPr>
            <a:xfrm>
              <a:off x="1081" y="1065"/>
              <a:ext cx="4668" cy="1585"/>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15" name="Google Shape;15;p34"/>
            <p:cNvGrpSpPr/>
            <p:nvPr/>
          </p:nvGrpSpPr>
          <p:grpSpPr>
            <a:xfrm>
              <a:off x="0" y="672"/>
              <a:ext cx="1795" cy="1978"/>
              <a:chOff x="0" y="672"/>
              <a:chExt cx="1795" cy="1978"/>
            </a:xfrm>
          </p:grpSpPr>
          <p:sp>
            <p:nvSpPr>
              <p:cNvPr id="16" name="Google Shape;16;p34"/>
              <p:cNvSpPr/>
              <p:nvPr/>
            </p:nvSpPr>
            <p:spPr>
              <a:xfrm>
                <a:off x="361" y="2257"/>
                <a:ext cx="352" cy="393"/>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 name="Google Shape;17;p34"/>
              <p:cNvSpPr/>
              <p:nvPr/>
            </p:nvSpPr>
            <p:spPr>
              <a:xfrm>
                <a:off x="1081" y="1065"/>
                <a:ext cx="351" cy="394"/>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 name="Google Shape;18;p34"/>
              <p:cNvSpPr/>
              <p:nvPr/>
            </p:nvSpPr>
            <p:spPr>
              <a:xfrm>
                <a:off x="1437" y="672"/>
                <a:ext cx="358" cy="389"/>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34"/>
              <p:cNvSpPr/>
              <p:nvPr/>
            </p:nvSpPr>
            <p:spPr>
              <a:xfrm>
                <a:off x="719" y="2257"/>
                <a:ext cx="357" cy="393"/>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 name="Google Shape;20;p34"/>
              <p:cNvSpPr/>
              <p:nvPr/>
            </p:nvSpPr>
            <p:spPr>
              <a:xfrm>
                <a:off x="1437" y="1065"/>
                <a:ext cx="358" cy="394"/>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34"/>
              <p:cNvSpPr/>
              <p:nvPr/>
            </p:nvSpPr>
            <p:spPr>
              <a:xfrm>
                <a:off x="719" y="1464"/>
                <a:ext cx="357" cy="388"/>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 name="Google Shape;22;p34"/>
              <p:cNvSpPr/>
              <p:nvPr/>
            </p:nvSpPr>
            <p:spPr>
              <a:xfrm>
                <a:off x="0" y="1464"/>
                <a:ext cx="356" cy="38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3" name="Google Shape;23;p34"/>
              <p:cNvSpPr/>
              <p:nvPr/>
            </p:nvSpPr>
            <p:spPr>
              <a:xfrm>
                <a:off x="1081" y="1464"/>
                <a:ext cx="351" cy="388"/>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 name="Google Shape;24;p34"/>
              <p:cNvSpPr/>
              <p:nvPr/>
            </p:nvSpPr>
            <p:spPr>
              <a:xfrm>
                <a:off x="361" y="1857"/>
                <a:ext cx="352" cy="395"/>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5" name="Google Shape;25;p34"/>
              <p:cNvSpPr/>
              <p:nvPr/>
            </p:nvSpPr>
            <p:spPr>
              <a:xfrm>
                <a:off x="719" y="1857"/>
                <a:ext cx="357" cy="395"/>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sp>
        <p:nvSpPr>
          <p:cNvPr id="26" name="Google Shape;26;p34"/>
          <p:cNvSpPr/>
          <p:nvPr/>
        </p:nvSpPr>
        <p:spPr>
          <a:xfrm>
            <a:off x="457200" y="6248400"/>
            <a:ext cx="2133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7" name="Google Shape;27;p34"/>
          <p:cNvSpPr/>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34"/>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
        <p:nvSpPr>
          <p:cNvPr id="29" name="Google Shape;29;p34"/>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marR="0" lvl="0"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30" name="Google Shape;30;p34"/>
          <p:cNvSpPr txBox="1">
            <a:spLocks noGrp="1"/>
          </p:cNvSpPr>
          <p:nvPr>
            <p:ph type="body" idx="1"/>
          </p:nvPr>
        </p:nvSpPr>
        <p:spPr>
          <a:xfrm>
            <a:off x="457200" y="1604963"/>
            <a:ext cx="8224838" cy="4521200"/>
          </a:xfrm>
          <a:prstGeom prst="rect">
            <a:avLst/>
          </a:prstGeom>
          <a:noFill/>
          <a:ln>
            <a:noFill/>
          </a:ln>
        </p:spPr>
        <p:txBody>
          <a:bodyPr spcFirstLastPara="1" wrap="square" lIns="0" tIns="12225" rIns="0" bIns="0" anchor="t" anchorCtr="0">
            <a:noAutofit/>
          </a:bodyPr>
          <a:lstStyle>
            <a:lvl1pPr marL="457200" marR="0" lvl="0" indent="-228600"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914400" marR="0" lvl="1" indent="-228600" algn="l" rtl="0">
              <a:lnSpc>
                <a:spcPct val="93000"/>
              </a:lnSpc>
              <a:spcBef>
                <a:spcPts val="1425"/>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rtl="0">
              <a:lnSpc>
                <a:spcPct val="93000"/>
              </a:lnSpc>
              <a:spcBef>
                <a:spcPts val="1138"/>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rtl="0">
              <a:lnSpc>
                <a:spcPct val="93000"/>
              </a:lnSpc>
              <a:spcBef>
                <a:spcPts val="85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rtl="0">
              <a:lnSpc>
                <a:spcPct val="93000"/>
              </a:lnSpc>
              <a:spcBef>
                <a:spcPts val="575"/>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8"/>
        <p:cNvGrpSpPr/>
        <p:nvPr/>
      </p:nvGrpSpPr>
      <p:grpSpPr>
        <a:xfrm>
          <a:off x="0" y="0"/>
          <a:ext cx="0" cy="0"/>
          <a:chOff x="0" y="0"/>
          <a:chExt cx="0" cy="0"/>
        </a:xfrm>
      </p:grpSpPr>
      <p:sp>
        <p:nvSpPr>
          <p:cNvPr id="79" name="Google Shape;79;p36"/>
          <p:cNvSpPr/>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80" name="Google Shape;80;p36"/>
          <p:cNvGrpSpPr/>
          <p:nvPr/>
        </p:nvGrpSpPr>
        <p:grpSpPr>
          <a:xfrm>
            <a:off x="0" y="0"/>
            <a:ext cx="9126538" cy="528638"/>
            <a:chOff x="0" y="0"/>
            <a:chExt cx="5749" cy="333"/>
          </a:xfrm>
        </p:grpSpPr>
        <p:sp>
          <p:nvSpPr>
            <p:cNvPr id="81" name="Google Shape;81;p36"/>
            <p:cNvSpPr/>
            <p:nvPr/>
          </p:nvSpPr>
          <p:spPr>
            <a:xfrm>
              <a:off x="0" y="0"/>
              <a:ext cx="169" cy="325"/>
            </a:xfrm>
            <a:prstGeom prst="rect">
              <a:avLst/>
            </a:prstGeom>
            <a:gradFill>
              <a:gsLst>
                <a:gs pos="0">
                  <a:srgbClr val="CCCCE6"/>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2" name="Google Shape;82;p36"/>
            <p:cNvSpPr/>
            <p:nvPr/>
          </p:nvSpPr>
          <p:spPr>
            <a:xfrm>
              <a:off x="260" y="85"/>
              <a:ext cx="5489" cy="162"/>
            </a:xfrm>
            <a:prstGeom prst="rect">
              <a:avLst/>
            </a:prstGeom>
            <a:gradFill>
              <a:gsLst>
                <a:gs pos="0">
                  <a:srgbClr val="00007D"/>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36"/>
            <p:cNvSpPr/>
            <p:nvPr/>
          </p:nvSpPr>
          <p:spPr>
            <a:xfrm>
              <a:off x="258" y="85"/>
              <a:ext cx="76" cy="78"/>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4" name="Google Shape;84;p36"/>
            <p:cNvSpPr/>
            <p:nvPr/>
          </p:nvSpPr>
          <p:spPr>
            <a:xfrm>
              <a:off x="345" y="0"/>
              <a:ext cx="77" cy="76"/>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5" name="Google Shape;85;p36"/>
            <p:cNvSpPr/>
            <p:nvPr/>
          </p:nvSpPr>
          <p:spPr>
            <a:xfrm>
              <a:off x="345" y="85"/>
              <a:ext cx="77" cy="78"/>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6" name="Google Shape;86;p36"/>
            <p:cNvSpPr/>
            <p:nvPr/>
          </p:nvSpPr>
          <p:spPr>
            <a:xfrm>
              <a:off x="173" y="173"/>
              <a:ext cx="75" cy="76"/>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7" name="Google Shape;87;p36"/>
            <p:cNvSpPr/>
            <p:nvPr/>
          </p:nvSpPr>
          <p:spPr>
            <a:xfrm>
              <a:off x="83" y="86"/>
              <a:ext cx="78"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8" name="Google Shape;88;p36"/>
            <p:cNvSpPr/>
            <p:nvPr/>
          </p:nvSpPr>
          <p:spPr>
            <a:xfrm>
              <a:off x="258" y="171"/>
              <a:ext cx="76" cy="76"/>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9" name="Google Shape;89;p36"/>
            <p:cNvSpPr/>
            <p:nvPr/>
          </p:nvSpPr>
          <p:spPr>
            <a:xfrm>
              <a:off x="173" y="258"/>
              <a:ext cx="75" cy="75"/>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90" name="Google Shape;90;p36"/>
          <p:cNvSpPr/>
          <p:nvPr/>
        </p:nvSpPr>
        <p:spPr>
          <a:xfrm>
            <a:off x="457200" y="6245225"/>
            <a:ext cx="2133600" cy="476250"/>
          </a:xfrm>
          <a:prstGeom prst="rect">
            <a:avLst/>
          </a:prstGeom>
          <a:no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1" name="Google Shape;91;p36"/>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
        <p:nvSpPr>
          <p:cNvPr id="92" name="Google Shape;92;p36"/>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marR="0" lvl="0"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3" name="Google Shape;93;p36"/>
          <p:cNvSpPr txBox="1">
            <a:spLocks noGrp="1"/>
          </p:cNvSpPr>
          <p:nvPr>
            <p:ph type="body" idx="1"/>
          </p:nvPr>
        </p:nvSpPr>
        <p:spPr>
          <a:xfrm>
            <a:off x="457200" y="1604963"/>
            <a:ext cx="8224838" cy="4521200"/>
          </a:xfrm>
          <a:prstGeom prst="rect">
            <a:avLst/>
          </a:prstGeom>
          <a:noFill/>
          <a:ln>
            <a:noFill/>
          </a:ln>
        </p:spPr>
        <p:txBody>
          <a:bodyPr spcFirstLastPara="1" wrap="square" lIns="0" tIns="12225" rIns="0" bIns="0" anchor="t" anchorCtr="0">
            <a:noAutofit/>
          </a:bodyPr>
          <a:lstStyle>
            <a:lvl1pPr marL="457200" marR="0" lvl="0" indent="-228600"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914400" marR="0" lvl="1" indent="-228600" algn="l" rtl="0">
              <a:lnSpc>
                <a:spcPct val="93000"/>
              </a:lnSpc>
              <a:spcBef>
                <a:spcPts val="1425"/>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rtl="0">
              <a:lnSpc>
                <a:spcPct val="93000"/>
              </a:lnSpc>
              <a:spcBef>
                <a:spcPts val="1138"/>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rtl="0">
              <a:lnSpc>
                <a:spcPct val="93000"/>
              </a:lnSpc>
              <a:spcBef>
                <a:spcPts val="85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rtl="0">
              <a:lnSpc>
                <a:spcPct val="93000"/>
              </a:lnSpc>
              <a:spcBef>
                <a:spcPts val="575"/>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6"/>
        <p:cNvGrpSpPr/>
        <p:nvPr/>
      </p:nvGrpSpPr>
      <p:grpSpPr>
        <a:xfrm>
          <a:off x="0" y="0"/>
          <a:ext cx="0" cy="0"/>
          <a:chOff x="0" y="0"/>
          <a:chExt cx="0" cy="0"/>
        </a:xfrm>
      </p:grpSpPr>
      <p:sp>
        <p:nvSpPr>
          <p:cNvPr id="147" name="Google Shape;147;p1"/>
          <p:cNvSpPr/>
          <p:nvPr/>
        </p:nvSpPr>
        <p:spPr>
          <a:xfrm>
            <a:off x="2339975" y="1828800"/>
            <a:ext cx="6651625" cy="22098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200"/>
              <a:buFont typeface="Times New Roman"/>
              <a:buNone/>
            </a:pPr>
            <a:r>
              <a:rPr lang="en-US" sz="3200" b="1" dirty="0">
                <a:solidFill>
                  <a:schemeClr val="lt1"/>
                </a:solidFill>
                <a:latin typeface="Book Antiqua"/>
                <a:ea typeface="Book Antiqua"/>
                <a:cs typeface="Book Antiqua"/>
                <a:sym typeface="Book Antiqua"/>
              </a:rPr>
              <a:t>5</a:t>
            </a:r>
            <a:r>
              <a:rPr lang="en-US" sz="3200" b="1" i="0" u="none" strike="noStrike" cap="none" dirty="0" smtClean="0">
                <a:solidFill>
                  <a:schemeClr val="lt1"/>
                </a:solidFill>
                <a:latin typeface="Book Antiqua"/>
                <a:ea typeface="Book Antiqua"/>
                <a:cs typeface="Book Antiqua"/>
                <a:sym typeface="Book Antiqua"/>
              </a:rPr>
              <a:t>ο </a:t>
            </a:r>
            <a:r>
              <a:rPr lang="en-US" sz="3200" b="1" i="0" u="none" strike="noStrike" cap="none" dirty="0" err="1">
                <a:solidFill>
                  <a:schemeClr val="lt1"/>
                </a:solidFill>
                <a:latin typeface="Book Antiqua"/>
                <a:ea typeface="Book Antiqua"/>
                <a:cs typeface="Book Antiqua"/>
                <a:sym typeface="Book Antiqua"/>
              </a:rPr>
              <a:t>μάθημα</a:t>
            </a:r>
            <a:r>
              <a:rPr lang="en-US" sz="3200" b="1" i="0" u="none" strike="noStrike" cap="none" dirty="0">
                <a:solidFill>
                  <a:schemeClr val="lt1"/>
                </a:solidFill>
                <a:latin typeface="Book Antiqua"/>
                <a:ea typeface="Book Antiqua"/>
                <a:cs typeface="Book Antiqua"/>
                <a:sym typeface="Book Antiqua"/>
              </a:rPr>
              <a:t>- </a:t>
            </a:r>
            <a:r>
              <a:rPr lang="el-GR" sz="3200" b="1" i="0" u="none" strike="noStrike" cap="none" dirty="0" smtClean="0">
                <a:solidFill>
                  <a:schemeClr val="lt1"/>
                </a:solidFill>
                <a:latin typeface="Book Antiqua"/>
                <a:ea typeface="Book Antiqua"/>
                <a:cs typeface="Book Antiqua"/>
                <a:sym typeface="Book Antiqua"/>
              </a:rPr>
              <a:t>ΜΜΕ και κοινωνία πολιτών</a:t>
            </a:r>
            <a:r>
              <a:rPr lang="en-US" sz="3200" b="1" dirty="0" smtClean="0">
                <a:solidFill>
                  <a:schemeClr val="lt1"/>
                </a:solidFill>
                <a:latin typeface="Book Antiqua"/>
                <a:ea typeface="Book Antiqua"/>
                <a:cs typeface="Book Antiqua"/>
                <a:sym typeface="Book Antiqua"/>
              </a:rPr>
              <a:t>- </a:t>
            </a:r>
            <a:r>
              <a:rPr lang="en-US" sz="3200" b="1" dirty="0" err="1">
                <a:solidFill>
                  <a:schemeClr val="lt1"/>
                </a:solidFill>
                <a:latin typeface="Book Antiqua"/>
                <a:ea typeface="Book Antiqua"/>
                <a:cs typeface="Book Antiqua"/>
                <a:sym typeface="Book Antiqua"/>
              </a:rPr>
              <a:t>Ευρωπαϊκά</a:t>
            </a:r>
            <a:r>
              <a:rPr lang="en-US" sz="3200" b="1" dirty="0">
                <a:solidFill>
                  <a:schemeClr val="lt1"/>
                </a:solidFill>
                <a:latin typeface="Book Antiqua"/>
                <a:ea typeface="Book Antiqua"/>
                <a:cs typeface="Book Antiqua"/>
                <a:sym typeface="Book Antiqua"/>
              </a:rPr>
              <a:t> </a:t>
            </a:r>
            <a:r>
              <a:rPr lang="en-US" sz="3200" b="1" i="0" u="none" strike="noStrike" cap="none" dirty="0" err="1">
                <a:solidFill>
                  <a:schemeClr val="lt1"/>
                </a:solidFill>
                <a:latin typeface="Book Antiqua"/>
                <a:ea typeface="Book Antiqua"/>
                <a:cs typeface="Book Antiqua"/>
                <a:sym typeface="Book Antiqua"/>
              </a:rPr>
              <a:t>Πολιτικά</a:t>
            </a:r>
            <a:r>
              <a:rPr lang="en-US" sz="3200" b="1" i="0" u="none" strike="noStrike" cap="none" dirty="0">
                <a:solidFill>
                  <a:schemeClr val="lt1"/>
                </a:solidFill>
                <a:latin typeface="Book Antiqua"/>
                <a:ea typeface="Book Antiqua"/>
                <a:cs typeface="Book Antiqua"/>
                <a:sym typeface="Book Antiqua"/>
              </a:rPr>
              <a:t> </a:t>
            </a:r>
            <a:r>
              <a:rPr lang="en-US" sz="3200" b="1" i="0" u="none" strike="noStrike" cap="none" dirty="0" err="1">
                <a:solidFill>
                  <a:schemeClr val="lt1"/>
                </a:solidFill>
                <a:latin typeface="Book Antiqua"/>
                <a:ea typeface="Book Antiqua"/>
                <a:cs typeface="Book Antiqua"/>
                <a:sym typeface="Book Antiqua"/>
              </a:rPr>
              <a:t>Συστήματα</a:t>
            </a:r>
            <a:r>
              <a:rPr lang="en-US" sz="3200" b="1" i="0" u="none" strike="noStrike" cap="none" dirty="0">
                <a:solidFill>
                  <a:schemeClr val="lt1"/>
                </a:solidFill>
                <a:latin typeface="Book Antiqua"/>
                <a:ea typeface="Book Antiqua"/>
                <a:cs typeface="Book Antiqua"/>
                <a:sym typeface="Book Antiqua"/>
              </a:rPr>
              <a:t>. </a:t>
            </a:r>
            <a:r>
              <a:rPr lang="el-GR" sz="3200" b="1" i="0" u="none" strike="noStrike" cap="none" dirty="0" smtClean="0">
                <a:solidFill>
                  <a:schemeClr val="lt1"/>
                </a:solidFill>
                <a:latin typeface="Book Antiqua"/>
                <a:ea typeface="Book Antiqua"/>
                <a:cs typeface="Book Antiqua"/>
                <a:sym typeface="Book Antiqua"/>
              </a:rPr>
              <a:t>2</a:t>
            </a:r>
            <a:r>
              <a:rPr lang="en-US" sz="3200" b="1" i="0" u="none" strike="noStrike" cap="none" dirty="0" smtClean="0">
                <a:solidFill>
                  <a:schemeClr val="lt1"/>
                </a:solidFill>
                <a:latin typeface="Book Antiqua"/>
                <a:ea typeface="Book Antiqua"/>
                <a:cs typeface="Book Antiqua"/>
                <a:sym typeface="Book Antiqua"/>
              </a:rPr>
              <a:t>.1</a:t>
            </a:r>
            <a:r>
              <a:rPr lang="el-GR" sz="3200" b="1" i="0" u="none" strike="noStrike" cap="none" dirty="0" smtClean="0">
                <a:solidFill>
                  <a:schemeClr val="lt1"/>
                </a:solidFill>
                <a:latin typeface="Book Antiqua"/>
                <a:ea typeface="Book Antiqua"/>
                <a:cs typeface="Book Antiqua"/>
                <a:sym typeface="Book Antiqua"/>
              </a:rPr>
              <a:t>2</a:t>
            </a:r>
            <a:r>
              <a:rPr lang="en-US" sz="3200" b="1" i="0" u="none" strike="noStrike" cap="none" dirty="0" smtClean="0">
                <a:solidFill>
                  <a:schemeClr val="lt1"/>
                </a:solidFill>
                <a:latin typeface="Book Antiqua"/>
                <a:ea typeface="Book Antiqua"/>
                <a:cs typeface="Book Antiqua"/>
                <a:sym typeface="Book Antiqua"/>
              </a:rPr>
              <a:t>.202</a:t>
            </a:r>
            <a:r>
              <a:rPr lang="el-GR" sz="3200" b="1" i="0" u="none" strike="noStrike" cap="none" dirty="0" smtClean="0">
                <a:solidFill>
                  <a:schemeClr val="lt1"/>
                </a:solidFill>
                <a:latin typeface="Book Antiqua"/>
                <a:ea typeface="Book Antiqua"/>
                <a:cs typeface="Book Antiqua"/>
                <a:sym typeface="Book Antiqua"/>
              </a:rPr>
              <a:t>4</a:t>
            </a:r>
            <a:endParaRPr sz="1400" b="0" i="0" u="none" strike="noStrike" cap="none">
              <a:solidFill>
                <a:schemeClr val="lt1"/>
              </a:solidFill>
              <a:latin typeface="Arial"/>
              <a:ea typeface="Arial"/>
              <a:cs typeface="Arial"/>
              <a:sym typeface="Arial"/>
            </a:endParaRPr>
          </a:p>
        </p:txBody>
      </p:sp>
      <p:sp>
        <p:nvSpPr>
          <p:cNvPr id="148" name="Google Shape;148;p1"/>
          <p:cNvSpPr/>
          <p:nvPr/>
        </p:nvSpPr>
        <p:spPr>
          <a:xfrm>
            <a:off x="1043000" y="4581525"/>
            <a:ext cx="7812000" cy="2209800"/>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600"/>
              </a:spcBef>
              <a:spcAft>
                <a:spcPts val="0"/>
              </a:spcAft>
              <a:buClr>
                <a:srgbClr val="000000"/>
              </a:buClr>
              <a:buSzPts val="2400"/>
              <a:buFont typeface="Times New Roman"/>
              <a:buNone/>
            </a:pPr>
            <a:endParaRPr sz="1400" b="0" i="0" u="none" strike="noStrike" cap="none">
              <a:solidFill>
                <a:srgbClr val="000000"/>
              </a:solidFill>
              <a:latin typeface="Arial"/>
              <a:ea typeface="Arial"/>
              <a:cs typeface="Arial"/>
              <a:sym typeface="Arial"/>
            </a:endParaRPr>
          </a:p>
          <a:p>
            <a:pPr marL="0" marR="0" lvl="0" indent="0" algn="ctr" rtl="0">
              <a:lnSpc>
                <a:spcPct val="80000"/>
              </a:lnSpc>
              <a:spcBef>
                <a:spcPts val="0"/>
              </a:spcBef>
              <a:spcAft>
                <a:spcPts val="0"/>
              </a:spcAft>
              <a:buClr>
                <a:schemeClr val="dk1"/>
              </a:buClr>
              <a:buSzPts val="2400"/>
              <a:buFont typeface="Arial"/>
              <a:buNone/>
            </a:pPr>
            <a:r>
              <a:rPr lang="en-US" sz="2400" b="1" i="0" u="none" strike="noStrike" cap="none">
                <a:solidFill>
                  <a:schemeClr val="dk1"/>
                </a:solidFill>
                <a:latin typeface="Garamond"/>
                <a:ea typeface="Garamond"/>
                <a:cs typeface="Garamond"/>
                <a:sym typeface="Garamond"/>
              </a:rPr>
              <a:t>Δρ. Παναγιώτης ΠΑΣΧΑΛΙΔΗΣ</a:t>
            </a:r>
            <a:endParaRPr sz="2400" b="1" i="0" u="none" strike="noStrike" cap="none">
              <a:solidFill>
                <a:schemeClr val="dk1"/>
              </a:solidFill>
              <a:latin typeface="Garamond"/>
              <a:ea typeface="Garamond"/>
              <a:cs typeface="Garamond"/>
              <a:sym typeface="Garamond"/>
            </a:endParaRPr>
          </a:p>
          <a:p>
            <a:pPr marL="0" marR="0" lvl="0" indent="0" algn="ctr" rtl="0">
              <a:lnSpc>
                <a:spcPct val="80000"/>
              </a:lnSpc>
              <a:spcBef>
                <a:spcPts val="0"/>
              </a:spcBef>
              <a:spcAft>
                <a:spcPts val="0"/>
              </a:spcAft>
              <a:buClr>
                <a:schemeClr val="dk1"/>
              </a:buClr>
              <a:buSzPts val="2400"/>
              <a:buFont typeface="Arial"/>
              <a:buNone/>
            </a:pPr>
            <a:endParaRPr sz="2400" b="1" i="0" u="none" strike="noStrike" cap="none">
              <a:solidFill>
                <a:schemeClr val="dk1"/>
              </a:solidFill>
              <a:latin typeface="Garamond"/>
              <a:ea typeface="Garamond"/>
              <a:cs typeface="Garamond"/>
              <a:sym typeface="Garamond"/>
            </a:endParaRPr>
          </a:p>
          <a:p>
            <a:pPr marL="0" marR="0" lvl="0" indent="0" algn="ctr" rtl="0">
              <a:lnSpc>
                <a:spcPct val="80000"/>
              </a:lnSpc>
              <a:spcBef>
                <a:spcPts val="500"/>
              </a:spcBef>
              <a:spcAft>
                <a:spcPts val="0"/>
              </a:spcAft>
              <a:buClr>
                <a:schemeClr val="dk1"/>
              </a:buClr>
              <a:buSzPts val="2000"/>
              <a:buFont typeface="Times New Roman"/>
              <a:buNone/>
            </a:pPr>
            <a:r>
              <a:rPr lang="en-US" sz="2000" b="1" i="0" u="none" strike="noStrike" cap="none">
                <a:solidFill>
                  <a:schemeClr val="dk1"/>
                </a:solidFill>
                <a:latin typeface="Garamond"/>
                <a:ea typeface="Garamond"/>
                <a:cs typeface="Garamond"/>
                <a:sym typeface="Garamond"/>
              </a:rPr>
              <a:t>Τμήμα Πολιτικής Επιστήμης</a:t>
            </a:r>
            <a:endParaRPr sz="1400" b="0" i="0" u="none" strike="noStrike" cap="none">
              <a:solidFill>
                <a:schemeClr val="dk1"/>
              </a:solidFill>
              <a:latin typeface="Arial"/>
              <a:ea typeface="Arial"/>
              <a:cs typeface="Arial"/>
              <a:sym typeface="Arial"/>
            </a:endParaRPr>
          </a:p>
          <a:p>
            <a:pPr marL="0" marR="0" lvl="0" indent="0" algn="ctr" rtl="0">
              <a:lnSpc>
                <a:spcPct val="80000"/>
              </a:lnSpc>
              <a:spcBef>
                <a:spcPts val="425"/>
              </a:spcBef>
              <a:spcAft>
                <a:spcPts val="0"/>
              </a:spcAft>
              <a:buClr>
                <a:schemeClr val="dk1"/>
              </a:buClr>
              <a:buSzPts val="2000"/>
              <a:buFont typeface="Times New Roman"/>
              <a:buNone/>
            </a:pPr>
            <a:r>
              <a:rPr lang="en-US" sz="2000" b="1" i="0" u="none" strike="noStrike" cap="none">
                <a:solidFill>
                  <a:schemeClr val="dk1"/>
                </a:solidFill>
                <a:latin typeface="Garamond"/>
                <a:ea typeface="Garamond"/>
                <a:cs typeface="Garamond"/>
                <a:sym typeface="Garamond"/>
              </a:rPr>
              <a:t>Κομοτηνή, Δημοκρίτειο Πανεπιστήμιο Θράκης</a:t>
            </a:r>
            <a:endParaRPr sz="1400" b="0" i="0" u="none" strike="noStrike" cap="none">
              <a:solidFill>
                <a:schemeClr val="dk1"/>
              </a:solidFill>
              <a:latin typeface="Arial"/>
              <a:ea typeface="Arial"/>
              <a:cs typeface="Arial"/>
              <a:sym typeface="Arial"/>
            </a:endParaRPr>
          </a:p>
          <a:p>
            <a:pPr marL="0" marR="0" lvl="0" indent="0" algn="ctr" rtl="0">
              <a:lnSpc>
                <a:spcPct val="80000"/>
              </a:lnSpc>
              <a:spcBef>
                <a:spcPts val="425"/>
              </a:spcBef>
              <a:spcAft>
                <a:spcPts val="0"/>
              </a:spcAft>
              <a:buClr>
                <a:schemeClr val="dk1"/>
              </a:buClr>
              <a:buSzPts val="1700"/>
              <a:buFont typeface="Times New Roman"/>
              <a:buNone/>
            </a:pPr>
            <a:r>
              <a:rPr lang="en-US" sz="1700" b="1" i="0" u="none" strike="noStrike" cap="none">
                <a:solidFill>
                  <a:schemeClr val="dk1"/>
                </a:solidFill>
                <a:latin typeface="Garamond"/>
                <a:ea typeface="Garamond"/>
                <a:cs typeface="Garamond"/>
                <a:sym typeface="Garamond"/>
              </a:rPr>
              <a:t>Email: panagiotispaschalidis314@gmail.com</a:t>
            </a:r>
            <a:endParaRPr sz="1400" b="0" i="0" u="none" strike="noStrike" cap="none">
              <a:solidFill>
                <a:schemeClr val="dk1"/>
              </a:solidFill>
              <a:latin typeface="Arial"/>
              <a:ea typeface="Arial"/>
              <a:cs typeface="Arial"/>
              <a:sym typeface="Arial"/>
            </a:endParaRPr>
          </a:p>
          <a:p>
            <a:pPr marL="0" marR="0" lvl="0" indent="0" algn="ctr" rtl="0">
              <a:lnSpc>
                <a:spcPct val="80000"/>
              </a:lnSpc>
              <a:spcBef>
                <a:spcPts val="425"/>
              </a:spcBef>
              <a:spcAft>
                <a:spcPts val="0"/>
              </a:spcAft>
              <a:buClr>
                <a:schemeClr val="dk1"/>
              </a:buClr>
              <a:buSzPts val="1700"/>
              <a:buFont typeface="Times New Roman"/>
              <a:buNone/>
            </a:pPr>
            <a:r>
              <a:rPr lang="en-US" sz="1700" b="1" i="0" u="none" strike="noStrike" cap="none">
                <a:solidFill>
                  <a:schemeClr val="dk1"/>
                </a:solidFill>
                <a:latin typeface="Garamond"/>
                <a:ea typeface="Garamond"/>
                <a:cs typeface="Garamond"/>
                <a:sym typeface="Garamond"/>
              </a:rPr>
              <a:t>Τηλέφωνο Επικοινωνίας: 6981005323</a:t>
            </a:r>
            <a:endParaRPr sz="2000" b="1" i="0" u="none" strike="noStrike" cap="none">
              <a:solidFill>
                <a:srgbClr val="000000"/>
              </a:solidFill>
              <a:latin typeface="Garamond"/>
              <a:ea typeface="Garamond"/>
              <a:cs typeface="Garamond"/>
              <a:sym typeface="Garamond"/>
            </a:endParaRPr>
          </a:p>
        </p:txBody>
      </p:sp>
      <p:pic>
        <p:nvPicPr>
          <p:cNvPr id="149" name="Google Shape;149;p1"/>
          <p:cNvPicPr preferRelativeResize="0"/>
          <p:nvPr/>
        </p:nvPicPr>
        <p:blipFill rotWithShape="1">
          <a:blip r:embed="rId3">
            <a:alphaModFix/>
          </a:blip>
          <a:srcRect/>
          <a:stretch/>
        </p:blipFill>
        <p:spPr>
          <a:xfrm>
            <a:off x="4920800" y="0"/>
            <a:ext cx="2035175" cy="1565475"/>
          </a:xfrm>
          <a:prstGeom prst="rect">
            <a:avLst/>
          </a:prstGeom>
          <a:noFill/>
          <a:ln>
            <a:noFill/>
          </a:ln>
        </p:spPr>
      </p:pic>
      <p:pic>
        <p:nvPicPr>
          <p:cNvPr id="150" name="Google Shape;150;p1"/>
          <p:cNvPicPr preferRelativeResize="0"/>
          <p:nvPr/>
        </p:nvPicPr>
        <p:blipFill rotWithShape="1">
          <a:blip r:embed="rId4">
            <a:alphaModFix/>
          </a:blip>
          <a:srcRect/>
          <a:stretch/>
        </p:blipFill>
        <p:spPr>
          <a:xfrm>
            <a:off x="7005600" y="0"/>
            <a:ext cx="2138400" cy="16647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4972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r>
              <a:rPr lang="el-GR" sz="1600" b="1" dirty="0" smtClean="0"/>
              <a:t>Τα ΜΜΕ</a:t>
            </a: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FontTx/>
              <a:buChar char="-"/>
            </a:pPr>
            <a:r>
              <a:rPr lang="el-GR" sz="1600" b="1" dirty="0" smtClean="0"/>
              <a:t>Ένα επικαιροποιημένο μοντέλο είναι αυτό των</a:t>
            </a:r>
            <a:r>
              <a:rPr lang="en-US" sz="1600" b="1" dirty="0" smtClean="0"/>
              <a:t> </a:t>
            </a:r>
            <a:r>
              <a:rPr lang="en-US" sz="1600" b="1" dirty="0" err="1" smtClean="0"/>
              <a:t>Hallin</a:t>
            </a:r>
            <a:r>
              <a:rPr lang="en-US" sz="1600" b="1" dirty="0" smtClean="0"/>
              <a:t> </a:t>
            </a:r>
            <a:r>
              <a:rPr lang="el-GR" sz="1600" b="1" dirty="0" smtClean="0"/>
              <a:t>και </a:t>
            </a:r>
            <a:r>
              <a:rPr lang="en-US" sz="1600" b="1" dirty="0" smtClean="0"/>
              <a:t>Mancini</a:t>
            </a:r>
            <a:r>
              <a:rPr lang="el-GR" sz="1600" b="1" dirty="0" smtClean="0"/>
              <a:t> (2004) το οποίο διακρίνει τρία βασικά μοντέλα μηντιακών συστημάτων</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pPr>
            <a:r>
              <a:rPr lang="el-GR" sz="1600" b="1" dirty="0" smtClean="0"/>
              <a:t>  </a:t>
            </a:r>
            <a:r>
              <a:rPr lang="el-GR" sz="1600" b="1" dirty="0" smtClean="0"/>
              <a:t>Α) το φιλελεύθερο μοντέλο- Βασικά χαρακτηριστικά (Β. Αμερική, Μ. Βρετανία, Ιρλανδία)</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buFontTx/>
              <a:buChar char="-"/>
            </a:pPr>
            <a:r>
              <a:rPr lang="el-GR" sz="1600" b="1" dirty="0" smtClean="0"/>
              <a:t>Έμφαση στην εμπορευματοποίηση (ΜΜΕ ως επιχειρήσεις/ κέρδος) . Από πολύ νωρίς επικράτησε η λογική του ανταγωνισμού κι έτσι είναι δύσκολο να επιβιώνουν ΜΜΕ σε αυτές τις χώρες χωρίς την κερδοφορία. Σε πολλές χώρες της Ευρώπης υπήρξαν πολλά ΜΜΕ που επιβίωσαν χωρίς να εφαρμόζουν αυτό το μοντέλο </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r>
              <a:rPr lang="el-GR" sz="1600" b="1" dirty="0" smtClean="0"/>
              <a:t>Περιορισμένος ρόλος κράτους, σχεδόν παντελής απουσία κρατικών επιχορηγήσεων. Γενικά, υπάρχει μια απόλυτη κυριαρχία της ελευθερίας της έκφρασης.  Πλήρης απελευθέρωση πολιτικής διαφήμισης. </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r>
              <a:rPr lang="el-GR" sz="1600" b="1" dirty="0" smtClean="0"/>
              <a:t>Προσοχή</a:t>
            </a:r>
            <a:r>
              <a:rPr lang="en-US" sz="1600" b="1" dirty="0" smtClean="0"/>
              <a:t>: </a:t>
            </a:r>
            <a:r>
              <a:rPr lang="el-GR" sz="1600" b="1" dirty="0" smtClean="0"/>
              <a:t>Αυτό δε σημαίνει ότι το κράτος δεν επηρεάζει την πολιτική κι ότι είναι μικρότερος ο βαθμός πολιτικοποίησης ή κομματικοποίησης (</a:t>
            </a:r>
            <a:r>
              <a:rPr lang="en-US" sz="1600" b="1" dirty="0" err="1" smtClean="0"/>
              <a:t>partizanship</a:t>
            </a:r>
            <a:r>
              <a:rPr lang="en-US" sz="1600" b="1" dirty="0" smtClean="0"/>
              <a:t>) </a:t>
            </a: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a:t>
            </a:r>
            <a:endParaRPr lang="el-GR" sz="1600" b="1" dirty="0" smtClean="0"/>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4972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r>
              <a:rPr lang="el-GR" sz="1600" b="1" dirty="0" smtClean="0"/>
              <a:t>Τα ΜΜΕ</a:t>
            </a:r>
            <a:endParaRPr lang="el-GR" sz="1600" b="1" dirty="0" smtClean="0"/>
          </a:p>
          <a:p>
            <a:pPr marL="342900" indent="-342900" algn="just">
              <a:lnSpc>
                <a:spcPct val="115000"/>
              </a:lnSpc>
            </a:pPr>
            <a:r>
              <a:rPr lang="el-GR" sz="1600" b="1" dirty="0" smtClean="0"/>
              <a:t>Β) </a:t>
            </a:r>
            <a:r>
              <a:rPr lang="el-GR" sz="1600" b="1" dirty="0" smtClean="0"/>
              <a:t>το </a:t>
            </a:r>
            <a:r>
              <a:rPr lang="el-GR" sz="1600" b="1" u="sng" dirty="0" smtClean="0"/>
              <a:t>δημοκρατικό και </a:t>
            </a:r>
            <a:r>
              <a:rPr lang="el-GR" sz="1600" b="1" u="sng" dirty="0" err="1" smtClean="0"/>
              <a:t>κορπορατιστικό</a:t>
            </a:r>
            <a:r>
              <a:rPr lang="el-GR" sz="1600" b="1" u="sng" dirty="0" smtClean="0"/>
              <a:t> μοντέλο (</a:t>
            </a:r>
            <a:r>
              <a:rPr lang="en-US" sz="1600" b="1" u="sng" dirty="0" smtClean="0"/>
              <a:t>democratic/ corporatist model)</a:t>
            </a:r>
            <a:r>
              <a:rPr lang="el-GR" sz="1600" b="1" u="sng" dirty="0" smtClean="0"/>
              <a:t>, </a:t>
            </a:r>
            <a:r>
              <a:rPr lang="el-GR" sz="1600" b="1" dirty="0" smtClean="0"/>
              <a:t>το οποίο κυριαρχεί στη Βόρεια και ηπειρωτική Ευρώπη και το οποίο χαρακτηρίζεται από τη συνύπαρξη εμπορικών ΜΜΕ αλλά και ΜΜΕ που έχουν συνδεθεί με κοινωνικές ομάδες και πολιτικά κόμματα ή </a:t>
            </a:r>
            <a:r>
              <a:rPr lang="el-GR" sz="1600" b="1" dirty="0" smtClean="0"/>
              <a:t>χώρους</a:t>
            </a:r>
          </a:p>
          <a:p>
            <a:pPr marL="342900" indent="-342900" algn="just">
              <a:lnSpc>
                <a:spcPct val="115000"/>
              </a:lnSpc>
            </a:pPr>
            <a:endParaRPr lang="el-GR" sz="1600" b="1" dirty="0" smtClean="0"/>
          </a:p>
          <a:p>
            <a:pPr marL="342900" indent="-342900" algn="just">
              <a:lnSpc>
                <a:spcPct val="115000"/>
              </a:lnSpc>
            </a:pPr>
            <a:endParaRPr lang="el-GR" sz="1600" b="1" dirty="0" smtClean="0"/>
          </a:p>
          <a:p>
            <a:pPr marL="342900" indent="-342900" algn="just">
              <a:lnSpc>
                <a:spcPct val="115000"/>
              </a:lnSpc>
              <a:buFontTx/>
              <a:buChar char="-"/>
            </a:pPr>
            <a:r>
              <a:rPr lang="el-GR" sz="1600" b="1" dirty="0" smtClean="0"/>
              <a:t>Ισχυρός ρόλος κράτους/ ρυθμίσεις, νομοθεσίες και κανονιστικά πλαίσια λειτουργίας</a:t>
            </a:r>
          </a:p>
          <a:p>
            <a:pPr marL="342900" indent="-342900" algn="just">
              <a:lnSpc>
                <a:spcPct val="115000"/>
              </a:lnSpc>
              <a:buFontTx/>
              <a:buChar char="-"/>
            </a:pPr>
            <a:endParaRPr lang="el-GR" sz="1600" b="1" dirty="0" smtClean="0"/>
          </a:p>
          <a:p>
            <a:pPr marL="342900" indent="-342900" algn="just">
              <a:lnSpc>
                <a:spcPct val="115000"/>
              </a:lnSpc>
              <a:buFontTx/>
              <a:buChar char="-"/>
            </a:pPr>
            <a:r>
              <a:rPr lang="el-GR" sz="1600" b="1" dirty="0" smtClean="0"/>
              <a:t>Συνδυάζει τον επαγγελματισμό και την αυστηρή τήρηση της δεοντολογίας με την πολιτικοποίηση. </a:t>
            </a:r>
          </a:p>
          <a:p>
            <a:pPr marL="342900" indent="-342900" algn="just">
              <a:lnSpc>
                <a:spcPct val="115000"/>
              </a:lnSpc>
              <a:buFontTx/>
              <a:buChar char="-"/>
            </a:pPr>
            <a:endParaRPr lang="el-GR" sz="1600" b="1" dirty="0" smtClean="0"/>
          </a:p>
          <a:p>
            <a:pPr marL="342900" indent="-342900" algn="just">
              <a:lnSpc>
                <a:spcPct val="115000"/>
              </a:lnSpc>
              <a:buFontTx/>
              <a:buChar char="-"/>
            </a:pPr>
            <a:r>
              <a:rPr lang="el-GR" sz="1600" b="1" dirty="0" smtClean="0"/>
              <a:t>Επίσης, αυτό το μοντέλο θεωρείται πως μπορεί να συνδυάσει την πολιτικοποίηση με έναν σημαντικό βαθμό αυτονομίας. </a:t>
            </a:r>
          </a:p>
          <a:p>
            <a:pPr marL="342900" indent="-342900" algn="just">
              <a:lnSpc>
                <a:spcPct val="115000"/>
              </a:lnSpc>
              <a:buFontTx/>
              <a:buChar char="-"/>
            </a:pPr>
            <a:endParaRPr lang="el-GR" sz="1600" b="1" dirty="0" smtClean="0"/>
          </a:p>
          <a:p>
            <a:pPr marL="342900" indent="-342900" algn="just">
              <a:lnSpc>
                <a:spcPct val="115000"/>
              </a:lnSpc>
              <a:buFontTx/>
              <a:buChar char="-"/>
            </a:pPr>
            <a:endParaRPr lang="el-GR" sz="1600" b="1" dirty="0" smtClean="0"/>
          </a:p>
          <a:p>
            <a:pPr marL="342900" indent="-342900" algn="just">
              <a:lnSpc>
                <a:spcPct val="115000"/>
              </a:lnSpc>
              <a:buFontTx/>
              <a:buChar char="-"/>
            </a:pP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a:t>
            </a:r>
            <a:endParaRPr lang="el-GR" sz="1600" b="1" dirty="0" smtClean="0"/>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4972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r>
              <a:rPr lang="el-GR" sz="1600" b="1" dirty="0" smtClean="0"/>
              <a:t>Τα ΜΜΕ</a:t>
            </a:r>
            <a:endParaRPr lang="el-GR" sz="1600" b="1" dirty="0" smtClean="0"/>
          </a:p>
          <a:p>
            <a:pPr marL="342900" indent="-342900" algn="just">
              <a:lnSpc>
                <a:spcPct val="115000"/>
              </a:lnSpc>
            </a:pPr>
            <a:r>
              <a:rPr lang="el-GR" sz="1600" b="1" dirty="0" smtClean="0"/>
              <a:t> Γ) το τρίτο μοντέλο, στο οποίο ανήκει και το ελληνικό </a:t>
            </a:r>
            <a:r>
              <a:rPr lang="el-GR" sz="1600" b="1" dirty="0" err="1" smtClean="0"/>
              <a:t>μηντιακό</a:t>
            </a:r>
            <a:r>
              <a:rPr lang="el-GR" sz="1600" b="1" dirty="0" smtClean="0"/>
              <a:t> σύστημα είναι </a:t>
            </a:r>
            <a:r>
              <a:rPr lang="el-GR" sz="1600" b="1" u="sng" dirty="0" smtClean="0"/>
              <a:t>το πολωτικό και πλουραλιστικό μοντέλο (</a:t>
            </a:r>
            <a:r>
              <a:rPr lang="en-US" sz="1600" b="1" u="sng" dirty="0" smtClean="0"/>
              <a:t>polarized/ pluralist model) </a:t>
            </a:r>
            <a:r>
              <a:rPr lang="el-GR" sz="1600" b="1" dirty="0" smtClean="0"/>
              <a:t>στο οποίο ανήκει και η Ελλάδα και γενικότερα οι μεσογειακές χώρες και οι χώρες του Νότου της Ευρώπη.  </a:t>
            </a:r>
            <a:endParaRPr lang="el-GR" sz="1600" b="1" dirty="0" smtClean="0"/>
          </a:p>
          <a:p>
            <a:pPr marL="342900" indent="-342900" algn="just">
              <a:lnSpc>
                <a:spcPct val="115000"/>
              </a:lnSpc>
            </a:pPr>
            <a:endParaRPr lang="el-GR" sz="1600" b="1" dirty="0" smtClean="0"/>
          </a:p>
          <a:p>
            <a:pPr marL="342900" indent="-342900" algn="just">
              <a:lnSpc>
                <a:spcPct val="115000"/>
              </a:lnSpc>
              <a:buFontTx/>
              <a:buChar char="-"/>
            </a:pPr>
            <a:r>
              <a:rPr lang="el-GR" sz="1600" b="1" dirty="0" smtClean="0"/>
              <a:t>Υψηλός βαθμός πολιτικοποίησης και κομματικής ταύτισης (αυτό ξεκίνησε ιδιαίτερα από τον έντυπο τύπο). Κατά κανόνα, τα ‘’ουδέτερα’’ ΜΜΕ δεν ανταμείβονται από το κοινό</a:t>
            </a:r>
          </a:p>
          <a:p>
            <a:pPr marL="342900" indent="-342900" algn="just">
              <a:lnSpc>
                <a:spcPct val="115000"/>
              </a:lnSpc>
              <a:buFontTx/>
              <a:buChar char="-"/>
            </a:pPr>
            <a:endParaRPr lang="el-GR" sz="1600" b="1" dirty="0" smtClean="0"/>
          </a:p>
          <a:p>
            <a:pPr marL="342900" marR="0" lvl="0" indent="-342900" algn="just" rtl="0">
              <a:lnSpc>
                <a:spcPct val="115000"/>
              </a:lnSpc>
              <a:spcBef>
                <a:spcPts val="0"/>
              </a:spcBef>
              <a:spcAft>
                <a:spcPts val="0"/>
              </a:spcAft>
              <a:buFontTx/>
              <a:buChar char="-"/>
            </a:pPr>
            <a:r>
              <a:rPr lang="el-GR" sz="1600" b="1" dirty="0" smtClean="0"/>
              <a:t>Υπάρχει πολύ μεγάλος βαθμός αλληλεξάρτησης πολιτικής και ΜΜΕ ακόμα και σε βαθμό ιδιοκτησίας (π.χ. Μπερλουσκόνι- Ιταλία). </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r>
              <a:rPr lang="el-GR" sz="1600" b="1" dirty="0" smtClean="0"/>
              <a:t>Υπάρχουν πολλά θέματα ανεξαρτησίας, αυτονομίας και ελευθερίας των ΜΜΕ εξαιτίας των πολιτικών πιέσεων</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Προσοχή- αυτό δε σημαίνει ότι η πολιτικοποίηση ή η κομματική ταύτιση βλάπτουν τη δημοκρατία. Θεωρητικά προάγουν τον πλουραλισμό και τις πολλές εκδοχές</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a:t>
            </a:r>
            <a:endParaRPr lang="el-GR" sz="1600" b="1" dirty="0" smtClean="0"/>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6496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r>
              <a:rPr lang="el-GR" sz="1600" b="1" dirty="0" smtClean="0"/>
              <a:t>Τα ΜΜΕ</a:t>
            </a:r>
            <a:r>
              <a:rPr lang="en-US" sz="1600" b="1" dirty="0" smtClean="0"/>
              <a:t>   (</a:t>
            </a:r>
            <a:r>
              <a:rPr lang="el-GR" sz="1600" b="1" dirty="0" smtClean="0"/>
              <a:t>Τα </a:t>
            </a:r>
            <a:r>
              <a:rPr lang="el-GR" sz="1600" b="1" dirty="0" err="1" smtClean="0"/>
              <a:t>μηντιακά</a:t>
            </a:r>
            <a:r>
              <a:rPr lang="el-GR" sz="1600" b="1" dirty="0" smtClean="0"/>
              <a:t> συστήματα ανά κατηγορία, </a:t>
            </a:r>
            <a:r>
              <a:rPr lang="en-US" sz="1600" b="1" dirty="0" err="1" smtClean="0"/>
              <a:t>Hallin</a:t>
            </a:r>
            <a:r>
              <a:rPr lang="en-US" sz="1600" b="1" dirty="0" smtClean="0"/>
              <a:t>, 2004) </a:t>
            </a:r>
            <a:endParaRPr lang="el-GR" sz="1600" b="1" dirty="0" smtClean="0"/>
          </a:p>
          <a:p>
            <a:pPr marL="342900" indent="-342900" algn="just">
              <a:lnSpc>
                <a:spcPct val="115000"/>
              </a:lnSpc>
            </a:pPr>
            <a:r>
              <a:rPr lang="el-GR" sz="1600" b="1" dirty="0" smtClean="0"/>
              <a:t> </a:t>
            </a: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a:t>
            </a:r>
            <a:endParaRPr lang="el-GR" sz="1600" b="1" dirty="0" smtClean="0"/>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pic>
        <p:nvPicPr>
          <p:cNvPr id="1026" name="Picture 2"/>
          <p:cNvPicPr>
            <a:picLocks noChangeAspect="1" noChangeArrowheads="1"/>
          </p:cNvPicPr>
          <p:nvPr/>
        </p:nvPicPr>
        <p:blipFill>
          <a:blip r:embed="rId3"/>
          <a:srcRect/>
          <a:stretch>
            <a:fillRect/>
          </a:stretch>
        </p:blipFill>
        <p:spPr bwMode="auto">
          <a:xfrm>
            <a:off x="1197429" y="1767798"/>
            <a:ext cx="6581095" cy="4948689"/>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4972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r>
              <a:rPr lang="el-GR" sz="1600" b="1" dirty="0" smtClean="0"/>
              <a:t>Τα ΜΜΕ</a:t>
            </a:r>
            <a:r>
              <a:rPr lang="el-GR" sz="1600" b="1" i="0" u="none" strike="noStrike" cap="none" dirty="0" smtClean="0">
                <a:solidFill>
                  <a:srgbClr val="000000"/>
                </a:solidFill>
                <a:latin typeface="Arial"/>
                <a:ea typeface="Arial"/>
                <a:cs typeface="Arial"/>
                <a:sym typeface="Arial"/>
              </a:rPr>
              <a:t> </a:t>
            </a:r>
          </a:p>
          <a:p>
            <a:pPr marL="342900" marR="0" lvl="0" indent="-342900" algn="just" rtl="0">
              <a:lnSpc>
                <a:spcPct val="115000"/>
              </a:lnSpc>
              <a:spcBef>
                <a:spcPts val="0"/>
              </a:spcBef>
              <a:spcAft>
                <a:spcPts val="0"/>
              </a:spcAft>
              <a:buFontTx/>
              <a:buChar char="-"/>
            </a:pPr>
            <a:r>
              <a:rPr lang="el-GR" sz="1600" b="1" dirty="0" smtClean="0"/>
              <a:t>Ο </a:t>
            </a:r>
            <a:r>
              <a:rPr lang="en-US" sz="1600" b="1" dirty="0" smtClean="0"/>
              <a:t>Blum (2005) </a:t>
            </a:r>
            <a:r>
              <a:rPr lang="el-GR" sz="1600" b="1" dirty="0" smtClean="0"/>
              <a:t>ανέπτυξε ακόμα περισσότερο το μοντέλο των</a:t>
            </a:r>
            <a:r>
              <a:rPr lang="en-US" sz="1600" b="1" dirty="0" smtClean="0"/>
              <a:t> </a:t>
            </a:r>
            <a:r>
              <a:rPr lang="en-US" sz="1600" b="1" dirty="0" err="1" smtClean="0"/>
              <a:t>Hallin</a:t>
            </a:r>
            <a:r>
              <a:rPr lang="en-US" sz="1600" b="1" dirty="0" smtClean="0"/>
              <a:t> </a:t>
            </a:r>
            <a:r>
              <a:rPr lang="el-GR" sz="1600" b="1" dirty="0" smtClean="0"/>
              <a:t>και</a:t>
            </a:r>
            <a:r>
              <a:rPr lang="en-US" sz="1600" b="1" dirty="0" smtClean="0"/>
              <a:t> Mancini </a:t>
            </a:r>
            <a:r>
              <a:rPr lang="el-GR" sz="1600" b="1" dirty="0" smtClean="0"/>
              <a:t>και πρότεινε ένα ακόμα πιο εξειδικευμένο μοντέλο το οποίο συσχετίζει τα </a:t>
            </a:r>
            <a:r>
              <a:rPr lang="el-GR" sz="1600" b="1" dirty="0" err="1" smtClean="0"/>
              <a:t>μηντιακά</a:t>
            </a:r>
            <a:r>
              <a:rPr lang="el-GR" sz="1600" b="1" dirty="0" smtClean="0"/>
              <a:t> συστήματα με την πολιτική κουλτούρα, τη λειτουργία του κράτους και την ποιότητα της δημοκρατίας σε διαφορετικές περιοχές του κόσμου συμπεριλαμβανομένης και της Ευρώπης.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a:t>
            </a: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pic>
        <p:nvPicPr>
          <p:cNvPr id="1026" name="Picture 2"/>
          <p:cNvPicPr>
            <a:picLocks noChangeAspect="1" noChangeArrowheads="1"/>
          </p:cNvPicPr>
          <p:nvPr/>
        </p:nvPicPr>
        <p:blipFill>
          <a:blip r:embed="rId3"/>
          <a:srcRect/>
          <a:stretch>
            <a:fillRect/>
          </a:stretch>
        </p:blipFill>
        <p:spPr bwMode="auto">
          <a:xfrm>
            <a:off x="686481" y="3338513"/>
            <a:ext cx="6307102" cy="3301773"/>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4972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r>
              <a:rPr lang="el-GR" sz="1600" b="1" dirty="0" smtClean="0"/>
              <a:t>Τα ΜΜΕ</a:t>
            </a:r>
            <a:r>
              <a:rPr lang="el-GR" sz="1600" b="1" i="0" u="none" strike="noStrike" cap="none" dirty="0" smtClean="0">
                <a:solidFill>
                  <a:srgbClr val="000000"/>
                </a:solidFill>
                <a:latin typeface="Arial"/>
                <a:ea typeface="Arial"/>
                <a:cs typeface="Arial"/>
                <a:sym typeface="Arial"/>
              </a:rPr>
              <a:t> </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r>
              <a:rPr lang="el-GR" sz="1600" b="1" dirty="0" smtClean="0"/>
              <a:t>Σε συνδυασμό με αυτές τις γενικές κατηγορίες, ο </a:t>
            </a:r>
            <a:r>
              <a:rPr lang="en-US" sz="1600" b="1" dirty="0" smtClean="0"/>
              <a:t>Blum (2005)</a:t>
            </a:r>
            <a:r>
              <a:rPr lang="el-GR" sz="1600" b="1" dirty="0" smtClean="0"/>
              <a:t> πρότεινε μια εξειδικευμένη κατηγοριοποίηση των </a:t>
            </a:r>
            <a:r>
              <a:rPr lang="el-GR" sz="1600" b="1" dirty="0" err="1" smtClean="0"/>
              <a:t>μηντιακών</a:t>
            </a:r>
            <a:r>
              <a:rPr lang="el-GR" sz="1600" b="1" dirty="0" smtClean="0"/>
              <a:t> συστημάτων ανά περιοχή. </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pPr>
            <a:r>
              <a:rPr lang="el-GR" sz="1600" b="1" dirty="0" smtClean="0"/>
              <a:t>Α) το φιλελεύθερο μοντέλο της περιοχής του Ατλαντικού- Ειρηνικού (</a:t>
            </a:r>
            <a:r>
              <a:rPr lang="en-US" sz="1600" b="1" dirty="0" smtClean="0"/>
              <a:t>Atlantic- Pacific) </a:t>
            </a:r>
            <a:r>
              <a:rPr lang="el-GR" sz="1600" b="1" dirty="0" smtClean="0"/>
              <a:t>στο οποίο υπάρχει σαφής προσανατολισμός στο εμπόριο και την αυτονομία αλλά και την ερευνητική δημοσιογραφία (και κριτική). Το συναντάμε κυρίως σε χώρες όπως οι ΗΠΑ, η Αυστραλία και η Νέα Ζηλανδία.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Β)   το πελατειακό μοντέλο της Νότιας Ευρώπης στο οποίο κυριαρχεί το στοιχείο της αμφισημίας. Υπάρχει μια εμπορική αλλά και λαϊκιστική προσέγγιση στην τηλεόραση σε συνδυασμό με μια ελιτιστική αλλά και πιο θεσμική προσέγγιση στα έντυπα μέσα. Το συναντάμε στην Πορτογαλία, στην Ισπανία, στην Ελλάδα, τη Μάλτα, την Κύπρο αλλά και σε χώρες της Ανατολικής (πρώην κομμουνιστική Ευρώπη) </a:t>
            </a:r>
          </a:p>
          <a:p>
            <a:pPr marL="342900" marR="0" lvl="0" indent="-342900" algn="just" rtl="0">
              <a:lnSpc>
                <a:spcPct val="115000"/>
              </a:lnSpc>
              <a:spcBef>
                <a:spcPts val="0"/>
              </a:spcBef>
              <a:spcAft>
                <a:spcPts val="0"/>
              </a:spcAft>
            </a:pPr>
            <a:r>
              <a:rPr lang="el-GR" sz="1600" b="1" dirty="0" smtClean="0"/>
              <a:t>       Σε ότι αφορά τις πρακτικές της δημοσιογραφίας, το μοντέλο αυτό χαρακτηρίζεται συχνά από θολά όρια μεταξύ ανάλυσης/ γνώμης και πληροφοριακής δημοσιογραφίας (π.χ. σχόλιο </a:t>
            </a:r>
            <a:r>
              <a:rPr lang="en-US" sz="1600" b="1" dirty="0" smtClean="0"/>
              <a:t>vs. </a:t>
            </a:r>
            <a:r>
              <a:rPr lang="el-GR" sz="1600" b="1" dirty="0" smtClean="0"/>
              <a:t>Είδηση/ γεγονός)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a:t>
            </a: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4972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r>
              <a:rPr lang="el-GR" sz="1600" b="1" dirty="0" smtClean="0"/>
              <a:t>Τα ΜΜΕ</a:t>
            </a:r>
            <a:r>
              <a:rPr lang="el-GR" sz="1600" b="1" i="0" u="none" strike="noStrike" cap="none" dirty="0" smtClean="0">
                <a:solidFill>
                  <a:srgbClr val="000000"/>
                </a:solidFill>
                <a:latin typeface="Arial"/>
                <a:ea typeface="Arial"/>
                <a:cs typeface="Arial"/>
                <a:sym typeface="Arial"/>
              </a:rPr>
              <a:t> </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r>
              <a:rPr lang="el-GR" sz="1600" b="1" dirty="0" smtClean="0"/>
              <a:t>Σε συνδυασμό με αυτές τις γενικές κατηγορίες, ο </a:t>
            </a:r>
            <a:r>
              <a:rPr lang="en-US" sz="1600" b="1" dirty="0" smtClean="0"/>
              <a:t>Blum (2005)</a:t>
            </a:r>
            <a:r>
              <a:rPr lang="el-GR" sz="1600" b="1" dirty="0" smtClean="0"/>
              <a:t> πρότεινε μια εξειδικευμένη κατηγοριοποίηση των </a:t>
            </a:r>
            <a:r>
              <a:rPr lang="el-GR" sz="1600" b="1" dirty="0" err="1" smtClean="0"/>
              <a:t>μηντιακών</a:t>
            </a:r>
            <a:r>
              <a:rPr lang="el-GR" sz="1600" b="1" dirty="0" smtClean="0"/>
              <a:t> συστημάτων ανά περιοχή. </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pPr>
            <a:r>
              <a:rPr lang="el-GR" sz="1600" b="1" dirty="0" smtClean="0"/>
              <a:t>Γ) το μοντέλο της Βόρειας Ευρώπης με έμφαση στο δημόσιο χαρακτήρα (η ενημέρωση και γενικότερα το περιεχόμενο των ΜΜΕ ως δημόσιο αγαθό) τόσο στα ραδιοτηλεοπτικά όσο και στα έντυπα ΜΜΕ. Το συναντάμε στη Γερμανία, τις Σκανδιναβικές χώρες, το Βέλγιο, την Ολλανδία και τη Γαλλία αλλά και πρώην ανατολικές χώρες όπως η Εσθονία.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Δ)  το ανατολικό μοντέλο όπου κυριαρχεί ο έλεγχος του κράτους, παρά την ύπαρξη δημοκρατικών πολιτευμάτων. Η κυβέρνηση συχνά παρεμβαίνει και περιορίζει απροκάλυπτα την ελευθερία των ΜΜΕ, κάτι που το βρίσκουμε σε χώρες όπως η Ρωσία, η Ουκρανία, η Λευκορωσία, το Ιράν και η Τουρκία</a:t>
            </a:r>
          </a:p>
          <a:p>
            <a:pPr marL="342900" marR="0" lvl="0" indent="-342900" algn="just" rtl="0">
              <a:lnSpc>
                <a:spcPct val="115000"/>
              </a:lnSpc>
              <a:spcBef>
                <a:spcPts val="0"/>
              </a:spcBef>
              <a:spcAft>
                <a:spcPts val="0"/>
              </a:spcAft>
            </a:pPr>
            <a:r>
              <a:rPr lang="el-GR" sz="1600" b="1" dirty="0" smtClean="0"/>
              <a:t>       </a:t>
            </a: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4972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r>
              <a:rPr lang="el-GR" sz="1600" b="1" dirty="0" smtClean="0"/>
              <a:t>Τα ΜΜΕ</a:t>
            </a:r>
            <a:r>
              <a:rPr lang="el-GR" sz="1600" b="1" i="0" u="none" strike="noStrike" cap="none" dirty="0" smtClean="0">
                <a:solidFill>
                  <a:srgbClr val="000000"/>
                </a:solidFill>
                <a:latin typeface="Arial"/>
                <a:ea typeface="Arial"/>
                <a:cs typeface="Arial"/>
                <a:sym typeface="Arial"/>
              </a:rPr>
              <a:t> </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r>
              <a:rPr lang="el-GR" sz="1600" b="1" dirty="0" smtClean="0"/>
              <a:t>Σε συνδυασμό με αυτές τις γενικές κατηγορίες, ο </a:t>
            </a:r>
            <a:r>
              <a:rPr lang="en-US" sz="1600" b="1" dirty="0" smtClean="0"/>
              <a:t>Blum (2005)</a:t>
            </a:r>
            <a:r>
              <a:rPr lang="el-GR" sz="1600" b="1" dirty="0" smtClean="0"/>
              <a:t> πρότεινε μια εξειδικευμένη κατηγοριοποίηση των </a:t>
            </a:r>
            <a:r>
              <a:rPr lang="el-GR" sz="1600" b="1" dirty="0" err="1" smtClean="0"/>
              <a:t>μηντιακών</a:t>
            </a:r>
            <a:r>
              <a:rPr lang="el-GR" sz="1600" b="1" dirty="0" smtClean="0"/>
              <a:t> συστημάτων ανά περιοχή. </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pPr>
            <a:r>
              <a:rPr lang="el-GR" sz="1600" b="1" dirty="0" smtClean="0"/>
              <a:t>Ε)  το πατριωτικό, </a:t>
            </a:r>
            <a:r>
              <a:rPr lang="el-GR" sz="1600" b="1" dirty="0" err="1" smtClean="0"/>
              <a:t>Αραβο</a:t>
            </a:r>
            <a:r>
              <a:rPr lang="el-GR" sz="1600" b="1" dirty="0" smtClean="0"/>
              <a:t>- ασιατικό μοντέλο όπου η ελευθερία και η δημοκρατία λειτουργούν ελάχιστα ως καθόλου και πλέον μιλάμε για λογοκρισία. Το συναντάμε σε χώρες όπως η Αίγυπτος, η Συρία, η Τυνησία, το Μαρόκο αλλά και ασιατικές χώρες όπως η Ινδονησία.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ΣΤ) το μοντέλο περιοχών της Ασίας και της Καραϊβικής όπου εδώ το κράτος και η κυβέρνηση έχουν τον πλήρη έλεγχο στα ΜΜΕ ενώ ακόμα και η εμπορική λειτουργία υπάρχει για τον ίδιο σκοπό, δηλαδή την επιβεβαίωση του ελέγχου αυτού. Δεν υπάρχει, με άλλα λόγια, πραγματικός ανταγωνισμός και επιλογές. Είναι το μοντέλο της Κίνας, της Βόρειας Κορέας, του Βιετνάμ και της Κούβας.</a:t>
            </a: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4972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r>
              <a:rPr lang="el-GR" sz="1600" b="1" dirty="0" smtClean="0"/>
              <a:t>Τα ΜΜΕ</a:t>
            </a:r>
            <a:r>
              <a:rPr lang="el-GR" sz="1600" b="1" i="0" u="none" strike="noStrike" cap="none" dirty="0" smtClean="0">
                <a:solidFill>
                  <a:srgbClr val="000000"/>
                </a:solidFill>
                <a:latin typeface="Arial"/>
                <a:ea typeface="Arial"/>
                <a:cs typeface="Arial"/>
                <a:sym typeface="Arial"/>
              </a:rPr>
              <a:t> </a:t>
            </a:r>
            <a:endParaRPr lang="el-GR" sz="1600" b="1" dirty="0" smtClean="0"/>
          </a:p>
          <a:p>
            <a:pPr marL="342900" marR="0" lvl="0" indent="-342900" algn="just" rtl="0">
              <a:lnSpc>
                <a:spcPct val="115000"/>
              </a:lnSpc>
              <a:spcBef>
                <a:spcPts val="0"/>
              </a:spcBef>
              <a:spcAft>
                <a:spcPts val="0"/>
              </a:spcAft>
              <a:buFontTx/>
              <a:buChar char="-"/>
            </a:pPr>
            <a:r>
              <a:rPr lang="el-GR" sz="1600" b="1" dirty="0" smtClean="0"/>
              <a:t>Σε συνδυασμό με αυτές τις γενικές κατηγορίες, ο </a:t>
            </a:r>
            <a:r>
              <a:rPr lang="en-US" sz="1600" b="1" dirty="0" smtClean="0"/>
              <a:t>Blum (2005)</a:t>
            </a:r>
            <a:r>
              <a:rPr lang="el-GR" sz="1600" b="1" dirty="0" smtClean="0"/>
              <a:t> πρότεινε μια εξειδικευμένη κατηγοριοποίηση των </a:t>
            </a:r>
            <a:r>
              <a:rPr lang="el-GR" sz="1600" b="1" dirty="0" err="1" smtClean="0"/>
              <a:t>μηντιακών</a:t>
            </a:r>
            <a:r>
              <a:rPr lang="el-GR" sz="1600" b="1" dirty="0" smtClean="0"/>
              <a:t> συστημάτων ανά περιοχή. </a:t>
            </a:r>
          </a:p>
          <a:p>
            <a:pPr marL="342900" marR="0" lvl="0" indent="-342900" algn="just" rtl="0">
              <a:lnSpc>
                <a:spcPct val="115000"/>
              </a:lnSpc>
              <a:spcBef>
                <a:spcPts val="0"/>
              </a:spcBef>
              <a:spcAft>
                <a:spcPts val="0"/>
              </a:spcAft>
            </a:pPr>
            <a:endParaRPr lang="el-GR" sz="1600" b="1" dirty="0" smtClean="0"/>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pic>
        <p:nvPicPr>
          <p:cNvPr id="2050" name="Picture 2"/>
          <p:cNvPicPr>
            <a:picLocks noChangeAspect="1" noChangeArrowheads="1"/>
          </p:cNvPicPr>
          <p:nvPr/>
        </p:nvPicPr>
        <p:blipFill>
          <a:blip r:embed="rId3"/>
          <a:srcRect/>
          <a:stretch>
            <a:fillRect/>
          </a:stretch>
        </p:blipFill>
        <p:spPr bwMode="auto">
          <a:xfrm>
            <a:off x="402772" y="2579914"/>
            <a:ext cx="5943600" cy="41148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27300" y="1210775"/>
            <a:ext cx="8893200" cy="55233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None/>
            </a:pPr>
            <a:r>
              <a:rPr lang="el-GR" sz="1600" b="1" dirty="0" smtClean="0"/>
              <a:t>Τα ΜΜΕ</a:t>
            </a:r>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FontTx/>
              <a:buChar char="-"/>
            </a:pPr>
            <a:r>
              <a:rPr lang="el-GR" sz="1600" b="1" i="0" u="none" strike="noStrike" cap="none" dirty="0" smtClean="0">
                <a:solidFill>
                  <a:srgbClr val="000000"/>
                </a:solidFill>
                <a:latin typeface="Arial"/>
                <a:ea typeface="Arial"/>
                <a:cs typeface="Arial"/>
                <a:sym typeface="Arial"/>
              </a:rPr>
              <a:t>Η έννοια του μηντιακού συστήματος (</a:t>
            </a:r>
            <a:r>
              <a:rPr lang="en-US" sz="1600" b="1" i="0" u="none" strike="noStrike" cap="none" dirty="0" smtClean="0">
                <a:solidFill>
                  <a:srgbClr val="000000"/>
                </a:solidFill>
                <a:latin typeface="Arial"/>
                <a:ea typeface="Arial"/>
                <a:cs typeface="Arial"/>
                <a:sym typeface="Arial"/>
              </a:rPr>
              <a:t>media system)</a:t>
            </a:r>
          </a:p>
          <a:p>
            <a:pPr marL="342900" marR="0" lvl="0" indent="-342900" algn="just" rtl="0">
              <a:lnSpc>
                <a:spcPct val="115000"/>
              </a:lnSpc>
              <a:spcBef>
                <a:spcPts val="0"/>
              </a:spcBef>
              <a:spcAft>
                <a:spcPts val="0"/>
              </a:spcAft>
            </a:pPr>
            <a:endParaRPr lang="en-US" sz="1600" b="1" dirty="0" smtClean="0"/>
          </a:p>
          <a:p>
            <a:pPr marL="342900" marR="0" lvl="0" indent="-342900" algn="just" rtl="0">
              <a:lnSpc>
                <a:spcPct val="115000"/>
              </a:lnSpc>
              <a:spcBef>
                <a:spcPts val="0"/>
              </a:spcBef>
              <a:spcAft>
                <a:spcPts val="0"/>
              </a:spcAft>
            </a:pPr>
            <a:r>
              <a:rPr lang="el-GR" sz="1600" b="1" i="0" u="none" strike="noStrike" cap="none" dirty="0" smtClean="0">
                <a:solidFill>
                  <a:srgbClr val="000000"/>
                </a:solidFill>
                <a:latin typeface="Arial"/>
                <a:ea typeface="Arial"/>
                <a:cs typeface="Arial"/>
                <a:sym typeface="Arial"/>
              </a:rPr>
              <a:t>      </a:t>
            </a:r>
            <a:r>
              <a:rPr lang="en-US" sz="1600" b="1" i="0" u="none" strike="noStrike" cap="none" dirty="0" smtClean="0">
                <a:solidFill>
                  <a:srgbClr val="000000"/>
                </a:solidFill>
                <a:latin typeface="Arial"/>
                <a:ea typeface="Arial"/>
                <a:cs typeface="Arial"/>
                <a:sym typeface="Arial"/>
              </a:rPr>
              <a:t>To </a:t>
            </a:r>
            <a:r>
              <a:rPr lang="el-GR" sz="1600" b="1" i="0" u="none" strike="noStrike" cap="none" dirty="0" smtClean="0">
                <a:solidFill>
                  <a:srgbClr val="000000"/>
                </a:solidFill>
                <a:latin typeface="Arial"/>
                <a:ea typeface="Arial"/>
                <a:cs typeface="Arial"/>
                <a:sym typeface="Arial"/>
              </a:rPr>
              <a:t>μηντιακό σύστημα είναι ένα σύνολο θεσμών  και πρακτικών που σχετίζονται με τα ΜΜΕ (τύποι ΜΜΕ, νομοθεσία, οικονομία, δεοντολογία…), που βρίσκονται σε αλληλεπίδραση μεταξύ τους και  διαμορφώνουν το ένα το άλλ</a:t>
            </a:r>
            <a:r>
              <a:rPr lang="el-GR" sz="1600" b="1" dirty="0" smtClean="0"/>
              <a:t>ο (</a:t>
            </a:r>
            <a:r>
              <a:rPr lang="en-US" sz="1600" b="1" dirty="0" err="1" smtClean="0"/>
              <a:t>Halin</a:t>
            </a:r>
            <a:r>
              <a:rPr lang="en-US" sz="1600" b="1" dirty="0" smtClean="0"/>
              <a:t>, 2015)</a:t>
            </a:r>
            <a:r>
              <a:rPr lang="el-GR" sz="1600" b="1" dirty="0" smtClean="0"/>
              <a:t>.  Τα </a:t>
            </a:r>
            <a:r>
              <a:rPr lang="el-GR" sz="1600" b="1" dirty="0" err="1" smtClean="0"/>
              <a:t>μηντιακά</a:t>
            </a:r>
            <a:r>
              <a:rPr lang="el-GR" sz="1600" b="1" dirty="0" smtClean="0"/>
              <a:t> συστήματα λειτουργούν στα πλαίσια ευρύτερων κοινωνικών, πολιτικών και οικονομικών συστημάτων (π.χ. περιοχή/ κράτος/ διεθνές περιβάλλον).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buFontTx/>
              <a:buChar char="-"/>
            </a:pPr>
            <a:r>
              <a:rPr lang="el-GR" sz="1600" b="1" dirty="0" smtClean="0"/>
              <a:t>Η συγκριτική ανάλυση των μηντιακών συστημάτων επικεντρώνει την προσοχή της σε στοιχεία όπως οι ομοιότητες και οι διαφορές σε ένα σύνολο ζητημάτων</a:t>
            </a:r>
            <a:r>
              <a:rPr lang="en-US" sz="1600" b="1" dirty="0" smtClean="0"/>
              <a:t>: </a:t>
            </a:r>
            <a:r>
              <a:rPr lang="el-GR" sz="1600" b="1" dirty="0" smtClean="0"/>
              <a:t>π.χ. παραγωγή ειδήσεων, θεσμικό πλαίσιο ΜΜΕ, πολιτική επικοινωνία, βιομηχανίες πολιτισμού (κινηματογράφος, μουσική, λογοτεχνία…)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Το αποτέλεσμα αυτής της ανάλυσης είναι οι τυπολογίες και οι ομαδοποιήσεις των ΜΜΕ σε ορισμένες χώρες οι περιοχές του κόσμου με βάση κοινά χαρακτηριστικά. </a:t>
            </a:r>
          </a:p>
          <a:p>
            <a:pPr marL="342900" marR="0" lvl="0" indent="-342900" algn="just" rtl="0">
              <a:lnSpc>
                <a:spcPct val="115000"/>
              </a:lnSpc>
              <a:spcBef>
                <a:spcPts val="0"/>
              </a:spcBef>
              <a:spcAft>
                <a:spcPts val="0"/>
              </a:spcAft>
              <a:buFontTx/>
              <a:buChar char="-"/>
            </a:pPr>
            <a:endParaRPr lang="el-GR" sz="1600" b="1" dirty="0" smtClean="0"/>
          </a:p>
        </p:txBody>
      </p:sp>
      <p:grpSp>
        <p:nvGrpSpPr>
          <p:cNvPr id="158"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27300" y="1210775"/>
            <a:ext cx="8893200" cy="55233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None/>
            </a:pPr>
            <a:r>
              <a:rPr lang="el-GR" sz="1600" b="1" dirty="0" smtClean="0"/>
              <a:t>Τα ΜΜΕ</a:t>
            </a:r>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FontTx/>
              <a:buChar char="-"/>
            </a:pPr>
            <a:r>
              <a:rPr lang="el-GR" sz="1600" b="1" dirty="0" smtClean="0"/>
              <a:t>Ένα πρώιμο παράδειγμα για την τυπολογία των μηντιακών συστημάτων είναι αυτό των </a:t>
            </a:r>
            <a:r>
              <a:rPr lang="en-US" sz="1600" b="1" dirty="0" smtClean="0"/>
              <a:t>Siebert, Peterson </a:t>
            </a:r>
            <a:r>
              <a:rPr lang="el-GR" sz="1600" b="1" dirty="0" smtClean="0"/>
              <a:t>και </a:t>
            </a:r>
            <a:r>
              <a:rPr lang="en-US" sz="1600" b="1" dirty="0" smtClean="0"/>
              <a:t>Schramm (1956) </a:t>
            </a:r>
            <a:r>
              <a:rPr lang="el-GR" sz="1600" b="1" dirty="0" smtClean="0"/>
              <a:t>που ονομάζεται «4 θεωρίες για τον τύπο» (</a:t>
            </a:r>
            <a:r>
              <a:rPr lang="en-US" sz="1600" b="1" dirty="0" smtClean="0"/>
              <a:t>four theories of the press).  H </a:t>
            </a:r>
            <a:r>
              <a:rPr lang="el-GR" sz="1600" b="1" dirty="0" smtClean="0"/>
              <a:t>βασική ιδέα είναι ότι ο τύπος πάντοτε διαμορφώνεται από τις κοινωνικές και πολιτικές δομές μέσα στις οποίες λειτουργεί.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buFontTx/>
              <a:buChar char="-"/>
            </a:pPr>
            <a:r>
              <a:rPr lang="el-GR" sz="1600" b="1" dirty="0" smtClean="0"/>
              <a:t>Έδωσαν έμφαση σε μια σειρά από παραμέτρους όπως</a:t>
            </a:r>
            <a:r>
              <a:rPr lang="en-US" sz="1600" b="1" dirty="0" smtClean="0"/>
              <a:t>: </a:t>
            </a:r>
          </a:p>
          <a:p>
            <a:pPr marL="342900" marR="0" lvl="0" indent="-342900" algn="just" rtl="0">
              <a:lnSpc>
                <a:spcPct val="115000"/>
              </a:lnSpc>
              <a:spcBef>
                <a:spcPts val="0"/>
              </a:spcBef>
              <a:spcAft>
                <a:spcPts val="0"/>
              </a:spcAft>
            </a:pPr>
            <a:endParaRPr lang="en-US" sz="1600" b="1" dirty="0" smtClean="0"/>
          </a:p>
          <a:p>
            <a:pPr marL="342900" marR="0" lvl="0" indent="-342900" algn="just" rtl="0">
              <a:lnSpc>
                <a:spcPct val="115000"/>
              </a:lnSpc>
              <a:spcBef>
                <a:spcPts val="0"/>
              </a:spcBef>
              <a:spcAft>
                <a:spcPts val="0"/>
              </a:spcAft>
            </a:pPr>
            <a:r>
              <a:rPr lang="el-GR" sz="1600" b="1" dirty="0" smtClean="0"/>
              <a:t>Ι) η σχέση κράτους </a:t>
            </a:r>
            <a:r>
              <a:rPr lang="el-GR" sz="1600" b="1" dirty="0" smtClean="0"/>
              <a:t>πολίτη</a:t>
            </a:r>
            <a:r>
              <a:rPr lang="en-US" sz="1600" b="1" dirty="0" smtClean="0"/>
              <a:t> </a:t>
            </a:r>
            <a:r>
              <a:rPr lang="el-GR" sz="1600" b="1" dirty="0" smtClean="0"/>
              <a:t>και κυρίως η σχέση ΜΜΕ και πολιτικής εξουσίας/ πολιτικού συστήματος</a:t>
            </a: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err="1" smtClean="0"/>
              <a:t>ιι</a:t>
            </a:r>
            <a:r>
              <a:rPr lang="el-GR" sz="1600" b="1" dirty="0" smtClean="0"/>
              <a:t>) οι μορφές ιδιοκτησίας στα ΜΜΕ</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err="1" smtClean="0"/>
              <a:t>ιιι</a:t>
            </a:r>
            <a:r>
              <a:rPr lang="el-GR" sz="1600" b="1" dirty="0" smtClean="0"/>
              <a:t>) οι μορφές ελέγχου που τους ασκούνται</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Κατέληξαν με αυτό τον τρόπο σε 4 τύπους </a:t>
            </a: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27300" y="1210775"/>
            <a:ext cx="8893200" cy="55233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None/>
            </a:pPr>
            <a:r>
              <a:rPr lang="el-GR" sz="1600" b="1" dirty="0" smtClean="0"/>
              <a:t>Τα ΜΜΕ</a:t>
            </a:r>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FontTx/>
              <a:buChar char="-"/>
            </a:pPr>
            <a:r>
              <a:rPr lang="en-US" sz="1600" b="1" dirty="0" smtClean="0"/>
              <a:t>Siebert, Peterson </a:t>
            </a:r>
            <a:r>
              <a:rPr lang="el-GR" sz="1600" b="1" dirty="0" smtClean="0"/>
              <a:t>και </a:t>
            </a:r>
            <a:r>
              <a:rPr lang="en-US" sz="1600" b="1" dirty="0" smtClean="0"/>
              <a:t>Schramm (1956) </a:t>
            </a:r>
            <a:r>
              <a:rPr lang="el-GR" sz="1600" b="1" dirty="0" smtClean="0"/>
              <a:t>- «4 θεωρίες για τον τύπο» (</a:t>
            </a:r>
            <a:r>
              <a:rPr lang="en-US" sz="1600" b="1" dirty="0" smtClean="0"/>
              <a:t>four theories of the press). </a:t>
            </a: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Α) </a:t>
            </a:r>
            <a:r>
              <a:rPr lang="el-GR" sz="1600" b="1" u="sng" dirty="0" smtClean="0"/>
              <a:t>Το αυταρχικό μοντέλο</a:t>
            </a:r>
            <a:r>
              <a:rPr lang="el-GR" sz="1600" b="1" dirty="0" smtClean="0"/>
              <a:t>. Προέκυψε, βεβαίως, με τη σταδιακή εμφάνιση των πρώτων ΜΜΕ, ιδιαίτερα του τύπου (εφημερίδες, 16</a:t>
            </a:r>
            <a:r>
              <a:rPr lang="el-GR" sz="1600" b="1" baseline="30000" dirty="0" smtClean="0"/>
              <a:t>ος</a:t>
            </a:r>
            <a:r>
              <a:rPr lang="el-GR" sz="1600" b="1" dirty="0" smtClean="0"/>
              <a:t> αι στην Ευρώπη) και χαρακτηριζόταν από τη λειτουργία των εφημερίδων ως μέσων για την προώθηση και υποστήριξη των συμφερόντων και των επιδιώξεων του αυταρχικού ηγεμόνα (π.χ. μονάρχης, αυτοκράτορας).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Β) Το δεύτερο μοντέλο προέκυψε ως αντίδραση στο πρώτο και διαμορφώθηκε από τις ιδέες του Διαφωτισμού (18</a:t>
            </a:r>
            <a:r>
              <a:rPr lang="el-GR" sz="1600" b="1" baseline="30000" dirty="0" smtClean="0"/>
              <a:t>ος</a:t>
            </a:r>
            <a:r>
              <a:rPr lang="el-GR" sz="1600" b="1" dirty="0" smtClean="0"/>
              <a:t> αι) και ιδιαίτερα τον φιλελευθερισμό.  Είναι, λοιπόν, </a:t>
            </a:r>
            <a:r>
              <a:rPr lang="el-GR" sz="1600" b="1" u="sng" dirty="0" smtClean="0"/>
              <a:t>το φιλελεύθερο </a:t>
            </a:r>
            <a:r>
              <a:rPr lang="el-GR" sz="1600" b="1" dirty="0" smtClean="0"/>
              <a:t>μοντέλο  με βάση το οποίο ο βασικός έλεγχος των ΜΜΕ πρέπει να εξαρτάται από την αγορά (</a:t>
            </a:r>
            <a:r>
              <a:rPr lang="en-US" sz="1600" b="1" dirty="0" smtClean="0"/>
              <a:t>market) </a:t>
            </a:r>
            <a:r>
              <a:rPr lang="el-GR" sz="1600" b="1" dirty="0" smtClean="0"/>
              <a:t>ενώ η βασική αποστολή των ΜΜΕ είναι να ελέγχουν την κυβέρνηση. </a:t>
            </a: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27300" y="1210775"/>
            <a:ext cx="8893200" cy="55233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None/>
            </a:pPr>
            <a:r>
              <a:rPr lang="el-GR" sz="1600" b="1" dirty="0" smtClean="0"/>
              <a:t>Τα ΜΜΕ</a:t>
            </a: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FontTx/>
              <a:buChar char="-"/>
            </a:pPr>
            <a:r>
              <a:rPr lang="en-US" sz="1600" b="1" dirty="0" smtClean="0"/>
              <a:t>Siebert, Peterson </a:t>
            </a:r>
            <a:r>
              <a:rPr lang="el-GR" sz="1600" b="1" dirty="0" smtClean="0"/>
              <a:t>και </a:t>
            </a:r>
            <a:r>
              <a:rPr lang="en-US" sz="1600" b="1" dirty="0" smtClean="0"/>
              <a:t>Schramm (1956) </a:t>
            </a:r>
            <a:r>
              <a:rPr lang="el-GR" sz="1600" b="1" dirty="0" smtClean="0"/>
              <a:t>- «4 θεωρίες για τον τύπο» (</a:t>
            </a:r>
            <a:r>
              <a:rPr lang="en-US" sz="1600" b="1" dirty="0" smtClean="0"/>
              <a:t>four theories of the press). </a:t>
            </a:r>
            <a:endParaRPr lang="el-GR" sz="1600" b="1" dirty="0" smtClean="0"/>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Γ) </a:t>
            </a:r>
            <a:r>
              <a:rPr lang="en-US" sz="1600" b="1" dirty="0" smtClean="0"/>
              <a:t>To </a:t>
            </a:r>
            <a:r>
              <a:rPr lang="el-GR" sz="1600" b="1" dirty="0" smtClean="0"/>
              <a:t>τρίτο μοντέλο προέκυψε σταδιακά από τα μέσα του 20</a:t>
            </a:r>
            <a:r>
              <a:rPr lang="el-GR" sz="1600" b="1" baseline="30000" dirty="0" smtClean="0"/>
              <a:t>ου</a:t>
            </a:r>
            <a:r>
              <a:rPr lang="el-GR" sz="1600" b="1" dirty="0" smtClean="0"/>
              <a:t> αι. και μετά στη βάση της ιδέας ότι τα ΜΜΕ πρέπει να ρυθμίζονται ακόμα και με την παρέμβαση του κράτους. Είναι το </a:t>
            </a:r>
            <a:r>
              <a:rPr lang="el-GR" sz="1600" b="1" u="sng" dirty="0" smtClean="0"/>
              <a:t>μοντέλο της κοινωνικής ευθύνης </a:t>
            </a:r>
            <a:r>
              <a:rPr lang="el-GR" sz="1600" b="1" dirty="0" smtClean="0"/>
              <a:t>(</a:t>
            </a:r>
            <a:r>
              <a:rPr lang="en-US" sz="1600" b="1" dirty="0" smtClean="0"/>
              <a:t>social responsibility)</a:t>
            </a:r>
            <a:r>
              <a:rPr lang="el-GR" sz="1600" b="1" dirty="0" smtClean="0"/>
              <a:t>. Αυτό το μοντέλο δεν εφαρμόστηκε στις ΗΠΑ, όπου κυριάρχησε το φιλελεύθερο μοντέλο (αυτό- ρύθμιση/ αγορά) αλλά στην Ευρώπη (π.χ. δημόσιοι οργανισμοί ραδιοτηλεόρασης, ανεξάρτητες αρχές εποπτείας ΜΜΕ…)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Δ) Στα πλαίσια του Ψυχρού Πολέμου εμφανίστηκε και ένα τέταρτο μοντέλο, που είναι το </a:t>
            </a:r>
            <a:r>
              <a:rPr lang="el-GR" sz="1600" b="1" u="sng" dirty="0" smtClean="0"/>
              <a:t>κομμουνιστικό μοντέλο</a:t>
            </a:r>
            <a:r>
              <a:rPr lang="el-GR" sz="1600" b="1" dirty="0" smtClean="0"/>
              <a:t>. Με βάση αυτό, τα ΜΜΕ βρίσκονται υπό τον απόλυτο έλεγχο του κράτους και εξυπηρετούν την προώθηση της κομμουνιστικής ιδεολογίας. </a:t>
            </a: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27300" y="1210775"/>
            <a:ext cx="8893200" cy="55233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None/>
            </a:pPr>
            <a:r>
              <a:rPr lang="el-GR" sz="1600" b="1" dirty="0" smtClean="0"/>
              <a:t>Τα ΜΜΕ</a:t>
            </a:r>
          </a:p>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a:t>
            </a:r>
          </a:p>
          <a:p>
            <a:pPr marL="342900" marR="0" lvl="0" indent="-342900" algn="just" rtl="0">
              <a:lnSpc>
                <a:spcPct val="115000"/>
              </a:lnSpc>
              <a:spcBef>
                <a:spcPts val="0"/>
              </a:spcBef>
              <a:spcAft>
                <a:spcPts val="0"/>
              </a:spcAft>
              <a:buFontTx/>
              <a:buChar char="-"/>
            </a:pPr>
            <a:r>
              <a:rPr lang="el-GR" sz="1600" b="1" i="0" u="none" strike="noStrike" cap="none" dirty="0" smtClean="0">
                <a:solidFill>
                  <a:srgbClr val="000000"/>
                </a:solidFill>
                <a:latin typeface="Arial"/>
                <a:ea typeface="Arial"/>
                <a:cs typeface="Arial"/>
                <a:sym typeface="Arial"/>
              </a:rPr>
              <a:t>Γενικότερα, στη διάρκεια του Ψυχρού Πολέμου, η κατηγοριοποίηση αντανακλούσε σε πολλές περιπτώσεις τις τρεις διακριτές πλευρές (1. Δύση/ καπιταλισμός/ δημοκρατία, 2. Κομμουνισμός, 3. Ουδέτεροι/ αναπτυσσόμενος «Τρίτος Κόσμος») </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r>
              <a:rPr lang="el-GR" sz="1600" b="1" dirty="0" smtClean="0"/>
              <a:t>Άλλο σημαντικό στοιχείο στη διάρκεια αυτής της περιόδου ήταν η σταδιακή επίγνωση των ανισοτήτων στην παγκόσμια ροή της πληροφορίας (</a:t>
            </a:r>
            <a:r>
              <a:rPr lang="en-US" sz="1600" b="1" dirty="0" smtClean="0"/>
              <a:t>world information flow) </a:t>
            </a:r>
            <a:r>
              <a:rPr lang="el-GR" sz="1600" b="1" dirty="0" smtClean="0"/>
              <a:t>και στο γεγονός πως μερικοί οργανισμοί ΜΜΕ (κυρίως δυτικοί) αποκτούν τον έλεγχο της παγκόσμιας αγοράς πληροφορίας (παραγωγή ειδήσεων, ψυχαγωγία, πολιτισμός</a:t>
            </a:r>
            <a:r>
              <a:rPr lang="en-US" sz="1600" b="1" dirty="0" smtClean="0"/>
              <a:t>: </a:t>
            </a:r>
            <a:r>
              <a:rPr lang="el-GR" sz="1600" b="1" dirty="0" smtClean="0"/>
              <a:t>π.χ. διεθνή πρακτορεία ειδήσεων</a:t>
            </a:r>
            <a:r>
              <a:rPr lang="en-US" sz="1600" b="1" dirty="0" smtClean="0"/>
              <a:t> (AP, AFP, Reuters)</a:t>
            </a:r>
            <a:r>
              <a:rPr lang="el-GR" sz="1600" b="1" dirty="0" smtClean="0"/>
              <a:t>, οργανισμοί όπως το </a:t>
            </a:r>
            <a:r>
              <a:rPr lang="en-US" sz="1600" b="1" dirty="0" smtClean="0"/>
              <a:t>BBC</a:t>
            </a:r>
            <a:r>
              <a:rPr lang="el-GR" sz="1600" b="1" dirty="0" smtClean="0"/>
              <a:t>, το </a:t>
            </a:r>
            <a:r>
              <a:rPr lang="en-US" sz="1600" b="1" dirty="0" smtClean="0"/>
              <a:t>CNN </a:t>
            </a:r>
            <a:r>
              <a:rPr lang="el-GR" sz="1600" b="1" dirty="0" smtClean="0"/>
              <a:t>και άλλες μεγάλες εταιρίες όπως η </a:t>
            </a:r>
            <a:r>
              <a:rPr lang="en-US" sz="1600" b="1" dirty="0" smtClean="0"/>
              <a:t>Fox, Time Warner, Bertelsmann, Disney, Yahoo…</a:t>
            </a:r>
            <a:endParaRPr lang="el-GR" sz="1600" b="1" dirty="0" smtClean="0"/>
          </a:p>
          <a:p>
            <a:pPr marL="342900" marR="0" lvl="0" indent="-342900" algn="just" rtl="0">
              <a:lnSpc>
                <a:spcPct val="115000"/>
              </a:lnSpc>
              <a:spcBef>
                <a:spcPts val="0"/>
              </a:spcBef>
              <a:spcAft>
                <a:spcPts val="0"/>
              </a:spcAft>
              <a:buFontTx/>
              <a:buChar char="-"/>
            </a:pPr>
            <a:endParaRPr lang="el-GR" sz="1600" b="1" i="0" u="none" strike="noStrike" cap="none" dirty="0" smtClean="0">
              <a:solidFill>
                <a:srgbClr val="000000"/>
              </a:solidFill>
              <a:latin typeface="Arial"/>
              <a:ea typeface="Arial"/>
              <a:cs typeface="Arial"/>
              <a:sym typeface="Arial"/>
            </a:endParaRP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27300" y="1210775"/>
            <a:ext cx="8893200" cy="55233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None/>
            </a:pPr>
            <a:r>
              <a:rPr lang="el-GR" sz="1600" b="1" dirty="0" smtClean="0"/>
              <a:t>Τα ΜΜΕ</a:t>
            </a:r>
          </a:p>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a:t>
            </a:r>
          </a:p>
          <a:p>
            <a:pPr marL="342900" marR="0" lvl="0" indent="-342900" algn="just" rtl="0">
              <a:lnSpc>
                <a:spcPct val="115000"/>
              </a:lnSpc>
              <a:spcBef>
                <a:spcPts val="0"/>
              </a:spcBef>
              <a:spcAft>
                <a:spcPts val="0"/>
              </a:spcAft>
              <a:buFontTx/>
              <a:buChar char="-"/>
            </a:pPr>
            <a:r>
              <a:rPr lang="el-GR" sz="1600" b="1" i="0" u="none" strike="noStrike" cap="none" dirty="0" smtClean="0">
                <a:solidFill>
                  <a:srgbClr val="000000"/>
                </a:solidFill>
                <a:latin typeface="Arial"/>
                <a:ea typeface="Arial"/>
                <a:cs typeface="Arial"/>
                <a:sym typeface="Arial"/>
              </a:rPr>
              <a:t>Σταδιακά, η διερεύνηση των μηντιακών συστημάτων άρχισε να ξεπερνά την απλοϊκή οπτική της ψυχροπολεμικής αντιπαράθεσης. Σε αυτό συνέβαλε φυσικά η κατάρρευση των κομμουνιστικών καθεστώτων, ο εκδημοκρατισμός πολλών κοινωνιών σε όλο τον κόσμο αλλά οπωσδήποτε και η συνειδητοποίηση ότι πρέπει να ενσωματωθούν περισσότερες παράμετροι στην ανάλυση.</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buFontTx/>
              <a:buChar char="-"/>
            </a:pPr>
            <a:r>
              <a:rPr lang="el-GR" sz="1600" b="1" i="0" u="none" strike="noStrike" cap="none" dirty="0" smtClean="0">
                <a:solidFill>
                  <a:srgbClr val="000000"/>
                </a:solidFill>
                <a:latin typeface="Arial"/>
                <a:ea typeface="Arial"/>
                <a:cs typeface="Arial"/>
                <a:sym typeface="Arial"/>
              </a:rPr>
              <a:t>Π.χ. όχι μόνο πολιτική επικοινωνία γε</a:t>
            </a:r>
            <a:r>
              <a:rPr lang="el-GR" sz="1600" b="1" dirty="0" smtClean="0"/>
              <a:t>νικά αλλά έμφαση στις σχέσεις των ΜΜΕ με τα πολιτικά κόμματα, με ομάδες συμφερόντων και με το ίδιο το κράτος, όχι μόνο γενική αποτίμηση της ουδετερότητας και αντικειμενικότητας των ΜΜΕ αλλά έμφαση στον βαθμό επαγγελματισμού των δημοσιογράφων, στην αυτορρύθμιση μέσω της δεοντολογίας, όχι μόνο γενική αναφορά στην ελευθερία αλλά έμφαση στην οικονομική εξάρτηση από κράτος και επιχειρηματίες και ανταπόκριση στο θεσμικό πλαίσιο λειτουργίας (κανόνες, νομοθεσία). </a:t>
            </a: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4972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None/>
            </a:pPr>
            <a:r>
              <a:rPr lang="el-GR" sz="1600" b="1" dirty="0" smtClean="0"/>
              <a:t>Τα ΜΜΕ</a:t>
            </a:r>
          </a:p>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a:t>
            </a:r>
          </a:p>
          <a:p>
            <a:pPr marL="342900" marR="0" lvl="0" indent="-342900" algn="just" rtl="0">
              <a:lnSpc>
                <a:spcPct val="115000"/>
              </a:lnSpc>
              <a:spcBef>
                <a:spcPts val="0"/>
              </a:spcBef>
              <a:spcAft>
                <a:spcPts val="0"/>
              </a:spcAft>
              <a:buFontTx/>
              <a:buChar char="-"/>
            </a:pPr>
            <a:r>
              <a:rPr lang="el-GR" sz="1600" b="1" dirty="0" smtClean="0"/>
              <a:t>Ένα επικαιροποιημένο μοντέλο είναι αυτό των</a:t>
            </a:r>
            <a:r>
              <a:rPr lang="en-US" sz="1600" b="1" dirty="0" smtClean="0"/>
              <a:t> </a:t>
            </a:r>
            <a:r>
              <a:rPr lang="en-US" sz="1600" b="1" dirty="0" err="1" smtClean="0"/>
              <a:t>Hallin</a:t>
            </a:r>
            <a:r>
              <a:rPr lang="en-US" sz="1600" b="1" dirty="0" smtClean="0"/>
              <a:t> </a:t>
            </a:r>
            <a:r>
              <a:rPr lang="el-GR" sz="1600" b="1" dirty="0" smtClean="0"/>
              <a:t>και </a:t>
            </a:r>
            <a:r>
              <a:rPr lang="en-US" sz="1600" b="1" dirty="0" smtClean="0"/>
              <a:t>Mancini</a:t>
            </a:r>
            <a:r>
              <a:rPr lang="el-GR" sz="1600" b="1" dirty="0" smtClean="0"/>
              <a:t> (2004) το οποίο διακρίνει τρία βασικά μοντέλα μηντιακών συστημάτων</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pPr>
            <a:r>
              <a:rPr lang="el-GR" sz="1600" b="1" dirty="0" smtClean="0"/>
              <a:t>  Α) το </a:t>
            </a:r>
            <a:r>
              <a:rPr lang="el-GR" sz="1600" b="1" u="sng" dirty="0" smtClean="0"/>
              <a:t>φιλελεύθερο (</a:t>
            </a:r>
            <a:r>
              <a:rPr lang="en-US" sz="1600" b="1" u="sng" dirty="0" smtClean="0"/>
              <a:t>Liberal)</a:t>
            </a:r>
            <a:r>
              <a:rPr lang="el-GR" sz="1600" b="1" dirty="0" smtClean="0"/>
              <a:t>, το οποίο το συναντάμε στη Βρετανία, την Ιρλανδία και τη Βόρεια  Αμερική και το οποίο  χαρακτηρίζεται από μια σχετική κυριαρχία της αγοράς και των εμπορικών ΜΜΕ (δηλαδή τα ΜΜΕ ως εταιρείες, αυτορρύθμιση)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Β) το </a:t>
            </a:r>
            <a:r>
              <a:rPr lang="el-GR" sz="1600" b="1" u="sng" dirty="0" smtClean="0"/>
              <a:t>δημοκρατικό και </a:t>
            </a:r>
            <a:r>
              <a:rPr lang="el-GR" sz="1600" b="1" u="sng" dirty="0" err="1" smtClean="0"/>
              <a:t>κορπορατιστικό</a:t>
            </a:r>
            <a:r>
              <a:rPr lang="el-GR" sz="1600" b="1" u="sng" dirty="0" smtClean="0"/>
              <a:t> μοντέλο (</a:t>
            </a:r>
            <a:r>
              <a:rPr lang="en-US" sz="1600" b="1" u="sng" dirty="0" smtClean="0"/>
              <a:t>democratic/ corporatist model)</a:t>
            </a:r>
            <a:r>
              <a:rPr lang="el-GR" sz="1600" b="1" u="sng" dirty="0" smtClean="0"/>
              <a:t>, </a:t>
            </a:r>
            <a:r>
              <a:rPr lang="el-GR" sz="1600" b="1" dirty="0" smtClean="0"/>
              <a:t>το οποίο κυριαρχεί στη Βόρεια και ηπειρωτική Ευρώπη και το οποίο χαρακτηρίζεται από τη συνύπαρξη εμπορικών ΜΜΕ αλλά και ΜΜΕ που έχουν συνδεθεί με κοινωνικές ομάδες και πολιτικά κόμματα ή χώρους</a:t>
            </a: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6"/>
        <p:cNvGrpSpPr/>
        <p:nvPr/>
      </p:nvGrpSpPr>
      <p:grpSpPr>
        <a:xfrm>
          <a:off x="0" y="0"/>
          <a:ext cx="0" cy="0"/>
          <a:chOff x="0" y="0"/>
          <a:chExt cx="0" cy="0"/>
        </a:xfrm>
      </p:grpSpPr>
      <p:sp>
        <p:nvSpPr>
          <p:cNvPr id="157" name="Google Shape;157;p2"/>
          <p:cNvSpPr/>
          <p:nvPr/>
        </p:nvSpPr>
        <p:spPr>
          <a:xfrm>
            <a:off x="174171" y="1208314"/>
            <a:ext cx="8751686" cy="5497286"/>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Μέρος Α. </a:t>
            </a:r>
            <a:endParaRPr lang="el-GR" sz="1600" b="1" dirty="0" smtClean="0"/>
          </a:p>
          <a:p>
            <a:pPr marL="342900" marR="0" lvl="0" indent="-342900" algn="just" rtl="0">
              <a:lnSpc>
                <a:spcPct val="115000"/>
              </a:lnSpc>
              <a:spcBef>
                <a:spcPts val="0"/>
              </a:spcBef>
              <a:spcAft>
                <a:spcPts val="0"/>
              </a:spcAft>
              <a:buNone/>
            </a:pPr>
            <a:endParaRPr lang="el-GR" sz="1600" b="1" i="0" u="none" strike="noStrike" cap="none" dirty="0" smtClean="0">
              <a:solidFill>
                <a:srgbClr val="000000"/>
              </a:solidFill>
              <a:latin typeface="Arial"/>
              <a:ea typeface="Arial"/>
              <a:cs typeface="Arial"/>
              <a:sym typeface="Arial"/>
            </a:endParaRPr>
          </a:p>
          <a:p>
            <a:pPr marL="342900" marR="0" lvl="0" indent="-342900" algn="just" rtl="0">
              <a:lnSpc>
                <a:spcPct val="115000"/>
              </a:lnSpc>
              <a:spcBef>
                <a:spcPts val="0"/>
              </a:spcBef>
              <a:spcAft>
                <a:spcPts val="0"/>
              </a:spcAft>
              <a:buNone/>
            </a:pPr>
            <a:r>
              <a:rPr lang="el-GR" sz="1600" b="1" dirty="0" smtClean="0"/>
              <a:t>Τα ΜΜΕ</a:t>
            </a:r>
          </a:p>
          <a:p>
            <a:pPr marL="342900" marR="0" lvl="0" indent="-342900" algn="just" rtl="0">
              <a:lnSpc>
                <a:spcPct val="115000"/>
              </a:lnSpc>
              <a:spcBef>
                <a:spcPts val="0"/>
              </a:spcBef>
              <a:spcAft>
                <a:spcPts val="0"/>
              </a:spcAft>
              <a:buNone/>
            </a:pPr>
            <a:r>
              <a:rPr lang="el-GR" sz="1600" b="1" i="0" u="none" strike="noStrike" cap="none" dirty="0" smtClean="0">
                <a:solidFill>
                  <a:srgbClr val="000000"/>
                </a:solidFill>
                <a:latin typeface="Arial"/>
                <a:ea typeface="Arial"/>
                <a:cs typeface="Arial"/>
                <a:sym typeface="Arial"/>
              </a:rPr>
              <a:t> </a:t>
            </a:r>
          </a:p>
          <a:p>
            <a:pPr marL="342900" marR="0" lvl="0" indent="-342900" algn="just" rtl="0">
              <a:lnSpc>
                <a:spcPct val="115000"/>
              </a:lnSpc>
              <a:spcBef>
                <a:spcPts val="0"/>
              </a:spcBef>
              <a:spcAft>
                <a:spcPts val="0"/>
              </a:spcAft>
              <a:buFontTx/>
              <a:buChar char="-"/>
            </a:pPr>
            <a:r>
              <a:rPr lang="el-GR" sz="1600" b="1" dirty="0" smtClean="0"/>
              <a:t>Ένα επικαιροποιημένο μοντέλο είναι αυτό των</a:t>
            </a:r>
            <a:r>
              <a:rPr lang="en-US" sz="1600" b="1" dirty="0" smtClean="0"/>
              <a:t> </a:t>
            </a:r>
            <a:r>
              <a:rPr lang="en-US" sz="1600" b="1" dirty="0" err="1" smtClean="0"/>
              <a:t>Hallin</a:t>
            </a:r>
            <a:r>
              <a:rPr lang="en-US" sz="1600" b="1" dirty="0" smtClean="0"/>
              <a:t> </a:t>
            </a:r>
            <a:r>
              <a:rPr lang="el-GR" sz="1600" b="1" dirty="0" smtClean="0"/>
              <a:t>και </a:t>
            </a:r>
            <a:r>
              <a:rPr lang="en-US" sz="1600" b="1" dirty="0" smtClean="0"/>
              <a:t>Mancini</a:t>
            </a:r>
            <a:r>
              <a:rPr lang="el-GR" sz="1600" b="1" dirty="0" smtClean="0"/>
              <a:t> (2004) το οποίο διακρίνει τρία βασικά μοντέλα μηντιακών συστημάτων</a:t>
            </a:r>
          </a:p>
          <a:p>
            <a:pPr marL="342900" marR="0" lvl="0" indent="-342900" algn="just" rtl="0">
              <a:lnSpc>
                <a:spcPct val="115000"/>
              </a:lnSpc>
              <a:spcBef>
                <a:spcPts val="0"/>
              </a:spcBef>
              <a:spcAft>
                <a:spcPts val="0"/>
              </a:spcAft>
              <a:buFontTx/>
              <a:buChar char="-"/>
            </a:pPr>
            <a:endParaRPr lang="el-GR" sz="1600" b="1" dirty="0" smtClean="0"/>
          </a:p>
          <a:p>
            <a:pPr marL="342900" marR="0" lvl="0" indent="-342900" algn="just" rtl="0">
              <a:lnSpc>
                <a:spcPct val="115000"/>
              </a:lnSpc>
              <a:spcBef>
                <a:spcPts val="0"/>
              </a:spcBef>
              <a:spcAft>
                <a:spcPts val="0"/>
              </a:spcAft>
            </a:pPr>
            <a:r>
              <a:rPr lang="el-GR" sz="1600" b="1" dirty="0" smtClean="0"/>
              <a:t>  Γ) το τρίτο μοντέλο, στο οποίο ανήκει και το ελληνικό μηντιακό σύστημα είναι </a:t>
            </a:r>
            <a:r>
              <a:rPr lang="el-GR" sz="1600" b="1" u="sng" dirty="0" smtClean="0"/>
              <a:t>το πολωτικό και πλουραλιστικό μοντέλο (</a:t>
            </a:r>
            <a:r>
              <a:rPr lang="en-US" sz="1600" b="1" u="sng" dirty="0" smtClean="0"/>
              <a:t>polarized/ pluralist model) </a:t>
            </a:r>
            <a:r>
              <a:rPr lang="el-GR" sz="1600" b="1" dirty="0" smtClean="0"/>
              <a:t>στο οποίο ανήκει και η Ελλάδα και γενικότερα οι μεσογειακές χώρες και οι χώρες του Νότου της Ευρώπη.  </a:t>
            </a:r>
          </a:p>
          <a:p>
            <a:pPr marL="342900" marR="0" lvl="0" indent="-342900" algn="just" rtl="0">
              <a:lnSpc>
                <a:spcPct val="115000"/>
              </a:lnSpc>
              <a:spcBef>
                <a:spcPts val="0"/>
              </a:spcBef>
              <a:spcAft>
                <a:spcPts val="0"/>
              </a:spcAft>
            </a:pPr>
            <a:endParaRPr lang="el-GR" sz="1600" b="1" dirty="0" smtClean="0"/>
          </a:p>
          <a:p>
            <a:pPr marL="342900" marR="0" lvl="0" indent="-342900" algn="just" rtl="0">
              <a:lnSpc>
                <a:spcPct val="115000"/>
              </a:lnSpc>
              <a:spcBef>
                <a:spcPts val="0"/>
              </a:spcBef>
              <a:spcAft>
                <a:spcPts val="0"/>
              </a:spcAft>
            </a:pPr>
            <a:r>
              <a:rPr lang="el-GR" sz="1600" b="1" dirty="0" smtClean="0"/>
              <a:t>-    Αυτό χαρακτηρίζεται από τη ισχυρή ταύτιση, και πολλές φορές την ευθυγράμμιση, των ΜΜΕ με την πολιτική των κομμάτων, μια πιο αδύναμη ανάπτυξη των εμπορικών ΜΜΕ και επίσης την ισχυρή εξάρτηση από το κράτος. </a:t>
            </a:r>
          </a:p>
        </p:txBody>
      </p:sp>
      <p:grpSp>
        <p:nvGrpSpPr>
          <p:cNvPr id="2" name="Google Shape;158;p2"/>
          <p:cNvGrpSpPr/>
          <p:nvPr/>
        </p:nvGrpSpPr>
        <p:grpSpPr>
          <a:xfrm>
            <a:off x="0" y="0"/>
            <a:ext cx="9126538" cy="528638"/>
            <a:chOff x="0" y="0"/>
            <a:chExt cx="5749" cy="333"/>
          </a:xfrm>
        </p:grpSpPr>
        <p:sp>
          <p:nvSpPr>
            <p:cNvPr id="159" name="Google Shape;159;p2"/>
            <p:cNvSpPr/>
            <p:nvPr/>
          </p:nvSpPr>
          <p:spPr>
            <a:xfrm>
              <a:off x="0" y="0"/>
              <a:ext cx="169" cy="325"/>
            </a:xfrm>
            <a:prstGeom prst="rect">
              <a:avLst/>
            </a:prstGeom>
            <a:gradFill>
              <a:gsLst>
                <a:gs pos="0">
                  <a:srgbClr val="8EC000"/>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0" name="Google Shape;160;p2"/>
            <p:cNvSpPr/>
            <p:nvPr/>
          </p:nvSpPr>
          <p:spPr>
            <a:xfrm>
              <a:off x="260" y="85"/>
              <a:ext cx="5489" cy="162"/>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1" name="Google Shape;161;p2"/>
            <p:cNvSpPr/>
            <p:nvPr/>
          </p:nvSpPr>
          <p:spPr>
            <a:xfrm>
              <a:off x="258" y="85"/>
              <a:ext cx="76" cy="7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2" name="Google Shape;162;p2"/>
            <p:cNvSpPr/>
            <p:nvPr/>
          </p:nvSpPr>
          <p:spPr>
            <a:xfrm>
              <a:off x="345" y="0"/>
              <a:ext cx="77"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3" name="Google Shape;163;p2"/>
            <p:cNvSpPr/>
            <p:nvPr/>
          </p:nvSpPr>
          <p:spPr>
            <a:xfrm>
              <a:off x="345" y="85"/>
              <a:ext cx="77" cy="78"/>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4" name="Google Shape;164;p2"/>
            <p:cNvSpPr/>
            <p:nvPr/>
          </p:nvSpPr>
          <p:spPr>
            <a:xfrm>
              <a:off x="173" y="173"/>
              <a:ext cx="75" cy="76"/>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5" name="Google Shape;165;p2"/>
            <p:cNvSpPr/>
            <p:nvPr/>
          </p:nvSpPr>
          <p:spPr>
            <a:xfrm>
              <a:off x="83" y="86"/>
              <a:ext cx="78" cy="76"/>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6" name="Google Shape;166;p2"/>
            <p:cNvSpPr/>
            <p:nvPr/>
          </p:nvSpPr>
          <p:spPr>
            <a:xfrm>
              <a:off x="258" y="171"/>
              <a:ext cx="76" cy="7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7" name="Google Shape;167;p2"/>
            <p:cNvSpPr/>
            <p:nvPr/>
          </p:nvSpPr>
          <p:spPr>
            <a:xfrm>
              <a:off x="173" y="258"/>
              <a:ext cx="75" cy="75"/>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68" name="Google Shape;168;p2"/>
          <p:cNvSpPr/>
          <p:nvPr/>
        </p:nvSpPr>
        <p:spPr>
          <a:xfrm>
            <a:off x="755650" y="546100"/>
            <a:ext cx="7416900" cy="528600"/>
          </a:xfrm>
          <a:prstGeom prst="rect">
            <a:avLst/>
          </a:prstGeom>
          <a:solidFill>
            <a:srgbClr val="B2B2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Times New Roman"/>
              <a:buNone/>
            </a:pPr>
            <a:r>
              <a:rPr lang="el-GR" sz="1800" b="1" dirty="0" smtClean="0">
                <a:solidFill>
                  <a:schemeClr val="dk1"/>
                </a:solidFill>
                <a:latin typeface="Book Antiqua"/>
                <a:ea typeface="Book Antiqua"/>
                <a:cs typeface="Book Antiqua"/>
                <a:sym typeface="Book Antiqua"/>
              </a:rPr>
              <a:t>5</a:t>
            </a:r>
            <a:r>
              <a:rPr lang="en-US" sz="1800" b="1" dirty="0" smtClean="0">
                <a:solidFill>
                  <a:schemeClr val="dk1"/>
                </a:solidFill>
                <a:latin typeface="Book Antiqua"/>
                <a:ea typeface="Book Antiqua"/>
                <a:cs typeface="Book Antiqua"/>
                <a:sym typeface="Book Antiqua"/>
              </a:rPr>
              <a:t>ο </a:t>
            </a:r>
            <a:r>
              <a:rPr lang="en-US" sz="1800" b="1" dirty="0" err="1">
                <a:solidFill>
                  <a:schemeClr val="dk1"/>
                </a:solidFill>
                <a:latin typeface="Book Antiqua"/>
                <a:ea typeface="Book Antiqua"/>
                <a:cs typeface="Book Antiqua"/>
                <a:sym typeface="Book Antiqua"/>
              </a:rPr>
              <a:t>μάθημα</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Ευρωπαϊκά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Πολιτικά</a:t>
            </a:r>
            <a:r>
              <a:rPr lang="en-US" sz="1800" b="1" i="0" u="none" strike="noStrike" cap="none" dirty="0">
                <a:solidFill>
                  <a:schemeClr val="dk1"/>
                </a:solidFill>
                <a:latin typeface="Book Antiqua"/>
                <a:ea typeface="Book Antiqua"/>
                <a:cs typeface="Book Antiqua"/>
                <a:sym typeface="Book Antiqua"/>
              </a:rPr>
              <a:t> </a:t>
            </a:r>
            <a:r>
              <a:rPr lang="en-US" sz="1800" b="1" i="0" u="none" strike="noStrike" cap="none" dirty="0" err="1">
                <a:solidFill>
                  <a:schemeClr val="dk1"/>
                </a:solidFill>
                <a:latin typeface="Book Antiqua"/>
                <a:ea typeface="Book Antiqua"/>
                <a:cs typeface="Book Antiqua"/>
                <a:sym typeface="Book Antiqua"/>
              </a:rPr>
              <a:t>Συστήματα</a:t>
            </a:r>
            <a:endParaRPr sz="1800" b="0" i="0" u="none" strike="noStrike" cap="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1170</TotalTime>
  <Words>2182</Words>
  <PresentationFormat>Προβολή στην οθόνη (4:3)</PresentationFormat>
  <Paragraphs>242</Paragraphs>
  <Slides>18</Slides>
  <Notes>18</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18</vt:i4>
      </vt:variant>
    </vt:vector>
  </HeadingPairs>
  <TitlesOfParts>
    <vt:vector size="24" baseType="lpstr">
      <vt:lpstr>Arial</vt:lpstr>
      <vt:lpstr>Book Antiqua</vt:lpstr>
      <vt:lpstr>Times New Roman</vt:lpstr>
      <vt:lpstr>Garamond</vt:lpstr>
      <vt:lpstr>Office Theme</vt:lpstr>
      <vt:lpstr>Office Theme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User</cp:lastModifiedBy>
  <cp:revision>32</cp:revision>
  <dcterms:created xsi:type="dcterms:W3CDTF">1601-01-01T00:00:00Z</dcterms:created>
  <dcterms:modified xsi:type="dcterms:W3CDTF">2024-12-01T19:11:38Z</dcterms:modified>
</cp:coreProperties>
</file>