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11/9/2022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11/9/2022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11/9/2022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11/9/2022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11/9/2022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11/9/2022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11/9/2022</a:t>
            </a:fld>
            <a:endParaRPr lang="en-GB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11/9/2022</a:t>
            </a:fld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11/9/2022</a:t>
            </a:fld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11/9/2022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11/9/2022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9E906-D2D3-4B8E-AA76-589CCA0CC1CD}" type="datetimeFigureOut">
              <a:rPr lang="en-US" smtClean="0"/>
              <a:pPr/>
              <a:t>11/9/2022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Lucida Console" pitchFamily="49" charset="0"/>
              </a:rPr>
              <a:t>ΔΙΑΧΕΙΡΙΣΗ ΠΟΛΙΤΙΣΜΙΚΗΣ ΠΟΙΚΙΛΟΤΗΤΑΣ ΣΤΗ ΣΧΟΛΙΚΗ ΤΑΞΗ</a:t>
            </a:r>
            <a:endParaRPr lang="en-GB" dirty="0">
              <a:latin typeface="Lucida Console" pitchFamily="49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  <a:latin typeface="Lucida Console" pitchFamily="49" charset="0"/>
              </a:rPr>
              <a:t>Σεμινάριο </a:t>
            </a:r>
            <a:r>
              <a:rPr lang="el-GR" dirty="0" smtClean="0">
                <a:solidFill>
                  <a:srgbClr val="FF0000"/>
                </a:solidFill>
                <a:latin typeface="Lucida Console" pitchFamily="49" charset="0"/>
              </a:rPr>
              <a:t>2</a:t>
            </a:r>
            <a:endParaRPr lang="en-GB" dirty="0">
              <a:solidFill>
                <a:srgbClr val="FF0000"/>
              </a:solidFill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l-GR" dirty="0" smtClean="0"/>
              <a:t> </a:t>
            </a:r>
            <a:r>
              <a:rPr lang="el-GR" dirty="0" smtClean="0">
                <a:latin typeface="Lucida Console" pitchFamily="49" charset="0"/>
              </a:rPr>
              <a:t>Διαφοροποιημένη παιδαγωγική</a:t>
            </a:r>
          </a:p>
          <a:p>
            <a:pPr>
              <a:buFont typeface="Wingdings" pitchFamily="2" charset="2"/>
              <a:buChar char="ü"/>
            </a:pPr>
            <a:endParaRPr lang="el-GR" dirty="0" smtClean="0">
              <a:latin typeface="Lucida Console" pitchFamily="49" charset="0"/>
            </a:endParaRPr>
          </a:p>
          <a:p>
            <a:pPr>
              <a:buFont typeface="Wingdings" pitchFamily="2" charset="2"/>
              <a:buChar char="ü"/>
            </a:pPr>
            <a:r>
              <a:rPr lang="el-GR" dirty="0" err="1" smtClean="0">
                <a:latin typeface="Lucida Console" pitchFamily="49" charset="0"/>
              </a:rPr>
              <a:t>Εξωλεκτική</a:t>
            </a:r>
            <a:r>
              <a:rPr lang="el-GR" smtClean="0">
                <a:latin typeface="Lucida Console" pitchFamily="49" charset="0"/>
              </a:rPr>
              <a:t> επικοινωνία</a:t>
            </a:r>
            <a:endParaRPr lang="el-GR" dirty="0" smtClean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13</Words>
  <Application>Microsoft Office PowerPoint</Application>
  <PresentationFormat>Προβολή στην οθόνη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3" baseType="lpstr">
      <vt:lpstr>Θέμα του Office</vt:lpstr>
      <vt:lpstr>ΔΙΑΧΕΙΡΙΣΗ ΠΟΛΙΤΙΣΜΙΚΗΣ ΠΟΙΚΙΛΟΤΗΤΑΣ ΣΤΗ ΣΧΟΛΙΚΗ ΤΑΞΗ</vt:lpstr>
      <vt:lpstr>Διαφάνεια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ΔΙΑΧΕΙΡΙΣΗ ΠΟΛΙΤΙΣΜΙΚΗΣ ΠΟΙΚΙΛΟΤΗΤΑΣ ΣΤΗ ΣΧΟΛΙΚΗ ΤΑΞΗ</dc:title>
  <dc:creator>emmy</dc:creator>
  <cp:lastModifiedBy>emmy</cp:lastModifiedBy>
  <cp:revision>4</cp:revision>
  <dcterms:created xsi:type="dcterms:W3CDTF">2022-10-29T07:35:33Z</dcterms:created>
  <dcterms:modified xsi:type="dcterms:W3CDTF">2022-11-09T17:08:27Z</dcterms:modified>
</cp:coreProperties>
</file>