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handoutMasterIdLst>
    <p:handoutMasterId r:id="rId16"/>
  </p:handoutMasterIdLst>
  <p:sldIdLst>
    <p:sldId id="259" r:id="rId5"/>
    <p:sldId id="260" r:id="rId6"/>
    <p:sldId id="270" r:id="rId7"/>
    <p:sldId id="275" r:id="rId8"/>
    <p:sldId id="271" r:id="rId9"/>
    <p:sldId id="276" r:id="rId10"/>
    <p:sldId id="272" r:id="rId11"/>
    <p:sldId id="274" r:id="rId12"/>
    <p:sldId id="273" r:id="rId13"/>
    <p:sldId id="277" r:id="rId14"/>
  </p:sldIdLst>
  <p:sldSz cx="12192000"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4660"/>
  </p:normalViewPr>
  <p:slideViewPr>
    <p:cSldViewPr>
      <p:cViewPr varScale="1">
        <p:scale>
          <a:sx n="61" d="100"/>
          <a:sy n="61" d="100"/>
        </p:scale>
        <p:origin x="696" y="6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90" d="100"/>
          <a:sy n="90" d="100"/>
        </p:scale>
        <p:origin x="377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l-GR" dirty="0"/>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46653FA9-CEE9-45CB-ABEB-4675EB1C8177}" type="datetime1">
              <a:rPr lang="el-GR" smtClean="0"/>
              <a:pPr rtl="0"/>
              <a:t>31/3/2020</a:t>
            </a:fld>
            <a:endParaRPr lang="el-GR" dirty="0"/>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l-GR" dirty="0"/>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50AD62A-9EE1-43E3-A7E5-D268F71DF3EB}" type="slidenum">
              <a:rPr lang="el-GR" smtClean="0"/>
              <a:pPr rtl="0"/>
              <a:t>‹#›</a:t>
            </a:fld>
            <a:endParaRPr lang="el-GR" dirty="0"/>
          </a:p>
        </p:txBody>
      </p:sp>
    </p:spTree>
    <p:extLst>
      <p:ext uri="{BB962C8B-B14F-4D97-AF65-F5344CB8AC3E}">
        <p14:creationId xmlns:p14="http://schemas.microsoft.com/office/powerpoint/2010/main" val="14364482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l-GR" noProof="0" dirty="0"/>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F69131-5DAB-45BB-B953-669EAB428111}" type="datetime1">
              <a:rPr lang="el-GR" smtClean="0"/>
              <a:pPr/>
              <a:t>31/3/2020</a:t>
            </a:fld>
            <a:endParaRPr lang="el-GR" dirty="0"/>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l-GR" noProof="0" dirty="0"/>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dirty="0" smtClean="0"/>
              <a:t>Επεξεργασία στυλ υποδείγματος κειμένου</a:t>
            </a:r>
          </a:p>
          <a:p>
            <a:pPr lvl="1" rtl="0"/>
            <a:r>
              <a:rPr lang="el-GR" noProof="0" dirty="0" smtClean="0"/>
              <a:t>Δεύτερου επιπέδου</a:t>
            </a:r>
          </a:p>
          <a:p>
            <a:pPr lvl="2" rtl="0"/>
            <a:r>
              <a:rPr lang="el-GR" noProof="0" dirty="0" smtClean="0"/>
              <a:t>Τρίτου επιπέδου</a:t>
            </a:r>
          </a:p>
          <a:p>
            <a:pPr lvl="3" rtl="0"/>
            <a:r>
              <a:rPr lang="el-GR" noProof="0" dirty="0" smtClean="0"/>
              <a:t>Τέταρτου επιπέδου</a:t>
            </a:r>
          </a:p>
          <a:p>
            <a:pPr lvl="4" rtl="0"/>
            <a:r>
              <a:rPr lang="el-GR" noProof="0" dirty="0" smtClean="0"/>
              <a:t>Πέμπτου επιπέδου</a:t>
            </a:r>
            <a:endParaRPr lang="el-GR" noProof="0" dirty="0"/>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l-GR" noProof="0" dirty="0"/>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5534C2EF-8A97-4DAF-B099-E567883644D6}" type="slidenum">
              <a:rPr lang="el-GR" noProof="0" smtClean="0"/>
              <a:pPr rtl="0"/>
              <a:t>‹#›</a:t>
            </a:fld>
            <a:endParaRPr lang="el-GR" noProof="0" dirty="0"/>
          </a:p>
        </p:txBody>
      </p:sp>
    </p:spTree>
    <p:extLst>
      <p:ext uri="{BB962C8B-B14F-4D97-AF65-F5344CB8AC3E}">
        <p14:creationId xmlns:p14="http://schemas.microsoft.com/office/powerpoint/2010/main" val="7180911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5534C2EF-8A97-4DAF-B099-E567883644D6}" type="slidenum">
              <a:rPr lang="el-GR" smtClean="0"/>
              <a:pPr rtl="0"/>
              <a:t>1</a:t>
            </a:fld>
            <a:endParaRPr lang="el-GR" dirty="0"/>
          </a:p>
        </p:txBody>
      </p:sp>
    </p:spTree>
    <p:extLst>
      <p:ext uri="{BB962C8B-B14F-4D97-AF65-F5344CB8AC3E}">
        <p14:creationId xmlns:p14="http://schemas.microsoft.com/office/powerpoint/2010/main" val="13614351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5534C2EF-8A97-4DAF-B099-E567883644D6}" type="slidenum">
              <a:rPr lang="el-GR" smtClean="0"/>
              <a:pPr rtl="0"/>
              <a:t>10</a:t>
            </a:fld>
            <a:endParaRPr lang="el-GR" dirty="0"/>
          </a:p>
        </p:txBody>
      </p:sp>
    </p:spTree>
    <p:extLst>
      <p:ext uri="{BB962C8B-B14F-4D97-AF65-F5344CB8AC3E}">
        <p14:creationId xmlns:p14="http://schemas.microsoft.com/office/powerpoint/2010/main" val="10000086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5534C2EF-8A97-4DAF-B099-E567883644D6}" type="slidenum">
              <a:rPr lang="el-GR" smtClean="0"/>
              <a:pPr rtl="0"/>
              <a:t>2</a:t>
            </a:fld>
            <a:endParaRPr lang="el-GR" dirty="0"/>
          </a:p>
        </p:txBody>
      </p:sp>
    </p:spTree>
    <p:extLst>
      <p:ext uri="{BB962C8B-B14F-4D97-AF65-F5344CB8AC3E}">
        <p14:creationId xmlns:p14="http://schemas.microsoft.com/office/powerpoint/2010/main" val="40940030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5534C2EF-8A97-4DAF-B099-E567883644D6}" type="slidenum">
              <a:rPr lang="el-GR" smtClean="0"/>
              <a:pPr rtl="0"/>
              <a:t>3</a:t>
            </a:fld>
            <a:endParaRPr lang="el-GR" dirty="0"/>
          </a:p>
        </p:txBody>
      </p:sp>
    </p:spTree>
    <p:extLst>
      <p:ext uri="{BB962C8B-B14F-4D97-AF65-F5344CB8AC3E}">
        <p14:creationId xmlns:p14="http://schemas.microsoft.com/office/powerpoint/2010/main" val="36933898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5534C2EF-8A97-4DAF-B099-E567883644D6}" type="slidenum">
              <a:rPr lang="el-GR" smtClean="0"/>
              <a:pPr rtl="0"/>
              <a:t>4</a:t>
            </a:fld>
            <a:endParaRPr lang="el-GR" dirty="0"/>
          </a:p>
        </p:txBody>
      </p:sp>
    </p:spTree>
    <p:extLst>
      <p:ext uri="{BB962C8B-B14F-4D97-AF65-F5344CB8AC3E}">
        <p14:creationId xmlns:p14="http://schemas.microsoft.com/office/powerpoint/2010/main" val="31609297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5534C2EF-8A97-4DAF-B099-E567883644D6}" type="slidenum">
              <a:rPr lang="el-GR" smtClean="0"/>
              <a:pPr rtl="0"/>
              <a:t>5</a:t>
            </a:fld>
            <a:endParaRPr lang="el-GR" dirty="0"/>
          </a:p>
        </p:txBody>
      </p:sp>
    </p:spTree>
    <p:extLst>
      <p:ext uri="{BB962C8B-B14F-4D97-AF65-F5344CB8AC3E}">
        <p14:creationId xmlns:p14="http://schemas.microsoft.com/office/powerpoint/2010/main" val="36053675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5534C2EF-8A97-4DAF-B099-E567883644D6}" type="slidenum">
              <a:rPr lang="el-GR" smtClean="0"/>
              <a:pPr rtl="0"/>
              <a:t>6</a:t>
            </a:fld>
            <a:endParaRPr lang="el-GR" dirty="0"/>
          </a:p>
        </p:txBody>
      </p:sp>
    </p:spTree>
    <p:extLst>
      <p:ext uri="{BB962C8B-B14F-4D97-AF65-F5344CB8AC3E}">
        <p14:creationId xmlns:p14="http://schemas.microsoft.com/office/powerpoint/2010/main" val="24363713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5534C2EF-8A97-4DAF-B099-E567883644D6}" type="slidenum">
              <a:rPr lang="el-GR" smtClean="0"/>
              <a:pPr rtl="0"/>
              <a:t>7</a:t>
            </a:fld>
            <a:endParaRPr lang="el-GR" dirty="0"/>
          </a:p>
        </p:txBody>
      </p:sp>
    </p:spTree>
    <p:extLst>
      <p:ext uri="{BB962C8B-B14F-4D97-AF65-F5344CB8AC3E}">
        <p14:creationId xmlns:p14="http://schemas.microsoft.com/office/powerpoint/2010/main" val="14986200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5534C2EF-8A97-4DAF-B099-E567883644D6}" type="slidenum">
              <a:rPr lang="el-GR" smtClean="0"/>
              <a:pPr rtl="0"/>
              <a:t>8</a:t>
            </a:fld>
            <a:endParaRPr lang="el-GR" dirty="0"/>
          </a:p>
        </p:txBody>
      </p:sp>
    </p:spTree>
    <p:extLst>
      <p:ext uri="{BB962C8B-B14F-4D97-AF65-F5344CB8AC3E}">
        <p14:creationId xmlns:p14="http://schemas.microsoft.com/office/powerpoint/2010/main" val="41270409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5534C2EF-8A97-4DAF-B099-E567883644D6}" type="slidenum">
              <a:rPr lang="el-GR" smtClean="0"/>
              <a:pPr rtl="0"/>
              <a:t>9</a:t>
            </a:fld>
            <a:endParaRPr lang="el-GR" dirty="0"/>
          </a:p>
        </p:txBody>
      </p:sp>
    </p:spTree>
    <p:extLst>
      <p:ext uri="{BB962C8B-B14F-4D97-AF65-F5344CB8AC3E}">
        <p14:creationId xmlns:p14="http://schemas.microsoft.com/office/powerpoint/2010/main" val="36297228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pic>
        <p:nvPicPr>
          <p:cNvPr id="7" name="Εικόνα 6"/>
          <p:cNvPicPr>
            <a:picLocks noChangeAspect="1"/>
          </p:cNvPicPr>
          <p:nvPr/>
        </p:nvPicPr>
        <p:blipFill rotWithShape="1">
          <a:blip r:embed="rId2" cstate="print">
            <a:extLst>
              <a:ext uri="{28A0092B-C50C-407E-A947-70E740481C1C}">
                <a14:useLocalDpi xmlns:a14="http://schemas.microsoft.com/office/drawing/2010/main" val="0"/>
              </a:ext>
            </a:extLst>
          </a:blip>
          <a:srcRect l="2124" r="323" b="422"/>
          <a:stretch/>
        </p:blipFill>
        <p:spPr>
          <a:xfrm>
            <a:off x="1524" y="1"/>
            <a:ext cx="12188952" cy="6858000"/>
          </a:xfrm>
          <a:prstGeom prst="rect">
            <a:avLst/>
          </a:prstGeom>
        </p:spPr>
      </p:pic>
      <p:sp>
        <p:nvSpPr>
          <p:cNvPr id="2" name="Τίτλος 1"/>
          <p:cNvSpPr>
            <a:spLocks noGrp="1"/>
          </p:cNvSpPr>
          <p:nvPr>
            <p:ph type="ctrTitle"/>
          </p:nvPr>
        </p:nvSpPr>
        <p:spPr>
          <a:xfrm>
            <a:off x="838200" y="533400"/>
            <a:ext cx="8458200" cy="1828800"/>
          </a:xfrm>
        </p:spPr>
        <p:txBody>
          <a:bodyPr rtlCol="0" anchor="b">
            <a:normAutofit/>
          </a:bodyPr>
          <a:lstStyle>
            <a:lvl1pPr algn="l">
              <a:defRPr sz="4400"/>
            </a:lvl1pPr>
          </a:lstStyle>
          <a:p>
            <a:pPr rtl="0"/>
            <a:r>
              <a:rPr lang="el-GR" noProof="0" smtClean="0"/>
              <a:t>Kλικ για επεξεργασία του τίτλου</a:t>
            </a:r>
            <a:endParaRPr lang="el-GR" noProof="0" dirty="0"/>
          </a:p>
        </p:txBody>
      </p:sp>
      <p:sp>
        <p:nvSpPr>
          <p:cNvPr id="3" name="Υπότιτλος 2"/>
          <p:cNvSpPr>
            <a:spLocks noGrp="1"/>
          </p:cNvSpPr>
          <p:nvPr>
            <p:ph type="subTitle" idx="1"/>
          </p:nvPr>
        </p:nvSpPr>
        <p:spPr>
          <a:xfrm>
            <a:off x="838200" y="2438400"/>
            <a:ext cx="7086600" cy="914400"/>
          </a:xfrm>
        </p:spPr>
        <p:txBody>
          <a:bodyPr rtlCol="0">
            <a:normAutofit/>
          </a:bodyPr>
          <a:lstStyle>
            <a:lvl1pPr marL="0" indent="0" algn="l">
              <a:spcBef>
                <a:spcPts val="1200"/>
              </a:spcBef>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l-GR" noProof="0" smtClean="0"/>
              <a:t>Κάντε κλικ για να επεξεργαστείτε τον υπότιτλο του υποδείγματος</a:t>
            </a:r>
            <a:endParaRPr lang="el-GR" noProof="0" dirty="0"/>
          </a:p>
        </p:txBody>
      </p:sp>
    </p:spTree>
    <p:extLst>
      <p:ext uri="{BB962C8B-B14F-4D97-AF65-F5344CB8AC3E}">
        <p14:creationId xmlns:p14="http://schemas.microsoft.com/office/powerpoint/2010/main" val="4154451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Δύο εικόνες με λεζάντες">
    <p:spTree>
      <p:nvGrpSpPr>
        <p:cNvPr id="1" name=""/>
        <p:cNvGrpSpPr/>
        <p:nvPr/>
      </p:nvGrpSpPr>
      <p:grpSpPr>
        <a:xfrm>
          <a:off x="0" y="0"/>
          <a:ext cx="0" cy="0"/>
          <a:chOff x="0" y="0"/>
          <a:chExt cx="0" cy="0"/>
        </a:xfrm>
      </p:grpSpPr>
      <p:pic>
        <p:nvPicPr>
          <p:cNvPr id="6" name="Εικόνα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5" y="1716"/>
            <a:ext cx="12188952" cy="6856284"/>
          </a:xfrm>
          <a:prstGeom prst="rect">
            <a:avLst/>
          </a:prstGeom>
        </p:spPr>
      </p:pic>
      <p:sp>
        <p:nvSpPr>
          <p:cNvPr id="2" name="Τίτλος 1"/>
          <p:cNvSpPr>
            <a:spLocks noGrp="1"/>
          </p:cNvSpPr>
          <p:nvPr>
            <p:ph type="title" hasCustomPrompt="1"/>
          </p:nvPr>
        </p:nvSpPr>
        <p:spPr>
          <a:xfrm>
            <a:off x="1028580" y="5791200"/>
            <a:ext cx="8115419" cy="701674"/>
          </a:xfrm>
        </p:spPr>
        <p:txBody>
          <a:bodyPr vert="horz" lIns="91440" tIns="45720" rIns="91440" bIns="45720" rtlCol="0" anchor="b">
            <a:normAutofit/>
          </a:bodyPr>
          <a:lstStyle>
            <a:lvl1pPr rtl="0">
              <a:defRPr lang="en-US" sz="2400">
                <a:solidFill>
                  <a:schemeClr val="accent1"/>
                </a:solidFill>
              </a:defRPr>
            </a:lvl1pPr>
          </a:lstStyle>
          <a:p>
            <a:pPr lvl="0" rtl="0"/>
            <a:r>
              <a:rPr lang="el-GR" noProof="0" dirty="0" smtClean="0"/>
              <a:t>Κάντε κλικ για να επεξεργαστείτε το Στυλ κύριου τίτλου</a:t>
            </a:r>
            <a:endParaRPr lang="el-GR" noProof="0" dirty="0"/>
          </a:p>
        </p:txBody>
      </p:sp>
      <p:sp>
        <p:nvSpPr>
          <p:cNvPr id="7" name="Ελεύθερη σχεδίαση 5"/>
          <p:cNvSpPr>
            <a:spLocks/>
          </p:cNvSpPr>
          <p:nvPr/>
        </p:nvSpPr>
        <p:spPr bwMode="gray">
          <a:xfrm>
            <a:off x="762000" y="933449"/>
            <a:ext cx="4114800" cy="4109465"/>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rtlCol="0" anchor="t" anchorCtr="0" compatLnSpc="1">
            <a:prstTxWarp prst="textNoShape">
              <a:avLst/>
            </a:prstTxWarp>
          </a:bodyPr>
          <a:lstStyle/>
          <a:p>
            <a:pPr rtl="0"/>
            <a:endParaRPr lang="el-GR" noProof="0" dirty="0"/>
          </a:p>
        </p:txBody>
      </p:sp>
      <p:sp>
        <p:nvSpPr>
          <p:cNvPr id="15" name="Θέση εικόνας 14" descr="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sz="quarter" idx="13"/>
          </p:nvPr>
        </p:nvSpPr>
        <p:spPr>
          <a:xfrm>
            <a:off x="992435" y="1113022"/>
            <a:ext cx="3638453" cy="3750319"/>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365760" rtlCol="0">
            <a:noAutofit/>
          </a:bodyPr>
          <a:lstStyle>
            <a:lvl1pPr marL="0" indent="0" algn="ctr">
              <a:buNone/>
              <a:defRPr/>
            </a:lvl1pPr>
          </a:lstStyle>
          <a:p>
            <a:pPr rtl="0"/>
            <a:r>
              <a:rPr lang="el-GR" noProof="0" dirty="0" smtClean="0"/>
              <a:t>Κάντε κλικ στο εικονίδιο για να προσθέσετε μια εικόνα</a:t>
            </a:r>
            <a:endParaRPr lang="el-GR" noProof="0" dirty="0"/>
          </a:p>
        </p:txBody>
      </p:sp>
      <p:sp>
        <p:nvSpPr>
          <p:cNvPr id="17" name="Θέση κειμένου 16"/>
          <p:cNvSpPr>
            <a:spLocks noGrp="1"/>
          </p:cNvSpPr>
          <p:nvPr>
            <p:ph type="body" sz="quarter" idx="14"/>
          </p:nvPr>
        </p:nvSpPr>
        <p:spPr>
          <a:xfrm>
            <a:off x="1028581" y="5181600"/>
            <a:ext cx="3566160" cy="493776"/>
          </a:xfrm>
        </p:spPr>
        <p:txBody>
          <a:bodyPr rtlCol="0">
            <a:normAutofit/>
          </a:bodyPr>
          <a:lstStyle>
            <a:lvl1pPr marL="0" indent="0">
              <a:buNone/>
              <a:defRPr sz="1800"/>
            </a:lvl1pPr>
            <a:lvl2pPr marL="0" indent="0">
              <a:spcBef>
                <a:spcPts val="1200"/>
              </a:spcBef>
              <a:buNone/>
              <a:defRPr sz="1800"/>
            </a:lvl2pPr>
            <a:lvl3pPr marL="0" indent="0">
              <a:spcBef>
                <a:spcPts val="1200"/>
              </a:spcBef>
              <a:buNone/>
              <a:defRPr sz="1800"/>
            </a:lvl3pPr>
            <a:lvl4pPr marL="0" indent="0">
              <a:spcBef>
                <a:spcPts val="1200"/>
              </a:spcBef>
              <a:buNone/>
              <a:defRPr sz="1800"/>
            </a:lvl4pPr>
            <a:lvl5pPr marL="0" indent="0">
              <a:spcBef>
                <a:spcPts val="1200"/>
              </a:spcBef>
              <a:buNone/>
              <a:defRPr sz="1800"/>
            </a:lvl5pPr>
          </a:lstStyle>
          <a:p>
            <a:pPr lvl="0"/>
            <a:r>
              <a:rPr lang="el-GR" smtClean="0"/>
              <a:t>Kλικ για επεξεργασία των στυλ του υποδείγματος</a:t>
            </a:r>
          </a:p>
        </p:txBody>
      </p:sp>
      <p:sp>
        <p:nvSpPr>
          <p:cNvPr id="18" name="Ελεύθερη σχεδίαση 5"/>
          <p:cNvSpPr>
            <a:spLocks/>
          </p:cNvSpPr>
          <p:nvPr/>
        </p:nvSpPr>
        <p:spPr bwMode="gray">
          <a:xfrm>
            <a:off x="5300133" y="933449"/>
            <a:ext cx="4114800" cy="4109465"/>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rtlCol="0" anchor="t" anchorCtr="0" compatLnSpc="1">
            <a:prstTxWarp prst="textNoShape">
              <a:avLst/>
            </a:prstTxWarp>
          </a:bodyPr>
          <a:lstStyle/>
          <a:p>
            <a:pPr rtl="0"/>
            <a:endParaRPr lang="el-GR" noProof="0" dirty="0"/>
          </a:p>
        </p:txBody>
      </p:sp>
      <p:sp>
        <p:nvSpPr>
          <p:cNvPr id="19" name="Θέση εικόνας 18" descr="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sz="quarter" idx="15"/>
          </p:nvPr>
        </p:nvSpPr>
        <p:spPr>
          <a:xfrm>
            <a:off x="5530568" y="1113022"/>
            <a:ext cx="3638453" cy="3750319"/>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365760" rtlCol="0">
            <a:noAutofit/>
          </a:bodyPr>
          <a:lstStyle>
            <a:lvl1pPr marL="0" indent="0" algn="ctr">
              <a:buNone/>
              <a:defRPr/>
            </a:lvl1pPr>
          </a:lstStyle>
          <a:p>
            <a:pPr rtl="0"/>
            <a:r>
              <a:rPr lang="el-GR" noProof="0" dirty="0" smtClean="0"/>
              <a:t>Κάντε κλικ στο εικονίδιο για να προσθέσετε μια εικόνα</a:t>
            </a:r>
            <a:endParaRPr lang="el-GR" noProof="0" dirty="0"/>
          </a:p>
        </p:txBody>
      </p:sp>
      <p:sp>
        <p:nvSpPr>
          <p:cNvPr id="20" name="Θέση κειμένου 16"/>
          <p:cNvSpPr>
            <a:spLocks noGrp="1"/>
          </p:cNvSpPr>
          <p:nvPr>
            <p:ph type="body" sz="quarter" idx="16"/>
          </p:nvPr>
        </p:nvSpPr>
        <p:spPr>
          <a:xfrm>
            <a:off x="5566714" y="5181600"/>
            <a:ext cx="3566160" cy="493776"/>
          </a:xfrm>
        </p:spPr>
        <p:txBody>
          <a:bodyPr rtlCol="0">
            <a:normAutofit/>
          </a:bodyPr>
          <a:lstStyle>
            <a:lvl1pPr marL="0" indent="0">
              <a:buNone/>
              <a:defRPr sz="1800"/>
            </a:lvl1pPr>
            <a:lvl2pPr marL="0" indent="0">
              <a:spcBef>
                <a:spcPts val="1200"/>
              </a:spcBef>
              <a:buNone/>
              <a:defRPr sz="1800"/>
            </a:lvl2pPr>
            <a:lvl3pPr marL="0" indent="0">
              <a:spcBef>
                <a:spcPts val="1200"/>
              </a:spcBef>
              <a:buNone/>
              <a:defRPr sz="1800"/>
            </a:lvl3pPr>
            <a:lvl4pPr marL="0" indent="0">
              <a:spcBef>
                <a:spcPts val="1200"/>
              </a:spcBef>
              <a:buNone/>
              <a:defRPr sz="1800"/>
            </a:lvl4pPr>
            <a:lvl5pPr marL="0" indent="0">
              <a:spcBef>
                <a:spcPts val="1200"/>
              </a:spcBef>
              <a:buNone/>
              <a:defRPr sz="1800"/>
            </a:lvl5pPr>
          </a:lstStyle>
          <a:p>
            <a:pPr lvl="0"/>
            <a:r>
              <a:rPr lang="el-GR" smtClean="0"/>
              <a:t>Kλικ για επεξεργασία των στυλ του υποδείγματος</a:t>
            </a:r>
          </a:p>
        </p:txBody>
      </p:sp>
    </p:spTree>
    <p:extLst>
      <p:ext uri="{BB962C8B-B14F-4D97-AF65-F5344CB8AC3E}">
        <p14:creationId xmlns:p14="http://schemas.microsoft.com/office/powerpoint/2010/main" val="2037772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Τρεις εικόνες με λεζάντα">
    <p:spTree>
      <p:nvGrpSpPr>
        <p:cNvPr id="1" name=""/>
        <p:cNvGrpSpPr/>
        <p:nvPr/>
      </p:nvGrpSpPr>
      <p:grpSpPr>
        <a:xfrm>
          <a:off x="0" y="0"/>
          <a:ext cx="0" cy="0"/>
          <a:chOff x="0" y="0"/>
          <a:chExt cx="0" cy="0"/>
        </a:xfrm>
      </p:grpSpPr>
      <p:pic>
        <p:nvPicPr>
          <p:cNvPr id="6" name="Εικόνα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5" y="1716"/>
            <a:ext cx="12188952" cy="6856284"/>
          </a:xfrm>
          <a:prstGeom prst="rect">
            <a:avLst/>
          </a:prstGeom>
        </p:spPr>
      </p:pic>
      <p:sp>
        <p:nvSpPr>
          <p:cNvPr id="2" name="Τίτλος 1"/>
          <p:cNvSpPr>
            <a:spLocks noGrp="1"/>
          </p:cNvSpPr>
          <p:nvPr>
            <p:ph type="title" hasCustomPrompt="1"/>
          </p:nvPr>
        </p:nvSpPr>
        <p:spPr>
          <a:xfrm>
            <a:off x="1028580" y="5305424"/>
            <a:ext cx="8104083" cy="579921"/>
          </a:xfrm>
        </p:spPr>
        <p:txBody>
          <a:bodyPr rtlCol="0">
            <a:normAutofit/>
          </a:bodyPr>
          <a:lstStyle>
            <a:lvl1pPr rtl="0">
              <a:defRPr sz="2400">
                <a:solidFill>
                  <a:schemeClr val="accent1"/>
                </a:solidFill>
              </a:defRPr>
            </a:lvl1pPr>
          </a:lstStyle>
          <a:p>
            <a:pPr rtl="0"/>
            <a:r>
              <a:rPr lang="el-GR" noProof="0" dirty="0" smtClean="0"/>
              <a:t>Κάντε κλικ για να επεξεργαστείτε το Στυλ κύριου τίτλου</a:t>
            </a:r>
            <a:endParaRPr lang="el-GR" noProof="0" dirty="0"/>
          </a:p>
        </p:txBody>
      </p:sp>
      <p:sp>
        <p:nvSpPr>
          <p:cNvPr id="7" name="Ελεύθερη σχεδίαση 5"/>
          <p:cNvSpPr>
            <a:spLocks/>
          </p:cNvSpPr>
          <p:nvPr/>
        </p:nvSpPr>
        <p:spPr bwMode="gray">
          <a:xfrm>
            <a:off x="762000" y="933449"/>
            <a:ext cx="5334000" cy="4109465"/>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rtlCol="0" anchor="t" anchorCtr="0" compatLnSpc="1">
            <a:prstTxWarp prst="textNoShape">
              <a:avLst/>
            </a:prstTxWarp>
          </a:bodyPr>
          <a:lstStyle/>
          <a:p>
            <a:pPr rtl="0"/>
            <a:endParaRPr lang="el-GR" noProof="0" dirty="0"/>
          </a:p>
        </p:txBody>
      </p:sp>
      <p:sp>
        <p:nvSpPr>
          <p:cNvPr id="15" name="Θέση εικόνας 14" descr="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sz="quarter" idx="13"/>
          </p:nvPr>
        </p:nvSpPr>
        <p:spPr>
          <a:xfrm>
            <a:off x="991888" y="1113022"/>
            <a:ext cx="4874224" cy="3750319"/>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365760" rtlCol="0">
            <a:noAutofit/>
          </a:bodyPr>
          <a:lstStyle>
            <a:lvl1pPr marL="0" indent="0" algn="ctr">
              <a:buNone/>
              <a:defRPr/>
            </a:lvl1pPr>
          </a:lstStyle>
          <a:p>
            <a:pPr rtl="0"/>
            <a:r>
              <a:rPr lang="el-GR" noProof="0" dirty="0" smtClean="0"/>
              <a:t>Κάντε κλικ στο εικονίδιο για να προσθέσετε μια εικόνα</a:t>
            </a:r>
            <a:endParaRPr lang="el-GR" noProof="0" dirty="0"/>
          </a:p>
        </p:txBody>
      </p:sp>
      <p:sp>
        <p:nvSpPr>
          <p:cNvPr id="18" name="Ελεύθερη σχεδίαση 5"/>
          <p:cNvSpPr>
            <a:spLocks/>
          </p:cNvSpPr>
          <p:nvPr/>
        </p:nvSpPr>
        <p:spPr bwMode="gray">
          <a:xfrm>
            <a:off x="6323873" y="967316"/>
            <a:ext cx="2990942" cy="1934384"/>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rtlCol="0" anchor="t" anchorCtr="0" compatLnSpc="1">
            <a:prstTxWarp prst="textNoShape">
              <a:avLst/>
            </a:prstTxWarp>
          </a:bodyPr>
          <a:lstStyle/>
          <a:p>
            <a:pPr rtl="0"/>
            <a:endParaRPr lang="el-GR" noProof="0" dirty="0"/>
          </a:p>
        </p:txBody>
      </p:sp>
      <p:sp>
        <p:nvSpPr>
          <p:cNvPr id="19" name="Θέση εικόνας 18" descr="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sz="quarter" idx="15"/>
          </p:nvPr>
        </p:nvSpPr>
        <p:spPr>
          <a:xfrm>
            <a:off x="6506025" y="1109743"/>
            <a:ext cx="2626638" cy="1649530"/>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182880" rtlCol="0">
            <a:noAutofit/>
          </a:bodyPr>
          <a:lstStyle>
            <a:lvl1pPr marL="0" indent="0" algn="ctr">
              <a:buNone/>
              <a:defRPr/>
            </a:lvl1pPr>
          </a:lstStyle>
          <a:p>
            <a:pPr rtl="0"/>
            <a:r>
              <a:rPr lang="el-GR" noProof="0" dirty="0" smtClean="0"/>
              <a:t>Κάντε κλικ στο εικονίδιο για να προσθέσετε μια εικόνα</a:t>
            </a:r>
            <a:endParaRPr lang="el-GR" noProof="0" dirty="0"/>
          </a:p>
        </p:txBody>
      </p:sp>
      <p:sp>
        <p:nvSpPr>
          <p:cNvPr id="12" name="Ελεύθερη σχεδίαση 5"/>
          <p:cNvSpPr>
            <a:spLocks/>
          </p:cNvSpPr>
          <p:nvPr/>
        </p:nvSpPr>
        <p:spPr bwMode="gray">
          <a:xfrm>
            <a:off x="6323873" y="3060954"/>
            <a:ext cx="2990942" cy="1934384"/>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rtlCol="0" anchor="t" anchorCtr="0" compatLnSpc="1">
            <a:prstTxWarp prst="textNoShape">
              <a:avLst/>
            </a:prstTxWarp>
          </a:bodyPr>
          <a:lstStyle/>
          <a:p>
            <a:pPr rtl="0"/>
            <a:endParaRPr lang="el-GR" noProof="0" dirty="0"/>
          </a:p>
        </p:txBody>
      </p:sp>
      <p:sp>
        <p:nvSpPr>
          <p:cNvPr id="13" name="Θέση εικόνας 12" descr="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sz="quarter" idx="16"/>
          </p:nvPr>
        </p:nvSpPr>
        <p:spPr>
          <a:xfrm>
            <a:off x="6506025" y="3203381"/>
            <a:ext cx="2626638" cy="1649530"/>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182880" rtlCol="0">
            <a:noAutofit/>
          </a:bodyPr>
          <a:lstStyle>
            <a:lvl1pPr marL="0" indent="0" algn="ctr">
              <a:buNone/>
              <a:defRPr/>
            </a:lvl1pPr>
          </a:lstStyle>
          <a:p>
            <a:pPr rtl="0"/>
            <a:r>
              <a:rPr lang="el-GR" noProof="0" dirty="0" smtClean="0"/>
              <a:t>Κάντε κλικ στο εικονίδιο για να προσθέσετε μια εικόνα</a:t>
            </a:r>
            <a:endParaRPr lang="el-GR" noProof="0" dirty="0"/>
          </a:p>
        </p:txBody>
      </p:sp>
      <p:sp>
        <p:nvSpPr>
          <p:cNvPr id="17" name="Θέση κειμένου 16"/>
          <p:cNvSpPr>
            <a:spLocks noGrp="1"/>
          </p:cNvSpPr>
          <p:nvPr>
            <p:ph type="body" sz="quarter" idx="14"/>
          </p:nvPr>
        </p:nvSpPr>
        <p:spPr>
          <a:xfrm>
            <a:off x="1028581" y="5919255"/>
            <a:ext cx="8104082" cy="497420"/>
          </a:xfrm>
        </p:spPr>
        <p:txBody>
          <a:bodyPr rtlCol="0">
            <a:normAutofit/>
          </a:bodyPr>
          <a:lstStyle>
            <a:lvl1pPr marL="0" indent="0">
              <a:spcBef>
                <a:spcPts val="0"/>
              </a:spcBef>
              <a:buNone/>
              <a:defRPr sz="1600"/>
            </a:lvl1pPr>
            <a:lvl2pPr marL="0" indent="0">
              <a:spcBef>
                <a:spcPts val="1200"/>
              </a:spcBef>
              <a:buNone/>
              <a:defRPr sz="1800"/>
            </a:lvl2pPr>
            <a:lvl3pPr marL="0" indent="0">
              <a:spcBef>
                <a:spcPts val="1200"/>
              </a:spcBef>
              <a:buNone/>
              <a:defRPr sz="1800"/>
            </a:lvl3pPr>
            <a:lvl4pPr marL="0" indent="0">
              <a:spcBef>
                <a:spcPts val="1200"/>
              </a:spcBef>
              <a:buNone/>
              <a:defRPr sz="1800"/>
            </a:lvl4pPr>
            <a:lvl5pPr marL="0" indent="0">
              <a:spcBef>
                <a:spcPts val="1200"/>
              </a:spcBef>
              <a:buNone/>
              <a:defRPr sz="1800"/>
            </a:lvl5pPr>
          </a:lstStyle>
          <a:p>
            <a:pPr lvl="0"/>
            <a:r>
              <a:rPr lang="el-GR" smtClean="0"/>
              <a:t>Kλικ για επεξεργασία των στυλ του υποδείγματος</a:t>
            </a:r>
          </a:p>
        </p:txBody>
      </p:sp>
    </p:spTree>
    <p:extLst>
      <p:ext uri="{BB962C8B-B14F-4D97-AF65-F5344CB8AC3E}">
        <p14:creationId xmlns:p14="http://schemas.microsoft.com/office/powerpoint/2010/main" val="1017792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Πέντε εικόνες">
    <p:spTree>
      <p:nvGrpSpPr>
        <p:cNvPr id="1" name=""/>
        <p:cNvGrpSpPr/>
        <p:nvPr/>
      </p:nvGrpSpPr>
      <p:grpSpPr>
        <a:xfrm>
          <a:off x="0" y="0"/>
          <a:ext cx="0" cy="0"/>
          <a:chOff x="0" y="0"/>
          <a:chExt cx="0" cy="0"/>
        </a:xfrm>
      </p:grpSpPr>
      <p:pic>
        <p:nvPicPr>
          <p:cNvPr id="7" name="Εικόνα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3" y="283"/>
            <a:ext cx="12188952" cy="6859715"/>
          </a:xfrm>
          <a:prstGeom prst="rect">
            <a:avLst/>
          </a:prstGeom>
        </p:spPr>
      </p:pic>
      <p:sp>
        <p:nvSpPr>
          <p:cNvPr id="2" name="Τίτλος 1"/>
          <p:cNvSpPr>
            <a:spLocks noGrp="1"/>
          </p:cNvSpPr>
          <p:nvPr>
            <p:ph type="title" hasCustomPrompt="1"/>
          </p:nvPr>
        </p:nvSpPr>
        <p:spPr>
          <a:xfrm>
            <a:off x="9677400" y="365126"/>
            <a:ext cx="2133600" cy="1539874"/>
          </a:xfrm>
        </p:spPr>
        <p:txBody>
          <a:bodyPr vert="horz" lIns="91440" tIns="45720" rIns="91440" bIns="45720" rtlCol="0" anchor="b">
            <a:normAutofit/>
          </a:bodyPr>
          <a:lstStyle>
            <a:lvl1pPr rtl="0">
              <a:lnSpc>
                <a:spcPct val="80000"/>
              </a:lnSpc>
              <a:defRPr lang="en-US" sz="2400">
                <a:solidFill>
                  <a:schemeClr val="accent1"/>
                </a:solidFill>
              </a:defRPr>
            </a:lvl1pPr>
          </a:lstStyle>
          <a:p>
            <a:pPr lvl="0" rtl="0"/>
            <a:r>
              <a:rPr lang="el-GR" noProof="0" dirty="0" smtClean="0"/>
              <a:t>Κάντε κλικ για να επεξεργαστείτε το Στυλ κύριου τίτλου</a:t>
            </a:r>
            <a:endParaRPr lang="el-GR" noProof="0" dirty="0"/>
          </a:p>
        </p:txBody>
      </p:sp>
      <p:sp>
        <p:nvSpPr>
          <p:cNvPr id="8" name="Ελεύθερη σχεδίαση 5"/>
          <p:cNvSpPr>
            <a:spLocks/>
          </p:cNvSpPr>
          <p:nvPr/>
        </p:nvSpPr>
        <p:spPr bwMode="gray">
          <a:xfrm>
            <a:off x="4182533" y="265044"/>
            <a:ext cx="5232399" cy="3020023"/>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rtlCol="0" anchor="t" anchorCtr="0" compatLnSpc="1">
            <a:prstTxWarp prst="textNoShape">
              <a:avLst/>
            </a:prstTxWarp>
          </a:bodyPr>
          <a:lstStyle/>
          <a:p>
            <a:pPr rtl="0"/>
            <a:endParaRPr lang="el-GR" noProof="0" dirty="0"/>
          </a:p>
        </p:txBody>
      </p:sp>
      <p:sp>
        <p:nvSpPr>
          <p:cNvPr id="9" name="Θέση εικόνας 8" descr="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sz="quarter" idx="13"/>
          </p:nvPr>
        </p:nvSpPr>
        <p:spPr>
          <a:xfrm>
            <a:off x="4424435" y="436315"/>
            <a:ext cx="4748594" cy="2677481"/>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365760" rtlCol="0">
            <a:noAutofit/>
          </a:bodyPr>
          <a:lstStyle>
            <a:lvl1pPr marL="0" indent="0" algn="ctr">
              <a:buNone/>
              <a:defRPr/>
            </a:lvl1pPr>
          </a:lstStyle>
          <a:p>
            <a:pPr rtl="0"/>
            <a:r>
              <a:rPr lang="el-GR" noProof="0" dirty="0" smtClean="0"/>
              <a:t>Κάντε κλικ στο εικονίδιο για να προσθέσετε μια εικόνα</a:t>
            </a:r>
            <a:endParaRPr lang="el-GR" noProof="0" dirty="0"/>
          </a:p>
        </p:txBody>
      </p:sp>
      <p:sp>
        <p:nvSpPr>
          <p:cNvPr id="10" name="Ελεύθερη σχεδίαση 5"/>
          <p:cNvSpPr>
            <a:spLocks/>
          </p:cNvSpPr>
          <p:nvPr/>
        </p:nvSpPr>
        <p:spPr bwMode="gray">
          <a:xfrm>
            <a:off x="816188" y="384723"/>
            <a:ext cx="3146212" cy="1894677"/>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rtlCol="0" anchor="t" anchorCtr="0" compatLnSpc="1">
            <a:prstTxWarp prst="textNoShape">
              <a:avLst/>
            </a:prstTxWarp>
          </a:bodyPr>
          <a:lstStyle/>
          <a:p>
            <a:pPr rtl="0"/>
            <a:endParaRPr lang="el-GR" noProof="0" dirty="0"/>
          </a:p>
        </p:txBody>
      </p:sp>
      <p:sp>
        <p:nvSpPr>
          <p:cNvPr id="11" name="Θέση εικόνας 10" descr="Ένα 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sz="quarter" idx="15"/>
          </p:nvPr>
        </p:nvSpPr>
        <p:spPr>
          <a:xfrm>
            <a:off x="1013022" y="538232"/>
            <a:ext cx="2752545" cy="1587658"/>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182880" rtlCol="0">
            <a:noAutofit/>
          </a:bodyPr>
          <a:lstStyle>
            <a:lvl1pPr marL="0" indent="0" algn="ctr">
              <a:buNone/>
              <a:defRPr/>
            </a:lvl1pPr>
          </a:lstStyle>
          <a:p>
            <a:pPr rtl="0"/>
            <a:r>
              <a:rPr lang="el-GR" noProof="0" dirty="0" smtClean="0"/>
              <a:t>Κάντε κλικ στο εικονίδιο για να προσθέσετε μια εικόνα</a:t>
            </a:r>
            <a:endParaRPr lang="el-GR" noProof="0" dirty="0"/>
          </a:p>
        </p:txBody>
      </p:sp>
      <p:sp>
        <p:nvSpPr>
          <p:cNvPr id="12" name="Ελεύθερη σχεδίαση 5"/>
          <p:cNvSpPr>
            <a:spLocks/>
          </p:cNvSpPr>
          <p:nvPr/>
        </p:nvSpPr>
        <p:spPr bwMode="gray">
          <a:xfrm>
            <a:off x="816188" y="2478361"/>
            <a:ext cx="3146212" cy="1894677"/>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rtlCol="0" anchor="t" anchorCtr="0" compatLnSpc="1">
            <a:prstTxWarp prst="textNoShape">
              <a:avLst/>
            </a:prstTxWarp>
          </a:bodyPr>
          <a:lstStyle/>
          <a:p>
            <a:pPr rtl="0"/>
            <a:endParaRPr lang="el-GR" noProof="0" dirty="0"/>
          </a:p>
        </p:txBody>
      </p:sp>
      <p:sp>
        <p:nvSpPr>
          <p:cNvPr id="13" name="Θέση εικόνας 12" descr="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sz="quarter" idx="16"/>
          </p:nvPr>
        </p:nvSpPr>
        <p:spPr>
          <a:xfrm>
            <a:off x="1013022" y="2631870"/>
            <a:ext cx="2752545" cy="1587658"/>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182880" rtlCol="0">
            <a:noAutofit/>
          </a:bodyPr>
          <a:lstStyle>
            <a:lvl1pPr marL="0" indent="0" algn="ctr">
              <a:buNone/>
              <a:defRPr/>
            </a:lvl1pPr>
          </a:lstStyle>
          <a:p>
            <a:pPr rtl="0"/>
            <a:r>
              <a:rPr lang="el-GR" noProof="0" dirty="0" smtClean="0"/>
              <a:t>Κάντε κλικ στο εικονίδιο για να προσθέσετε μια εικόνα</a:t>
            </a:r>
            <a:endParaRPr lang="el-GR" noProof="0" dirty="0"/>
          </a:p>
        </p:txBody>
      </p:sp>
      <p:sp>
        <p:nvSpPr>
          <p:cNvPr id="14" name="Ελεύθερη σχεδίαση 5"/>
          <p:cNvSpPr>
            <a:spLocks/>
          </p:cNvSpPr>
          <p:nvPr/>
        </p:nvSpPr>
        <p:spPr bwMode="gray">
          <a:xfrm>
            <a:off x="816188" y="4571999"/>
            <a:ext cx="3146212" cy="1894677"/>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rtlCol="0" anchor="t" anchorCtr="0" compatLnSpc="1">
            <a:prstTxWarp prst="textNoShape">
              <a:avLst/>
            </a:prstTxWarp>
          </a:bodyPr>
          <a:lstStyle/>
          <a:p>
            <a:pPr rtl="0"/>
            <a:endParaRPr lang="el-GR" noProof="0" dirty="0"/>
          </a:p>
        </p:txBody>
      </p:sp>
      <p:sp>
        <p:nvSpPr>
          <p:cNvPr id="15" name="Θέση εικόνας 14" descr="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sz="quarter" idx="17"/>
          </p:nvPr>
        </p:nvSpPr>
        <p:spPr>
          <a:xfrm>
            <a:off x="1013022" y="4725508"/>
            <a:ext cx="2752545" cy="1587658"/>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182880" rtlCol="0">
            <a:noAutofit/>
          </a:bodyPr>
          <a:lstStyle>
            <a:lvl1pPr marL="0" indent="0" algn="ctr">
              <a:buNone/>
              <a:defRPr/>
            </a:lvl1pPr>
          </a:lstStyle>
          <a:p>
            <a:pPr rtl="0"/>
            <a:r>
              <a:rPr lang="el-GR" noProof="0" dirty="0" smtClean="0"/>
              <a:t>Κάντε κλικ στο εικονίδιο για να προσθέσετε μια εικόνα</a:t>
            </a:r>
            <a:endParaRPr lang="el-GR" noProof="0" dirty="0"/>
          </a:p>
        </p:txBody>
      </p:sp>
      <p:sp>
        <p:nvSpPr>
          <p:cNvPr id="20" name="Ελεύθερη σχεδίαση 5"/>
          <p:cNvSpPr>
            <a:spLocks/>
          </p:cNvSpPr>
          <p:nvPr/>
        </p:nvSpPr>
        <p:spPr bwMode="gray">
          <a:xfrm>
            <a:off x="4182533" y="3448511"/>
            <a:ext cx="5232399" cy="3020023"/>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rtlCol="0" anchor="t" anchorCtr="0" compatLnSpc="1">
            <a:prstTxWarp prst="textNoShape">
              <a:avLst/>
            </a:prstTxWarp>
          </a:bodyPr>
          <a:lstStyle/>
          <a:p>
            <a:pPr rtl="0"/>
            <a:endParaRPr lang="el-GR" noProof="0" dirty="0"/>
          </a:p>
        </p:txBody>
      </p:sp>
      <p:sp>
        <p:nvSpPr>
          <p:cNvPr id="21" name="Θέση εικόνας 20" descr="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sz="quarter" idx="18"/>
          </p:nvPr>
        </p:nvSpPr>
        <p:spPr>
          <a:xfrm>
            <a:off x="4424435" y="3619782"/>
            <a:ext cx="4748594" cy="2677481"/>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365760" rtlCol="0">
            <a:noAutofit/>
          </a:bodyPr>
          <a:lstStyle>
            <a:lvl1pPr marL="0" indent="0" algn="ctr">
              <a:buNone/>
              <a:defRPr/>
            </a:lvl1pPr>
          </a:lstStyle>
          <a:p>
            <a:pPr rtl="0"/>
            <a:r>
              <a:rPr lang="el-GR" noProof="0" dirty="0" smtClean="0"/>
              <a:t>Κάντε κλικ στο εικονίδιο για να προσθέσετε μια εικόνα</a:t>
            </a:r>
            <a:endParaRPr lang="el-GR" noProof="0" dirty="0"/>
          </a:p>
        </p:txBody>
      </p:sp>
    </p:spTree>
    <p:extLst>
      <p:ext uri="{BB962C8B-B14F-4D97-AF65-F5344CB8AC3E}">
        <p14:creationId xmlns:p14="http://schemas.microsoft.com/office/powerpoint/2010/main" val="864672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rtl="0">
              <a:defRPr/>
            </a:lvl1pPr>
          </a:lstStyle>
          <a:p>
            <a:pPr rtl="0"/>
            <a:r>
              <a:rPr lang="el-GR" noProof="0" dirty="0" smtClean="0"/>
              <a:t>Κάντε κλικ για να επεξεργαστείτε το Στυλ κύριου τίτλου</a:t>
            </a:r>
            <a:endParaRPr lang="el-GR" noProof="0" dirty="0"/>
          </a:p>
        </p:txBody>
      </p:sp>
      <p:sp>
        <p:nvSpPr>
          <p:cNvPr id="3" name="Θέση κατακόρυφου κειμένου 2"/>
          <p:cNvSpPr>
            <a:spLocks noGrp="1"/>
          </p:cNvSpPr>
          <p:nvPr>
            <p:ph type="body" orient="vert" idx="1"/>
          </p:nvPr>
        </p:nvSpPr>
        <p:spPr/>
        <p:txBody>
          <a:bodyPr vert="eaVert" rtlCol="0"/>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noProof="0" dirty="0"/>
          </a:p>
        </p:txBody>
      </p:sp>
      <p:sp>
        <p:nvSpPr>
          <p:cNvPr id="5" name="Θέση υποσέλιδου 4"/>
          <p:cNvSpPr>
            <a:spLocks noGrp="1"/>
          </p:cNvSpPr>
          <p:nvPr>
            <p:ph type="ftr" sz="quarter" idx="11"/>
          </p:nvPr>
        </p:nvSpPr>
        <p:spPr/>
        <p:txBody>
          <a:bodyPr rtlCol="0"/>
          <a:lstStyle/>
          <a:p>
            <a:pPr rtl="0"/>
            <a:r>
              <a:rPr lang="el-GR" noProof="0" dirty="0" smtClean="0"/>
              <a:t>Προσθήκη υποσέλιδου</a:t>
            </a:r>
            <a:endParaRPr lang="el-GR" noProof="0" dirty="0"/>
          </a:p>
        </p:txBody>
      </p:sp>
      <p:sp>
        <p:nvSpPr>
          <p:cNvPr id="4" name="Θέση ημερομηνίας 3"/>
          <p:cNvSpPr>
            <a:spLocks noGrp="1"/>
          </p:cNvSpPr>
          <p:nvPr>
            <p:ph type="dt" sz="half" idx="10"/>
          </p:nvPr>
        </p:nvSpPr>
        <p:spPr/>
        <p:txBody>
          <a:bodyPr rtlCol="0"/>
          <a:lstStyle/>
          <a:p>
            <a:pPr rtl="0"/>
            <a:fld id="{20731941-3887-4761-9A51-2A8FB5B8D16B}" type="datetime1">
              <a:rPr lang="el-GR" noProof="0" smtClean="0"/>
              <a:pPr rtl="0"/>
              <a:t>31/3/2020</a:t>
            </a:fld>
            <a:endParaRPr lang="el-GR" noProof="0" dirty="0"/>
          </a:p>
        </p:txBody>
      </p:sp>
      <p:sp>
        <p:nvSpPr>
          <p:cNvPr id="6" name="Θέση αριθμού διαφάνειας 5"/>
          <p:cNvSpPr>
            <a:spLocks noGrp="1"/>
          </p:cNvSpPr>
          <p:nvPr>
            <p:ph type="sldNum" sz="quarter" idx="12"/>
          </p:nvPr>
        </p:nvSpPr>
        <p:spPr/>
        <p:txBody>
          <a:bodyPr rtlCol="0"/>
          <a:lstStyle/>
          <a:p>
            <a:pPr rtl="0"/>
            <a:fld id="{289D71E3-7D81-4C24-B9D8-6B108755C64C}" type="slidenum">
              <a:rPr lang="el-GR" noProof="0" smtClean="0"/>
              <a:pPr rtl="0"/>
              <a:t>‹#›</a:t>
            </a:fld>
            <a:endParaRPr lang="el-GR" noProof="0" dirty="0"/>
          </a:p>
        </p:txBody>
      </p:sp>
    </p:spTree>
    <p:extLst>
      <p:ext uri="{BB962C8B-B14F-4D97-AF65-F5344CB8AC3E}">
        <p14:creationId xmlns:p14="http://schemas.microsoft.com/office/powerpoint/2010/main" val="1443261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hasCustomPrompt="1"/>
          </p:nvPr>
        </p:nvSpPr>
        <p:spPr>
          <a:xfrm>
            <a:off x="8839200" y="365125"/>
            <a:ext cx="1828799" cy="4940300"/>
          </a:xfrm>
        </p:spPr>
        <p:txBody>
          <a:bodyPr vert="eaVert" rtlCol="0"/>
          <a:lstStyle>
            <a:lvl1pPr rtl="0">
              <a:defRPr/>
            </a:lvl1pPr>
          </a:lstStyle>
          <a:p>
            <a:pPr rtl="0"/>
            <a:r>
              <a:rPr lang="el-GR" noProof="0" dirty="0" smtClean="0"/>
              <a:t>Κάντε κλικ για να επεξεργαστείτε το Στυλ κύριου τίτλου</a:t>
            </a:r>
            <a:endParaRPr lang="el-GR" noProof="0" dirty="0"/>
          </a:p>
        </p:txBody>
      </p:sp>
      <p:sp>
        <p:nvSpPr>
          <p:cNvPr id="3" name="Θέση κατακόρυφου κειμένου 2"/>
          <p:cNvSpPr>
            <a:spLocks noGrp="1"/>
          </p:cNvSpPr>
          <p:nvPr>
            <p:ph type="body" orient="vert" idx="1"/>
          </p:nvPr>
        </p:nvSpPr>
        <p:spPr>
          <a:xfrm>
            <a:off x="1524000" y="365125"/>
            <a:ext cx="6858000" cy="4940300"/>
          </a:xfrm>
        </p:spPr>
        <p:txBody>
          <a:bodyPr vert="eaVert" rtlCol="0"/>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noProof="0" dirty="0"/>
          </a:p>
        </p:txBody>
      </p:sp>
      <p:sp>
        <p:nvSpPr>
          <p:cNvPr id="5" name="Θέση υποσέλιδου 4"/>
          <p:cNvSpPr>
            <a:spLocks noGrp="1"/>
          </p:cNvSpPr>
          <p:nvPr>
            <p:ph type="ftr" sz="quarter" idx="11"/>
          </p:nvPr>
        </p:nvSpPr>
        <p:spPr/>
        <p:txBody>
          <a:bodyPr rtlCol="0"/>
          <a:lstStyle/>
          <a:p>
            <a:pPr rtl="0"/>
            <a:r>
              <a:rPr lang="el-GR" noProof="0" dirty="0" smtClean="0"/>
              <a:t>Προσθήκη υποσέλιδου</a:t>
            </a:r>
            <a:endParaRPr lang="el-GR" noProof="0" dirty="0"/>
          </a:p>
        </p:txBody>
      </p:sp>
      <p:sp>
        <p:nvSpPr>
          <p:cNvPr id="4" name="Θέση ημερομηνίας 3"/>
          <p:cNvSpPr>
            <a:spLocks noGrp="1"/>
          </p:cNvSpPr>
          <p:nvPr>
            <p:ph type="dt" sz="half" idx="10"/>
          </p:nvPr>
        </p:nvSpPr>
        <p:spPr/>
        <p:txBody>
          <a:bodyPr rtlCol="0"/>
          <a:lstStyle/>
          <a:p>
            <a:pPr rtl="0"/>
            <a:fld id="{AD668179-0A73-43D0-BE87-16E4C4CB7E6E}" type="datetime1">
              <a:rPr lang="el-GR" noProof="0" smtClean="0"/>
              <a:pPr rtl="0"/>
              <a:t>31/3/2020</a:t>
            </a:fld>
            <a:endParaRPr lang="el-GR" noProof="0" dirty="0"/>
          </a:p>
        </p:txBody>
      </p:sp>
      <p:sp>
        <p:nvSpPr>
          <p:cNvPr id="6" name="Θέση αριθμού διαφάνειας 5"/>
          <p:cNvSpPr>
            <a:spLocks noGrp="1"/>
          </p:cNvSpPr>
          <p:nvPr>
            <p:ph type="sldNum" sz="quarter" idx="12"/>
          </p:nvPr>
        </p:nvSpPr>
        <p:spPr/>
        <p:txBody>
          <a:bodyPr rtlCol="0"/>
          <a:lstStyle/>
          <a:p>
            <a:pPr rtl="0"/>
            <a:fld id="{289D71E3-7D81-4C24-B9D8-6B108755C64C}" type="slidenum">
              <a:rPr lang="el-GR" noProof="0" smtClean="0"/>
              <a:pPr rtl="0"/>
              <a:t>‹#›</a:t>
            </a:fld>
            <a:endParaRPr lang="el-GR" noProof="0" dirty="0"/>
          </a:p>
        </p:txBody>
      </p:sp>
    </p:spTree>
    <p:extLst>
      <p:ext uri="{BB962C8B-B14F-4D97-AF65-F5344CB8AC3E}">
        <p14:creationId xmlns:p14="http://schemas.microsoft.com/office/powerpoint/2010/main" val="3926244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noProof="0" smtClean="0"/>
              <a:t>Kλικ για επεξεργασία του τίτλου</a:t>
            </a:r>
            <a:endParaRPr lang="el-GR" noProof="0" dirty="0"/>
          </a:p>
        </p:txBody>
      </p:sp>
      <p:sp>
        <p:nvSpPr>
          <p:cNvPr id="3" name="Θέση περιεχομένου 2"/>
          <p:cNvSpPr>
            <a:spLocks noGrp="1"/>
          </p:cNvSpPr>
          <p:nvPr>
            <p:ph idx="1"/>
          </p:nvPr>
        </p:nvSpPr>
        <p:spPr/>
        <p:txBody>
          <a:bodyPr rtlCol="0"/>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noProof="0" dirty="0"/>
          </a:p>
        </p:txBody>
      </p:sp>
      <p:sp>
        <p:nvSpPr>
          <p:cNvPr id="5" name="Θέση υποσέλιδου 4"/>
          <p:cNvSpPr>
            <a:spLocks noGrp="1"/>
          </p:cNvSpPr>
          <p:nvPr>
            <p:ph type="ftr" sz="quarter" idx="11"/>
          </p:nvPr>
        </p:nvSpPr>
        <p:spPr/>
        <p:txBody>
          <a:bodyPr rtlCol="0"/>
          <a:lstStyle/>
          <a:p>
            <a:pPr rtl="0"/>
            <a:r>
              <a:rPr lang="el-GR" noProof="0" dirty="0" smtClean="0"/>
              <a:t>Προσθήκη υποσέλιδου</a:t>
            </a:r>
            <a:endParaRPr lang="el-GR" noProof="0" dirty="0"/>
          </a:p>
        </p:txBody>
      </p:sp>
      <p:sp>
        <p:nvSpPr>
          <p:cNvPr id="4" name="Θέση ημερομηνίας 3"/>
          <p:cNvSpPr>
            <a:spLocks noGrp="1"/>
          </p:cNvSpPr>
          <p:nvPr>
            <p:ph type="dt" sz="half" idx="10"/>
          </p:nvPr>
        </p:nvSpPr>
        <p:spPr/>
        <p:txBody>
          <a:bodyPr rtlCol="0"/>
          <a:lstStyle/>
          <a:p>
            <a:pPr rtl="0"/>
            <a:fld id="{5D16D50D-C5A4-4006-B452-234FC001F44D}" type="datetime1">
              <a:rPr lang="el-GR" noProof="0" smtClean="0"/>
              <a:pPr rtl="0"/>
              <a:t>31/3/2020</a:t>
            </a:fld>
            <a:endParaRPr lang="el-GR" noProof="0" dirty="0"/>
          </a:p>
        </p:txBody>
      </p:sp>
      <p:sp>
        <p:nvSpPr>
          <p:cNvPr id="6" name="Θέση αριθμού διαφάνειας 5"/>
          <p:cNvSpPr>
            <a:spLocks noGrp="1"/>
          </p:cNvSpPr>
          <p:nvPr>
            <p:ph type="sldNum" sz="quarter" idx="12"/>
          </p:nvPr>
        </p:nvSpPr>
        <p:spPr/>
        <p:txBody>
          <a:bodyPr rtlCol="0"/>
          <a:lstStyle/>
          <a:p>
            <a:pPr rtl="0"/>
            <a:fld id="{289D71E3-7D81-4C24-B9D8-6B108755C64C}" type="slidenum">
              <a:rPr lang="el-GR" noProof="0" smtClean="0"/>
              <a:pPr rtl="0"/>
              <a:t>‹#›</a:t>
            </a:fld>
            <a:endParaRPr lang="el-GR" noProof="0" dirty="0"/>
          </a:p>
        </p:txBody>
      </p:sp>
    </p:spTree>
    <p:extLst>
      <p:ext uri="{BB962C8B-B14F-4D97-AF65-F5344CB8AC3E}">
        <p14:creationId xmlns:p14="http://schemas.microsoft.com/office/powerpoint/2010/main" val="1035739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pic>
        <p:nvPicPr>
          <p:cNvPr id="7" name="Εικόνα 6"/>
          <p:cNvPicPr>
            <a:picLocks noChangeAspect="1"/>
          </p:cNvPicPr>
          <p:nvPr/>
        </p:nvPicPr>
        <p:blipFill rotWithShape="1">
          <a:blip r:embed="rId2" cstate="print">
            <a:extLst>
              <a:ext uri="{28A0092B-C50C-407E-A947-70E740481C1C}">
                <a14:useLocalDpi xmlns:a14="http://schemas.microsoft.com/office/drawing/2010/main" val="0"/>
              </a:ext>
            </a:extLst>
          </a:blip>
          <a:srcRect l="434" t="422"/>
          <a:stretch/>
        </p:blipFill>
        <p:spPr>
          <a:xfrm>
            <a:off x="0" y="0"/>
            <a:ext cx="12188952" cy="6857176"/>
          </a:xfrm>
          <a:prstGeom prst="rect">
            <a:avLst/>
          </a:prstGeom>
        </p:spPr>
      </p:pic>
      <p:sp>
        <p:nvSpPr>
          <p:cNvPr id="2" name="Τίτλος 1"/>
          <p:cNvSpPr>
            <a:spLocks noGrp="1"/>
          </p:cNvSpPr>
          <p:nvPr>
            <p:ph type="title"/>
          </p:nvPr>
        </p:nvSpPr>
        <p:spPr>
          <a:xfrm>
            <a:off x="3352800" y="533400"/>
            <a:ext cx="7315200" cy="1828800"/>
          </a:xfrm>
        </p:spPr>
        <p:txBody>
          <a:bodyPr rtlCol="0" anchor="b">
            <a:normAutofit/>
          </a:bodyPr>
          <a:lstStyle>
            <a:lvl1pPr>
              <a:defRPr sz="4400"/>
            </a:lvl1pPr>
          </a:lstStyle>
          <a:p>
            <a:pPr rtl="0"/>
            <a:r>
              <a:rPr lang="el-GR" noProof="0" smtClean="0"/>
              <a:t>Kλικ για επεξεργασία του τίτλου</a:t>
            </a:r>
            <a:endParaRPr lang="el-GR" noProof="0" dirty="0"/>
          </a:p>
        </p:txBody>
      </p:sp>
      <p:sp>
        <p:nvSpPr>
          <p:cNvPr id="3" name="Θέση κειμένου 2"/>
          <p:cNvSpPr>
            <a:spLocks noGrp="1"/>
          </p:cNvSpPr>
          <p:nvPr>
            <p:ph type="body" idx="1"/>
          </p:nvPr>
        </p:nvSpPr>
        <p:spPr>
          <a:xfrm>
            <a:off x="3352800" y="2438400"/>
            <a:ext cx="5486400" cy="914400"/>
          </a:xfrm>
        </p:spPr>
        <p:txBody>
          <a:bodyPr rtlCol="0">
            <a:normAutofit/>
          </a:bodyPr>
          <a:lstStyle>
            <a:lvl1pPr marL="0" indent="0">
              <a:spcBef>
                <a:spcPts val="1200"/>
              </a:spcBef>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Kλικ για επεξεργασία των στυλ του υποδείγματος</a:t>
            </a:r>
          </a:p>
        </p:txBody>
      </p:sp>
    </p:spTree>
    <p:extLst>
      <p:ext uri="{BB962C8B-B14F-4D97-AF65-F5344CB8AC3E}">
        <p14:creationId xmlns:p14="http://schemas.microsoft.com/office/powerpoint/2010/main" val="2279508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rtl="0">
              <a:defRPr/>
            </a:lvl1pPr>
          </a:lstStyle>
          <a:p>
            <a:pPr rtl="0"/>
            <a:r>
              <a:rPr lang="el-GR" noProof="0" dirty="0" smtClean="0"/>
              <a:t>Κάντε κλικ για να επεξεργαστείτε το Στυλ κύριου τίτλου</a:t>
            </a:r>
            <a:endParaRPr lang="el-GR" noProof="0" dirty="0"/>
          </a:p>
        </p:txBody>
      </p:sp>
      <p:sp>
        <p:nvSpPr>
          <p:cNvPr id="3" name="Θέση περιεχομένου 2"/>
          <p:cNvSpPr>
            <a:spLocks noGrp="1"/>
          </p:cNvSpPr>
          <p:nvPr>
            <p:ph sz="half" idx="1"/>
          </p:nvPr>
        </p:nvSpPr>
        <p:spPr>
          <a:xfrm>
            <a:off x="1524000" y="1825625"/>
            <a:ext cx="4389120" cy="3474720"/>
          </a:xfrm>
        </p:spPr>
        <p:txBody>
          <a:bodyPr rtlCol="0"/>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noProof="0" dirty="0"/>
          </a:p>
        </p:txBody>
      </p:sp>
      <p:sp>
        <p:nvSpPr>
          <p:cNvPr id="4" name="Θέση περιεχομένου 3"/>
          <p:cNvSpPr>
            <a:spLocks noGrp="1"/>
          </p:cNvSpPr>
          <p:nvPr>
            <p:ph sz="half" idx="2"/>
          </p:nvPr>
        </p:nvSpPr>
        <p:spPr>
          <a:xfrm>
            <a:off x="6278880" y="1825625"/>
            <a:ext cx="4389120" cy="3474720"/>
          </a:xfrm>
        </p:spPr>
        <p:txBody>
          <a:bodyPr rtlCol="0"/>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noProof="0" dirty="0"/>
          </a:p>
        </p:txBody>
      </p:sp>
      <p:sp>
        <p:nvSpPr>
          <p:cNvPr id="6" name="Θέση υποσέλιδου 5"/>
          <p:cNvSpPr>
            <a:spLocks noGrp="1"/>
          </p:cNvSpPr>
          <p:nvPr>
            <p:ph type="ftr" sz="quarter" idx="11"/>
          </p:nvPr>
        </p:nvSpPr>
        <p:spPr/>
        <p:txBody>
          <a:bodyPr rtlCol="0"/>
          <a:lstStyle/>
          <a:p>
            <a:pPr rtl="0"/>
            <a:r>
              <a:rPr lang="el-GR" noProof="0" dirty="0" smtClean="0"/>
              <a:t>Προσθήκη υποσέλιδου</a:t>
            </a:r>
            <a:endParaRPr lang="el-GR" noProof="0" dirty="0"/>
          </a:p>
        </p:txBody>
      </p:sp>
      <p:sp>
        <p:nvSpPr>
          <p:cNvPr id="5" name="Θέση ημερομηνίας 4"/>
          <p:cNvSpPr>
            <a:spLocks noGrp="1"/>
          </p:cNvSpPr>
          <p:nvPr>
            <p:ph type="dt" sz="half" idx="10"/>
          </p:nvPr>
        </p:nvSpPr>
        <p:spPr/>
        <p:txBody>
          <a:bodyPr rtlCol="0"/>
          <a:lstStyle/>
          <a:p>
            <a:pPr rtl="0"/>
            <a:fld id="{EACAF202-79AC-4409-AE74-4C6FB160A6A1}" type="datetime1">
              <a:rPr lang="el-GR" noProof="0" smtClean="0"/>
              <a:pPr rtl="0"/>
              <a:t>31/3/2020</a:t>
            </a:fld>
            <a:endParaRPr lang="el-GR" noProof="0" dirty="0"/>
          </a:p>
        </p:txBody>
      </p:sp>
      <p:sp>
        <p:nvSpPr>
          <p:cNvPr id="7" name="Θέση αριθμού διαφάνειας 6"/>
          <p:cNvSpPr>
            <a:spLocks noGrp="1"/>
          </p:cNvSpPr>
          <p:nvPr>
            <p:ph type="sldNum" sz="quarter" idx="12"/>
          </p:nvPr>
        </p:nvSpPr>
        <p:spPr/>
        <p:txBody>
          <a:bodyPr rtlCol="0"/>
          <a:lstStyle/>
          <a:p>
            <a:pPr rtl="0"/>
            <a:fld id="{289D71E3-7D81-4C24-B9D8-6B108755C64C}" type="slidenum">
              <a:rPr lang="el-GR" noProof="0" smtClean="0"/>
              <a:pPr rtl="0"/>
              <a:t>‹#›</a:t>
            </a:fld>
            <a:endParaRPr lang="el-GR" noProof="0" dirty="0"/>
          </a:p>
        </p:txBody>
      </p:sp>
    </p:spTree>
    <p:extLst>
      <p:ext uri="{BB962C8B-B14F-4D97-AF65-F5344CB8AC3E}">
        <p14:creationId xmlns:p14="http://schemas.microsoft.com/office/powerpoint/2010/main" val="1625302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rtl="0">
              <a:defRPr/>
            </a:lvl1pPr>
          </a:lstStyle>
          <a:p>
            <a:pPr rtl="0"/>
            <a:r>
              <a:rPr lang="el-GR" noProof="0" dirty="0" smtClean="0"/>
              <a:t>Κάντε κλικ για να επεξεργαστείτε το Στυλ κύριου τίτλου</a:t>
            </a:r>
            <a:endParaRPr lang="el-GR" noProof="0" dirty="0"/>
          </a:p>
        </p:txBody>
      </p:sp>
      <p:sp>
        <p:nvSpPr>
          <p:cNvPr id="3" name="Θέση κειμένου 2"/>
          <p:cNvSpPr>
            <a:spLocks noGrp="1"/>
          </p:cNvSpPr>
          <p:nvPr>
            <p:ph type="body" idx="1"/>
          </p:nvPr>
        </p:nvSpPr>
        <p:spPr>
          <a:xfrm>
            <a:off x="1524000" y="1828799"/>
            <a:ext cx="4389120" cy="795867"/>
          </a:xfrm>
        </p:spPr>
        <p:txBody>
          <a:bodyPr rtlCol="0" anchor="ctr">
            <a:normAutofit/>
          </a:bodyPr>
          <a:lstStyle>
            <a:lvl1pPr marL="0" indent="0">
              <a:spcBef>
                <a:spcPts val="0"/>
              </a:spcBef>
              <a:buNone/>
              <a:defRPr sz="2400" b="0">
                <a:solidFill>
                  <a:schemeClr val="accent4">
                    <a:lumMod val="7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Θέση περιεχομένου 3"/>
          <p:cNvSpPr>
            <a:spLocks noGrp="1"/>
          </p:cNvSpPr>
          <p:nvPr>
            <p:ph sz="half" idx="2"/>
          </p:nvPr>
        </p:nvSpPr>
        <p:spPr>
          <a:xfrm>
            <a:off x="1524000" y="2624666"/>
            <a:ext cx="4389120" cy="2675467"/>
          </a:xfrm>
        </p:spPr>
        <p:txBody>
          <a:bodyPr rtlCol="0"/>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noProof="0" dirty="0"/>
          </a:p>
        </p:txBody>
      </p:sp>
      <p:sp>
        <p:nvSpPr>
          <p:cNvPr id="5" name="Θέση κειμένου 4"/>
          <p:cNvSpPr>
            <a:spLocks noGrp="1"/>
          </p:cNvSpPr>
          <p:nvPr>
            <p:ph type="body" sz="quarter" idx="3"/>
          </p:nvPr>
        </p:nvSpPr>
        <p:spPr>
          <a:xfrm>
            <a:off x="6278880" y="1828799"/>
            <a:ext cx="4389120" cy="795867"/>
          </a:xfrm>
        </p:spPr>
        <p:txBody>
          <a:bodyPr rtlCol="0" anchor="ctr">
            <a:normAutofit/>
          </a:bodyPr>
          <a:lstStyle>
            <a:lvl1pPr marL="0" indent="0">
              <a:spcBef>
                <a:spcPts val="0"/>
              </a:spcBef>
              <a:buNone/>
              <a:defRPr sz="2400" b="0">
                <a:solidFill>
                  <a:schemeClr val="accent4">
                    <a:lumMod val="7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Θέση περιεχομένου 5"/>
          <p:cNvSpPr>
            <a:spLocks noGrp="1"/>
          </p:cNvSpPr>
          <p:nvPr>
            <p:ph sz="quarter" idx="4"/>
          </p:nvPr>
        </p:nvSpPr>
        <p:spPr>
          <a:xfrm>
            <a:off x="6278880" y="2624666"/>
            <a:ext cx="4389120" cy="2675467"/>
          </a:xfrm>
        </p:spPr>
        <p:txBody>
          <a:bodyPr rtlCol="0"/>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noProof="0" dirty="0"/>
          </a:p>
        </p:txBody>
      </p:sp>
      <p:sp>
        <p:nvSpPr>
          <p:cNvPr id="8" name="Θέση υποσέλιδου 7"/>
          <p:cNvSpPr>
            <a:spLocks noGrp="1"/>
          </p:cNvSpPr>
          <p:nvPr>
            <p:ph type="ftr" sz="quarter" idx="11"/>
          </p:nvPr>
        </p:nvSpPr>
        <p:spPr/>
        <p:txBody>
          <a:bodyPr rtlCol="0"/>
          <a:lstStyle/>
          <a:p>
            <a:pPr rtl="0"/>
            <a:r>
              <a:rPr lang="el-GR" noProof="0" dirty="0" smtClean="0"/>
              <a:t>Προσθήκη υποσέλιδου</a:t>
            </a:r>
            <a:endParaRPr lang="el-GR" noProof="0" dirty="0"/>
          </a:p>
        </p:txBody>
      </p:sp>
      <p:sp>
        <p:nvSpPr>
          <p:cNvPr id="7" name="Θέση ημερομηνίας 6"/>
          <p:cNvSpPr>
            <a:spLocks noGrp="1"/>
          </p:cNvSpPr>
          <p:nvPr>
            <p:ph type="dt" sz="half" idx="10"/>
          </p:nvPr>
        </p:nvSpPr>
        <p:spPr/>
        <p:txBody>
          <a:bodyPr rtlCol="0"/>
          <a:lstStyle/>
          <a:p>
            <a:pPr rtl="0"/>
            <a:fld id="{94FAF4CD-14FA-4961-9404-DEE5137D2B2D}" type="datetime1">
              <a:rPr lang="el-GR" noProof="0" smtClean="0"/>
              <a:pPr rtl="0"/>
              <a:t>31/3/2020</a:t>
            </a:fld>
            <a:endParaRPr lang="el-GR" noProof="0" dirty="0"/>
          </a:p>
        </p:txBody>
      </p:sp>
      <p:sp>
        <p:nvSpPr>
          <p:cNvPr id="9" name="Θέση αριθμού διαφάνειας 8"/>
          <p:cNvSpPr>
            <a:spLocks noGrp="1"/>
          </p:cNvSpPr>
          <p:nvPr>
            <p:ph type="sldNum" sz="quarter" idx="12"/>
          </p:nvPr>
        </p:nvSpPr>
        <p:spPr/>
        <p:txBody>
          <a:bodyPr rtlCol="0"/>
          <a:lstStyle/>
          <a:p>
            <a:pPr rtl="0"/>
            <a:fld id="{289D71E3-7D81-4C24-B9D8-6B108755C64C}" type="slidenum">
              <a:rPr lang="el-GR" noProof="0" smtClean="0"/>
              <a:pPr rtl="0"/>
              <a:t>‹#›</a:t>
            </a:fld>
            <a:endParaRPr lang="el-GR" noProof="0" dirty="0"/>
          </a:p>
        </p:txBody>
      </p:sp>
    </p:spTree>
    <p:extLst>
      <p:ext uri="{BB962C8B-B14F-4D97-AF65-F5344CB8AC3E}">
        <p14:creationId xmlns:p14="http://schemas.microsoft.com/office/powerpoint/2010/main" val="2900086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rtl="0">
              <a:defRPr/>
            </a:lvl1pPr>
          </a:lstStyle>
          <a:p>
            <a:pPr rtl="0"/>
            <a:r>
              <a:rPr lang="el-GR" noProof="0" dirty="0" smtClean="0"/>
              <a:t>Κάντε κλικ για να επεξεργαστείτε το Στυλ κύριου τίτλου</a:t>
            </a:r>
            <a:endParaRPr lang="el-GR" noProof="0" dirty="0"/>
          </a:p>
        </p:txBody>
      </p:sp>
      <p:sp>
        <p:nvSpPr>
          <p:cNvPr id="4" name="Θέση υποσέλιδου 3"/>
          <p:cNvSpPr>
            <a:spLocks noGrp="1"/>
          </p:cNvSpPr>
          <p:nvPr>
            <p:ph type="ftr" sz="quarter" idx="11"/>
          </p:nvPr>
        </p:nvSpPr>
        <p:spPr/>
        <p:txBody>
          <a:bodyPr rtlCol="0"/>
          <a:lstStyle/>
          <a:p>
            <a:pPr rtl="0"/>
            <a:r>
              <a:rPr lang="el-GR" noProof="0" dirty="0" smtClean="0"/>
              <a:t>Προσθήκη υποσέλιδου</a:t>
            </a:r>
            <a:endParaRPr lang="el-GR" noProof="0" dirty="0"/>
          </a:p>
        </p:txBody>
      </p:sp>
      <p:sp>
        <p:nvSpPr>
          <p:cNvPr id="3" name="Θέση ημερομηνίας 2"/>
          <p:cNvSpPr>
            <a:spLocks noGrp="1"/>
          </p:cNvSpPr>
          <p:nvPr>
            <p:ph type="dt" sz="half" idx="10"/>
          </p:nvPr>
        </p:nvSpPr>
        <p:spPr/>
        <p:txBody>
          <a:bodyPr rtlCol="0"/>
          <a:lstStyle/>
          <a:p>
            <a:pPr rtl="0"/>
            <a:fld id="{FE999DCE-D212-45C9-A5C2-D0A14B00BE75}" type="datetime1">
              <a:rPr lang="el-GR" noProof="0" smtClean="0"/>
              <a:pPr rtl="0"/>
              <a:t>31/3/2020</a:t>
            </a:fld>
            <a:endParaRPr lang="el-GR" noProof="0" dirty="0"/>
          </a:p>
        </p:txBody>
      </p:sp>
      <p:sp>
        <p:nvSpPr>
          <p:cNvPr id="5" name="Θέση αριθμού διαφάνειας 4"/>
          <p:cNvSpPr>
            <a:spLocks noGrp="1"/>
          </p:cNvSpPr>
          <p:nvPr>
            <p:ph type="sldNum" sz="quarter" idx="12"/>
          </p:nvPr>
        </p:nvSpPr>
        <p:spPr/>
        <p:txBody>
          <a:bodyPr rtlCol="0"/>
          <a:lstStyle/>
          <a:p>
            <a:pPr rtl="0"/>
            <a:fld id="{289D71E3-7D81-4C24-B9D8-6B108755C64C}" type="slidenum">
              <a:rPr lang="el-GR" noProof="0" smtClean="0"/>
              <a:pPr rtl="0"/>
              <a:t>‹#›</a:t>
            </a:fld>
            <a:endParaRPr lang="el-GR" noProof="0" dirty="0"/>
          </a:p>
        </p:txBody>
      </p:sp>
    </p:spTree>
    <p:extLst>
      <p:ext uri="{BB962C8B-B14F-4D97-AF65-F5344CB8AC3E}">
        <p14:creationId xmlns:p14="http://schemas.microsoft.com/office/powerpoint/2010/main" val="645025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3" name="Θέση υποσέλιδου 2"/>
          <p:cNvSpPr>
            <a:spLocks noGrp="1"/>
          </p:cNvSpPr>
          <p:nvPr>
            <p:ph type="ftr" sz="quarter" idx="11"/>
          </p:nvPr>
        </p:nvSpPr>
        <p:spPr/>
        <p:txBody>
          <a:bodyPr rtlCol="0"/>
          <a:lstStyle/>
          <a:p>
            <a:pPr rtl="0"/>
            <a:r>
              <a:rPr lang="el-GR" noProof="0" dirty="0" smtClean="0"/>
              <a:t>Προσθήκη υποσέλιδου</a:t>
            </a:r>
            <a:endParaRPr lang="el-GR" noProof="0" dirty="0"/>
          </a:p>
        </p:txBody>
      </p:sp>
      <p:sp>
        <p:nvSpPr>
          <p:cNvPr id="2" name="Θέση ημερομηνίας 1"/>
          <p:cNvSpPr>
            <a:spLocks noGrp="1"/>
          </p:cNvSpPr>
          <p:nvPr>
            <p:ph type="dt" sz="half" idx="10"/>
          </p:nvPr>
        </p:nvSpPr>
        <p:spPr/>
        <p:txBody>
          <a:bodyPr rtlCol="0"/>
          <a:lstStyle/>
          <a:p>
            <a:pPr rtl="0"/>
            <a:fld id="{6AF0AD33-166C-47F1-AAF4-8A8A61337BA6}" type="datetime1">
              <a:rPr lang="el-GR" noProof="0" smtClean="0"/>
              <a:pPr rtl="0"/>
              <a:t>31/3/2020</a:t>
            </a:fld>
            <a:endParaRPr lang="el-GR" noProof="0" dirty="0"/>
          </a:p>
        </p:txBody>
      </p:sp>
      <p:sp>
        <p:nvSpPr>
          <p:cNvPr id="4" name="Θέση αριθμού διαφάνειας 3"/>
          <p:cNvSpPr>
            <a:spLocks noGrp="1"/>
          </p:cNvSpPr>
          <p:nvPr>
            <p:ph type="sldNum" sz="quarter" idx="12"/>
          </p:nvPr>
        </p:nvSpPr>
        <p:spPr/>
        <p:txBody>
          <a:bodyPr rtlCol="0"/>
          <a:lstStyle/>
          <a:p>
            <a:pPr rtl="0"/>
            <a:fld id="{289D71E3-7D81-4C24-B9D8-6B108755C64C}" type="slidenum">
              <a:rPr lang="el-GR" noProof="0" smtClean="0"/>
              <a:pPr rtl="0"/>
              <a:t>‹#›</a:t>
            </a:fld>
            <a:endParaRPr lang="el-GR" noProof="0" dirty="0"/>
          </a:p>
        </p:txBody>
      </p:sp>
    </p:spTree>
    <p:extLst>
      <p:ext uri="{BB962C8B-B14F-4D97-AF65-F5344CB8AC3E}">
        <p14:creationId xmlns:p14="http://schemas.microsoft.com/office/powerpoint/2010/main" val="3580071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nchor="b"/>
          <a:lstStyle>
            <a:lvl1pPr rtl="0">
              <a:defRPr sz="3200"/>
            </a:lvl1pPr>
          </a:lstStyle>
          <a:p>
            <a:pPr rtl="0"/>
            <a:r>
              <a:rPr lang="el-GR" noProof="0" dirty="0" smtClean="0"/>
              <a:t>Κάντε κλικ για να επεξεργαστείτε το Στυλ κύριου τίτλου</a:t>
            </a:r>
            <a:endParaRPr lang="el-GR" noProof="0" dirty="0"/>
          </a:p>
        </p:txBody>
      </p:sp>
      <p:sp>
        <p:nvSpPr>
          <p:cNvPr id="3" name="Θέση περιεχομένου 2"/>
          <p:cNvSpPr>
            <a:spLocks noGrp="1"/>
          </p:cNvSpPr>
          <p:nvPr>
            <p:ph idx="1"/>
          </p:nvPr>
        </p:nvSpPr>
        <p:spPr>
          <a:xfrm>
            <a:off x="4724400" y="1828800"/>
            <a:ext cx="5943600" cy="3476625"/>
          </a:xfrm>
        </p:spPr>
        <p:txBody>
          <a:bodyPr rtlCol="0">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noProof="0" dirty="0"/>
          </a:p>
        </p:txBody>
      </p:sp>
      <p:sp>
        <p:nvSpPr>
          <p:cNvPr id="4" name="Θέση κειμένου 3"/>
          <p:cNvSpPr>
            <a:spLocks noGrp="1"/>
          </p:cNvSpPr>
          <p:nvPr>
            <p:ph type="body" sz="half" idx="2"/>
          </p:nvPr>
        </p:nvSpPr>
        <p:spPr>
          <a:xfrm>
            <a:off x="1523999" y="1828800"/>
            <a:ext cx="2926080" cy="3476625"/>
          </a:xfrm>
        </p:spPr>
        <p:txBody>
          <a:bodyPr rtlCol="0">
            <a:normAutofit/>
          </a:bodyPr>
          <a:lstStyle>
            <a:lvl1pPr marL="0" indent="0" rtl="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Kλικ για επεξεργασία των στυλ του υποδείγματος</a:t>
            </a:r>
          </a:p>
        </p:txBody>
      </p:sp>
      <p:sp>
        <p:nvSpPr>
          <p:cNvPr id="6" name="Θέση υποσέλιδου 5"/>
          <p:cNvSpPr>
            <a:spLocks noGrp="1"/>
          </p:cNvSpPr>
          <p:nvPr>
            <p:ph type="ftr" sz="quarter" idx="11"/>
          </p:nvPr>
        </p:nvSpPr>
        <p:spPr/>
        <p:txBody>
          <a:bodyPr rtlCol="0"/>
          <a:lstStyle/>
          <a:p>
            <a:pPr rtl="0"/>
            <a:r>
              <a:rPr lang="el-GR" noProof="0" dirty="0" smtClean="0"/>
              <a:t>Προσθήκη υποσέλιδου</a:t>
            </a:r>
            <a:endParaRPr lang="el-GR" noProof="0" dirty="0"/>
          </a:p>
        </p:txBody>
      </p:sp>
      <p:sp>
        <p:nvSpPr>
          <p:cNvPr id="5" name="Θέση ημερομηνίας 4"/>
          <p:cNvSpPr>
            <a:spLocks noGrp="1"/>
          </p:cNvSpPr>
          <p:nvPr>
            <p:ph type="dt" sz="half" idx="10"/>
          </p:nvPr>
        </p:nvSpPr>
        <p:spPr/>
        <p:txBody>
          <a:bodyPr rtlCol="0"/>
          <a:lstStyle/>
          <a:p>
            <a:pPr rtl="0"/>
            <a:fld id="{7105FD63-2816-4352-8B28-E477574797EA}" type="datetime1">
              <a:rPr lang="el-GR" noProof="0" smtClean="0"/>
              <a:pPr rtl="0"/>
              <a:t>31/3/2020</a:t>
            </a:fld>
            <a:endParaRPr lang="el-GR" noProof="0" dirty="0"/>
          </a:p>
        </p:txBody>
      </p:sp>
      <p:sp>
        <p:nvSpPr>
          <p:cNvPr id="7" name="Θέση αριθμού διαφάνειας 6"/>
          <p:cNvSpPr>
            <a:spLocks noGrp="1"/>
          </p:cNvSpPr>
          <p:nvPr>
            <p:ph type="sldNum" sz="quarter" idx="12"/>
          </p:nvPr>
        </p:nvSpPr>
        <p:spPr/>
        <p:txBody>
          <a:bodyPr rtlCol="0"/>
          <a:lstStyle/>
          <a:p>
            <a:pPr rtl="0"/>
            <a:fld id="{289D71E3-7D81-4C24-B9D8-6B108755C64C}" type="slidenum">
              <a:rPr lang="el-GR" noProof="0" smtClean="0"/>
              <a:pPr rtl="0"/>
              <a:t>‹#›</a:t>
            </a:fld>
            <a:endParaRPr lang="el-GR" noProof="0" dirty="0"/>
          </a:p>
        </p:txBody>
      </p:sp>
    </p:spTree>
    <p:extLst>
      <p:ext uri="{BB962C8B-B14F-4D97-AF65-F5344CB8AC3E}">
        <p14:creationId xmlns:p14="http://schemas.microsoft.com/office/powerpoint/2010/main" val="807354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Εικόνα με λεζάντα">
    <p:spTree>
      <p:nvGrpSpPr>
        <p:cNvPr id="1" name=""/>
        <p:cNvGrpSpPr/>
        <p:nvPr/>
      </p:nvGrpSpPr>
      <p:grpSpPr>
        <a:xfrm>
          <a:off x="0" y="0"/>
          <a:ext cx="0" cy="0"/>
          <a:chOff x="0" y="0"/>
          <a:chExt cx="0" cy="0"/>
        </a:xfrm>
      </p:grpSpPr>
      <p:sp>
        <p:nvSpPr>
          <p:cNvPr id="8" name="Ελεύθερη σχεδίαση 5"/>
          <p:cNvSpPr>
            <a:spLocks/>
          </p:cNvSpPr>
          <p:nvPr/>
        </p:nvSpPr>
        <p:spPr bwMode="gray">
          <a:xfrm>
            <a:off x="804333" y="1695450"/>
            <a:ext cx="5596467" cy="3295650"/>
          </a:xfrm>
          <a:custGeom>
            <a:avLst/>
            <a:gdLst>
              <a:gd name="T0" fmla="*/ 1279 w 1347"/>
              <a:gd name="T1" fmla="*/ 919 h 986"/>
              <a:gd name="T2" fmla="*/ 65 w 1347"/>
              <a:gd name="T3" fmla="*/ 919 h 986"/>
              <a:gd name="T4" fmla="*/ 65 w 1347"/>
              <a:gd name="T5" fmla="*/ 64 h 986"/>
              <a:gd name="T6" fmla="*/ 1279 w 1347"/>
              <a:gd name="T7" fmla="*/ 64 h 986"/>
              <a:gd name="T8" fmla="*/ 1279 w 1347"/>
              <a:gd name="T9" fmla="*/ 919 h 986"/>
            </a:gdLst>
            <a:ahLst/>
            <a:cxnLst>
              <a:cxn ang="0">
                <a:pos x="T0" y="T1"/>
              </a:cxn>
              <a:cxn ang="0">
                <a:pos x="T2" y="T3"/>
              </a:cxn>
              <a:cxn ang="0">
                <a:pos x="T4" y="T5"/>
              </a:cxn>
              <a:cxn ang="0">
                <a:pos x="T6" y="T7"/>
              </a:cxn>
              <a:cxn ang="0">
                <a:pos x="T8" y="T9"/>
              </a:cxn>
            </a:cxnLst>
            <a:rect l="0" t="0" r="r" b="b"/>
            <a:pathLst>
              <a:path w="1347" h="986">
                <a:moveTo>
                  <a:pt x="1279" y="919"/>
                </a:moveTo>
                <a:cubicBezTo>
                  <a:pt x="1211" y="986"/>
                  <a:pt x="121" y="974"/>
                  <a:pt x="65" y="919"/>
                </a:cubicBezTo>
                <a:cubicBezTo>
                  <a:pt x="9" y="863"/>
                  <a:pt x="0" y="128"/>
                  <a:pt x="65" y="64"/>
                </a:cubicBezTo>
                <a:cubicBezTo>
                  <a:pt x="130" y="0"/>
                  <a:pt x="1217" y="3"/>
                  <a:pt x="1279" y="64"/>
                </a:cubicBezTo>
                <a:cubicBezTo>
                  <a:pt x="1341" y="125"/>
                  <a:pt x="1347" y="852"/>
                  <a:pt x="1279" y="919"/>
                </a:cubicBezTo>
                <a:close/>
              </a:path>
            </a:pathLst>
          </a:custGeom>
          <a:solidFill>
            <a:srgbClr val="FFFFFF"/>
          </a:solidFill>
          <a:ln>
            <a:noFill/>
          </a:ln>
          <a:effectLst>
            <a:outerShdw blurRad="317500" dist="63500" dir="2700000" algn="tl" rotWithShape="0">
              <a:prstClr val="black">
                <a:alpha val="30000"/>
              </a:prstClr>
            </a:outerShdw>
          </a:effectLst>
          <a:extLst/>
        </p:spPr>
        <p:txBody>
          <a:bodyPr vert="horz" wrap="square" lIns="91440" tIns="45720" rIns="91440" bIns="45720" numCol="1" rtlCol="0" anchor="t" anchorCtr="0" compatLnSpc="1">
            <a:prstTxWarp prst="textNoShape">
              <a:avLst/>
            </a:prstTxWarp>
          </a:bodyPr>
          <a:lstStyle/>
          <a:p>
            <a:pPr rtl="0"/>
            <a:endParaRPr lang="el-GR" noProof="0" dirty="0"/>
          </a:p>
        </p:txBody>
      </p:sp>
      <p:sp>
        <p:nvSpPr>
          <p:cNvPr id="2" name="Τίτλος 1"/>
          <p:cNvSpPr>
            <a:spLocks noGrp="1"/>
          </p:cNvSpPr>
          <p:nvPr>
            <p:ph type="title" hasCustomPrompt="1"/>
          </p:nvPr>
        </p:nvSpPr>
        <p:spPr/>
        <p:txBody>
          <a:bodyPr rtlCol="0" anchor="b"/>
          <a:lstStyle>
            <a:lvl1pPr rtl="0">
              <a:defRPr sz="3200"/>
            </a:lvl1pPr>
          </a:lstStyle>
          <a:p>
            <a:pPr rtl="0"/>
            <a:r>
              <a:rPr lang="el-GR" noProof="0" dirty="0" smtClean="0"/>
              <a:t>Κάντε κλικ για να επεξεργαστείτε το Στυλ κύριου τίτλου</a:t>
            </a:r>
            <a:endParaRPr lang="el-GR" noProof="0" dirty="0"/>
          </a:p>
        </p:txBody>
      </p:sp>
      <p:sp>
        <p:nvSpPr>
          <p:cNvPr id="12" name="Θέση εικόνας 11" descr="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p:nvPr>
        </p:nvSpPr>
        <p:spPr>
          <a:xfrm>
            <a:off x="1006022" y="1874520"/>
            <a:ext cx="5193089" cy="2937510"/>
          </a:xfrm>
          <a:custGeom>
            <a:avLst/>
            <a:gdLst>
              <a:gd name="connsiteX0" fmla="*/ 2531359 w 5066932"/>
              <a:gd name="connsiteY0" fmla="*/ 21 h 2945784"/>
              <a:gd name="connsiteX1" fmla="*/ 4878015 w 5066932"/>
              <a:gd name="connsiteY1" fmla="*/ 145719 h 2945784"/>
              <a:gd name="connsiteX2" fmla="*/ 4878015 w 5066932"/>
              <a:gd name="connsiteY2" fmla="*/ 2803241 h 2945784"/>
              <a:gd name="connsiteX3" fmla="*/ 175988 w 5066932"/>
              <a:gd name="connsiteY3" fmla="*/ 2803241 h 2945784"/>
              <a:gd name="connsiteX4" fmla="*/ 175988 w 5066932"/>
              <a:gd name="connsiteY4" fmla="*/ 145719 h 2945784"/>
              <a:gd name="connsiteX5" fmla="*/ 2531359 w 5066932"/>
              <a:gd name="connsiteY5" fmla="*/ 21 h 2945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66932" h="2945784">
                <a:moveTo>
                  <a:pt x="2531359" y="21"/>
                </a:moveTo>
                <a:cubicBezTo>
                  <a:pt x="3645379" y="1187"/>
                  <a:pt x="4757946" y="50918"/>
                  <a:pt x="4878015" y="145719"/>
                </a:cubicBezTo>
                <a:cubicBezTo>
                  <a:pt x="5118151" y="335320"/>
                  <a:pt x="5141390" y="2594991"/>
                  <a:pt x="4878015" y="2803241"/>
                </a:cubicBezTo>
                <a:cubicBezTo>
                  <a:pt x="4614639" y="3011491"/>
                  <a:pt x="392886" y="2974193"/>
                  <a:pt x="175988" y="2803241"/>
                </a:cubicBezTo>
                <a:cubicBezTo>
                  <a:pt x="-40909" y="2629181"/>
                  <a:pt x="-75768" y="344644"/>
                  <a:pt x="175988" y="145719"/>
                </a:cubicBezTo>
                <a:cubicBezTo>
                  <a:pt x="301866" y="46256"/>
                  <a:pt x="1417339" y="-1144"/>
                  <a:pt x="2531359" y="21"/>
                </a:cubicBezTo>
                <a:close/>
              </a:path>
            </a:pathLst>
          </a:custGeom>
          <a:solidFill>
            <a:schemeClr val="accent2">
              <a:lumMod val="20000"/>
              <a:lumOff val="80000"/>
            </a:schemeClr>
          </a:solidFill>
        </p:spPr>
        <p:txBody>
          <a:bodyPr wrap="square" tIns="365760" rtlCol="0">
            <a:no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l-GR" noProof="0" dirty="0" smtClean="0"/>
              <a:t>Κάντε κλικ στο εικονίδιο για να προσθέσετε μια εικόνα</a:t>
            </a:r>
            <a:endParaRPr lang="el-GR" noProof="0" dirty="0"/>
          </a:p>
        </p:txBody>
      </p:sp>
      <p:sp>
        <p:nvSpPr>
          <p:cNvPr id="4" name="Θέση κειμένου 3"/>
          <p:cNvSpPr>
            <a:spLocks noGrp="1"/>
          </p:cNvSpPr>
          <p:nvPr>
            <p:ph type="body" sz="half" idx="2"/>
          </p:nvPr>
        </p:nvSpPr>
        <p:spPr>
          <a:xfrm>
            <a:off x="7010400" y="2245995"/>
            <a:ext cx="3657600" cy="2194560"/>
          </a:xfrm>
        </p:spPr>
        <p:txBody>
          <a:bodyPr rtlCol="0">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Kλικ για επεξεργασία των στυλ του υποδείγματος</a:t>
            </a:r>
          </a:p>
        </p:txBody>
      </p:sp>
      <p:sp>
        <p:nvSpPr>
          <p:cNvPr id="6" name="Θέση υποσέλιδου 5"/>
          <p:cNvSpPr>
            <a:spLocks noGrp="1"/>
          </p:cNvSpPr>
          <p:nvPr>
            <p:ph type="ftr" sz="quarter" idx="11"/>
          </p:nvPr>
        </p:nvSpPr>
        <p:spPr/>
        <p:txBody>
          <a:bodyPr rtlCol="0"/>
          <a:lstStyle/>
          <a:p>
            <a:pPr rtl="0"/>
            <a:r>
              <a:rPr lang="el-GR" noProof="0" dirty="0" smtClean="0"/>
              <a:t>Προσθήκη υποσέλιδου</a:t>
            </a:r>
            <a:endParaRPr lang="el-GR" noProof="0" dirty="0"/>
          </a:p>
        </p:txBody>
      </p:sp>
      <p:sp>
        <p:nvSpPr>
          <p:cNvPr id="5" name="Θέση ημερομηνίας 4"/>
          <p:cNvSpPr>
            <a:spLocks noGrp="1"/>
          </p:cNvSpPr>
          <p:nvPr>
            <p:ph type="dt" sz="half" idx="10"/>
          </p:nvPr>
        </p:nvSpPr>
        <p:spPr/>
        <p:txBody>
          <a:bodyPr rtlCol="0"/>
          <a:lstStyle/>
          <a:p>
            <a:pPr rtl="0"/>
            <a:fld id="{1B856EB7-E197-4E8A-A5D9-A47E400532AA}" type="datetime1">
              <a:rPr lang="el-GR" noProof="0" smtClean="0"/>
              <a:pPr rtl="0"/>
              <a:t>31/3/2020</a:t>
            </a:fld>
            <a:endParaRPr lang="el-GR" noProof="0" dirty="0"/>
          </a:p>
        </p:txBody>
      </p:sp>
      <p:sp>
        <p:nvSpPr>
          <p:cNvPr id="7" name="Θέση αριθμού διαφάνειας 6"/>
          <p:cNvSpPr>
            <a:spLocks noGrp="1"/>
          </p:cNvSpPr>
          <p:nvPr>
            <p:ph type="sldNum" sz="quarter" idx="12"/>
          </p:nvPr>
        </p:nvSpPr>
        <p:spPr/>
        <p:txBody>
          <a:bodyPr rtlCol="0"/>
          <a:lstStyle/>
          <a:p>
            <a:pPr rtl="0"/>
            <a:fld id="{289D71E3-7D81-4C24-B9D8-6B108755C64C}" type="slidenum">
              <a:rPr lang="el-GR" noProof="0" smtClean="0"/>
              <a:pPr rtl="0"/>
              <a:t>‹#›</a:t>
            </a:fld>
            <a:endParaRPr lang="el-GR" noProof="0" dirty="0"/>
          </a:p>
        </p:txBody>
      </p:sp>
    </p:spTree>
    <p:extLst>
      <p:ext uri="{BB962C8B-B14F-4D97-AF65-F5344CB8AC3E}">
        <p14:creationId xmlns:p14="http://schemas.microsoft.com/office/powerpoint/2010/main" val="651318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Εικόνα 6"/>
          <p:cNvPicPr>
            <a:picLocks noChangeAspect="1"/>
          </p:cNvPicPr>
          <p:nvPr/>
        </p:nvPicPr>
        <p:blipFill rotWithShape="1">
          <a:blip r:embed="rId16" cstate="print">
            <a:extLst>
              <a:ext uri="{28A0092B-C50C-407E-A947-70E740481C1C}">
                <a14:useLocalDpi xmlns:a14="http://schemas.microsoft.com/office/drawing/2010/main" val="0"/>
              </a:ext>
            </a:extLst>
          </a:blip>
          <a:srcRect l="525" t="511" r="525" b="2999"/>
          <a:stretch/>
        </p:blipFill>
        <p:spPr>
          <a:xfrm>
            <a:off x="0" y="0"/>
            <a:ext cx="12188826" cy="6858000"/>
          </a:xfrm>
          <a:prstGeom prst="rect">
            <a:avLst/>
          </a:prstGeom>
        </p:spPr>
      </p:pic>
      <p:sp>
        <p:nvSpPr>
          <p:cNvPr id="2" name="Θέση τίτλου 1"/>
          <p:cNvSpPr>
            <a:spLocks noGrp="1"/>
          </p:cNvSpPr>
          <p:nvPr>
            <p:ph type="title"/>
          </p:nvPr>
        </p:nvSpPr>
        <p:spPr>
          <a:xfrm>
            <a:off x="838200" y="365126"/>
            <a:ext cx="9829800" cy="1082674"/>
          </a:xfrm>
          <a:prstGeom prst="rect">
            <a:avLst/>
          </a:prstGeom>
        </p:spPr>
        <p:txBody>
          <a:bodyPr vert="horz" lIns="91440" tIns="45720" rIns="91440" bIns="45720" rtlCol="0" anchor="b">
            <a:normAutofit/>
          </a:bodyPr>
          <a:lstStyle/>
          <a:p>
            <a:pPr rtl="0"/>
            <a:r>
              <a:rPr lang="el-GR" noProof="0" dirty="0" smtClean="0"/>
              <a:t>Κάντε κλικ για να επεξεργαστείτε το Στυλ κύριου τίτλου</a:t>
            </a:r>
            <a:endParaRPr lang="el-GR" noProof="0" dirty="0"/>
          </a:p>
        </p:txBody>
      </p:sp>
      <p:sp>
        <p:nvSpPr>
          <p:cNvPr id="3" name="Θέση κειμένου 2"/>
          <p:cNvSpPr>
            <a:spLocks noGrp="1"/>
          </p:cNvSpPr>
          <p:nvPr>
            <p:ph type="body" idx="1"/>
          </p:nvPr>
        </p:nvSpPr>
        <p:spPr>
          <a:xfrm>
            <a:off x="1524000" y="1828800"/>
            <a:ext cx="9144000" cy="3474720"/>
          </a:xfrm>
          <a:prstGeom prst="rect">
            <a:avLst/>
          </a:prstGeom>
        </p:spPr>
        <p:txBody>
          <a:bodyPr vert="horz" lIns="91440" tIns="45720" rIns="91440" bIns="45720" rtlCol="0">
            <a:normAutofit/>
          </a:bodyPr>
          <a:lstStyle/>
          <a:p>
            <a:pPr lvl="0"/>
            <a:r>
              <a:rPr lang="el-GR" dirty="0" smtClean="0"/>
              <a:t>Επεξεργασία στυλ υποδείγματος κειμένου</a:t>
            </a:r>
          </a:p>
          <a:p>
            <a:pPr lvl="1" rtl="0"/>
            <a:r>
              <a:rPr lang="el-GR" noProof="0" dirty="0" smtClean="0"/>
              <a:t>Δεύτερου </a:t>
            </a:r>
            <a:r>
              <a:rPr lang="el-GR" noProof="0" dirty="0"/>
              <a:t>επιπέδου</a:t>
            </a:r>
          </a:p>
          <a:p>
            <a:pPr lvl="2" rtl="0"/>
            <a:r>
              <a:rPr lang="el-GR" noProof="0" dirty="0"/>
              <a:t>Τρίτου επιπέδου</a:t>
            </a:r>
          </a:p>
          <a:p>
            <a:pPr lvl="3" rtl="0"/>
            <a:r>
              <a:rPr lang="el-GR" noProof="0" dirty="0"/>
              <a:t>Τέταρτου επιπέδου</a:t>
            </a:r>
          </a:p>
          <a:p>
            <a:pPr lvl="4" rtl="0"/>
            <a:r>
              <a:rPr lang="el-GR" noProof="0" dirty="0"/>
              <a:t>Πέμπτου επιπέδου</a:t>
            </a:r>
          </a:p>
        </p:txBody>
      </p:sp>
      <p:sp>
        <p:nvSpPr>
          <p:cNvPr id="5" name="Θέση υποσέλιδου 4"/>
          <p:cNvSpPr>
            <a:spLocks noGrp="1"/>
          </p:cNvSpPr>
          <p:nvPr>
            <p:ph type="ftr" sz="quarter" idx="3"/>
          </p:nvPr>
        </p:nvSpPr>
        <p:spPr>
          <a:xfrm>
            <a:off x="2209800" y="6416675"/>
            <a:ext cx="4572000" cy="365125"/>
          </a:xfrm>
          <a:prstGeom prst="rect">
            <a:avLst/>
          </a:prstGeom>
        </p:spPr>
        <p:txBody>
          <a:bodyPr vert="horz" lIns="91440" tIns="45720" rIns="91440" bIns="45720" rtlCol="0" anchor="ctr"/>
          <a:lstStyle>
            <a:lvl1pPr algn="l">
              <a:defRPr sz="1100">
                <a:solidFill>
                  <a:schemeClr val="tx1"/>
                </a:solidFill>
              </a:defRPr>
            </a:lvl1pPr>
          </a:lstStyle>
          <a:p>
            <a:pPr rtl="0"/>
            <a:r>
              <a:rPr lang="el-GR" noProof="0" dirty="0" smtClean="0"/>
              <a:t>Προσθήκη υποσέλιδου</a:t>
            </a:r>
            <a:endParaRPr lang="el-GR" noProof="0" dirty="0"/>
          </a:p>
        </p:txBody>
      </p:sp>
      <p:sp>
        <p:nvSpPr>
          <p:cNvPr id="4" name="Θέση ημερομηνίας 3"/>
          <p:cNvSpPr>
            <a:spLocks noGrp="1"/>
          </p:cNvSpPr>
          <p:nvPr>
            <p:ph type="dt" sz="half" idx="2"/>
          </p:nvPr>
        </p:nvSpPr>
        <p:spPr>
          <a:xfrm>
            <a:off x="7010400" y="6416675"/>
            <a:ext cx="1371600" cy="365125"/>
          </a:xfrm>
          <a:prstGeom prst="rect">
            <a:avLst/>
          </a:prstGeom>
        </p:spPr>
        <p:txBody>
          <a:bodyPr vert="horz" lIns="91440" tIns="45720" rIns="91440" bIns="45720" rtlCol="0" anchor="ctr"/>
          <a:lstStyle>
            <a:lvl1pPr algn="r">
              <a:defRPr sz="1100">
                <a:solidFill>
                  <a:schemeClr val="tx1"/>
                </a:solidFill>
              </a:defRPr>
            </a:lvl1pPr>
          </a:lstStyle>
          <a:p>
            <a:pPr rtl="0"/>
            <a:fld id="{D0C062C6-5D47-4B3D-9F43-AEF45327A298}" type="datetime1">
              <a:rPr lang="el-GR" noProof="0" smtClean="0"/>
              <a:pPr rtl="0"/>
              <a:t>31/3/2020</a:t>
            </a:fld>
            <a:endParaRPr lang="el-GR" noProof="0" dirty="0"/>
          </a:p>
        </p:txBody>
      </p:sp>
      <p:sp>
        <p:nvSpPr>
          <p:cNvPr id="6" name="Θέση αριθμού διαφάνειας 5"/>
          <p:cNvSpPr>
            <a:spLocks noGrp="1"/>
          </p:cNvSpPr>
          <p:nvPr>
            <p:ph type="sldNum" sz="quarter" idx="4"/>
          </p:nvPr>
        </p:nvSpPr>
        <p:spPr>
          <a:xfrm>
            <a:off x="8610600" y="6416675"/>
            <a:ext cx="838200" cy="365125"/>
          </a:xfrm>
          <a:prstGeom prst="rect">
            <a:avLst/>
          </a:prstGeom>
        </p:spPr>
        <p:txBody>
          <a:bodyPr vert="horz" lIns="91440" tIns="45720" rIns="91440" bIns="45720" rtlCol="0" anchor="ctr"/>
          <a:lstStyle>
            <a:lvl1pPr algn="r">
              <a:defRPr sz="1100">
                <a:solidFill>
                  <a:schemeClr val="tx1"/>
                </a:solidFill>
              </a:defRPr>
            </a:lvl1pPr>
          </a:lstStyle>
          <a:p>
            <a:pPr rtl="0"/>
            <a:fld id="{289D71E3-7D81-4C24-B9D8-6B108755C64C}" type="slidenum">
              <a:rPr lang="el-GR" noProof="0" smtClean="0"/>
              <a:pPr rtl="0"/>
              <a:t>‹#›</a:t>
            </a:fld>
            <a:endParaRPr lang="el-GR" noProof="0" dirty="0"/>
          </a:p>
        </p:txBody>
      </p:sp>
    </p:spTree>
    <p:extLst>
      <p:ext uri="{BB962C8B-B14F-4D97-AF65-F5344CB8AC3E}">
        <p14:creationId xmlns:p14="http://schemas.microsoft.com/office/powerpoint/2010/main" val="361654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2" r:id="rId11"/>
    <p:sldLayoutId id="2147483661" r:id="rId12"/>
    <p:sldLayoutId id="2147483658" r:id="rId13"/>
    <p:sldLayoutId id="2147483659" r:id="rId1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Arial" panose="020B0604020202020204" pitchFamily="34" charset="0"/>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1200"/>
        </a:spcBef>
        <a:buFont typeface="Arial" panose="020B0604020202020204" pitchFamily="34" charset="0"/>
        <a:buChar char="•"/>
        <a:defRPr sz="1800" kern="1200">
          <a:solidFill>
            <a:schemeClr val="tx1"/>
          </a:solidFill>
          <a:latin typeface="+mn-lt"/>
          <a:ea typeface="+mn-ea"/>
          <a:cs typeface="+mn-cs"/>
        </a:defRPr>
      </a:lvl2pPr>
      <a:lvl3pPr marL="685800" indent="-182880" algn="l" defTabSz="914400" rtl="0" eaLnBrk="1" latinLnBrk="0" hangingPunct="1">
        <a:lnSpc>
          <a:spcPct val="90000"/>
        </a:lnSpc>
        <a:spcBef>
          <a:spcPts val="600"/>
        </a:spcBef>
        <a:buFont typeface="Arial" panose="020B0604020202020204" pitchFamily="34" charset="0"/>
        <a:buChar char="•"/>
        <a:defRPr sz="1600" kern="1200">
          <a:solidFill>
            <a:schemeClr val="tx1"/>
          </a:solidFill>
          <a:latin typeface="+mn-lt"/>
          <a:ea typeface="+mn-ea"/>
          <a:cs typeface="+mn-cs"/>
        </a:defRPr>
      </a:lvl3pPr>
      <a:lvl4pPr marL="9144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4pPr>
      <a:lvl5pPr marL="11430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5pPr>
      <a:lvl6pPr marL="13716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6pPr>
      <a:lvl7pPr marL="16002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7pPr>
      <a:lvl8pPr marL="18288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8pPr>
      <a:lvl9pPr marL="20574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16080" y="188640"/>
            <a:ext cx="4968552" cy="720080"/>
          </a:xfrm>
        </p:spPr>
        <p:txBody>
          <a:bodyPr rtlCol="0">
            <a:noAutofit/>
          </a:bodyPr>
          <a:lstStyle/>
          <a:p>
            <a:pPr algn="r"/>
            <a:r>
              <a:rPr lang="el-GR" sz="2400" dirty="0" smtClean="0">
                <a:solidFill>
                  <a:srgbClr val="002060"/>
                </a:solidFill>
              </a:rPr>
              <a:t>Μαρία </a:t>
            </a:r>
            <a:r>
              <a:rPr lang="el-GR" sz="2400" dirty="0" err="1" smtClean="0">
                <a:solidFill>
                  <a:srgbClr val="002060"/>
                </a:solidFill>
              </a:rPr>
              <a:t>Βεργέτη</a:t>
            </a:r>
            <a:r>
              <a:rPr lang="el-GR" sz="2400" dirty="0" smtClean="0">
                <a:solidFill>
                  <a:srgbClr val="002060"/>
                </a:solidFill>
              </a:rPr>
              <a:t/>
            </a:r>
            <a:br>
              <a:rPr lang="el-GR" sz="2400" dirty="0" smtClean="0">
                <a:solidFill>
                  <a:srgbClr val="002060"/>
                </a:solidFill>
              </a:rPr>
            </a:br>
            <a:r>
              <a:rPr lang="el-GR" sz="2400" dirty="0" smtClean="0">
                <a:solidFill>
                  <a:srgbClr val="002060"/>
                </a:solidFill>
              </a:rPr>
              <a:t>Καθηγήτρια Κοινωνιολογίας Δ.Π.Θ.</a:t>
            </a:r>
            <a:endParaRPr lang="el-GR" sz="2400" dirty="0">
              <a:solidFill>
                <a:srgbClr val="002060"/>
              </a:solidFill>
            </a:endParaRPr>
          </a:p>
        </p:txBody>
      </p:sp>
      <p:sp>
        <p:nvSpPr>
          <p:cNvPr id="3" name="Υπότιτλος 2"/>
          <p:cNvSpPr>
            <a:spLocks noGrp="1"/>
          </p:cNvSpPr>
          <p:nvPr>
            <p:ph type="subTitle" idx="1"/>
          </p:nvPr>
        </p:nvSpPr>
        <p:spPr>
          <a:xfrm>
            <a:off x="3359696" y="2204864"/>
            <a:ext cx="5544616" cy="2160240"/>
          </a:xfrm>
        </p:spPr>
        <p:txBody>
          <a:bodyPr rtlCol="0">
            <a:normAutofit/>
          </a:bodyPr>
          <a:lstStyle/>
          <a:p>
            <a:endParaRPr lang="en-US" sz="1800" b="1" dirty="0" smtClean="0"/>
          </a:p>
          <a:p>
            <a:endParaRPr lang="el-GR" sz="1800" dirty="0"/>
          </a:p>
        </p:txBody>
      </p:sp>
      <p:sp>
        <p:nvSpPr>
          <p:cNvPr id="5" name="TextBox 4"/>
          <p:cNvSpPr txBox="1"/>
          <p:nvPr/>
        </p:nvSpPr>
        <p:spPr>
          <a:xfrm>
            <a:off x="2567608" y="1556792"/>
            <a:ext cx="6624736" cy="769441"/>
          </a:xfrm>
          <a:prstGeom prst="rect">
            <a:avLst/>
          </a:prstGeom>
          <a:noFill/>
        </p:spPr>
        <p:txBody>
          <a:bodyPr wrap="square" rtlCol="0">
            <a:spAutoFit/>
          </a:bodyPr>
          <a:lstStyle/>
          <a:p>
            <a:pPr algn="ctr"/>
            <a:r>
              <a:rPr lang="el-GR" sz="4400" dirty="0">
                <a:solidFill>
                  <a:srgbClr val="C00000"/>
                </a:solidFill>
              </a:rPr>
              <a:t>Έρευνα-δράση</a:t>
            </a:r>
            <a:endParaRPr lang="el-GR" sz="4400" dirty="0"/>
          </a:p>
        </p:txBody>
      </p:sp>
    </p:spTree>
    <p:extLst>
      <p:ext uri="{BB962C8B-B14F-4D97-AF65-F5344CB8AC3E}">
        <p14:creationId xmlns:p14="http://schemas.microsoft.com/office/powerpoint/2010/main" val="1195253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279576" y="533400"/>
            <a:ext cx="8424936" cy="672644"/>
          </a:xfrm>
        </p:spPr>
        <p:txBody>
          <a:bodyPr rtlCol="0">
            <a:noAutofit/>
          </a:bodyPr>
          <a:lstStyle/>
          <a:p>
            <a:r>
              <a:rPr lang="el-GR" dirty="0" smtClean="0">
                <a:solidFill>
                  <a:srgbClr val="C00000"/>
                </a:solidFill>
              </a:rPr>
              <a:t>Μελέτες Περίπτωσης (</a:t>
            </a:r>
            <a:r>
              <a:rPr lang="en-US" dirty="0" smtClean="0">
                <a:solidFill>
                  <a:srgbClr val="C00000"/>
                </a:solidFill>
              </a:rPr>
              <a:t>Case Studies)</a:t>
            </a:r>
            <a:endParaRPr lang="el-GR" dirty="0">
              <a:solidFill>
                <a:srgbClr val="C00000"/>
              </a:solidFill>
            </a:endParaRPr>
          </a:p>
        </p:txBody>
      </p:sp>
      <p:sp>
        <p:nvSpPr>
          <p:cNvPr id="3" name="Υπότιτλος 2"/>
          <p:cNvSpPr>
            <a:spLocks noGrp="1"/>
          </p:cNvSpPr>
          <p:nvPr>
            <p:ph type="subTitle" idx="1"/>
          </p:nvPr>
        </p:nvSpPr>
        <p:spPr>
          <a:xfrm>
            <a:off x="3359696" y="2204864"/>
            <a:ext cx="5544616" cy="2160240"/>
          </a:xfrm>
        </p:spPr>
        <p:txBody>
          <a:bodyPr rtlCol="0">
            <a:normAutofit/>
          </a:bodyPr>
          <a:lstStyle/>
          <a:p>
            <a:endParaRPr lang="en-US" sz="1800" b="1" dirty="0" smtClean="0"/>
          </a:p>
          <a:p>
            <a:endParaRPr lang="el-GR" sz="1800" dirty="0"/>
          </a:p>
        </p:txBody>
      </p:sp>
      <p:sp>
        <p:nvSpPr>
          <p:cNvPr id="6" name="TextBox 5"/>
          <p:cNvSpPr txBox="1"/>
          <p:nvPr/>
        </p:nvSpPr>
        <p:spPr>
          <a:xfrm>
            <a:off x="1559496" y="1556792"/>
            <a:ext cx="8928992" cy="1815882"/>
          </a:xfrm>
          <a:prstGeom prst="rect">
            <a:avLst/>
          </a:prstGeom>
          <a:noFill/>
        </p:spPr>
        <p:txBody>
          <a:bodyPr wrap="square" rtlCol="0">
            <a:spAutoFit/>
          </a:bodyPr>
          <a:lstStyle/>
          <a:p>
            <a:pPr algn="just"/>
            <a:r>
              <a:rPr lang="en-US" sz="2800" dirty="0" smtClean="0">
                <a:latin typeface="Times New Roman" panose="02020603050405020304" pitchFamily="18" charset="0"/>
                <a:cs typeface="Times New Roman" panose="02020603050405020304" pitchFamily="18" charset="0"/>
              </a:rPr>
              <a:t>Cohen, Louis, Lawrence </a:t>
            </a:r>
            <a:r>
              <a:rPr lang="en-US" sz="2800" dirty="0" err="1" smtClean="0">
                <a:latin typeface="Times New Roman" panose="02020603050405020304" pitchFamily="18" charset="0"/>
                <a:cs typeface="Times New Roman" panose="02020603050405020304" pitchFamily="18" charset="0"/>
              </a:rPr>
              <a:t>Manion</a:t>
            </a:r>
            <a:r>
              <a:rPr lang="en-US" sz="2800" dirty="0" smtClean="0">
                <a:latin typeface="Times New Roman" panose="02020603050405020304" pitchFamily="18" charset="0"/>
                <a:cs typeface="Times New Roman" panose="02020603050405020304" pitchFamily="18" charset="0"/>
              </a:rPr>
              <a:t>,</a:t>
            </a:r>
            <a:r>
              <a:rPr lang="el-GR" sz="2800"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and</a:t>
            </a:r>
            <a:r>
              <a:rPr lang="el-GR" sz="2800"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Keith</a:t>
            </a:r>
            <a:r>
              <a:rPr lang="el-GR" sz="2800"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Morrison.</a:t>
            </a:r>
            <a:endParaRPr lang="el-GR" sz="2800" dirty="0" smtClean="0">
              <a:latin typeface="Times New Roman" panose="02020603050405020304" pitchFamily="18" charset="0"/>
              <a:cs typeface="Times New Roman" panose="02020603050405020304" pitchFamily="18" charset="0"/>
            </a:endParaRPr>
          </a:p>
          <a:p>
            <a:pPr algn="just"/>
            <a:r>
              <a:rPr lang="el-GR" sz="2800" dirty="0">
                <a:latin typeface="Times New Roman" panose="02020603050405020304" pitchFamily="18" charset="0"/>
                <a:cs typeface="Times New Roman" panose="02020603050405020304" pitchFamily="18" charset="0"/>
              </a:rPr>
              <a:t> </a:t>
            </a:r>
            <a:r>
              <a:rPr lang="el-GR" sz="2800"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a:t>
            </a:r>
            <a:r>
              <a:rPr lang="el-GR" sz="2800" dirty="0" smtClean="0">
                <a:latin typeface="Times New Roman" panose="02020603050405020304" pitchFamily="18" charset="0"/>
                <a:cs typeface="Times New Roman" panose="02020603050405020304" pitchFamily="18" charset="0"/>
              </a:rPr>
              <a:t>    </a:t>
            </a:r>
            <a:r>
              <a:rPr lang="el-GR" sz="2800" i="1" dirty="0" smtClean="0">
                <a:latin typeface="Times New Roman" panose="02020603050405020304" pitchFamily="18" charset="0"/>
                <a:cs typeface="Times New Roman" panose="02020603050405020304" pitchFamily="18" charset="0"/>
              </a:rPr>
              <a:t>Μεθοδολογία Εκπαιδευτικής Έρευνας. Μετάφραση</a:t>
            </a:r>
          </a:p>
          <a:p>
            <a:pPr algn="just"/>
            <a:r>
              <a:rPr lang="el-GR" sz="2800" i="1" dirty="0">
                <a:latin typeface="Times New Roman" panose="02020603050405020304" pitchFamily="18" charset="0"/>
                <a:cs typeface="Times New Roman" panose="02020603050405020304" pitchFamily="18" charset="0"/>
              </a:rPr>
              <a:t> </a:t>
            </a:r>
            <a:r>
              <a:rPr lang="el-GR" sz="2800" i="1" dirty="0" smtClean="0">
                <a:latin typeface="Times New Roman" panose="02020603050405020304" pitchFamily="18" charset="0"/>
                <a:cs typeface="Times New Roman" panose="02020603050405020304" pitchFamily="18" charset="0"/>
              </a:rPr>
              <a:t>        </a:t>
            </a:r>
            <a:r>
              <a:rPr lang="el-GR" sz="2800" dirty="0" smtClean="0">
                <a:latin typeface="Times New Roman" panose="02020603050405020304" pitchFamily="18" charset="0"/>
                <a:cs typeface="Times New Roman" panose="02020603050405020304" pitchFamily="18" charset="0"/>
              </a:rPr>
              <a:t>Σταύρος </a:t>
            </a:r>
            <a:r>
              <a:rPr lang="el-GR" sz="2800" dirty="0" err="1" smtClean="0">
                <a:latin typeface="Times New Roman" panose="02020603050405020304" pitchFamily="18" charset="0"/>
                <a:cs typeface="Times New Roman" panose="02020603050405020304" pitchFamily="18" charset="0"/>
              </a:rPr>
              <a:t>Κυρανάκης</a:t>
            </a:r>
            <a:r>
              <a:rPr lang="el-GR" sz="2800" dirty="0" smtClean="0">
                <a:latin typeface="Times New Roman" panose="02020603050405020304" pitchFamily="18" charset="0"/>
                <a:cs typeface="Times New Roman" panose="02020603050405020304" pitchFamily="18" charset="0"/>
              </a:rPr>
              <a:t> και άλλοι. Αθήνα</a:t>
            </a:r>
            <a:r>
              <a:rPr lang="en-US" sz="2800" dirty="0" smtClean="0">
                <a:latin typeface="Times New Roman" panose="02020603050405020304" pitchFamily="18" charset="0"/>
                <a:cs typeface="Times New Roman" panose="02020603050405020304" pitchFamily="18" charset="0"/>
              </a:rPr>
              <a:t>: </a:t>
            </a:r>
            <a:r>
              <a:rPr lang="el-GR" sz="2800" dirty="0" smtClean="0">
                <a:latin typeface="Times New Roman" panose="02020603050405020304" pitchFamily="18" charset="0"/>
                <a:cs typeface="Times New Roman" panose="02020603050405020304" pitchFamily="18" charset="0"/>
              </a:rPr>
              <a:t>Μεταίχμιο</a:t>
            </a:r>
            <a:r>
              <a:rPr lang="en-US" sz="2800" dirty="0" smtClean="0">
                <a:latin typeface="Times New Roman" panose="02020603050405020304" pitchFamily="18" charset="0"/>
                <a:cs typeface="Times New Roman" panose="02020603050405020304" pitchFamily="18" charset="0"/>
              </a:rPr>
              <a:t>,</a:t>
            </a:r>
            <a:endParaRPr lang="el-GR" sz="2800" dirty="0" smtClean="0">
              <a:latin typeface="Times New Roman" panose="02020603050405020304" pitchFamily="18" charset="0"/>
              <a:cs typeface="Times New Roman" panose="02020603050405020304" pitchFamily="18" charset="0"/>
            </a:endParaRPr>
          </a:p>
          <a:p>
            <a:pPr algn="just"/>
            <a:r>
              <a:rPr lang="el-GR" sz="2800" dirty="0">
                <a:latin typeface="Times New Roman" panose="02020603050405020304" pitchFamily="18" charset="0"/>
                <a:cs typeface="Times New Roman" panose="02020603050405020304" pitchFamily="18" charset="0"/>
              </a:rPr>
              <a:t> </a:t>
            </a:r>
            <a:r>
              <a:rPr lang="el-GR" sz="2800"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2007.</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7714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711624" y="404664"/>
            <a:ext cx="7315200" cy="589384"/>
          </a:xfrm>
        </p:spPr>
        <p:txBody>
          <a:bodyPr rtlCol="0">
            <a:normAutofit/>
          </a:bodyPr>
          <a:lstStyle/>
          <a:p>
            <a:pPr algn="ctr" rtl="0"/>
            <a:r>
              <a:rPr lang="el-GR" sz="3600" dirty="0" smtClean="0">
                <a:solidFill>
                  <a:srgbClr val="C00000"/>
                </a:solidFill>
              </a:rPr>
              <a:t>Έρευνα-δράση</a:t>
            </a:r>
          </a:p>
        </p:txBody>
      </p:sp>
      <p:sp>
        <p:nvSpPr>
          <p:cNvPr id="3" name="Θέση κειμένου 2"/>
          <p:cNvSpPr>
            <a:spLocks noGrp="1"/>
          </p:cNvSpPr>
          <p:nvPr>
            <p:ph type="body" idx="1"/>
          </p:nvPr>
        </p:nvSpPr>
        <p:spPr>
          <a:xfrm>
            <a:off x="3215680" y="1052736"/>
            <a:ext cx="5774432" cy="4392488"/>
          </a:xfrm>
        </p:spPr>
        <p:txBody>
          <a:bodyPr rtlCol="0">
            <a:normAutofit/>
          </a:bodyPr>
          <a:lstStyle/>
          <a:p>
            <a:pPr algn="just" rtl="0">
              <a:lnSpc>
                <a:spcPct val="100000"/>
              </a:lnSpc>
              <a:spcBef>
                <a:spcPts val="0"/>
              </a:spcBef>
            </a:pPr>
            <a:r>
              <a:rPr lang="el-GR" sz="3200" dirty="0" smtClean="0"/>
              <a:t>Η έρευνα-δράση γεφυρώνει το κενό μεταξύ της έρευνας και της δράσης.</a:t>
            </a:r>
          </a:p>
        </p:txBody>
      </p:sp>
    </p:spTree>
    <p:extLst>
      <p:ext uri="{BB962C8B-B14F-4D97-AF65-F5344CB8AC3E}">
        <p14:creationId xmlns:p14="http://schemas.microsoft.com/office/powerpoint/2010/main" val="1525269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711624" y="404664"/>
            <a:ext cx="7315200" cy="589384"/>
          </a:xfrm>
        </p:spPr>
        <p:txBody>
          <a:bodyPr rtlCol="0">
            <a:normAutofit/>
          </a:bodyPr>
          <a:lstStyle/>
          <a:p>
            <a:pPr algn="ctr" rtl="0"/>
            <a:r>
              <a:rPr lang="el-GR" sz="3600" dirty="0" smtClean="0">
                <a:solidFill>
                  <a:srgbClr val="C00000"/>
                </a:solidFill>
              </a:rPr>
              <a:t>Έρευνα-δράση</a:t>
            </a:r>
          </a:p>
        </p:txBody>
      </p:sp>
      <p:sp>
        <p:nvSpPr>
          <p:cNvPr id="3" name="Θέση κειμένου 2"/>
          <p:cNvSpPr>
            <a:spLocks noGrp="1"/>
          </p:cNvSpPr>
          <p:nvPr>
            <p:ph type="body" idx="1"/>
          </p:nvPr>
        </p:nvSpPr>
        <p:spPr>
          <a:xfrm>
            <a:off x="3215680" y="1052736"/>
            <a:ext cx="5774432" cy="4392488"/>
          </a:xfrm>
        </p:spPr>
        <p:txBody>
          <a:bodyPr rtlCol="0">
            <a:normAutofit/>
          </a:bodyPr>
          <a:lstStyle/>
          <a:p>
            <a:pPr marL="457200" indent="-457200" algn="just" rtl="0">
              <a:lnSpc>
                <a:spcPct val="100000"/>
              </a:lnSpc>
              <a:spcBef>
                <a:spcPts val="0"/>
              </a:spcBef>
              <a:buFont typeface="Arial" panose="020B0604020202020204" pitchFamily="34" charset="0"/>
              <a:buChar char="•"/>
            </a:pPr>
            <a:r>
              <a:rPr lang="el-GR" sz="3200" dirty="0" smtClean="0"/>
              <a:t>Η έρευνα-δράση δεν είναι απλώς ένας τρόπος επίλυσης προβλημάτων.</a:t>
            </a:r>
          </a:p>
          <a:p>
            <a:pPr marL="457200" indent="-457200" algn="just" rtl="0">
              <a:lnSpc>
                <a:spcPct val="100000"/>
              </a:lnSpc>
              <a:spcBef>
                <a:spcPts val="0"/>
              </a:spcBef>
              <a:buFont typeface="Arial" panose="020B0604020202020204" pitchFamily="34" charset="0"/>
              <a:buChar char="•"/>
            </a:pPr>
            <a:r>
              <a:rPr lang="el-GR" sz="3200" dirty="0" smtClean="0"/>
              <a:t>Περιλαμβάνει διατύπωση του προβλήματος, ερευνητικά ερωτήματα και διεξαγωγή έρευνας.</a:t>
            </a:r>
          </a:p>
        </p:txBody>
      </p:sp>
    </p:spTree>
    <p:extLst>
      <p:ext uri="{BB962C8B-B14F-4D97-AF65-F5344CB8AC3E}">
        <p14:creationId xmlns:p14="http://schemas.microsoft.com/office/powerpoint/2010/main" val="678745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711624" y="116632"/>
            <a:ext cx="7315200" cy="432048"/>
          </a:xfrm>
        </p:spPr>
        <p:txBody>
          <a:bodyPr rtlCol="0">
            <a:normAutofit fontScale="90000"/>
          </a:bodyPr>
          <a:lstStyle/>
          <a:p>
            <a:pPr algn="ctr" rtl="0"/>
            <a:r>
              <a:rPr lang="el-GR" sz="3600" dirty="0" smtClean="0">
                <a:solidFill>
                  <a:srgbClr val="C00000"/>
                </a:solidFill>
              </a:rPr>
              <a:t>Έρευνα-Δράση</a:t>
            </a:r>
          </a:p>
        </p:txBody>
      </p:sp>
      <p:sp>
        <p:nvSpPr>
          <p:cNvPr id="3" name="Θέση κειμένου 2"/>
          <p:cNvSpPr>
            <a:spLocks noGrp="1"/>
          </p:cNvSpPr>
          <p:nvPr>
            <p:ph type="body" idx="1"/>
          </p:nvPr>
        </p:nvSpPr>
        <p:spPr>
          <a:xfrm>
            <a:off x="2351584" y="548680"/>
            <a:ext cx="7272808" cy="4896544"/>
          </a:xfrm>
        </p:spPr>
        <p:txBody>
          <a:bodyPr rtlCol="0">
            <a:normAutofit lnSpcReduction="10000"/>
          </a:bodyPr>
          <a:lstStyle/>
          <a:p>
            <a:pPr algn="just" rtl="0">
              <a:lnSpc>
                <a:spcPct val="100000"/>
              </a:lnSpc>
              <a:spcBef>
                <a:spcPts val="0"/>
              </a:spcBef>
            </a:pPr>
            <a:r>
              <a:rPr lang="el-GR" sz="3200" dirty="0" smtClean="0"/>
              <a:t>Ως ερευνητική διαδικασία η έρευνα-δράση περιλαμβάνει</a:t>
            </a:r>
            <a:r>
              <a:rPr lang="en-US" sz="3200" dirty="0" smtClean="0"/>
              <a:t>:</a:t>
            </a:r>
          </a:p>
          <a:p>
            <a:pPr marL="457200" indent="-457200" algn="just" rtl="0">
              <a:lnSpc>
                <a:spcPct val="100000"/>
              </a:lnSpc>
              <a:spcBef>
                <a:spcPts val="0"/>
              </a:spcBef>
              <a:buFont typeface="Arial" panose="020B0604020202020204" pitchFamily="34" charset="0"/>
              <a:buChar char="•"/>
            </a:pPr>
            <a:r>
              <a:rPr lang="el-GR" sz="3200" dirty="0"/>
              <a:t>έ</a:t>
            </a:r>
            <a:r>
              <a:rPr lang="el-GR" sz="3200" dirty="0" smtClean="0"/>
              <a:t>ναν κύκλο</a:t>
            </a:r>
            <a:r>
              <a:rPr lang="en-US" sz="3200" dirty="0" smtClean="0"/>
              <a:t>:</a:t>
            </a:r>
            <a:r>
              <a:rPr lang="el-GR" sz="3200" dirty="0" smtClean="0"/>
              <a:t> αναγνώριση του προβλήματος, σχεδιασμός της παρέμβασης, εφαρμογή της παρέμβασης και αξιολόγηση του αποτελέσματος, </a:t>
            </a:r>
          </a:p>
          <a:p>
            <a:pPr marL="457200" indent="-457200" algn="just" rtl="0">
              <a:lnSpc>
                <a:spcPct val="100000"/>
              </a:lnSpc>
              <a:spcBef>
                <a:spcPts val="0"/>
              </a:spcBef>
              <a:buFont typeface="Arial" panose="020B0604020202020204" pitchFamily="34" charset="0"/>
              <a:buChar char="•"/>
            </a:pPr>
            <a:r>
              <a:rPr lang="el-GR" sz="3200" dirty="0" err="1"/>
              <a:t>α</a:t>
            </a:r>
            <a:r>
              <a:rPr lang="el-GR" sz="3200" dirty="0" err="1" smtClean="0"/>
              <a:t>ναστοχαστική</a:t>
            </a:r>
            <a:r>
              <a:rPr lang="el-GR" sz="3200" dirty="0" smtClean="0"/>
              <a:t> πρακτική,</a:t>
            </a:r>
          </a:p>
          <a:p>
            <a:pPr marL="457200" indent="-457200" algn="just" rtl="0">
              <a:lnSpc>
                <a:spcPct val="100000"/>
              </a:lnSpc>
              <a:spcBef>
                <a:spcPts val="0"/>
              </a:spcBef>
              <a:buFont typeface="Arial" panose="020B0604020202020204" pitchFamily="34" charset="0"/>
              <a:buChar char="•"/>
            </a:pPr>
            <a:r>
              <a:rPr lang="el-GR" sz="3200" dirty="0" smtClean="0"/>
              <a:t>θεωρία,</a:t>
            </a:r>
          </a:p>
          <a:p>
            <a:pPr marL="457200" indent="-457200" algn="just" rtl="0">
              <a:lnSpc>
                <a:spcPct val="100000"/>
              </a:lnSpc>
              <a:spcBef>
                <a:spcPts val="0"/>
              </a:spcBef>
              <a:buFont typeface="Arial" panose="020B0604020202020204" pitchFamily="34" charset="0"/>
              <a:buChar char="•"/>
            </a:pPr>
            <a:r>
              <a:rPr lang="el-GR" sz="3200" dirty="0"/>
              <a:t>ε</a:t>
            </a:r>
            <a:r>
              <a:rPr lang="el-GR" sz="3200" dirty="0" smtClean="0"/>
              <a:t>παγγελματική ανάπτυξη και</a:t>
            </a:r>
          </a:p>
          <a:p>
            <a:pPr marL="457200" indent="-457200" algn="just" rtl="0">
              <a:lnSpc>
                <a:spcPct val="100000"/>
              </a:lnSpc>
              <a:spcBef>
                <a:spcPts val="0"/>
              </a:spcBef>
              <a:buFont typeface="Arial" panose="020B0604020202020204" pitchFamily="34" charset="0"/>
              <a:buChar char="•"/>
            </a:pPr>
            <a:r>
              <a:rPr lang="el-GR" sz="3200" dirty="0" smtClean="0"/>
              <a:t>συμμετοχική έρευνα του επαγγελματία. </a:t>
            </a:r>
          </a:p>
          <a:p>
            <a:pPr marL="457200" indent="-457200" algn="just" rtl="0">
              <a:lnSpc>
                <a:spcPct val="100000"/>
              </a:lnSpc>
              <a:spcBef>
                <a:spcPts val="0"/>
              </a:spcBef>
              <a:buFont typeface="Arial" panose="020B0604020202020204" pitchFamily="34" charset="0"/>
              <a:buChar char="•"/>
            </a:pPr>
            <a:endParaRPr lang="en-US" sz="3200" dirty="0" smtClean="0"/>
          </a:p>
          <a:p>
            <a:pPr algn="just" rtl="0">
              <a:lnSpc>
                <a:spcPct val="100000"/>
              </a:lnSpc>
              <a:spcBef>
                <a:spcPts val="0"/>
              </a:spcBef>
            </a:pPr>
            <a:endParaRPr lang="el-GR" sz="3200" dirty="0" smtClean="0"/>
          </a:p>
        </p:txBody>
      </p:sp>
    </p:spTree>
    <p:extLst>
      <p:ext uri="{BB962C8B-B14F-4D97-AF65-F5344CB8AC3E}">
        <p14:creationId xmlns:p14="http://schemas.microsoft.com/office/powerpoint/2010/main" val="2879116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711624" y="404664"/>
            <a:ext cx="7315200" cy="589384"/>
          </a:xfrm>
        </p:spPr>
        <p:txBody>
          <a:bodyPr rtlCol="0">
            <a:normAutofit/>
          </a:bodyPr>
          <a:lstStyle/>
          <a:p>
            <a:pPr algn="ctr" rtl="0"/>
            <a:r>
              <a:rPr lang="el-GR" sz="3600" dirty="0" smtClean="0">
                <a:solidFill>
                  <a:srgbClr val="C00000"/>
                </a:solidFill>
              </a:rPr>
              <a:t>Αρχές της έρευνας-δράσης</a:t>
            </a:r>
          </a:p>
        </p:txBody>
      </p:sp>
      <p:sp>
        <p:nvSpPr>
          <p:cNvPr id="3" name="Θέση κειμένου 2"/>
          <p:cNvSpPr>
            <a:spLocks noGrp="1"/>
          </p:cNvSpPr>
          <p:nvPr>
            <p:ph type="body" idx="1"/>
          </p:nvPr>
        </p:nvSpPr>
        <p:spPr>
          <a:xfrm>
            <a:off x="2567608" y="1052736"/>
            <a:ext cx="6624736" cy="4392488"/>
          </a:xfrm>
        </p:spPr>
        <p:txBody>
          <a:bodyPr rtlCol="0">
            <a:normAutofit fontScale="92500" lnSpcReduction="10000"/>
          </a:bodyPr>
          <a:lstStyle/>
          <a:p>
            <a:pPr algn="just" rtl="0">
              <a:lnSpc>
                <a:spcPct val="100000"/>
              </a:lnSpc>
              <a:spcBef>
                <a:spcPts val="0"/>
              </a:spcBef>
            </a:pPr>
            <a:r>
              <a:rPr lang="el-GR" sz="3200" dirty="0" smtClean="0"/>
              <a:t>Η έρευνα-δράση </a:t>
            </a:r>
            <a:r>
              <a:rPr lang="el-GR" sz="3200" dirty="0" err="1" smtClean="0"/>
              <a:t>διέπεται</a:t>
            </a:r>
            <a:r>
              <a:rPr lang="el-GR" sz="3200" dirty="0" smtClean="0"/>
              <a:t> από αρχές, οι σημαντικότερες των οποίων είναι οι ακόλουθες</a:t>
            </a:r>
            <a:r>
              <a:rPr lang="en-US" sz="3200" dirty="0" smtClean="0"/>
              <a:t>:</a:t>
            </a:r>
          </a:p>
          <a:p>
            <a:pPr marL="457200" indent="-457200" algn="just" rtl="0">
              <a:lnSpc>
                <a:spcPct val="100000"/>
              </a:lnSpc>
              <a:spcBef>
                <a:spcPts val="0"/>
              </a:spcBef>
              <a:buFont typeface="Arial" panose="020B0604020202020204" pitchFamily="34" charset="0"/>
              <a:buChar char="•"/>
            </a:pPr>
            <a:r>
              <a:rPr lang="el-GR" sz="3200" dirty="0" smtClean="0"/>
              <a:t>Στοχεύει στη βελτίωση της εκπαίδευσης.</a:t>
            </a:r>
          </a:p>
          <a:p>
            <a:pPr marL="457200" indent="-457200" algn="just" rtl="0">
              <a:lnSpc>
                <a:spcPct val="100000"/>
              </a:lnSpc>
              <a:spcBef>
                <a:spcPts val="0"/>
              </a:spcBef>
              <a:buFont typeface="Arial" panose="020B0604020202020204" pitchFamily="34" charset="0"/>
              <a:buChar char="•"/>
            </a:pPr>
            <a:r>
              <a:rPr lang="el-GR" sz="3200" dirty="0" smtClean="0"/>
              <a:t>Είναι συμμετοχική. Ο ερευνητής εργάζεται για τη βελτίωση των δικών του πρακτικών και δευτερευόντως για τη βελτίωση των πρακτικών άλλων ατόμων.</a:t>
            </a:r>
            <a:endParaRPr lang="en-US" sz="3200" dirty="0" smtClean="0"/>
          </a:p>
        </p:txBody>
      </p:sp>
    </p:spTree>
    <p:extLst>
      <p:ext uri="{BB962C8B-B14F-4D97-AF65-F5344CB8AC3E}">
        <p14:creationId xmlns:p14="http://schemas.microsoft.com/office/powerpoint/2010/main" val="1137289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711624" y="404664"/>
            <a:ext cx="7315200" cy="589384"/>
          </a:xfrm>
        </p:spPr>
        <p:txBody>
          <a:bodyPr rtlCol="0">
            <a:normAutofit/>
          </a:bodyPr>
          <a:lstStyle/>
          <a:p>
            <a:pPr algn="ctr"/>
            <a:r>
              <a:rPr lang="el-GR" sz="3600" dirty="0">
                <a:solidFill>
                  <a:srgbClr val="C00000"/>
                </a:solidFill>
              </a:rPr>
              <a:t>Αρχές της έρευνας-δράσης</a:t>
            </a:r>
            <a:endParaRPr lang="el-GR" sz="3600" dirty="0" smtClean="0">
              <a:solidFill>
                <a:srgbClr val="C00000"/>
              </a:solidFill>
            </a:endParaRPr>
          </a:p>
        </p:txBody>
      </p:sp>
      <p:sp>
        <p:nvSpPr>
          <p:cNvPr id="3" name="Θέση κειμένου 2"/>
          <p:cNvSpPr>
            <a:spLocks noGrp="1"/>
          </p:cNvSpPr>
          <p:nvPr>
            <p:ph type="body" idx="1"/>
          </p:nvPr>
        </p:nvSpPr>
        <p:spPr>
          <a:xfrm>
            <a:off x="2567608" y="1052736"/>
            <a:ext cx="6624736" cy="4392488"/>
          </a:xfrm>
        </p:spPr>
        <p:txBody>
          <a:bodyPr rtlCol="0">
            <a:normAutofit/>
          </a:bodyPr>
          <a:lstStyle/>
          <a:p>
            <a:pPr algn="just" rtl="0">
              <a:lnSpc>
                <a:spcPct val="100000"/>
              </a:lnSpc>
              <a:spcBef>
                <a:spcPts val="0"/>
              </a:spcBef>
            </a:pPr>
            <a:r>
              <a:rPr lang="el-GR" sz="3200" dirty="0" smtClean="0"/>
              <a:t>Η έρευνα-δράση ξεκινά με μικρές ομάδες συνεργατών στην αρχή. Μπορεί να διευρύνει την κοινότητα των συμμετεχόντων ερευνητών με αποτέλεσμα σταδιακά να περιλαμβάνει όλο και περισσότερους συμμετέχοντες, οι οποίοι ενδιαφέρονται για τις υπό μελέτη πρακτικές.</a:t>
            </a:r>
            <a:endParaRPr lang="en-US" sz="3200" dirty="0" smtClean="0"/>
          </a:p>
        </p:txBody>
      </p:sp>
    </p:spTree>
    <p:extLst>
      <p:ext uri="{BB962C8B-B14F-4D97-AF65-F5344CB8AC3E}">
        <p14:creationId xmlns:p14="http://schemas.microsoft.com/office/powerpoint/2010/main" val="1401206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711624" y="404664"/>
            <a:ext cx="7315200" cy="589384"/>
          </a:xfrm>
        </p:spPr>
        <p:txBody>
          <a:bodyPr rtlCol="0">
            <a:normAutofit/>
          </a:bodyPr>
          <a:lstStyle/>
          <a:p>
            <a:pPr algn="ctr"/>
            <a:r>
              <a:rPr lang="el-GR" sz="3600" dirty="0">
                <a:solidFill>
                  <a:srgbClr val="C00000"/>
                </a:solidFill>
              </a:rPr>
              <a:t>Αρχές της έρευνας-δράσης</a:t>
            </a:r>
            <a:endParaRPr lang="el-GR" sz="3600" dirty="0" smtClean="0">
              <a:solidFill>
                <a:srgbClr val="C00000"/>
              </a:solidFill>
            </a:endParaRPr>
          </a:p>
        </p:txBody>
      </p:sp>
      <p:sp>
        <p:nvSpPr>
          <p:cNvPr id="3" name="Θέση κειμένου 2"/>
          <p:cNvSpPr>
            <a:spLocks noGrp="1"/>
          </p:cNvSpPr>
          <p:nvPr>
            <p:ph type="body" idx="1"/>
          </p:nvPr>
        </p:nvSpPr>
        <p:spPr>
          <a:xfrm>
            <a:off x="2567608" y="1052736"/>
            <a:ext cx="6624736" cy="4392488"/>
          </a:xfrm>
        </p:spPr>
        <p:txBody>
          <a:bodyPr rtlCol="0">
            <a:normAutofit/>
          </a:bodyPr>
          <a:lstStyle/>
          <a:p>
            <a:pPr marL="457200" indent="-457200" algn="just" rtl="0">
              <a:lnSpc>
                <a:spcPct val="100000"/>
              </a:lnSpc>
              <a:spcBef>
                <a:spcPts val="0"/>
              </a:spcBef>
              <a:buFont typeface="Arial" panose="020B0604020202020204" pitchFamily="34" charset="0"/>
              <a:buChar char="•"/>
            </a:pPr>
            <a:r>
              <a:rPr lang="el-GR" sz="3200" dirty="0" smtClean="0"/>
              <a:t>Η ομάδα συμμετέχει και συνεργάζεται σε όλα τα στάδια της ερευνητικής διαδικασίας.</a:t>
            </a:r>
          </a:p>
          <a:p>
            <a:pPr marL="457200" indent="-457200" algn="just" rtl="0">
              <a:lnSpc>
                <a:spcPct val="100000"/>
              </a:lnSpc>
              <a:spcBef>
                <a:spcPts val="0"/>
              </a:spcBef>
              <a:buFont typeface="Arial" panose="020B0604020202020204" pitchFamily="34" charset="0"/>
              <a:buChar char="•"/>
            </a:pPr>
            <a:r>
              <a:rPr lang="el-GR" sz="3200" dirty="0" smtClean="0"/>
              <a:t>Εμπλέκει τον ερευνητή και τα συνεργαζόμενα άτομα στη διαμόρφωση θεωριών για τις πρακτικές τους.</a:t>
            </a:r>
          </a:p>
          <a:p>
            <a:pPr marL="457200" indent="-457200" algn="just" rtl="0">
              <a:lnSpc>
                <a:spcPct val="100000"/>
              </a:lnSpc>
              <a:spcBef>
                <a:spcPts val="0"/>
              </a:spcBef>
              <a:buFont typeface="Arial" panose="020B0604020202020204" pitchFamily="34" charset="0"/>
              <a:buChar char="•"/>
            </a:pPr>
            <a:endParaRPr lang="en-US" sz="3200" dirty="0" smtClean="0"/>
          </a:p>
        </p:txBody>
      </p:sp>
    </p:spTree>
    <p:extLst>
      <p:ext uri="{BB962C8B-B14F-4D97-AF65-F5344CB8AC3E}">
        <p14:creationId xmlns:p14="http://schemas.microsoft.com/office/powerpoint/2010/main" val="2254821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711624" y="404664"/>
            <a:ext cx="7315200" cy="589384"/>
          </a:xfrm>
        </p:spPr>
        <p:txBody>
          <a:bodyPr rtlCol="0">
            <a:normAutofit/>
          </a:bodyPr>
          <a:lstStyle/>
          <a:p>
            <a:pPr algn="ctr"/>
            <a:r>
              <a:rPr lang="el-GR" sz="3600" dirty="0">
                <a:solidFill>
                  <a:srgbClr val="C00000"/>
                </a:solidFill>
              </a:rPr>
              <a:t>Αρχές της έρευνας-δράσης</a:t>
            </a:r>
            <a:endParaRPr lang="el-GR" sz="3600" dirty="0" smtClean="0">
              <a:solidFill>
                <a:srgbClr val="C00000"/>
              </a:solidFill>
            </a:endParaRPr>
          </a:p>
        </p:txBody>
      </p:sp>
      <p:sp>
        <p:nvSpPr>
          <p:cNvPr id="3" name="Θέση κειμένου 2"/>
          <p:cNvSpPr>
            <a:spLocks noGrp="1"/>
          </p:cNvSpPr>
          <p:nvPr>
            <p:ph type="body" idx="1"/>
          </p:nvPr>
        </p:nvSpPr>
        <p:spPr>
          <a:xfrm>
            <a:off x="2495600" y="1052736"/>
            <a:ext cx="6768752" cy="4392488"/>
          </a:xfrm>
        </p:spPr>
        <p:txBody>
          <a:bodyPr rtlCol="0">
            <a:normAutofit/>
          </a:bodyPr>
          <a:lstStyle/>
          <a:p>
            <a:pPr marL="457200" indent="-457200" algn="just" rtl="0">
              <a:lnSpc>
                <a:spcPct val="100000"/>
              </a:lnSpc>
              <a:spcBef>
                <a:spcPts val="0"/>
              </a:spcBef>
              <a:buFont typeface="Arial" panose="020B0604020202020204" pitchFamily="34" charset="0"/>
              <a:buChar char="•"/>
            </a:pPr>
            <a:r>
              <a:rPr lang="el-GR" sz="3200" dirty="0" smtClean="0"/>
              <a:t>Τηρείται προσωπικό ημερολόγιο του ερευνητή στο οποίο αποτυπώνονται α) οι γνώσεις που αποκτά με τις υπό μελέτη πρακτικές και β) οι γνώσεις που αποκτά από τη διαδικασία μελέτης αυτών των πρακτικών. </a:t>
            </a:r>
            <a:endParaRPr lang="en-US" sz="3200" dirty="0" smtClean="0"/>
          </a:p>
        </p:txBody>
      </p:sp>
    </p:spTree>
    <p:extLst>
      <p:ext uri="{BB962C8B-B14F-4D97-AF65-F5344CB8AC3E}">
        <p14:creationId xmlns:p14="http://schemas.microsoft.com/office/powerpoint/2010/main" val="3845083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711624" y="404664"/>
            <a:ext cx="7315200" cy="589384"/>
          </a:xfrm>
        </p:spPr>
        <p:txBody>
          <a:bodyPr rtlCol="0">
            <a:normAutofit/>
          </a:bodyPr>
          <a:lstStyle/>
          <a:p>
            <a:pPr algn="ctr"/>
            <a:r>
              <a:rPr lang="el-GR" sz="3600" dirty="0">
                <a:solidFill>
                  <a:srgbClr val="C00000"/>
                </a:solidFill>
              </a:rPr>
              <a:t>Αρχές της έρευνας-δράσης</a:t>
            </a:r>
            <a:endParaRPr lang="el-GR" sz="3600" dirty="0" smtClean="0">
              <a:solidFill>
                <a:srgbClr val="C00000"/>
              </a:solidFill>
            </a:endParaRPr>
          </a:p>
        </p:txBody>
      </p:sp>
      <p:sp>
        <p:nvSpPr>
          <p:cNvPr id="3" name="Θέση κειμένου 2"/>
          <p:cNvSpPr>
            <a:spLocks noGrp="1"/>
          </p:cNvSpPr>
          <p:nvPr>
            <p:ph type="body" idx="1"/>
          </p:nvPr>
        </p:nvSpPr>
        <p:spPr>
          <a:xfrm>
            <a:off x="3215680" y="1052736"/>
            <a:ext cx="5774432" cy="4392488"/>
          </a:xfrm>
        </p:spPr>
        <p:txBody>
          <a:bodyPr rtlCol="0">
            <a:normAutofit/>
          </a:bodyPr>
          <a:lstStyle/>
          <a:p>
            <a:pPr marL="457200" indent="-457200" algn="just" rtl="0">
              <a:lnSpc>
                <a:spcPct val="100000"/>
              </a:lnSpc>
              <a:spcBef>
                <a:spcPts val="0"/>
              </a:spcBef>
              <a:buFont typeface="Arial" panose="020B0604020202020204" pitchFamily="34" charset="0"/>
              <a:buChar char="•"/>
            </a:pPr>
            <a:r>
              <a:rPr lang="el-GR" sz="3200" dirty="0" smtClean="0"/>
              <a:t>Τηρούνται και άλλα αρχεία με προσήλωση στη λεπτομέρεια. Τα αρχεία αυτά περιλαμβάνουν ό,τι συμβαίνει αλλά και τις αντιδράσεις, τις εντυπώσεις και τις κρίσεις των συμμετεχόντων στα γεγονότα.</a:t>
            </a:r>
            <a:endParaRPr lang="en-US" sz="3200" dirty="0" smtClean="0"/>
          </a:p>
        </p:txBody>
      </p:sp>
    </p:spTree>
    <p:extLst>
      <p:ext uri="{BB962C8B-B14F-4D97-AF65-F5344CB8AC3E}">
        <p14:creationId xmlns:p14="http://schemas.microsoft.com/office/powerpoint/2010/main" val="2876015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tf03896101">
  <a:themeElements>
    <a:clrScheme name="ChildrenFriends">
      <a:dk1>
        <a:srgbClr val="404040"/>
      </a:dk1>
      <a:lt1>
        <a:sysClr val="window" lastClr="FFFFFF"/>
      </a:lt1>
      <a:dk2>
        <a:srgbClr val="000000"/>
      </a:dk2>
      <a:lt2>
        <a:srgbClr val="EAEAEA"/>
      </a:lt2>
      <a:accent1>
        <a:srgbClr val="A63121"/>
      </a:accent1>
      <a:accent2>
        <a:srgbClr val="318DCB"/>
      </a:accent2>
      <a:accent3>
        <a:srgbClr val="F28330"/>
      </a:accent3>
      <a:accent4>
        <a:srgbClr val="50B852"/>
      </a:accent4>
      <a:accent5>
        <a:srgbClr val="EEAD1D"/>
      </a:accent5>
      <a:accent6>
        <a:srgbClr val="A68555"/>
      </a:accent6>
      <a:hlink>
        <a:srgbClr val="F28330"/>
      </a:hlink>
      <a:folHlink>
        <a:srgbClr val="969696"/>
      </a:folHlink>
    </a:clrScheme>
    <a:fontScheme name="Times New Roman-Arial">
      <a:maj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3246378_TF03896101" id="{D6C6EB41-DD7D-420A-A196-6FC490ABE6E9}" vid="{F30BB125-EEE8-4F8A-83C5-18D727329F3C}"/>
    </a:ext>
  </a:extLst>
</a:theme>
</file>

<file path=ppt/theme/theme2.xml><?xml version="1.0" encoding="utf-8"?>
<a:theme xmlns:a="http://schemas.openxmlformats.org/drawingml/2006/main" name="Θέμα του Office">
  <a:themeElements>
    <a:clrScheme name="ChildrenFriends">
      <a:dk1>
        <a:srgbClr val="404040"/>
      </a:dk1>
      <a:lt1>
        <a:sysClr val="window" lastClr="FFFFFF"/>
      </a:lt1>
      <a:dk2>
        <a:srgbClr val="000000"/>
      </a:dk2>
      <a:lt2>
        <a:srgbClr val="EAEAEA"/>
      </a:lt2>
      <a:accent1>
        <a:srgbClr val="A63121"/>
      </a:accent1>
      <a:accent2>
        <a:srgbClr val="318DCB"/>
      </a:accent2>
      <a:accent3>
        <a:srgbClr val="F28330"/>
      </a:accent3>
      <a:accent4>
        <a:srgbClr val="50B852"/>
      </a:accent4>
      <a:accent5>
        <a:srgbClr val="EEAD1D"/>
      </a:accent5>
      <a:accent6>
        <a:srgbClr val="A68555"/>
      </a:accent6>
      <a:hlink>
        <a:srgbClr val="F28330"/>
      </a:hlink>
      <a:folHlink>
        <a:srgbClr val="969696"/>
      </a:folHlink>
    </a:clrScheme>
    <a:fontScheme name="Times New Roman-Arial">
      <a:maj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ChildrenFriends">
      <a:dk1>
        <a:srgbClr val="404040"/>
      </a:dk1>
      <a:lt1>
        <a:sysClr val="window" lastClr="FFFFFF"/>
      </a:lt1>
      <a:dk2>
        <a:srgbClr val="000000"/>
      </a:dk2>
      <a:lt2>
        <a:srgbClr val="EAEAEA"/>
      </a:lt2>
      <a:accent1>
        <a:srgbClr val="A63121"/>
      </a:accent1>
      <a:accent2>
        <a:srgbClr val="318DCB"/>
      </a:accent2>
      <a:accent3>
        <a:srgbClr val="F28330"/>
      </a:accent3>
      <a:accent4>
        <a:srgbClr val="50B852"/>
      </a:accent4>
      <a:accent5>
        <a:srgbClr val="EEAD1D"/>
      </a:accent5>
      <a:accent6>
        <a:srgbClr val="A68555"/>
      </a:accent6>
      <a:hlink>
        <a:srgbClr val="F28330"/>
      </a:hlink>
      <a:folHlink>
        <a:srgbClr val="969696"/>
      </a:folHlink>
    </a:clrScheme>
    <a:fontScheme name="Times New Roman-Arial">
      <a:maj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A15C6C-6BB6-4DB6-B7D6-7F14EAB2CC5C}">
  <ds:schemaRef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40262f94-9f35-4ac3-9a90-690165a166b7"/>
    <ds:schemaRef ds:uri="a4f35948-e619-41b3-aa29-22878b09cfd2"/>
    <ds:schemaRef ds:uri="http://www.w3.org/XML/1998/namespace"/>
  </ds:schemaRefs>
</ds:datastoreItem>
</file>

<file path=customXml/itemProps2.xml><?xml version="1.0" encoding="utf-8"?>
<ds:datastoreItem xmlns:ds="http://schemas.openxmlformats.org/officeDocument/2006/customXml" ds:itemID="{9EDF6667-B669-49A4-BBE6-2132BA71C0C7}">
  <ds:schemaRefs>
    <ds:schemaRef ds:uri="http://schemas.microsoft.com/sharepoint/v3/contenttype/forms"/>
  </ds:schemaRefs>
</ds:datastoreItem>
</file>

<file path=customXml/itemProps3.xml><?xml version="1.0" encoding="utf-8"?>
<ds:datastoreItem xmlns:ds="http://schemas.openxmlformats.org/officeDocument/2006/customXml" ds:itemID="{4A369AEE-D726-45B1-ACA9-0D6048C368C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tf03896101</Template>
  <TotalTime>935</TotalTime>
  <Words>311</Words>
  <Application>Microsoft Office PowerPoint</Application>
  <PresentationFormat>Ευρεία οθόνη</PresentationFormat>
  <Paragraphs>42</Paragraphs>
  <Slides>10</Slides>
  <Notes>10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10</vt:i4>
      </vt:variant>
    </vt:vector>
  </HeadingPairs>
  <TitlesOfParts>
    <vt:vector size="13" baseType="lpstr">
      <vt:lpstr>Arial</vt:lpstr>
      <vt:lpstr>Times New Roman</vt:lpstr>
      <vt:lpstr>tf03896101</vt:lpstr>
      <vt:lpstr>Μαρία Βεργέτη Καθηγήτρια Κοινωνιολογίας Δ.Π.Θ.</vt:lpstr>
      <vt:lpstr>Έρευνα-δράση</vt:lpstr>
      <vt:lpstr>Έρευνα-δράση</vt:lpstr>
      <vt:lpstr>Έρευνα-Δράση</vt:lpstr>
      <vt:lpstr>Αρχές της έρευνας-δράσης</vt:lpstr>
      <vt:lpstr>Αρχές της έρευνας-δράσης</vt:lpstr>
      <vt:lpstr>Αρχές της έρευνας-δράσης</vt:lpstr>
      <vt:lpstr>Αρχές της έρευνας-δράσης</vt:lpstr>
      <vt:lpstr>Αρχές της έρευνας-δράσης</vt:lpstr>
      <vt:lpstr>Μελέτες Περίπτωσης (Case Studies)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Διάταξη τίτλου</dc:title>
  <dc:creator>Mike</dc:creator>
  <cp:lastModifiedBy>Maria Vergeti</cp:lastModifiedBy>
  <cp:revision>244</cp:revision>
  <dcterms:created xsi:type="dcterms:W3CDTF">2018-05-14T18:57:32Z</dcterms:created>
  <dcterms:modified xsi:type="dcterms:W3CDTF">2020-03-31T12:24:22Z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TC038961019991</vt:lpwstr>
  </property>
  <property fmtid="{D5CDD505-2E9C-101B-9397-08002B2CF9AE}" pid="3" name="ContentTypeId">
    <vt:lpwstr>0x010100AA3F7D94069FF64A86F7DFF56D60E3BE</vt:lpwstr>
  </property>
</Properties>
</file>