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93" r:id="rId3"/>
    <p:sldId id="295" r:id="rId4"/>
    <p:sldId id="297" r:id="rId5"/>
    <p:sldId id="306" r:id="rId6"/>
    <p:sldId id="305" r:id="rId7"/>
    <p:sldId id="303" r:id="rId8"/>
    <p:sldId id="304" r:id="rId9"/>
    <p:sldId id="307" r:id="rId10"/>
    <p:sldId id="308" r:id="rId11"/>
    <p:sldId id="309" r:id="rId12"/>
    <p:sldId id="310" r:id="rId13"/>
    <p:sldId id="311" r:id="rId14"/>
    <p:sldId id="29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68761"/>
            <a:ext cx="7772400" cy="2331690"/>
          </a:xfrm>
        </p:spPr>
        <p:txBody>
          <a:bodyPr anchor="ctr">
            <a:normAutofit fontScale="90000"/>
          </a:bodyPr>
          <a:lstStyle/>
          <a:p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Universität  </a:t>
            </a:r>
            <a:r>
              <a:rPr lang="de-DE" sz="2200" i="1" dirty="0" err="1">
                <a:latin typeface="Algerian" pitchFamily="82" charset="0"/>
                <a:cs typeface="Arial" pitchFamily="34" charset="0"/>
              </a:rPr>
              <a:t>Dimokritos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 von Thrakien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de-DE" sz="2200" dirty="0">
                <a:latin typeface="Arial" pitchFamily="34" charset="0"/>
                <a:cs typeface="Arial" pitchFamily="34" charset="0"/>
              </a:rPr>
            </a:br>
            <a:r>
              <a:rPr lang="el-G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de-DE" sz="2200" i="1" dirty="0">
                <a:latin typeface="Arial" pitchFamily="34" charset="0"/>
                <a:cs typeface="Arial" pitchFamily="34" charset="0"/>
              </a:rPr>
              <a:t>Pädagogische Abteilung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1o  Semester 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Deutsch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als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Fremdsprache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br>
              <a:rPr lang="el-GR" dirty="0"/>
            </a:br>
            <a:r>
              <a:rPr lang="de-DE" dirty="0"/>
              <a:t> </a:t>
            </a:r>
            <a:br>
              <a:rPr lang="el-GR" dirty="0"/>
            </a:br>
            <a:r>
              <a:rPr lang="de-DE" dirty="0"/>
              <a:t> </a:t>
            </a:r>
            <a:endParaRPr lang="en-US" altLang="el-GR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2709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</a:pPr>
            <a:r>
              <a:rPr lang="de-DE" altLang="el-GR" sz="2000" dirty="0">
                <a:solidFill>
                  <a:srgbClr val="000A1E"/>
                </a:solidFill>
              </a:rPr>
              <a:t>Lehrerin</a:t>
            </a:r>
            <a:r>
              <a:rPr lang="en-US" altLang="el-GR" sz="2000" dirty="0">
                <a:solidFill>
                  <a:srgbClr val="000A1E"/>
                </a:solidFill>
              </a:rPr>
              <a:t>: A</a:t>
            </a:r>
            <a:r>
              <a:rPr lang="el-GR" altLang="el-GR" sz="2000" dirty="0" err="1">
                <a:solidFill>
                  <a:srgbClr val="000A1E"/>
                </a:solidFill>
              </a:rPr>
              <a:t>θανασία</a:t>
            </a:r>
            <a:r>
              <a:rPr lang="el-GR" altLang="el-GR" sz="2000" dirty="0">
                <a:solidFill>
                  <a:srgbClr val="000A1E"/>
                </a:solidFill>
              </a:rPr>
              <a:t> </a:t>
            </a:r>
            <a:r>
              <a:rPr lang="el-GR" altLang="el-GR" sz="2000" dirty="0" err="1">
                <a:solidFill>
                  <a:srgbClr val="000A1E"/>
                </a:solidFill>
              </a:rPr>
              <a:t>Μούτλια</a:t>
            </a:r>
            <a:endParaRPr lang="el-G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>
                <a:solidFill>
                  <a:srgbClr val="000A1E"/>
                </a:solidFill>
              </a:rPr>
              <a:t>amoutlia@eled.duth.gr</a:t>
            </a:r>
            <a:endParaRPr lang="fr-F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>
                <a:solidFill>
                  <a:srgbClr val="000A1E"/>
                </a:solidFill>
              </a:rPr>
              <a:t>Ώρες συνεργασίας</a:t>
            </a:r>
            <a:r>
              <a:rPr lang="en-US" altLang="el-GR" sz="2000" dirty="0">
                <a:solidFill>
                  <a:srgbClr val="000A1E"/>
                </a:solidFill>
              </a:rPr>
              <a:t>: </a:t>
            </a:r>
            <a:r>
              <a:rPr lang="el-GR" altLang="el-GR" sz="2000" dirty="0">
                <a:solidFill>
                  <a:srgbClr val="000A1E"/>
                </a:solidFill>
              </a:rPr>
              <a:t>Τρίτη 11</a:t>
            </a:r>
            <a:r>
              <a:rPr lang="en-US" altLang="el-GR" sz="2000" dirty="0">
                <a:solidFill>
                  <a:srgbClr val="000A1E"/>
                </a:solidFill>
              </a:rPr>
              <a:t>:00-1</a:t>
            </a:r>
            <a:r>
              <a:rPr lang="el-GR" altLang="el-GR" sz="2000" dirty="0">
                <a:solidFill>
                  <a:srgbClr val="000A1E"/>
                </a:solidFill>
              </a:rPr>
              <a:t>3</a:t>
            </a:r>
            <a:r>
              <a:rPr lang="en-US" altLang="el-GR" sz="2000" dirty="0">
                <a:solidFill>
                  <a:srgbClr val="000A1E"/>
                </a:solidFill>
              </a:rPr>
              <a:t>:00</a:t>
            </a:r>
            <a:endParaRPr lang="el-GR" altLang="el-GR" sz="2000" dirty="0">
              <a:solidFill>
                <a:srgbClr val="000A1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Wie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kannst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du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 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beschreiben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Πηγαίνω συχνά στο κέντρο της πόλης και εκεί κάνω περίπατο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endParaRPr lang="el-GR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Κανείς μπορεί να αθληθεί, να πάει κινηματογράφο ή στο </a:t>
            </a:r>
            <a:r>
              <a:rPr lang="el-GR" dirty="0" err="1">
                <a:solidFill>
                  <a:srgbClr val="202124"/>
                </a:solidFill>
                <a:latin typeface="arial" panose="020B0604020202020204" pitchFamily="34" charset="0"/>
              </a:rPr>
              <a:t>θέατροκαι</a:t>
            </a:r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 με φίλους να κάνει βόλτα </a:t>
            </a:r>
            <a:r>
              <a:rPr lang="el-GR">
                <a:solidFill>
                  <a:srgbClr val="202124"/>
                </a:solidFill>
                <a:latin typeface="arial" panose="020B0604020202020204" pitchFamily="34" charset="0"/>
              </a:rPr>
              <a:t>στο πάρκο</a:t>
            </a:r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Πηγαίνω στο πάρκο για να παίξω με φίλους ποδόσφαιρο ή </a:t>
            </a:r>
            <a:r>
              <a:rPr lang="el-GR" dirty="0" err="1">
                <a:solidFill>
                  <a:srgbClr val="202124"/>
                </a:solidFill>
                <a:latin typeface="arial" panose="020B0604020202020204" pitchFamily="34" charset="0"/>
              </a:rPr>
              <a:t>βόλλευ</a:t>
            </a:r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Η πόλη βρίσκεται στην θάλασσα και έχει μια παραλία. Πηγαίνω συχνά στην παραλία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fahre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oft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in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Stadtzentrum und gehe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dort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spazieren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Das Freizeitangebot ist (sehr) groß und gut.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Man kann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Sport treiben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, mit Freunde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in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Kino oder (in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) Theater gehen und mit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Familie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Park spazieren gehen.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gehe oft in 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Park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Wald,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um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dort mit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Freunde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Volleyball oder Fußball zu spielen.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liegt a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Meer und es gibt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Strand. Ich gehe oft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Strand.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097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Wie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kannst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du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 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beschreiben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endParaRPr lang="el-GR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endParaRPr lang="el-GR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endParaRPr lang="el-GR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Στην </a:t>
            </a:r>
            <a:r>
              <a:rPr lang="el-GR" dirty="0" err="1">
                <a:solidFill>
                  <a:srgbClr val="191919"/>
                </a:solidFill>
                <a:latin typeface="Verdana" panose="020B0604030504040204" pitchFamily="34" charset="0"/>
              </a:rPr>
              <a:t>λαική</a:t>
            </a:r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αγοράζω συχνά φρέσκα φρούτα και λαχανικά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Εκτός από αυτό υπάρχει μια πισίνα. Το καλοκαίρι πηγαίνω με φίλους και φίλες στην πισίνα.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Auf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Marktplatz gibt es dreimal pro Woche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Markt. Dort kann man immer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frisch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Produkte kaufen.</a:t>
            </a:r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Auf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Markt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kaufe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ich oft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frisch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Obst und Gemüse.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Außerdem gibt es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Schwimmbad.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Sommer gehe ich mit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Freunde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Freundinnen in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Schwimmbad.</a:t>
            </a:r>
            <a:br>
              <a:rPr lang="de-DE" dirty="0"/>
            </a:br>
            <a:br>
              <a:rPr lang="de-DE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2816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Wie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kannst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du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 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beschreiben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Υπάρχουν παιδικές χαρές. </a:t>
            </a:r>
            <a:r>
              <a:rPr lang="el-GR" dirty="0" err="1">
                <a:solidFill>
                  <a:srgbClr val="191919"/>
                </a:solidFill>
                <a:latin typeface="Verdana" panose="020B0604030504040204" pitchFamily="34" charset="0"/>
              </a:rPr>
              <a:t>Εκει</a:t>
            </a:r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 μπορούν να παίξουν τα παιδιά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Γυμνάζομαι και προπονούμαι τρεις φορές την εβδομάδα στο γυμναστήριο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Υπάρχουν συχνά καλές συναυλίες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Υπάρχουν πολλά εστιατόρια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Εκεί μπορεί κανείς να φάει καλά. 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Es gibt viel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Spielplätze. Dort können die Kinder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spielen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mache gern Sport und trainiere dreimal pro Woche 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Fitnessstudio.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Es gibt oft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gut</a:t>
            </a:r>
            <a:r>
              <a:rPr lang="de-DE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Konzerte.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Es gibt viel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Restaurants. Dort kann man gut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essen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.</a:t>
            </a:r>
            <a:br>
              <a:rPr lang="de-DE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5429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Wohnst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du gern/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nicht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gern in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lebe gern hier, </a:t>
            </a:r>
            <a:r>
              <a:rPr lang="de-DE" b="1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denn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die Stadt ist sehr ruhig und gemütlich.</a:t>
            </a:r>
          </a:p>
          <a:p>
            <a:br>
              <a:rPr lang="de-DE" dirty="0"/>
            </a:br>
            <a:endParaRPr lang="de-DE" dirty="0"/>
          </a:p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de-DE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finde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die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 langweilig.</a:t>
            </a:r>
          </a:p>
          <a:p>
            <a:r>
              <a:rPr lang="de-DE" b="1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Deshalb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will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ich nicht mehr hier leben.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wohne gern hier,…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 </a:t>
            </a:r>
            <a:r>
              <a:rPr lang="de-DE" b="1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weil</a:t>
            </a:r>
            <a:r>
              <a:rPr lang="de-DE" b="1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sehr interessant </a:t>
            </a:r>
            <a:r>
              <a:rPr lang="de-DE" b="1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ist.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 </a:t>
            </a:r>
            <a:r>
              <a:rPr lang="de-DE" b="1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weil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man viel machen kann.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 weil meine Familie hier lebt.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 weil ich hier gut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Freunde habe.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……weil ich hier studiere.</a:t>
            </a:r>
          </a:p>
          <a:p>
            <a:br>
              <a:rPr lang="de-DE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4065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303F9D-9737-7D61-1352-5505A2453A2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de-DE" sz="2800" dirty="0"/>
            </a:br>
            <a:r>
              <a:rPr lang="de-DE" sz="2800" dirty="0"/>
              <a:t>Danke für Ihre Aufmerksamkeit</a:t>
            </a:r>
            <a:br>
              <a:rPr lang="el-GR" sz="1400" dirty="0"/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67BA57-9F68-CD6C-A4ED-485C4CED7119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l-G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endParaRPr lang="el-G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endParaRPr lang="el-G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endParaRPr lang="el-G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Ευχαριστώ για την προσοχή σας </a:t>
            </a:r>
          </a:p>
        </p:txBody>
      </p:sp>
    </p:spTree>
    <p:extLst>
      <p:ext uri="{BB962C8B-B14F-4D97-AF65-F5344CB8AC3E}">
        <p14:creationId xmlns:p14="http://schemas.microsoft.com/office/powerpoint/2010/main" val="87970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Meine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Stadt </a:t>
            </a:r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Η πόλη μου</a:t>
            </a:r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Πού κατοικείς;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Πού βρίσκεται η πόλη;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Πόσους κατοίκους έχει η πόλη;</a:t>
            </a:r>
          </a:p>
          <a:p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Τι υπάρχει εκεί;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Τι μπορεί κανείς να κάνει εκεί;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Ζεις ευχάριστα εκεί; 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Που ζούσες πριν;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Που επιθυμείς να ζεις; 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Wo wohnst du? 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Wo liegt die Stadt? 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Wie viele Einwohner hat die Stadt? 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Was gibt es dort?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Was kann man dort machen?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Lebst du gern dort?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Wo hast du vorher gelebt? </a:t>
            </a:r>
          </a:p>
          <a:p>
            <a:r>
              <a:rPr lang="de-DE" b="0" i="1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Wo möchtest du leben?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29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Wo 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wohnst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du? 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9D30994-98C8-8CE8-A6C0-2CD65A500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34438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liegt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Norden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Süden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Westen/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Osten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Zentrum von…</a:t>
            </a:r>
            <a:b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</a:b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Das Dorf liegt in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Nähe von 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……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.</a:t>
            </a:r>
            <a:b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</a:br>
            <a:endParaRPr lang="de-DE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Das Dorf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liegt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bei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Berlin.</a:t>
            </a:r>
          </a:p>
          <a:p>
            <a:pPr algn="l" fontAlgn="base"/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0B2FB9-7076-201B-EE3E-7FF878EF7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184035" cy="43443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lebe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wohne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in Berlin in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Türkei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/in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 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Schweiz.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lebe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wohne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in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einer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in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einem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Dorf/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auf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Land.</a:t>
            </a:r>
          </a:p>
          <a:p>
            <a:r>
              <a:rPr lang="de-DE" b="0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Mein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Stadtteil 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heißt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Mein Stadtviertel 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heißt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…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hat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fast/über 40.000 Einwohner.</a:t>
            </a:r>
            <a:endParaRPr lang="el-GR" dirty="0"/>
          </a:p>
          <a:p>
            <a:pPr marL="0" indent="0">
              <a:buNone/>
            </a:pPr>
            <a:b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</a:b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2585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C0FD1A-4B5F-51EE-A148-12BF1D3FDD4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Wie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meine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Stadt ?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4786B3-7461-4FB5-F4A7-4907551EA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Stadt/Das Dorf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ist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klein/groß/nicht sehr groß.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wohne/lebe (nicht)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gern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in…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lebe in…, aber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u="sng" dirty="0">
                <a:solidFill>
                  <a:srgbClr val="191919"/>
                </a:solidFill>
                <a:latin typeface="Verdana" panose="020B0604030504040204" pitchFamily="34" charset="0"/>
              </a:rPr>
              <a:t>studiere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in…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wohne gern in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dieser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lebe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lieber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auf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Land als in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Stadt.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3251F10-59AA-9DE5-5CF9-7D26AC7A7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Stadt/Der Stadtteil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gefällt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mir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(nicht).</a:t>
            </a:r>
          </a:p>
          <a:p>
            <a:br>
              <a:rPr lang="de-DE" dirty="0"/>
            </a:b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Meine Freunde und Familie leben (auch) hier.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802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Was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gibt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es in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 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Flughafen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= το αεροδρόμιο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d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ie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Kneipe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=η μπυραρία 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das Cafés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= το καφέ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das Restaurant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= το εστιατόριο</a:t>
            </a:r>
            <a:endParaRPr lang="de-DE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de-DE" sz="180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das Einkaufszentrum</a:t>
            </a:r>
            <a:r>
              <a:rPr lang="el-GR" sz="180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= το εμπορικό κέντρο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das Geschäft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= το κατάστημα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das Rathaus 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= το δημαρχείο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die Kirche 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= η εκκλησία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die Sehenswürdigkeiten 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= τα αξιοθέατα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Besichtigen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= επισκέπτομαι αξιοθέατα</a:t>
            </a:r>
            <a:endParaRPr lang="en-US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 err="1">
                <a:solidFill>
                  <a:srgbClr val="191919"/>
                </a:solidFill>
                <a:latin typeface="Verdana" panose="020B0604030504040204" pitchFamily="34" charset="0"/>
              </a:rPr>
              <a:t>Besuchen</a:t>
            </a:r>
            <a:r>
              <a:rPr lang="en-US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= επισκέπτομαι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hat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Flughafen.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In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Stadtteil gibt es viel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Kneipen, Cafés und Restaurants.</a:t>
            </a:r>
            <a:endParaRPr lang="de-DE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Es gibt viel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Hotels, Geschäfte, Supermärkte und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groß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sz="160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Einkaufszentrum.</a:t>
            </a:r>
            <a:endParaRPr lang="de-DE" sz="1600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Hier kann man sehr viel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Sehenswürdigkeiten wie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das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alt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Rathaus und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die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Kirche besichtigen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386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C0FD1A-4B5F-51EE-A148-12BF1D3FDD4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Was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gibt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es in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 ?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4786B3-7461-4FB5-F4A7-4907551EA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Es gibt auch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Kino,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Park und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Museum.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In… haben wir </a:t>
            </a:r>
          </a:p>
          <a:p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Bäckerei, 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Metzgerei und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klein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Lebensmittelgeschäft.</a:t>
            </a:r>
            <a:br>
              <a:rPr lang="de-DE" dirty="0"/>
            </a:br>
            <a:endParaRPr lang="de-DE" dirty="0"/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Außerdem 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(εκτός </a:t>
            </a:r>
            <a:r>
              <a:rPr lang="el-GR" b="0" i="0" dirty="0" err="1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απ΄αυτό</a:t>
            </a:r>
            <a:r>
              <a:rPr lang="el-GR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)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gibt es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Arzt und 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eine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Apotheke.</a:t>
            </a:r>
          </a:p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3251F10-59AA-9DE5-5CF9-7D26AC7A7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0000"/>
                </a:solidFill>
                <a:latin typeface="Verdana" panose="020B0604030504040204" pitchFamily="34" charset="0"/>
              </a:rPr>
              <a:t>da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Kino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der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Park 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dirty="0">
                <a:solidFill>
                  <a:srgbClr val="FF0000"/>
                </a:solidFill>
                <a:latin typeface="Verdana" panose="020B0604030504040204" pitchFamily="34" charset="0"/>
              </a:rPr>
              <a:t>da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Museum</a:t>
            </a:r>
          </a:p>
          <a:p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die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Bäckerei</a:t>
            </a:r>
          </a:p>
          <a:p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die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Metzgerei </a:t>
            </a:r>
          </a:p>
          <a:p>
            <a:r>
              <a:rPr lang="de-DE" dirty="0">
                <a:solidFill>
                  <a:srgbClr val="FF0000"/>
                </a:solidFill>
                <a:latin typeface="Verdana" panose="020B0604030504040204" pitchFamily="34" charset="0"/>
              </a:rPr>
              <a:t>da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Lebensmittelgeschäft</a:t>
            </a:r>
          </a:p>
          <a:p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die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Apotheke </a:t>
            </a:r>
          </a:p>
          <a:p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Arzt / 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die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 Arztpraxis</a:t>
            </a:r>
          </a:p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0955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Wortschatz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-</a:t>
            </a: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Λεξιλόγιο</a:t>
            </a:r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Ζω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Η πόλη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Το χωριό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Η ύπαιθρος- η χώρα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Το τμήμα της πόλης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Το οικοδομικό τετράγωνο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Οι κάτοικοι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Η πόλη βρίσκεται στον Βορρά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Στον νότο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Στα δυτικά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Στα ανατολικά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Στο κέντρο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lebe</a:t>
            </a:r>
            <a:r>
              <a:rPr lang="en-US" u="sng" dirty="0">
                <a:solidFill>
                  <a:srgbClr val="191919"/>
                </a:solidFill>
                <a:latin typeface="Verdana" panose="020B0604030504040204" pitchFamily="34" charset="0"/>
              </a:rPr>
              <a:t>n</a:t>
            </a:r>
            <a:endParaRPr lang="el-GR" b="0" i="0" u="sng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Das Dorf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Das Land</a:t>
            </a:r>
          </a:p>
          <a:p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Der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Stadtteil  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Das Stadtviertel 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Einwohner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liegt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Norden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Süden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Westen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Osten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Zentrum von…</a:t>
            </a:r>
          </a:p>
          <a:p>
            <a:pPr algn="l" fontAlgn="base">
              <a:buFont typeface="Wingdings" panose="05000000000000000000" pitchFamily="2" charset="2"/>
              <a:buChar char="Ø"/>
            </a:pP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207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Wortschatz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-</a:t>
            </a: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Λεξιλόγιο</a:t>
            </a:r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 Η πόλη βρίσκεται κοντά στο..</a:t>
            </a:r>
          </a:p>
          <a:p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Η πόλη βρίσκεται δίπλα στην….</a:t>
            </a:r>
            <a:r>
              <a:rPr lang="de-DE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endParaRPr lang="el-G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Κατοικώ ευχάριστα στην πόλη/ σ΄ αυτή την πόλη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Ζω </a:t>
            </a:r>
            <a:r>
              <a:rPr lang="el-GR" dirty="0" err="1">
                <a:solidFill>
                  <a:srgbClr val="202124"/>
                </a:solidFill>
                <a:latin typeface="arial" panose="020B0604020202020204" pitchFamily="34" charset="0"/>
              </a:rPr>
              <a:t>πιό</a:t>
            </a:r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 ευχάριστα στη ύπαιθρο </a:t>
            </a:r>
            <a:r>
              <a:rPr lang="el-GR" dirty="0" err="1">
                <a:solidFill>
                  <a:srgbClr val="202124"/>
                </a:solidFill>
                <a:latin typeface="arial" panose="020B0604020202020204" pitchFamily="34" charset="0"/>
              </a:rPr>
              <a:t>απ</a:t>
            </a:r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΄ ότι στην πόλη</a:t>
            </a: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Η πόλη / το τμήμα της πόλης μου αρέσει (δεν μου αρέσει)</a:t>
            </a:r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Αρέσω 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Κάτι μου αρέσει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liegt in  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Nähe von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 </a:t>
            </a:r>
            <a:r>
              <a:rPr lang="en-US" u="sng" dirty="0">
                <a:solidFill>
                  <a:srgbClr val="191919"/>
                </a:solidFill>
                <a:latin typeface="Verdana" panose="020B0604030504040204" pitchFamily="34" charset="0"/>
              </a:rPr>
              <a:t>l</a:t>
            </a:r>
            <a:r>
              <a:rPr lang="de-DE" u="sng" dirty="0" err="1">
                <a:solidFill>
                  <a:srgbClr val="191919"/>
                </a:solidFill>
                <a:latin typeface="Verdana" panose="020B0604030504040204" pitchFamily="34" charset="0"/>
              </a:rPr>
              <a:t>iegt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r>
              <a:rPr lang="de-DE" u="sng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bei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dirty="0" err="1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Alexandroupolis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.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wohne gern in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dieser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lebe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lieber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auf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Land als in 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Stadt.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Die Stadt/Der Stadtteil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gefällt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de-DE" b="0" i="0" u="sng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mir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(nicht).</a:t>
            </a:r>
            <a:endParaRPr lang="el-GR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 err="1">
                <a:solidFill>
                  <a:srgbClr val="191919"/>
                </a:solidFill>
                <a:latin typeface="Verdana" panose="020B0604030504040204" pitchFamily="34" charset="0"/>
              </a:rPr>
              <a:t>gefallen</a:t>
            </a:r>
            <a:r>
              <a:rPr lang="en-US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endParaRPr lang="el-GR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en-US" dirty="0" err="1">
                <a:solidFill>
                  <a:srgbClr val="191919"/>
                </a:solidFill>
                <a:latin typeface="Verdana" panose="020B0604030504040204" pitchFamily="34" charset="0"/>
              </a:rPr>
              <a:t>Etwas</a:t>
            </a:r>
            <a:r>
              <a:rPr lang="en-US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191919"/>
                </a:solidFill>
                <a:latin typeface="Verdana" panose="020B0604030504040204" pitchFamily="34" charset="0"/>
              </a:rPr>
              <a:t>gef</a:t>
            </a:r>
            <a:r>
              <a:rPr lang="de-DE" dirty="0" err="1">
                <a:solidFill>
                  <a:srgbClr val="191919"/>
                </a:solidFill>
                <a:latin typeface="Verdana" panose="020B0604030504040204" pitchFamily="34" charset="0"/>
              </a:rPr>
              <a:t>ällt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mir</a:t>
            </a: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endParaRPr lang="de-DE" b="0" i="0" dirty="0">
              <a:solidFill>
                <a:srgbClr val="191919"/>
              </a:solidFill>
              <a:effectLst/>
              <a:latin typeface="Verdana" panose="020B0604030504040204" pitchFamily="34" charset="0"/>
            </a:endParaRPr>
          </a:p>
          <a:p>
            <a:pPr algn="l" fontAlgn="base"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281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21128-6A4D-836F-C75F-DB6A6B91C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Wie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kannst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du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deiner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Stadt 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beschreiben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051E33-3171-771A-4032-49BC62AB4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Η πόλη μου είναι μικρή και φιλική. Η παλιά πόλη είναι ήσυχη(ειρηνική) και όμορφη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Δεν έχει πυκνή συγκοινωνία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Δεν έχει μετρό και ηλεκτρικό τρένο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Υπάρχουν πολλά να κάνουν οι νέοι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Στο κέντρο υπάρχουν πολλά καταστήματα</a:t>
            </a:r>
            <a:r>
              <a:rPr lang="de-DE" dirty="0">
                <a:solidFill>
                  <a:srgbClr val="191919"/>
                </a:solidFill>
                <a:latin typeface="Verdana" panose="020B0604030504040204" pitchFamily="34" charset="0"/>
              </a:rPr>
              <a:t> </a:t>
            </a:r>
            <a:endParaRPr lang="el-GR" dirty="0">
              <a:solidFill>
                <a:srgbClr val="191919"/>
              </a:solidFill>
              <a:latin typeface="Verdana" panose="020B0604030504040204" pitchFamily="34" charset="0"/>
            </a:endParaRPr>
          </a:p>
          <a:p>
            <a:r>
              <a:rPr lang="el-GR" dirty="0" err="1">
                <a:solidFill>
                  <a:srgbClr val="191919"/>
                </a:solidFill>
                <a:latin typeface="Verdana" panose="020B0604030504040204" pitchFamily="34" charset="0"/>
              </a:rPr>
              <a:t>Εκει</a:t>
            </a:r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 μπορεί κανείς να πάει για ψώνια</a:t>
            </a:r>
          </a:p>
          <a:p>
            <a:r>
              <a:rPr lang="el-GR" dirty="0">
                <a:solidFill>
                  <a:srgbClr val="191919"/>
                </a:solidFill>
                <a:latin typeface="Verdana" panose="020B0604030504040204" pitchFamily="34" charset="0"/>
              </a:rPr>
              <a:t>Πηγαίνω συχνά με τους φίλους /με τις φίλες μου για ψώνια</a:t>
            </a:r>
            <a:endParaRPr lang="de-DE" dirty="0">
              <a:solidFill>
                <a:srgbClr val="202124"/>
              </a:solidFill>
              <a:latin typeface="arial" panose="020B060402020202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70581D-CA1D-88C6-E218-C97CE875C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Meine</a:t>
            </a:r>
            <a:r>
              <a:rPr lang="en-US" dirty="0"/>
              <a:t> Stadt </a:t>
            </a:r>
            <a:r>
              <a:rPr lang="en-US" dirty="0" err="1"/>
              <a:t>ist</a:t>
            </a:r>
            <a:r>
              <a:rPr lang="en-US" dirty="0"/>
              <a:t>  </a:t>
            </a:r>
            <a:r>
              <a:rPr lang="en-US" dirty="0" err="1"/>
              <a:t>klein</a:t>
            </a:r>
            <a:r>
              <a:rPr lang="en-US" dirty="0"/>
              <a:t> </a:t>
            </a:r>
            <a:r>
              <a:rPr lang="de-DE" dirty="0"/>
              <a:t> und freundlich. Die Altstadt ist r</a:t>
            </a:r>
            <a:r>
              <a:rPr lang="en-US" dirty="0"/>
              <a:t>u</a:t>
            </a:r>
            <a:r>
              <a:rPr lang="de-DE" dirty="0" err="1"/>
              <a:t>hig</a:t>
            </a:r>
            <a:r>
              <a:rPr lang="de-DE" dirty="0"/>
              <a:t> friedlich und schön.</a:t>
            </a:r>
          </a:p>
          <a:p>
            <a:r>
              <a:rPr lang="de-DE" dirty="0"/>
              <a:t>Es ist weniger Verkehr.</a:t>
            </a:r>
          </a:p>
          <a:p>
            <a:r>
              <a:rPr lang="de-DE" dirty="0"/>
              <a:t>Es </a:t>
            </a:r>
            <a:r>
              <a:rPr lang="de-DE" dirty="0" err="1"/>
              <a:t>gi</a:t>
            </a:r>
            <a:r>
              <a:rPr lang="en-US" dirty="0"/>
              <a:t>b</a:t>
            </a:r>
            <a:r>
              <a:rPr lang="de-DE" dirty="0"/>
              <a:t>t keine U</a:t>
            </a:r>
            <a:r>
              <a:rPr lang="el-GR" dirty="0"/>
              <a:t>-</a:t>
            </a:r>
            <a:r>
              <a:rPr lang="de-DE" dirty="0"/>
              <a:t>Bahn und S</a:t>
            </a:r>
            <a:r>
              <a:rPr lang="el-GR" dirty="0"/>
              <a:t>-</a:t>
            </a:r>
            <a:r>
              <a:rPr lang="de-DE" dirty="0"/>
              <a:t>Bahn.</a:t>
            </a:r>
          </a:p>
          <a:p>
            <a:r>
              <a:rPr lang="de-DE" dirty="0"/>
              <a:t>Es gibt viel für junge Leute zu tun.</a:t>
            </a:r>
          </a:p>
          <a:p>
            <a:r>
              <a:rPr lang="de-DE" dirty="0"/>
              <a:t> 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Stadtzentrum gibt es viel</a:t>
            </a:r>
            <a:r>
              <a:rPr lang="de-DE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e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Geschäfte. 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Dort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kann  man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gut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einkaufen gehen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. </a:t>
            </a:r>
          </a:p>
          <a:p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Ich gehe dort </a:t>
            </a:r>
            <a:r>
              <a:rPr lang="de-DE" b="0" i="0" u="sng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oft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mit </a:t>
            </a:r>
            <a:r>
              <a:rPr lang="de-DE" b="0" i="0" u="sng" dirty="0">
                <a:solidFill>
                  <a:srgbClr val="0000FF"/>
                </a:solidFill>
                <a:effectLst/>
                <a:latin typeface="Verdana" panose="020B0604030504040204" pitchFamily="34" charset="0"/>
              </a:rPr>
              <a:t>meinen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Freunde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/</a:t>
            </a:r>
            <a:r>
              <a:rPr lang="de-DE" b="0" i="0" dirty="0">
                <a:solidFill>
                  <a:srgbClr val="3366FF"/>
                </a:solidFill>
                <a:effectLst/>
                <a:latin typeface="Verdana" panose="020B0604030504040204" pitchFamily="34" charset="0"/>
              </a:rPr>
              <a:t>meinen</a:t>
            </a:r>
            <a:r>
              <a:rPr lang="de-DE" b="0" i="0" dirty="0">
                <a:solidFill>
                  <a:srgbClr val="191919"/>
                </a:solidFill>
                <a:effectLst/>
                <a:latin typeface="Verdana" panose="020B0604030504040204" pitchFamily="34" charset="0"/>
              </a:rPr>
              <a:t> Freundinnen einkaufen/shoppen.</a:t>
            </a:r>
            <a:br>
              <a:rPr lang="de-DE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0904478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702</TotalTime>
  <Words>1203</Words>
  <Application>Microsoft Office PowerPoint</Application>
  <PresentationFormat>Ευρεία οθόνη</PresentationFormat>
  <Paragraphs>191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2" baseType="lpstr">
      <vt:lpstr>Algerian</vt:lpstr>
      <vt:lpstr>arial</vt:lpstr>
      <vt:lpstr>arial</vt:lpstr>
      <vt:lpstr>Trebuchet MS</vt:lpstr>
      <vt:lpstr>Verdana</vt:lpstr>
      <vt:lpstr>Wingdings</vt:lpstr>
      <vt:lpstr>Wingdings 3</vt:lpstr>
      <vt:lpstr>Όψη</vt:lpstr>
      <vt:lpstr>      Universität  Dimokritos von Thrakien     Pädagogische Abteilung 1o  Semester  Deutsch als Fremdsprache     </vt:lpstr>
      <vt:lpstr>Meine Stadt  Η πόλη μου </vt:lpstr>
      <vt:lpstr>Wo  wohnst du? </vt:lpstr>
      <vt:lpstr> Wie ist meine Stadt ?</vt:lpstr>
      <vt:lpstr> Was gibt es in meiner  Stadt ?</vt:lpstr>
      <vt:lpstr> Was gibt es in meiner  Stadt ?</vt:lpstr>
      <vt:lpstr>Wortschatz -Λεξιλόγιο </vt:lpstr>
      <vt:lpstr>Wortschatz -Λεξιλόγιο </vt:lpstr>
      <vt:lpstr> Wie kannst du deiner  Stadt  beschreiben?</vt:lpstr>
      <vt:lpstr> Wie kannst du deiner  Stadt  beschreiben?</vt:lpstr>
      <vt:lpstr> Wie kannst du deiner  Stadt  beschreiben?</vt:lpstr>
      <vt:lpstr> Wie kannst du deiner  Stadt  beschreiben?</vt:lpstr>
      <vt:lpstr> Wohnst du gern/nicht gern in deiner  Stadt?</vt:lpstr>
      <vt:lpstr> Danke für Ihre Aufmerksamkeit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amoutlia@gmail.com</dc:creator>
  <cp:lastModifiedBy>amoutlia@gmail.com</cp:lastModifiedBy>
  <cp:revision>40</cp:revision>
  <dcterms:created xsi:type="dcterms:W3CDTF">2022-11-24T19:33:41Z</dcterms:created>
  <dcterms:modified xsi:type="dcterms:W3CDTF">2023-12-11T11:19:53Z</dcterms:modified>
</cp:coreProperties>
</file>