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0" r:id="rId4"/>
    <p:sldId id="268" r:id="rId5"/>
    <p:sldId id="262" r:id="rId6"/>
    <p:sldId id="263" r:id="rId7"/>
    <p:sldId id="264" r:id="rId8"/>
    <p:sldId id="257" r:id="rId9"/>
    <p:sldId id="265" r:id="rId10"/>
  </p:sldIdLst>
  <p:sldSz cx="12192000" cy="6858000"/>
  <p:notesSz cx="6889750" cy="1002188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Φωτης Ραμμος" userId="6e29152d64c670dc" providerId="LiveId" clId="{8686F389-C3E2-45C9-AB73-DFD39D00E3CD}"/>
    <pc:docChg chg="undo custSel addSld delSld modSld modMainMaster">
      <pc:chgData name="Φωτης Ραμμος" userId="6e29152d64c670dc" providerId="LiveId" clId="{8686F389-C3E2-45C9-AB73-DFD39D00E3CD}" dt="2024-04-22T09:00:40.755" v="8844" actId="20577"/>
      <pc:docMkLst>
        <pc:docMk/>
      </pc:docMkLst>
      <pc:sldChg chg="modSp mod setBg">
        <pc:chgData name="Φωτης Ραμμος" userId="6e29152d64c670dc" providerId="LiveId" clId="{8686F389-C3E2-45C9-AB73-DFD39D00E3CD}" dt="2024-04-22T09:00:40.755" v="8844" actId="20577"/>
        <pc:sldMkLst>
          <pc:docMk/>
          <pc:sldMk cId="1684619959" sldId="256"/>
        </pc:sldMkLst>
        <pc:spChg chg="mod">
          <ac:chgData name="Φωτης Ραμμος" userId="6e29152d64c670dc" providerId="LiveId" clId="{8686F389-C3E2-45C9-AB73-DFD39D00E3CD}" dt="2024-04-22T09:00:28.719" v="8843" actId="113"/>
          <ac:spMkLst>
            <pc:docMk/>
            <pc:sldMk cId="1684619959" sldId="256"/>
            <ac:spMk id="2" creationId="{DB21F319-DCCA-E70B-A060-6260FA6E568D}"/>
          </ac:spMkLst>
        </pc:spChg>
        <pc:spChg chg="mod">
          <ac:chgData name="Φωτης Ραμμος" userId="6e29152d64c670dc" providerId="LiveId" clId="{8686F389-C3E2-45C9-AB73-DFD39D00E3CD}" dt="2024-04-22T09:00:40.755" v="8844" actId="20577"/>
          <ac:spMkLst>
            <pc:docMk/>
            <pc:sldMk cId="1684619959" sldId="256"/>
            <ac:spMk id="3" creationId="{5C187211-EB2E-E385-8AD4-784A4F1341C6}"/>
          </ac:spMkLst>
        </pc:spChg>
      </pc:sldChg>
      <pc:sldChg chg="modSp mod">
        <pc:chgData name="Φωτης Ραμμος" userId="6e29152d64c670dc" providerId="LiveId" clId="{8686F389-C3E2-45C9-AB73-DFD39D00E3CD}" dt="2024-04-22T08:58:40.794" v="8770" actId="115"/>
        <pc:sldMkLst>
          <pc:docMk/>
          <pc:sldMk cId="1704949132" sldId="257"/>
        </pc:sldMkLst>
        <pc:spChg chg="mod">
          <ac:chgData name="Φωτης Ραμμος" userId="6e29152d64c670dc" providerId="LiveId" clId="{8686F389-C3E2-45C9-AB73-DFD39D00E3CD}" dt="2024-04-22T08:58:40.794" v="8770" actId="115"/>
          <ac:spMkLst>
            <pc:docMk/>
            <pc:sldMk cId="1704949132" sldId="257"/>
            <ac:spMk id="2" creationId="{D41C5CE2-886C-75F2-B121-9DF414AAFD4C}"/>
          </ac:spMkLst>
        </pc:spChg>
        <pc:spChg chg="mod">
          <ac:chgData name="Φωτης Ραμμος" userId="6e29152d64c670dc" providerId="LiveId" clId="{8686F389-C3E2-45C9-AB73-DFD39D00E3CD}" dt="2024-04-22T07:07:53.968" v="7810" actId="20577"/>
          <ac:spMkLst>
            <pc:docMk/>
            <pc:sldMk cId="1704949132" sldId="257"/>
            <ac:spMk id="3" creationId="{BE96240A-548C-E221-48DE-61386CE98936}"/>
          </ac:spMkLst>
        </pc:spChg>
      </pc:sldChg>
      <pc:sldChg chg="modSp new del mod">
        <pc:chgData name="Φωτης Ραμμος" userId="6e29152d64c670dc" providerId="LiveId" clId="{8686F389-C3E2-45C9-AB73-DFD39D00E3CD}" dt="2024-04-22T08:44:27.252" v="8376" actId="47"/>
        <pc:sldMkLst>
          <pc:docMk/>
          <pc:sldMk cId="3437402045" sldId="258"/>
        </pc:sldMkLst>
        <pc:spChg chg="mod">
          <ac:chgData name="Φωτης Ραμμος" userId="6e29152d64c670dc" providerId="LiveId" clId="{8686F389-C3E2-45C9-AB73-DFD39D00E3CD}" dt="2024-04-11T08:17:27.195" v="8" actId="20577"/>
          <ac:spMkLst>
            <pc:docMk/>
            <pc:sldMk cId="3437402045" sldId="258"/>
            <ac:spMk id="2" creationId="{F451FE50-0BEF-DEA5-FB7F-E7BAFAA26F27}"/>
          </ac:spMkLst>
        </pc:spChg>
        <pc:spChg chg="mod">
          <ac:chgData name="Φωτης Ραμμος" userId="6e29152d64c670dc" providerId="LiveId" clId="{8686F389-C3E2-45C9-AB73-DFD39D00E3CD}" dt="2024-04-22T08:28:27.636" v="7956" actId="20577"/>
          <ac:spMkLst>
            <pc:docMk/>
            <pc:sldMk cId="3437402045" sldId="258"/>
            <ac:spMk id="3" creationId="{C0F8CAD1-1B52-EA83-9294-F7DF7BABFCBF}"/>
          </ac:spMkLst>
        </pc:spChg>
      </pc:sldChg>
      <pc:sldChg chg="modSp new del mod">
        <pc:chgData name="Φωτης Ραμμος" userId="6e29152d64c670dc" providerId="LiveId" clId="{8686F389-C3E2-45C9-AB73-DFD39D00E3CD}" dt="2024-04-21T15:28:05.644" v="5407" actId="47"/>
        <pc:sldMkLst>
          <pc:docMk/>
          <pc:sldMk cId="1574863059" sldId="259"/>
        </pc:sldMkLst>
        <pc:spChg chg="mod">
          <ac:chgData name="Φωτης Ραμμος" userId="6e29152d64c670dc" providerId="LiveId" clId="{8686F389-C3E2-45C9-AB73-DFD39D00E3CD}" dt="2024-04-16T17:00:12.428" v="1545" actId="20577"/>
          <ac:spMkLst>
            <pc:docMk/>
            <pc:sldMk cId="1574863059" sldId="259"/>
            <ac:spMk id="2" creationId="{5A6DA173-BC1D-0B9A-07B1-1A2B424137BF}"/>
          </ac:spMkLst>
        </pc:spChg>
        <pc:spChg chg="mod">
          <ac:chgData name="Φωτης Ραμμος" userId="6e29152d64c670dc" providerId="LiveId" clId="{8686F389-C3E2-45C9-AB73-DFD39D00E3CD}" dt="2024-04-19T08:34:07.978" v="5203" actId="20577"/>
          <ac:spMkLst>
            <pc:docMk/>
            <pc:sldMk cId="1574863059" sldId="259"/>
            <ac:spMk id="3" creationId="{4D641EE1-E8DB-06A8-174B-04CDAA69527D}"/>
          </ac:spMkLst>
        </pc:spChg>
      </pc:sldChg>
      <pc:sldChg chg="modSp new mod">
        <pc:chgData name="Φωτης Ραμμος" userId="6e29152d64c670dc" providerId="LiveId" clId="{8686F389-C3E2-45C9-AB73-DFD39D00E3CD}" dt="2024-04-22T08:56:35.949" v="8744" actId="115"/>
        <pc:sldMkLst>
          <pc:docMk/>
          <pc:sldMk cId="638243436" sldId="260"/>
        </pc:sldMkLst>
        <pc:spChg chg="mod">
          <ac:chgData name="Φωτης Ραμμος" userId="6e29152d64c670dc" providerId="LiveId" clId="{8686F389-C3E2-45C9-AB73-DFD39D00E3CD}" dt="2024-04-22T08:46:09.772" v="8411" actId="122"/>
          <ac:spMkLst>
            <pc:docMk/>
            <pc:sldMk cId="638243436" sldId="260"/>
            <ac:spMk id="2" creationId="{6F47A930-FAE2-E86D-7538-F019D5E88621}"/>
          </ac:spMkLst>
        </pc:spChg>
        <pc:spChg chg="mod">
          <ac:chgData name="Φωτης Ραμμος" userId="6e29152d64c670dc" providerId="LiveId" clId="{8686F389-C3E2-45C9-AB73-DFD39D00E3CD}" dt="2024-04-22T08:56:35.949" v="8744" actId="115"/>
          <ac:spMkLst>
            <pc:docMk/>
            <pc:sldMk cId="638243436" sldId="260"/>
            <ac:spMk id="3" creationId="{5DCFFC31-864F-ACF3-58C0-F1917C3706F8}"/>
          </ac:spMkLst>
        </pc:spChg>
      </pc:sldChg>
      <pc:sldChg chg="modSp new del mod">
        <pc:chgData name="Φωτης Ραμμος" userId="6e29152d64c670dc" providerId="LiveId" clId="{8686F389-C3E2-45C9-AB73-DFD39D00E3CD}" dt="2024-04-22T08:56:53.551" v="8747" actId="47"/>
        <pc:sldMkLst>
          <pc:docMk/>
          <pc:sldMk cId="4147156056" sldId="261"/>
        </pc:sldMkLst>
        <pc:spChg chg="mod">
          <ac:chgData name="Φωτης Ραμμος" userId="6e29152d64c670dc" providerId="LiveId" clId="{8686F389-C3E2-45C9-AB73-DFD39D00E3CD}" dt="2024-04-22T07:09:58.060" v="7859" actId="20577"/>
          <ac:spMkLst>
            <pc:docMk/>
            <pc:sldMk cId="4147156056" sldId="261"/>
            <ac:spMk id="2" creationId="{2B47EA94-0282-85DB-50BD-47EFD43A2586}"/>
          </ac:spMkLst>
        </pc:spChg>
        <pc:spChg chg="mod">
          <ac:chgData name="Φωτης Ραμμος" userId="6e29152d64c670dc" providerId="LiveId" clId="{8686F389-C3E2-45C9-AB73-DFD39D00E3CD}" dt="2024-04-22T08:56:42.767" v="8746" actId="5793"/>
          <ac:spMkLst>
            <pc:docMk/>
            <pc:sldMk cId="4147156056" sldId="261"/>
            <ac:spMk id="3" creationId="{99434723-A67D-BC72-53CF-5FE55A967325}"/>
          </ac:spMkLst>
        </pc:spChg>
      </pc:sldChg>
      <pc:sldChg chg="modSp new mod">
        <pc:chgData name="Φωτης Ραμμος" userId="6e29152d64c670dc" providerId="LiveId" clId="{8686F389-C3E2-45C9-AB73-DFD39D00E3CD}" dt="2024-04-22T08:47:52.762" v="8423" actId="123"/>
        <pc:sldMkLst>
          <pc:docMk/>
          <pc:sldMk cId="362840660" sldId="262"/>
        </pc:sldMkLst>
        <pc:spChg chg="mod">
          <ac:chgData name="Φωτης Ραμμος" userId="6e29152d64c670dc" providerId="LiveId" clId="{8686F389-C3E2-45C9-AB73-DFD39D00E3CD}" dt="2024-04-21T20:32:13.998" v="6190" actId="20577"/>
          <ac:spMkLst>
            <pc:docMk/>
            <pc:sldMk cId="362840660" sldId="262"/>
            <ac:spMk id="2" creationId="{12195D2B-82E7-1A00-85A1-96C2E2BF9D44}"/>
          </ac:spMkLst>
        </pc:spChg>
        <pc:spChg chg="mod">
          <ac:chgData name="Φωτης Ραμμος" userId="6e29152d64c670dc" providerId="LiveId" clId="{8686F389-C3E2-45C9-AB73-DFD39D00E3CD}" dt="2024-04-22T08:47:52.762" v="8423" actId="123"/>
          <ac:spMkLst>
            <pc:docMk/>
            <pc:sldMk cId="362840660" sldId="262"/>
            <ac:spMk id="3" creationId="{0A742C21-D402-C6D5-F87C-3F52B250AE2D}"/>
          </ac:spMkLst>
        </pc:spChg>
      </pc:sldChg>
      <pc:sldChg chg="modSp new mod">
        <pc:chgData name="Φωτης Ραμμος" userId="6e29152d64c670dc" providerId="LiveId" clId="{8686F389-C3E2-45C9-AB73-DFD39D00E3CD}" dt="2024-04-22T08:57:37.786" v="8768" actId="20577"/>
        <pc:sldMkLst>
          <pc:docMk/>
          <pc:sldMk cId="2382461348" sldId="263"/>
        </pc:sldMkLst>
        <pc:spChg chg="mod">
          <ac:chgData name="Φωτης Ραμμος" userId="6e29152d64c670dc" providerId="LiveId" clId="{8686F389-C3E2-45C9-AB73-DFD39D00E3CD}" dt="2024-04-22T08:49:21.182" v="8476" actId="113"/>
          <ac:spMkLst>
            <pc:docMk/>
            <pc:sldMk cId="2382461348" sldId="263"/>
            <ac:spMk id="2" creationId="{E35C9983-63CA-D5E2-DD0B-BC9C0527A7D1}"/>
          </ac:spMkLst>
        </pc:spChg>
        <pc:spChg chg="mod">
          <ac:chgData name="Φωτης Ραμμος" userId="6e29152d64c670dc" providerId="LiveId" clId="{8686F389-C3E2-45C9-AB73-DFD39D00E3CD}" dt="2024-04-22T08:57:37.786" v="8768" actId="20577"/>
          <ac:spMkLst>
            <pc:docMk/>
            <pc:sldMk cId="2382461348" sldId="263"/>
            <ac:spMk id="3" creationId="{99F05F90-928D-973A-BB8B-5A386980FD44}"/>
          </ac:spMkLst>
        </pc:spChg>
      </pc:sldChg>
      <pc:sldChg chg="modSp new mod">
        <pc:chgData name="Φωτης Ραμμος" userId="6e29152d64c670dc" providerId="LiveId" clId="{8686F389-C3E2-45C9-AB73-DFD39D00E3CD}" dt="2024-04-22T08:58:23.240" v="8769" actId="948"/>
        <pc:sldMkLst>
          <pc:docMk/>
          <pc:sldMk cId="222961396" sldId="264"/>
        </pc:sldMkLst>
        <pc:spChg chg="mod">
          <ac:chgData name="Φωτης Ραμμος" userId="6e29152d64c670dc" providerId="LiveId" clId="{8686F389-C3E2-45C9-AB73-DFD39D00E3CD}" dt="2024-04-22T08:51:03.181" v="8506" actId="122"/>
          <ac:spMkLst>
            <pc:docMk/>
            <pc:sldMk cId="222961396" sldId="264"/>
            <ac:spMk id="2" creationId="{95EBC2F9-A253-0930-61F3-1E0A1843B15E}"/>
          </ac:spMkLst>
        </pc:spChg>
        <pc:spChg chg="mod">
          <ac:chgData name="Φωτης Ραμμος" userId="6e29152d64c670dc" providerId="LiveId" clId="{8686F389-C3E2-45C9-AB73-DFD39D00E3CD}" dt="2024-04-22T08:58:23.240" v="8769" actId="948"/>
          <ac:spMkLst>
            <pc:docMk/>
            <pc:sldMk cId="222961396" sldId="264"/>
            <ac:spMk id="3" creationId="{02E7B83F-49C6-1E32-9B63-A4787B273664}"/>
          </ac:spMkLst>
        </pc:spChg>
      </pc:sldChg>
      <pc:sldChg chg="modSp new mod">
        <pc:chgData name="Φωτης Ραμμος" userId="6e29152d64c670dc" providerId="LiveId" clId="{8686F389-C3E2-45C9-AB73-DFD39D00E3CD}" dt="2024-04-22T07:08:38.880" v="7853" actId="20577"/>
        <pc:sldMkLst>
          <pc:docMk/>
          <pc:sldMk cId="1915442715" sldId="265"/>
        </pc:sldMkLst>
        <pc:spChg chg="mod">
          <ac:chgData name="Φωτης Ραμμος" userId="6e29152d64c670dc" providerId="LiveId" clId="{8686F389-C3E2-45C9-AB73-DFD39D00E3CD}" dt="2024-04-22T07:03:16.963" v="7694" actId="20577"/>
          <ac:spMkLst>
            <pc:docMk/>
            <pc:sldMk cId="1915442715" sldId="265"/>
            <ac:spMk id="2" creationId="{6B354796-AFC0-F0FC-D696-89647BBF8368}"/>
          </ac:spMkLst>
        </pc:spChg>
        <pc:spChg chg="mod">
          <ac:chgData name="Φωτης Ραμμος" userId="6e29152d64c670dc" providerId="LiveId" clId="{8686F389-C3E2-45C9-AB73-DFD39D00E3CD}" dt="2024-04-22T07:08:38.880" v="7853" actId="20577"/>
          <ac:spMkLst>
            <pc:docMk/>
            <pc:sldMk cId="1915442715" sldId="265"/>
            <ac:spMk id="3" creationId="{E5B2BBEC-5BBD-2586-E479-9D5E370C437B}"/>
          </ac:spMkLst>
        </pc:spChg>
      </pc:sldChg>
      <pc:sldChg chg="modSp new mod">
        <pc:chgData name="Φωτης Ραμμος" userId="6e29152d64c670dc" providerId="LiveId" clId="{8686F389-C3E2-45C9-AB73-DFD39D00E3CD}" dt="2024-04-22T08:46:01.113" v="8409" actId="123"/>
        <pc:sldMkLst>
          <pc:docMk/>
          <pc:sldMk cId="3172511090" sldId="266"/>
        </pc:sldMkLst>
        <pc:spChg chg="mod">
          <ac:chgData name="Φωτης Ραμμος" userId="6e29152d64c670dc" providerId="LiveId" clId="{8686F389-C3E2-45C9-AB73-DFD39D00E3CD}" dt="2024-04-22T08:45:35.715" v="8407" actId="122"/>
          <ac:spMkLst>
            <pc:docMk/>
            <pc:sldMk cId="3172511090" sldId="266"/>
            <ac:spMk id="2" creationId="{DBFB26B2-67C0-C610-BA99-94B4DFCD8F1B}"/>
          </ac:spMkLst>
        </pc:spChg>
        <pc:spChg chg="mod">
          <ac:chgData name="Φωτης Ραμμος" userId="6e29152d64c670dc" providerId="LiveId" clId="{8686F389-C3E2-45C9-AB73-DFD39D00E3CD}" dt="2024-04-22T08:46:01.113" v="8409" actId="123"/>
          <ac:spMkLst>
            <pc:docMk/>
            <pc:sldMk cId="3172511090" sldId="266"/>
            <ac:spMk id="3" creationId="{5CA0F3D2-02D7-10D8-0B18-DFFF92DEE302}"/>
          </ac:spMkLst>
        </pc:spChg>
      </pc:sldChg>
      <pc:sldMasterChg chg="setBg modSldLayout">
        <pc:chgData name="Φωτης Ραμμος" userId="6e29152d64c670dc" providerId="LiveId" clId="{8686F389-C3E2-45C9-AB73-DFD39D00E3CD}" dt="2024-04-21T15:07:39.461" v="5217"/>
        <pc:sldMasterMkLst>
          <pc:docMk/>
          <pc:sldMasterMk cId="3859725712" sldId="2147483648"/>
        </pc:sldMasterMkLst>
        <pc:sldLayoutChg chg="setBg">
          <pc:chgData name="Φωτης Ραμμος" userId="6e29152d64c670dc" providerId="LiveId" clId="{8686F389-C3E2-45C9-AB73-DFD39D00E3CD}" dt="2024-04-21T15:07:39.461" v="5217"/>
          <pc:sldLayoutMkLst>
            <pc:docMk/>
            <pc:sldMasterMk cId="3859725712" sldId="2147483648"/>
            <pc:sldLayoutMk cId="2525250833" sldId="2147483649"/>
          </pc:sldLayoutMkLst>
        </pc:sldLayoutChg>
        <pc:sldLayoutChg chg="setBg">
          <pc:chgData name="Φωτης Ραμμος" userId="6e29152d64c670dc" providerId="LiveId" clId="{8686F389-C3E2-45C9-AB73-DFD39D00E3CD}" dt="2024-04-21T15:07:39.461" v="5217"/>
          <pc:sldLayoutMkLst>
            <pc:docMk/>
            <pc:sldMasterMk cId="3859725712" sldId="2147483648"/>
            <pc:sldLayoutMk cId="891219601" sldId="2147483650"/>
          </pc:sldLayoutMkLst>
        </pc:sldLayoutChg>
        <pc:sldLayoutChg chg="setBg">
          <pc:chgData name="Φωτης Ραμμος" userId="6e29152d64c670dc" providerId="LiveId" clId="{8686F389-C3E2-45C9-AB73-DFD39D00E3CD}" dt="2024-04-21T15:07:39.461" v="5217"/>
          <pc:sldLayoutMkLst>
            <pc:docMk/>
            <pc:sldMasterMk cId="3859725712" sldId="2147483648"/>
            <pc:sldLayoutMk cId="3473174230" sldId="2147483651"/>
          </pc:sldLayoutMkLst>
        </pc:sldLayoutChg>
        <pc:sldLayoutChg chg="setBg">
          <pc:chgData name="Φωτης Ραμμος" userId="6e29152d64c670dc" providerId="LiveId" clId="{8686F389-C3E2-45C9-AB73-DFD39D00E3CD}" dt="2024-04-21T15:07:39.461" v="5217"/>
          <pc:sldLayoutMkLst>
            <pc:docMk/>
            <pc:sldMasterMk cId="3859725712" sldId="2147483648"/>
            <pc:sldLayoutMk cId="1406027938" sldId="2147483652"/>
          </pc:sldLayoutMkLst>
        </pc:sldLayoutChg>
        <pc:sldLayoutChg chg="setBg">
          <pc:chgData name="Φωτης Ραμμος" userId="6e29152d64c670dc" providerId="LiveId" clId="{8686F389-C3E2-45C9-AB73-DFD39D00E3CD}" dt="2024-04-21T15:07:39.461" v="5217"/>
          <pc:sldLayoutMkLst>
            <pc:docMk/>
            <pc:sldMasterMk cId="3859725712" sldId="2147483648"/>
            <pc:sldLayoutMk cId="2442802738" sldId="2147483653"/>
          </pc:sldLayoutMkLst>
        </pc:sldLayoutChg>
        <pc:sldLayoutChg chg="setBg">
          <pc:chgData name="Φωτης Ραμμος" userId="6e29152d64c670dc" providerId="LiveId" clId="{8686F389-C3E2-45C9-AB73-DFD39D00E3CD}" dt="2024-04-21T15:07:39.461" v="5217"/>
          <pc:sldLayoutMkLst>
            <pc:docMk/>
            <pc:sldMasterMk cId="3859725712" sldId="2147483648"/>
            <pc:sldLayoutMk cId="2361146662" sldId="2147483654"/>
          </pc:sldLayoutMkLst>
        </pc:sldLayoutChg>
        <pc:sldLayoutChg chg="setBg">
          <pc:chgData name="Φωτης Ραμμος" userId="6e29152d64c670dc" providerId="LiveId" clId="{8686F389-C3E2-45C9-AB73-DFD39D00E3CD}" dt="2024-04-21T15:07:39.461" v="5217"/>
          <pc:sldLayoutMkLst>
            <pc:docMk/>
            <pc:sldMasterMk cId="3859725712" sldId="2147483648"/>
            <pc:sldLayoutMk cId="3767536674" sldId="2147483655"/>
          </pc:sldLayoutMkLst>
        </pc:sldLayoutChg>
        <pc:sldLayoutChg chg="setBg">
          <pc:chgData name="Φωτης Ραμμος" userId="6e29152d64c670dc" providerId="LiveId" clId="{8686F389-C3E2-45C9-AB73-DFD39D00E3CD}" dt="2024-04-21T15:07:39.461" v="5217"/>
          <pc:sldLayoutMkLst>
            <pc:docMk/>
            <pc:sldMasterMk cId="3859725712" sldId="2147483648"/>
            <pc:sldLayoutMk cId="1247072581" sldId="2147483656"/>
          </pc:sldLayoutMkLst>
        </pc:sldLayoutChg>
        <pc:sldLayoutChg chg="setBg">
          <pc:chgData name="Φωτης Ραμμος" userId="6e29152d64c670dc" providerId="LiveId" clId="{8686F389-C3E2-45C9-AB73-DFD39D00E3CD}" dt="2024-04-21T15:07:39.461" v="5217"/>
          <pc:sldLayoutMkLst>
            <pc:docMk/>
            <pc:sldMasterMk cId="3859725712" sldId="2147483648"/>
            <pc:sldLayoutMk cId="2915327372" sldId="2147483657"/>
          </pc:sldLayoutMkLst>
        </pc:sldLayoutChg>
        <pc:sldLayoutChg chg="setBg">
          <pc:chgData name="Φωτης Ραμμος" userId="6e29152d64c670dc" providerId="LiveId" clId="{8686F389-C3E2-45C9-AB73-DFD39D00E3CD}" dt="2024-04-21T15:07:39.461" v="5217"/>
          <pc:sldLayoutMkLst>
            <pc:docMk/>
            <pc:sldMasterMk cId="3859725712" sldId="2147483648"/>
            <pc:sldLayoutMk cId="472965476" sldId="2147483658"/>
          </pc:sldLayoutMkLst>
        </pc:sldLayoutChg>
        <pc:sldLayoutChg chg="setBg">
          <pc:chgData name="Φωτης Ραμμος" userId="6e29152d64c670dc" providerId="LiveId" clId="{8686F389-C3E2-45C9-AB73-DFD39D00E3CD}" dt="2024-04-21T15:07:39.461" v="5217"/>
          <pc:sldLayoutMkLst>
            <pc:docMk/>
            <pc:sldMasterMk cId="3859725712" sldId="2147483648"/>
            <pc:sldLayoutMk cId="3167072465" sldId="2147483659"/>
          </pc:sldLayoutMkLst>
        </pc:sldLayoutChg>
      </pc:sldMasterChg>
    </pc:docChg>
  </pc:docChgLst>
  <pc:docChgLst>
    <pc:chgData name="Φωτης Ραμμος" userId="6e29152d64c670dc" providerId="LiveId" clId="{FDC45F2B-14DD-4F06-8217-825A09C70948}"/>
    <pc:docChg chg="custSel addSld delSld modSld">
      <pc:chgData name="Φωτης Ραμμος" userId="6e29152d64c670dc" providerId="LiveId" clId="{FDC45F2B-14DD-4F06-8217-825A09C70948}" dt="2024-04-25T08:48:48.542" v="280" actId="20577"/>
      <pc:docMkLst>
        <pc:docMk/>
      </pc:docMkLst>
      <pc:sldChg chg="modSp mod">
        <pc:chgData name="Φωτης Ραμμος" userId="6e29152d64c670dc" providerId="LiveId" clId="{FDC45F2B-14DD-4F06-8217-825A09C70948}" dt="2024-04-23T18:36:24.210" v="5" actId="2711"/>
        <pc:sldMkLst>
          <pc:docMk/>
          <pc:sldMk cId="1684619959" sldId="256"/>
        </pc:sldMkLst>
        <pc:spChg chg="mod">
          <ac:chgData name="Φωτης Ραμμος" userId="6e29152d64c670dc" providerId="LiveId" clId="{FDC45F2B-14DD-4F06-8217-825A09C70948}" dt="2024-04-23T18:36:24.210" v="5" actId="2711"/>
          <ac:spMkLst>
            <pc:docMk/>
            <pc:sldMk cId="1684619959" sldId="256"/>
            <ac:spMk id="2" creationId="{DB21F319-DCCA-E70B-A060-6260FA6E568D}"/>
          </ac:spMkLst>
        </pc:spChg>
      </pc:sldChg>
      <pc:sldChg chg="modSp mod">
        <pc:chgData name="Φωτης Ραμμος" userId="6e29152d64c670dc" providerId="LiveId" clId="{FDC45F2B-14DD-4F06-8217-825A09C70948}" dt="2024-04-23T18:42:13.825" v="47" actId="2711"/>
        <pc:sldMkLst>
          <pc:docMk/>
          <pc:sldMk cId="1704949132" sldId="257"/>
        </pc:sldMkLst>
        <pc:spChg chg="mod">
          <ac:chgData name="Φωτης Ραμμος" userId="6e29152d64c670dc" providerId="LiveId" clId="{FDC45F2B-14DD-4F06-8217-825A09C70948}" dt="2024-04-23T18:41:59.173" v="45" actId="2711"/>
          <ac:spMkLst>
            <pc:docMk/>
            <pc:sldMk cId="1704949132" sldId="257"/>
            <ac:spMk id="2" creationId="{D41C5CE2-886C-75F2-B121-9DF414AAFD4C}"/>
          </ac:spMkLst>
        </pc:spChg>
        <pc:spChg chg="mod">
          <ac:chgData name="Φωτης Ραμμος" userId="6e29152d64c670dc" providerId="LiveId" clId="{FDC45F2B-14DD-4F06-8217-825A09C70948}" dt="2024-04-23T18:42:13.825" v="47" actId="2711"/>
          <ac:spMkLst>
            <pc:docMk/>
            <pc:sldMk cId="1704949132" sldId="257"/>
            <ac:spMk id="3" creationId="{BE96240A-548C-E221-48DE-61386CE98936}"/>
          </ac:spMkLst>
        </pc:spChg>
      </pc:sldChg>
      <pc:sldChg chg="modSp mod">
        <pc:chgData name="Φωτης Ραμμος" userId="6e29152d64c670dc" providerId="LiveId" clId="{FDC45F2B-14DD-4F06-8217-825A09C70948}" dt="2024-04-23T18:38:31.503" v="13" actId="115"/>
        <pc:sldMkLst>
          <pc:docMk/>
          <pc:sldMk cId="638243436" sldId="260"/>
        </pc:sldMkLst>
        <pc:spChg chg="mod">
          <ac:chgData name="Φωτης Ραμμος" userId="6e29152d64c670dc" providerId="LiveId" clId="{FDC45F2B-14DD-4F06-8217-825A09C70948}" dt="2024-04-23T18:38:06.441" v="11" actId="2711"/>
          <ac:spMkLst>
            <pc:docMk/>
            <pc:sldMk cId="638243436" sldId="260"/>
            <ac:spMk id="2" creationId="{6F47A930-FAE2-E86D-7538-F019D5E88621}"/>
          </ac:spMkLst>
        </pc:spChg>
        <pc:spChg chg="mod">
          <ac:chgData name="Φωτης Ραμμος" userId="6e29152d64c670dc" providerId="LiveId" clId="{FDC45F2B-14DD-4F06-8217-825A09C70948}" dt="2024-04-23T18:38:31.503" v="13" actId="115"/>
          <ac:spMkLst>
            <pc:docMk/>
            <pc:sldMk cId="638243436" sldId="260"/>
            <ac:spMk id="3" creationId="{5DCFFC31-864F-ACF3-58C0-F1917C3706F8}"/>
          </ac:spMkLst>
        </pc:spChg>
      </pc:sldChg>
      <pc:sldChg chg="modSp mod">
        <pc:chgData name="Φωτης Ραμμος" userId="6e29152d64c670dc" providerId="LiveId" clId="{FDC45F2B-14DD-4F06-8217-825A09C70948}" dt="2024-04-25T08:48:48.542" v="280" actId="20577"/>
        <pc:sldMkLst>
          <pc:docMk/>
          <pc:sldMk cId="362840660" sldId="262"/>
        </pc:sldMkLst>
        <pc:spChg chg="mod">
          <ac:chgData name="Φωτης Ραμμος" userId="6e29152d64c670dc" providerId="LiveId" clId="{FDC45F2B-14DD-4F06-8217-825A09C70948}" dt="2024-04-25T08:48:48.542" v="280" actId="20577"/>
          <ac:spMkLst>
            <pc:docMk/>
            <pc:sldMk cId="362840660" sldId="262"/>
            <ac:spMk id="3" creationId="{0A742C21-D402-C6D5-F87C-3F52B250AE2D}"/>
          </ac:spMkLst>
        </pc:spChg>
      </pc:sldChg>
      <pc:sldChg chg="modSp mod">
        <pc:chgData name="Φωτης Ραμμος" userId="6e29152d64c670dc" providerId="LiveId" clId="{FDC45F2B-14DD-4F06-8217-825A09C70948}" dt="2024-04-23T18:47:04.211" v="195" actId="20577"/>
        <pc:sldMkLst>
          <pc:docMk/>
          <pc:sldMk cId="2382461348" sldId="263"/>
        </pc:sldMkLst>
        <pc:spChg chg="mod">
          <ac:chgData name="Φωτης Ραμμος" userId="6e29152d64c670dc" providerId="LiveId" clId="{FDC45F2B-14DD-4F06-8217-825A09C70948}" dt="2024-04-23T18:47:04.211" v="195" actId="20577"/>
          <ac:spMkLst>
            <pc:docMk/>
            <pc:sldMk cId="2382461348" sldId="263"/>
            <ac:spMk id="2" creationId="{E35C9983-63CA-D5E2-DD0B-BC9C0527A7D1}"/>
          </ac:spMkLst>
        </pc:spChg>
        <pc:spChg chg="mod">
          <ac:chgData name="Φωτης Ραμμος" userId="6e29152d64c670dc" providerId="LiveId" clId="{FDC45F2B-14DD-4F06-8217-825A09C70948}" dt="2024-04-23T18:46:04.214" v="180" actId="20577"/>
          <ac:spMkLst>
            <pc:docMk/>
            <pc:sldMk cId="2382461348" sldId="263"/>
            <ac:spMk id="3" creationId="{99F05F90-928D-973A-BB8B-5A386980FD44}"/>
          </ac:spMkLst>
        </pc:spChg>
      </pc:sldChg>
      <pc:sldChg chg="modSp mod">
        <pc:chgData name="Φωτης Ραμμος" userId="6e29152d64c670dc" providerId="LiveId" clId="{FDC45F2B-14DD-4F06-8217-825A09C70948}" dt="2024-04-23T18:41:48.968" v="44" actId="2711"/>
        <pc:sldMkLst>
          <pc:docMk/>
          <pc:sldMk cId="222961396" sldId="264"/>
        </pc:sldMkLst>
        <pc:spChg chg="mod">
          <ac:chgData name="Φωτης Ραμμος" userId="6e29152d64c670dc" providerId="LiveId" clId="{FDC45F2B-14DD-4F06-8217-825A09C70948}" dt="2024-04-23T18:41:03.402" v="17" actId="2711"/>
          <ac:spMkLst>
            <pc:docMk/>
            <pc:sldMk cId="222961396" sldId="264"/>
            <ac:spMk id="2" creationId="{95EBC2F9-A253-0930-61F3-1E0A1843B15E}"/>
          </ac:spMkLst>
        </pc:spChg>
        <pc:spChg chg="mod">
          <ac:chgData name="Φωτης Ραμμος" userId="6e29152d64c670dc" providerId="LiveId" clId="{FDC45F2B-14DD-4F06-8217-825A09C70948}" dt="2024-04-23T18:41:48.968" v="44" actId="2711"/>
          <ac:spMkLst>
            <pc:docMk/>
            <pc:sldMk cId="222961396" sldId="264"/>
            <ac:spMk id="3" creationId="{02E7B83F-49C6-1E32-9B63-A4787B273664}"/>
          </ac:spMkLst>
        </pc:spChg>
      </pc:sldChg>
      <pc:sldChg chg="modSp mod">
        <pc:chgData name="Φωτης Ραμμος" userId="6e29152d64c670dc" providerId="LiveId" clId="{FDC45F2B-14DD-4F06-8217-825A09C70948}" dt="2024-04-23T18:42:49.235" v="67" actId="2711"/>
        <pc:sldMkLst>
          <pc:docMk/>
          <pc:sldMk cId="1915442715" sldId="265"/>
        </pc:sldMkLst>
        <pc:spChg chg="mod">
          <ac:chgData name="Φωτης Ραμμος" userId="6e29152d64c670dc" providerId="LiveId" clId="{FDC45F2B-14DD-4F06-8217-825A09C70948}" dt="2024-04-23T18:42:49.235" v="67" actId="2711"/>
          <ac:spMkLst>
            <pc:docMk/>
            <pc:sldMk cId="1915442715" sldId="265"/>
            <ac:spMk id="3" creationId="{E5B2BBEC-5BBD-2586-E479-9D5E370C437B}"/>
          </ac:spMkLst>
        </pc:spChg>
      </pc:sldChg>
      <pc:sldChg chg="modSp mod">
        <pc:chgData name="Φωτης Ραμμος" userId="6e29152d64c670dc" providerId="LiveId" clId="{FDC45F2B-14DD-4F06-8217-825A09C70948}" dt="2024-04-23T18:49:12.421" v="279" actId="20577"/>
        <pc:sldMkLst>
          <pc:docMk/>
          <pc:sldMk cId="3172511090" sldId="266"/>
        </pc:sldMkLst>
        <pc:spChg chg="mod">
          <ac:chgData name="Φωτης Ραμμος" userId="6e29152d64c670dc" providerId="LiveId" clId="{FDC45F2B-14DD-4F06-8217-825A09C70948}" dt="2024-04-23T18:36:38.579" v="6" actId="2711"/>
          <ac:spMkLst>
            <pc:docMk/>
            <pc:sldMk cId="3172511090" sldId="266"/>
            <ac:spMk id="2" creationId="{DBFB26B2-67C0-C610-BA99-94B4DFCD8F1B}"/>
          </ac:spMkLst>
        </pc:spChg>
        <pc:spChg chg="mod">
          <ac:chgData name="Φωτης Ραμμος" userId="6e29152d64c670dc" providerId="LiveId" clId="{FDC45F2B-14DD-4F06-8217-825A09C70948}" dt="2024-04-23T18:49:12.421" v="279" actId="20577"/>
          <ac:spMkLst>
            <pc:docMk/>
            <pc:sldMk cId="3172511090" sldId="266"/>
            <ac:spMk id="3" creationId="{5CA0F3D2-02D7-10D8-0B18-DFFF92DEE302}"/>
          </ac:spMkLst>
        </pc:spChg>
      </pc:sldChg>
      <pc:sldChg chg="new del">
        <pc:chgData name="Φωτης Ραμμος" userId="6e29152d64c670dc" providerId="LiveId" clId="{FDC45F2B-14DD-4F06-8217-825A09C70948}" dt="2024-04-23T18:43:24.060" v="70" actId="47"/>
        <pc:sldMkLst>
          <pc:docMk/>
          <pc:sldMk cId="1827626603" sldId="267"/>
        </pc:sldMkLst>
      </pc:sldChg>
      <pc:sldChg chg="modSp new mod">
        <pc:chgData name="Φωτης Ραμμος" userId="6e29152d64c670dc" providerId="LiveId" clId="{FDC45F2B-14DD-4F06-8217-825A09C70948}" dt="2024-04-23T18:44:30.039" v="140" actId="20577"/>
        <pc:sldMkLst>
          <pc:docMk/>
          <pc:sldMk cId="1249008304" sldId="268"/>
        </pc:sldMkLst>
        <pc:spChg chg="mod">
          <ac:chgData name="Φωτης Ραμμος" userId="6e29152d64c670dc" providerId="LiveId" clId="{FDC45F2B-14DD-4F06-8217-825A09C70948}" dt="2024-04-23T18:44:27.003" v="139" actId="20577"/>
          <ac:spMkLst>
            <pc:docMk/>
            <pc:sldMk cId="1249008304" sldId="268"/>
            <ac:spMk id="2" creationId="{C232224A-760D-EA48-3715-1543BF851009}"/>
          </ac:spMkLst>
        </pc:spChg>
        <pc:spChg chg="mod">
          <ac:chgData name="Φωτης Ραμμος" userId="6e29152d64c670dc" providerId="LiveId" clId="{FDC45F2B-14DD-4F06-8217-825A09C70948}" dt="2024-04-23T18:44:30.039" v="140" actId="20577"/>
          <ac:spMkLst>
            <pc:docMk/>
            <pc:sldMk cId="1249008304" sldId="268"/>
            <ac:spMk id="3" creationId="{5BF391C7-CD2A-E2BA-DE29-D736C06DC2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191177D-D45F-1211-8385-9A5D13A5BE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EFC3D010-D9FE-775A-1670-DCF906F274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A7B638D4-DF61-D07C-3775-51B56BDDA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15-E3B7-45AE-9591-F9400FB8226C}" type="datetimeFigureOut">
              <a:rPr lang="el-GR" smtClean="0"/>
              <a:pPr/>
              <a:t>25/4/2024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DDB60510-F235-9D2D-7D1D-FC083A132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F49E2542-44DA-2375-D9FC-A06CEB232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876D-D3CB-4A7F-B657-A2084FCF780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525250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6C793A8-40C8-FD20-60B0-4C21B886D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AC0E9D14-04E2-5068-0E71-84FC2DDBE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9B359324-8565-C626-30DD-1A3C93EB2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15-E3B7-45AE-9591-F9400FB8226C}" type="datetimeFigureOut">
              <a:rPr lang="el-GR" smtClean="0"/>
              <a:pPr/>
              <a:t>25/4/2024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3E0413F1-6BE5-1DE3-F0B9-978A7C1B0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39AD5921-1370-E20A-76E4-0AEF3C057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876D-D3CB-4A7F-B657-A2084FCF780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72965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F6139798-9B8B-E0FF-EF18-4F2381038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EC87ED43-9A6E-2F5A-E2FD-53260875B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33A49F35-E1D1-D0C9-2F52-764F63CCF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15-E3B7-45AE-9591-F9400FB8226C}" type="datetimeFigureOut">
              <a:rPr lang="el-GR" smtClean="0"/>
              <a:pPr/>
              <a:t>25/4/2024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6FD4E9EB-E0F4-0534-822D-B06BE6A53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B59659CC-B629-4970-1A42-8CEA5CA65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876D-D3CB-4A7F-B657-A2084FCF780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6707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407F3983-E3C8-82EB-AE3F-C4F178994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FE9B4080-18A1-63C0-3C72-ED9831AB2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6BB330C9-2BBD-FDEB-407B-94B04323D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15-E3B7-45AE-9591-F9400FB8226C}" type="datetimeFigureOut">
              <a:rPr lang="el-GR" smtClean="0"/>
              <a:pPr/>
              <a:t>25/4/2024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7B01783B-4AA7-8F68-1562-10E6EB7A3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F58739B9-DF7F-A19F-4E2B-61DD6EC66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876D-D3CB-4A7F-B657-A2084FCF780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9121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B2CA2FC-A86E-3202-625D-6FFC2A5D9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6DBC6B92-46AC-D3EC-6422-CFDADC8FD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88B4845F-6781-921A-A365-48336848D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15-E3B7-45AE-9591-F9400FB8226C}" type="datetimeFigureOut">
              <a:rPr lang="el-GR" smtClean="0"/>
              <a:pPr/>
              <a:t>25/4/2024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C776630B-96E7-1C6F-954D-3AF87795B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FDE75377-6660-4C21-33B8-BC0A33A71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876D-D3CB-4A7F-B657-A2084FCF780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47317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7F11768-A4AB-CC25-6956-9BCC269EB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C9D0467A-11D1-B813-A979-D211D3BBAE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F0991E26-C5C0-CF41-34D4-F0C5650E5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7F9978CF-AB18-1FD3-8847-50A0A77CB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15-E3B7-45AE-9591-F9400FB8226C}" type="datetimeFigureOut">
              <a:rPr lang="el-GR" smtClean="0"/>
              <a:pPr/>
              <a:t>25/4/2024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04F78DCD-8425-9552-6D11-B26E831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C90A4999-4C3C-2157-8D24-DBE461075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876D-D3CB-4A7F-B657-A2084FCF780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0602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A7E005B3-089E-6405-3FF2-685E873BA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F51E7A5E-11C7-73FC-9D68-B8786B22A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B1EE1962-AFA9-3F2A-62CC-403DFA1C6F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9A85C61B-BE1A-1512-4925-3E5A77DC00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798DFB12-7BBC-8C39-6479-DED5D67212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7A0AC34F-EE06-189D-2A9B-014572EA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15-E3B7-45AE-9591-F9400FB8226C}" type="datetimeFigureOut">
              <a:rPr lang="el-GR" smtClean="0"/>
              <a:pPr/>
              <a:t>25/4/2024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B5699A8B-EF18-3A7D-859C-BDA03DB46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5E936520-A3B8-0463-E7DA-ADEDB9684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876D-D3CB-4A7F-B657-A2084FCF780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4280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4146470-3892-2F36-597E-0600C3F2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4DF20ADF-2B49-9FB9-12B2-2C55FD7C7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15-E3B7-45AE-9591-F9400FB8226C}" type="datetimeFigureOut">
              <a:rPr lang="el-GR" smtClean="0"/>
              <a:pPr/>
              <a:t>25/4/2024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1262CD5E-6370-1365-FFA6-29F0F517E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52358686-C40E-DD49-35E9-A1A32E01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876D-D3CB-4A7F-B657-A2084FCF780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61146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51BF7BC5-F816-F361-81BD-B8F54D1A6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15-E3B7-45AE-9591-F9400FB8226C}" type="datetimeFigureOut">
              <a:rPr lang="el-GR" smtClean="0"/>
              <a:pPr/>
              <a:t>25/4/2024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6A9A54D9-2399-0DA1-C997-95DDB4CFB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0538A31E-E6F2-9B67-5137-5CE00B34F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876D-D3CB-4A7F-B657-A2084FCF780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6753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F3CCD31-EE2B-B6EF-0AE6-F803F8994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7E8FCE43-943D-0224-C62C-6E6687F63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0C1FA1AF-4B6B-54C0-3768-52D9D6C70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56E4B6D5-15B9-8E6D-DF02-FBFCC1C34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15-E3B7-45AE-9591-F9400FB8226C}" type="datetimeFigureOut">
              <a:rPr lang="el-GR" smtClean="0"/>
              <a:pPr/>
              <a:t>25/4/2024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3224C4F3-C3D2-5DA9-F928-305C1C508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79BFBBD8-4D3A-8204-003E-270FE4A05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876D-D3CB-4A7F-B657-A2084FCF780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4707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DDE382E-60F9-FFBE-9341-F4065298C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9ECBD055-DFC5-50BD-89A4-90BC4B54BD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D714C2CF-9F9F-B564-EAE4-1EADAFDDEE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FC8172FE-C5D3-51A8-0261-753201E63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15-E3B7-45AE-9591-F9400FB8226C}" type="datetimeFigureOut">
              <a:rPr lang="el-GR" smtClean="0"/>
              <a:pPr/>
              <a:t>25/4/2024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2523D87A-5E81-91AB-12EB-6FC157D90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0917EC55-20CE-09D7-6368-28B5E4B3E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876D-D3CB-4A7F-B657-A2084FCF780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15327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FF69D15A-4290-C637-3488-8BC48E310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BB06D3A7-F8BF-EBDF-28A3-BE01B8919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179C2833-AF71-F9FE-1CE0-7C1AD96E99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EED15-E3B7-45AE-9591-F9400FB8226C}" type="datetimeFigureOut">
              <a:rPr lang="el-GR" smtClean="0"/>
              <a:pPr/>
              <a:t>25/4/2024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9F268E48-8C5C-0034-C704-873607BB5F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D027800E-CA5A-7659-72A6-096A41BEB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5876D-D3CB-4A7F-B657-A2084FCF780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5972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B21F319-DCCA-E70B-A060-6260FA6E56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01783"/>
          </a:xfrm>
        </p:spPr>
        <p:txBody>
          <a:bodyPr>
            <a:normAutofit fontScale="90000"/>
          </a:bodyPr>
          <a:lstStyle/>
          <a:p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δραστηριότητα του Λαμάχου σε Δύση και Ανατολή</a:t>
            </a:r>
            <a:b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24/4/2024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5C187211-EB2E-E385-8AD4-784A4F1341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684619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BFB26B2-67C0-C610-BA99-94B4DFCD8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Σινώπη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5CA0F3D2-02D7-10D8-0B18-DFFF92DEE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Χρονολογία ίδρυσης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770 π.Χ. / 7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 (νεότερη εκδοχή)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Αποικία της Μιλήτου (ή των Κιμμερίων, κατά τον Ηρόδοτο)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Προορισμός αθηναϊκής αποστολής κατά τη διάρκεια του Πελοποννησιακού Πολέμου (437 π.Χ., εκδίωξη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Τιμησίλαου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εγκατάσταση Αθηναίων αποίκων στην περιοχή)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Μητρόπολη και προστάτιδα άλλων πόλεων της περιοχής του Ευξείνου Πόντου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Κοτύωρα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Κερασούντα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πιθανώς Τραπεζούντα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Σημαντικό εμπορικό κέντρο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l-GR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l-GR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αι.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π.Χ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Διέθετε δυο λιμάνια που συνέδεαν το χώρο από τον Ευφράτη με τον Εύξεινο Πόντο.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Εξαγωγέας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ελαιολάδου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βόρειες και βορειοδυτικές περιοχές του Ευξείνου Πόντου</a:t>
            </a:r>
          </a:p>
        </p:txBody>
      </p:sp>
    </p:spTree>
    <p:extLst>
      <p:ext uri="{BB962C8B-B14F-4D97-AF65-F5344CB8AC3E}">
        <p14:creationId xmlns:p14="http://schemas.microsoft.com/office/powerpoint/2010/main" xmlns="" val="3172511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F47A930-FAE2-E86D-7538-F019D5E88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Συρακούσες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5DCFFC31-864F-ACF3-58C0-F1917C370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pPr algn="just"/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Αρχίας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ιδρυτής της πόλης</a:t>
            </a: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Πιθανές χρονολογίες ίδρυσης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730-700 π.Χ. / 7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 Το κομμάτι της χρονολόγησης γενικά παρουσιάζει δυσκολίες λόγω έλλειψης ενδιαφέροντος, απώλειας πηγών (ή αποσπασμάτων τους) ή μεθόδου εξιστόρησης των γεγονότων</a:t>
            </a: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Πηγές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Διόδωρος Σικελιώτης, Στράβων, Ηρόδοτος, Θουκυδίδης,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Αντίοχος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Σημαντική γεωγραφική θέση που εξασφάλιζε πλούτο στην πόλη. Ασφαλές καταφύγιο για εμπόρους και πολίτες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63824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232224A-760D-EA48-3715-1543BF8510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Συρακούσες κατά τον 5</a:t>
            </a:r>
            <a:r>
              <a:rPr lang="el-GR" sz="4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5BF391C7-CD2A-E2BA-DE29-D736C06DC2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249008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12195D2B-82E7-1A00-85A1-96C2E2BF9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397"/>
            <a:ext cx="10515600" cy="1325563"/>
          </a:xfrm>
        </p:spPr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Δυναστεία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Δεινομενιδών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0A742C21-D402-C6D5-F87C-3F52B250A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Πρόσωπα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Γέλων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Ενίσχυσε στρατιωτικά τις Συρακούσες μεταφέροντας εκεί πληθυσμούς από άλλες ελληνικές πόλεις της Σικελίας. Νίκησε τους Καρχηδονίους στην Ιμέρα και ανακηρύχθηκε σωτήρας της πόλης.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Ιέρων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Αδελφός και διάδοχος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Γέλωνα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Νίκησε τους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Ετρούσκους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Ενδιαφερόταν για τα γράμματα και προσπάθησε να προσελκύσει στην πόλη φιλοσόφους </a:t>
            </a:r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και συγγραφείς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Θρασύβουλος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Αδελφός των προηγούμενων και τελευταίος της δυναστείας. Εκδιώχθηκε από τις Συρακούσες το 466 π.Χ.</a:t>
            </a:r>
          </a:p>
        </p:txBody>
      </p:sp>
    </p:spTree>
    <p:extLst>
      <p:ext uri="{BB962C8B-B14F-4D97-AF65-F5344CB8AC3E}">
        <p14:creationId xmlns:p14="http://schemas.microsoft.com/office/powerpoint/2010/main" xmlns="" val="362840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E35C9983-63CA-D5E2-DD0B-BC9C0527A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Αναταραχές – εμφάνιση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Δουκετίου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466-427 π.Χ.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9F05F90-928D-973A-BB8B-5A386980F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el-GR" dirty="0"/>
          </a:p>
          <a:p>
            <a:pPr algn="just"/>
            <a:endParaRPr lang="el-GR" dirty="0"/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Τέλος κυριαρχίας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Δεινομενιδών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Δημοκρατική μορφή διακυβέρνησης για σχεδόν εξήντα χρόνια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Σύντομη περίοδος ακμής και άνθησης του εμπορίου για το νησί. Διακόπηκε από εμφύλιες συγκρούσεις</a:t>
            </a:r>
          </a:p>
          <a:p>
            <a:pPr algn="just"/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Δουκέτιος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Σικελός ηγεμόνας, αρχικά σύμμαχος και μετέπειτα αντίπαλος των Συρακουσών. Μετά από ήττα από τους Συρακούσιους εξορίστηκε στην Κόρινθο (κατά τον Διόδωρο επέστρεψε αργότερα στη Σικελία και ίδρυσε νέα αποικία)</a:t>
            </a:r>
          </a:p>
        </p:txBody>
      </p:sp>
    </p:spTree>
    <p:extLst>
      <p:ext uri="{BB962C8B-B14F-4D97-AF65-F5344CB8AC3E}">
        <p14:creationId xmlns:p14="http://schemas.microsoft.com/office/powerpoint/2010/main" xmlns="" val="2382461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5EBC2F9-A253-0930-61F3-1E0A1843B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Επαφές Συρακουσών – ελλαδικού χώρου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02E7B83F-49C6-1E32-9B63-A4787B273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Αποτυχημένη απόπειρα συνεννόησης μεταξύ των δυο πλευρών κατά τη διάρκεια των Περσικών Πολέμων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αντιμετώπιση του περσικού κινδύνου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480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Ανάπτυξη αντιπαλότητας με την Αθήνα. Δυο αθηναϊκές εκστρατείες στη Σικελία (427-424 π.Χ. και 415-413 π.Χ.)</a:t>
            </a:r>
          </a:p>
        </p:txBody>
      </p:sp>
    </p:spTree>
    <p:extLst>
      <p:ext uri="{BB962C8B-B14F-4D97-AF65-F5344CB8AC3E}">
        <p14:creationId xmlns:p14="http://schemas.microsoft.com/office/powerpoint/2010/main" xmlns="" val="222961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41C5CE2-886C-75F2-B121-9DF414AAF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Λάμαχος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BE96240A-548C-E221-48DE-61386CE98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Αθηναίος στρατηγός (5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Γιος του Ξενοφάνη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Συμμετείχε σε αποστολές σε Εύξεινο Πόντο και Σικελία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Ένας εκ των επικεφαλής των αθηναϊκών δυνάμεων κατά τη δεύτερη εκστρατεία των Αθηναίων στη Σικελία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Σκοτώθηκε πολεμώντας στις Συρακούσες το 414 π.Χ.</a:t>
            </a:r>
          </a:p>
        </p:txBody>
      </p:sp>
    </p:spTree>
    <p:extLst>
      <p:ext uri="{BB962C8B-B14F-4D97-AF65-F5344CB8AC3E}">
        <p14:creationId xmlns:p14="http://schemas.microsoft.com/office/powerpoint/2010/main" xmlns="" val="1704949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B354796-AFC0-F0FC-D696-89647BBF8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E5B2BBEC-5BBD-2586-E479-9D5E370C4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Άνθρωπος με αποκλειστικά στρατιωτικό υπόβαθρο και διαφορετική προσωπικότητα από αυτές άλλων γνωστών συμπατριωτών του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Γενναίος πολεμιστής αλλά φτωχός και χωρίς επιρροή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Στόχος της σάτιρας του Αριστοφάνη. Έχει υποστηριχθεί ότι στο πρόσωπό του ο Αριστοφάνης σατίριζε την αθηναϊκή ελίτ της εποχής του</a:t>
            </a:r>
          </a:p>
        </p:txBody>
      </p:sp>
    </p:spTree>
    <p:extLst>
      <p:ext uri="{BB962C8B-B14F-4D97-AF65-F5344CB8AC3E}">
        <p14:creationId xmlns:p14="http://schemas.microsoft.com/office/powerpoint/2010/main" xmlns="" val="191544271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1268</TotalTime>
  <Words>472</Words>
  <Application>Microsoft Office PowerPoint</Application>
  <PresentationFormat>Προσαρμογή</PresentationFormat>
  <Paragraphs>43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Η δραστηριότητα του Λαμάχου σε Δύση και Ανατολή      24/4/2024</vt:lpstr>
      <vt:lpstr>Σινώπη</vt:lpstr>
      <vt:lpstr>Συρακούσες</vt:lpstr>
      <vt:lpstr>Οι Συρακούσες κατά τον 5ο αι. π.Χ.</vt:lpstr>
      <vt:lpstr> Δυναστεία Δεινομενιδών</vt:lpstr>
      <vt:lpstr>Αναταραχές – εμφάνιση Δουκετίου 466-427 π.Χ.</vt:lpstr>
      <vt:lpstr>Επαφές Συρακουσών – ελλαδικού χώρου</vt:lpstr>
      <vt:lpstr>Λάμαχος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Φωτης Ραμμος</dc:creator>
  <cp:lastModifiedBy>user</cp:lastModifiedBy>
  <cp:revision>34</cp:revision>
  <cp:lastPrinted>2024-04-22T08:30:37Z</cp:lastPrinted>
  <dcterms:created xsi:type="dcterms:W3CDTF">2024-04-02T08:39:31Z</dcterms:created>
  <dcterms:modified xsi:type="dcterms:W3CDTF">2024-04-25T09:49:06Z</dcterms:modified>
</cp:coreProperties>
</file>