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58" r:id="rId6"/>
    <p:sldId id="295" r:id="rId7"/>
    <p:sldId id="296" r:id="rId8"/>
    <p:sldId id="297" r:id="rId9"/>
    <p:sldId id="298" r:id="rId10"/>
    <p:sldId id="299" r:id="rId11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>
      <p:cViewPr varScale="1">
        <p:scale>
          <a:sx n="61" d="100"/>
          <a:sy n="61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7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653FA9-CEE9-45CB-ABEB-4675EB1C8177}" type="datetime1">
              <a:rPr lang="el-GR" smtClean="0"/>
              <a:pPr rtl="0"/>
              <a:t>31/3/2020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el-GR" smtClean="0"/>
              <a:pPr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69131-5DAB-45BB-B953-669EAB428111}" type="datetime1">
              <a:rPr lang="el-GR" smtClean="0"/>
              <a:pPr/>
              <a:t>31/3/2020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dirty="0" smtClean="0"/>
              <a:t>Επεξεργασία στυλ υποδείγματος κειμένου</a:t>
            </a:r>
          </a:p>
          <a:p>
            <a:pPr lvl="1" rtl="0"/>
            <a:r>
              <a:rPr lang="el-GR" noProof="0" dirty="0" smtClean="0"/>
              <a:t>Δεύτερου επιπέδου</a:t>
            </a:r>
          </a:p>
          <a:p>
            <a:pPr lvl="2" rtl="0"/>
            <a:r>
              <a:rPr lang="el-GR" noProof="0" dirty="0" smtClean="0"/>
              <a:t>Τρίτου επιπέδου</a:t>
            </a:r>
          </a:p>
          <a:p>
            <a:pPr lvl="3" rtl="0"/>
            <a:r>
              <a:rPr lang="el-GR" noProof="0" dirty="0" smtClean="0"/>
              <a:t>Τέταρτου επιπέδου</a:t>
            </a:r>
          </a:p>
          <a:p>
            <a:pPr lvl="4" rtl="0"/>
            <a:r>
              <a:rPr lang="el-GR" noProof="0" dirty="0" smtClean="0"/>
              <a:t>Πέμπτου επιπέδου</a:t>
            </a:r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534C2EF-8A97-4DAF-B099-E567883644D6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0040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3254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7256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1591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4730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813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l-GR" smtClean="0"/>
              <a:pPr rtl="0"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9603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>
              <a:defRPr sz="4400"/>
            </a:lvl1pPr>
          </a:lstStyle>
          <a:p>
            <a:pPr rtl="0"/>
            <a:r>
              <a:rPr lang="el-GR" noProof="0" smtClean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ύο εικόνες με λεζάντ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7" name="Ελεύθερη σχεδίαση 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7" name="Θέση κειμένου 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8" name="Ελεύθερη σχεδίαση 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9" name="Θέση εικόνας 1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20" name="Θέση κειμένου 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ρεις εικόνες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 rtl="0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7" name="Ελεύθερη σχεδίαση 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8" name="Ελεύθερη σχεδίαση 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9" name="Θέση εικόνας 1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2" name="Ελεύθερη σχεδίαση 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3" name="Θέση εικόνας 1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7" name="Θέση κειμένου 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Πέντε εικόν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lnSpc>
                <a:spcPct val="80000"/>
              </a:lnSpc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8" name="Ελεύθερη σχεδίαση 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9" name="Θέση εικόνας 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0" name="Ελεύθερη σχεδίαση 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1" name="Θέση εικόνας 10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2" name="Ελεύθερη σχεδίαση 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3" name="Θέση εικόνας 1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4" name="Ελεύθερη σχεδίαση 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20" name="Ελεύθερη σχεδίαση 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21" name="Θέση εικόνας 20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731941-3887-4761-9A51-2A8FB5B8D16B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668179-0A73-43D0-BE87-16E4C4CB7E6E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16D50D-C5A4-4006-B452-234FC001F44D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>
              <a:defRPr sz="4400"/>
            </a:lvl1pPr>
          </a:lstStyle>
          <a:p>
            <a:pPr rtl="0"/>
            <a:r>
              <a:rPr lang="el-GR" noProof="0" smtClean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CAF202-79AC-4409-AE74-4C6FB160A6A1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FAF4CD-14FA-4961-9404-DEE5137D2B2D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999DCE-D212-45C9-A5C2-D0A14B00BE75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F0AD33-166C-47F1-AAF4-8A8A61337BA6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05FD63-2816-4352-8B28-E477574797EA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Ελεύθερη σχεδίαση 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noProof="0" dirty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12" name="Θέση εικόνας 11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 dirty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856EB7-E197-4E8A-A5D9-A47E400532AA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noProof="0" dirty="0" smtClean="0"/>
              <a:t>Κάντε κλικ για να επεξεργαστείτε το 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Επεξεργασία στυλ υποδείγματος κειμένου</a:t>
            </a:r>
          </a:p>
          <a:p>
            <a:pPr lvl="1" rtl="0"/>
            <a:r>
              <a:rPr lang="el-GR" noProof="0" dirty="0" smtClean="0"/>
              <a:t>Δεύτερου </a:t>
            </a:r>
            <a:r>
              <a:rPr lang="el-GR" noProof="0" dirty="0"/>
              <a:t>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 dirty="0" smtClean="0"/>
              <a:t>Προσθήκη υποσέλιδου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0C062C6-5D47-4B3D-9F43-AEF45327A298}" type="datetime1">
              <a:rPr lang="el-GR" noProof="0" smtClean="0"/>
              <a:pPr rtl="0"/>
              <a:t>31/3/2020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55440" y="2420888"/>
            <a:ext cx="9649072" cy="792088"/>
          </a:xfrm>
        </p:spPr>
        <p:txBody>
          <a:bodyPr rtlCol="0">
            <a:no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Μελέτες Περίπτωσης (</a:t>
            </a:r>
            <a:r>
              <a:rPr lang="en-US" dirty="0" smtClean="0">
                <a:solidFill>
                  <a:srgbClr val="C00000"/>
                </a:solidFill>
              </a:rPr>
              <a:t>Case Studies)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359696" y="2204864"/>
            <a:ext cx="5544616" cy="2160240"/>
          </a:xfrm>
        </p:spPr>
        <p:txBody>
          <a:bodyPr rtlCol="0">
            <a:normAutofit/>
          </a:bodyPr>
          <a:lstStyle/>
          <a:p>
            <a:endParaRPr lang="en-US" sz="1800" b="1" dirty="0" smtClean="0"/>
          </a:p>
          <a:p>
            <a:endParaRPr lang="el-GR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600056" y="116632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002060"/>
                </a:solidFill>
              </a:rPr>
              <a:t>Μαρία </a:t>
            </a:r>
            <a:r>
              <a:rPr lang="el-GR" sz="2400" dirty="0" err="1" smtClean="0">
                <a:solidFill>
                  <a:srgbClr val="002060"/>
                </a:solidFill>
              </a:rPr>
              <a:t>Βεργέτη</a:t>
            </a:r>
            <a:endParaRPr lang="el-GR" sz="2400" dirty="0" smtClean="0">
              <a:solidFill>
                <a:srgbClr val="002060"/>
              </a:solidFill>
            </a:endParaRPr>
          </a:p>
          <a:p>
            <a:r>
              <a:rPr lang="el-GR" sz="2400" dirty="0" smtClean="0">
                <a:solidFill>
                  <a:srgbClr val="002060"/>
                </a:solidFill>
              </a:rPr>
              <a:t>Καθηγήτρια Κοινωνιολογίας Δ.Π.Θ.</a:t>
            </a:r>
            <a:endParaRPr lang="el-G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315200" cy="589384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3600" dirty="0" smtClean="0">
                <a:solidFill>
                  <a:srgbClr val="C00000"/>
                </a:solidFill>
              </a:rPr>
              <a:t>Μελέτη Περίπτωσης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215680" y="1052736"/>
            <a:ext cx="5774432" cy="4392488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Μελέτη περίπτωσης είναι η μελέτη ενός φαινομένου εν τη εξελίξει του. </a:t>
            </a:r>
          </a:p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Το μελετώμενο φαινόμενο (όπως για παράδειγμα μια τάξη, ένα σχολείο, μια κοινότητα) αποτελεί τμήμα ευρύτερου συστήματος.</a:t>
            </a:r>
          </a:p>
        </p:txBody>
      </p:sp>
    </p:spTree>
    <p:extLst>
      <p:ext uri="{BB962C8B-B14F-4D97-AF65-F5344CB8AC3E}">
        <p14:creationId xmlns:p14="http://schemas.microsoft.com/office/powerpoint/2010/main" val="6843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315200" cy="589384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3600" dirty="0" smtClean="0">
                <a:solidFill>
                  <a:srgbClr val="C00000"/>
                </a:solidFill>
              </a:rPr>
              <a:t>Μελέτη Περίπτωσης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215680" y="1052736"/>
            <a:ext cx="5774432" cy="4392488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Όσο μεγαλύτερο είναι το δείγμα, τόσο πιο αντιπροσωπευτικό θεωρείται και τόσο πιο γενικεύσιμα κρίνονται τα αποτελέσματα.</a:t>
            </a:r>
          </a:p>
        </p:txBody>
      </p:sp>
    </p:spTree>
    <p:extLst>
      <p:ext uri="{BB962C8B-B14F-4D97-AF65-F5344CB8AC3E}">
        <p14:creationId xmlns:p14="http://schemas.microsoft.com/office/powerpoint/2010/main" val="128758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315200" cy="589384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3600" dirty="0" smtClean="0">
                <a:solidFill>
                  <a:srgbClr val="C00000"/>
                </a:solidFill>
              </a:rPr>
              <a:t>Μελέτη Περίπτωσης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215680" y="908720"/>
            <a:ext cx="5774432" cy="4536504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Όσο μεγαλύτερο είναι το δείγμα, τόσο πιο πιθανό είναι να υπάρχει συμμετοχική παρατήρηση του ερευνητή. </a:t>
            </a:r>
          </a:p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Στη μελέτη περίπτωσης ο όρος «συμμετοχική παρατήρηση» ΔΕΝ εκφράζει συγκεκριμένη μέθοδο, αλλά τον τρόπο προσέγγισης του ερευνητή στο δείγμα.</a:t>
            </a:r>
          </a:p>
        </p:txBody>
      </p:sp>
    </p:spTree>
    <p:extLst>
      <p:ext uri="{BB962C8B-B14F-4D97-AF65-F5344CB8AC3E}">
        <p14:creationId xmlns:p14="http://schemas.microsoft.com/office/powerpoint/2010/main" val="392225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315200" cy="589384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3600" dirty="0" smtClean="0">
                <a:solidFill>
                  <a:srgbClr val="C00000"/>
                </a:solidFill>
              </a:rPr>
              <a:t>Μελέτη Περίπτωσης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215680" y="1052736"/>
            <a:ext cx="5774432" cy="4392488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Η Μελέτη Περίπτωσης περιλαμβάνει</a:t>
            </a:r>
          </a:p>
          <a:p>
            <a:pPr marL="457200" indent="-4572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3200" dirty="0"/>
              <a:t>χ</a:t>
            </a:r>
            <a:r>
              <a:rPr lang="el-GR" sz="3200" dirty="0" smtClean="0"/>
              <a:t>ρήση πρωτογενών και δευτερογενών πηγών,</a:t>
            </a:r>
          </a:p>
          <a:p>
            <a:pPr marL="457200" indent="-4572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3200" dirty="0"/>
              <a:t>δ</a:t>
            </a:r>
            <a:r>
              <a:rPr lang="el-GR" sz="3200" dirty="0" smtClean="0"/>
              <a:t>υνατότητες ελέγχου των δεδομένων, </a:t>
            </a:r>
          </a:p>
          <a:p>
            <a:pPr marL="457200" indent="-4572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3200" dirty="0"/>
              <a:t>μ</a:t>
            </a:r>
            <a:r>
              <a:rPr lang="el-GR" sz="3200" dirty="0" smtClean="0"/>
              <a:t>εθόδους συλλογής δεδομένων.</a:t>
            </a:r>
          </a:p>
        </p:txBody>
      </p:sp>
    </p:spTree>
    <p:extLst>
      <p:ext uri="{BB962C8B-B14F-4D97-AF65-F5344CB8AC3E}">
        <p14:creationId xmlns:p14="http://schemas.microsoft.com/office/powerpoint/2010/main" val="101521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315200" cy="589384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3600" dirty="0" smtClean="0">
                <a:solidFill>
                  <a:srgbClr val="C00000"/>
                </a:solidFill>
              </a:rPr>
              <a:t>Μελέτη Περίπτωσης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215680" y="1052736"/>
            <a:ext cx="5774432" cy="4392488"/>
          </a:xfrm>
        </p:spPr>
        <p:txBody>
          <a:bodyPr rtlCol="0">
            <a:normAutofit/>
          </a:bodyPr>
          <a:lstStyle/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Η ανωνυμία συνήθως έρχεται σε αντίθεση με τους στόχους της μελέτης περίπτωσης.</a:t>
            </a:r>
          </a:p>
          <a:p>
            <a:pPr algn="just" rtl="0">
              <a:lnSpc>
                <a:spcPct val="100000"/>
              </a:lnSpc>
              <a:spcBef>
                <a:spcPts val="0"/>
              </a:spcBef>
            </a:pPr>
            <a:r>
              <a:rPr lang="el-GR" sz="3200" dirty="0" smtClean="0"/>
              <a:t>Οι περιπτώσεις για να είναι γενικεύσιμες πρέπει να είναι αναγνωρίσιμες. </a:t>
            </a:r>
          </a:p>
        </p:txBody>
      </p:sp>
    </p:spTree>
    <p:extLst>
      <p:ext uri="{BB962C8B-B14F-4D97-AF65-F5344CB8AC3E}">
        <p14:creationId xmlns:p14="http://schemas.microsoft.com/office/powerpoint/2010/main" val="113943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279576" y="533400"/>
            <a:ext cx="8424936" cy="672644"/>
          </a:xfrm>
        </p:spPr>
        <p:txBody>
          <a:bodyPr rtlCol="0">
            <a:no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Μελέτες Περίπτωσης (</a:t>
            </a:r>
            <a:r>
              <a:rPr lang="en-US" dirty="0" smtClean="0">
                <a:solidFill>
                  <a:srgbClr val="C00000"/>
                </a:solidFill>
              </a:rPr>
              <a:t>Case Studies)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359696" y="2204864"/>
            <a:ext cx="5544616" cy="2160240"/>
          </a:xfrm>
        </p:spPr>
        <p:txBody>
          <a:bodyPr rtlCol="0">
            <a:normAutofit/>
          </a:bodyPr>
          <a:lstStyle/>
          <a:p>
            <a:endParaRPr lang="en-US" sz="1800" b="1" dirty="0" smtClean="0"/>
          </a:p>
          <a:p>
            <a:endParaRPr lang="el-GR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559496" y="1556792"/>
            <a:ext cx="89289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Cohen, Louis, Lawrence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Keith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Morrison.</a:t>
            </a:r>
            <a:endPara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Εκπαιδευτικής Έρευνας. Μετάφραση</a:t>
            </a:r>
          </a:p>
          <a:p>
            <a:pPr algn="just"/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Σταύρος </a:t>
            </a:r>
            <a:r>
              <a:rPr 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Κυρανάκης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άλλοι. Αθήνα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Μεταίχμιο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2007.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51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3896101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378_TF03896101" id="{D6C6EB41-DD7D-420A-A196-6FC490ABE6E9}" vid="{F30BB125-EEE8-4F8A-83C5-18D727329F3C}"/>
    </a:ext>
  </a:extLst>
</a:theme>
</file>

<file path=ppt/theme/theme2.xml><?xml version="1.0" encoding="utf-8"?>
<a:theme xmlns:a="http://schemas.openxmlformats.org/drawingml/2006/main" name="Θέμα του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A15C6C-6BB6-4DB6-B7D6-7F14EAB2CC5C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tf03896101</Template>
  <TotalTime>904</TotalTime>
  <Words>199</Words>
  <Application>Microsoft Office PowerPoint</Application>
  <PresentationFormat>Ευρεία οθόνη</PresentationFormat>
  <Paragraphs>31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tf03896101</vt:lpstr>
      <vt:lpstr>Μελέτες Περίπτωσης (Case Studies)</vt:lpstr>
      <vt:lpstr>Μελέτη Περίπτωσης</vt:lpstr>
      <vt:lpstr>Μελέτη Περίπτωσης</vt:lpstr>
      <vt:lpstr>Μελέτη Περίπτωσης</vt:lpstr>
      <vt:lpstr>Μελέτη Περίπτωσης</vt:lpstr>
      <vt:lpstr>Μελέτη Περίπτωσης</vt:lpstr>
      <vt:lpstr>Μελέτες Περίπτωσης (Case Studies)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Διάταξη τίτλου</dc:title>
  <dc:creator>Mike</dc:creator>
  <cp:lastModifiedBy>Maria Vergeti</cp:lastModifiedBy>
  <cp:revision>234</cp:revision>
  <dcterms:created xsi:type="dcterms:W3CDTF">2018-05-14T18:57:32Z</dcterms:created>
  <dcterms:modified xsi:type="dcterms:W3CDTF">2020-03-31T12:19:51Z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