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60" r:id="rId5"/>
    <p:sldId id="262" r:id="rId6"/>
    <p:sldId id="263" r:id="rId7"/>
    <p:sldId id="264" r:id="rId8"/>
    <p:sldId id="265" r:id="rId9"/>
    <p:sldId id="266" r:id="rId10"/>
    <p:sldId id="271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Φωτης Ραμμος" userId="6e29152d64c670dc" providerId="LiveId" clId="{E0A5B921-23A7-42DB-9C22-E48D3DBDC682}"/>
    <pc:docChg chg="undo redo custSel addSld delSld modSld sldOrd">
      <pc:chgData name="Φωτης Ραμμος" userId="6e29152d64c670dc" providerId="LiveId" clId="{E0A5B921-23A7-42DB-9C22-E48D3DBDC682}" dt="2024-02-27T19:58:10.079" v="13107" actId="20577"/>
      <pc:docMkLst>
        <pc:docMk/>
      </pc:docMkLst>
      <pc:sldChg chg="modSp mod ord">
        <pc:chgData name="Φωτης Ραμμος" userId="6e29152d64c670dc" providerId="LiveId" clId="{E0A5B921-23A7-42DB-9C22-E48D3DBDC682}" dt="2024-02-12T11:46:38.390" v="9942" actId="20577"/>
        <pc:sldMkLst>
          <pc:docMk/>
          <pc:sldMk cId="457657716" sldId="256"/>
        </pc:sldMkLst>
        <pc:spChg chg="mod">
          <ac:chgData name="Φωτης Ραμμος" userId="6e29152d64c670dc" providerId="LiveId" clId="{E0A5B921-23A7-42DB-9C22-E48D3DBDC682}" dt="2024-02-12T11:46:38.390" v="9942" actId="20577"/>
          <ac:spMkLst>
            <pc:docMk/>
            <pc:sldMk cId="457657716" sldId="256"/>
            <ac:spMk id="2" creationId="{DB6C06D7-3F39-2CBF-EF29-D5ACED510EB2}"/>
          </ac:spMkLst>
        </pc:spChg>
        <pc:spChg chg="mod">
          <ac:chgData name="Φωτης Ραμμος" userId="6e29152d64c670dc" providerId="LiveId" clId="{E0A5B921-23A7-42DB-9C22-E48D3DBDC682}" dt="2024-02-09T08:53:41.862" v="21" actId="20577"/>
          <ac:spMkLst>
            <pc:docMk/>
            <pc:sldMk cId="457657716" sldId="256"/>
            <ac:spMk id="3" creationId="{8C97616A-A32E-2612-348D-2A7B47A0A323}"/>
          </ac:spMkLst>
        </pc:spChg>
      </pc:sldChg>
      <pc:sldChg chg="modSp del mod">
        <pc:chgData name="Φωτης Ραμμος" userId="6e29152d64c670dc" providerId="LiveId" clId="{E0A5B921-23A7-42DB-9C22-E48D3DBDC682}" dt="2024-02-09T10:02:43.529" v="1459" actId="47"/>
        <pc:sldMkLst>
          <pc:docMk/>
          <pc:sldMk cId="948714951" sldId="257"/>
        </pc:sldMkLst>
        <pc:spChg chg="mod">
          <ac:chgData name="Φωτης Ραμμος" userId="6e29152d64c670dc" providerId="LiveId" clId="{E0A5B921-23A7-42DB-9C22-E48D3DBDC682}" dt="2024-02-09T09:59:13.069" v="1414" actId="122"/>
          <ac:spMkLst>
            <pc:docMk/>
            <pc:sldMk cId="948714951" sldId="257"/>
            <ac:spMk id="2" creationId="{61D0AB1B-1473-AEC5-F9C0-3342E984737B}"/>
          </ac:spMkLst>
        </pc:spChg>
        <pc:spChg chg="mod">
          <ac:chgData name="Φωτης Ραμμος" userId="6e29152d64c670dc" providerId="LiveId" clId="{E0A5B921-23A7-42DB-9C22-E48D3DBDC682}" dt="2024-02-09T10:01:58.484" v="1432" actId="21"/>
          <ac:spMkLst>
            <pc:docMk/>
            <pc:sldMk cId="948714951" sldId="257"/>
            <ac:spMk id="3" creationId="{BD083AB4-2EE2-A317-AFCD-7A25FA462C43}"/>
          </ac:spMkLst>
        </pc:spChg>
      </pc:sldChg>
      <pc:sldChg chg="modSp new mod">
        <pc:chgData name="Φωτης Ραμμος" userId="6e29152d64c670dc" providerId="LiveId" clId="{E0A5B921-23A7-42DB-9C22-E48D3DBDC682}" dt="2024-02-26T08:30:30.348" v="12182" actId="20577"/>
        <pc:sldMkLst>
          <pc:docMk/>
          <pc:sldMk cId="2051945055" sldId="258"/>
        </pc:sldMkLst>
        <pc:spChg chg="mod">
          <ac:chgData name="Φωτης Ραμμος" userId="6e29152d64c670dc" providerId="LiveId" clId="{E0A5B921-23A7-42DB-9C22-E48D3DBDC682}" dt="2024-02-10T08:42:01.209" v="1719" actId="2711"/>
          <ac:spMkLst>
            <pc:docMk/>
            <pc:sldMk cId="2051945055" sldId="258"/>
            <ac:spMk id="2" creationId="{9C6CB31E-34F9-B56A-5F73-A10DF41D7210}"/>
          </ac:spMkLst>
        </pc:spChg>
        <pc:spChg chg="mod">
          <ac:chgData name="Φωτης Ραμμος" userId="6e29152d64c670dc" providerId="LiveId" clId="{E0A5B921-23A7-42DB-9C22-E48D3DBDC682}" dt="2024-02-26T08:30:30.348" v="12182" actId="20577"/>
          <ac:spMkLst>
            <pc:docMk/>
            <pc:sldMk cId="2051945055" sldId="258"/>
            <ac:spMk id="3" creationId="{38F1687D-E35F-C744-2C92-7F1C7B7AFA65}"/>
          </ac:spMkLst>
        </pc:spChg>
      </pc:sldChg>
      <pc:sldChg chg="modSp new del mod">
        <pc:chgData name="Φωτης Ραμμος" userId="6e29152d64c670dc" providerId="LiveId" clId="{E0A5B921-23A7-42DB-9C22-E48D3DBDC682}" dt="2024-02-10T08:37:45.888" v="1703" actId="47"/>
        <pc:sldMkLst>
          <pc:docMk/>
          <pc:sldMk cId="2628330072" sldId="259"/>
        </pc:sldMkLst>
        <pc:spChg chg="mod">
          <ac:chgData name="Φωτης Ραμμος" userId="6e29152d64c670dc" providerId="LiveId" clId="{E0A5B921-23A7-42DB-9C22-E48D3DBDC682}" dt="2024-02-09T10:08:52.131" v="1582" actId="20577"/>
          <ac:spMkLst>
            <pc:docMk/>
            <pc:sldMk cId="2628330072" sldId="259"/>
            <ac:spMk id="2" creationId="{194BA581-74C2-4F2B-2D75-C3827D1A0AB2}"/>
          </ac:spMkLst>
        </pc:spChg>
        <pc:spChg chg="mod">
          <ac:chgData name="Φωτης Ραμμος" userId="6e29152d64c670dc" providerId="LiveId" clId="{E0A5B921-23A7-42DB-9C22-E48D3DBDC682}" dt="2024-02-09T10:09:08.815" v="1601" actId="20577"/>
          <ac:spMkLst>
            <pc:docMk/>
            <pc:sldMk cId="2628330072" sldId="259"/>
            <ac:spMk id="3" creationId="{FF4379AE-7ABA-7ADE-0882-AF93EF67AD51}"/>
          </ac:spMkLst>
        </pc:spChg>
      </pc:sldChg>
      <pc:sldChg chg="modSp new mod">
        <pc:chgData name="Φωτης Ραμμος" userId="6e29152d64c670dc" providerId="LiveId" clId="{E0A5B921-23A7-42DB-9C22-E48D3DBDC682}" dt="2024-02-25T18:39:27.237" v="10967" actId="20577"/>
        <pc:sldMkLst>
          <pc:docMk/>
          <pc:sldMk cId="929369117" sldId="260"/>
        </pc:sldMkLst>
        <pc:spChg chg="mod">
          <ac:chgData name="Φωτης Ραμμος" userId="6e29152d64c670dc" providerId="LiveId" clId="{E0A5B921-23A7-42DB-9C22-E48D3DBDC682}" dt="2024-02-10T09:40:12.003" v="2631" actId="2711"/>
          <ac:spMkLst>
            <pc:docMk/>
            <pc:sldMk cId="929369117" sldId="260"/>
            <ac:spMk id="2" creationId="{6A681529-F38F-6CC7-F43B-68D540E132BB}"/>
          </ac:spMkLst>
        </pc:spChg>
        <pc:spChg chg="mod">
          <ac:chgData name="Φωτης Ραμμος" userId="6e29152d64c670dc" providerId="LiveId" clId="{E0A5B921-23A7-42DB-9C22-E48D3DBDC682}" dt="2024-02-25T18:39:27.237" v="10967" actId="20577"/>
          <ac:spMkLst>
            <pc:docMk/>
            <pc:sldMk cId="929369117" sldId="260"/>
            <ac:spMk id="3" creationId="{B370C0E5-0DAA-4BC6-C8F2-7884A6A66703}"/>
          </ac:spMkLst>
        </pc:spChg>
      </pc:sldChg>
      <pc:sldChg chg="modSp new mod ord">
        <pc:chgData name="Φωτης Ραμμος" userId="6e29152d64c670dc" providerId="LiveId" clId="{E0A5B921-23A7-42DB-9C22-E48D3DBDC682}" dt="2024-02-27T19:48:14.539" v="13096" actId="114"/>
        <pc:sldMkLst>
          <pc:docMk/>
          <pc:sldMk cId="1622960173" sldId="261"/>
        </pc:sldMkLst>
        <pc:spChg chg="mod">
          <ac:chgData name="Φωτης Ραμμος" userId="6e29152d64c670dc" providerId="LiveId" clId="{E0A5B921-23A7-42DB-9C22-E48D3DBDC682}" dt="2024-02-12T10:46:00.375" v="8932" actId="20577"/>
          <ac:spMkLst>
            <pc:docMk/>
            <pc:sldMk cId="1622960173" sldId="261"/>
            <ac:spMk id="2" creationId="{8FFE2159-A316-BCF4-06CD-2A039022DF24}"/>
          </ac:spMkLst>
        </pc:spChg>
        <pc:spChg chg="mod">
          <ac:chgData name="Φωτης Ραμμος" userId="6e29152d64c670dc" providerId="LiveId" clId="{E0A5B921-23A7-42DB-9C22-E48D3DBDC682}" dt="2024-02-27T19:48:14.539" v="13096" actId="114"/>
          <ac:spMkLst>
            <pc:docMk/>
            <pc:sldMk cId="1622960173" sldId="261"/>
            <ac:spMk id="3" creationId="{D0914B54-78DF-8C16-F029-BAE26DDC6B4D}"/>
          </ac:spMkLst>
        </pc:spChg>
      </pc:sldChg>
      <pc:sldChg chg="modSp new mod">
        <pc:chgData name="Φωτης Ραμμος" userId="6e29152d64c670dc" providerId="LiveId" clId="{E0A5B921-23A7-42DB-9C22-E48D3DBDC682}" dt="2024-02-25T18:59:24.258" v="11269" actId="113"/>
        <pc:sldMkLst>
          <pc:docMk/>
          <pc:sldMk cId="3024196509" sldId="262"/>
        </pc:sldMkLst>
        <pc:spChg chg="mod">
          <ac:chgData name="Φωτης Ραμμος" userId="6e29152d64c670dc" providerId="LiveId" clId="{E0A5B921-23A7-42DB-9C22-E48D3DBDC682}" dt="2024-02-10T10:03:41.749" v="3434" actId="20577"/>
          <ac:spMkLst>
            <pc:docMk/>
            <pc:sldMk cId="3024196509" sldId="262"/>
            <ac:spMk id="2" creationId="{0A842198-DCAF-FF0A-EFF6-EF1232611534}"/>
          </ac:spMkLst>
        </pc:spChg>
        <pc:spChg chg="mod">
          <ac:chgData name="Φωτης Ραμμος" userId="6e29152d64c670dc" providerId="LiveId" clId="{E0A5B921-23A7-42DB-9C22-E48D3DBDC682}" dt="2024-02-25T18:59:24.258" v="11269" actId="113"/>
          <ac:spMkLst>
            <pc:docMk/>
            <pc:sldMk cId="3024196509" sldId="262"/>
            <ac:spMk id="3" creationId="{366DC4CF-9FAF-7206-417D-A4700F301EDC}"/>
          </ac:spMkLst>
        </pc:spChg>
      </pc:sldChg>
      <pc:sldChg chg="modSp new mod">
        <pc:chgData name="Φωτης Ραμμος" userId="6e29152d64c670dc" providerId="LiveId" clId="{E0A5B921-23A7-42DB-9C22-E48D3DBDC682}" dt="2024-02-25T18:59:40.442" v="11273" actId="115"/>
        <pc:sldMkLst>
          <pc:docMk/>
          <pc:sldMk cId="1241672623" sldId="263"/>
        </pc:sldMkLst>
        <pc:spChg chg="mod">
          <ac:chgData name="Φωτης Ραμμος" userId="6e29152d64c670dc" providerId="LiveId" clId="{E0A5B921-23A7-42DB-9C22-E48D3DBDC682}" dt="2024-02-12T09:18:22.709" v="8601" actId="114"/>
          <ac:spMkLst>
            <pc:docMk/>
            <pc:sldMk cId="1241672623" sldId="263"/>
            <ac:spMk id="2" creationId="{378F4340-46F3-3609-6523-35B7A627BE25}"/>
          </ac:spMkLst>
        </pc:spChg>
        <pc:spChg chg="mod">
          <ac:chgData name="Φωτης Ραμμος" userId="6e29152d64c670dc" providerId="LiveId" clId="{E0A5B921-23A7-42DB-9C22-E48D3DBDC682}" dt="2024-02-25T18:59:40.442" v="11273" actId="115"/>
          <ac:spMkLst>
            <pc:docMk/>
            <pc:sldMk cId="1241672623" sldId="263"/>
            <ac:spMk id="3" creationId="{C6C4AAB4-20AA-20FE-F94A-A29787E3619F}"/>
          </ac:spMkLst>
        </pc:spChg>
      </pc:sldChg>
      <pc:sldChg chg="modSp new mod">
        <pc:chgData name="Φωτης Ραμμος" userId="6e29152d64c670dc" providerId="LiveId" clId="{E0A5B921-23A7-42DB-9C22-E48D3DBDC682}" dt="2024-02-26T07:56:19" v="12020" actId="20577"/>
        <pc:sldMkLst>
          <pc:docMk/>
          <pc:sldMk cId="1386592446" sldId="264"/>
        </pc:sldMkLst>
        <pc:spChg chg="mod">
          <ac:chgData name="Φωτης Ραμμος" userId="6e29152d64c670dc" providerId="LiveId" clId="{E0A5B921-23A7-42DB-9C22-E48D3DBDC682}" dt="2024-02-10T18:08:39.171" v="4801" actId="20578"/>
          <ac:spMkLst>
            <pc:docMk/>
            <pc:sldMk cId="1386592446" sldId="264"/>
            <ac:spMk id="2" creationId="{007D5A23-7F52-3E93-A896-F97B3C5D363A}"/>
          </ac:spMkLst>
        </pc:spChg>
        <pc:spChg chg="mod">
          <ac:chgData name="Φωτης Ραμμος" userId="6e29152d64c670dc" providerId="LiveId" clId="{E0A5B921-23A7-42DB-9C22-E48D3DBDC682}" dt="2024-02-26T07:56:19" v="12020" actId="20577"/>
          <ac:spMkLst>
            <pc:docMk/>
            <pc:sldMk cId="1386592446" sldId="264"/>
            <ac:spMk id="3" creationId="{A7F66933-BFC0-2B98-1E14-C8F7F2BF22A3}"/>
          </ac:spMkLst>
        </pc:spChg>
      </pc:sldChg>
      <pc:sldChg chg="modSp new mod">
        <pc:chgData name="Φωτης Ραμμος" userId="6e29152d64c670dc" providerId="LiveId" clId="{E0A5B921-23A7-42DB-9C22-E48D3DBDC682}" dt="2024-02-27T19:58:10.079" v="13107" actId="20577"/>
        <pc:sldMkLst>
          <pc:docMk/>
          <pc:sldMk cId="2558343443" sldId="265"/>
        </pc:sldMkLst>
        <pc:spChg chg="mod">
          <ac:chgData name="Φωτης Ραμμος" userId="6e29152d64c670dc" providerId="LiveId" clId="{E0A5B921-23A7-42DB-9C22-E48D3DBDC682}" dt="2024-02-11T10:18:40.371" v="6201" actId="2711"/>
          <ac:spMkLst>
            <pc:docMk/>
            <pc:sldMk cId="2558343443" sldId="265"/>
            <ac:spMk id="2" creationId="{58CDE38C-746D-4496-D69C-964C43829CA8}"/>
          </ac:spMkLst>
        </pc:spChg>
        <pc:spChg chg="mod">
          <ac:chgData name="Φωτης Ραμμος" userId="6e29152d64c670dc" providerId="LiveId" clId="{E0A5B921-23A7-42DB-9C22-E48D3DBDC682}" dt="2024-02-27T19:58:10.079" v="13107" actId="20577"/>
          <ac:spMkLst>
            <pc:docMk/>
            <pc:sldMk cId="2558343443" sldId="265"/>
            <ac:spMk id="3" creationId="{48DFE3D0-5777-7AFF-F969-513E39AC3683}"/>
          </ac:spMkLst>
        </pc:spChg>
      </pc:sldChg>
      <pc:sldChg chg="modSp new mod">
        <pc:chgData name="Φωτης Ραμμος" userId="6e29152d64c670dc" providerId="LiveId" clId="{E0A5B921-23A7-42DB-9C22-E48D3DBDC682}" dt="2024-02-27T18:11:32.087" v="12790" actId="115"/>
        <pc:sldMkLst>
          <pc:docMk/>
          <pc:sldMk cId="252964961" sldId="266"/>
        </pc:sldMkLst>
        <pc:spChg chg="mod">
          <ac:chgData name="Φωτης Ραμμος" userId="6e29152d64c670dc" providerId="LiveId" clId="{E0A5B921-23A7-42DB-9C22-E48D3DBDC682}" dt="2024-02-11T11:00:20.476" v="6676" actId="2711"/>
          <ac:spMkLst>
            <pc:docMk/>
            <pc:sldMk cId="252964961" sldId="266"/>
            <ac:spMk id="2" creationId="{E63296CB-44EB-15F5-A1C7-A8F79A30FAD4}"/>
          </ac:spMkLst>
        </pc:spChg>
        <pc:spChg chg="mod">
          <ac:chgData name="Φωτης Ραμμος" userId="6e29152d64c670dc" providerId="LiveId" clId="{E0A5B921-23A7-42DB-9C22-E48D3DBDC682}" dt="2024-02-27T18:11:32.087" v="12790" actId="115"/>
          <ac:spMkLst>
            <pc:docMk/>
            <pc:sldMk cId="252964961" sldId="266"/>
            <ac:spMk id="3" creationId="{0047A9A8-6705-E10B-D1B0-2B40E5C95C6B}"/>
          </ac:spMkLst>
        </pc:spChg>
      </pc:sldChg>
      <pc:sldChg chg="modSp new mod">
        <pc:chgData name="Φωτης Ραμμος" userId="6e29152d64c670dc" providerId="LiveId" clId="{E0A5B921-23A7-42DB-9C22-E48D3DBDC682}" dt="2024-02-27T19:49:09.012" v="13097" actId="20577"/>
        <pc:sldMkLst>
          <pc:docMk/>
          <pc:sldMk cId="4066965450" sldId="267"/>
        </pc:sldMkLst>
        <pc:spChg chg="mod">
          <ac:chgData name="Φωτης Ραμμος" userId="6e29152d64c670dc" providerId="LiveId" clId="{E0A5B921-23A7-42DB-9C22-E48D3DBDC682}" dt="2024-02-12T11:07:43.330" v="9656" actId="20577"/>
          <ac:spMkLst>
            <pc:docMk/>
            <pc:sldMk cId="4066965450" sldId="267"/>
            <ac:spMk id="2" creationId="{1C472AE5-CA71-C340-80BC-51AD7CFEBF8C}"/>
          </ac:spMkLst>
        </pc:spChg>
        <pc:spChg chg="mod">
          <ac:chgData name="Φωτης Ραμμος" userId="6e29152d64c670dc" providerId="LiveId" clId="{E0A5B921-23A7-42DB-9C22-E48D3DBDC682}" dt="2024-02-27T19:49:09.012" v="13097" actId="20577"/>
          <ac:spMkLst>
            <pc:docMk/>
            <pc:sldMk cId="4066965450" sldId="267"/>
            <ac:spMk id="3" creationId="{F39533F1-69EB-AF82-CF0A-1A4D350B3587}"/>
          </ac:spMkLst>
        </pc:spChg>
      </pc:sldChg>
      <pc:sldChg chg="modSp new mod">
        <pc:chgData name="Φωτης Ραμμος" userId="6e29152d64c670dc" providerId="LiveId" clId="{E0A5B921-23A7-42DB-9C22-E48D3DBDC682}" dt="2024-02-27T19:52:31.144" v="13105" actId="20577"/>
        <pc:sldMkLst>
          <pc:docMk/>
          <pc:sldMk cId="3246914418" sldId="268"/>
        </pc:sldMkLst>
        <pc:spChg chg="mod">
          <ac:chgData name="Φωτης Ραμμος" userId="6e29152d64c670dc" providerId="LiveId" clId="{E0A5B921-23A7-42DB-9C22-E48D3DBDC682}" dt="2024-02-12T09:13:54.067" v="8576" actId="20577"/>
          <ac:spMkLst>
            <pc:docMk/>
            <pc:sldMk cId="3246914418" sldId="268"/>
            <ac:spMk id="2" creationId="{02D89E0C-6B1C-7E23-D3BB-722ECD4235F4}"/>
          </ac:spMkLst>
        </pc:spChg>
        <pc:spChg chg="mod">
          <ac:chgData name="Φωτης Ραμμος" userId="6e29152d64c670dc" providerId="LiveId" clId="{E0A5B921-23A7-42DB-9C22-E48D3DBDC682}" dt="2024-02-27T19:52:31.144" v="13105" actId="20577"/>
          <ac:spMkLst>
            <pc:docMk/>
            <pc:sldMk cId="3246914418" sldId="268"/>
            <ac:spMk id="3" creationId="{58C904E2-28A3-6333-B300-0656BA1CDB37}"/>
          </ac:spMkLst>
        </pc:spChg>
      </pc:sldChg>
      <pc:sldChg chg="modSp new mod">
        <pc:chgData name="Φωτης Ραμμος" userId="6e29152d64c670dc" providerId="LiveId" clId="{E0A5B921-23A7-42DB-9C22-E48D3DBDC682}" dt="2024-02-27T18:38:57.760" v="13038" actId="6549"/>
        <pc:sldMkLst>
          <pc:docMk/>
          <pc:sldMk cId="1552851906" sldId="269"/>
        </pc:sldMkLst>
        <pc:spChg chg="mod">
          <ac:chgData name="Φωτης Ραμμος" userId="6e29152d64c670dc" providerId="LiveId" clId="{E0A5B921-23A7-42DB-9C22-E48D3DBDC682}" dt="2024-02-12T11:02:35.679" v="9623" actId="122"/>
          <ac:spMkLst>
            <pc:docMk/>
            <pc:sldMk cId="1552851906" sldId="269"/>
            <ac:spMk id="2" creationId="{3083F169-570D-CE44-161B-687BA5F7DFA5}"/>
          </ac:spMkLst>
        </pc:spChg>
        <pc:spChg chg="mod">
          <ac:chgData name="Φωτης Ραμμος" userId="6e29152d64c670dc" providerId="LiveId" clId="{E0A5B921-23A7-42DB-9C22-E48D3DBDC682}" dt="2024-02-27T18:38:57.760" v="13038" actId="6549"/>
          <ac:spMkLst>
            <pc:docMk/>
            <pc:sldMk cId="1552851906" sldId="269"/>
            <ac:spMk id="3" creationId="{A742EBA5-ED54-1D0B-90E9-88B3AB2DCC7F}"/>
          </ac:spMkLst>
        </pc:spChg>
      </pc:sldChg>
      <pc:sldChg chg="modSp new del mod">
        <pc:chgData name="Φωτης Ραμμος" userId="6e29152d64c670dc" providerId="LiveId" clId="{E0A5B921-23A7-42DB-9C22-E48D3DBDC682}" dt="2024-02-27T18:38:31.486" v="13034" actId="47"/>
        <pc:sldMkLst>
          <pc:docMk/>
          <pc:sldMk cId="4024488387" sldId="270"/>
        </pc:sldMkLst>
        <pc:spChg chg="mod">
          <ac:chgData name="Φωτης Ραμμος" userId="6e29152d64c670dc" providerId="LiveId" clId="{E0A5B921-23A7-42DB-9C22-E48D3DBDC682}" dt="2024-02-12T13:10:43.573" v="10257" actId="20577"/>
          <ac:spMkLst>
            <pc:docMk/>
            <pc:sldMk cId="4024488387" sldId="270"/>
            <ac:spMk id="2" creationId="{D8C931BB-3E46-9021-DBA8-B496A053B373}"/>
          </ac:spMkLst>
        </pc:spChg>
        <pc:spChg chg="mod">
          <ac:chgData name="Φωτης Ραμμος" userId="6e29152d64c670dc" providerId="LiveId" clId="{E0A5B921-23A7-42DB-9C22-E48D3DBDC682}" dt="2024-02-26T08:18:07.862" v="12064" actId="20577"/>
          <ac:spMkLst>
            <pc:docMk/>
            <pc:sldMk cId="4024488387" sldId="270"/>
            <ac:spMk id="3" creationId="{F805E9EF-E3AE-81F9-119A-4117846F478F}"/>
          </ac:spMkLst>
        </pc:spChg>
      </pc:sldChg>
      <pc:sldChg chg="modSp new mod">
        <pc:chgData name="Φωτης Ραμμος" userId="6e29152d64c670dc" providerId="LiveId" clId="{E0A5B921-23A7-42DB-9C22-E48D3DBDC682}" dt="2024-02-27T18:37:53.516" v="13033" actId="20577"/>
        <pc:sldMkLst>
          <pc:docMk/>
          <pc:sldMk cId="1599809913" sldId="271"/>
        </pc:sldMkLst>
        <pc:spChg chg="mod">
          <ac:chgData name="Φωτης Ραμμος" userId="6e29152d64c670dc" providerId="LiveId" clId="{E0A5B921-23A7-42DB-9C22-E48D3DBDC682}" dt="2024-02-27T17:58:48.805" v="12328" actId="20577"/>
          <ac:spMkLst>
            <pc:docMk/>
            <pc:sldMk cId="1599809913" sldId="271"/>
            <ac:spMk id="2" creationId="{C84D000A-E24F-15B5-7616-A4AACC7BEE57}"/>
          </ac:spMkLst>
        </pc:spChg>
        <pc:spChg chg="mod">
          <ac:chgData name="Φωτης Ραμμος" userId="6e29152d64c670dc" providerId="LiveId" clId="{E0A5B921-23A7-42DB-9C22-E48D3DBDC682}" dt="2024-02-27T18:37:53.516" v="13033" actId="20577"/>
          <ac:spMkLst>
            <pc:docMk/>
            <pc:sldMk cId="1599809913" sldId="271"/>
            <ac:spMk id="3" creationId="{284BB714-2298-3AA9-4FE8-561321B3FF75}"/>
          </ac:spMkLst>
        </pc:spChg>
      </pc:sldChg>
      <pc:sldChg chg="new del">
        <pc:chgData name="Φωτης Ραμμος" userId="6e29152d64c670dc" providerId="LiveId" clId="{E0A5B921-23A7-42DB-9C22-E48D3DBDC682}" dt="2024-02-27T19:15:30.073" v="13040" actId="680"/>
        <pc:sldMkLst>
          <pc:docMk/>
          <pc:sldMk cId="3822775" sldId="27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1E98D103-1F1B-F442-147C-AC89F47369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13B8052A-22AE-9042-F03D-D68769EB23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2C4AE9F4-6E56-2CEC-2CE3-C0F74B7CA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E454-1320-4F80-AEED-389D75053471}" type="datetimeFigureOut">
              <a:rPr lang="el-GR" smtClean="0"/>
              <a:t>4/3/2024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0C542841-28F2-F8BD-935B-AE1F30198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26DF5D2F-B0A3-7CFE-6DBC-FC657F30B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6866D-7E70-4118-AD1C-1447A797F4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9728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A2C88DF8-9E1C-BF00-8AED-AFB2E9AF8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xmlns="" id="{DC0EE0FF-9EBF-E05B-6DFE-294943A8FC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23064807-1034-3F78-94DA-8B02021F6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E454-1320-4F80-AEED-389D75053471}" type="datetimeFigureOut">
              <a:rPr lang="el-GR" smtClean="0"/>
              <a:t>4/3/2024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C65070E2-B0D1-4C28-5296-ADD82D402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B9C9653C-F8C5-538F-8C66-56A143826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6866D-7E70-4118-AD1C-1447A797F4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2066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xmlns="" id="{F360342D-ED2B-A742-0DA7-F3924C3654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xmlns="" id="{3AA4CBBF-54FB-61AC-AD65-7343923F14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4A5E53D3-BB2F-4EC7-A87B-B64856FCF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E454-1320-4F80-AEED-389D75053471}" type="datetimeFigureOut">
              <a:rPr lang="el-GR" smtClean="0"/>
              <a:t>4/3/2024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57052469-DC20-BA33-4340-5186375CA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F28795EE-D73B-E1B8-AFA5-AC735CD3F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6866D-7E70-4118-AD1C-1447A797F4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68209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49208141-E14A-CA6E-181E-ABC2ABED2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2775A560-E884-D819-B2F0-4F8A2C2CB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525AA73B-0B63-8015-C845-CB3D09FA1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E454-1320-4F80-AEED-389D75053471}" type="datetimeFigureOut">
              <a:rPr lang="el-GR" smtClean="0"/>
              <a:t>4/3/2024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1583C914-D2A3-9DC3-D27B-A59B29347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59CF6782-4F45-757D-AC39-CCBA3EB6A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6866D-7E70-4118-AD1C-1447A797F4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4050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55042DCF-3B33-24E4-DCD8-C229B4A46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C3FFA920-464A-708D-66D5-222E3939F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DCD8C0E8-1CAE-87E0-95F1-76CFC1F42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E454-1320-4F80-AEED-389D75053471}" type="datetimeFigureOut">
              <a:rPr lang="el-GR" smtClean="0"/>
              <a:t>4/3/2024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3D97123E-BD72-B244-2160-43B0B7101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C5644AEF-A38D-FCB0-4401-346FC6677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6866D-7E70-4118-AD1C-1447A797F4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1196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26CDCED9-555E-D996-9804-0EAB2C4B5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D8BB5E7E-7F7E-B7C6-8B44-8F45B6E467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xmlns="" id="{1611D6D1-1BDF-2690-F2A1-AC1D43BC7C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C931A216-40DE-761F-62FA-F9B089DE9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E454-1320-4F80-AEED-389D75053471}" type="datetimeFigureOut">
              <a:rPr lang="el-GR" smtClean="0"/>
              <a:t>4/3/2024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49B9B386-4936-3A49-8269-96BF1C2E9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1D4F0F49-F1D7-09DC-A49F-568CEBC93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6866D-7E70-4118-AD1C-1447A797F4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8988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2F94751F-1186-9830-A305-44026A74B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20C28052-79E5-4AD9-D6B0-E2F9C5808A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xmlns="" id="{120C58DD-FF90-2853-26BE-BAD12B1B6F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xmlns="" id="{D5C7E565-4CB7-F61C-1E02-4EDB4D8FE3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xmlns="" id="{161371F5-05EA-86EE-D290-9E262FC836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xmlns="" id="{53C0CC28-69E2-E9A5-6688-E4F216AC6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E454-1320-4F80-AEED-389D75053471}" type="datetimeFigureOut">
              <a:rPr lang="el-GR" smtClean="0"/>
              <a:t>4/3/2024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xmlns="" id="{029A0D86-5D93-1208-1F53-BCB7AB7FF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xmlns="" id="{6E71668C-8EAA-B1DD-DE7E-1BF24B0B2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6866D-7E70-4118-AD1C-1447A797F4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2586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D3863417-AD0B-DFE0-B6E4-43F9FB598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xmlns="" id="{E2C8E36C-671E-9523-638D-F7512E258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E454-1320-4F80-AEED-389D75053471}" type="datetimeFigureOut">
              <a:rPr lang="el-GR" smtClean="0"/>
              <a:t>4/3/2024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xmlns="" id="{BD407C30-7099-F38D-6E03-F281FA02C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xmlns="" id="{E69C2EF1-885C-6A5A-8974-A63E5543F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6866D-7E70-4118-AD1C-1447A797F4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733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xmlns="" id="{DB297DBF-4B4C-BB72-2238-FA028840B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E454-1320-4F80-AEED-389D75053471}" type="datetimeFigureOut">
              <a:rPr lang="el-GR" smtClean="0"/>
              <a:t>4/3/2024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xmlns="" id="{636FA333-BB4D-787F-D727-4697A9D77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xmlns="" id="{A53D4C64-2B74-8094-7317-D097398F4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6866D-7E70-4118-AD1C-1447A797F4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35262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78DFBDE3-2AE0-9B88-1CBD-FEBD635C9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0484D4D8-AE64-9F6C-ABE5-47A6889AA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42891610-4B46-A224-06F3-FECD5AB00D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4917ED1D-0BA7-C34F-A5AB-6E457089B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E454-1320-4F80-AEED-389D75053471}" type="datetimeFigureOut">
              <a:rPr lang="el-GR" smtClean="0"/>
              <a:t>4/3/2024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71801F49-2634-E105-EB8A-58D86075C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B7212B10-4932-A7B8-7AB5-523A44D53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6866D-7E70-4118-AD1C-1447A797F4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0987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AF0CE429-EE57-DE54-F516-5A57E8642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xmlns="" id="{27803BCD-18AA-B058-A115-8C39F25E69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F29A28D8-5A85-0E05-08C5-57AF774661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1AEECE3F-8C83-F87D-1831-5F183E24D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AE454-1320-4F80-AEED-389D75053471}" type="datetimeFigureOut">
              <a:rPr lang="el-GR" smtClean="0"/>
              <a:t>4/3/2024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8697EECA-2611-0272-F6E9-6AA30B4D6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309A96BD-0B86-50E8-8673-2030FFF66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6866D-7E70-4118-AD1C-1447A797F4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2110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xmlns="" id="{E6A817D4-FA8B-7562-1D9D-E3A770E37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E704B121-8B5B-E777-77C0-01DB6BE2B6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1AB66478-506B-DF1A-3E38-0E74F6C2CD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AE454-1320-4F80-AEED-389D75053471}" type="datetimeFigureOut">
              <a:rPr lang="el-GR" smtClean="0"/>
              <a:t>4/3/2024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6671760B-C1F0-2393-7923-29A1F6B54F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75BEB052-A731-89EE-A05E-09B5241F46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6866D-7E70-4118-AD1C-1447A797F4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41098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DB6C06D7-3F39-2CBF-EF29-D5ACED510E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1131599"/>
            <a:ext cx="12192000" cy="4798146"/>
          </a:xfrm>
        </p:spPr>
        <p:txBody>
          <a:bodyPr>
            <a:normAutofit fontScale="90000"/>
          </a:bodyPr>
          <a:lstStyle/>
          <a:p>
            <a: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Χρυσόμαλλο Δέρας και </a:t>
            </a:r>
            <a:r>
              <a:rPr lang="el-GR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χεττιτικό</a:t>
            </a:r>
            <a: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KUŠ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kursa</a:t>
            </a:r>
            <a:r>
              <a:rPr lang="el-GR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4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4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4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4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4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4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4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28/2/2024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8C97616A-A32E-2612-348D-2A7B47A0A3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57657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C84D000A-E24F-15B5-7616-A4AACC7BE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284BB714-2298-3AA9-4FE8-561321B3FF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0400" indent="-230400"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Ελληνική παράδοση θυσίας κριαριού και λατρείας προβιάς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spcBef>
                <a:spcPts val="0"/>
              </a:spcBef>
              <a:buFont typeface="+mj-lt"/>
              <a:buAutoNum type="arabicPeriod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Θυσίες σε Θεσσαλία-Πήλιο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spcBef>
                <a:spcPts val="0"/>
              </a:spcBef>
              <a:buFont typeface="+mj-lt"/>
              <a:buAutoNum type="arabicPeriod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Αργοναυτική εκστρατεία-Χρυσόμαλλο Δέρας</a:t>
            </a:r>
          </a:p>
          <a:p>
            <a:pPr marL="514350" indent="-514350" algn="just">
              <a:spcBef>
                <a:spcPts val="0"/>
              </a:spcBef>
              <a:buFont typeface="+mj-lt"/>
              <a:buAutoNum type="arabicPeriod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Μύθος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Σειληνού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Μαρσύα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παραλλαγή της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χεττιτικής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παράδοσης του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(;)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809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1C472AE5-CA71-C340-80BC-51AD7CFEB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F39533F1-69EB-AF82-CF0A-1A4D350B3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Θεωρία ύπαρξης κοινής κοιτίδας Ινδοευρωπαίων</a:t>
            </a:r>
          </a:p>
          <a:p>
            <a:pPr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Θεωρία 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Gamkrelidze-Ivanov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spcBef>
                <a:spcPts val="0"/>
              </a:spcBef>
              <a:buFont typeface="+mj-lt"/>
              <a:buAutoNum type="arabicPeriod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Απόσχιση και μετακίνηση Ελλήνων προς τα δυτικά</a:t>
            </a:r>
          </a:p>
          <a:p>
            <a:pPr marL="514350" indent="-514350" algn="just">
              <a:spcBef>
                <a:spcPts val="0"/>
              </a:spcBef>
              <a:buFont typeface="+mj-lt"/>
              <a:buAutoNum type="arabicPeriod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Προσωρινή διαμονή των Ελλήνων σε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Υπερκαυκασία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βόρεια Μ. Ασία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επαφές με λαούς των περιοχών</a:t>
            </a:r>
          </a:p>
          <a:p>
            <a:pPr marL="514350" indent="-514350" algn="just">
              <a:spcBef>
                <a:spcPts val="0"/>
              </a:spcBef>
              <a:buFont typeface="+mj-lt"/>
              <a:buAutoNum type="arabicPeriod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Γλωσσικά δάνεια → «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όσπριον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«εσχάρα», «μασχάλη», «ισχύς», «γαμβρός»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Επίσης «Αργώ»(;), «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Αργολίς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»(;)</a:t>
            </a:r>
          </a:p>
          <a:p>
            <a:pPr marL="514350" indent="-514350" algn="just">
              <a:spcBef>
                <a:spcPts val="0"/>
              </a:spcBef>
              <a:buFont typeface="+mj-lt"/>
              <a:buAutoNum type="arabicPeriod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Παράδοση χρυσής προβιάς → μεταφέρθηκε στον ελλαδικό χώρο από την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Κολχίδα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(;) και διατηρήθηκε στη μνήμη των Ελλήνων. Ενδεχομένως συνδέεται με την επιθυμία απόκτησης χρυσού εκ μέρους των Ελλήνων</a:t>
            </a:r>
          </a:p>
        </p:txBody>
      </p:sp>
    </p:spTree>
    <p:extLst>
      <p:ext uri="{BB962C8B-B14F-4D97-AF65-F5344CB8AC3E}">
        <p14:creationId xmlns:p14="http://schemas.microsoft.com/office/powerpoint/2010/main" val="4066965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02D89E0C-6B1C-7E23-D3BB-722ECD423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58C904E2-28A3-6333-B300-0656BA1CDB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Μύθοι Φρίξου-Έλλης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Αργοναυτών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εάν ισχύουν τα παραπάνω, δημιουργήθηκαν τη δεύτερη χιλιετία π.Χ.(;)</a:t>
            </a:r>
          </a:p>
          <a:p>
            <a:pPr algn="just">
              <a:spcBef>
                <a:spcPts val="0"/>
              </a:spcBef>
            </a:pPr>
            <a:r>
              <a:rPr lang="el-GR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Βύρσα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χεττιτικό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δάνειο (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kursa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δέρας 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LAMA </a:t>
            </a:r>
            <a:r>
              <a:rPr lang="en-US" sz="2400" b="1" u="sng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KUŠ</a:t>
            </a:r>
            <a:r>
              <a:rPr lang="en-US" sz="24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kursa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Επιβεβαιώνει την πιθανότητα της ανωτέρω χρονολόγησης</a:t>
            </a:r>
          </a:p>
          <a:p>
            <a:pPr algn="just">
              <a:spcBef>
                <a:spcPts val="0"/>
              </a:spcBef>
            </a:pPr>
            <a:r>
              <a:rPr 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Παράδοση «θεού-προστάτη»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γνωστή από τη διαδεδομένη στη βόρεια Μ. Ασία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χαττική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παράδοση. Ίσως φανερώνει τις πρώιμες σχέσεις των Ελλήνων με την περιοχή πολύ πριν τον ελληνικό αποικισμό στον Εύξεινο Πόντο (7</a:t>
            </a:r>
            <a:r>
              <a:rPr lang="el-GR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ος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r>
              <a:rPr lang="el-GR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ος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π.Χ.)</a:t>
            </a:r>
          </a:p>
          <a:p>
            <a:pPr algn="just">
              <a:spcBef>
                <a:spcPts val="0"/>
              </a:spcBef>
            </a:pPr>
            <a:r>
              <a:rPr 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Κυνηγετικός σάκος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Zithariya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→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σύμφωνα με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χεττιτικό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τελετουργικό κείμενο, περιείχε χρυσό ομοίωμα του ηλιακού δίσκου → σχέση Χρυσόμαλλου Δέρατος-ήλιου</a:t>
            </a:r>
          </a:p>
          <a:p>
            <a:pPr algn="just">
              <a:spcBef>
                <a:spcPts val="0"/>
              </a:spcBef>
            </a:pPr>
            <a:r>
              <a:rPr lang="el-GR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Αιήτης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→ γιος του ήλιου</a:t>
            </a:r>
          </a:p>
          <a:p>
            <a:pPr algn="just">
              <a:spcBef>
                <a:spcPts val="0"/>
              </a:spcBef>
            </a:pPr>
            <a:r>
              <a:rPr 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Αία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η χώρα από την </a:t>
            </a:r>
            <a:r>
              <a:rPr lang="el-GR" sz="2400">
                <a:latin typeface="Times New Roman" panose="02020603050405020304" pitchFamily="18" charset="0"/>
                <a:cs typeface="Times New Roman" panose="02020603050405020304" pitchFamily="18" charset="0"/>
              </a:rPr>
              <a:t>οποία ανέτελλε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ήλιος</a:t>
            </a:r>
          </a:p>
        </p:txBody>
      </p:sp>
    </p:spTree>
    <p:extLst>
      <p:ext uri="{BB962C8B-B14F-4D97-AF65-F5344CB8AC3E}">
        <p14:creationId xmlns:p14="http://schemas.microsoft.com/office/powerpoint/2010/main" val="32469144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3083F169-570D-CE44-161B-687BA5F7D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Παλαιά Διαθήκη και Χριστιανική θεολογία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A742EBA5-ED54-1D0B-90E9-88B3AB2DC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Προφήτης Ηλίας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πέρασε τον Ιορδάνη ποταμό με τη μηλωτή του, την οποία άφησε ως παρακαταθήκη στον Ελισσαίο. Προαναγγελία του βαπτίσματος</a:t>
            </a:r>
          </a:p>
          <a:p>
            <a:pPr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Ιωάννης ο Πρόδρομος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η μορφή του απεικονίζεται με μια μηλωτή. Θεωρείται συνέχεια του προφήτη Ηλία και αποτελεί τον τελευταίο προφήτη πριν από την εμφάνιση </a:t>
            </a:r>
            <a:r>
              <a:rPr lang="el-GR">
                <a:latin typeface="Times New Roman" panose="02020603050405020304" pitchFamily="18" charset="0"/>
                <a:cs typeface="Times New Roman" panose="02020603050405020304" pitchFamily="18" charset="0"/>
              </a:rPr>
              <a:t>του Ιησού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851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8FFE2159-A316-BCF4-06CD-2A039022D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Επαφές Αχαιών-Ανατολής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D0914B54-78DF-8C16-F029-BAE26DDC6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Χρονογραφήματα Χετταίων βασιλέων (16ος-13ος αι. π.Χ. ή λίγο αργότερα)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περιγραφές κατακτητικών πολέμων. Προηγήθηκαν κατά πολύ του Όμηρου. Είχαν προπαγανδιστικό χαρακτήρα. Παρόμοια έγγραφα βρέθηκαν(;) στα χέρια των Μυκηναίων λόγω των επαφών μεταξύ των δυο λαών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l-G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utu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u="sng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URU</a:t>
            </a:r>
            <a:r>
              <a:rPr lang="el-GR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Arinna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GAŠAN-</a:t>
            </a:r>
            <a:r>
              <a:rPr lang="el-GR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l-G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iran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huwai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</a:t>
            </a:r>
            <a:r>
              <a:rPr lang="el-G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huwai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→ εκφράσεις που ενδεχομένως δηλώνουν στενές πολιτισμικές επαφές μεταξύ Αχαιών και Χετταίων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l-GR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Šamšiadad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(1800 π.Χ.)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Αρχίλοχος (7ος αι. π.Χ.)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Αποτέλεσμα ανωτέρω προβληματισμών (και άλλων σχετικών με το θέμα της ιστορικότητας των επών)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Ομηρικό ζήτημα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22960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9C6CB31E-34F9-B56A-5F73-A10DF41D7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Ομηρικό ζήτημα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38F1687D-E35F-C744-2C92-7F1C7B7AFA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0400" indent="-230400" algn="just">
              <a:lnSpc>
                <a:spcPct val="100000"/>
              </a:lnSpc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Ενασχόληση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φιλολογικοί κύκλοι Αλεξάνδρειας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Prolegomena ad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Homerum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(Friedrich August Wolf, 1797)</a:t>
            </a:r>
          </a:p>
          <a:p>
            <a:pPr marL="230400" indent="-230400" algn="just">
              <a:lnSpc>
                <a:spcPct val="100000"/>
              </a:lnSpc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Θέμα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καταγωγή και σύνταξη επικών ποιημάτων. Ανυπαρξία πειστικών απαντήσεων παρά την έρευνα</a:t>
            </a:r>
          </a:p>
          <a:p>
            <a:pPr marL="230400" indent="-230400" algn="just">
              <a:lnSpc>
                <a:spcPct val="100000"/>
              </a:lnSpc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Σύγχρονη έρευνα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μετατόπιση κέντρου βάρους από το ορθολογιστικό-πραγματολογικό σκέλος στο αισθητικό (έχει εκφραστεί η άποψη περί μη ανάγκης ελέγχου της ιστορικότητας ενός μύθου). Οι αιτίες ανιχνεύονται σε γλωσσικούς, πολιτισμικούς και μεθοδολογικούς παράγοντες</a:t>
            </a:r>
          </a:p>
          <a:p>
            <a:pPr marL="230400" indent="-230400" algn="just">
              <a:lnSpc>
                <a:spcPct val="900000"/>
              </a:lnSpc>
              <a:spcBef>
                <a:spcPts val="0"/>
              </a:spcBef>
            </a:pPr>
            <a:endParaRPr lang="el-GR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51945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A681529-F38F-6CC7-F43B-68D540E13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Ιστορικό υπόβαθρο επών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B370C0E5-0DAA-4BC6-C8F2-7884A6A66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Έρευνες στην περιοχή της αρχαίας Τροίας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η πόλη στο λόφο του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Hisarlik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το λιμάνι της στον κόλπο του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Beşik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φέρονται να αποτέλεσαν σημαντικό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αιγαιακό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εμπορικό κέντρο (Ύστερη Εποχή του Χαλκού). Δεν αποκλείεται να κέντρισε το ενδιαφέρον των Μυκηναίων </a:t>
            </a:r>
          </a:p>
          <a:p>
            <a:pPr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Πρώιμα μυκηναϊκά χρόνια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πιθανές επαφές των Μυκηναίων κυρίως με το βορρά της Μαύρης Θάλασσας. Αυτό πιστοποιείται από κοινά στοιχεία σε ταφές αλόγων και άλλα ταφικά έθιμα</a:t>
            </a:r>
          </a:p>
        </p:txBody>
      </p:sp>
    </p:spTree>
    <p:extLst>
      <p:ext uri="{BB962C8B-B14F-4D97-AF65-F5344CB8AC3E}">
        <p14:creationId xmlns:p14="http://schemas.microsoft.com/office/powerpoint/2010/main" val="929369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0A842198-DCAF-FF0A-EFF6-EF1232611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Ελληνικοί μύθοι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366DC4CF-9FAF-7206-417D-A4700F301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Μαζί με τα αρχαιολογικά ευρήματα, ίσως απηχούν τις μετακινήσεις των Μυκηναίων ναυτικών στην περιοχή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Χαρακτηριστικότεροι μύθοι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Φρίξος-Έλλη, αργοναυτική εκστρατεία-Χρυσόμαλλο Δέρας</a:t>
            </a:r>
          </a:p>
          <a:p>
            <a:pPr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Απόψεις για προέλευση μύθων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ελληνικά «προϊόντα» (θεωρία που υποδηλώνει την ιστορικότητα της αργοναυτικής εκστρατείας) / δάνεια από παλαιότερες μυθολογικές παραδόσεις και λατρευτικές τελετές της δυτικής Μ. Ασίας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Arzawa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196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378F4340-46F3-3609-6523-35B7A627B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Χεττιτικό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KUŠ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kursa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C6C4AAB4-20AA-20FE-F94A-A29787E36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Κυνηγετικός σάκος από δέρμα αίγας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Χετταίοι τον ονόμαζαν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spcBef>
                <a:spcPts val="0"/>
              </a:spcBef>
            </a:pP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Χεττιτικός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μύθος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αντίστοιχος αυτού του Χρυσόμαλλου Δέρατος</a:t>
            </a:r>
          </a:p>
          <a:p>
            <a:pPr algn="just"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Φέρεται να ξεκίνησε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μαζί με το μύθο του αποδιοπομπαίου τράγου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από τη δυτική Μ. Ασία και το βασίλειο της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Arzawa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επί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Μουρσίλη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Β΄ (τελευταίο τέταρτο 14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π.Χ.) και να πέρασε αργότερα στους Έλληνες της μικρασιατικής ακτής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Μύθος Χρυσόμαλλου Δέρατος-Ιάσωνα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παρουσιάζει ομοιότητες με το μύθο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Hupasiya-Illuyanka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τη</a:t>
            </a:r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χεττιτική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εορτή νέου έτους 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Purulliya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τα τρία περιλαμβάνουν τις έννοιες του </a:t>
            </a:r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δράκου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του </a:t>
            </a:r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δέρατος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41672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007D5A23-7F52-3E93-A896-F97B3C5D3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Αίγα και δορά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A7F66933-BFC0-2B98-1E14-C8F7F2BF2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Χεττιτική παράδοση αίγας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προστάτιδα θεότητα σε στρατιωτικές τελετές</a:t>
            </a:r>
          </a:p>
          <a:p>
            <a:pPr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Ελληνική παράδοση αίγας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τελετές παρόμοιες με τις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χεττιτικές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για την προστασία πόλεων / για τη μυκηναϊκή παράδοση, σύμβολο βασιλικής εξουσίας (</a:t>
            </a:r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μηλωτή-βασιλικό σκήπτρο-κοπάδι Ατρέα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spcBef>
                <a:spcPts val="0"/>
              </a:spcBef>
            </a:pP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l-G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ίγα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kursa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έχουν συνδεθεί επίσης με την έννοια της αφθονίας (</a:t>
            </a:r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μύθος Αμάλθειας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592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58CDE38C-746D-4496-D69C-964C43829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Δορά αίγας και χρυσός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48DFE3D0-5777-7AFF-F969-513E39AC3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Μικρά Ασία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συλλογή χρυσού με δέρματα</a:t>
            </a:r>
          </a:p>
          <a:p>
            <a:pPr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Αππιανός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</a:t>
            </a:r>
            <a:r>
              <a:rPr lang="el-GR">
                <a:latin typeface="Times New Roman" panose="02020603050405020304" pitchFamily="18" charset="0"/>
                <a:cs typeface="Times New Roman" panose="02020603050405020304" pitchFamily="18" charset="0"/>
              </a:rPr>
              <a:t>μ.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Χ.) →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συλλογή χρυσού από τους ποταμούς του Καυκάσου (από εδώ ίσως προκύπτει και ο μύθος του Χρυσόμαλλου Δέρατος)</a:t>
            </a:r>
          </a:p>
          <a:p>
            <a:pPr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Στράβων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συλλογή χρυσού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τους ποταμούς της αρχαίας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Κολχίδας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Γεωγραφικά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l-G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Σβανέτια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(αρχαία </a:t>
            </a:r>
            <a:r>
              <a:rPr lang="el-G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Κολχίδα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;)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συλλογή χρυσού από ρυάκια</a:t>
            </a:r>
          </a:p>
        </p:txBody>
      </p:sp>
    </p:spTree>
    <p:extLst>
      <p:ext uri="{BB962C8B-B14F-4D97-AF65-F5344CB8AC3E}">
        <p14:creationId xmlns:p14="http://schemas.microsoft.com/office/powerpoint/2010/main" val="2558343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E63296CB-44EB-15F5-A1C7-A8F79A30F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Θυσία αμνού και προσφορά προβιάς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0047A9A8-6705-E10B-D1B0-2B40E5C95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Βαθιά ριζωμένη παράδοση στη μικρασιατική χερσόνησο, παλαιότερη από αναφορές ελληνικών κειμένων (ωστόσο δεν αποκλείεται η ύπαρξη ανάλογων τελετών και μυθολογικών παραδόσεων στον ελλαδικό χώρο κατά την Ύστερη Εποχή του Χαλκού)</a:t>
            </a:r>
          </a:p>
          <a:p>
            <a:pPr algn="just">
              <a:spcBef>
                <a:spcPts val="0"/>
              </a:spcBef>
            </a:pPr>
            <a:r>
              <a:rPr lang="el-G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Χεττιτικά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κείμενα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τελετή προσφοράς μαλλιού αμνού στην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Kamrusepa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l-G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Χεττιτο-λουβικά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τελετουργικά προσφοράς αμνού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τελετές από τη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γηραιότερη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ιέρεια (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hausawa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την απομάκρυνση του κακού</a:t>
            </a:r>
          </a:p>
          <a:p>
            <a:pPr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Μύθος </a:t>
            </a:r>
            <a:r>
              <a:rPr lang="en-US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Telipinu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παγκόσμιο δέντρο στο οποίο κρέμεται η προβιά για τελετουργικούς σκοπούς</a:t>
            </a:r>
          </a:p>
          <a:p>
            <a:pPr algn="just">
              <a:spcBef>
                <a:spcPts val="0"/>
              </a:spcBef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Κρέμασμα προβιάς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συναντάται μέχρι και σήμερα στη δυτική Γεωργία</a:t>
            </a:r>
          </a:p>
        </p:txBody>
      </p:sp>
    </p:spTree>
    <p:extLst>
      <p:ext uri="{BB962C8B-B14F-4D97-AF65-F5344CB8AC3E}">
        <p14:creationId xmlns:p14="http://schemas.microsoft.com/office/powerpoint/2010/main" val="25296496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1037</TotalTime>
  <Words>904</Words>
  <Application>Microsoft Office PowerPoint</Application>
  <PresentationFormat>Ευρεία οθόνη</PresentationFormat>
  <Paragraphs>60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Θέμα του Office</vt:lpstr>
      <vt:lpstr>Χρυσόμαλλο Δέρας και χεττιτικό KUŠkursa        28/2/2024</vt:lpstr>
      <vt:lpstr>Επαφές Αχαιών-Ανατολής</vt:lpstr>
      <vt:lpstr>Ομηρικό ζήτημα </vt:lpstr>
      <vt:lpstr> Ιστορικό υπόβαθρο επών</vt:lpstr>
      <vt:lpstr>Ελληνικοί μύθοι</vt:lpstr>
      <vt:lpstr>Χεττιτικό KUŠkursa</vt:lpstr>
      <vt:lpstr>Αίγα και δορά</vt:lpstr>
      <vt:lpstr>Δορά αίγας και χρυσός</vt:lpstr>
      <vt:lpstr>Θυσία αμνού και προσφορά προβιάς</vt:lpstr>
      <vt:lpstr> </vt:lpstr>
      <vt:lpstr> </vt:lpstr>
      <vt:lpstr> </vt:lpstr>
      <vt:lpstr>Παλαιά Διαθήκη και Χριστιανική θεολογία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Φωτης Ραμμος</dc:creator>
  <cp:lastModifiedBy>User</cp:lastModifiedBy>
  <cp:revision>4</cp:revision>
  <dcterms:created xsi:type="dcterms:W3CDTF">2024-02-09T08:51:01Z</dcterms:created>
  <dcterms:modified xsi:type="dcterms:W3CDTF">2024-03-04T08:08:37Z</dcterms:modified>
</cp:coreProperties>
</file>