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Πρότυπο </a:t>
            </a:r>
            <a:r>
              <a:rPr lang="en-US" dirty="0" smtClean="0"/>
              <a:t>GRI-G4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Ιωάννης Ε. Νικολάου </a:t>
            </a:r>
          </a:p>
          <a:p>
            <a:r>
              <a:rPr lang="el-GR" dirty="0" smtClean="0"/>
              <a:t>Τμήμα Μηχανικών Περιβάλλοντος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2865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7238"/>
            <a:ext cx="8929718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9675"/>
            <a:ext cx="8786841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488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7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3"/>
            <a:ext cx="91440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0575"/>
            <a:ext cx="9144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1050"/>
            <a:ext cx="9144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9588"/>
            <a:ext cx="9144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914650"/>
            <a:ext cx="3200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81138"/>
            <a:ext cx="9144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Δείκτες Έκθεσης </a:t>
            </a:r>
            <a:r>
              <a:rPr lang="en-US" dirty="0" smtClean="0"/>
              <a:t>GRI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0688"/>
            <a:ext cx="914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0975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7788"/>
            <a:ext cx="9144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9213"/>
            <a:ext cx="9001156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4788"/>
            <a:ext cx="9144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23900"/>
            <a:ext cx="900115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9144000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8"/>
            <a:ext cx="9143999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14450"/>
            <a:ext cx="9144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90663"/>
            <a:ext cx="9144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2963"/>
            <a:ext cx="9144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"/>
            <a:ext cx="9143999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00163"/>
            <a:ext cx="9001156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9225"/>
            <a:ext cx="9144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14713"/>
            <a:ext cx="95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71488"/>
            <a:ext cx="9144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9138"/>
            <a:ext cx="8929718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485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90550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4825"/>
            <a:ext cx="9144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52488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52475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66788"/>
            <a:ext cx="9144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963"/>
            <a:ext cx="91440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47663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2038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3"/>
            <a:ext cx="91440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1475"/>
            <a:ext cx="9001156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7625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85763"/>
            <a:ext cx="91440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3"/>
            <a:ext cx="91440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191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91440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3363"/>
            <a:ext cx="914400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3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621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667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119188"/>
            <a:ext cx="9144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00125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6263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85825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8"/>
            <a:ext cx="9144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5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001156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19113"/>
            <a:ext cx="9001156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9625"/>
            <a:ext cx="91440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19238"/>
            <a:ext cx="8929718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62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90550"/>
            <a:ext cx="892971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3463"/>
            <a:ext cx="9001156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12</Words>
  <PresentationFormat>Προβολή στην οθόνη (4:3)</PresentationFormat>
  <Paragraphs>5</Paragraphs>
  <Slides>99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99</vt:i4>
      </vt:variant>
    </vt:vector>
  </HeadingPairs>
  <TitlesOfParts>
    <vt:vector size="100" baseType="lpstr">
      <vt:lpstr>Θέμα του Office</vt:lpstr>
      <vt:lpstr>Πρότυπο GRI-G4</vt:lpstr>
      <vt:lpstr>Διαφάνεια 2</vt:lpstr>
      <vt:lpstr>Δείκτες Έκθεσης GRI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 </vt:lpstr>
      <vt:lpstr>Διαφάνεια 70</vt:lpstr>
      <vt:lpstr>Διαφάνεια 71</vt:lpstr>
      <vt:lpstr>Διαφάνεια 72</vt:lpstr>
      <vt:lpstr>Διαφάνεια 73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Διαφάνεια 84</vt:lpstr>
      <vt:lpstr>Διαφάνεια 85</vt:lpstr>
      <vt:lpstr>Διαφάνεια 86</vt:lpstr>
      <vt:lpstr>Διαφάνεια 87</vt:lpstr>
      <vt:lpstr>Διαφάνεια 88</vt:lpstr>
      <vt:lpstr>Διαφάνεια 89</vt:lpstr>
      <vt:lpstr>Διαφάνεια 90</vt:lpstr>
      <vt:lpstr>Διαφάνεια 91</vt:lpstr>
      <vt:lpstr>Διαφάνεια 92</vt:lpstr>
      <vt:lpstr>Διαφάνεια 93</vt:lpstr>
      <vt:lpstr>Διαφάνεια 94</vt:lpstr>
      <vt:lpstr>Διαφάνεια 95</vt:lpstr>
      <vt:lpstr>Διαφάνεια 96</vt:lpstr>
      <vt:lpstr>Διαφάνεια 97</vt:lpstr>
      <vt:lpstr>Διαφάνεια 98</vt:lpstr>
      <vt:lpstr>Διαφάνεια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Πρότυπο GRI-G4</dc:title>
  <cp:lastModifiedBy>PcUsers</cp:lastModifiedBy>
  <cp:revision>31</cp:revision>
  <dcterms:modified xsi:type="dcterms:W3CDTF">2018-01-10T06:52:16Z</dcterms:modified>
</cp:coreProperties>
</file>