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1" r:id="rId2"/>
    <p:sldId id="519" r:id="rId3"/>
    <p:sldId id="310" r:id="rId4"/>
    <p:sldId id="525" r:id="rId5"/>
    <p:sldId id="520" r:id="rId6"/>
    <p:sldId id="268" r:id="rId7"/>
    <p:sldId id="320" r:id="rId8"/>
    <p:sldId id="533" r:id="rId9"/>
    <p:sldId id="266" r:id="rId10"/>
    <p:sldId id="276" r:id="rId11"/>
    <p:sldId id="281" r:id="rId12"/>
    <p:sldId id="530" r:id="rId13"/>
    <p:sldId id="288" r:id="rId14"/>
    <p:sldId id="273" r:id="rId15"/>
    <p:sldId id="289" r:id="rId16"/>
    <p:sldId id="290" r:id="rId17"/>
    <p:sldId id="291" r:id="rId18"/>
    <p:sldId id="308" r:id="rId19"/>
    <p:sldId id="325" r:id="rId20"/>
    <p:sldId id="292" r:id="rId21"/>
    <p:sldId id="296" r:id="rId22"/>
    <p:sldId id="297" r:id="rId23"/>
    <p:sldId id="309" r:id="rId24"/>
    <p:sldId id="298" r:id="rId25"/>
    <p:sldId id="300" r:id="rId26"/>
    <p:sldId id="531" r:id="rId27"/>
    <p:sldId id="319" r:id="rId28"/>
    <p:sldId id="302" r:id="rId29"/>
    <p:sldId id="312" r:id="rId30"/>
    <p:sldId id="303" r:id="rId31"/>
    <p:sldId id="528" r:id="rId32"/>
    <p:sldId id="529" r:id="rId33"/>
    <p:sldId id="315" r:id="rId34"/>
    <p:sldId id="314" r:id="rId35"/>
    <p:sldId id="524" r:id="rId36"/>
    <p:sldId id="316" r:id="rId37"/>
    <p:sldId id="306" r:id="rId38"/>
    <p:sldId id="275" r:id="rId39"/>
    <p:sldId id="285" r:id="rId40"/>
    <p:sldId id="331" r:id="rId41"/>
    <p:sldId id="409" r:id="rId42"/>
    <p:sldId id="329" r:id="rId43"/>
    <p:sldId id="330" r:id="rId44"/>
    <p:sldId id="395" r:id="rId45"/>
    <p:sldId id="522" r:id="rId46"/>
    <p:sldId id="534" r:id="rId47"/>
    <p:sldId id="535" r:id="rId48"/>
    <p:sldId id="536" r:id="rId49"/>
    <p:sldId id="537" r:id="rId50"/>
    <p:sldId id="538" r:id="rId51"/>
    <p:sldId id="390" r:id="rId52"/>
    <p:sldId id="584" r:id="rId53"/>
    <p:sldId id="565" r:id="rId54"/>
    <p:sldId id="335" r:id="rId55"/>
    <p:sldId id="583" r:id="rId56"/>
    <p:sldId id="396" r:id="rId57"/>
    <p:sldId id="305" r:id="rId58"/>
    <p:sldId id="539" r:id="rId59"/>
    <p:sldId id="307" r:id="rId6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A00"/>
    <a:srgbClr val="FF0000"/>
    <a:srgbClr val="D68B1C"/>
    <a:srgbClr val="003296"/>
    <a:srgbClr val="6C1A00"/>
    <a:srgbClr val="5EEC3C"/>
    <a:srgbClr val="E39A39"/>
    <a:srgbClr val="FFC901"/>
    <a:srgbClr val="FE9202"/>
    <a:srgbClr val="FEA4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1894BB-1B6D-42E7-8734-956CEE013FF5}" v="19" dt="2025-03-02T07:10:17.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7" autoAdjust="0"/>
    <p:restoredTop sz="94660"/>
  </p:normalViewPr>
  <p:slideViewPr>
    <p:cSldViewPr>
      <p:cViewPr varScale="1">
        <p:scale>
          <a:sx n="128" d="100"/>
          <a:sy n="128" d="100"/>
        </p:scale>
        <p:origin x="1158" y="288"/>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Χρήστος" userId="c921547058f47ebb" providerId="LiveId" clId="{317DDFEF-E086-4E95-A0BF-940CF91A76F2}"/>
    <pc:docChg chg="custSel addSld modSld">
      <pc:chgData name="Χρήστος" userId="c921547058f47ebb" providerId="LiveId" clId="{317DDFEF-E086-4E95-A0BF-940CF91A76F2}" dt="2021-03-05T06:47:22.678" v="182" actId="1076"/>
      <pc:docMkLst>
        <pc:docMk/>
      </pc:docMkLst>
      <pc:sldChg chg="modSp mod">
        <pc:chgData name="Χρήστος" userId="c921547058f47ebb" providerId="LiveId" clId="{317DDFEF-E086-4E95-A0BF-940CF91A76F2}" dt="2021-02-03T08:21:52.594" v="0" actId="14100"/>
        <pc:sldMkLst>
          <pc:docMk/>
          <pc:sldMk cId="79333376" sldId="276"/>
        </pc:sldMkLst>
      </pc:sldChg>
      <pc:sldChg chg="modSp">
        <pc:chgData name="Χρήστος" userId="c921547058f47ebb" providerId="LiveId" clId="{317DDFEF-E086-4E95-A0BF-940CF91A76F2}" dt="2021-03-02T18:05:57.302" v="38" actId="14100"/>
        <pc:sldMkLst>
          <pc:docMk/>
          <pc:sldMk cId="182219842" sldId="304"/>
        </pc:sldMkLst>
      </pc:sldChg>
      <pc:sldChg chg="addSp delSp modSp new mod">
        <pc:chgData name="Χρήστος" userId="c921547058f47ebb" providerId="LiveId" clId="{317DDFEF-E086-4E95-A0BF-940CF91A76F2}" dt="2021-02-14T14:50:58.623" v="37" actId="1076"/>
        <pc:sldMkLst>
          <pc:docMk/>
          <pc:sldMk cId="77467720" sldId="320"/>
        </pc:sldMkLst>
      </pc:sldChg>
      <pc:sldChg chg="addSp delSp modSp add mod">
        <pc:chgData name="Χρήστος" userId="c921547058f47ebb" providerId="LiveId" clId="{317DDFEF-E086-4E95-A0BF-940CF91A76F2}" dt="2021-03-05T06:47:22.678" v="182" actId="1076"/>
        <pc:sldMkLst>
          <pc:docMk/>
          <pc:sldMk cId="238214869" sldId="321"/>
        </pc:sldMkLst>
      </pc:sldChg>
    </pc:docChg>
  </pc:docChgLst>
  <pc:docChgLst>
    <pc:chgData name="Χρήστος Άνδρας" userId="c921547058f47ebb" providerId="LiveId" clId="{B91894BB-1B6D-42E7-8734-956CEE013FF5}"/>
    <pc:docChg chg="undo custSel addSld delSld modSld">
      <pc:chgData name="Χρήστος Άνδρας" userId="c921547058f47ebb" providerId="LiveId" clId="{B91894BB-1B6D-42E7-8734-956CEE013FF5}" dt="2025-03-04T07:55:44.390" v="67" actId="6549"/>
      <pc:docMkLst>
        <pc:docMk/>
      </pc:docMkLst>
      <pc:sldChg chg="add">
        <pc:chgData name="Χρήστος Άνδρας" userId="c921547058f47ebb" providerId="LiveId" clId="{B91894BB-1B6D-42E7-8734-956CEE013FF5}" dt="2025-03-02T06:59:46.766" v="7"/>
        <pc:sldMkLst>
          <pc:docMk/>
          <pc:sldMk cId="299417754" sldId="266"/>
        </pc:sldMkLst>
      </pc:sldChg>
      <pc:sldChg chg="add">
        <pc:chgData name="Χρήστος Άνδρας" userId="c921547058f47ebb" providerId="LiveId" clId="{B91894BB-1B6D-42E7-8734-956CEE013FF5}" dt="2025-03-02T06:58:13.346" v="4"/>
        <pc:sldMkLst>
          <pc:docMk/>
          <pc:sldMk cId="317008696" sldId="268"/>
        </pc:sldMkLst>
      </pc:sldChg>
      <pc:sldChg chg="add">
        <pc:chgData name="Χρήστος Άνδρας" userId="c921547058f47ebb" providerId="LiveId" clId="{B91894BB-1B6D-42E7-8734-956CEE013FF5}" dt="2025-03-02T07:04:16.203" v="14"/>
        <pc:sldMkLst>
          <pc:docMk/>
          <pc:sldMk cId="2500450531" sldId="275"/>
        </pc:sldMkLst>
      </pc:sldChg>
      <pc:sldChg chg="add">
        <pc:chgData name="Χρήστος Άνδρας" userId="c921547058f47ebb" providerId="LiveId" clId="{B91894BB-1B6D-42E7-8734-956CEE013FF5}" dt="2025-03-02T07:00:33.243" v="8"/>
        <pc:sldMkLst>
          <pc:docMk/>
          <pc:sldMk cId="79333376" sldId="276"/>
        </pc:sldMkLst>
      </pc:sldChg>
      <pc:sldChg chg="add">
        <pc:chgData name="Χρήστος Άνδρας" userId="c921547058f47ebb" providerId="LiveId" clId="{B91894BB-1B6D-42E7-8734-956CEE013FF5}" dt="2025-03-02T07:00:52.292" v="9"/>
        <pc:sldMkLst>
          <pc:docMk/>
          <pc:sldMk cId="3527755258" sldId="281"/>
        </pc:sldMkLst>
      </pc:sldChg>
      <pc:sldChg chg="add">
        <pc:chgData name="Χρήστος Άνδρας" userId="c921547058f47ebb" providerId="LiveId" clId="{B91894BB-1B6D-42E7-8734-956CEE013FF5}" dt="2025-03-02T07:04:16.203" v="14"/>
        <pc:sldMkLst>
          <pc:docMk/>
          <pc:sldMk cId="692529391" sldId="285"/>
        </pc:sldMkLst>
      </pc:sldChg>
      <pc:sldChg chg="del">
        <pc:chgData name="Χρήστος Άνδρας" userId="c921547058f47ebb" providerId="LiveId" clId="{B91894BB-1B6D-42E7-8734-956CEE013FF5}" dt="2025-03-02T06:56:01.250" v="0" actId="47"/>
        <pc:sldMkLst>
          <pc:docMk/>
          <pc:sldMk cId="2346110233" sldId="286"/>
        </pc:sldMkLst>
      </pc:sldChg>
      <pc:sldChg chg="del">
        <pc:chgData name="Χρήστος Άνδρας" userId="c921547058f47ebb" providerId="LiveId" clId="{B91894BB-1B6D-42E7-8734-956CEE013FF5}" dt="2025-03-02T07:01:41.768" v="10" actId="47"/>
        <pc:sldMkLst>
          <pc:docMk/>
          <pc:sldMk cId="281186422" sldId="293"/>
        </pc:sldMkLst>
      </pc:sldChg>
      <pc:sldChg chg="del">
        <pc:chgData name="Χρήστος Άνδρας" userId="c921547058f47ebb" providerId="LiveId" clId="{B91894BB-1B6D-42E7-8734-956CEE013FF5}" dt="2025-03-04T07:04:03.521" v="25" actId="47"/>
        <pc:sldMkLst>
          <pc:docMk/>
          <pc:sldMk cId="3315062359" sldId="294"/>
        </pc:sldMkLst>
      </pc:sldChg>
      <pc:sldChg chg="del">
        <pc:chgData name="Χρήστος Άνδρας" userId="c921547058f47ebb" providerId="LiveId" clId="{B91894BB-1B6D-42E7-8734-956CEE013FF5}" dt="2025-03-04T07:04:08.429" v="26" actId="47"/>
        <pc:sldMkLst>
          <pc:docMk/>
          <pc:sldMk cId="1402569624" sldId="295"/>
        </pc:sldMkLst>
      </pc:sldChg>
      <pc:sldChg chg="del">
        <pc:chgData name="Χρήστος Άνδρας" userId="c921547058f47ebb" providerId="LiveId" clId="{B91894BB-1B6D-42E7-8734-956CEE013FF5}" dt="2025-03-04T07:04:25.299" v="27" actId="47"/>
        <pc:sldMkLst>
          <pc:docMk/>
          <pc:sldMk cId="3029929114" sldId="299"/>
        </pc:sldMkLst>
      </pc:sldChg>
      <pc:sldChg chg="del">
        <pc:chgData name="Χρήστος Άνδρας" userId="c921547058f47ebb" providerId="LiveId" clId="{B91894BB-1B6D-42E7-8734-956CEE013FF5}" dt="2025-03-04T07:04:44.464" v="29" actId="47"/>
        <pc:sldMkLst>
          <pc:docMk/>
          <pc:sldMk cId="2693190333" sldId="301"/>
        </pc:sldMkLst>
      </pc:sldChg>
      <pc:sldChg chg="del">
        <pc:chgData name="Χρήστος Άνδρας" userId="c921547058f47ebb" providerId="LiveId" clId="{B91894BB-1B6D-42E7-8734-956CEE013FF5}" dt="2025-03-04T07:04:58.088" v="31" actId="47"/>
        <pc:sldMkLst>
          <pc:docMk/>
          <pc:sldMk cId="182219842" sldId="304"/>
        </pc:sldMkLst>
      </pc:sldChg>
      <pc:sldChg chg="add">
        <pc:chgData name="Χρήστος Άνδρας" userId="c921547058f47ebb" providerId="LiveId" clId="{B91894BB-1B6D-42E7-8734-956CEE013FF5}" dt="2025-03-02T06:57:13.004" v="1"/>
        <pc:sldMkLst>
          <pc:docMk/>
          <pc:sldMk cId="1713661947" sldId="310"/>
        </pc:sldMkLst>
      </pc:sldChg>
      <pc:sldChg chg="del">
        <pc:chgData name="Χρήστος Άνδρας" userId="c921547058f47ebb" providerId="LiveId" clId="{B91894BB-1B6D-42E7-8734-956CEE013FF5}" dt="2025-03-02T07:03:24.656" v="13" actId="47"/>
        <pc:sldMkLst>
          <pc:docMk/>
          <pc:sldMk cId="3294137906" sldId="313"/>
        </pc:sldMkLst>
      </pc:sldChg>
      <pc:sldChg chg="del">
        <pc:chgData name="Χρήστος Άνδρας" userId="c921547058f47ebb" providerId="LiveId" clId="{B91894BB-1B6D-42E7-8734-956CEE013FF5}" dt="2025-03-02T07:03:15.247" v="12" actId="47"/>
        <pc:sldMkLst>
          <pc:docMk/>
          <pc:sldMk cId="3563574987" sldId="317"/>
        </pc:sldMkLst>
      </pc:sldChg>
      <pc:sldChg chg="add">
        <pc:chgData name="Χρήστος Άνδρας" userId="c921547058f47ebb" providerId="LiveId" clId="{B91894BB-1B6D-42E7-8734-956CEE013FF5}" dt="2025-03-02T06:58:21.860" v="5"/>
        <pc:sldMkLst>
          <pc:docMk/>
          <pc:sldMk cId="77467720" sldId="320"/>
        </pc:sldMkLst>
      </pc:sldChg>
      <pc:sldChg chg="del">
        <pc:chgData name="Χρήστος Άνδρας" userId="c921547058f47ebb" providerId="LiveId" clId="{B91894BB-1B6D-42E7-8734-956CEE013FF5}" dt="2025-03-04T07:04:45.946" v="30" actId="47"/>
        <pc:sldMkLst>
          <pc:docMk/>
          <pc:sldMk cId="238214869" sldId="321"/>
        </pc:sldMkLst>
      </pc:sldChg>
      <pc:sldChg chg="del">
        <pc:chgData name="Χρήστος Άνδρας" userId="c921547058f47ebb" providerId="LiveId" clId="{B91894BB-1B6D-42E7-8734-956CEE013FF5}" dt="2025-03-04T07:03:52.559" v="24" actId="47"/>
        <pc:sldMkLst>
          <pc:docMk/>
          <pc:sldMk cId="582318289" sldId="326"/>
        </pc:sldMkLst>
      </pc:sldChg>
      <pc:sldChg chg="add">
        <pc:chgData name="Χρήστος Άνδρας" userId="c921547058f47ebb" providerId="LiveId" clId="{B91894BB-1B6D-42E7-8734-956CEE013FF5}" dt="2025-03-02T07:04:16.203" v="14"/>
        <pc:sldMkLst>
          <pc:docMk/>
          <pc:sldMk cId="3025648609" sldId="329"/>
        </pc:sldMkLst>
      </pc:sldChg>
      <pc:sldChg chg="add">
        <pc:chgData name="Χρήστος Άνδρας" userId="c921547058f47ebb" providerId="LiveId" clId="{B91894BB-1B6D-42E7-8734-956CEE013FF5}" dt="2025-03-02T07:04:16.203" v="14"/>
        <pc:sldMkLst>
          <pc:docMk/>
          <pc:sldMk cId="258599054" sldId="330"/>
        </pc:sldMkLst>
      </pc:sldChg>
      <pc:sldChg chg="add">
        <pc:chgData name="Χρήστος Άνδρας" userId="c921547058f47ebb" providerId="LiveId" clId="{B91894BB-1B6D-42E7-8734-956CEE013FF5}" dt="2025-03-02T07:04:16.203" v="14"/>
        <pc:sldMkLst>
          <pc:docMk/>
          <pc:sldMk cId="2952731018" sldId="331"/>
        </pc:sldMkLst>
      </pc:sldChg>
      <pc:sldChg chg="add">
        <pc:chgData name="Χρήστος Άνδρας" userId="c921547058f47ebb" providerId="LiveId" clId="{B91894BB-1B6D-42E7-8734-956CEE013FF5}" dt="2025-03-02T07:05:53.613" v="17"/>
        <pc:sldMkLst>
          <pc:docMk/>
          <pc:sldMk cId="209600572" sldId="335"/>
        </pc:sldMkLst>
      </pc:sldChg>
      <pc:sldChg chg="add">
        <pc:chgData name="Χρήστος Άνδρας" userId="c921547058f47ebb" providerId="LiveId" clId="{B91894BB-1B6D-42E7-8734-956CEE013FF5}" dt="2025-03-02T07:09:46.794" v="21"/>
        <pc:sldMkLst>
          <pc:docMk/>
          <pc:sldMk cId="1137792095" sldId="390"/>
        </pc:sldMkLst>
      </pc:sldChg>
      <pc:sldChg chg="add">
        <pc:chgData name="Χρήστος Άνδρας" userId="c921547058f47ebb" providerId="LiveId" clId="{B91894BB-1B6D-42E7-8734-956CEE013FF5}" dt="2025-03-02T07:04:51.320" v="15"/>
        <pc:sldMkLst>
          <pc:docMk/>
          <pc:sldMk cId="238521983" sldId="395"/>
        </pc:sldMkLst>
      </pc:sldChg>
      <pc:sldChg chg="add">
        <pc:chgData name="Χρήστος Άνδρας" userId="c921547058f47ebb" providerId="LiveId" clId="{B91894BB-1B6D-42E7-8734-956CEE013FF5}" dt="2025-03-02T07:08:06.601" v="20"/>
        <pc:sldMkLst>
          <pc:docMk/>
          <pc:sldMk cId="2060820754" sldId="396"/>
        </pc:sldMkLst>
      </pc:sldChg>
      <pc:sldChg chg="add">
        <pc:chgData name="Χρήστος Άνδρας" userId="c921547058f47ebb" providerId="LiveId" clId="{B91894BB-1B6D-42E7-8734-956CEE013FF5}" dt="2025-03-02T07:04:16.203" v="14"/>
        <pc:sldMkLst>
          <pc:docMk/>
          <pc:sldMk cId="3588489904" sldId="409"/>
        </pc:sldMkLst>
      </pc:sldChg>
      <pc:sldChg chg="modSp mod">
        <pc:chgData name="Χρήστος Άνδρας" userId="c921547058f47ebb" providerId="LiveId" clId="{B91894BB-1B6D-42E7-8734-956CEE013FF5}" dt="2025-03-04T07:55:44.390" v="67" actId="6549"/>
        <pc:sldMkLst>
          <pc:docMk/>
          <pc:sldMk cId="2052038679" sldId="519"/>
        </pc:sldMkLst>
        <pc:spChg chg="mod">
          <ac:chgData name="Χρήστος Άνδρας" userId="c921547058f47ebb" providerId="LiveId" clId="{B91894BB-1B6D-42E7-8734-956CEE013FF5}" dt="2025-03-04T07:55:44.390" v="67" actId="6549"/>
          <ac:spMkLst>
            <pc:docMk/>
            <pc:sldMk cId="2052038679" sldId="519"/>
            <ac:spMk id="6" creationId="{605DAB9B-478D-6761-0F13-4F9C1ED3B60B}"/>
          </ac:spMkLst>
        </pc:spChg>
      </pc:sldChg>
      <pc:sldChg chg="add">
        <pc:chgData name="Χρήστος Άνδρας" userId="c921547058f47ebb" providerId="LiveId" clId="{B91894BB-1B6D-42E7-8734-956CEE013FF5}" dt="2025-03-02T06:57:52.066" v="3"/>
        <pc:sldMkLst>
          <pc:docMk/>
          <pc:sldMk cId="3839390996" sldId="520"/>
        </pc:sldMkLst>
      </pc:sldChg>
      <pc:sldChg chg="add">
        <pc:chgData name="Χρήστος Άνδρας" userId="c921547058f47ebb" providerId="LiveId" clId="{B91894BB-1B6D-42E7-8734-956CEE013FF5}" dt="2025-03-02T07:04:51.320" v="15"/>
        <pc:sldMkLst>
          <pc:docMk/>
          <pc:sldMk cId="716355781" sldId="522"/>
        </pc:sldMkLst>
      </pc:sldChg>
      <pc:sldChg chg="del">
        <pc:chgData name="Χρήστος Άνδρας" userId="c921547058f47ebb" providerId="LiveId" clId="{B91894BB-1B6D-42E7-8734-956CEE013FF5}" dt="2025-03-02T07:02:36.747" v="11" actId="47"/>
        <pc:sldMkLst>
          <pc:docMk/>
          <pc:sldMk cId="666059541" sldId="523"/>
        </pc:sldMkLst>
      </pc:sldChg>
      <pc:sldChg chg="add">
        <pc:chgData name="Χρήστος Άνδρας" userId="c921547058f47ebb" providerId="LiveId" clId="{B91894BB-1B6D-42E7-8734-956CEE013FF5}" dt="2025-03-02T06:57:23.528" v="2"/>
        <pc:sldMkLst>
          <pc:docMk/>
          <pc:sldMk cId="1906347117" sldId="525"/>
        </pc:sldMkLst>
      </pc:sldChg>
      <pc:sldChg chg="del">
        <pc:chgData name="Χρήστος Άνδρας" userId="c921547058f47ebb" providerId="LiveId" clId="{B91894BB-1B6D-42E7-8734-956CEE013FF5}" dt="2025-03-04T07:04:40.840" v="28" actId="47"/>
        <pc:sldMkLst>
          <pc:docMk/>
          <pc:sldMk cId="696672920" sldId="532"/>
        </pc:sldMkLst>
      </pc:sldChg>
      <pc:sldChg chg="add">
        <pc:chgData name="Χρήστος Άνδρας" userId="c921547058f47ebb" providerId="LiveId" clId="{B91894BB-1B6D-42E7-8734-956CEE013FF5}" dt="2025-03-02T06:59:33.196" v="6"/>
        <pc:sldMkLst>
          <pc:docMk/>
          <pc:sldMk cId="4078314615" sldId="533"/>
        </pc:sldMkLst>
      </pc:sldChg>
      <pc:sldChg chg="add">
        <pc:chgData name="Χρήστος Άνδρας" userId="c921547058f47ebb" providerId="LiveId" clId="{B91894BB-1B6D-42E7-8734-956CEE013FF5}" dt="2025-03-02T07:05:05.998" v="16"/>
        <pc:sldMkLst>
          <pc:docMk/>
          <pc:sldMk cId="515674008" sldId="534"/>
        </pc:sldMkLst>
      </pc:sldChg>
      <pc:sldChg chg="add">
        <pc:chgData name="Χρήστος Άνδρας" userId="c921547058f47ebb" providerId="LiveId" clId="{B91894BB-1B6D-42E7-8734-956CEE013FF5}" dt="2025-03-02T07:05:05.998" v="16"/>
        <pc:sldMkLst>
          <pc:docMk/>
          <pc:sldMk cId="2875703061" sldId="535"/>
        </pc:sldMkLst>
      </pc:sldChg>
      <pc:sldChg chg="add">
        <pc:chgData name="Χρήστος Άνδρας" userId="c921547058f47ebb" providerId="LiveId" clId="{B91894BB-1B6D-42E7-8734-956CEE013FF5}" dt="2025-03-02T07:05:53.613" v="17"/>
        <pc:sldMkLst>
          <pc:docMk/>
          <pc:sldMk cId="2335979751" sldId="536"/>
        </pc:sldMkLst>
      </pc:sldChg>
      <pc:sldChg chg="add">
        <pc:chgData name="Χρήστος Άνδρας" userId="c921547058f47ebb" providerId="LiveId" clId="{B91894BB-1B6D-42E7-8734-956CEE013FF5}" dt="2025-03-02T07:05:53.613" v="17"/>
        <pc:sldMkLst>
          <pc:docMk/>
          <pc:sldMk cId="3642987593" sldId="537"/>
        </pc:sldMkLst>
      </pc:sldChg>
      <pc:sldChg chg="add">
        <pc:chgData name="Χρήστος Άνδρας" userId="c921547058f47ebb" providerId="LiveId" clId="{B91894BB-1B6D-42E7-8734-956CEE013FF5}" dt="2025-03-02T07:05:53.613" v="17"/>
        <pc:sldMkLst>
          <pc:docMk/>
          <pc:sldMk cId="2143006742" sldId="538"/>
        </pc:sldMkLst>
      </pc:sldChg>
      <pc:sldChg chg="add">
        <pc:chgData name="Χρήστος Άνδρας" userId="c921547058f47ebb" providerId="LiveId" clId="{B91894BB-1B6D-42E7-8734-956CEE013FF5}" dt="2025-03-02T07:06:23.535" v="18"/>
        <pc:sldMkLst>
          <pc:docMk/>
          <pc:sldMk cId="1014052410" sldId="539"/>
        </pc:sldMkLst>
      </pc:sldChg>
      <pc:sldChg chg="add">
        <pc:chgData name="Χρήστος Άνδρας" userId="c921547058f47ebb" providerId="LiveId" clId="{B91894BB-1B6D-42E7-8734-956CEE013FF5}" dt="2025-03-02T07:10:17.778" v="23"/>
        <pc:sldMkLst>
          <pc:docMk/>
          <pc:sldMk cId="3849126959" sldId="565"/>
        </pc:sldMkLst>
      </pc:sldChg>
      <pc:sldChg chg="add">
        <pc:chgData name="Χρήστος Άνδρας" userId="c921547058f47ebb" providerId="LiveId" clId="{B91894BB-1B6D-42E7-8734-956CEE013FF5}" dt="2025-03-02T07:07:51.704" v="19"/>
        <pc:sldMkLst>
          <pc:docMk/>
          <pc:sldMk cId="611653945" sldId="583"/>
        </pc:sldMkLst>
      </pc:sldChg>
      <pc:sldChg chg="add">
        <pc:chgData name="Χρήστος Άνδρας" userId="c921547058f47ebb" providerId="LiveId" clId="{B91894BB-1B6D-42E7-8734-956CEE013FF5}" dt="2025-03-02T07:09:55.645" v="22"/>
        <pc:sldMkLst>
          <pc:docMk/>
          <pc:sldMk cId="3902651695" sldId="584"/>
        </pc:sldMkLst>
      </pc:sldChg>
    </pc:docChg>
  </pc:docChgLst>
  <pc:docChgLst>
    <pc:chgData name="Χρήστος Άνδρας" userId="c921547058f47ebb" providerId="LiveId" clId="{3DD704D3-B3DC-443F-97CB-E24F8EEB73CA}"/>
    <pc:docChg chg="custSel addSld modSld">
      <pc:chgData name="Χρήστος Άνδρας" userId="c921547058f47ebb" providerId="LiveId" clId="{3DD704D3-B3DC-443F-97CB-E24F8EEB73CA}" dt="2024-11-05T17:08:12.448" v="3" actId="22"/>
      <pc:docMkLst>
        <pc:docMk/>
      </pc:docMkLst>
      <pc:sldChg chg="addSp delSp new mod">
        <pc:chgData name="Χρήστος Άνδρας" userId="c921547058f47ebb" providerId="LiveId" clId="{3DD704D3-B3DC-443F-97CB-E24F8EEB73CA}" dt="2024-11-05T17:08:12.448" v="3" actId="22"/>
        <pc:sldMkLst>
          <pc:docMk/>
          <pc:sldMk cId="696672920" sldId="532"/>
        </pc:sldMkLst>
      </pc:sldChg>
    </pc:docChg>
  </pc:docChgLst>
  <pc:docChgLst>
    <pc:chgData name="Χρήστος" userId="c921547058f47ebb" providerId="LiveId" clId="{E47FAAA3-13CA-4249-8341-86DA82BA200F}"/>
    <pc:docChg chg="undo custSel addSld delSld modSld sldOrd modMainMaster">
      <pc:chgData name="Χρήστος" userId="c921547058f47ebb" providerId="LiveId" clId="{E47FAAA3-13CA-4249-8341-86DA82BA200F}" dt="2020-11-23T07:59:24.778" v="1901" actId="14100"/>
      <pc:docMkLst>
        <pc:docMk/>
      </pc:docMkLst>
      <pc:sldChg chg="del">
        <pc:chgData name="Χρήστος" userId="c921547058f47ebb" providerId="LiveId" clId="{E47FAAA3-13CA-4249-8341-86DA82BA200F}" dt="2020-11-22T09:58:04.209" v="0" actId="47"/>
        <pc:sldMkLst>
          <pc:docMk/>
          <pc:sldMk cId="4103309497" sldId="257"/>
        </pc:sldMkLst>
      </pc:sldChg>
      <pc:sldChg chg="del">
        <pc:chgData name="Χρήστος" userId="c921547058f47ebb" providerId="LiveId" clId="{E47FAAA3-13CA-4249-8341-86DA82BA200F}" dt="2020-11-22T09:58:05.706" v="1" actId="47"/>
        <pc:sldMkLst>
          <pc:docMk/>
          <pc:sldMk cId="4170783713" sldId="258"/>
        </pc:sldMkLst>
      </pc:sldChg>
      <pc:sldChg chg="addSp delSp modSp mod">
        <pc:chgData name="Χρήστος" userId="c921547058f47ebb" providerId="LiveId" clId="{E47FAAA3-13CA-4249-8341-86DA82BA200F}" dt="2020-11-22T10:06:34.051" v="87" actId="1076"/>
        <pc:sldMkLst>
          <pc:docMk/>
          <pc:sldMk cId="1101633878" sldId="259"/>
        </pc:sldMkLst>
      </pc:sldChg>
      <pc:sldChg chg="del">
        <pc:chgData name="Χρήστος" userId="c921547058f47ebb" providerId="LiveId" clId="{E47FAAA3-13CA-4249-8341-86DA82BA200F}" dt="2020-11-22T09:58:06.709" v="2" actId="47"/>
        <pc:sldMkLst>
          <pc:docMk/>
          <pc:sldMk cId="109100692" sldId="260"/>
        </pc:sldMkLst>
      </pc:sldChg>
      <pc:sldChg chg="modSp mod setBg">
        <pc:chgData name="Χρήστος" userId="c921547058f47ebb" providerId="LiveId" clId="{E47FAAA3-13CA-4249-8341-86DA82BA200F}" dt="2020-11-22T13:57:24.013" v="604" actId="1076"/>
        <pc:sldMkLst>
          <pc:docMk/>
          <pc:sldMk cId="2323186987" sldId="261"/>
        </pc:sldMkLst>
      </pc:sldChg>
      <pc:sldChg chg="addSp delSp modSp new mod">
        <pc:chgData name="Χρήστος" userId="c921547058f47ebb" providerId="LiveId" clId="{E47FAAA3-13CA-4249-8341-86DA82BA200F}" dt="2020-11-23T07:22:13.967" v="1176" actId="6549"/>
        <pc:sldMkLst>
          <pc:docMk/>
          <pc:sldMk cId="2075593612" sldId="262"/>
        </pc:sldMkLst>
      </pc:sldChg>
      <pc:sldChg chg="addSp modSp add mod">
        <pc:chgData name="Χρήστος" userId="c921547058f47ebb" providerId="LiveId" clId="{E47FAAA3-13CA-4249-8341-86DA82BA200F}" dt="2020-11-23T07:22:45.824" v="1199" actId="6549"/>
        <pc:sldMkLst>
          <pc:docMk/>
          <pc:sldMk cId="2238754301" sldId="263"/>
        </pc:sldMkLst>
      </pc:sldChg>
      <pc:sldChg chg="addSp modSp add mod">
        <pc:chgData name="Χρήστος" userId="c921547058f47ebb" providerId="LiveId" clId="{E47FAAA3-13CA-4249-8341-86DA82BA200F}" dt="2020-11-23T07:30:04.928" v="1232" actId="113"/>
        <pc:sldMkLst>
          <pc:docMk/>
          <pc:sldMk cId="1240072133" sldId="264"/>
        </pc:sldMkLst>
      </pc:sldChg>
      <pc:sldChg chg="addSp modSp add mod">
        <pc:chgData name="Χρήστος" userId="c921547058f47ebb" providerId="LiveId" clId="{E47FAAA3-13CA-4249-8341-86DA82BA200F}" dt="2020-11-23T07:23:55.667" v="1206" actId="207"/>
        <pc:sldMkLst>
          <pc:docMk/>
          <pc:sldMk cId="141649660" sldId="265"/>
        </pc:sldMkLst>
      </pc:sldChg>
      <pc:sldChg chg="addSp modSp add mod">
        <pc:chgData name="Χρήστος" userId="c921547058f47ebb" providerId="LiveId" clId="{E47FAAA3-13CA-4249-8341-86DA82BA200F}" dt="2020-11-23T07:24:22.536" v="1208" actId="207"/>
        <pc:sldMkLst>
          <pc:docMk/>
          <pc:sldMk cId="299417754" sldId="266"/>
        </pc:sldMkLst>
      </pc:sldChg>
      <pc:sldChg chg="addSp modSp add mod">
        <pc:chgData name="Χρήστος" userId="c921547058f47ebb" providerId="LiveId" clId="{E47FAAA3-13CA-4249-8341-86DA82BA200F}" dt="2020-11-23T07:23:19.115" v="1203" actId="115"/>
        <pc:sldMkLst>
          <pc:docMk/>
          <pc:sldMk cId="3420530071" sldId="267"/>
        </pc:sldMkLst>
      </pc:sldChg>
      <pc:sldChg chg="addSp modSp add mod">
        <pc:chgData name="Χρήστος" userId="c921547058f47ebb" providerId="LiveId" clId="{E47FAAA3-13CA-4249-8341-86DA82BA200F}" dt="2020-11-22T10:12:01.533" v="146" actId="1076"/>
        <pc:sldMkLst>
          <pc:docMk/>
          <pc:sldMk cId="317008696" sldId="268"/>
        </pc:sldMkLst>
      </pc:sldChg>
      <pc:sldChg chg="addSp modSp add mod">
        <pc:chgData name="Χρήστος" userId="c921547058f47ebb" providerId="LiveId" clId="{E47FAAA3-13CA-4249-8341-86DA82BA200F}" dt="2020-11-23T07:22:57.194" v="1201" actId="20577"/>
        <pc:sldMkLst>
          <pc:docMk/>
          <pc:sldMk cId="2304899712" sldId="269"/>
        </pc:sldMkLst>
      </pc:sldChg>
      <pc:sldChg chg="addSp modSp add mod ord">
        <pc:chgData name="Χρήστος" userId="c921547058f47ebb" providerId="LiveId" clId="{E47FAAA3-13CA-4249-8341-86DA82BA200F}" dt="2020-11-23T07:28:40.136" v="1220" actId="1076"/>
        <pc:sldMkLst>
          <pc:docMk/>
          <pc:sldMk cId="3391974721" sldId="270"/>
        </pc:sldMkLst>
      </pc:sldChg>
      <pc:sldChg chg="addSp delSp modSp add mod">
        <pc:chgData name="Χρήστος" userId="c921547058f47ebb" providerId="LiveId" clId="{E47FAAA3-13CA-4249-8341-86DA82BA200F}" dt="2020-11-23T07:33:13.808" v="1244" actId="14100"/>
        <pc:sldMkLst>
          <pc:docMk/>
          <pc:sldMk cId="423517141" sldId="271"/>
        </pc:sldMkLst>
      </pc:sldChg>
      <pc:sldChg chg="addSp modSp add mod">
        <pc:chgData name="Χρήστος" userId="c921547058f47ebb" providerId="LiveId" clId="{E47FAAA3-13CA-4249-8341-86DA82BA200F}" dt="2020-11-23T07:34:56.502" v="1259" actId="403"/>
        <pc:sldMkLst>
          <pc:docMk/>
          <pc:sldMk cId="3064049211" sldId="272"/>
        </pc:sldMkLst>
      </pc:sldChg>
      <pc:sldChg chg="addSp modSp add mod">
        <pc:chgData name="Χρήστος" userId="c921547058f47ebb" providerId="LiveId" clId="{E47FAAA3-13CA-4249-8341-86DA82BA200F}" dt="2020-11-23T07:34:45.090" v="1257" actId="207"/>
        <pc:sldMkLst>
          <pc:docMk/>
          <pc:sldMk cId="739086196" sldId="273"/>
        </pc:sldMkLst>
      </pc:sldChg>
      <pc:sldChg chg="addSp modSp add mod">
        <pc:chgData name="Χρήστος" userId="c921547058f47ebb" providerId="LiveId" clId="{E47FAAA3-13CA-4249-8341-86DA82BA200F}" dt="2020-11-23T07:35:18.762" v="1262" actId="207"/>
        <pc:sldMkLst>
          <pc:docMk/>
          <pc:sldMk cId="3921324724" sldId="274"/>
        </pc:sldMkLst>
      </pc:sldChg>
      <pc:sldChg chg="addSp modSp add">
        <pc:chgData name="Χρήστος" userId="c921547058f47ebb" providerId="LiveId" clId="{E47FAAA3-13CA-4249-8341-86DA82BA200F}" dt="2020-11-22T10:31:37.224" v="259" actId="1076"/>
        <pc:sldMkLst>
          <pc:docMk/>
          <pc:sldMk cId="341565630" sldId="275"/>
        </pc:sldMkLst>
      </pc:sldChg>
      <pc:sldChg chg="addSp modSp add mod">
        <pc:chgData name="Χρήστος" userId="c921547058f47ebb" providerId="LiveId" clId="{E47FAAA3-13CA-4249-8341-86DA82BA200F}" dt="2020-11-23T07:35:38.465" v="1267" actId="1076"/>
        <pc:sldMkLst>
          <pc:docMk/>
          <pc:sldMk cId="79333376" sldId="276"/>
        </pc:sldMkLst>
      </pc:sldChg>
      <pc:sldChg chg="addSp delSp modSp add mod">
        <pc:chgData name="Χρήστος" userId="c921547058f47ebb" providerId="LiveId" clId="{E47FAAA3-13CA-4249-8341-86DA82BA200F}" dt="2020-11-22T10:34:35.842" v="288" actId="14100"/>
        <pc:sldMkLst>
          <pc:docMk/>
          <pc:sldMk cId="197433997" sldId="277"/>
        </pc:sldMkLst>
      </pc:sldChg>
      <pc:sldChg chg="addSp modSp add mod">
        <pc:chgData name="Χρήστος" userId="c921547058f47ebb" providerId="LiveId" clId="{E47FAAA3-13CA-4249-8341-86DA82BA200F}" dt="2020-11-22T10:36:19.864" v="310" actId="1076"/>
        <pc:sldMkLst>
          <pc:docMk/>
          <pc:sldMk cId="1406703446" sldId="278"/>
        </pc:sldMkLst>
      </pc:sldChg>
      <pc:sldChg chg="addSp modSp add mod">
        <pc:chgData name="Χρήστος" userId="c921547058f47ebb" providerId="LiveId" clId="{E47FAAA3-13CA-4249-8341-86DA82BA200F}" dt="2020-11-23T07:36:08.155" v="1268" actId="207"/>
        <pc:sldMkLst>
          <pc:docMk/>
          <pc:sldMk cId="3930806738" sldId="279"/>
        </pc:sldMkLst>
      </pc:sldChg>
      <pc:sldChg chg="addSp modSp add mod">
        <pc:chgData name="Χρήστος" userId="c921547058f47ebb" providerId="LiveId" clId="{E47FAAA3-13CA-4249-8341-86DA82BA200F}" dt="2020-11-23T07:36:18.109" v="1269" actId="14100"/>
        <pc:sldMkLst>
          <pc:docMk/>
          <pc:sldMk cId="3898676" sldId="280"/>
        </pc:sldMkLst>
      </pc:sldChg>
      <pc:sldChg chg="addSp modSp add mod">
        <pc:chgData name="Χρήστος" userId="c921547058f47ebb" providerId="LiveId" clId="{E47FAAA3-13CA-4249-8341-86DA82BA200F}" dt="2020-11-23T07:36:31.064" v="1272" actId="1076"/>
        <pc:sldMkLst>
          <pc:docMk/>
          <pc:sldMk cId="3527755258" sldId="281"/>
        </pc:sldMkLst>
      </pc:sldChg>
      <pc:sldChg chg="addSp modSp add mod">
        <pc:chgData name="Χρήστος" userId="c921547058f47ebb" providerId="LiveId" clId="{E47FAAA3-13CA-4249-8341-86DA82BA200F}" dt="2020-11-23T07:36:59.273" v="1277" actId="14100"/>
        <pc:sldMkLst>
          <pc:docMk/>
          <pc:sldMk cId="557100733" sldId="282"/>
        </pc:sldMkLst>
      </pc:sldChg>
      <pc:sldChg chg="addSp modSp add mod">
        <pc:chgData name="Χρήστος" userId="c921547058f47ebb" providerId="LiveId" clId="{E47FAAA3-13CA-4249-8341-86DA82BA200F}" dt="2020-11-22T10:43:58.537" v="354" actId="14100"/>
        <pc:sldMkLst>
          <pc:docMk/>
          <pc:sldMk cId="1516200773" sldId="283"/>
        </pc:sldMkLst>
      </pc:sldChg>
      <pc:sldChg chg="addSp modSp add mod">
        <pc:chgData name="Χρήστος" userId="c921547058f47ebb" providerId="LiveId" clId="{E47FAAA3-13CA-4249-8341-86DA82BA200F}" dt="2020-11-23T07:37:15.491" v="1278" actId="14100"/>
        <pc:sldMkLst>
          <pc:docMk/>
          <pc:sldMk cId="804590743" sldId="284"/>
        </pc:sldMkLst>
      </pc:sldChg>
      <pc:sldChg chg="addSp modSp add mod">
        <pc:chgData name="Χρήστος" userId="c921547058f47ebb" providerId="LiveId" clId="{E47FAAA3-13CA-4249-8341-86DA82BA200F}" dt="2020-11-23T07:37:24.689" v="1279" actId="14100"/>
        <pc:sldMkLst>
          <pc:docMk/>
          <pc:sldMk cId="2139287303" sldId="285"/>
        </pc:sldMkLst>
      </pc:sldChg>
      <pc:sldChg chg="addSp modSp add mod">
        <pc:chgData name="Χρήστος" userId="c921547058f47ebb" providerId="LiveId" clId="{E47FAAA3-13CA-4249-8341-86DA82BA200F}" dt="2020-11-22T10:51:30.098" v="414" actId="14100"/>
        <pc:sldMkLst>
          <pc:docMk/>
          <pc:sldMk cId="2346110233" sldId="286"/>
        </pc:sldMkLst>
      </pc:sldChg>
      <pc:sldChg chg="addSp delSp modSp new mod ord">
        <pc:chgData name="Χρήστος" userId="c921547058f47ebb" providerId="LiveId" clId="{E47FAAA3-13CA-4249-8341-86DA82BA200F}" dt="2020-11-22T10:26:48.034" v="242" actId="14100"/>
        <pc:sldMkLst>
          <pc:docMk/>
          <pc:sldMk cId="1168796453" sldId="287"/>
        </pc:sldMkLst>
      </pc:sldChg>
      <pc:sldChg chg="addSp modSp add mod">
        <pc:chgData name="Χρήστος" userId="c921547058f47ebb" providerId="LiveId" clId="{E47FAAA3-13CA-4249-8341-86DA82BA200F}" dt="2020-11-22T10:54:27.387" v="429" actId="14100"/>
        <pc:sldMkLst>
          <pc:docMk/>
          <pc:sldMk cId="2854697251" sldId="288"/>
        </pc:sldMkLst>
      </pc:sldChg>
      <pc:sldChg chg="addSp modSp add mod">
        <pc:chgData name="Χρήστος" userId="c921547058f47ebb" providerId="LiveId" clId="{E47FAAA3-13CA-4249-8341-86DA82BA200F}" dt="2020-11-23T07:38:17.161" v="1283" actId="1076"/>
        <pc:sldMkLst>
          <pc:docMk/>
          <pc:sldMk cId="1635301333" sldId="289"/>
        </pc:sldMkLst>
      </pc:sldChg>
      <pc:sldChg chg="addSp modSp add mod">
        <pc:chgData name="Χρήστος" userId="c921547058f47ebb" providerId="LiveId" clId="{E47FAAA3-13CA-4249-8341-86DA82BA200F}" dt="2020-11-22T10:59:39.610" v="466" actId="207"/>
        <pc:sldMkLst>
          <pc:docMk/>
          <pc:sldMk cId="3440743134" sldId="290"/>
        </pc:sldMkLst>
      </pc:sldChg>
      <pc:sldChg chg="addSp modSp add mod">
        <pc:chgData name="Χρήστος" userId="c921547058f47ebb" providerId="LiveId" clId="{E47FAAA3-13CA-4249-8341-86DA82BA200F}" dt="2020-11-22T11:00:41.484" v="476" actId="14100"/>
        <pc:sldMkLst>
          <pc:docMk/>
          <pc:sldMk cId="1490201314" sldId="291"/>
        </pc:sldMkLst>
      </pc:sldChg>
      <pc:sldChg chg="addSp delSp modSp add mod">
        <pc:chgData name="Χρήστος" userId="c921547058f47ebb" providerId="LiveId" clId="{E47FAAA3-13CA-4249-8341-86DA82BA200F}" dt="2020-11-22T11:01:36.156" v="484" actId="1076"/>
        <pc:sldMkLst>
          <pc:docMk/>
          <pc:sldMk cId="3689663437" sldId="292"/>
        </pc:sldMkLst>
      </pc:sldChg>
      <pc:sldChg chg="addSp delSp modSp add mod">
        <pc:chgData name="Χρήστος" userId="c921547058f47ebb" providerId="LiveId" clId="{E47FAAA3-13CA-4249-8341-86DA82BA200F}" dt="2020-11-22T11:03:15.302" v="501" actId="207"/>
        <pc:sldMkLst>
          <pc:docMk/>
          <pc:sldMk cId="281186422" sldId="293"/>
        </pc:sldMkLst>
      </pc:sldChg>
      <pc:sldChg chg="addSp modSp add mod ord">
        <pc:chgData name="Χρήστος" userId="c921547058f47ebb" providerId="LiveId" clId="{E47FAAA3-13CA-4249-8341-86DA82BA200F}" dt="2020-11-23T07:39:23.361" v="1304" actId="1076"/>
        <pc:sldMkLst>
          <pc:docMk/>
          <pc:sldMk cId="3315062359" sldId="294"/>
        </pc:sldMkLst>
      </pc:sldChg>
      <pc:sldChg chg="addSp modSp add mod">
        <pc:chgData name="Χρήστος" userId="c921547058f47ebb" providerId="LiveId" clId="{E47FAAA3-13CA-4249-8341-86DA82BA200F}" dt="2020-11-22T11:09:07.446" v="543" actId="14100"/>
        <pc:sldMkLst>
          <pc:docMk/>
          <pc:sldMk cId="1402569624" sldId="295"/>
        </pc:sldMkLst>
      </pc:sldChg>
      <pc:sldChg chg="addSp modSp add mod">
        <pc:chgData name="Χρήστος" userId="c921547058f47ebb" providerId="LiveId" clId="{E47FAAA3-13CA-4249-8341-86DA82BA200F}" dt="2020-11-23T07:39:44.154" v="1307" actId="14100"/>
        <pc:sldMkLst>
          <pc:docMk/>
          <pc:sldMk cId="4200461045" sldId="296"/>
        </pc:sldMkLst>
      </pc:sldChg>
      <pc:sldChg chg="addSp modSp add mod">
        <pc:chgData name="Χρήστος" userId="c921547058f47ebb" providerId="LiveId" clId="{E47FAAA3-13CA-4249-8341-86DA82BA200F}" dt="2020-11-23T07:40:57.241" v="1315" actId="14100"/>
        <pc:sldMkLst>
          <pc:docMk/>
          <pc:sldMk cId="956590261" sldId="297"/>
        </pc:sldMkLst>
      </pc:sldChg>
      <pc:sldChg chg="addSp modSp add mod">
        <pc:chgData name="Χρήστος" userId="c921547058f47ebb" providerId="LiveId" clId="{E47FAAA3-13CA-4249-8341-86DA82BA200F}" dt="2020-11-23T07:43:20.192" v="1335" actId="207"/>
        <pc:sldMkLst>
          <pc:docMk/>
          <pc:sldMk cId="2489649222" sldId="298"/>
        </pc:sldMkLst>
      </pc:sldChg>
      <pc:sldChg chg="addSp modSp add mod ord">
        <pc:chgData name="Χρήστος" userId="c921547058f47ebb" providerId="LiveId" clId="{E47FAAA3-13CA-4249-8341-86DA82BA200F}" dt="2020-11-23T07:42:06.347" v="1322" actId="207"/>
        <pc:sldMkLst>
          <pc:docMk/>
          <pc:sldMk cId="3029929114" sldId="299"/>
        </pc:sldMkLst>
      </pc:sldChg>
      <pc:sldChg chg="addSp modSp add mod">
        <pc:chgData name="Χρήστος" userId="c921547058f47ebb" providerId="LiveId" clId="{E47FAAA3-13CA-4249-8341-86DA82BA200F}" dt="2020-11-23T07:43:32.451" v="1338" actId="115"/>
        <pc:sldMkLst>
          <pc:docMk/>
          <pc:sldMk cId="2282643116" sldId="300"/>
        </pc:sldMkLst>
      </pc:sldChg>
      <pc:sldChg chg="addSp delSp modSp add mod">
        <pc:chgData name="Χρήστος" userId="c921547058f47ebb" providerId="LiveId" clId="{E47FAAA3-13CA-4249-8341-86DA82BA200F}" dt="2020-11-22T14:30:03.971" v="666" actId="14100"/>
        <pc:sldMkLst>
          <pc:docMk/>
          <pc:sldMk cId="2693190333" sldId="301"/>
        </pc:sldMkLst>
      </pc:sldChg>
      <pc:sldChg chg="addSp modSp add mod">
        <pc:chgData name="Χρήστος" userId="c921547058f47ebb" providerId="LiveId" clId="{E47FAAA3-13CA-4249-8341-86DA82BA200F}" dt="2020-11-23T07:43:59.025" v="1339" actId="1076"/>
        <pc:sldMkLst>
          <pc:docMk/>
          <pc:sldMk cId="638258207" sldId="302"/>
        </pc:sldMkLst>
      </pc:sldChg>
      <pc:sldChg chg="addSp modSp add mod">
        <pc:chgData name="Χρήστος" userId="c921547058f47ebb" providerId="LiveId" clId="{E47FAAA3-13CA-4249-8341-86DA82BA200F}" dt="2020-11-23T07:44:47.708" v="1343" actId="115"/>
        <pc:sldMkLst>
          <pc:docMk/>
          <pc:sldMk cId="3178886012" sldId="303"/>
        </pc:sldMkLst>
      </pc:sldChg>
      <pc:sldChg chg="addSp modSp add mod ord">
        <pc:chgData name="Χρήστος" userId="c921547058f47ebb" providerId="LiveId" clId="{E47FAAA3-13CA-4249-8341-86DA82BA200F}" dt="2020-11-22T14:41:16.931" v="718" actId="1076"/>
        <pc:sldMkLst>
          <pc:docMk/>
          <pc:sldMk cId="182219842" sldId="304"/>
        </pc:sldMkLst>
      </pc:sldChg>
      <pc:sldChg chg="addSp modSp add mod">
        <pc:chgData name="Χρήστος" userId="c921547058f47ebb" providerId="LiveId" clId="{E47FAAA3-13CA-4249-8341-86DA82BA200F}" dt="2020-11-23T07:59:24.778" v="1901" actId="14100"/>
        <pc:sldMkLst>
          <pc:docMk/>
          <pc:sldMk cId="41192891" sldId="305"/>
        </pc:sldMkLst>
      </pc:sldChg>
      <pc:sldChg chg="addSp modSp add mod ord">
        <pc:chgData name="Χρήστος" userId="c921547058f47ebb" providerId="LiveId" clId="{E47FAAA3-13CA-4249-8341-86DA82BA200F}" dt="2020-11-23T07:58:38.138" v="1890" actId="207"/>
        <pc:sldMkLst>
          <pc:docMk/>
          <pc:sldMk cId="1098452489" sldId="306"/>
        </pc:sldMkLst>
      </pc:sldChg>
      <pc:sldChg chg="addSp modSp add mod">
        <pc:chgData name="Χρήστος" userId="c921547058f47ebb" providerId="LiveId" clId="{E47FAAA3-13CA-4249-8341-86DA82BA200F}" dt="2020-11-22T15:17:34.982" v="804" actId="122"/>
        <pc:sldMkLst>
          <pc:docMk/>
          <pc:sldMk cId="989201606" sldId="307"/>
        </pc:sldMkLst>
      </pc:sldChg>
      <pc:sldChg chg="addSp delSp modSp new mod ord delAnim modAnim">
        <pc:chgData name="Χρήστος" userId="c921547058f47ebb" providerId="LiveId" clId="{E47FAAA3-13CA-4249-8341-86DA82BA200F}" dt="2020-11-22T15:19:35.103" v="810"/>
        <pc:sldMkLst>
          <pc:docMk/>
          <pc:sldMk cId="1029046001" sldId="308"/>
        </pc:sldMkLst>
      </pc:sldChg>
      <pc:sldChg chg="addSp delSp modSp new mod">
        <pc:chgData name="Χρήστος" userId="c921547058f47ebb" providerId="LiveId" clId="{E47FAAA3-13CA-4249-8341-86DA82BA200F}" dt="2020-11-23T07:41:04.069" v="1316" actId="122"/>
        <pc:sldMkLst>
          <pc:docMk/>
          <pc:sldMk cId="4065040257" sldId="309"/>
        </pc:sldMkLst>
      </pc:sldChg>
      <pc:sldChg chg="addSp delSp modSp new mod ord">
        <pc:chgData name="Χρήστος" userId="c921547058f47ebb" providerId="LiveId" clId="{E47FAAA3-13CA-4249-8341-86DA82BA200F}" dt="2020-11-23T07:21:42.699" v="1173" actId="20577"/>
        <pc:sldMkLst>
          <pc:docMk/>
          <pc:sldMk cId="1713661947" sldId="310"/>
        </pc:sldMkLst>
      </pc:sldChg>
      <pc:sldChg chg="addSp delSp modSp new mod">
        <pc:chgData name="Χρήστος" userId="c921547058f47ebb" providerId="LiveId" clId="{E47FAAA3-13CA-4249-8341-86DA82BA200F}" dt="2020-11-22T14:07:31.087" v="617"/>
        <pc:sldMkLst>
          <pc:docMk/>
          <pc:sldMk cId="3686851375" sldId="311"/>
        </pc:sldMkLst>
      </pc:sldChg>
      <pc:sldChg chg="addSp delSp modSp add mod">
        <pc:chgData name="Χρήστος" userId="c921547058f47ebb" providerId="LiveId" clId="{E47FAAA3-13CA-4249-8341-86DA82BA200F}" dt="2020-11-23T07:44:27.396" v="1341" actId="115"/>
        <pc:sldMkLst>
          <pc:docMk/>
          <pc:sldMk cId="2115447179" sldId="312"/>
        </pc:sldMkLst>
      </pc:sldChg>
      <pc:sldChg chg="addSp modSp add mod">
        <pc:chgData name="Χρήστος" userId="c921547058f47ebb" providerId="LiveId" clId="{E47FAAA3-13CA-4249-8341-86DA82BA200F}" dt="2020-11-23T07:59:02.637" v="1893" actId="113"/>
        <pc:sldMkLst>
          <pc:docMk/>
          <pc:sldMk cId="3294137906" sldId="313"/>
        </pc:sldMkLst>
      </pc:sldChg>
      <pc:sldChg chg="addSp delSp modSp new mod">
        <pc:chgData name="Χρήστος" userId="c921547058f47ebb" providerId="LiveId" clId="{E47FAAA3-13CA-4249-8341-86DA82BA200F}" dt="2020-11-22T15:32:12.780" v="1007" actId="6549"/>
        <pc:sldMkLst>
          <pc:docMk/>
          <pc:sldMk cId="982518369" sldId="314"/>
        </pc:sldMkLst>
      </pc:sldChg>
      <pc:sldChg chg="addSp delSp modSp add mod ord">
        <pc:chgData name="Χρήστος" userId="c921547058f47ebb" providerId="LiveId" clId="{E47FAAA3-13CA-4249-8341-86DA82BA200F}" dt="2020-11-23T07:49:18.503" v="1589" actId="207"/>
        <pc:sldMkLst>
          <pc:docMk/>
          <pc:sldMk cId="108512148" sldId="315"/>
        </pc:sldMkLst>
      </pc:sldChg>
      <pc:sldChg chg="addSp delSp modSp add mod">
        <pc:chgData name="Χρήστος" userId="c921547058f47ebb" providerId="LiveId" clId="{E47FAAA3-13CA-4249-8341-86DA82BA200F}" dt="2020-11-23T07:56:22.233" v="1874" actId="14100"/>
        <pc:sldMkLst>
          <pc:docMk/>
          <pc:sldMk cId="1444781956" sldId="316"/>
        </pc:sldMkLst>
      </pc:sldChg>
      <pc:sldChg chg="addSp delSp modSp add mod ord">
        <pc:chgData name="Χρήστος" userId="c921547058f47ebb" providerId="LiveId" clId="{E47FAAA3-13CA-4249-8341-86DA82BA200F}" dt="2020-11-23T07:58:27.098" v="1889"/>
        <pc:sldMkLst>
          <pc:docMk/>
          <pc:sldMk cId="3563574987" sldId="317"/>
        </pc:sldMkLst>
      </pc:sldChg>
      <pc:sldMasterChg chg="setBg modSldLayout">
        <pc:chgData name="Χρήστος" userId="c921547058f47ebb" providerId="LiveId" clId="{E47FAAA3-13CA-4249-8341-86DA82BA200F}" dt="2020-11-22T09:58:54.969" v="9"/>
        <pc:sldMasterMkLst>
          <pc:docMk/>
          <pc:sldMasterMk cId="1944039382" sldId="2147483648"/>
        </pc:sldMasterMkLst>
        <pc:sldLayoutChg chg="setBg">
          <pc:chgData name="Χρήστος" userId="c921547058f47ebb" providerId="LiveId" clId="{E47FAAA3-13CA-4249-8341-86DA82BA200F}" dt="2020-11-22T09:58:54.969" v="9"/>
          <pc:sldLayoutMkLst>
            <pc:docMk/>
            <pc:sldMasterMk cId="1944039382" sldId="2147483648"/>
            <pc:sldLayoutMk cId="3253875174" sldId="2147483649"/>
          </pc:sldLayoutMkLst>
        </pc:sldLayoutChg>
        <pc:sldLayoutChg chg="setBg">
          <pc:chgData name="Χρήστος" userId="c921547058f47ebb" providerId="LiveId" clId="{E47FAAA3-13CA-4249-8341-86DA82BA200F}" dt="2020-11-22T09:58:54.969" v="9"/>
          <pc:sldLayoutMkLst>
            <pc:docMk/>
            <pc:sldMasterMk cId="1944039382" sldId="2147483648"/>
            <pc:sldLayoutMk cId="1664471362" sldId="2147483650"/>
          </pc:sldLayoutMkLst>
        </pc:sldLayoutChg>
        <pc:sldLayoutChg chg="setBg">
          <pc:chgData name="Χρήστος" userId="c921547058f47ebb" providerId="LiveId" clId="{E47FAAA3-13CA-4249-8341-86DA82BA200F}" dt="2020-11-22T09:58:54.969" v="9"/>
          <pc:sldLayoutMkLst>
            <pc:docMk/>
            <pc:sldMasterMk cId="1944039382" sldId="2147483648"/>
            <pc:sldLayoutMk cId="3863441575" sldId="2147483651"/>
          </pc:sldLayoutMkLst>
        </pc:sldLayoutChg>
        <pc:sldLayoutChg chg="setBg">
          <pc:chgData name="Χρήστος" userId="c921547058f47ebb" providerId="LiveId" clId="{E47FAAA3-13CA-4249-8341-86DA82BA200F}" dt="2020-11-22T09:58:54.969" v="9"/>
          <pc:sldLayoutMkLst>
            <pc:docMk/>
            <pc:sldMasterMk cId="1944039382" sldId="2147483648"/>
            <pc:sldLayoutMk cId="3556791830" sldId="2147483652"/>
          </pc:sldLayoutMkLst>
        </pc:sldLayoutChg>
        <pc:sldLayoutChg chg="setBg">
          <pc:chgData name="Χρήστος" userId="c921547058f47ebb" providerId="LiveId" clId="{E47FAAA3-13CA-4249-8341-86DA82BA200F}" dt="2020-11-22T09:58:54.969" v="9"/>
          <pc:sldLayoutMkLst>
            <pc:docMk/>
            <pc:sldMasterMk cId="1944039382" sldId="2147483648"/>
            <pc:sldLayoutMk cId="4122911988" sldId="2147483653"/>
          </pc:sldLayoutMkLst>
        </pc:sldLayoutChg>
        <pc:sldLayoutChg chg="setBg">
          <pc:chgData name="Χρήστος" userId="c921547058f47ebb" providerId="LiveId" clId="{E47FAAA3-13CA-4249-8341-86DA82BA200F}" dt="2020-11-22T09:58:54.969" v="9"/>
          <pc:sldLayoutMkLst>
            <pc:docMk/>
            <pc:sldMasterMk cId="1944039382" sldId="2147483648"/>
            <pc:sldLayoutMk cId="3029773110" sldId="2147483654"/>
          </pc:sldLayoutMkLst>
        </pc:sldLayoutChg>
        <pc:sldLayoutChg chg="setBg">
          <pc:chgData name="Χρήστος" userId="c921547058f47ebb" providerId="LiveId" clId="{E47FAAA3-13CA-4249-8341-86DA82BA200F}" dt="2020-11-22T09:58:54.969" v="9"/>
          <pc:sldLayoutMkLst>
            <pc:docMk/>
            <pc:sldMasterMk cId="1944039382" sldId="2147483648"/>
            <pc:sldLayoutMk cId="4251864075" sldId="2147483655"/>
          </pc:sldLayoutMkLst>
        </pc:sldLayoutChg>
        <pc:sldLayoutChg chg="setBg">
          <pc:chgData name="Χρήστος" userId="c921547058f47ebb" providerId="LiveId" clId="{E47FAAA3-13CA-4249-8341-86DA82BA200F}" dt="2020-11-22T09:58:54.969" v="9"/>
          <pc:sldLayoutMkLst>
            <pc:docMk/>
            <pc:sldMasterMk cId="1944039382" sldId="2147483648"/>
            <pc:sldLayoutMk cId="3174452648" sldId="2147483656"/>
          </pc:sldLayoutMkLst>
        </pc:sldLayoutChg>
        <pc:sldLayoutChg chg="setBg">
          <pc:chgData name="Χρήστος" userId="c921547058f47ebb" providerId="LiveId" clId="{E47FAAA3-13CA-4249-8341-86DA82BA200F}" dt="2020-11-22T09:58:54.969" v="9"/>
          <pc:sldLayoutMkLst>
            <pc:docMk/>
            <pc:sldMasterMk cId="1944039382" sldId="2147483648"/>
            <pc:sldLayoutMk cId="477607843" sldId="2147483657"/>
          </pc:sldLayoutMkLst>
        </pc:sldLayoutChg>
        <pc:sldLayoutChg chg="setBg">
          <pc:chgData name="Χρήστος" userId="c921547058f47ebb" providerId="LiveId" clId="{E47FAAA3-13CA-4249-8341-86DA82BA200F}" dt="2020-11-22T09:58:54.969" v="9"/>
          <pc:sldLayoutMkLst>
            <pc:docMk/>
            <pc:sldMasterMk cId="1944039382" sldId="2147483648"/>
            <pc:sldLayoutMk cId="3428665726" sldId="2147483658"/>
          </pc:sldLayoutMkLst>
        </pc:sldLayoutChg>
        <pc:sldLayoutChg chg="setBg">
          <pc:chgData name="Χρήστος" userId="c921547058f47ebb" providerId="LiveId" clId="{E47FAAA3-13CA-4249-8341-86DA82BA200F}" dt="2020-11-22T09:58:54.969" v="9"/>
          <pc:sldLayoutMkLst>
            <pc:docMk/>
            <pc:sldMasterMk cId="1944039382" sldId="2147483648"/>
            <pc:sldLayoutMk cId="893609949" sldId="2147483659"/>
          </pc:sldLayoutMkLst>
        </pc:sldLayoutChg>
        <pc:sldLayoutChg chg="setBg">
          <pc:chgData name="Χρήστος" userId="c921547058f47ebb" providerId="LiveId" clId="{E47FAAA3-13CA-4249-8341-86DA82BA200F}" dt="2020-11-22T09:58:54.969" v="9"/>
          <pc:sldLayoutMkLst>
            <pc:docMk/>
            <pc:sldMasterMk cId="1944039382" sldId="2147483648"/>
            <pc:sldLayoutMk cId="1629391393" sldId="2147483660"/>
          </pc:sldLayoutMkLst>
        </pc:sldLayoutChg>
      </pc:sldMasterChg>
    </pc:docChg>
  </pc:docChgLst>
  <pc:docChgLst>
    <pc:chgData name="Χρήστος" userId="c921547058f47ebb" providerId="LiveId" clId="{8D90B271-6AC9-4CB0-AA9D-6F6C4E73AB34}"/>
    <pc:docChg chg="undo custSel addSld delSld modSld sldOrd">
      <pc:chgData name="Χρήστος" userId="c921547058f47ebb" providerId="LiveId" clId="{8D90B271-6AC9-4CB0-AA9D-6F6C4E73AB34}" dt="2022-11-17T05:42:39.225" v="1983" actId="14100"/>
      <pc:docMkLst>
        <pc:docMk/>
      </pc:docMkLst>
      <pc:sldChg chg="modSp add del mod">
        <pc:chgData name="Χρήστος" userId="c921547058f47ebb" providerId="LiveId" clId="{8D90B271-6AC9-4CB0-AA9D-6F6C4E73AB34}" dt="2022-11-08T07:45:53.984" v="1733" actId="47"/>
        <pc:sldMkLst>
          <pc:docMk/>
          <pc:sldMk cId="1101633878" sldId="259"/>
        </pc:sldMkLst>
      </pc:sldChg>
      <pc:sldChg chg="modSp del mod">
        <pc:chgData name="Χρήστος" userId="c921547058f47ebb" providerId="LiveId" clId="{8D90B271-6AC9-4CB0-AA9D-6F6C4E73AB34}" dt="2022-10-12T06:20:51.823" v="1212" actId="47"/>
        <pc:sldMkLst>
          <pc:docMk/>
          <pc:sldMk cId="2323186987" sldId="261"/>
        </pc:sldMkLst>
      </pc:sldChg>
      <pc:sldChg chg="addSp modSp mod">
        <pc:chgData name="Χρήστος" userId="c921547058f47ebb" providerId="LiveId" clId="{8D90B271-6AC9-4CB0-AA9D-6F6C4E73AB34}" dt="2022-11-08T07:49:13.098" v="1748" actId="1076"/>
        <pc:sldMkLst>
          <pc:docMk/>
          <pc:sldMk cId="2075593612" sldId="262"/>
        </pc:sldMkLst>
      </pc:sldChg>
      <pc:sldChg chg="modSp mod">
        <pc:chgData name="Χρήστος" userId="c921547058f47ebb" providerId="LiveId" clId="{8D90B271-6AC9-4CB0-AA9D-6F6C4E73AB34}" dt="2022-10-03T18:06:46.584" v="1208" actId="122"/>
        <pc:sldMkLst>
          <pc:docMk/>
          <pc:sldMk cId="2238754301" sldId="263"/>
        </pc:sldMkLst>
      </pc:sldChg>
      <pc:sldChg chg="modSp mod">
        <pc:chgData name="Χρήστος" userId="c921547058f47ebb" providerId="LiveId" clId="{8D90B271-6AC9-4CB0-AA9D-6F6C4E73AB34}" dt="2022-09-21T07:06:04.540" v="924"/>
        <pc:sldMkLst>
          <pc:docMk/>
          <pc:sldMk cId="1240072133" sldId="264"/>
        </pc:sldMkLst>
      </pc:sldChg>
      <pc:sldChg chg="addSp delSp modSp mod">
        <pc:chgData name="Χρήστος" userId="c921547058f47ebb" providerId="LiveId" clId="{8D90B271-6AC9-4CB0-AA9D-6F6C4E73AB34}" dt="2022-11-08T07:52:37.321" v="1749" actId="1076"/>
        <pc:sldMkLst>
          <pc:docMk/>
          <pc:sldMk cId="141649660" sldId="265"/>
        </pc:sldMkLst>
      </pc:sldChg>
      <pc:sldChg chg="modSp mod">
        <pc:chgData name="Χρήστος" userId="c921547058f47ebb" providerId="LiveId" clId="{8D90B271-6AC9-4CB0-AA9D-6F6C4E73AB34}" dt="2022-10-23T06:35:11.425" v="1589" actId="14100"/>
        <pc:sldMkLst>
          <pc:docMk/>
          <pc:sldMk cId="299417754" sldId="266"/>
        </pc:sldMkLst>
      </pc:sldChg>
      <pc:sldChg chg="modSp mod">
        <pc:chgData name="Χρήστος" userId="c921547058f47ebb" providerId="LiveId" clId="{8D90B271-6AC9-4CB0-AA9D-6F6C4E73AB34}" dt="2022-10-23T06:32:41.675" v="1402" actId="14100"/>
        <pc:sldMkLst>
          <pc:docMk/>
          <pc:sldMk cId="3420530071" sldId="267"/>
        </pc:sldMkLst>
      </pc:sldChg>
      <pc:sldChg chg="modSp mod">
        <pc:chgData name="Χρήστος" userId="c921547058f47ebb" providerId="LiveId" clId="{8D90B271-6AC9-4CB0-AA9D-6F6C4E73AB34}" dt="2022-09-21T07:02:24.637" v="835"/>
        <pc:sldMkLst>
          <pc:docMk/>
          <pc:sldMk cId="317008696" sldId="268"/>
        </pc:sldMkLst>
      </pc:sldChg>
      <pc:sldChg chg="modSp mod">
        <pc:chgData name="Χρήστος" userId="c921547058f47ebb" providerId="LiveId" clId="{8D90B271-6AC9-4CB0-AA9D-6F6C4E73AB34}" dt="2022-10-23T06:31:41.556" v="1396" actId="207"/>
        <pc:sldMkLst>
          <pc:docMk/>
          <pc:sldMk cId="2304899712" sldId="269"/>
        </pc:sldMkLst>
      </pc:sldChg>
      <pc:sldChg chg="addSp modSp mod">
        <pc:chgData name="Χρήστος" userId="c921547058f47ebb" providerId="LiveId" clId="{8D90B271-6AC9-4CB0-AA9D-6F6C4E73AB34}" dt="2022-11-08T07:53:06.929" v="1750" actId="1076"/>
        <pc:sldMkLst>
          <pc:docMk/>
          <pc:sldMk cId="3391974721" sldId="270"/>
        </pc:sldMkLst>
      </pc:sldChg>
      <pc:sldChg chg="modSp mod">
        <pc:chgData name="Χρήστος" userId="c921547058f47ebb" providerId="LiveId" clId="{8D90B271-6AC9-4CB0-AA9D-6F6C4E73AB34}" dt="2022-09-21T07:06:45.154" v="931"/>
        <pc:sldMkLst>
          <pc:docMk/>
          <pc:sldMk cId="423517141" sldId="271"/>
        </pc:sldMkLst>
      </pc:sldChg>
      <pc:sldChg chg="modSp mod">
        <pc:chgData name="Χρήστος" userId="c921547058f47ebb" providerId="LiveId" clId="{8D90B271-6AC9-4CB0-AA9D-6F6C4E73AB34}" dt="2022-09-21T07:07:01.833" v="933" actId="404"/>
        <pc:sldMkLst>
          <pc:docMk/>
          <pc:sldMk cId="3064049211" sldId="272"/>
        </pc:sldMkLst>
      </pc:sldChg>
      <pc:sldChg chg="modSp mod">
        <pc:chgData name="Χρήστος" userId="c921547058f47ebb" providerId="LiveId" clId="{8D90B271-6AC9-4CB0-AA9D-6F6C4E73AB34}" dt="2022-09-21T07:07:08.015" v="934"/>
        <pc:sldMkLst>
          <pc:docMk/>
          <pc:sldMk cId="739086196" sldId="273"/>
        </pc:sldMkLst>
      </pc:sldChg>
      <pc:sldChg chg="modSp mod">
        <pc:chgData name="Χρήστος" userId="c921547058f47ebb" providerId="LiveId" clId="{8D90B271-6AC9-4CB0-AA9D-6F6C4E73AB34}" dt="2022-10-23T06:37:34.977" v="1596" actId="1076"/>
        <pc:sldMkLst>
          <pc:docMk/>
          <pc:sldMk cId="3921324724" sldId="274"/>
        </pc:sldMkLst>
      </pc:sldChg>
      <pc:sldChg chg="modSp mod">
        <pc:chgData name="Χρήστος" userId="c921547058f47ebb" providerId="LiveId" clId="{8D90B271-6AC9-4CB0-AA9D-6F6C4E73AB34}" dt="2022-11-08T07:54:31.954" v="1753" actId="1076"/>
        <pc:sldMkLst>
          <pc:docMk/>
          <pc:sldMk cId="341565630" sldId="275"/>
        </pc:sldMkLst>
      </pc:sldChg>
      <pc:sldChg chg="addSp modSp mod">
        <pc:chgData name="Χρήστος" userId="c921547058f47ebb" providerId="LiveId" clId="{8D90B271-6AC9-4CB0-AA9D-6F6C4E73AB34}" dt="2022-11-08T07:56:00.817" v="1762" actId="14100"/>
        <pc:sldMkLst>
          <pc:docMk/>
          <pc:sldMk cId="79333376" sldId="276"/>
        </pc:sldMkLst>
      </pc:sldChg>
      <pc:sldChg chg="modSp mod">
        <pc:chgData name="Χρήστος" userId="c921547058f47ebb" providerId="LiveId" clId="{8D90B271-6AC9-4CB0-AA9D-6F6C4E73AB34}" dt="2022-09-21T07:07:56.686" v="952" actId="115"/>
        <pc:sldMkLst>
          <pc:docMk/>
          <pc:sldMk cId="197433997" sldId="277"/>
        </pc:sldMkLst>
      </pc:sldChg>
      <pc:sldChg chg="modSp mod">
        <pc:chgData name="Χρήστος" userId="c921547058f47ebb" providerId="LiveId" clId="{8D90B271-6AC9-4CB0-AA9D-6F6C4E73AB34}" dt="2022-09-21T07:08:01.809" v="953"/>
        <pc:sldMkLst>
          <pc:docMk/>
          <pc:sldMk cId="1406703446" sldId="278"/>
        </pc:sldMkLst>
      </pc:sldChg>
      <pc:sldChg chg="modSp mod">
        <pc:chgData name="Χρήστος" userId="c921547058f47ebb" providerId="LiveId" clId="{8D90B271-6AC9-4CB0-AA9D-6F6C4E73AB34}" dt="2022-09-21T07:08:07.532" v="954"/>
        <pc:sldMkLst>
          <pc:docMk/>
          <pc:sldMk cId="3930806738" sldId="279"/>
        </pc:sldMkLst>
      </pc:sldChg>
      <pc:sldChg chg="modSp mod">
        <pc:chgData name="Χρήστος" userId="c921547058f47ebb" providerId="LiveId" clId="{8D90B271-6AC9-4CB0-AA9D-6F6C4E73AB34}" dt="2022-11-08T07:57:03.727" v="1772" actId="207"/>
        <pc:sldMkLst>
          <pc:docMk/>
          <pc:sldMk cId="3898676" sldId="280"/>
        </pc:sldMkLst>
      </pc:sldChg>
      <pc:sldChg chg="modSp mod">
        <pc:chgData name="Χρήστος" userId="c921547058f47ebb" providerId="LiveId" clId="{8D90B271-6AC9-4CB0-AA9D-6F6C4E73AB34}" dt="2022-11-08T07:57:11.658" v="1773" actId="14100"/>
        <pc:sldMkLst>
          <pc:docMk/>
          <pc:sldMk cId="3527755258" sldId="281"/>
        </pc:sldMkLst>
      </pc:sldChg>
      <pc:sldChg chg="modSp mod">
        <pc:chgData name="Χρήστος" userId="c921547058f47ebb" providerId="LiveId" clId="{8D90B271-6AC9-4CB0-AA9D-6F6C4E73AB34}" dt="2022-10-23T06:37:54.587" v="1599" actId="14100"/>
        <pc:sldMkLst>
          <pc:docMk/>
          <pc:sldMk cId="557100733" sldId="282"/>
        </pc:sldMkLst>
      </pc:sldChg>
      <pc:sldChg chg="modSp mod">
        <pc:chgData name="Χρήστος" userId="c921547058f47ebb" providerId="LiveId" clId="{8D90B271-6AC9-4CB0-AA9D-6F6C4E73AB34}" dt="2022-09-21T07:08:37.809" v="962"/>
        <pc:sldMkLst>
          <pc:docMk/>
          <pc:sldMk cId="1516200773" sldId="283"/>
        </pc:sldMkLst>
      </pc:sldChg>
      <pc:sldChg chg="addSp modSp mod">
        <pc:chgData name="Χρήστος" userId="c921547058f47ebb" providerId="LiveId" clId="{8D90B271-6AC9-4CB0-AA9D-6F6C4E73AB34}" dt="2022-11-08T07:59:17.156" v="1786" actId="207"/>
        <pc:sldMkLst>
          <pc:docMk/>
          <pc:sldMk cId="804590743" sldId="284"/>
        </pc:sldMkLst>
      </pc:sldChg>
      <pc:sldChg chg="modSp mod">
        <pc:chgData name="Χρήστος" userId="c921547058f47ebb" providerId="LiveId" clId="{8D90B271-6AC9-4CB0-AA9D-6F6C4E73AB34}" dt="2022-11-08T08:11:04.508" v="1938" actId="207"/>
        <pc:sldMkLst>
          <pc:docMk/>
          <pc:sldMk cId="2139287303" sldId="285"/>
        </pc:sldMkLst>
      </pc:sldChg>
      <pc:sldChg chg="modSp mod">
        <pc:chgData name="Χρήστος" userId="c921547058f47ebb" providerId="LiveId" clId="{8D90B271-6AC9-4CB0-AA9D-6F6C4E73AB34}" dt="2022-09-21T07:12:59.258" v="1085" actId="404"/>
        <pc:sldMkLst>
          <pc:docMk/>
          <pc:sldMk cId="2346110233" sldId="286"/>
        </pc:sldMkLst>
      </pc:sldChg>
      <pc:sldChg chg="modSp mod">
        <pc:chgData name="Χρήστος" userId="c921547058f47ebb" providerId="LiveId" clId="{8D90B271-6AC9-4CB0-AA9D-6F6C4E73AB34}" dt="2022-11-08T08:11:22.946" v="1939" actId="1076"/>
        <pc:sldMkLst>
          <pc:docMk/>
          <pc:sldMk cId="2854697251" sldId="288"/>
        </pc:sldMkLst>
      </pc:sldChg>
      <pc:sldChg chg="modSp mod">
        <pc:chgData name="Χρήστος" userId="c921547058f47ebb" providerId="LiveId" clId="{8D90B271-6AC9-4CB0-AA9D-6F6C4E73AB34}" dt="2022-09-21T07:13:36.746" v="1090" actId="404"/>
        <pc:sldMkLst>
          <pc:docMk/>
          <pc:sldMk cId="1635301333" sldId="289"/>
        </pc:sldMkLst>
      </pc:sldChg>
      <pc:sldChg chg="modSp mod">
        <pc:chgData name="Χρήστος" userId="c921547058f47ebb" providerId="LiveId" clId="{8D90B271-6AC9-4CB0-AA9D-6F6C4E73AB34}" dt="2022-09-21T07:13:45.628" v="1092"/>
        <pc:sldMkLst>
          <pc:docMk/>
          <pc:sldMk cId="3440743134" sldId="290"/>
        </pc:sldMkLst>
      </pc:sldChg>
      <pc:sldChg chg="modSp mod">
        <pc:chgData name="Χρήστος" userId="c921547058f47ebb" providerId="LiveId" clId="{8D90B271-6AC9-4CB0-AA9D-6F6C4E73AB34}" dt="2022-09-21T07:13:53.862" v="1095"/>
        <pc:sldMkLst>
          <pc:docMk/>
          <pc:sldMk cId="1490201314" sldId="291"/>
        </pc:sldMkLst>
      </pc:sldChg>
      <pc:sldChg chg="modSp mod">
        <pc:chgData name="Χρήστος" userId="c921547058f47ebb" providerId="LiveId" clId="{8D90B271-6AC9-4CB0-AA9D-6F6C4E73AB34}" dt="2022-09-21T07:14:22.588" v="1101" actId="207"/>
        <pc:sldMkLst>
          <pc:docMk/>
          <pc:sldMk cId="3689663437" sldId="292"/>
        </pc:sldMkLst>
      </pc:sldChg>
      <pc:sldChg chg="modSp mod">
        <pc:chgData name="Χρήστος" userId="c921547058f47ebb" providerId="LiveId" clId="{8D90B271-6AC9-4CB0-AA9D-6F6C4E73AB34}" dt="2022-10-23T06:39:01.700" v="1600" actId="113"/>
        <pc:sldMkLst>
          <pc:docMk/>
          <pc:sldMk cId="281186422" sldId="293"/>
        </pc:sldMkLst>
      </pc:sldChg>
      <pc:sldChg chg="modSp mod">
        <pc:chgData name="Χρήστος" userId="c921547058f47ebb" providerId="LiveId" clId="{8D90B271-6AC9-4CB0-AA9D-6F6C4E73AB34}" dt="2022-10-23T06:39:44.860" v="1607" actId="207"/>
        <pc:sldMkLst>
          <pc:docMk/>
          <pc:sldMk cId="3315062359" sldId="294"/>
        </pc:sldMkLst>
      </pc:sldChg>
      <pc:sldChg chg="modSp mod">
        <pc:chgData name="Χρήστος" userId="c921547058f47ebb" providerId="LiveId" clId="{8D90B271-6AC9-4CB0-AA9D-6F6C4E73AB34}" dt="2022-09-21T07:14:50.586" v="1110"/>
        <pc:sldMkLst>
          <pc:docMk/>
          <pc:sldMk cId="1402569624" sldId="295"/>
        </pc:sldMkLst>
      </pc:sldChg>
      <pc:sldChg chg="modSp mod">
        <pc:chgData name="Χρήστος" userId="c921547058f47ebb" providerId="LiveId" clId="{8D90B271-6AC9-4CB0-AA9D-6F6C4E73AB34}" dt="2022-09-21T07:15:01.225" v="1113"/>
        <pc:sldMkLst>
          <pc:docMk/>
          <pc:sldMk cId="4200461045" sldId="296"/>
        </pc:sldMkLst>
      </pc:sldChg>
      <pc:sldChg chg="addSp modSp mod">
        <pc:chgData name="Χρήστος" userId="c921547058f47ebb" providerId="LiveId" clId="{8D90B271-6AC9-4CB0-AA9D-6F6C4E73AB34}" dt="2022-11-08T08:13:19.970" v="1948" actId="1076"/>
        <pc:sldMkLst>
          <pc:docMk/>
          <pc:sldMk cId="956590261" sldId="297"/>
        </pc:sldMkLst>
      </pc:sldChg>
      <pc:sldChg chg="modSp mod">
        <pc:chgData name="Χρήστος" userId="c921547058f47ebb" providerId="LiveId" clId="{8D90B271-6AC9-4CB0-AA9D-6F6C4E73AB34}" dt="2022-11-08T08:14:44.826" v="1950" actId="1076"/>
        <pc:sldMkLst>
          <pc:docMk/>
          <pc:sldMk cId="2489649222" sldId="298"/>
        </pc:sldMkLst>
      </pc:sldChg>
      <pc:sldChg chg="modSp mod">
        <pc:chgData name="Χρήστος" userId="c921547058f47ebb" providerId="LiveId" clId="{8D90B271-6AC9-4CB0-AA9D-6F6C4E73AB34}" dt="2022-09-21T07:15:26.176" v="1119"/>
        <pc:sldMkLst>
          <pc:docMk/>
          <pc:sldMk cId="3029929114" sldId="299"/>
        </pc:sldMkLst>
      </pc:sldChg>
      <pc:sldChg chg="modSp mod">
        <pc:chgData name="Χρήστος" userId="c921547058f47ebb" providerId="LiveId" clId="{8D90B271-6AC9-4CB0-AA9D-6F6C4E73AB34}" dt="2022-09-21T07:15:41.165" v="1125"/>
        <pc:sldMkLst>
          <pc:docMk/>
          <pc:sldMk cId="2282643116" sldId="300"/>
        </pc:sldMkLst>
      </pc:sldChg>
      <pc:sldChg chg="modSp mod">
        <pc:chgData name="Χρήστος" userId="c921547058f47ebb" providerId="LiveId" clId="{8D90B271-6AC9-4CB0-AA9D-6F6C4E73AB34}" dt="2022-09-21T07:15:48.816" v="1130"/>
        <pc:sldMkLst>
          <pc:docMk/>
          <pc:sldMk cId="2693190333" sldId="301"/>
        </pc:sldMkLst>
      </pc:sldChg>
      <pc:sldChg chg="modSp mod">
        <pc:chgData name="Χρήστος" userId="c921547058f47ebb" providerId="LiveId" clId="{8D90B271-6AC9-4CB0-AA9D-6F6C4E73AB34}" dt="2022-11-08T08:15:50.562" v="1951" actId="1076"/>
        <pc:sldMkLst>
          <pc:docMk/>
          <pc:sldMk cId="638258207" sldId="302"/>
        </pc:sldMkLst>
      </pc:sldChg>
      <pc:sldChg chg="modSp mod">
        <pc:chgData name="Χρήστος" userId="c921547058f47ebb" providerId="LiveId" clId="{8D90B271-6AC9-4CB0-AA9D-6F6C4E73AB34}" dt="2022-09-21T07:16:34.672" v="1150"/>
        <pc:sldMkLst>
          <pc:docMk/>
          <pc:sldMk cId="3178886012" sldId="303"/>
        </pc:sldMkLst>
      </pc:sldChg>
      <pc:sldChg chg="modSp mod">
        <pc:chgData name="Χρήστος" userId="c921547058f47ebb" providerId="LiveId" clId="{8D90B271-6AC9-4CB0-AA9D-6F6C4E73AB34}" dt="2022-09-21T07:16:28.685" v="1147"/>
        <pc:sldMkLst>
          <pc:docMk/>
          <pc:sldMk cId="182219842" sldId="304"/>
        </pc:sldMkLst>
      </pc:sldChg>
      <pc:sldChg chg="modSp mod">
        <pc:chgData name="Χρήστος" userId="c921547058f47ebb" providerId="LiveId" clId="{8D90B271-6AC9-4CB0-AA9D-6F6C4E73AB34}" dt="2022-09-21T07:18:40.120" v="1173" actId="1076"/>
        <pc:sldMkLst>
          <pc:docMk/>
          <pc:sldMk cId="41192891" sldId="305"/>
        </pc:sldMkLst>
      </pc:sldChg>
      <pc:sldChg chg="addSp modSp mod">
        <pc:chgData name="Χρήστος" userId="c921547058f47ebb" providerId="LiveId" clId="{8D90B271-6AC9-4CB0-AA9D-6F6C4E73AB34}" dt="2022-11-08T08:19:52.133" v="1953"/>
        <pc:sldMkLst>
          <pc:docMk/>
          <pc:sldMk cId="1098452489" sldId="306"/>
        </pc:sldMkLst>
      </pc:sldChg>
      <pc:sldChg chg="modSp mod">
        <pc:chgData name="Χρήστος" userId="c921547058f47ebb" providerId="LiveId" clId="{8D90B271-6AC9-4CB0-AA9D-6F6C4E73AB34}" dt="2021-12-07T10:50:51.478" v="399" actId="1076"/>
        <pc:sldMkLst>
          <pc:docMk/>
          <pc:sldMk cId="989201606" sldId="307"/>
        </pc:sldMkLst>
      </pc:sldChg>
      <pc:sldChg chg="modSp mod">
        <pc:chgData name="Χρήστος" userId="c921547058f47ebb" providerId="LiveId" clId="{8D90B271-6AC9-4CB0-AA9D-6F6C4E73AB34}" dt="2021-12-07T10:44:06.556" v="298" actId="1076"/>
        <pc:sldMkLst>
          <pc:docMk/>
          <pc:sldMk cId="1029046001" sldId="308"/>
        </pc:sldMkLst>
      </pc:sldChg>
      <pc:sldChg chg="modSp mod">
        <pc:chgData name="Χρήστος" userId="c921547058f47ebb" providerId="LiveId" clId="{8D90B271-6AC9-4CB0-AA9D-6F6C4E73AB34}" dt="2021-12-07T10:46:33.954" v="331" actId="1076"/>
        <pc:sldMkLst>
          <pc:docMk/>
          <pc:sldMk cId="4065040257" sldId="309"/>
        </pc:sldMkLst>
      </pc:sldChg>
      <pc:sldChg chg="addSp modSp mod">
        <pc:chgData name="Χρήστος" userId="c921547058f47ebb" providerId="LiveId" clId="{8D90B271-6AC9-4CB0-AA9D-6F6C4E73AB34}" dt="2022-09-21T06:59:30.709" v="810" actId="20577"/>
        <pc:sldMkLst>
          <pc:docMk/>
          <pc:sldMk cId="1713661947" sldId="310"/>
        </pc:sldMkLst>
      </pc:sldChg>
      <pc:sldChg chg="modSp mod">
        <pc:chgData name="Χρήστος" userId="c921547058f47ebb" providerId="LiveId" clId="{8D90B271-6AC9-4CB0-AA9D-6F6C4E73AB34}" dt="2022-01-30T08:34:46.164" v="457" actId="1076"/>
        <pc:sldMkLst>
          <pc:docMk/>
          <pc:sldMk cId="3686851375" sldId="311"/>
        </pc:sldMkLst>
      </pc:sldChg>
      <pc:sldChg chg="modSp mod">
        <pc:chgData name="Χρήστος" userId="c921547058f47ebb" providerId="LiveId" clId="{8D90B271-6AC9-4CB0-AA9D-6F6C4E73AB34}" dt="2022-09-21T07:16:21.296" v="1144"/>
        <pc:sldMkLst>
          <pc:docMk/>
          <pc:sldMk cId="2115447179" sldId="312"/>
        </pc:sldMkLst>
      </pc:sldChg>
      <pc:sldChg chg="modSp mod">
        <pc:chgData name="Χρήστος" userId="c921547058f47ebb" providerId="LiveId" clId="{8D90B271-6AC9-4CB0-AA9D-6F6C4E73AB34}" dt="2022-10-23T06:42:24.995" v="1618" actId="1076"/>
        <pc:sldMkLst>
          <pc:docMk/>
          <pc:sldMk cId="3294137906" sldId="313"/>
        </pc:sldMkLst>
      </pc:sldChg>
      <pc:sldChg chg="modSp mod">
        <pc:chgData name="Χρήστος" userId="c921547058f47ebb" providerId="LiveId" clId="{8D90B271-6AC9-4CB0-AA9D-6F6C4E73AB34}" dt="2021-12-07T10:49:39.402" v="380" actId="122"/>
        <pc:sldMkLst>
          <pc:docMk/>
          <pc:sldMk cId="982518369" sldId="314"/>
        </pc:sldMkLst>
      </pc:sldChg>
      <pc:sldChg chg="modSp mod">
        <pc:chgData name="Χρήστος" userId="c921547058f47ebb" providerId="LiveId" clId="{8D90B271-6AC9-4CB0-AA9D-6F6C4E73AB34}" dt="2022-09-21T07:16:57.353" v="1153"/>
        <pc:sldMkLst>
          <pc:docMk/>
          <pc:sldMk cId="108512148" sldId="315"/>
        </pc:sldMkLst>
      </pc:sldChg>
      <pc:sldChg chg="modSp mod">
        <pc:chgData name="Χρήστος" userId="c921547058f47ebb" providerId="LiveId" clId="{8D90B271-6AC9-4CB0-AA9D-6F6C4E73AB34}" dt="2022-09-21T07:18:00.315" v="1164" actId="113"/>
        <pc:sldMkLst>
          <pc:docMk/>
          <pc:sldMk cId="1444781956" sldId="316"/>
        </pc:sldMkLst>
      </pc:sldChg>
      <pc:sldChg chg="modSp mod">
        <pc:chgData name="Χρήστος" userId="c921547058f47ebb" providerId="LiveId" clId="{8D90B271-6AC9-4CB0-AA9D-6F6C4E73AB34}" dt="2022-09-21T07:18:03.385" v="1165" actId="207"/>
        <pc:sldMkLst>
          <pc:docMk/>
          <pc:sldMk cId="3563574987" sldId="317"/>
        </pc:sldMkLst>
      </pc:sldChg>
      <pc:sldChg chg="addSp modSp mod">
        <pc:chgData name="Χρήστος" userId="c921547058f47ebb" providerId="LiveId" clId="{8D90B271-6AC9-4CB0-AA9D-6F6C4E73AB34}" dt="2021-12-07T10:29:52.332" v="168" actId="404"/>
        <pc:sldMkLst>
          <pc:docMk/>
          <pc:sldMk cId="2581993299" sldId="318"/>
        </pc:sldMkLst>
      </pc:sldChg>
      <pc:sldChg chg="modSp mod">
        <pc:chgData name="Χρήστος" userId="c921547058f47ebb" providerId="LiveId" clId="{8D90B271-6AC9-4CB0-AA9D-6F6C4E73AB34}" dt="2022-09-21T07:16:04.253" v="1136"/>
        <pc:sldMkLst>
          <pc:docMk/>
          <pc:sldMk cId="3969573906" sldId="319"/>
        </pc:sldMkLst>
      </pc:sldChg>
      <pc:sldChg chg="addSp modSp mod">
        <pc:chgData name="Χρήστος" userId="c921547058f47ebb" providerId="LiveId" clId="{8D90B271-6AC9-4CB0-AA9D-6F6C4E73AB34}" dt="2022-10-23T06:31:53.114" v="1397" actId="14100"/>
        <pc:sldMkLst>
          <pc:docMk/>
          <pc:sldMk cId="77467720" sldId="320"/>
        </pc:sldMkLst>
      </pc:sldChg>
      <pc:sldChg chg="modSp mod">
        <pc:chgData name="Χρήστος" userId="c921547058f47ebb" providerId="LiveId" clId="{8D90B271-6AC9-4CB0-AA9D-6F6C4E73AB34}" dt="2022-10-23T06:41:38.684" v="1617" actId="207"/>
        <pc:sldMkLst>
          <pc:docMk/>
          <pc:sldMk cId="238214869" sldId="321"/>
        </pc:sldMkLst>
      </pc:sldChg>
      <pc:sldChg chg="addSp delSp modSp mod">
        <pc:chgData name="Χρήστος" userId="c921547058f47ebb" providerId="LiveId" clId="{8D90B271-6AC9-4CB0-AA9D-6F6C4E73AB34}" dt="2022-11-08T07:53:23.514" v="1752" actId="1076"/>
        <pc:sldMkLst>
          <pc:docMk/>
          <pc:sldMk cId="1909416356" sldId="322"/>
        </pc:sldMkLst>
      </pc:sldChg>
      <pc:sldChg chg="addSp delSp modSp add mod">
        <pc:chgData name="Χρήστος" userId="c921547058f47ebb" providerId="LiveId" clId="{8D90B271-6AC9-4CB0-AA9D-6F6C4E73AB34}" dt="2021-12-19T18:33:29.094" v="438" actId="122"/>
        <pc:sldMkLst>
          <pc:docMk/>
          <pc:sldMk cId="219324583" sldId="324"/>
        </pc:sldMkLst>
      </pc:sldChg>
      <pc:sldChg chg="addSp delSp modSp add mod">
        <pc:chgData name="Χρήστος" userId="c921547058f47ebb" providerId="LiveId" clId="{8D90B271-6AC9-4CB0-AA9D-6F6C4E73AB34}" dt="2022-10-20T16:09:16.409" v="1329" actId="20577"/>
        <pc:sldMkLst>
          <pc:docMk/>
          <pc:sldMk cId="4093234419" sldId="325"/>
        </pc:sldMkLst>
      </pc:sldChg>
      <pc:sldChg chg="addSp delSp modSp new mod">
        <pc:chgData name="Χρήστος" userId="c921547058f47ebb" providerId="LiveId" clId="{8D90B271-6AC9-4CB0-AA9D-6F6C4E73AB34}" dt="2022-11-08T08:12:36.523" v="1946" actId="14100"/>
        <pc:sldMkLst>
          <pc:docMk/>
          <pc:sldMk cId="582318289" sldId="326"/>
        </pc:sldMkLst>
      </pc:sldChg>
      <pc:sldChg chg="addSp delSp modSp new del mod">
        <pc:chgData name="Χρήστος" userId="c921547058f47ebb" providerId="LiveId" clId="{8D90B271-6AC9-4CB0-AA9D-6F6C4E73AB34}" dt="2022-11-08T08:17:41.546" v="1952" actId="47"/>
        <pc:sldMkLst>
          <pc:docMk/>
          <pc:sldMk cId="2051383229" sldId="327"/>
        </pc:sldMkLst>
      </pc:sldChg>
      <pc:sldChg chg="add ord">
        <pc:chgData name="Χρήστος" userId="c921547058f47ebb" providerId="LiveId" clId="{8D90B271-6AC9-4CB0-AA9D-6F6C4E73AB34}" dt="2022-10-12T06:20:54.885" v="1215"/>
        <pc:sldMkLst>
          <pc:docMk/>
          <pc:sldMk cId="2463809221" sldId="341"/>
        </pc:sldMkLst>
      </pc:sldChg>
      <pc:sldChg chg="add del ord">
        <pc:chgData name="Χρήστος" userId="c921547058f47ebb" providerId="LiveId" clId="{8D90B271-6AC9-4CB0-AA9D-6F6C4E73AB34}" dt="2022-09-21T06:56:28.389" v="615" actId="47"/>
        <pc:sldMkLst>
          <pc:docMk/>
          <pc:sldMk cId="124509559" sldId="518"/>
        </pc:sldMkLst>
      </pc:sldChg>
      <pc:sldChg chg="addSp modSp add mod">
        <pc:chgData name="Χρήστος" userId="c921547058f47ebb" providerId="LiveId" clId="{8D90B271-6AC9-4CB0-AA9D-6F6C4E73AB34}" dt="2022-10-23T06:32:09.637" v="1400" actId="404"/>
        <pc:sldMkLst>
          <pc:docMk/>
          <pc:sldMk cId="2052038679" sldId="519"/>
        </pc:sldMkLst>
      </pc:sldChg>
      <pc:sldChg chg="addSp delSp modSp add mod">
        <pc:chgData name="Χρήστος" userId="c921547058f47ebb" providerId="LiveId" clId="{8D90B271-6AC9-4CB0-AA9D-6F6C4E73AB34}" dt="2022-10-23T06:31:31.231" v="1394" actId="14100"/>
        <pc:sldMkLst>
          <pc:docMk/>
          <pc:sldMk cId="3839390996" sldId="520"/>
        </pc:sldMkLst>
      </pc:sldChg>
      <pc:sldChg chg="delSp new del mod">
        <pc:chgData name="Χρήστος" userId="c921547058f47ebb" providerId="LiveId" clId="{8D90B271-6AC9-4CB0-AA9D-6F6C4E73AB34}" dt="2022-10-13T05:53:20.466" v="1220" actId="47"/>
        <pc:sldMkLst>
          <pc:docMk/>
          <pc:sldMk cId="3598231568" sldId="521"/>
        </pc:sldMkLst>
      </pc:sldChg>
      <pc:sldChg chg="addSp delSp modSp add mod ord">
        <pc:chgData name="Χρήστος" userId="c921547058f47ebb" providerId="LiveId" clId="{8D90B271-6AC9-4CB0-AA9D-6F6C4E73AB34}" dt="2022-10-23T06:36:18.175" v="1592"/>
        <pc:sldMkLst>
          <pc:docMk/>
          <pc:sldMk cId="2837688792" sldId="522"/>
        </pc:sldMkLst>
      </pc:sldChg>
      <pc:sldChg chg="addSp delSp modSp add mod">
        <pc:chgData name="Χρήστος" userId="c921547058f47ebb" providerId="LiveId" clId="{8D90B271-6AC9-4CB0-AA9D-6F6C4E73AB34}" dt="2022-10-20T16:16:28.279" v="1390" actId="207"/>
        <pc:sldMkLst>
          <pc:docMk/>
          <pc:sldMk cId="666059541" sldId="523"/>
        </pc:sldMkLst>
      </pc:sldChg>
      <pc:sldChg chg="modSp add mod">
        <pc:chgData name="Χρήστος" userId="c921547058f47ebb" providerId="LiveId" clId="{8D90B271-6AC9-4CB0-AA9D-6F6C4E73AB34}" dt="2022-10-23T06:50:40.205" v="1714" actId="115"/>
        <pc:sldMkLst>
          <pc:docMk/>
          <pc:sldMk cId="3337862258" sldId="524"/>
        </pc:sldMkLst>
      </pc:sldChg>
      <pc:sldChg chg="addSp delSp modSp add mod">
        <pc:chgData name="Χρήστος" userId="c921547058f47ebb" providerId="LiveId" clId="{8D90B271-6AC9-4CB0-AA9D-6F6C4E73AB34}" dt="2022-11-17T05:42:39.225" v="1983" actId="14100"/>
        <pc:sldMkLst>
          <pc:docMk/>
          <pc:sldMk cId="1906347117" sldId="525"/>
        </pc:sldMkLst>
      </pc:sldChg>
      <pc:sldChg chg="addSp delSp modSp new mod">
        <pc:chgData name="Χρήστος" userId="c921547058f47ebb" providerId="LiveId" clId="{8D90B271-6AC9-4CB0-AA9D-6F6C4E73AB34}" dt="2022-11-08T08:10:51.287" v="1937" actId="20577"/>
        <pc:sldMkLst>
          <pc:docMk/>
          <pc:sldMk cId="4023875534" sldId="526"/>
        </pc:sldMkLst>
      </pc:sldChg>
      <pc:sldChg chg="add">
        <pc:chgData name="Χρήστος" userId="c921547058f47ebb" providerId="LiveId" clId="{8D90B271-6AC9-4CB0-AA9D-6F6C4E73AB34}" dt="2022-11-17T05:40:05.817" v="1954"/>
        <pc:sldMkLst>
          <pc:docMk/>
          <pc:sldMk cId="2805993870" sldId="527"/>
        </pc:sldMkLst>
      </pc:sldChg>
    </pc:docChg>
  </pc:docChgLst>
  <pc:docChgLst>
    <pc:chgData name="Χρήστος" userId="c921547058f47ebb" providerId="LiveId" clId="{1A377695-F413-4E46-89E5-2F858DACE095}"/>
    <pc:docChg chg="custSel addSld modSld">
      <pc:chgData name="Χρήστος" userId="c921547058f47ebb" providerId="LiveId" clId="{1A377695-F413-4E46-89E5-2F858DACE095}" dt="2020-12-24T11:19:30.434" v="41" actId="1076"/>
      <pc:docMkLst>
        <pc:docMk/>
      </pc:docMkLst>
      <pc:sldChg chg="addSp modSp mod">
        <pc:chgData name="Χρήστος" userId="c921547058f47ebb" providerId="LiveId" clId="{1A377695-F413-4E46-89E5-2F858DACE095}" dt="2020-11-23T09:12:28.405" v="7" actId="122"/>
        <pc:sldMkLst>
          <pc:docMk/>
          <pc:sldMk cId="41192891" sldId="305"/>
        </pc:sldMkLst>
      </pc:sldChg>
      <pc:sldChg chg="addSp delSp modSp new mod">
        <pc:chgData name="Χρήστος" userId="c921547058f47ebb" providerId="LiveId" clId="{1A377695-F413-4E46-89E5-2F858DACE095}" dt="2020-11-23T10:14:44.246" v="21" actId="14100"/>
        <pc:sldMkLst>
          <pc:docMk/>
          <pc:sldMk cId="2581993299" sldId="318"/>
        </pc:sldMkLst>
      </pc:sldChg>
      <pc:sldChg chg="addSp delSp modSp new mod">
        <pc:chgData name="Χρήστος" userId="c921547058f47ebb" providerId="LiveId" clId="{1A377695-F413-4E46-89E5-2F858DACE095}" dt="2020-12-24T11:19:30.434" v="41" actId="1076"/>
        <pc:sldMkLst>
          <pc:docMk/>
          <pc:sldMk cId="3969573906" sldId="319"/>
        </pc:sldMkLst>
      </pc:sldChg>
    </pc:docChg>
  </pc:docChgLst>
  <pc:docChgLst>
    <pc:chgData name="Χρήστος" userId="c921547058f47ebb" providerId="LiveId" clId="{7E9F8D59-71EE-477B-9862-3A9BFDA5A544}"/>
    <pc:docChg chg="custSel addSld modSld sldOrd">
      <pc:chgData name="Χρήστος" userId="c921547058f47ebb" providerId="LiveId" clId="{7E9F8D59-71EE-477B-9862-3A9BFDA5A544}" dt="2021-04-05T08:23:00.659" v="395"/>
      <pc:docMkLst>
        <pc:docMk/>
      </pc:docMkLst>
      <pc:sldChg chg="addSp delSp modSp mod">
        <pc:chgData name="Χρήστος" userId="c921547058f47ebb" providerId="LiveId" clId="{7E9F8D59-71EE-477B-9862-3A9BFDA5A544}" dt="2021-03-25T13:03:25.905" v="389" actId="122"/>
        <pc:sldMkLst>
          <pc:docMk/>
          <pc:sldMk cId="3391974721" sldId="270"/>
        </pc:sldMkLst>
      </pc:sldChg>
      <pc:sldChg chg="addSp delSp modSp mod">
        <pc:chgData name="Χρήστος" userId="c921547058f47ebb" providerId="LiveId" clId="{7E9F8D59-71EE-477B-9862-3A9BFDA5A544}" dt="2021-03-25T12:42:20.126" v="362" actId="21"/>
        <pc:sldMkLst>
          <pc:docMk/>
          <pc:sldMk cId="2581993299" sldId="318"/>
        </pc:sldMkLst>
      </pc:sldChg>
      <pc:sldChg chg="addSp delSp modSp new mod">
        <pc:chgData name="Χρήστος" userId="c921547058f47ebb" providerId="LiveId" clId="{7E9F8D59-71EE-477B-9862-3A9BFDA5A544}" dt="2021-03-25T12:42:45.582" v="369" actId="1076"/>
        <pc:sldMkLst>
          <pc:docMk/>
          <pc:sldMk cId="1909416356" sldId="322"/>
        </pc:sldMkLst>
      </pc:sldChg>
      <pc:sldChg chg="addSp delSp new mod ord">
        <pc:chgData name="Χρήστος" userId="c921547058f47ebb" providerId="LiveId" clId="{7E9F8D59-71EE-477B-9862-3A9BFDA5A544}" dt="2021-04-05T08:23:00.659" v="395"/>
        <pc:sldMkLst>
          <pc:docMk/>
          <pc:sldMk cId="34998130" sldId="323"/>
        </pc:sldMkLst>
      </pc:sldChg>
    </pc:docChg>
  </pc:docChgLst>
  <pc:docChgLst>
    <pc:chgData name="Χρήστος Άνδρας" userId="c921547058f47ebb" providerId="LiveId" clId="{5ED23669-B8FF-4E50-A35B-A824100F1FCA}"/>
    <pc:docChg chg="undo custSel addSld delSld modSld">
      <pc:chgData name="Χρήστος Άνδρας" userId="c921547058f47ebb" providerId="LiveId" clId="{5ED23669-B8FF-4E50-A35B-A824100F1FCA}" dt="2023-12-10T07:18:34.090" v="80" actId="1076"/>
      <pc:docMkLst>
        <pc:docMk/>
      </pc:docMkLst>
      <pc:sldChg chg="add">
        <pc:chgData name="Χρήστος Άνδρας" userId="c921547058f47ebb" providerId="LiveId" clId="{5ED23669-B8FF-4E50-A35B-A824100F1FCA}" dt="2023-12-10T07:11:43.325" v="64"/>
        <pc:sldMkLst>
          <pc:docMk/>
          <pc:sldMk cId="2954021694" sldId="273"/>
        </pc:sldMkLst>
      </pc:sldChg>
      <pc:sldChg chg="modSp">
        <pc:chgData name="Χρήστος Άνδρας" userId="c921547058f47ebb" providerId="LiveId" clId="{5ED23669-B8FF-4E50-A35B-A824100F1FCA}" dt="2021-09-08T06:27:00.497" v="0" actId="1076"/>
        <pc:sldMkLst>
          <pc:docMk/>
          <pc:sldMk cId="2854697251" sldId="288"/>
        </pc:sldMkLst>
      </pc:sldChg>
      <pc:sldChg chg="modSp">
        <pc:chgData name="Χρήστος Άνδρας" userId="c921547058f47ebb" providerId="LiveId" clId="{5ED23669-B8FF-4E50-A35B-A824100F1FCA}" dt="2021-12-08T08:45:28.612" v="1" actId="1076"/>
        <pc:sldMkLst>
          <pc:docMk/>
          <pc:sldMk cId="3440743134" sldId="290"/>
        </pc:sldMkLst>
      </pc:sldChg>
      <pc:sldChg chg="modSp mod">
        <pc:chgData name="Χρήστος Άνδρας" userId="c921547058f47ebb" providerId="LiveId" clId="{5ED23669-B8FF-4E50-A35B-A824100F1FCA}" dt="2023-12-10T07:17:59.282" v="74" actId="207"/>
        <pc:sldMkLst>
          <pc:docMk/>
          <pc:sldMk cId="281186422" sldId="293"/>
        </pc:sldMkLst>
      </pc:sldChg>
      <pc:sldChg chg="modSp mod">
        <pc:chgData name="Χρήστος Άνδρας" userId="c921547058f47ebb" providerId="LiveId" clId="{5ED23669-B8FF-4E50-A35B-A824100F1FCA}" dt="2023-12-10T07:18:22.722" v="78" actId="1076"/>
        <pc:sldMkLst>
          <pc:docMk/>
          <pc:sldMk cId="3315062359" sldId="294"/>
        </pc:sldMkLst>
      </pc:sldChg>
      <pc:sldChg chg="modSp mod">
        <pc:chgData name="Χρήστος Άνδρας" userId="c921547058f47ebb" providerId="LiveId" clId="{5ED23669-B8FF-4E50-A35B-A824100F1FCA}" dt="2023-12-10T07:18:34.090" v="80" actId="1076"/>
        <pc:sldMkLst>
          <pc:docMk/>
          <pc:sldMk cId="1402569624" sldId="295"/>
        </pc:sldMkLst>
      </pc:sldChg>
      <pc:sldChg chg="modSp">
        <pc:chgData name="Χρήστος Άνδρας" userId="c921547058f47ebb" providerId="LiveId" clId="{5ED23669-B8FF-4E50-A35B-A824100F1FCA}" dt="2021-12-08T08:46:08.921" v="3" actId="1076"/>
        <pc:sldMkLst>
          <pc:docMk/>
          <pc:sldMk cId="4200461045" sldId="296"/>
        </pc:sldMkLst>
      </pc:sldChg>
      <pc:sldChg chg="add">
        <pc:chgData name="Χρήστος Άνδρας" userId="c921547058f47ebb" providerId="LiveId" clId="{5ED23669-B8FF-4E50-A35B-A824100F1FCA}" dt="2022-11-23T11:43:33.446" v="63"/>
        <pc:sldMkLst>
          <pc:docMk/>
          <pc:sldMk cId="1510280697" sldId="528"/>
        </pc:sldMkLst>
      </pc:sldChg>
      <pc:sldChg chg="addSp delSp modSp add del mod">
        <pc:chgData name="Χρήστος Άνδρας" userId="c921547058f47ebb" providerId="LiveId" clId="{5ED23669-B8FF-4E50-A35B-A824100F1FCA}" dt="2022-11-23T11:43:25.814" v="62" actId="2696"/>
        <pc:sldMkLst>
          <pc:docMk/>
          <pc:sldMk cId="2042780620" sldId="528"/>
        </pc:sldMkLst>
      </pc:sldChg>
      <pc:sldChg chg="addSp modSp add del mod">
        <pc:chgData name="Χρήστος Άνδρας" userId="c921547058f47ebb" providerId="LiveId" clId="{5ED23669-B8FF-4E50-A35B-A824100F1FCA}" dt="2022-11-23T11:43:25.814" v="62" actId="2696"/>
        <pc:sldMkLst>
          <pc:docMk/>
          <pc:sldMk cId="3674035927" sldId="529"/>
        </pc:sldMkLst>
      </pc:sldChg>
      <pc:sldChg chg="add">
        <pc:chgData name="Χρήστος Άνδρας" userId="c921547058f47ebb" providerId="LiveId" clId="{5ED23669-B8FF-4E50-A35B-A824100F1FCA}" dt="2022-11-23T11:43:33.446" v="63"/>
        <pc:sldMkLst>
          <pc:docMk/>
          <pc:sldMk cId="4094190726" sldId="529"/>
        </pc:sldMkLst>
      </pc:sldChg>
    </pc:docChg>
  </pc:docChgLst>
  <pc:docChgLst>
    <pc:chgData name="Χρήστος Άνδρας" userId="c921547058f47ebb" providerId="LiveId" clId="{8D90B271-6AC9-4CB0-AA9D-6F6C4E73AB34}"/>
    <pc:docChg chg="undo custSel addSld delSld modSld sldOrd">
      <pc:chgData name="Χρήστος Άνδρας" userId="c921547058f47ebb" providerId="LiveId" clId="{8D90B271-6AC9-4CB0-AA9D-6F6C4E73AB34}" dt="2022-12-18T09:36:18.745" v="997" actId="1076"/>
      <pc:docMkLst>
        <pc:docMk/>
      </pc:docMkLst>
      <pc:sldChg chg="del">
        <pc:chgData name="Χρήστος Άνδρας" userId="c921547058f47ebb" providerId="LiveId" clId="{8D90B271-6AC9-4CB0-AA9D-6F6C4E73AB34}" dt="2022-12-02T09:35:07.148" v="2" actId="47"/>
        <pc:sldMkLst>
          <pc:docMk/>
          <pc:sldMk cId="2075593612" sldId="262"/>
        </pc:sldMkLst>
      </pc:sldChg>
      <pc:sldChg chg="del">
        <pc:chgData name="Χρήστος Άνδρας" userId="c921547058f47ebb" providerId="LiveId" clId="{8D90B271-6AC9-4CB0-AA9D-6F6C4E73AB34}" dt="2022-12-02T09:35:07.148" v="2" actId="47"/>
        <pc:sldMkLst>
          <pc:docMk/>
          <pc:sldMk cId="2238754301" sldId="263"/>
        </pc:sldMkLst>
      </pc:sldChg>
      <pc:sldChg chg="del">
        <pc:chgData name="Χρήστος Άνδρας" userId="c921547058f47ebb" providerId="LiveId" clId="{8D90B271-6AC9-4CB0-AA9D-6F6C4E73AB34}" dt="2022-12-02T09:35:07.148" v="2" actId="47"/>
        <pc:sldMkLst>
          <pc:docMk/>
          <pc:sldMk cId="1240072133" sldId="264"/>
        </pc:sldMkLst>
      </pc:sldChg>
      <pc:sldChg chg="del">
        <pc:chgData name="Χρήστος Άνδρας" userId="c921547058f47ebb" providerId="LiveId" clId="{8D90B271-6AC9-4CB0-AA9D-6F6C4E73AB34}" dt="2022-12-02T09:35:07.148" v="2" actId="47"/>
        <pc:sldMkLst>
          <pc:docMk/>
          <pc:sldMk cId="141649660" sldId="265"/>
        </pc:sldMkLst>
      </pc:sldChg>
      <pc:sldChg chg="del">
        <pc:chgData name="Χρήστος Άνδρας" userId="c921547058f47ebb" providerId="LiveId" clId="{8D90B271-6AC9-4CB0-AA9D-6F6C4E73AB34}" dt="2022-12-02T09:35:07.148" v="2" actId="47"/>
        <pc:sldMkLst>
          <pc:docMk/>
          <pc:sldMk cId="299417754" sldId="266"/>
        </pc:sldMkLst>
      </pc:sldChg>
      <pc:sldChg chg="del">
        <pc:chgData name="Χρήστος Άνδρας" userId="c921547058f47ebb" providerId="LiveId" clId="{8D90B271-6AC9-4CB0-AA9D-6F6C4E73AB34}" dt="2022-12-02T09:35:07.148" v="2" actId="47"/>
        <pc:sldMkLst>
          <pc:docMk/>
          <pc:sldMk cId="3420530071" sldId="267"/>
        </pc:sldMkLst>
      </pc:sldChg>
      <pc:sldChg chg="del">
        <pc:chgData name="Χρήστος Άνδρας" userId="c921547058f47ebb" providerId="LiveId" clId="{8D90B271-6AC9-4CB0-AA9D-6F6C4E73AB34}" dt="2022-12-02T09:35:07.148" v="2" actId="47"/>
        <pc:sldMkLst>
          <pc:docMk/>
          <pc:sldMk cId="317008696" sldId="268"/>
        </pc:sldMkLst>
      </pc:sldChg>
      <pc:sldChg chg="del">
        <pc:chgData name="Χρήστος Άνδρας" userId="c921547058f47ebb" providerId="LiveId" clId="{8D90B271-6AC9-4CB0-AA9D-6F6C4E73AB34}" dt="2022-12-02T09:35:07.148" v="2" actId="47"/>
        <pc:sldMkLst>
          <pc:docMk/>
          <pc:sldMk cId="2304899712" sldId="269"/>
        </pc:sldMkLst>
      </pc:sldChg>
      <pc:sldChg chg="del">
        <pc:chgData name="Χρήστος Άνδρας" userId="c921547058f47ebb" providerId="LiveId" clId="{8D90B271-6AC9-4CB0-AA9D-6F6C4E73AB34}" dt="2022-12-02T09:35:07.148" v="2" actId="47"/>
        <pc:sldMkLst>
          <pc:docMk/>
          <pc:sldMk cId="3391974721" sldId="270"/>
        </pc:sldMkLst>
      </pc:sldChg>
      <pc:sldChg chg="del">
        <pc:chgData name="Χρήστος Άνδρας" userId="c921547058f47ebb" providerId="LiveId" clId="{8D90B271-6AC9-4CB0-AA9D-6F6C4E73AB34}" dt="2022-12-02T09:35:07.148" v="2" actId="47"/>
        <pc:sldMkLst>
          <pc:docMk/>
          <pc:sldMk cId="423517141" sldId="271"/>
        </pc:sldMkLst>
      </pc:sldChg>
      <pc:sldChg chg="del">
        <pc:chgData name="Χρήστος Άνδρας" userId="c921547058f47ebb" providerId="LiveId" clId="{8D90B271-6AC9-4CB0-AA9D-6F6C4E73AB34}" dt="2022-12-02T09:35:07.148" v="2" actId="47"/>
        <pc:sldMkLst>
          <pc:docMk/>
          <pc:sldMk cId="3064049211" sldId="272"/>
        </pc:sldMkLst>
      </pc:sldChg>
      <pc:sldChg chg="del">
        <pc:chgData name="Χρήστος Άνδρας" userId="c921547058f47ebb" providerId="LiveId" clId="{8D90B271-6AC9-4CB0-AA9D-6F6C4E73AB34}" dt="2022-12-02T09:35:07.148" v="2" actId="47"/>
        <pc:sldMkLst>
          <pc:docMk/>
          <pc:sldMk cId="739086196" sldId="273"/>
        </pc:sldMkLst>
      </pc:sldChg>
      <pc:sldChg chg="del">
        <pc:chgData name="Χρήστος Άνδρας" userId="c921547058f47ebb" providerId="LiveId" clId="{8D90B271-6AC9-4CB0-AA9D-6F6C4E73AB34}" dt="2022-12-02T09:35:07.148" v="2" actId="47"/>
        <pc:sldMkLst>
          <pc:docMk/>
          <pc:sldMk cId="3921324724" sldId="274"/>
        </pc:sldMkLst>
      </pc:sldChg>
      <pc:sldChg chg="del">
        <pc:chgData name="Χρήστος Άνδρας" userId="c921547058f47ebb" providerId="LiveId" clId="{8D90B271-6AC9-4CB0-AA9D-6F6C4E73AB34}" dt="2022-12-02T09:35:07.148" v="2" actId="47"/>
        <pc:sldMkLst>
          <pc:docMk/>
          <pc:sldMk cId="341565630" sldId="275"/>
        </pc:sldMkLst>
      </pc:sldChg>
      <pc:sldChg chg="del">
        <pc:chgData name="Χρήστος Άνδρας" userId="c921547058f47ebb" providerId="LiveId" clId="{8D90B271-6AC9-4CB0-AA9D-6F6C4E73AB34}" dt="2022-12-02T09:35:07.148" v="2" actId="47"/>
        <pc:sldMkLst>
          <pc:docMk/>
          <pc:sldMk cId="79333376" sldId="276"/>
        </pc:sldMkLst>
      </pc:sldChg>
      <pc:sldChg chg="del">
        <pc:chgData name="Χρήστος Άνδρας" userId="c921547058f47ebb" providerId="LiveId" clId="{8D90B271-6AC9-4CB0-AA9D-6F6C4E73AB34}" dt="2022-12-02T09:35:07.148" v="2" actId="47"/>
        <pc:sldMkLst>
          <pc:docMk/>
          <pc:sldMk cId="197433997" sldId="277"/>
        </pc:sldMkLst>
      </pc:sldChg>
      <pc:sldChg chg="del">
        <pc:chgData name="Χρήστος Άνδρας" userId="c921547058f47ebb" providerId="LiveId" clId="{8D90B271-6AC9-4CB0-AA9D-6F6C4E73AB34}" dt="2022-12-02T09:35:07.148" v="2" actId="47"/>
        <pc:sldMkLst>
          <pc:docMk/>
          <pc:sldMk cId="1406703446" sldId="278"/>
        </pc:sldMkLst>
      </pc:sldChg>
      <pc:sldChg chg="del">
        <pc:chgData name="Χρήστος Άνδρας" userId="c921547058f47ebb" providerId="LiveId" clId="{8D90B271-6AC9-4CB0-AA9D-6F6C4E73AB34}" dt="2022-12-02T09:35:07.148" v="2" actId="47"/>
        <pc:sldMkLst>
          <pc:docMk/>
          <pc:sldMk cId="3930806738" sldId="279"/>
        </pc:sldMkLst>
      </pc:sldChg>
      <pc:sldChg chg="del">
        <pc:chgData name="Χρήστος Άνδρας" userId="c921547058f47ebb" providerId="LiveId" clId="{8D90B271-6AC9-4CB0-AA9D-6F6C4E73AB34}" dt="2022-12-02T09:35:07.148" v="2" actId="47"/>
        <pc:sldMkLst>
          <pc:docMk/>
          <pc:sldMk cId="3898676" sldId="280"/>
        </pc:sldMkLst>
      </pc:sldChg>
      <pc:sldChg chg="del">
        <pc:chgData name="Χρήστος Άνδρας" userId="c921547058f47ebb" providerId="LiveId" clId="{8D90B271-6AC9-4CB0-AA9D-6F6C4E73AB34}" dt="2022-12-02T09:35:07.148" v="2" actId="47"/>
        <pc:sldMkLst>
          <pc:docMk/>
          <pc:sldMk cId="3527755258" sldId="281"/>
        </pc:sldMkLst>
      </pc:sldChg>
      <pc:sldChg chg="del">
        <pc:chgData name="Χρήστος Άνδρας" userId="c921547058f47ebb" providerId="LiveId" clId="{8D90B271-6AC9-4CB0-AA9D-6F6C4E73AB34}" dt="2022-12-02T09:35:07.148" v="2" actId="47"/>
        <pc:sldMkLst>
          <pc:docMk/>
          <pc:sldMk cId="557100733" sldId="282"/>
        </pc:sldMkLst>
      </pc:sldChg>
      <pc:sldChg chg="del">
        <pc:chgData name="Χρήστος Άνδρας" userId="c921547058f47ebb" providerId="LiveId" clId="{8D90B271-6AC9-4CB0-AA9D-6F6C4E73AB34}" dt="2022-12-02T09:35:07.148" v="2" actId="47"/>
        <pc:sldMkLst>
          <pc:docMk/>
          <pc:sldMk cId="1516200773" sldId="283"/>
        </pc:sldMkLst>
      </pc:sldChg>
      <pc:sldChg chg="del">
        <pc:chgData name="Χρήστος Άνδρας" userId="c921547058f47ebb" providerId="LiveId" clId="{8D90B271-6AC9-4CB0-AA9D-6F6C4E73AB34}" dt="2022-12-02T09:35:07.148" v="2" actId="47"/>
        <pc:sldMkLst>
          <pc:docMk/>
          <pc:sldMk cId="804590743" sldId="284"/>
        </pc:sldMkLst>
      </pc:sldChg>
      <pc:sldChg chg="del">
        <pc:chgData name="Χρήστος Άνδρας" userId="c921547058f47ebb" providerId="LiveId" clId="{8D90B271-6AC9-4CB0-AA9D-6F6C4E73AB34}" dt="2022-12-02T09:35:07.148" v="2" actId="47"/>
        <pc:sldMkLst>
          <pc:docMk/>
          <pc:sldMk cId="2139287303" sldId="285"/>
        </pc:sldMkLst>
      </pc:sldChg>
      <pc:sldChg chg="addSp delSp modSp mod">
        <pc:chgData name="Χρήστος Άνδρας" userId="c921547058f47ebb" providerId="LiveId" clId="{8D90B271-6AC9-4CB0-AA9D-6F6C4E73AB34}" dt="2022-12-17T12:01:08.251" v="679" actId="207"/>
        <pc:sldMkLst>
          <pc:docMk/>
          <pc:sldMk cId="2346110233" sldId="286"/>
        </pc:sldMkLst>
      </pc:sldChg>
      <pc:sldChg chg="del">
        <pc:chgData name="Χρήστος Άνδρας" userId="c921547058f47ebb" providerId="LiveId" clId="{8D90B271-6AC9-4CB0-AA9D-6F6C4E73AB34}" dt="2022-12-02T09:35:07.148" v="2" actId="47"/>
        <pc:sldMkLst>
          <pc:docMk/>
          <pc:sldMk cId="1168796453" sldId="287"/>
        </pc:sldMkLst>
      </pc:sldChg>
      <pc:sldChg chg="modSp mod">
        <pc:chgData name="Χρήστος Άνδρας" userId="c921547058f47ebb" providerId="LiveId" clId="{8D90B271-6AC9-4CB0-AA9D-6F6C4E73AB34}" dt="2022-12-17T12:03:15.722" v="690" actId="20577"/>
        <pc:sldMkLst>
          <pc:docMk/>
          <pc:sldMk cId="2854697251" sldId="288"/>
        </pc:sldMkLst>
      </pc:sldChg>
      <pc:sldChg chg="modSp mod">
        <pc:chgData name="Χρήστος Άνδρας" userId="c921547058f47ebb" providerId="LiveId" clId="{8D90B271-6AC9-4CB0-AA9D-6F6C4E73AB34}" dt="2022-12-17T12:03:46.329" v="694" actId="1076"/>
        <pc:sldMkLst>
          <pc:docMk/>
          <pc:sldMk cId="1635301333" sldId="289"/>
        </pc:sldMkLst>
      </pc:sldChg>
      <pc:sldChg chg="modSp mod">
        <pc:chgData name="Χρήστος Άνδρας" userId="c921547058f47ebb" providerId="LiveId" clId="{8D90B271-6AC9-4CB0-AA9D-6F6C4E73AB34}" dt="2022-12-17T12:06:59.093" v="696" actId="20577"/>
        <pc:sldMkLst>
          <pc:docMk/>
          <pc:sldMk cId="3315062359" sldId="294"/>
        </pc:sldMkLst>
      </pc:sldChg>
      <pc:sldChg chg="modSp">
        <pc:chgData name="Χρήστος Άνδρας" userId="c921547058f47ebb" providerId="LiveId" clId="{8D90B271-6AC9-4CB0-AA9D-6F6C4E73AB34}" dt="2022-12-17T12:07:36.139" v="697" actId="14100"/>
        <pc:sldMkLst>
          <pc:docMk/>
          <pc:sldMk cId="1402569624" sldId="295"/>
        </pc:sldMkLst>
      </pc:sldChg>
      <pc:sldChg chg="modSp mod">
        <pc:chgData name="Χρήστος Άνδρας" userId="c921547058f47ebb" providerId="LiveId" clId="{8D90B271-6AC9-4CB0-AA9D-6F6C4E73AB34}" dt="2022-12-17T12:07:54.306" v="698" actId="20577"/>
        <pc:sldMkLst>
          <pc:docMk/>
          <pc:sldMk cId="4200461045" sldId="296"/>
        </pc:sldMkLst>
      </pc:sldChg>
      <pc:sldChg chg="modSp mod">
        <pc:chgData name="Χρήστος Άνδρας" userId="c921547058f47ebb" providerId="LiveId" clId="{8D90B271-6AC9-4CB0-AA9D-6F6C4E73AB34}" dt="2022-12-17T12:08:44.357" v="706" actId="1076"/>
        <pc:sldMkLst>
          <pc:docMk/>
          <pc:sldMk cId="956590261" sldId="297"/>
        </pc:sldMkLst>
      </pc:sldChg>
      <pc:sldChg chg="modSp mod">
        <pc:chgData name="Χρήστος Άνδρας" userId="c921547058f47ebb" providerId="LiveId" clId="{8D90B271-6AC9-4CB0-AA9D-6F6C4E73AB34}" dt="2022-12-17T12:09:48.519" v="708" actId="20577"/>
        <pc:sldMkLst>
          <pc:docMk/>
          <pc:sldMk cId="3029929114" sldId="299"/>
        </pc:sldMkLst>
      </pc:sldChg>
      <pc:sldChg chg="ord">
        <pc:chgData name="Χρήστος Άνδρας" userId="c921547058f47ebb" providerId="LiveId" clId="{8D90B271-6AC9-4CB0-AA9D-6F6C4E73AB34}" dt="2022-12-17T12:16:36.728" v="724"/>
        <pc:sldMkLst>
          <pc:docMk/>
          <pc:sldMk cId="2693190333" sldId="301"/>
        </pc:sldMkLst>
      </pc:sldChg>
      <pc:sldChg chg="delSp modSp mod">
        <pc:chgData name="Χρήστος Άνδρας" userId="c921547058f47ebb" providerId="LiveId" clId="{8D90B271-6AC9-4CB0-AA9D-6F6C4E73AB34}" dt="2022-12-17T12:29:33.294" v="996" actId="20577"/>
        <pc:sldMkLst>
          <pc:docMk/>
          <pc:sldMk cId="41192891" sldId="305"/>
        </pc:sldMkLst>
      </pc:sldChg>
      <pc:sldChg chg="modSp mod">
        <pc:chgData name="Χρήστος Άνδρας" userId="c921547058f47ebb" providerId="LiveId" clId="{8D90B271-6AC9-4CB0-AA9D-6F6C4E73AB34}" dt="2022-12-17T12:27:20.840" v="784" actId="20577"/>
        <pc:sldMkLst>
          <pc:docMk/>
          <pc:sldMk cId="1098452489" sldId="306"/>
        </pc:sldMkLst>
      </pc:sldChg>
      <pc:sldChg chg="del">
        <pc:chgData name="Χρήστος Άνδρας" userId="c921547058f47ebb" providerId="LiveId" clId="{8D90B271-6AC9-4CB0-AA9D-6F6C4E73AB34}" dt="2022-12-02T09:35:07.148" v="2" actId="47"/>
        <pc:sldMkLst>
          <pc:docMk/>
          <pc:sldMk cId="1713661947" sldId="310"/>
        </pc:sldMkLst>
      </pc:sldChg>
      <pc:sldChg chg="del">
        <pc:chgData name="Χρήστος Άνδρας" userId="c921547058f47ebb" providerId="LiveId" clId="{8D90B271-6AC9-4CB0-AA9D-6F6C4E73AB34}" dt="2022-12-02T09:35:07.148" v="2" actId="47"/>
        <pc:sldMkLst>
          <pc:docMk/>
          <pc:sldMk cId="3686851375" sldId="311"/>
        </pc:sldMkLst>
      </pc:sldChg>
      <pc:sldChg chg="modSp mod">
        <pc:chgData name="Χρήστος Άνδρας" userId="c921547058f47ebb" providerId="LiveId" clId="{8D90B271-6AC9-4CB0-AA9D-6F6C4E73AB34}" dt="2022-12-17T12:29:12.358" v="978" actId="207"/>
        <pc:sldMkLst>
          <pc:docMk/>
          <pc:sldMk cId="3294137906" sldId="313"/>
        </pc:sldMkLst>
      </pc:sldChg>
      <pc:sldChg chg="addSp modSp mod">
        <pc:chgData name="Χρήστος Άνδρας" userId="c921547058f47ebb" providerId="LiveId" clId="{8D90B271-6AC9-4CB0-AA9D-6F6C4E73AB34}" dt="2022-12-17T12:26:06.981" v="753" actId="1076"/>
        <pc:sldMkLst>
          <pc:docMk/>
          <pc:sldMk cId="3563574987" sldId="317"/>
        </pc:sldMkLst>
      </pc:sldChg>
      <pc:sldChg chg="del">
        <pc:chgData name="Χρήστος Άνδρας" userId="c921547058f47ebb" providerId="LiveId" clId="{8D90B271-6AC9-4CB0-AA9D-6F6C4E73AB34}" dt="2022-12-02T09:35:07.148" v="2" actId="47"/>
        <pc:sldMkLst>
          <pc:docMk/>
          <pc:sldMk cId="2581993299" sldId="318"/>
        </pc:sldMkLst>
      </pc:sldChg>
      <pc:sldChg chg="modSp mod ord">
        <pc:chgData name="Χρήστος Άνδρας" userId="c921547058f47ebb" providerId="LiveId" clId="{8D90B271-6AC9-4CB0-AA9D-6F6C4E73AB34}" dt="2022-12-18T09:36:18.745" v="997" actId="1076"/>
        <pc:sldMkLst>
          <pc:docMk/>
          <pc:sldMk cId="3969573906" sldId="319"/>
        </pc:sldMkLst>
      </pc:sldChg>
      <pc:sldChg chg="del">
        <pc:chgData name="Χρήστος Άνδρας" userId="c921547058f47ebb" providerId="LiveId" clId="{8D90B271-6AC9-4CB0-AA9D-6F6C4E73AB34}" dt="2022-12-02T09:35:07.148" v="2" actId="47"/>
        <pc:sldMkLst>
          <pc:docMk/>
          <pc:sldMk cId="77467720" sldId="320"/>
        </pc:sldMkLst>
      </pc:sldChg>
      <pc:sldChg chg="ord">
        <pc:chgData name="Χρήστος Άνδρας" userId="c921547058f47ebb" providerId="LiveId" clId="{8D90B271-6AC9-4CB0-AA9D-6F6C4E73AB34}" dt="2022-12-17T12:17:27.200" v="727"/>
        <pc:sldMkLst>
          <pc:docMk/>
          <pc:sldMk cId="238214869" sldId="321"/>
        </pc:sldMkLst>
      </pc:sldChg>
      <pc:sldChg chg="del">
        <pc:chgData name="Χρήστος Άνδρας" userId="c921547058f47ebb" providerId="LiveId" clId="{8D90B271-6AC9-4CB0-AA9D-6F6C4E73AB34}" dt="2022-12-02T09:35:07.148" v="2" actId="47"/>
        <pc:sldMkLst>
          <pc:docMk/>
          <pc:sldMk cId="1909416356" sldId="322"/>
        </pc:sldMkLst>
      </pc:sldChg>
      <pc:sldChg chg="del">
        <pc:chgData name="Χρήστος Άνδρας" userId="c921547058f47ebb" providerId="LiveId" clId="{8D90B271-6AC9-4CB0-AA9D-6F6C4E73AB34}" dt="2022-12-02T09:35:07.148" v="2" actId="47"/>
        <pc:sldMkLst>
          <pc:docMk/>
          <pc:sldMk cId="34998130" sldId="323"/>
        </pc:sldMkLst>
      </pc:sldChg>
      <pc:sldChg chg="del">
        <pc:chgData name="Χρήστος Άνδρας" userId="c921547058f47ebb" providerId="LiveId" clId="{8D90B271-6AC9-4CB0-AA9D-6F6C4E73AB34}" dt="2022-12-02T09:35:07.148" v="2" actId="47"/>
        <pc:sldMkLst>
          <pc:docMk/>
          <pc:sldMk cId="219324583" sldId="324"/>
        </pc:sldMkLst>
      </pc:sldChg>
      <pc:sldChg chg="modSp">
        <pc:chgData name="Χρήστος Άνδρας" userId="c921547058f47ebb" providerId="LiveId" clId="{8D90B271-6AC9-4CB0-AA9D-6F6C4E73AB34}" dt="2022-12-17T12:05:18.372" v="695" actId="1076"/>
        <pc:sldMkLst>
          <pc:docMk/>
          <pc:sldMk cId="4093234419" sldId="325"/>
        </pc:sldMkLst>
      </pc:sldChg>
      <pc:sldChg chg="modSp mod">
        <pc:chgData name="Χρήστος Άνδρας" userId="c921547058f47ebb" providerId="LiveId" clId="{8D90B271-6AC9-4CB0-AA9D-6F6C4E73AB34}" dt="2022-12-17T12:00:51.460" v="676" actId="20577"/>
        <pc:sldMkLst>
          <pc:docMk/>
          <pc:sldMk cId="2052038679" sldId="519"/>
        </pc:sldMkLst>
      </pc:sldChg>
      <pc:sldChg chg="del">
        <pc:chgData name="Χρήστος Άνδρας" userId="c921547058f47ebb" providerId="LiveId" clId="{8D90B271-6AC9-4CB0-AA9D-6F6C4E73AB34}" dt="2022-12-02T09:35:07.148" v="2" actId="47"/>
        <pc:sldMkLst>
          <pc:docMk/>
          <pc:sldMk cId="3839390996" sldId="520"/>
        </pc:sldMkLst>
      </pc:sldChg>
      <pc:sldChg chg="del">
        <pc:chgData name="Χρήστος Άνδρας" userId="c921547058f47ebb" providerId="LiveId" clId="{8D90B271-6AC9-4CB0-AA9D-6F6C4E73AB34}" dt="2022-12-02T09:35:07.148" v="2" actId="47"/>
        <pc:sldMkLst>
          <pc:docMk/>
          <pc:sldMk cId="2837688792" sldId="522"/>
        </pc:sldMkLst>
      </pc:sldChg>
      <pc:sldChg chg="modSp mod">
        <pc:chgData name="Χρήστος Άνδρας" userId="c921547058f47ebb" providerId="LiveId" clId="{8D90B271-6AC9-4CB0-AA9D-6F6C4E73AB34}" dt="2022-12-17T12:13:31.880" v="722" actId="115"/>
        <pc:sldMkLst>
          <pc:docMk/>
          <pc:sldMk cId="666059541" sldId="523"/>
        </pc:sldMkLst>
      </pc:sldChg>
      <pc:sldChg chg="del">
        <pc:chgData name="Χρήστος Άνδρας" userId="c921547058f47ebb" providerId="LiveId" clId="{8D90B271-6AC9-4CB0-AA9D-6F6C4E73AB34}" dt="2022-12-02T09:35:07.148" v="2" actId="47"/>
        <pc:sldMkLst>
          <pc:docMk/>
          <pc:sldMk cId="1906347117" sldId="525"/>
        </pc:sldMkLst>
      </pc:sldChg>
      <pc:sldChg chg="del">
        <pc:chgData name="Χρήστος Άνδρας" userId="c921547058f47ebb" providerId="LiveId" clId="{8D90B271-6AC9-4CB0-AA9D-6F6C4E73AB34}" dt="2022-12-02T09:35:07.148" v="2" actId="47"/>
        <pc:sldMkLst>
          <pc:docMk/>
          <pc:sldMk cId="4023875534" sldId="526"/>
        </pc:sldMkLst>
      </pc:sldChg>
      <pc:sldChg chg="del">
        <pc:chgData name="Χρήστος Άνδρας" userId="c921547058f47ebb" providerId="LiveId" clId="{8D90B271-6AC9-4CB0-AA9D-6F6C4E73AB34}" dt="2022-12-02T09:35:07.148" v="2" actId="47"/>
        <pc:sldMkLst>
          <pc:docMk/>
          <pc:sldMk cId="2805993870" sldId="527"/>
        </pc:sldMkLst>
      </pc:sldChg>
      <pc:sldChg chg="ord">
        <pc:chgData name="Χρήστος Άνδρας" userId="c921547058f47ebb" providerId="LiveId" clId="{8D90B271-6AC9-4CB0-AA9D-6F6C4E73AB34}" dt="2022-12-17T12:18:21.944" v="729"/>
        <pc:sldMkLst>
          <pc:docMk/>
          <pc:sldMk cId="1510280697" sldId="528"/>
        </pc:sldMkLst>
      </pc:sldChg>
      <pc:sldChg chg="addSp modSp mod ord">
        <pc:chgData name="Χρήστος Άνδρας" userId="c921547058f47ebb" providerId="LiveId" clId="{8D90B271-6AC9-4CB0-AA9D-6F6C4E73AB34}" dt="2022-12-17T12:20:43.148" v="738" actId="1076"/>
        <pc:sldMkLst>
          <pc:docMk/>
          <pc:sldMk cId="4094190726" sldId="529"/>
        </pc:sldMkLst>
      </pc:sldChg>
      <pc:sldChg chg="modSp add mod">
        <pc:chgData name="Χρήστος Άνδρας" userId="c921547058f47ebb" providerId="LiveId" clId="{8D90B271-6AC9-4CB0-AA9D-6F6C4E73AB34}" dt="2022-12-17T12:01:53.180" v="689" actId="6549"/>
        <pc:sldMkLst>
          <pc:docMk/>
          <pc:sldMk cId="1178238027" sldId="530"/>
        </pc:sldMkLst>
      </pc:sldChg>
    </pc:docChg>
  </pc:docChgLst>
  <pc:docChgLst>
    <pc:chgData name="Χρήστος Άνδρας" userId="c921547058f47ebb" providerId="LiveId" clId="{268CA239-A7F8-41A1-AD71-FB430A1E3DC3}"/>
    <pc:docChg chg="addSld delSld modSld">
      <pc:chgData name="Χρήστος Άνδρας" userId="c921547058f47ebb" providerId="LiveId" clId="{268CA239-A7F8-41A1-AD71-FB430A1E3DC3}" dt="2024-10-10T07:10:16.592" v="81"/>
      <pc:docMkLst>
        <pc:docMk/>
      </pc:docMkLst>
      <pc:sldChg chg="add">
        <pc:chgData name="Χρήστος Άνδρας" userId="c921547058f47ebb" providerId="LiveId" clId="{268CA239-A7F8-41A1-AD71-FB430A1E3DC3}" dt="2024-10-10T07:10:16.592" v="81"/>
        <pc:sldMkLst>
          <pc:docMk/>
          <pc:sldMk cId="820763676" sldId="531"/>
        </pc:sldMkLst>
      </pc:sldChg>
      <pc:sldChg chg="addSp delSp modSp add del mod">
        <pc:chgData name="Χρήστος Άνδρας" userId="c921547058f47ebb" providerId="LiveId" clId="{268CA239-A7F8-41A1-AD71-FB430A1E3DC3}" dt="2024-10-10T07:09:59.286" v="80" actId="2696"/>
        <pc:sldMkLst>
          <pc:docMk/>
          <pc:sldMk cId="950261524" sldId="53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8965" y="3335275"/>
            <a:ext cx="8246070" cy="878054"/>
          </a:xfrm>
          <a:noFill/>
          <a:effectLst>
            <a:outerShdw blurRad="50800" dist="38100" dir="2700000" algn="tl" rotWithShape="0">
              <a:prstClr val="black">
                <a:alpha val="40000"/>
              </a:prstClr>
            </a:outerShdw>
          </a:effectLst>
        </p:spPr>
        <p:txBody>
          <a:bodyPr>
            <a:normAutofit/>
          </a:bodyPr>
          <a:lstStyle>
            <a:lvl1pPr algn="ct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48965" y="4213328"/>
            <a:ext cx="8246071" cy="458115"/>
          </a:xfrm>
        </p:spPr>
        <p:txBody>
          <a:bodyPr>
            <a:normAutofit/>
          </a:bodyPr>
          <a:lstStyle>
            <a:lvl1pPr marL="0" indent="0" algn="ctr">
              <a:buNone/>
              <a:defRPr sz="2800" b="0" i="0">
                <a:solidFill>
                  <a:srgbClr val="00B0F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B7D48259-BD1B-4A7B-A3FC-CDFEA65F29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044700"/>
            <a:ext cx="8246070" cy="458116"/>
          </a:xfrm>
        </p:spPr>
        <p:txBody>
          <a:bodyPr>
            <a:normAutofit/>
          </a:bodyPr>
          <a:lstStyle>
            <a:lvl1pPr algn="ctr">
              <a:defRPr sz="3600" baseline="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502815"/>
            <a:ext cx="8246070" cy="3359510"/>
          </a:xfrm>
        </p:spPr>
        <p:txBody>
          <a:bodyPr/>
          <a:lstStyle>
            <a:lvl1pPr algn="ctr">
              <a:defRPr sz="28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8720" y="395704"/>
            <a:ext cx="6413610" cy="572644"/>
          </a:xfrm>
        </p:spPr>
        <p:txBody>
          <a:bodyPr>
            <a:normAutofit/>
          </a:bodyPr>
          <a:lstStyle>
            <a:lvl1pPr algn="l">
              <a:defRPr sz="360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128721" y="1082877"/>
            <a:ext cx="6413609" cy="3625589"/>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1" y="891995"/>
            <a:ext cx="8093365" cy="610820"/>
          </a:xfrm>
        </p:spPr>
        <p:txBody>
          <a:bodyPr>
            <a:normAutofit/>
          </a:bodyPr>
          <a:lstStyle>
            <a:lvl1pPr algn="ctr">
              <a:defRPr sz="3600" baseline="0">
                <a:solidFill>
                  <a:srgbClr val="00B0F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80" y="1960929"/>
            <a:ext cx="4040188"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80" y="2433326"/>
            <a:ext cx="4040188" cy="2276294"/>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1" y="1960929"/>
            <a:ext cx="4041775" cy="47982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1" y="2433326"/>
            <a:ext cx="4041775" cy="2276294"/>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3/4/2025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02F54109-F8D9-4AA6-BCA5-0716B72147FB}"/>
              </a:ext>
            </a:extLst>
          </p:cNvPr>
          <p:cNvSpPr txBox="1"/>
          <p:nvPr userDrawn="1"/>
        </p:nvSpPr>
        <p:spPr>
          <a:xfrm>
            <a:off x="-9150" y="5213747"/>
            <a:ext cx="8389625" cy="523220"/>
          </a:xfrm>
          <a:prstGeom prst="rect">
            <a:avLst/>
          </a:prstGeom>
          <a:noFill/>
        </p:spPr>
        <p:txBody>
          <a:bodyPr wrap="square" rtlCol="0">
            <a:spAutoFit/>
          </a:body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Andras@ihu.g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science.howstuffworks.com/atom.htm" TargetMode="External"/><Relationship Id="rId2" Type="http://schemas.openxmlformats.org/officeDocument/2006/relationships/hyperlink" Target="https://science.howstuffworks.com/atom-smasher11.htm" TargetMode="External"/><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KF6sLCeBj0s"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antikleidi.com/2018/07/27/garry-kasparov-to-istoriko-lathos/"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en.wikipedia.org/wiki/Go_(game)"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hyperlink" Target="https://twitter.com/DeepMind/status/1466080533050535940" TargetMode="External"/><Relationship Id="rId2" Type="http://schemas.openxmlformats.org/officeDocument/2006/relationships/hyperlink" Target="https://deepmind.com/" TargetMode="External"/><Relationship Id="rId1" Type="http://schemas.openxmlformats.org/officeDocument/2006/relationships/slideLayout" Target="../slideLayouts/slideLayout3.xml"/><Relationship Id="rId6" Type="http://schemas.openxmlformats.org/officeDocument/2006/relationships/hyperlink" Target="https://en.wikipedia.org/wiki/AlphaGo" TargetMode="External"/><Relationship Id="rId5" Type="http://schemas.openxmlformats.org/officeDocument/2006/relationships/hyperlink" Target="https://techcrunch.com/2017/05/24/alphago-beats-planets-best-human-go-player-ke-jie/" TargetMode="External"/><Relationship Id="rId4" Type="http://schemas.openxmlformats.org/officeDocument/2006/relationships/hyperlink" Target="https://deepmind.com/research/alphag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WXuK6gekU1Y&amp;t=3278s"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AlphaGo_Zero" TargetMode="External"/><Relationship Id="rId2" Type="http://schemas.openxmlformats.org/officeDocument/2006/relationships/hyperlink" Target="https://en.wikipedia.org/wiki/AlphaGo" TargetMode="External"/><Relationship Id="rId1" Type="http://schemas.openxmlformats.org/officeDocument/2006/relationships/slideLayout" Target="../slideLayouts/slideLayout3.xml"/><Relationship Id="rId6" Type="http://schemas.openxmlformats.org/officeDocument/2006/relationships/hyperlink" Target="https://en.wikipedia.org/wiki/Reinforcement_learning" TargetMode="External"/><Relationship Id="rId5" Type="http://schemas.openxmlformats.org/officeDocument/2006/relationships/image" Target="../media/image30.jpeg"/><Relationship Id="rId4" Type="http://schemas.openxmlformats.org/officeDocument/2006/relationships/hyperlink" Target="https://en.wikipedia.org/wiki/AlphaZer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en.wikipedia.org/wiki/MuZero"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kathimerini.gr/world/563263297/ntemis-chasampis-i-kinimatografiki-zoi-enos-nompelista/?fbclid=IwY2xjawFzn4dleHRuA2FlbQIxMAABHQdSbkdzkUlxtRdqo4Q5ulaBPN0Th9sup3suvfA_W7uLIGibegyEnfkKxw_aem_3FzrinzDIO5XPAGuULrHcg&amp;sfnsn=mo"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deepmind.com/" TargetMode="External"/><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livescience.com/57717-artificial-intelligence-wins-texas-hold-em.html" TargetMode="External"/><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hyperlink" Target="https://science.sciencemag.org/content/365/6456/88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efimerida.gr/tehnologia/facebook-tehnitis-noimosynis-epitrapezio-paihnidi"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lNtBiZaLA0k&amp;t=2s" TargetMode="External"/><Relationship Id="rId2" Type="http://schemas.openxmlformats.org/officeDocument/2006/relationships/hyperlink" Target="https://www.iefimerida.gr/tehnologia/facebook-tehnitis-noimosynis-epitrapezio-paihnidi" TargetMode="External"/><Relationship Id="rId1" Type="http://schemas.openxmlformats.org/officeDocument/2006/relationships/slideLayout" Target="../slideLayouts/slideLayout3.xml"/><Relationship Id="rId5" Type="http://schemas.openxmlformats.org/officeDocument/2006/relationships/hyperlink" Target="https://www.science.org/doi/10.1126/science.ade9097" TargetMode="Externa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Watson_(computer)"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hyperlink" Target="https://www.youtube.com/watch?v=P18EdAKuC1U"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ordnet.princeton.edu/" TargetMode="External"/><Relationship Id="rId2" Type="http://schemas.openxmlformats.org/officeDocument/2006/relationships/hyperlink" Target="https://www.dbpedia.org/" TargetMode="Externa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hyperlink" Target="https://yago-knowledge.org/"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www.wsj.com/articles/SB10001424052748703407304576154313126987674"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public.gr/product/books/greek-books/literature/essays/i-domi-ton-epistimonikon-epanastaseon/0116186"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palaikastro.com/Ancient_sites.php?Language=GR" TargetMode="External"/><Relationship Id="rId2" Type="http://schemas.openxmlformats.org/officeDocument/2006/relationships/hyperlink" Target="http://www.cretesitia.gr/index.php/el/sight-seeing-archeological-sites/archaeoastronomy?fbclid=IwAR2u6uGLAtsgxrAzqXQaspWuKqR_X76zr42mkwM3GoLsW86xXZlFCEkcNqc" TargetMode="External"/><Relationship Id="rId1" Type="http://schemas.openxmlformats.org/officeDocument/2006/relationships/slideLayout" Target="../slideLayouts/slideLayout3.xml"/><Relationship Id="rId5" Type="http://schemas.openxmlformats.org/officeDocument/2006/relationships/hyperlink" Target="https://www.youtube.com/watch?v=lmjAH2wFMwk" TargetMode="Externa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r2d3.us/visual-intro-to-machine-learning-part-1/"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shorts/ztPKM0nryY8"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aircAruvnKk"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lmp.gr/"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ILsA4nyG7I0" TargetMode="External"/><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narrativescience.com/"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stablediffusionweb.com/#demo" TargetMode="External"/><Relationship Id="rId1" Type="http://schemas.openxmlformats.org/officeDocument/2006/relationships/slideLayout" Target="../slideLayouts/slideLayout3.xml"/><Relationship Id="rId6" Type="http://schemas.openxmlformats.org/officeDocument/2006/relationships/hyperlink" Target="https://openai.com/dall-e-2/" TargetMode="External"/><Relationship Id="rId5" Type="http://schemas.openxmlformats.org/officeDocument/2006/relationships/hyperlink" Target="https://prisma-ai.com/lensa" TargetMode="Externa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lB3K4pk5jN4&amp;list=WL&amp;index=3&amp;t=1169s" TargetMode="Externa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arstechnica-com.cdn.ampproject.org/c/s/arstechnica.com/science/2023/07/a-jargon-free-explanation-of-how-ai-large-language-models-work/amp/" TargetMode="Externa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youtube.com/watch?v=_x9AwxfjxvE" TargetMode="External"/><Relationship Id="rId1" Type="http://schemas.openxmlformats.org/officeDocument/2006/relationships/slideLayout" Target="../slideLayouts/slideLayout3.xml"/><Relationship Id="rId4" Type="http://schemas.openxmlformats.org/officeDocument/2006/relationships/hyperlink" Target="https://www.youtube.com/watch?v=PqbB07n_uQ4&amp;list=RDLVPqbB07n_uQ4&amp;start_radio=1&amp;rv=PqbB07n_uQ4&amp;t=75"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ted.com/talks/garry_kasparov_don_t_fear_intelligent_machines_work_with_them" TargetMode="External"/><Relationship Id="rId2" Type="http://schemas.openxmlformats.org/officeDocument/2006/relationships/hyperlink" Target="https://www.ted.com/talks/stuart_russell_3_principles_for_creating_safer_ai#t-11865"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ILsA4nyG7I0" TargetMode="External"/><Relationship Id="rId7" Type="http://schemas.openxmlformats.org/officeDocument/2006/relationships/hyperlink" Target="https://www.youtube.com/watch?v=0bMe_vCZo30" TargetMode="External"/><Relationship Id="rId2" Type="http://schemas.openxmlformats.org/officeDocument/2006/relationships/hyperlink" Target="https://www.youtube.com/watch?v=bfmFfD2RIcg" TargetMode="External"/><Relationship Id="rId1" Type="http://schemas.openxmlformats.org/officeDocument/2006/relationships/slideLayout" Target="../slideLayouts/slideLayout3.xml"/><Relationship Id="rId6" Type="http://schemas.openxmlformats.org/officeDocument/2006/relationships/hyperlink" Target="https://www.youtube.com/watch?v=aircAruvnKk" TargetMode="External"/><Relationship Id="rId5" Type="http://schemas.openxmlformats.org/officeDocument/2006/relationships/hyperlink" Target="https://www.youtube.com/watch?v=YRhxdVk_sIs" TargetMode="External"/><Relationship Id="rId4" Type="http://schemas.openxmlformats.org/officeDocument/2006/relationships/hyperlink" Target="https://www.youtube.com/watch?v=FmpDIaiMIe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el.wikipedia.org/wiki/%CE%9C%CE%B7%CF%87%CE%B1%CE%BD%CE%AE_%CE%A4%CE%BF%CF%8D%CF%81%CE%B9%CE%BD%CE%B3%CE%BA" TargetMode="External"/><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C6DAAE1-7B40-4F60-B7C1-BD3C983023E4}"/>
              </a:ext>
            </a:extLst>
          </p:cNvPr>
          <p:cNvSpPr>
            <a:spLocks noGrp="1"/>
          </p:cNvSpPr>
          <p:nvPr>
            <p:ph type="ctrTitle"/>
          </p:nvPr>
        </p:nvSpPr>
        <p:spPr>
          <a:xfrm>
            <a:off x="0" y="3029865"/>
            <a:ext cx="9144000" cy="1030758"/>
          </a:xfrm>
        </p:spPr>
        <p:txBody>
          <a:bodyPr>
            <a:noAutofit/>
          </a:bodyPr>
          <a:lstStyle/>
          <a:p>
            <a:r>
              <a:rPr lang="el-GR" sz="2800" dirty="0">
                <a:solidFill>
                  <a:srgbClr val="FF0000"/>
                </a:solidFill>
              </a:rPr>
              <a:t>Τμήμα Μηχανικών Παραγωγής &amp; Διοίκησης</a:t>
            </a:r>
            <a:br>
              <a:rPr lang="el-GR" sz="2800" dirty="0">
                <a:solidFill>
                  <a:srgbClr val="FF0000"/>
                </a:solidFill>
              </a:rPr>
            </a:br>
            <a:r>
              <a:rPr lang="el-GR" sz="2800" dirty="0">
                <a:solidFill>
                  <a:srgbClr val="FF0000"/>
                </a:solidFill>
              </a:rPr>
              <a:t>Κοινωνία της Πληροφορίας &amp; 4η Βιομηχανική επανάσταση</a:t>
            </a:r>
            <a:endParaRPr lang="en-US" sz="2800" dirty="0">
              <a:solidFill>
                <a:srgbClr val="FF0000"/>
              </a:solidFill>
            </a:endParaRPr>
          </a:p>
        </p:txBody>
      </p:sp>
      <p:sp>
        <p:nvSpPr>
          <p:cNvPr id="10" name="Subtitle 2">
            <a:extLst>
              <a:ext uri="{FF2B5EF4-FFF2-40B4-BE49-F238E27FC236}">
                <a16:creationId xmlns:a16="http://schemas.microsoft.com/office/drawing/2014/main" id="{E2965A94-814E-4B9B-80D9-2D558E6C9C9B}"/>
              </a:ext>
            </a:extLst>
          </p:cNvPr>
          <p:cNvSpPr>
            <a:spLocks noGrp="1"/>
          </p:cNvSpPr>
          <p:nvPr>
            <p:ph type="subTitle" idx="1"/>
          </p:nvPr>
        </p:nvSpPr>
        <p:spPr>
          <a:xfrm>
            <a:off x="0" y="4211232"/>
            <a:ext cx="9143999" cy="932268"/>
          </a:xfrm>
        </p:spPr>
        <p:txBody>
          <a:bodyPr>
            <a:normAutofit/>
          </a:bodyPr>
          <a:lstStyle/>
          <a:p>
            <a:r>
              <a:rPr lang="el-GR" sz="2400" dirty="0">
                <a:solidFill>
                  <a:srgbClr val="00B050"/>
                </a:solidFill>
              </a:rPr>
              <a:t>Δρ. Χρήστος Άνδρας, Ε.ΔΙ.Π</a:t>
            </a:r>
            <a:endParaRPr lang="en-US" sz="2400" dirty="0">
              <a:solidFill>
                <a:srgbClr val="00B050"/>
              </a:solidFill>
            </a:endParaRPr>
          </a:p>
          <a:p>
            <a:r>
              <a:rPr lang="en-US" sz="2400" dirty="0">
                <a:hlinkClick r:id="rId2"/>
              </a:rPr>
              <a:t>Andras@ihu.gr</a:t>
            </a:r>
            <a:r>
              <a:rPr lang="el-GR" sz="2400" dirty="0"/>
              <a:t>, </a:t>
            </a:r>
            <a:r>
              <a:rPr lang="el-GR" sz="2400" dirty="0">
                <a:solidFill>
                  <a:srgbClr val="00B050"/>
                </a:solidFill>
              </a:rPr>
              <a:t>Κεντρικό κτίριο - 3010Β</a:t>
            </a:r>
            <a:endParaRPr lang="en-US" sz="2400" dirty="0">
              <a:solidFill>
                <a:srgbClr val="00B050"/>
              </a:solidFill>
            </a:endParaRPr>
          </a:p>
        </p:txBody>
      </p:sp>
      <p:pic>
        <p:nvPicPr>
          <p:cNvPr id="11" name="Εικόνα 10">
            <a:extLst>
              <a:ext uri="{FF2B5EF4-FFF2-40B4-BE49-F238E27FC236}">
                <a16:creationId xmlns:a16="http://schemas.microsoft.com/office/drawing/2014/main" id="{9574C9B3-0414-489E-8550-FE59B463A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640" y="-1"/>
            <a:ext cx="3350360" cy="1786859"/>
          </a:xfrm>
          <a:prstGeom prst="rect">
            <a:avLst/>
          </a:prstGeom>
        </p:spPr>
      </p:pic>
    </p:spTree>
    <p:extLst>
      <p:ext uri="{BB962C8B-B14F-4D97-AF65-F5344CB8AC3E}">
        <p14:creationId xmlns:p14="http://schemas.microsoft.com/office/powerpoint/2010/main" val="2463809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9149" y="5099"/>
            <a:ext cx="9153148" cy="461665"/>
          </a:xfrm>
          <a:prstGeom prst="rect">
            <a:avLst/>
          </a:prstGeom>
          <a:noFill/>
        </p:spPr>
        <p:txBody>
          <a:bodyPr wrap="square">
            <a:spAutoFit/>
          </a:bodyPr>
          <a:lstStyle/>
          <a:p>
            <a:pPr algn="ctr"/>
            <a:r>
              <a:rPr lang="el-GR" sz="2400" b="1" dirty="0">
                <a:solidFill>
                  <a:srgbClr val="FF0000"/>
                </a:solidFill>
              </a:rPr>
              <a:t>Βασικές αρχές λειτουργίας. Πλεονεκτήματα. Αλγόριθμος. Λογισμικό</a:t>
            </a:r>
          </a:p>
        </p:txBody>
      </p:sp>
      <p:sp>
        <p:nvSpPr>
          <p:cNvPr id="4" name="TextBox 3">
            <a:extLst>
              <a:ext uri="{FF2B5EF4-FFF2-40B4-BE49-F238E27FC236}">
                <a16:creationId xmlns:a16="http://schemas.microsoft.com/office/drawing/2014/main" id="{E6EE7B27-7C11-4421-B5EC-1A9864E13AD0}"/>
              </a:ext>
            </a:extLst>
          </p:cNvPr>
          <p:cNvSpPr txBox="1"/>
          <p:nvPr/>
        </p:nvSpPr>
        <p:spPr>
          <a:xfrm>
            <a:off x="-9150" y="477016"/>
            <a:ext cx="9153149" cy="1687963"/>
          </a:xfrm>
          <a:prstGeom prst="rect">
            <a:avLst/>
          </a:prstGeom>
          <a:noFill/>
        </p:spPr>
        <p:txBody>
          <a:bodyPr wrap="square">
            <a:spAutoFit/>
          </a:bodyPr>
          <a:lstStyle/>
          <a:p>
            <a:pPr marL="226695" algn="just">
              <a:lnSpc>
                <a:spcPct val="150000"/>
              </a:lnSpc>
            </a:pPr>
            <a:r>
              <a:rPr lang="el-GR" sz="2400" dirty="0">
                <a:solidFill>
                  <a:srgbClr val="003296"/>
                </a:solidFill>
                <a:effectLst/>
                <a:latin typeface="Times New Roman" panose="02020603050405020304" pitchFamily="18" charset="0"/>
                <a:ea typeface="Times New Roman" panose="02020603050405020304" pitchFamily="18" charset="0"/>
              </a:rPr>
              <a:t>Επομένως όλοι οι υπολογιστές σε όλες τις μορφές που τ</a:t>
            </a:r>
            <a:r>
              <a:rPr lang="el-GR" sz="2400" dirty="0">
                <a:solidFill>
                  <a:srgbClr val="003296"/>
                </a:solidFill>
                <a:latin typeface="Times New Roman" panose="02020603050405020304" pitchFamily="18" charset="0"/>
                <a:ea typeface="Times New Roman" panose="02020603050405020304" pitchFamily="18" charset="0"/>
              </a:rPr>
              <a:t>ου</a:t>
            </a:r>
            <a:r>
              <a:rPr lang="el-GR" sz="2400" dirty="0">
                <a:solidFill>
                  <a:srgbClr val="003296"/>
                </a:solidFill>
                <a:effectLst/>
                <a:latin typeface="Times New Roman" panose="02020603050405020304" pitchFamily="18" charset="0"/>
                <a:ea typeface="Times New Roman" panose="02020603050405020304" pitchFamily="18" charset="0"/>
              </a:rPr>
              <a:t>ς συναντούμε τα τελευταία 70 χρόνια λειτουργούν στη </a:t>
            </a:r>
            <a:r>
              <a:rPr lang="el-GR" sz="2400" dirty="0">
                <a:solidFill>
                  <a:srgbClr val="FF0000"/>
                </a:solidFill>
                <a:effectLst/>
                <a:latin typeface="Times New Roman" panose="02020603050405020304" pitchFamily="18" charset="0"/>
                <a:ea typeface="Times New Roman" panose="02020603050405020304" pitchFamily="18" charset="0"/>
              </a:rPr>
              <a:t>λογική της μηχανής </a:t>
            </a:r>
            <a:r>
              <a:rPr lang="en-US" sz="2400" dirty="0">
                <a:solidFill>
                  <a:srgbClr val="FF0000"/>
                </a:solidFill>
                <a:effectLst/>
                <a:latin typeface="Times New Roman" panose="02020603050405020304" pitchFamily="18" charset="0"/>
                <a:ea typeface="Times New Roman" panose="02020603050405020304" pitchFamily="18" charset="0"/>
              </a:rPr>
              <a:t>Turing</a:t>
            </a:r>
            <a:r>
              <a:rPr lang="en-US" sz="2400" dirty="0">
                <a:solidFill>
                  <a:srgbClr val="003296"/>
                </a:solidFill>
                <a:effectLst/>
                <a:latin typeface="Times New Roman" panose="02020603050405020304" pitchFamily="18" charset="0"/>
                <a:ea typeface="Times New Roman" panose="02020603050405020304" pitchFamily="18" charset="0"/>
              </a:rPr>
              <a:t> </a:t>
            </a:r>
            <a:r>
              <a:rPr lang="el-GR" sz="2400" dirty="0">
                <a:solidFill>
                  <a:srgbClr val="003296"/>
                </a:solidFill>
                <a:effectLst/>
                <a:latin typeface="Times New Roman" panose="02020603050405020304" pitchFamily="18" charset="0"/>
                <a:ea typeface="Times New Roman" panose="02020603050405020304" pitchFamily="18" charset="0"/>
              </a:rPr>
              <a:t>και είναι </a:t>
            </a:r>
            <a:r>
              <a:rPr lang="el-GR" sz="2400" u="sng" dirty="0">
                <a:solidFill>
                  <a:srgbClr val="00B050"/>
                </a:solidFill>
                <a:effectLst/>
                <a:latin typeface="Times New Roman" panose="02020603050405020304" pitchFamily="18" charset="0"/>
                <a:ea typeface="Times New Roman" panose="02020603050405020304" pitchFamily="18" charset="0"/>
              </a:rPr>
              <a:t>ταχύτατα και αξιόπιστα χαζά κουτιά</a:t>
            </a:r>
            <a:r>
              <a:rPr lang="el-GR" sz="2400" dirty="0">
                <a:solidFill>
                  <a:srgbClr val="003296"/>
                </a:solidFill>
                <a:effectLst/>
                <a:latin typeface="Times New Roman" panose="02020603050405020304" pitchFamily="18" charset="0"/>
                <a:ea typeface="Times New Roman" panose="02020603050405020304" pitchFamily="18" charset="0"/>
              </a:rPr>
              <a:t>!</a:t>
            </a:r>
          </a:p>
        </p:txBody>
      </p:sp>
      <p:pic>
        <p:nvPicPr>
          <p:cNvPr id="1026" name="Picture 2" descr="Interesting Facts About the Man Who Broke the Enigma – Alan Turing">
            <a:extLst>
              <a:ext uri="{FF2B5EF4-FFF2-40B4-BE49-F238E27FC236}">
                <a16:creationId xmlns:a16="http://schemas.microsoft.com/office/drawing/2014/main" id="{7B555515-F76A-D79E-76C7-3F77C90A7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130" y="2266340"/>
            <a:ext cx="4047479" cy="287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33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5099"/>
            <a:ext cx="9153149" cy="461665"/>
          </a:xfrm>
          <a:prstGeom prst="rect">
            <a:avLst/>
          </a:prstGeom>
          <a:noFill/>
        </p:spPr>
        <p:txBody>
          <a:bodyPr wrap="square">
            <a:spAutoFit/>
          </a:bodyPr>
          <a:lstStyle/>
          <a:p>
            <a:pPr algn="ctr"/>
            <a:r>
              <a:rPr lang="el-GR" sz="2400" b="1" dirty="0">
                <a:solidFill>
                  <a:srgbClr val="FF0000"/>
                </a:solidFill>
              </a:rPr>
              <a:t>Βασικές αρχές λειτουργίας. Πλεονεκτήματα. Αλγόριθμος. Λογισμικό</a:t>
            </a:r>
          </a:p>
        </p:txBody>
      </p:sp>
      <p:pic>
        <p:nvPicPr>
          <p:cNvPr id="3" name="Εικόνα 2">
            <a:extLst>
              <a:ext uri="{FF2B5EF4-FFF2-40B4-BE49-F238E27FC236}">
                <a16:creationId xmlns:a16="http://schemas.microsoft.com/office/drawing/2014/main" id="{0C1833A8-BF95-4FB2-8697-C970539AC6DD}"/>
              </a:ext>
            </a:extLst>
          </p:cNvPr>
          <p:cNvPicPr/>
          <p:nvPr/>
        </p:nvPicPr>
        <p:blipFill>
          <a:blip r:embed="rId2"/>
          <a:stretch>
            <a:fillRect/>
          </a:stretch>
        </p:blipFill>
        <p:spPr>
          <a:xfrm>
            <a:off x="0" y="544195"/>
            <a:ext cx="5850890" cy="4599305"/>
          </a:xfrm>
          <a:prstGeom prst="rect">
            <a:avLst/>
          </a:prstGeom>
        </p:spPr>
      </p:pic>
      <p:sp>
        <p:nvSpPr>
          <p:cNvPr id="5" name="TextBox 4">
            <a:extLst>
              <a:ext uri="{FF2B5EF4-FFF2-40B4-BE49-F238E27FC236}">
                <a16:creationId xmlns:a16="http://schemas.microsoft.com/office/drawing/2014/main" id="{CA5D2906-A22C-4D6E-BA9B-C843A2D6B383}"/>
              </a:ext>
            </a:extLst>
          </p:cNvPr>
          <p:cNvSpPr txBox="1"/>
          <p:nvPr/>
        </p:nvSpPr>
        <p:spPr>
          <a:xfrm>
            <a:off x="5946345" y="739290"/>
            <a:ext cx="3197655" cy="1631216"/>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cs typeface="Times New Roman" panose="02020603050405020304" pitchFamily="18" charset="0"/>
              </a:rPr>
              <a:t>Και ένα κομμάτι από ένα σύγχρονο περιβάλλον προγραμματισμού όπως το </a:t>
            </a:r>
            <a:r>
              <a:rPr lang="en-US" sz="20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Visual Studio</a:t>
            </a:r>
            <a:r>
              <a:rPr lang="el-GR" sz="20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2019 </a:t>
            </a:r>
            <a:r>
              <a:rPr lang="el-GR" sz="2000" dirty="0">
                <a:effectLst/>
                <a:latin typeface="Calibri" panose="020F0502020204030204" pitchFamily="34" charset="0"/>
                <a:ea typeface="Calibri" panose="020F0502020204030204" pitchFamily="34" charset="0"/>
                <a:cs typeface="Times New Roman" panose="02020603050405020304" pitchFamily="18" charset="0"/>
              </a:rPr>
              <a:t>μοιάζει κάπως έτσι</a:t>
            </a:r>
            <a:endParaRPr lang="el-GR" sz="2000" dirty="0"/>
          </a:p>
        </p:txBody>
      </p:sp>
    </p:spTree>
    <p:extLst>
      <p:ext uri="{BB962C8B-B14F-4D97-AF65-F5344CB8AC3E}">
        <p14:creationId xmlns:p14="http://schemas.microsoft.com/office/powerpoint/2010/main" val="352775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12075" y="5099"/>
            <a:ext cx="9131925"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F60F66BD-BB9B-40F1-A694-515C9E04829B}"/>
              </a:ext>
            </a:extLst>
          </p:cNvPr>
          <p:cNvSpPr txBox="1"/>
          <p:nvPr/>
        </p:nvSpPr>
        <p:spPr>
          <a:xfrm>
            <a:off x="2610986" y="374164"/>
            <a:ext cx="6545090" cy="4801314"/>
          </a:xfrm>
          <a:prstGeom prst="rect">
            <a:avLst/>
          </a:prstGeom>
          <a:noFill/>
        </p:spPr>
        <p:txBody>
          <a:bodyPr wrap="square">
            <a:spAutoFit/>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Ξεκινώντας από το 1945 και κάνοντας ένα μικρό απολογισμό, οι υπολογιστικές μηχανές τι είδους προβλήματα έχουν λύσει μέχρι τώρα με τον τρόπο που περιγράψαμε, την κλασική αλγοριθμική προσέγγιση; Μας έχουν βοηθήσει πολύ σε διάφορες πτυχές της ζωής μας και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έχουν λύσει εκείνα τα προβλήματα που μπορούμε να τα τιθασεύσουμε, να τα μοντελοποιήσουμε με τέτοιο τρόπο και να τα μετατρέψουμε σε αλγορίθμους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Πέρα από ιδιαίτερες αλγοριθμικές τεχνικές, ή μεθοδολογίες ουσιαστικά λύνουμε τα περισσότερα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l-GR"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υπάρχουν αποδεδειγμένα άλυτα προβλήματα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προβλήματα, σπάζοντάς τα σε κομμάτια, που η επίλυσή τους ακολουθεί μια ξεκάθαρη λογική που ανάγεται σε βήματα. </a:t>
            </a:r>
          </a:p>
          <a:p>
            <a:pPr marL="285750" indent="-285750">
              <a:buFont typeface="Arial" panose="020B0604020202020204" pitchFamily="34" charset="0"/>
              <a:buChar char="•"/>
            </a:pPr>
            <a:r>
              <a:rPr lang="el-GR" sz="1800" dirty="0">
                <a:effectLst/>
                <a:latin typeface="Calibri" panose="020F0502020204030204" pitchFamily="34" charset="0"/>
                <a:ea typeface="Calibri" panose="020F0502020204030204" pitchFamily="34" charset="0"/>
                <a:cs typeface="Times New Roman" panose="02020603050405020304" pitchFamily="18" charset="0"/>
              </a:rPr>
              <a:t>Αυτή είναι η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καθοδική</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μέθοδος. </a:t>
            </a:r>
          </a:p>
          <a:p>
            <a:pPr marL="285750" indent="-285750">
              <a:buFont typeface="Arial" panose="020B0604020202020204" pitchFamily="34" charset="0"/>
              <a:buChar char="•"/>
            </a:pPr>
            <a:r>
              <a:rPr lang="el-GR" dirty="0">
                <a:latin typeface="Calibri" panose="020F0502020204030204" pitchFamily="34" charset="0"/>
                <a:ea typeface="Calibri" panose="020F0502020204030204" pitchFamily="34" charset="0"/>
                <a:cs typeface="Times New Roman" panose="02020603050405020304" pitchFamily="18" charset="0"/>
              </a:rPr>
              <a:t>Η «</a:t>
            </a:r>
            <a:r>
              <a:rPr lang="el-GR" dirty="0">
                <a:solidFill>
                  <a:srgbClr val="FF0000"/>
                </a:solidFill>
                <a:latin typeface="Calibri" panose="020F0502020204030204" pitchFamily="34" charset="0"/>
                <a:ea typeface="Calibri" panose="020F0502020204030204" pitchFamily="34" charset="0"/>
                <a:cs typeface="Times New Roman" panose="02020603050405020304" pitchFamily="18" charset="0"/>
              </a:rPr>
              <a:t>ανοδική</a:t>
            </a:r>
            <a:r>
              <a:rPr lang="el-GR" dirty="0">
                <a:latin typeface="Calibri" panose="020F0502020204030204" pitchFamily="34" charset="0"/>
                <a:ea typeface="Calibri" panose="020F0502020204030204" pitchFamily="34" charset="0"/>
                <a:cs typeface="Times New Roman" panose="02020603050405020304" pitchFamily="18" charset="0"/>
              </a:rPr>
              <a:t>» μέθοδος ή μηχανική μάθηση επιχειρεί να «μάθει» ο υπολογιστής μέσα από τα υπάρχοντα δεδομένα, ανακαλύπτοντας σχέσεις και πρότυπα που σε ένα επόμενο στάδιο θα εφαρμοστούν για να βρεθεί λύση σε νέα δεδομένα της πραγματικότητας.</a:t>
            </a:r>
            <a:endParaRPr lang="el-GR" dirty="0"/>
          </a:p>
        </p:txBody>
      </p:sp>
      <p:pic>
        <p:nvPicPr>
          <p:cNvPr id="10242" name="Picture 2" descr="ΑΛΓΟΡΙΘΜΙΚΗ – ΠΡΟΓΡΑΜΜΑΤΙΣΤΙΚΗ ΕΠΙΛΥΣΗ ΠΡΟΒΛΗΜΑΤΩΝ ΜΕ ΓΛΩΣΣΕΣ ΥΨΗΛΟ">
            <a:extLst>
              <a:ext uri="{FF2B5EF4-FFF2-40B4-BE49-F238E27FC236}">
                <a16:creationId xmlns:a16="http://schemas.microsoft.com/office/drawing/2014/main" id="{01597A48-B447-4543-A9F7-01AC54D67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9125"/>
            <a:ext cx="2586835" cy="215569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ΚΕΦΑΛΑΙΟ 1 - Επίλυση Προβλημάτων">
            <a:extLst>
              <a:ext uri="{FF2B5EF4-FFF2-40B4-BE49-F238E27FC236}">
                <a16:creationId xmlns:a16="http://schemas.microsoft.com/office/drawing/2014/main" id="{8C535FAB-4254-474E-A8ED-8A4244666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5" y="2768071"/>
            <a:ext cx="2574760" cy="225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238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9150" y="5099"/>
            <a:ext cx="915314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5D7B1805-68A0-49C8-A1E4-F63AC64CCB7F}"/>
              </a:ext>
            </a:extLst>
          </p:cNvPr>
          <p:cNvSpPr txBox="1"/>
          <p:nvPr/>
        </p:nvSpPr>
        <p:spPr>
          <a:xfrm>
            <a:off x="0" y="424746"/>
            <a:ext cx="9144000" cy="1754326"/>
          </a:xfrm>
          <a:prstGeom prst="rect">
            <a:avLst/>
          </a:prstGeom>
          <a:noFill/>
        </p:spPr>
        <p:txBody>
          <a:bodyPr wrap="square">
            <a:spAutoFit/>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Για να καταλάβουμε για το μέγεθος τέτοιων προβλημάτων ένα κλασικό παράδειγμα είναι το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σκάκι</a:t>
            </a:r>
            <a:r>
              <a:rPr lang="el-GR" sz="1800" dirty="0">
                <a:effectLst/>
                <a:latin typeface="Calibri" panose="020F0502020204030204" pitchFamily="34" charset="0"/>
                <a:ea typeface="Calibri" panose="020F0502020204030204" pitchFamily="34" charset="0"/>
                <a:cs typeface="Times New Roman" panose="02020603050405020304" pitchFamily="18" charset="0"/>
              </a:rPr>
              <a:t>. Από την στιγμή που ένας παίκτης πραγματοποιεί μία κίνηση σε ένα πιόνι σε ένα τετράγωνο, ο αντίπαλος παίκτης έχει στη διάθεσή του ένα μεγάλο σετ, συνδυασμό επιλογών. Συνολικά, το μέγεθος όλων των συνδυασμών κινήσεων, όλων των δυνατών διαφορετικών τρόπων που μπορεί να παίξει κάποιος παίκτης είναι ένας τεράστιος αριθμός που υπερβαίνει τη φαντασία μας! </a:t>
            </a:r>
            <a:endParaRPr lang="el-GR" dirty="0"/>
          </a:p>
        </p:txBody>
      </p:sp>
      <p:pic>
        <p:nvPicPr>
          <p:cNvPr id="48130" name="Picture 2" descr="HOBBIES | Πού θα μάθω σκάκι online;">
            <a:extLst>
              <a:ext uri="{FF2B5EF4-FFF2-40B4-BE49-F238E27FC236}">
                <a16:creationId xmlns:a16="http://schemas.microsoft.com/office/drawing/2014/main" id="{9AEDBCE3-FDBD-4D4E-8D2C-11535E1E6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401" y="2241581"/>
            <a:ext cx="5793640" cy="289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69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485686"/>
          </a:xfrm>
        </p:spPr>
        <p:txBody>
          <a:bodyPr>
            <a:normAutofit fontScale="90000"/>
          </a:bodyPr>
          <a:lstStyle/>
          <a:p>
            <a:pPr algn="ctr"/>
            <a:r>
              <a:rPr lang="el-GR" dirty="0">
                <a:solidFill>
                  <a:srgbClr val="FF0000"/>
                </a:solidFill>
              </a:rPr>
              <a:t>Ο μύθος για την καταγωγή του σκακιού</a:t>
            </a:r>
          </a:p>
        </p:txBody>
      </p:sp>
      <p:pic>
        <p:nvPicPr>
          <p:cNvPr id="7170" name="Picture 2" descr="http://1.bp.blogspot.com/-i5xnFm24G_4/TalaB_Hy2lI/AAAAAAAAA2w/LeHmd9ccIBI/s200/chaturanga0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1" y="1169833"/>
            <a:ext cx="1985165" cy="2646887"/>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2052366" y="586585"/>
            <a:ext cx="7100784" cy="3970318"/>
          </a:xfrm>
          <a:prstGeom prst="rect">
            <a:avLst/>
          </a:prstGeom>
        </p:spPr>
        <p:txBody>
          <a:bodyPr wrap="square">
            <a:spAutoFit/>
          </a:bodyPr>
          <a:lstStyle/>
          <a:p>
            <a:r>
              <a:rPr lang="el-GR" sz="1400" dirty="0">
                <a:latin typeface="Comic Sans MS" panose="030F0702030302020204" pitchFamily="66" charset="0"/>
              </a:rPr>
              <a:t>Το αίτημα του </a:t>
            </a:r>
            <a:r>
              <a:rPr lang="el-GR" sz="1400" dirty="0" err="1">
                <a:latin typeface="Comic Sans MS" panose="030F0702030302020204" pitchFamily="66" charset="0"/>
              </a:rPr>
              <a:t>Σίσσα</a:t>
            </a:r>
            <a:r>
              <a:rPr lang="el-GR" sz="1400" dirty="0">
                <a:latin typeface="Comic Sans MS" panose="030F0702030302020204" pitchFamily="66" charset="0"/>
              </a:rPr>
              <a:t> σύμφωνα με το μύθο, ο σοφός Ινδός </a:t>
            </a:r>
            <a:r>
              <a:rPr lang="el-GR" sz="1400" dirty="0" err="1">
                <a:latin typeface="Comic Sans MS" panose="030F0702030302020204" pitchFamily="66" charset="0"/>
              </a:rPr>
              <a:t>Σίσσα</a:t>
            </a:r>
            <a:r>
              <a:rPr lang="el-GR" sz="1400" dirty="0">
                <a:latin typeface="Comic Sans MS" panose="030F0702030302020204" pitchFamily="66" charset="0"/>
              </a:rPr>
              <a:t> πήγε στο Μαχαραγιά της περιοχής που ζούσε για να επιδείξει το νέο παιγνίδι που είχε εφεύρει. Ο Μαχαραγιάς τόσο πολύ γοητεύτηκε </a:t>
            </a:r>
            <a:r>
              <a:rPr lang="el-GR" sz="1400" dirty="0" err="1">
                <a:latin typeface="Comic Sans MS" panose="030F0702030302020204" pitchFamily="66" charset="0"/>
              </a:rPr>
              <a:t>απ</a:t>
            </a:r>
            <a:r>
              <a:rPr lang="el-GR" sz="1400" dirty="0">
                <a:latin typeface="Comic Sans MS" panose="030F0702030302020204" pitchFamily="66" charset="0"/>
              </a:rPr>
              <a:t>΄ αυτό που προσφέρθηκε να ανταμείψει τον </a:t>
            </a:r>
            <a:r>
              <a:rPr lang="el-GR" sz="1400" dirty="0" err="1">
                <a:latin typeface="Comic Sans MS" panose="030F0702030302020204" pitchFamily="66" charset="0"/>
              </a:rPr>
              <a:t>Σίσσα</a:t>
            </a:r>
            <a:r>
              <a:rPr lang="el-GR" sz="1400" dirty="0">
                <a:latin typeface="Comic Sans MS" panose="030F0702030302020204" pitchFamily="66" charset="0"/>
              </a:rPr>
              <a:t> πλουσιοπάροχα. Τότε ο σοφός εκείνος </a:t>
            </a:r>
            <a:r>
              <a:rPr lang="el-GR" sz="1400" dirty="0">
                <a:solidFill>
                  <a:srgbClr val="FF0000"/>
                </a:solidFill>
                <a:latin typeface="Comic Sans MS" panose="030F0702030302020204" pitchFamily="66" charset="0"/>
              </a:rPr>
              <a:t>ζήτησε τόσους κόκκους σιτάρι όσους θα μπορούσαν να συμπεριληφθούν στα 64 τετράγωνα της σκακιέρας </a:t>
            </a:r>
            <a:r>
              <a:rPr lang="el-GR" sz="1400" dirty="0">
                <a:latin typeface="Comic Sans MS" panose="030F0702030302020204" pitchFamily="66" charset="0"/>
              </a:rPr>
              <a:t>βάζοντας στο πρώτο ένα κόκκο, στο δεύτερο δύο, στο τρίτο τέσσερις, στο τέταρτο οκτώ </a:t>
            </a:r>
            <a:r>
              <a:rPr lang="el-GR" sz="1400" dirty="0" err="1">
                <a:latin typeface="Comic Sans MS" panose="030F0702030302020204" pitchFamily="66" charset="0"/>
              </a:rPr>
              <a:t>κ.λπ</a:t>
            </a:r>
            <a:r>
              <a:rPr lang="el-GR" sz="1400" dirty="0">
                <a:latin typeface="Comic Sans MS" panose="030F0702030302020204" pitchFamily="66" charset="0"/>
              </a:rPr>
              <a:t>, διπλασιάζοντας έτσι κάθε φορά την ποσότητα στο επόμενο τετράγωνο.</a:t>
            </a:r>
            <a:br>
              <a:rPr lang="el-GR" sz="1400" dirty="0">
                <a:latin typeface="Comic Sans MS" panose="030F0702030302020204" pitchFamily="66" charset="0"/>
              </a:rPr>
            </a:br>
            <a:r>
              <a:rPr lang="el-GR" sz="1400" dirty="0">
                <a:latin typeface="Comic Sans MS" panose="030F0702030302020204" pitchFamily="66" charset="0"/>
              </a:rPr>
              <a:t>Ο Μαχαραγιάς πρώτα απόρησε και ύστερα γέλασε. Είπε στο </a:t>
            </a:r>
            <a:r>
              <a:rPr lang="el-GR" sz="1400" dirty="0" err="1">
                <a:latin typeface="Comic Sans MS" panose="030F0702030302020204" pitchFamily="66" charset="0"/>
              </a:rPr>
              <a:t>Σίσσα</a:t>
            </a:r>
            <a:r>
              <a:rPr lang="el-GR" sz="1400" dirty="0">
                <a:latin typeface="Comic Sans MS" panose="030F0702030302020204" pitchFamily="66" charset="0"/>
              </a:rPr>
              <a:t> να ζητήσει κάτι σοβαρότερο, χρυσάφι ή πολύτιμα πετράδια λόγου χάρη. Όμως ο </a:t>
            </a:r>
            <a:r>
              <a:rPr lang="el-GR" sz="1400" dirty="0" err="1">
                <a:latin typeface="Comic Sans MS" panose="030F0702030302020204" pitchFamily="66" charset="0"/>
              </a:rPr>
              <a:t>Σίσσα</a:t>
            </a:r>
            <a:r>
              <a:rPr lang="el-GR" sz="1400" dirty="0">
                <a:latin typeface="Comic Sans MS" panose="030F0702030302020204" pitchFamily="66" charset="0"/>
              </a:rPr>
              <a:t> επέμενε! Τότε ο Μαχαραγιάς του είπε "Κακό του κεφαλιού σου. Εγώ μπορώ να σε κάνω πλούσιο κι εσύ μου ζητάς μόνο σιτάρι! Ε λοιπόν σιτάρι θα πάρεις!" και διέταξε ν΄ αδειάσουν μια </a:t>
            </a:r>
            <a:r>
              <a:rPr lang="el-GR" sz="1400" dirty="0" err="1">
                <a:latin typeface="Comic Sans MS" panose="030F0702030302020204" pitchFamily="66" charset="0"/>
              </a:rPr>
              <a:t>φορτωσιά</a:t>
            </a:r>
            <a:r>
              <a:rPr lang="el-GR" sz="1400" dirty="0">
                <a:latin typeface="Comic Sans MS" panose="030F0702030302020204" pitchFamily="66" charset="0"/>
              </a:rPr>
              <a:t> καμήλας σιτάρι δίπλα του. Η έκπληξή του όμως υπήρξε μεγάλη όταν ο </a:t>
            </a:r>
            <a:r>
              <a:rPr lang="el-GR" sz="1400" dirty="0" err="1">
                <a:latin typeface="Comic Sans MS" panose="030F0702030302020204" pitchFamily="66" charset="0"/>
              </a:rPr>
              <a:t>αρχιαποθηκάριος</a:t>
            </a:r>
            <a:r>
              <a:rPr lang="el-GR" sz="1400" dirty="0">
                <a:latin typeface="Comic Sans MS" panose="030F0702030302020204" pitchFamily="66" charset="0"/>
              </a:rPr>
              <a:t> του ανέφερε ότι όχι μόνο το σιτάρι τους, αλλά και </a:t>
            </a:r>
            <a:r>
              <a:rPr lang="el-GR" sz="1400" dirty="0">
                <a:solidFill>
                  <a:srgbClr val="FF0000"/>
                </a:solidFill>
                <a:latin typeface="Comic Sans MS" panose="030F0702030302020204" pitchFamily="66" charset="0"/>
              </a:rPr>
              <a:t>όλου του κόσμου το σιτάρι να συγκεντρωθεί δεν φθάνει να ικανοποιήσει το αίτημα του </a:t>
            </a:r>
            <a:r>
              <a:rPr lang="el-GR" sz="1400" dirty="0" err="1">
                <a:solidFill>
                  <a:srgbClr val="FF0000"/>
                </a:solidFill>
                <a:latin typeface="Comic Sans MS" panose="030F0702030302020204" pitchFamily="66" charset="0"/>
              </a:rPr>
              <a:t>Σίσσα</a:t>
            </a:r>
            <a:r>
              <a:rPr lang="el-GR" sz="1400" dirty="0">
                <a:latin typeface="Comic Sans MS" panose="030F0702030302020204" pitchFamily="66" charset="0"/>
              </a:rPr>
              <a:t>!</a:t>
            </a:r>
          </a:p>
          <a:p>
            <a:r>
              <a:rPr lang="el-GR" sz="1400" dirty="0">
                <a:latin typeface="Comic Sans MS" panose="030F0702030302020204" pitchFamily="66" charset="0"/>
              </a:rPr>
              <a:t>Πράγματι το σιτάρι που χρειάζονταν ανέρχονταν σε 18.446.744.073.709.551.615 κόκκους! Έχοντας μάλιστα υπόψη ότι το βάρος ενός κόκκου είναι ίσο με 0, 053 γραμμάρια, τότε το σιτάρι που ζήτησε ο </a:t>
            </a:r>
            <a:r>
              <a:rPr lang="el-GR" sz="1400" dirty="0" err="1">
                <a:latin typeface="Comic Sans MS" panose="030F0702030302020204" pitchFamily="66" charset="0"/>
              </a:rPr>
              <a:t>Σίσσα</a:t>
            </a:r>
            <a:r>
              <a:rPr lang="el-GR" sz="1400" dirty="0">
                <a:latin typeface="Comic Sans MS" panose="030F0702030302020204" pitchFamily="66" charset="0"/>
              </a:rPr>
              <a:t> ισοδυναμούσε στη τεράστια ποσότητα των </a:t>
            </a:r>
            <a:r>
              <a:rPr lang="el-GR" sz="1400" b="1" dirty="0">
                <a:solidFill>
                  <a:srgbClr val="00B050"/>
                </a:solidFill>
                <a:latin typeface="Comic Sans MS" panose="030F0702030302020204" pitchFamily="66" charset="0"/>
              </a:rPr>
              <a:t>977.677.436.907 τόνων</a:t>
            </a:r>
            <a:r>
              <a:rPr lang="el-GR" sz="1400" dirty="0">
                <a:latin typeface="Comic Sans MS" panose="030F0702030302020204" pitchFamily="66" charset="0"/>
              </a:rPr>
              <a:t>!</a:t>
            </a:r>
            <a:endParaRPr lang="el-GR" sz="1400" b="0" i="0" dirty="0">
              <a:effectLst/>
              <a:latin typeface="Comic Sans MS" panose="030F0702030302020204" pitchFamily="66" charset="0"/>
            </a:endParaRPr>
          </a:p>
        </p:txBody>
      </p:sp>
      <p:sp>
        <p:nvSpPr>
          <p:cNvPr id="6" name="Τίτλος 1"/>
          <p:cNvSpPr txBox="1">
            <a:spLocks/>
          </p:cNvSpPr>
          <p:nvPr/>
        </p:nvSpPr>
        <p:spPr>
          <a:xfrm>
            <a:off x="0" y="4686265"/>
            <a:ext cx="9143999" cy="458127"/>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rgbClr val="00B0F0"/>
                </a:solidFill>
                <a:effectLst>
                  <a:outerShdw blurRad="50800" dist="38100" dir="2700000" algn="tl" rotWithShape="0">
                    <a:prstClr val="black">
                      <a:alpha val="40000"/>
                    </a:prstClr>
                  </a:outerShdw>
                </a:effectLst>
                <a:latin typeface="+mj-lt"/>
                <a:ea typeface="+mj-ea"/>
                <a:cs typeface="+mj-cs"/>
              </a:defRPr>
            </a:lvl1pPr>
          </a:lstStyle>
          <a:p>
            <a:r>
              <a:rPr lang="el-GR" sz="2000" dirty="0">
                <a:solidFill>
                  <a:srgbClr val="00B050"/>
                </a:solidFill>
              </a:rPr>
              <a:t>Μέχρι τη μέση της σκακιέρας μπορούμε να συλλάβουμε έναν αριθμό 4 δις. Μετά όχι!</a:t>
            </a:r>
          </a:p>
        </p:txBody>
      </p:sp>
    </p:spTree>
    <p:extLst>
      <p:ext uri="{BB962C8B-B14F-4D97-AF65-F5344CB8AC3E}">
        <p14:creationId xmlns:p14="http://schemas.microsoft.com/office/powerpoint/2010/main" val="2954021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14762" y="5099"/>
            <a:ext cx="9114475"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3" name="Θέση περιεχομένου 2">
            <a:extLst>
              <a:ext uri="{FF2B5EF4-FFF2-40B4-BE49-F238E27FC236}">
                <a16:creationId xmlns:a16="http://schemas.microsoft.com/office/drawing/2014/main" id="{CDE64A1C-DB25-49C5-AC38-285FCBCC7D6E}"/>
              </a:ext>
            </a:extLst>
          </p:cNvPr>
          <p:cNvSpPr>
            <a:spLocks noGrp="1"/>
          </p:cNvSpPr>
          <p:nvPr>
            <p:ph idx="1"/>
          </p:nvPr>
        </p:nvSpPr>
        <p:spPr>
          <a:xfrm>
            <a:off x="4069059" y="586586"/>
            <a:ext cx="5060179" cy="2443280"/>
          </a:xfrm>
        </p:spPr>
        <p:txBody>
          <a:bodyPr>
            <a:normAutofit/>
          </a:bodyPr>
          <a:lstStyle/>
          <a:p>
            <a:pPr marL="285750" indent="-285750"/>
            <a:r>
              <a:rPr lang="en-US" dirty="0">
                <a:solidFill>
                  <a:schemeClr val="tx1"/>
                </a:solidFill>
                <a:latin typeface="Helvetica" panose="020B0604020202020204" pitchFamily="34" charset="0"/>
              </a:rPr>
              <a:t>10</a:t>
            </a:r>
            <a:r>
              <a:rPr lang="en-US" baseline="30000" dirty="0">
                <a:solidFill>
                  <a:schemeClr val="tx1"/>
                </a:solidFill>
                <a:latin typeface="Helvetica" panose="020B0604020202020204" pitchFamily="34" charset="0"/>
              </a:rPr>
              <a:t>26</a:t>
            </a:r>
            <a:r>
              <a:rPr lang="en-US" dirty="0">
                <a:solidFill>
                  <a:schemeClr val="tx1"/>
                </a:solidFill>
                <a:latin typeface="Helvetica" panose="020B0604020202020204" pitchFamily="34" charset="0"/>
              </a:rPr>
              <a:t> nanoseconds since the </a:t>
            </a:r>
            <a:r>
              <a:rPr lang="en-US" dirty="0">
                <a:solidFill>
                  <a:schemeClr val="tx1"/>
                </a:solidFill>
                <a:latin typeface="Helvetica" panose="020B0604020202020204" pitchFamily="34" charset="0"/>
                <a:hlinkClick r:id="rId2">
                  <a:extLst>
                    <a:ext uri="{A12FA001-AC4F-418D-AE19-62706E023703}">
                      <ahyp:hlinkClr xmlns:ahyp="http://schemas.microsoft.com/office/drawing/2018/hyperlinkcolor" val="tx"/>
                    </a:ext>
                  </a:extLst>
                </a:hlinkClick>
              </a:rPr>
              <a:t>Big Bang</a:t>
            </a:r>
            <a:endParaRPr lang="en-US" dirty="0">
              <a:solidFill>
                <a:schemeClr val="tx1"/>
              </a:solidFill>
              <a:latin typeface="Helvetica" panose="020B0604020202020204" pitchFamily="34" charset="0"/>
            </a:endParaRPr>
          </a:p>
          <a:p>
            <a:pPr marL="285750" indent="-285750"/>
            <a:r>
              <a:rPr lang="en-US" dirty="0">
                <a:solidFill>
                  <a:schemeClr val="tx1"/>
                </a:solidFill>
              </a:rPr>
              <a:t>10</a:t>
            </a:r>
            <a:r>
              <a:rPr lang="en-US" baseline="30000" dirty="0">
                <a:solidFill>
                  <a:schemeClr val="tx1"/>
                </a:solidFill>
              </a:rPr>
              <a:t>75</a:t>
            </a:r>
            <a:r>
              <a:rPr lang="en-US" dirty="0">
                <a:solidFill>
                  <a:schemeClr val="tx1"/>
                </a:solidFill>
                <a:hlinkClick r:id="rId3">
                  <a:extLst>
                    <a:ext uri="{A12FA001-AC4F-418D-AE19-62706E023703}">
                      <ahyp:hlinkClr xmlns:ahyp="http://schemas.microsoft.com/office/drawing/2018/hyperlinkcolor" val="tx"/>
                    </a:ext>
                  </a:extLst>
                </a:hlinkClick>
              </a:rPr>
              <a:t>atoms</a:t>
            </a:r>
            <a:r>
              <a:rPr lang="en-US" dirty="0">
                <a:solidFill>
                  <a:schemeClr val="tx1"/>
                </a:solidFill>
              </a:rPr>
              <a:t> in the entire universe</a:t>
            </a:r>
          </a:p>
          <a:p>
            <a:pPr marL="285750" indent="-285750"/>
            <a:r>
              <a:rPr lang="el-GR" b="1" dirty="0">
                <a:solidFill>
                  <a:srgbClr val="FF0000"/>
                </a:solidFill>
              </a:rPr>
              <a:t>10</a:t>
            </a:r>
            <a:r>
              <a:rPr lang="el-GR" b="1" baseline="30000" dirty="0">
                <a:solidFill>
                  <a:srgbClr val="FF0000"/>
                </a:solidFill>
              </a:rPr>
              <a:t>120</a:t>
            </a:r>
            <a:r>
              <a:rPr lang="en-US" b="1" baseline="30000" dirty="0">
                <a:solidFill>
                  <a:srgbClr val="FF0000"/>
                </a:solidFill>
              </a:rPr>
              <a:t> </a:t>
            </a:r>
            <a:r>
              <a:rPr lang="en-US" dirty="0">
                <a:solidFill>
                  <a:srgbClr val="FF0000"/>
                </a:solidFill>
              </a:rPr>
              <a:t>all possible chess moves!</a:t>
            </a:r>
            <a:endParaRPr lang="el-GR" dirty="0">
              <a:solidFill>
                <a:srgbClr val="FF0000"/>
              </a:solidFill>
            </a:endParaRPr>
          </a:p>
        </p:txBody>
      </p:sp>
      <p:pic>
        <p:nvPicPr>
          <p:cNvPr id="4" name="Picture 2" descr="https://cdn.hswstatic.com/gif/chess-tree2.gif">
            <a:extLst>
              <a:ext uri="{FF2B5EF4-FFF2-40B4-BE49-F238E27FC236}">
                <a16:creationId xmlns:a16="http://schemas.microsoft.com/office/drawing/2014/main" id="{8D2C03F0-5FD8-4B1B-B333-112F0938B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2" y="990869"/>
            <a:ext cx="3915513" cy="1527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1B5DE4-0D27-4DE0-AAAC-8C273E5507AE}"/>
              </a:ext>
            </a:extLst>
          </p:cNvPr>
          <p:cNvSpPr txBox="1"/>
          <p:nvPr/>
        </p:nvSpPr>
        <p:spPr>
          <a:xfrm>
            <a:off x="0" y="3541251"/>
            <a:ext cx="9144000" cy="1015663"/>
          </a:xfrm>
          <a:prstGeom prst="rect">
            <a:avLst/>
          </a:prstGeom>
          <a:noFill/>
        </p:spPr>
        <p:txBody>
          <a:bodyPr wrap="square">
            <a:spAutoFit/>
          </a:bodyPr>
          <a:lstStyle/>
          <a:p>
            <a:r>
              <a:rPr lang="el-GR" sz="2000" dirty="0"/>
              <a:t>Με την αλγοριθμική προσέγγιση και ο πιο γρήγορος υπολογιστής, που μπορούμε να φτιάξουμε με ταχύτητες πολλών Teraflops, δεν μπορεί να αγγίξει και να λύσει προβλήματα τέτοιου μεγέθους ούτε σε χιλιάδες χρόνια!</a:t>
            </a:r>
          </a:p>
        </p:txBody>
      </p:sp>
    </p:spTree>
    <p:extLst>
      <p:ext uri="{BB962C8B-B14F-4D97-AF65-F5344CB8AC3E}">
        <p14:creationId xmlns:p14="http://schemas.microsoft.com/office/powerpoint/2010/main" val="1635301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5099"/>
            <a:ext cx="916229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664E3FAB-50B5-43F8-997D-AFDF03558FB5}"/>
              </a:ext>
            </a:extLst>
          </p:cNvPr>
          <p:cNvSpPr txBox="1"/>
          <p:nvPr/>
        </p:nvSpPr>
        <p:spPr>
          <a:xfrm>
            <a:off x="0" y="435385"/>
            <a:ext cx="9144000" cy="1754326"/>
          </a:xfrm>
          <a:prstGeom prst="rect">
            <a:avLst/>
          </a:prstGeom>
          <a:noFill/>
        </p:spPr>
        <p:txBody>
          <a:bodyPr wrap="square">
            <a:spAutoFit/>
          </a:bodyPr>
          <a:lstStyle/>
          <a:p>
            <a:r>
              <a:rPr lang="el-GR" dirty="0"/>
              <a:t>Το σκάκι υπήρξε το «προνομιακό» πεδίο, ένα </a:t>
            </a:r>
            <a:r>
              <a:rPr lang="el-GR" dirty="0">
                <a:solidFill>
                  <a:srgbClr val="FF0000"/>
                </a:solidFill>
              </a:rPr>
              <a:t>σύμβολο της προσπάθειας του ανθρώπου </a:t>
            </a:r>
            <a:r>
              <a:rPr lang="el-GR" dirty="0"/>
              <a:t>και της επιστήμης των υπολογιστών να φτιάξει αλγόριθμους, προγράμματα που θα ανταγωνιστούν και θα κερδίσουν την ανθρώπινη ευφυΐα. Για πολλά χρόνια θεωρούνταν, αδιανόητο ότι θα μπορούσε ένα παγκόσμιος πρωταθλητής στο σκάκι να ηττηθεί από ένα πρόγραμμα υπολογιστή. Άλλα κριτήρια, που έχει αναπτύξει η ανθρώπινη ευφυία μέσα από την </a:t>
            </a:r>
            <a:r>
              <a:rPr lang="el-GR" dirty="0">
                <a:solidFill>
                  <a:srgbClr val="FF0000"/>
                </a:solidFill>
              </a:rPr>
              <a:t>εμπειρία</a:t>
            </a:r>
            <a:r>
              <a:rPr lang="el-GR" dirty="0"/>
              <a:t>, όπως η </a:t>
            </a:r>
            <a:r>
              <a:rPr lang="el-GR" dirty="0">
                <a:solidFill>
                  <a:srgbClr val="FF0000"/>
                </a:solidFill>
              </a:rPr>
              <a:t>συνολική στρατηγική</a:t>
            </a:r>
            <a:r>
              <a:rPr lang="el-GR" dirty="0"/>
              <a:t>, η </a:t>
            </a:r>
            <a:r>
              <a:rPr lang="el-GR" dirty="0">
                <a:solidFill>
                  <a:srgbClr val="FF0000"/>
                </a:solidFill>
              </a:rPr>
              <a:t>αίσθηση του χώρου </a:t>
            </a:r>
            <a:r>
              <a:rPr lang="el-GR" dirty="0"/>
              <a:t>αποδεικνύονται πιο αποτελεσματικά</a:t>
            </a:r>
          </a:p>
        </p:txBody>
      </p:sp>
      <p:pic>
        <p:nvPicPr>
          <p:cNvPr id="46082" name="Picture 2" descr="How AI defeated the World Champions of Arcade &amp; Board Games | by Sally  Robotics | Medium">
            <a:extLst>
              <a:ext uri="{FF2B5EF4-FFF2-40B4-BE49-F238E27FC236}">
                <a16:creationId xmlns:a16="http://schemas.microsoft.com/office/drawing/2014/main" id="{AA8CF03E-4E42-43EA-984C-A0E6526E0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605" y="2261241"/>
            <a:ext cx="5114951" cy="287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74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5099"/>
            <a:ext cx="914399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pic>
        <p:nvPicPr>
          <p:cNvPr id="3" name="Picture 2" descr="Image result for kasparov deep blue">
            <a:extLst>
              <a:ext uri="{FF2B5EF4-FFF2-40B4-BE49-F238E27FC236}">
                <a16:creationId xmlns:a16="http://schemas.microsoft.com/office/drawing/2014/main" id="{94A5CFF6-893A-49DD-87C4-46BCA8E48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2464"/>
            <a:ext cx="6232848" cy="35122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51189E-4DBC-4BC2-AC58-A987BBBD7FCB}"/>
              </a:ext>
            </a:extLst>
          </p:cNvPr>
          <p:cNvSpPr txBox="1"/>
          <p:nvPr/>
        </p:nvSpPr>
        <p:spPr>
          <a:xfrm>
            <a:off x="6251756" y="1004422"/>
            <a:ext cx="2892244" cy="3139321"/>
          </a:xfrm>
          <a:prstGeom prst="rect">
            <a:avLst/>
          </a:prstGeom>
          <a:noFill/>
        </p:spPr>
        <p:txBody>
          <a:bodyPr wrap="square">
            <a:spAutoFit/>
          </a:bodyPr>
          <a:lstStyle/>
          <a:p>
            <a:r>
              <a:rPr lang="el-GR" dirty="0"/>
              <a:t>Το συμβολικό χρονικό σημείο σταθμός, που κέρδισε την παγκόσμια δημοσιότητα, υπήρξε το </a:t>
            </a:r>
            <a:r>
              <a:rPr lang="el-GR" dirty="0">
                <a:solidFill>
                  <a:srgbClr val="FF0000"/>
                </a:solidFill>
              </a:rPr>
              <a:t>1997</a:t>
            </a:r>
            <a:r>
              <a:rPr lang="el-GR" dirty="0"/>
              <a:t>, όταν ο παγκόσμιος πρωταθλητής </a:t>
            </a:r>
            <a:r>
              <a:rPr lang="el-GR" dirty="0">
                <a:solidFill>
                  <a:srgbClr val="FF0000"/>
                </a:solidFill>
              </a:rPr>
              <a:t>Garry Kasparov έχασε με 3.5-2.5 από τον Deep Blue</a:t>
            </a:r>
            <a:r>
              <a:rPr lang="el-GR" dirty="0"/>
              <a:t>, ένα ειδικά κατασκευασμένο υπολογιστή της IBM για να παίζει σκάκι.</a:t>
            </a:r>
          </a:p>
        </p:txBody>
      </p:sp>
    </p:spTree>
    <p:extLst>
      <p:ext uri="{BB962C8B-B14F-4D97-AF65-F5344CB8AC3E}">
        <p14:creationId xmlns:p14="http://schemas.microsoft.com/office/powerpoint/2010/main" val="1490201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hlinkClick r:id="rId2"/>
            <a:extLst>
              <a:ext uri="{FF2B5EF4-FFF2-40B4-BE49-F238E27FC236}">
                <a16:creationId xmlns:a16="http://schemas.microsoft.com/office/drawing/2014/main" id="{50DDFAA1-827D-47F3-8DAA-80E822B027D5}"/>
              </a:ext>
            </a:extLst>
          </p:cNvPr>
          <p:cNvPicPr>
            <a:picLocks noChangeAspect="1"/>
          </p:cNvPicPr>
          <p:nvPr/>
        </p:nvPicPr>
        <p:blipFill>
          <a:blip r:embed="rId3"/>
          <a:stretch>
            <a:fillRect/>
          </a:stretch>
        </p:blipFill>
        <p:spPr>
          <a:xfrm>
            <a:off x="219907" y="517205"/>
            <a:ext cx="8704185" cy="4626295"/>
          </a:xfrm>
          <a:prstGeom prst="rect">
            <a:avLst/>
          </a:prstGeom>
        </p:spPr>
      </p:pic>
      <p:sp>
        <p:nvSpPr>
          <p:cNvPr id="5" name="TextBox 4">
            <a:hlinkClick r:id="rId2"/>
            <a:extLst>
              <a:ext uri="{FF2B5EF4-FFF2-40B4-BE49-F238E27FC236}">
                <a16:creationId xmlns:a16="http://schemas.microsoft.com/office/drawing/2014/main" id="{03AB33F9-15CD-4481-8814-57F1C0D3CCC9}"/>
              </a:ext>
            </a:extLst>
          </p:cNvPr>
          <p:cNvSpPr txBox="1"/>
          <p:nvPr/>
        </p:nvSpPr>
        <p:spPr>
          <a:xfrm>
            <a:off x="1" y="0"/>
            <a:ext cx="9144000" cy="369332"/>
          </a:xfrm>
          <a:prstGeom prst="rect">
            <a:avLst/>
          </a:prstGeom>
          <a:noFill/>
        </p:spPr>
        <p:txBody>
          <a:bodyPr wrap="square">
            <a:spAutoFit/>
          </a:bodyPr>
          <a:lstStyle/>
          <a:p>
            <a:pPr algn="ctr"/>
            <a:r>
              <a:rPr lang="en-US" dirty="0">
                <a:hlinkClick r:id="rId2"/>
              </a:rPr>
              <a:t>Deep Blue vs Kasparov: How a computer beat best chess player in the world - BBC News</a:t>
            </a:r>
            <a:endParaRPr lang="el-GR" dirty="0"/>
          </a:p>
        </p:txBody>
      </p:sp>
    </p:spTree>
    <p:extLst>
      <p:ext uri="{BB962C8B-B14F-4D97-AF65-F5344CB8AC3E}">
        <p14:creationId xmlns:p14="http://schemas.microsoft.com/office/powerpoint/2010/main" val="1029046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5099"/>
            <a:ext cx="9143999" cy="646331"/>
          </a:xfrm>
          <a:prstGeom prst="rect">
            <a:avLst/>
          </a:prstGeom>
          <a:noFill/>
        </p:spPr>
        <p:txBody>
          <a:bodyPr wrap="square">
            <a:spAutoFit/>
          </a:bodyPr>
          <a:lstStyle/>
          <a:p>
            <a:pPr algn="ctr"/>
            <a:r>
              <a:rPr lang="el-GR" b="1" dirty="0">
                <a:solidFill>
                  <a:srgbClr val="FF0000"/>
                </a:solidFill>
                <a:hlinkClick r:id="rId2"/>
              </a:rPr>
              <a:t>«Με εξαπάτησαν»: Το ιστορικό λάθος του Κασπάροφ όταν ο αντίπαλος δεν έφαγε το «δηλητηριασμένο» πιόνι του</a:t>
            </a:r>
            <a:endParaRPr lang="el-GR" b="1" dirty="0">
              <a:solidFill>
                <a:srgbClr val="FF0000"/>
              </a:solidFill>
            </a:endParaRPr>
          </a:p>
        </p:txBody>
      </p:sp>
      <p:sp>
        <p:nvSpPr>
          <p:cNvPr id="5" name="TextBox 4">
            <a:extLst>
              <a:ext uri="{FF2B5EF4-FFF2-40B4-BE49-F238E27FC236}">
                <a16:creationId xmlns:a16="http://schemas.microsoft.com/office/drawing/2014/main" id="{8551189E-4DBC-4BC2-AC58-A987BBBD7FCB}"/>
              </a:ext>
            </a:extLst>
          </p:cNvPr>
          <p:cNvSpPr txBox="1"/>
          <p:nvPr/>
        </p:nvSpPr>
        <p:spPr>
          <a:xfrm>
            <a:off x="4980815" y="651430"/>
            <a:ext cx="4163185" cy="4339650"/>
          </a:xfrm>
          <a:prstGeom prst="rect">
            <a:avLst/>
          </a:prstGeom>
          <a:noFill/>
        </p:spPr>
        <p:txBody>
          <a:bodyPr wrap="square">
            <a:spAutoFit/>
          </a:bodyPr>
          <a:lstStyle/>
          <a:p>
            <a:r>
              <a:rPr lang="el-GR" sz="1200" dirty="0"/>
              <a:t>Στη δεύτερη παρτίδα ο Κασπάροφ έκανε μια από τις συνήθεις του </a:t>
            </a:r>
            <a:r>
              <a:rPr lang="el-GR" sz="1200" u="sng" dirty="0">
                <a:solidFill>
                  <a:srgbClr val="FF0000"/>
                </a:solidFill>
              </a:rPr>
              <a:t>θυσίες πιονιού για να αποκτήσει πλεονεκτική θέση, βέβαιος ότι ο «ψυχρός» αντίπαλος θα «τσιμπήσει». </a:t>
            </a:r>
            <a:r>
              <a:rPr lang="el-GR" sz="1200" dirty="0"/>
              <a:t>Προς μεγάλη έκπληξη του όμως, ο Deep Blue δεν έφαγε το «δηλητηριασμένο» πιόνι και η συνέχεια που επέλεξε έφερε τον Γκάρι σε δύσκολη θέση.</a:t>
            </a:r>
            <a:endParaRPr lang="en-US" sz="1200" dirty="0"/>
          </a:p>
          <a:p>
            <a:r>
              <a:rPr lang="el-GR" sz="1200" dirty="0"/>
              <a:t>Ο παγκόσμιος πρωταθλητής </a:t>
            </a:r>
            <a:r>
              <a:rPr lang="el-GR" sz="1200" u="sng" dirty="0"/>
              <a:t>αναστατώθηκε τόσο από την εξέλιξη, που υπέπεσε σε ένα παιδαριώδες λάθος </a:t>
            </a:r>
            <a:r>
              <a:rPr lang="el-GR" sz="1200" dirty="0"/>
              <a:t>για την κλάση του. Ενώ είχε την ευκαιρία να πάρει ισοπαλία με διαρκές «</a:t>
            </a:r>
            <a:r>
              <a:rPr lang="el-GR" sz="1200" dirty="0" err="1"/>
              <a:t>Σαχ</a:t>
            </a:r>
            <a:r>
              <a:rPr lang="el-GR" sz="1200" dirty="0"/>
              <a:t>» – κάτι που ήταν ορατό ακόμα και από κάποιους καλούς σκακιστές που παρακολουθούσαν τον αγώνα </a:t>
            </a:r>
            <a:r>
              <a:rPr lang="el-GR" sz="1200" dirty="0" err="1"/>
              <a:t>live</a:t>
            </a:r>
            <a:r>
              <a:rPr lang="el-GR" sz="1200" dirty="0"/>
              <a:t> – εγκατέλειψε την παρτίδα, φέρνοντας το ματς στο 1-1.</a:t>
            </a:r>
          </a:p>
          <a:p>
            <a:r>
              <a:rPr lang="el-GR" sz="1200" dirty="0"/>
              <a:t>Η αντίδραση του μετά το τέλος της ήταν οργισμένη. Έκανε λόγο για «βρόμικο παιχνίδι» και «εξαπάτηση», ισχυριζόμενος ότι πίσω από τις κινήσεις του Deep Blue βρισκόταν κάποιος (ή κάποιοι γκραν μετρ). </a:t>
            </a:r>
            <a:r>
              <a:rPr lang="el-GR" sz="1200" b="1" u="sng" dirty="0">
                <a:solidFill>
                  <a:srgbClr val="00B050"/>
                </a:solidFill>
              </a:rPr>
              <a:t>Χαρακτήρισε την απαντητική κίνηση του υπολογιστή (να μη φάει το πιόνι) «ανθρώπινη», διακρίνοντας βαθιά νοημοσύνη, φαντασία και δημιουργικότητα στο παιχνίδι του.</a:t>
            </a:r>
          </a:p>
          <a:p>
            <a:r>
              <a:rPr lang="el-GR" sz="1200" dirty="0"/>
              <a:t>Ήταν κάτι με το οποίο ο Ρώσος υπερπρωταθλητής </a:t>
            </a:r>
            <a:r>
              <a:rPr lang="el-GR" sz="1200" dirty="0">
                <a:solidFill>
                  <a:srgbClr val="00B050"/>
                </a:solidFill>
              </a:rPr>
              <a:t>ερχόταν για πρώτη φορά αντιμέτωπος</a:t>
            </a:r>
            <a:r>
              <a:rPr lang="el-GR" sz="1200" dirty="0"/>
              <a:t>. Η πρώτη έκδοση Deep Blue διακρινόταν ασφαλώς για την τεράστια υπολογιστική δύναμη, είχε όμως το συγκριτικό μειονέκτημα της «ψυχρής» ανάλυσης.</a:t>
            </a:r>
          </a:p>
        </p:txBody>
      </p:sp>
      <p:pic>
        <p:nvPicPr>
          <p:cNvPr id="1026" name="Picture 2">
            <a:hlinkClick r:id="rId2"/>
            <a:extLst>
              <a:ext uri="{FF2B5EF4-FFF2-40B4-BE49-F238E27FC236}">
                <a16:creationId xmlns:a16="http://schemas.microsoft.com/office/drawing/2014/main" id="{55B4A3AE-EB21-881C-1A6D-2BD31EB29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 y="891995"/>
            <a:ext cx="4962525"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23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4F05C6-0A5D-FF5C-42E6-2247B827A83F}"/>
              </a:ext>
            </a:extLst>
          </p:cNvPr>
          <p:cNvSpPr txBox="1"/>
          <p:nvPr/>
        </p:nvSpPr>
        <p:spPr>
          <a:xfrm>
            <a:off x="0" y="364122"/>
            <a:ext cx="9144000" cy="461665"/>
          </a:xfrm>
          <a:prstGeom prst="rect">
            <a:avLst/>
          </a:prstGeom>
          <a:noFill/>
        </p:spPr>
        <p:txBody>
          <a:bodyPr wrap="square">
            <a:spAutoFit/>
          </a:bodyPr>
          <a:lstStyle/>
          <a:p>
            <a:pPr algn="ctr"/>
            <a:r>
              <a:rPr lang="el-GR" sz="2400" dirty="0">
                <a:solidFill>
                  <a:srgbClr val="00B050"/>
                </a:solidFill>
              </a:rPr>
              <a:t>ΔΟΜΗ ΠΑΡΟΥΣΙΑΣΗΣ</a:t>
            </a:r>
          </a:p>
        </p:txBody>
      </p:sp>
      <p:sp>
        <p:nvSpPr>
          <p:cNvPr id="6" name="TextBox 5">
            <a:extLst>
              <a:ext uri="{FF2B5EF4-FFF2-40B4-BE49-F238E27FC236}">
                <a16:creationId xmlns:a16="http://schemas.microsoft.com/office/drawing/2014/main" id="{605DAB9B-478D-6761-0F13-4F9C1ED3B60B}"/>
              </a:ext>
            </a:extLst>
          </p:cNvPr>
          <p:cNvSpPr txBox="1"/>
          <p:nvPr/>
        </p:nvSpPr>
        <p:spPr>
          <a:xfrm>
            <a:off x="0" y="984755"/>
            <a:ext cx="9144000" cy="1631216"/>
          </a:xfrm>
          <a:prstGeom prst="rect">
            <a:avLst/>
          </a:prstGeom>
          <a:noFill/>
        </p:spPr>
        <p:txBody>
          <a:bodyPr wrap="square">
            <a:spAutoFit/>
          </a:bodyPr>
          <a:lstStyle/>
          <a:p>
            <a:pPr marL="342900" indent="-342900">
              <a:buAutoNum type="arabicPeriod"/>
            </a:pPr>
            <a:r>
              <a:rPr lang="el-GR" sz="2000" dirty="0"/>
              <a:t>Είδη προβλημάτων που επιλύουν οι υπολογιστές; Επιτεύγματα σταθμοί.</a:t>
            </a:r>
          </a:p>
          <a:p>
            <a:pPr marL="342900" indent="-342900">
              <a:buAutoNum type="arabicPeriod"/>
            </a:pPr>
            <a:r>
              <a:rPr lang="el-GR" sz="2000" dirty="0"/>
              <a:t>Σκάκι – IBM, </a:t>
            </a:r>
            <a:r>
              <a:rPr lang="el-GR" sz="2000" dirty="0" err="1"/>
              <a:t>Go</a:t>
            </a:r>
            <a:r>
              <a:rPr lang="el-GR" sz="2000" dirty="0"/>
              <a:t> - DeepMind</a:t>
            </a:r>
          </a:p>
          <a:p>
            <a:pPr marL="342900" indent="-342900">
              <a:buAutoNum type="arabicPeriod"/>
            </a:pPr>
            <a:r>
              <a:rPr lang="el-GR" sz="2000" dirty="0"/>
              <a:t>Watson - Παιχνίδια ερωτήσεων σε φυσική γλώσσα</a:t>
            </a:r>
          </a:p>
          <a:p>
            <a:pPr marL="342900" indent="-342900">
              <a:buAutoNum type="arabicPeriod"/>
            </a:pPr>
            <a:r>
              <a:rPr lang="el-GR" sz="2000" dirty="0"/>
              <a:t>Poker - Pluribus - Παιχνίδια ατελούς πληροφόρησης και στρατηγικής</a:t>
            </a:r>
          </a:p>
          <a:p>
            <a:pPr marL="342900" indent="-342900">
              <a:buAutoNum type="arabicPeriod"/>
            </a:pPr>
            <a:r>
              <a:rPr lang="el-GR" sz="2000" dirty="0"/>
              <a:t>Μηχανική μάθηση &amp; </a:t>
            </a:r>
            <a:r>
              <a:rPr lang="el-GR" sz="2000" dirty="0" err="1"/>
              <a:t>Νευρωνικά</a:t>
            </a:r>
            <a:r>
              <a:rPr lang="el-GR" sz="2000" dirty="0"/>
              <a:t> δίκτυα</a:t>
            </a:r>
          </a:p>
        </p:txBody>
      </p:sp>
      <p:pic>
        <p:nvPicPr>
          <p:cNvPr id="1026" name="Picture 2" descr="Podcast Structure: Your Audience Wants it - WorkforcePods">
            <a:extLst>
              <a:ext uri="{FF2B5EF4-FFF2-40B4-BE49-F238E27FC236}">
                <a16:creationId xmlns:a16="http://schemas.microsoft.com/office/drawing/2014/main" id="{53C6490A-C109-E084-4DCF-0DBF67B9B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4880"/>
            <a:ext cx="2595985" cy="1728620"/>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BA8CC575-A84D-9AFB-AC16-B9232F9C757A}"/>
              </a:ext>
            </a:extLst>
          </p:cNvPr>
          <p:cNvPicPr>
            <a:picLocks noChangeAspect="1"/>
          </p:cNvPicPr>
          <p:nvPr/>
        </p:nvPicPr>
        <p:blipFill>
          <a:blip r:embed="rId3"/>
          <a:stretch>
            <a:fillRect/>
          </a:stretch>
        </p:blipFill>
        <p:spPr>
          <a:xfrm>
            <a:off x="6777717" y="3358877"/>
            <a:ext cx="2357133" cy="1784623"/>
          </a:xfrm>
          <a:prstGeom prst="rect">
            <a:avLst/>
          </a:prstGeom>
        </p:spPr>
      </p:pic>
      <p:sp>
        <p:nvSpPr>
          <p:cNvPr id="2" name="TextBox 1">
            <a:extLst>
              <a:ext uri="{FF2B5EF4-FFF2-40B4-BE49-F238E27FC236}">
                <a16:creationId xmlns:a16="http://schemas.microsoft.com/office/drawing/2014/main" id="{E82F7347-9DDB-A664-B287-2B11DE3B79AC}"/>
              </a:ext>
            </a:extLst>
          </p:cNvPr>
          <p:cNvSpPr txBox="1"/>
          <p:nvPr/>
        </p:nvSpPr>
        <p:spPr>
          <a:xfrm>
            <a:off x="0" y="5099"/>
            <a:ext cx="9143999" cy="461665"/>
          </a:xfrm>
          <a:prstGeom prst="rect">
            <a:avLst/>
          </a:prstGeom>
          <a:noFill/>
        </p:spPr>
        <p:txBody>
          <a:bodyPr wrap="square">
            <a:spAutoFit/>
          </a:bodyPr>
          <a:lstStyle/>
          <a:p>
            <a:pPr algn="ctr"/>
            <a:r>
              <a:rPr lang="el-GR" sz="2400" b="1" dirty="0">
                <a:solidFill>
                  <a:srgbClr val="FF0000"/>
                </a:solidFill>
              </a:rPr>
              <a:t>Επιτεύγματα σταθμοί. Είναι τελικά έξυπνοι οι υπολογιστές;</a:t>
            </a:r>
          </a:p>
        </p:txBody>
      </p:sp>
    </p:spTree>
    <p:extLst>
      <p:ext uri="{BB962C8B-B14F-4D97-AF65-F5344CB8AC3E}">
        <p14:creationId xmlns:p14="http://schemas.microsoft.com/office/powerpoint/2010/main" val="2052038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5099"/>
            <a:ext cx="914399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pic>
        <p:nvPicPr>
          <p:cNvPr id="44034" name="Picture 2" descr="AlphaZero AI beats champion chess program after teaching itself in four  hours | DeepMind | The Guardian">
            <a:extLst>
              <a:ext uri="{FF2B5EF4-FFF2-40B4-BE49-F238E27FC236}">
                <a16:creationId xmlns:a16="http://schemas.microsoft.com/office/drawing/2014/main" id="{F3F796F5-FDB2-4CCB-9CA1-9C5538A99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4154"/>
            <a:ext cx="5715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0D10A7-3425-4B08-BCD7-2D4E3D764239}"/>
              </a:ext>
            </a:extLst>
          </p:cNvPr>
          <p:cNvSpPr txBox="1"/>
          <p:nvPr/>
        </p:nvSpPr>
        <p:spPr>
          <a:xfrm>
            <a:off x="5883408" y="891995"/>
            <a:ext cx="3260591" cy="3693319"/>
          </a:xfrm>
          <a:prstGeom prst="rect">
            <a:avLst/>
          </a:prstGeom>
          <a:noFill/>
        </p:spPr>
        <p:txBody>
          <a:bodyPr wrap="square">
            <a:spAutoFit/>
          </a:bodyPr>
          <a:lstStyle/>
          <a:p>
            <a:r>
              <a:rPr lang="el-GR" dirty="0"/>
              <a:t>Από εκεί και πέρα τα προγράμματα υπολογιστών που παίζουν σκάκι έχουν βελτιωθεί ακόμη περισσότερο κερδίζοντας με ίσους όρους το τίτλο του grandmaster και μπορούν να τρέξουν σε ένα κινητό τηλέφωνο. Σήμερα, </a:t>
            </a:r>
            <a:r>
              <a:rPr lang="el-GR" dirty="0">
                <a:solidFill>
                  <a:srgbClr val="FF0000"/>
                </a:solidFill>
              </a:rPr>
              <a:t>με 50 δολάρια μπορείς να αγοράσεις ένα πρόγραμμα που κερδίζει τους περισσότερους grandmasters</a:t>
            </a:r>
            <a:r>
              <a:rPr lang="el-GR" dirty="0"/>
              <a:t>, όπως ισχυρίζεται ο ίδιος ο Kasparov.</a:t>
            </a:r>
          </a:p>
        </p:txBody>
      </p:sp>
    </p:spTree>
    <p:extLst>
      <p:ext uri="{BB962C8B-B14F-4D97-AF65-F5344CB8AC3E}">
        <p14:creationId xmlns:p14="http://schemas.microsoft.com/office/powerpoint/2010/main" val="3689663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9150" y="5099"/>
            <a:ext cx="915314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BF791286-DD0D-4E9E-B7B9-F822B5999FC2}"/>
              </a:ext>
            </a:extLst>
          </p:cNvPr>
          <p:cNvSpPr txBox="1"/>
          <p:nvPr/>
        </p:nvSpPr>
        <p:spPr>
          <a:xfrm>
            <a:off x="0" y="433880"/>
            <a:ext cx="9143999" cy="1477328"/>
          </a:xfrm>
          <a:prstGeom prst="rect">
            <a:avLst/>
          </a:prstGeom>
          <a:noFill/>
        </p:spPr>
        <p:txBody>
          <a:bodyPr wrap="square">
            <a:spAutoFit/>
          </a:bodyPr>
          <a:lstStyle/>
          <a:p>
            <a:r>
              <a:rPr lang="el-GR" dirty="0"/>
              <a:t>Μια επόμενη πρόκληση για την επιστήμη των υπολογιστών υπήρξε ένα πιο σύνθετο παιχνίδι από το σκάκι, το </a:t>
            </a:r>
            <a:r>
              <a:rPr lang="el-GR" b="1" dirty="0">
                <a:solidFill>
                  <a:srgbClr val="FF0000"/>
                </a:solidFill>
                <a:hlinkClick r:id="rId2"/>
              </a:rPr>
              <a:t>Go</a:t>
            </a:r>
            <a:r>
              <a:rPr lang="el-GR" dirty="0"/>
              <a:t>. Πρόκειται για το παλιότερο ίσως παιχνίδι στρατηγικής που έχει ηλικία 2500 ετών και ξεκίνησε στην Κίνα. Είναι πολύ δημοφιλές και παίζεται κυρίως στην Ασία. Είναι πολύ πιο πολύπλοκο από το σκάκι και το πλήθος των δυνατών κινήσεων έχει υπολογιστεί ότι φθάνει τις </a:t>
            </a:r>
            <a:r>
              <a:rPr lang="el-GR" dirty="0">
                <a:solidFill>
                  <a:srgbClr val="FF0000"/>
                </a:solidFill>
              </a:rPr>
              <a:t>10</a:t>
            </a:r>
            <a:r>
              <a:rPr lang="el-GR" baseline="30000" dirty="0">
                <a:solidFill>
                  <a:srgbClr val="FF0000"/>
                </a:solidFill>
              </a:rPr>
              <a:t>170</a:t>
            </a:r>
            <a:r>
              <a:rPr lang="el-GR" dirty="0"/>
              <a:t>!</a:t>
            </a:r>
          </a:p>
        </p:txBody>
      </p:sp>
      <p:pic>
        <p:nvPicPr>
          <p:cNvPr id="39938" name="Picture 2" descr="How the game Go is played - The Verge">
            <a:extLst>
              <a:ext uri="{FF2B5EF4-FFF2-40B4-BE49-F238E27FC236}">
                <a16:creationId xmlns:a16="http://schemas.microsoft.com/office/drawing/2014/main" id="{9CB7AC37-B190-44AD-8127-726CDCEAC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015" y="1881491"/>
            <a:ext cx="4877409" cy="325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461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5099"/>
            <a:ext cx="914399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5D51B160-76E5-472B-9102-080143350112}"/>
              </a:ext>
            </a:extLst>
          </p:cNvPr>
          <p:cNvSpPr txBox="1"/>
          <p:nvPr/>
        </p:nvSpPr>
        <p:spPr>
          <a:xfrm>
            <a:off x="-1" y="520510"/>
            <a:ext cx="9143998" cy="1200329"/>
          </a:xfrm>
          <a:prstGeom prst="rect">
            <a:avLst/>
          </a:prstGeom>
          <a:noFill/>
        </p:spPr>
        <p:txBody>
          <a:bodyPr wrap="square">
            <a:spAutoFit/>
          </a:bodyPr>
          <a:lstStyle/>
          <a:p>
            <a:r>
              <a:rPr lang="el-GR" dirty="0"/>
              <a:t>Το Μάρτιο του 2016, το λογισμικό της </a:t>
            </a:r>
            <a:r>
              <a:rPr lang="el-GR" dirty="0">
                <a:hlinkClick r:id="rId2"/>
              </a:rPr>
              <a:t>DeepMind</a:t>
            </a:r>
            <a:r>
              <a:rPr lang="el-GR" dirty="0"/>
              <a:t>  (θυγατρικής εταιρίας της Google ειδικευμένης στην έρευνα για την τεχνητή νοημοσύνη) με τίτλο AlphaGo  κέρδισε με 4-1 τον παγκόσμιο πρωταθλητή του Go. Γι’ αυτό επιλέχθηκε και βραβεύτηκε από το περιοδικό Science </a:t>
            </a:r>
            <a:r>
              <a:rPr lang="el-GR" b="1" dirty="0">
                <a:solidFill>
                  <a:srgbClr val="FF0000"/>
                </a:solidFill>
              </a:rPr>
              <a:t>ως το σημαντικότερο επιστημονικό επίτευγμα της χρονιάς του 2016</a:t>
            </a:r>
            <a:r>
              <a:rPr lang="el-GR" dirty="0"/>
              <a:t>.</a:t>
            </a:r>
          </a:p>
        </p:txBody>
      </p:sp>
      <p:pic>
        <p:nvPicPr>
          <p:cNvPr id="5" name="Εικόνα 4" descr="AlphaGo: its creator on the computer that learns by thinking | Artificial  intelligence (AI) | The Guardian">
            <a:extLst>
              <a:ext uri="{FF2B5EF4-FFF2-40B4-BE49-F238E27FC236}">
                <a16:creationId xmlns:a16="http://schemas.microsoft.com/office/drawing/2014/main" id="{E46CF7C3-D6F0-415A-A4B5-1904734419E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1845180"/>
            <a:ext cx="4724705" cy="2860024"/>
          </a:xfrm>
          <a:prstGeom prst="rect">
            <a:avLst/>
          </a:prstGeom>
          <a:noFill/>
          <a:ln>
            <a:noFill/>
          </a:ln>
        </p:spPr>
      </p:pic>
      <p:sp>
        <p:nvSpPr>
          <p:cNvPr id="6" name="TextBox 5">
            <a:extLst>
              <a:ext uri="{FF2B5EF4-FFF2-40B4-BE49-F238E27FC236}">
                <a16:creationId xmlns:a16="http://schemas.microsoft.com/office/drawing/2014/main" id="{11FC5492-9DEE-4974-8F55-30FA67776AEC}"/>
              </a:ext>
            </a:extLst>
          </p:cNvPr>
          <p:cNvSpPr txBox="1"/>
          <p:nvPr/>
        </p:nvSpPr>
        <p:spPr>
          <a:xfrm>
            <a:off x="0" y="4738291"/>
            <a:ext cx="2432489" cy="400110"/>
          </a:xfrm>
          <a:prstGeom prst="rect">
            <a:avLst/>
          </a:prstGeom>
          <a:noFill/>
        </p:spPr>
        <p:txBody>
          <a:bodyPr wrap="square" rtlCol="0">
            <a:spAutoFit/>
          </a:bodyPr>
          <a:lstStyle/>
          <a:p>
            <a:pPr algn="ctr"/>
            <a:r>
              <a:rPr lang="en-US" sz="2000" dirty="0"/>
              <a:t>2016 : Alphago</a:t>
            </a:r>
          </a:p>
        </p:txBody>
      </p:sp>
      <p:sp>
        <p:nvSpPr>
          <p:cNvPr id="7" name="Ορθογώνιο 6">
            <a:extLst>
              <a:ext uri="{FF2B5EF4-FFF2-40B4-BE49-F238E27FC236}">
                <a16:creationId xmlns:a16="http://schemas.microsoft.com/office/drawing/2014/main" id="{D9D8791A-33EF-4642-9424-05C0226FDE72}"/>
              </a:ext>
            </a:extLst>
          </p:cNvPr>
          <p:cNvSpPr/>
          <p:nvPr/>
        </p:nvSpPr>
        <p:spPr>
          <a:xfrm>
            <a:off x="4824935" y="4383731"/>
            <a:ext cx="4139467" cy="369332"/>
          </a:xfrm>
          <a:prstGeom prst="rect">
            <a:avLst/>
          </a:prstGeom>
        </p:spPr>
        <p:txBody>
          <a:bodyPr wrap="none">
            <a:spAutoFit/>
          </a:bodyPr>
          <a:lstStyle/>
          <a:p>
            <a:r>
              <a:rPr lang="en-US" dirty="0">
                <a:hlinkClick r:id="rId4"/>
              </a:rPr>
              <a:t>https://deepmind.com/research/alphago/</a:t>
            </a:r>
            <a:endParaRPr lang="el-GR" dirty="0"/>
          </a:p>
        </p:txBody>
      </p:sp>
      <p:sp>
        <p:nvSpPr>
          <p:cNvPr id="8" name="Ορθογώνιο 7">
            <a:extLst>
              <a:ext uri="{FF2B5EF4-FFF2-40B4-BE49-F238E27FC236}">
                <a16:creationId xmlns:a16="http://schemas.microsoft.com/office/drawing/2014/main" id="{D5FC4901-7ED8-4881-9124-5613BCC32485}"/>
              </a:ext>
            </a:extLst>
          </p:cNvPr>
          <p:cNvSpPr/>
          <p:nvPr/>
        </p:nvSpPr>
        <p:spPr>
          <a:xfrm>
            <a:off x="3197655" y="4800921"/>
            <a:ext cx="5946345" cy="276999"/>
          </a:xfrm>
          <a:prstGeom prst="rect">
            <a:avLst/>
          </a:prstGeom>
        </p:spPr>
        <p:txBody>
          <a:bodyPr wrap="square">
            <a:spAutoFit/>
          </a:bodyPr>
          <a:lstStyle/>
          <a:p>
            <a:r>
              <a:rPr lang="en-US" sz="1200" dirty="0">
                <a:hlinkClick r:id="rId5"/>
              </a:rPr>
              <a:t>https://techcrunch.com/2017/05/24/alphago-beats-planets-best-human-go-player-ke-jie/</a:t>
            </a:r>
            <a:endParaRPr lang="el-GR" sz="1200" dirty="0"/>
          </a:p>
        </p:txBody>
      </p:sp>
      <p:sp>
        <p:nvSpPr>
          <p:cNvPr id="10" name="TextBox 9">
            <a:extLst>
              <a:ext uri="{FF2B5EF4-FFF2-40B4-BE49-F238E27FC236}">
                <a16:creationId xmlns:a16="http://schemas.microsoft.com/office/drawing/2014/main" id="{D77D7658-FC05-42D6-8C17-1ED7B58D62D8}"/>
              </a:ext>
            </a:extLst>
          </p:cNvPr>
          <p:cNvSpPr txBox="1"/>
          <p:nvPr/>
        </p:nvSpPr>
        <p:spPr>
          <a:xfrm>
            <a:off x="4724705" y="1949412"/>
            <a:ext cx="4419293" cy="1754326"/>
          </a:xfrm>
          <a:prstGeom prst="rect">
            <a:avLst/>
          </a:prstGeom>
          <a:noFill/>
        </p:spPr>
        <p:txBody>
          <a:bodyPr wrap="square">
            <a:spAutoFit/>
          </a:bodyPr>
          <a:lstStyle/>
          <a:p>
            <a:r>
              <a:rPr lang="el-GR" dirty="0">
                <a:solidFill>
                  <a:srgbClr val="00B050"/>
                </a:solidFill>
              </a:rPr>
              <a:t>Ο </a:t>
            </a:r>
            <a:r>
              <a:rPr lang="el-GR" dirty="0">
                <a:solidFill>
                  <a:srgbClr val="00B050"/>
                </a:solidFill>
                <a:hlinkClick r:id="rId6"/>
              </a:rPr>
              <a:t>AlphaGo</a:t>
            </a:r>
            <a:r>
              <a:rPr lang="el-GR" dirty="0">
                <a:solidFill>
                  <a:srgbClr val="00B050"/>
                </a:solidFill>
              </a:rPr>
              <a:t> χρησιμοποιεί ένα αλγόριθμο MCTS (Monte Carlo Tree Search) με συνδυασμό τεχνικών μηχανικής μάθησης με διακλαδώσεις, και ειδικότερα με εντατική εξάσκηση με παιχνίδια με ανθρώπους και με παιχνίδια με τον υπολογιστή.</a:t>
            </a:r>
          </a:p>
        </p:txBody>
      </p:sp>
      <p:sp>
        <p:nvSpPr>
          <p:cNvPr id="11" name="TextBox 10">
            <a:extLst>
              <a:ext uri="{FF2B5EF4-FFF2-40B4-BE49-F238E27FC236}">
                <a16:creationId xmlns:a16="http://schemas.microsoft.com/office/drawing/2014/main" id="{FA79478A-BCFF-40B1-8624-2BFD438C4F4C}"/>
              </a:ext>
            </a:extLst>
          </p:cNvPr>
          <p:cNvSpPr txBox="1"/>
          <p:nvPr/>
        </p:nvSpPr>
        <p:spPr>
          <a:xfrm>
            <a:off x="5182820" y="3973638"/>
            <a:ext cx="3206805" cy="369332"/>
          </a:xfrm>
          <a:prstGeom prst="rect">
            <a:avLst/>
          </a:prstGeom>
          <a:noFill/>
        </p:spPr>
        <p:txBody>
          <a:bodyPr wrap="square">
            <a:spAutoFit/>
          </a:bodyPr>
          <a:lstStyle/>
          <a:p>
            <a:pPr algn="ctr"/>
            <a:r>
              <a:rPr lang="en-US" dirty="0">
                <a:hlinkClick r:id="rId7"/>
              </a:rPr>
              <a:t>https://twitter.com/DeepMind</a:t>
            </a:r>
            <a:endParaRPr lang="el-GR" dirty="0"/>
          </a:p>
        </p:txBody>
      </p:sp>
    </p:spTree>
    <p:extLst>
      <p:ext uri="{BB962C8B-B14F-4D97-AF65-F5344CB8AC3E}">
        <p14:creationId xmlns:p14="http://schemas.microsoft.com/office/powerpoint/2010/main" val="956590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hlinkClick r:id="rId2"/>
            <a:extLst>
              <a:ext uri="{FF2B5EF4-FFF2-40B4-BE49-F238E27FC236}">
                <a16:creationId xmlns:a16="http://schemas.microsoft.com/office/drawing/2014/main" id="{B0D03202-8589-4741-B116-E939D3EFEBE4}"/>
              </a:ext>
            </a:extLst>
          </p:cNvPr>
          <p:cNvPicPr>
            <a:picLocks noChangeAspect="1"/>
          </p:cNvPicPr>
          <p:nvPr/>
        </p:nvPicPr>
        <p:blipFill>
          <a:blip r:embed="rId3"/>
          <a:stretch>
            <a:fillRect/>
          </a:stretch>
        </p:blipFill>
        <p:spPr>
          <a:xfrm>
            <a:off x="448965" y="504872"/>
            <a:ext cx="8225063" cy="4638628"/>
          </a:xfrm>
          <a:prstGeom prst="rect">
            <a:avLst/>
          </a:prstGeom>
        </p:spPr>
      </p:pic>
      <p:sp>
        <p:nvSpPr>
          <p:cNvPr id="5" name="TextBox 4">
            <a:extLst>
              <a:ext uri="{FF2B5EF4-FFF2-40B4-BE49-F238E27FC236}">
                <a16:creationId xmlns:a16="http://schemas.microsoft.com/office/drawing/2014/main" id="{C70A91F0-3364-47E0-B470-7DA3EC9B7D95}"/>
              </a:ext>
            </a:extLst>
          </p:cNvPr>
          <p:cNvSpPr txBox="1"/>
          <p:nvPr/>
        </p:nvSpPr>
        <p:spPr>
          <a:xfrm>
            <a:off x="0" y="0"/>
            <a:ext cx="9144000" cy="523220"/>
          </a:xfrm>
          <a:prstGeom prst="rect">
            <a:avLst/>
          </a:prstGeom>
          <a:noFill/>
        </p:spPr>
        <p:txBody>
          <a:bodyPr wrap="square">
            <a:spAutoFit/>
          </a:bodyPr>
          <a:lstStyle/>
          <a:p>
            <a:pPr algn="ctr"/>
            <a:r>
              <a:rPr lang="en-US" sz="2800" b="1" dirty="0">
                <a:solidFill>
                  <a:srgbClr val="FF0000"/>
                </a:solidFill>
                <a:hlinkClick r:id="rId2"/>
              </a:rPr>
              <a:t>AlphaGo - The Movie | Full Documentary</a:t>
            </a:r>
            <a:endParaRPr lang="el-GR" sz="2800" b="1" dirty="0">
              <a:solidFill>
                <a:srgbClr val="FF0000"/>
              </a:solidFill>
            </a:endParaRPr>
          </a:p>
        </p:txBody>
      </p:sp>
    </p:spTree>
    <p:extLst>
      <p:ext uri="{BB962C8B-B14F-4D97-AF65-F5344CB8AC3E}">
        <p14:creationId xmlns:p14="http://schemas.microsoft.com/office/powerpoint/2010/main" val="406504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9150" y="5099"/>
            <a:ext cx="915314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0F96FFC8-7864-4FAA-84FE-966F7CE41DC4}"/>
              </a:ext>
            </a:extLst>
          </p:cNvPr>
          <p:cNvSpPr txBox="1"/>
          <p:nvPr/>
        </p:nvSpPr>
        <p:spPr>
          <a:xfrm>
            <a:off x="-1" y="528319"/>
            <a:ext cx="9144001" cy="1477328"/>
          </a:xfrm>
          <a:prstGeom prst="rect">
            <a:avLst/>
          </a:prstGeom>
          <a:noFill/>
        </p:spPr>
        <p:txBody>
          <a:bodyPr wrap="square">
            <a:spAutoFit/>
          </a:bodyPr>
          <a:lstStyle/>
          <a:p>
            <a:r>
              <a:rPr lang="el-GR" dirty="0"/>
              <a:t>Το 2017 το λογισμικό </a:t>
            </a:r>
            <a:r>
              <a:rPr lang="el-GR" dirty="0">
                <a:hlinkClick r:id="rId2"/>
              </a:rPr>
              <a:t>AlphaGo</a:t>
            </a:r>
            <a:r>
              <a:rPr lang="el-GR" dirty="0"/>
              <a:t> βραβεύτηκε με τη διάκριση των 9-dan από την οργανώτρια κινεζική ομοσπονδία και αποσύρθηκε από την DeepMind. Το λογισμικό διάδοχός τους ονομάστηκε </a:t>
            </a:r>
            <a:r>
              <a:rPr lang="el-GR" dirty="0">
                <a:solidFill>
                  <a:srgbClr val="FF0000"/>
                </a:solidFill>
                <a:hlinkClick r:id="rId3"/>
              </a:rPr>
              <a:t>AlphaGo Zero</a:t>
            </a:r>
            <a:r>
              <a:rPr lang="el-GR" dirty="0"/>
              <a:t>, είναι </a:t>
            </a:r>
            <a:r>
              <a:rPr lang="el-GR" b="1" u="sng" dirty="0">
                <a:solidFill>
                  <a:srgbClr val="FF0000"/>
                </a:solidFill>
              </a:rPr>
              <a:t>αυτοδίδακτο</a:t>
            </a:r>
            <a:r>
              <a:rPr lang="el-GR" dirty="0"/>
              <a:t> και κέρδισε με 100-0 τον προκάτοχό του AlphaGo. Η τελευταία έκδοση του λογισμικού ονομάζεται </a:t>
            </a:r>
            <a:r>
              <a:rPr lang="el-GR" b="1" dirty="0">
                <a:solidFill>
                  <a:srgbClr val="003296"/>
                </a:solidFill>
                <a:hlinkClick r:id="rId4"/>
              </a:rPr>
              <a:t>AlphaZero</a:t>
            </a:r>
            <a:r>
              <a:rPr lang="el-GR" dirty="0"/>
              <a:t> και θεωρείται ο καλύτερος παίκτης παγκοσμίως στο Go αλλά και στο σκάκι.</a:t>
            </a:r>
          </a:p>
        </p:txBody>
      </p:sp>
      <p:pic>
        <p:nvPicPr>
          <p:cNvPr id="37890" name="Picture 2" descr="Training and Implementing AlphaZero to play Hex | Jason's Notes">
            <a:extLst>
              <a:ext uri="{FF2B5EF4-FFF2-40B4-BE49-F238E27FC236}">
                <a16:creationId xmlns:a16="http://schemas.microsoft.com/office/drawing/2014/main" id="{836B533F-BA42-49FC-B724-45567F34D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151238"/>
            <a:ext cx="4817325" cy="30298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BB53CD-A58F-42EC-B3FD-B0973BF869C6}"/>
              </a:ext>
            </a:extLst>
          </p:cNvPr>
          <p:cNvSpPr txBox="1"/>
          <p:nvPr/>
        </p:nvSpPr>
        <p:spPr>
          <a:xfrm>
            <a:off x="4877409" y="2035749"/>
            <a:ext cx="4266590" cy="3139321"/>
          </a:xfrm>
          <a:prstGeom prst="rect">
            <a:avLst/>
          </a:prstGeom>
          <a:noFill/>
        </p:spPr>
        <p:txBody>
          <a:bodyPr wrap="square">
            <a:spAutoFit/>
          </a:bodyPr>
          <a:lstStyle/>
          <a:p>
            <a:r>
              <a:rPr lang="el-GR" dirty="0"/>
              <a:t>Η τελευταία έκδοση του λογισμικού </a:t>
            </a:r>
            <a:r>
              <a:rPr lang="el-GR" b="1" dirty="0">
                <a:solidFill>
                  <a:srgbClr val="003296"/>
                </a:solidFill>
                <a:hlinkClick r:id="rId4"/>
              </a:rPr>
              <a:t>AlphaZero</a:t>
            </a:r>
            <a:r>
              <a:rPr lang="el-GR" dirty="0"/>
              <a:t> </a:t>
            </a:r>
            <a:r>
              <a:rPr lang="el-GR" u="sng" dirty="0">
                <a:solidFill>
                  <a:srgbClr val="FF0000"/>
                </a:solidFill>
              </a:rPr>
              <a:t>εκπαιδεύεται χωρίς πρόσβαση σε προηγούμενη τεχνογνωσία ειδικών και δεδομένα άλλων παιχνιδιών</a:t>
            </a:r>
            <a:r>
              <a:rPr lang="el-GR" dirty="0"/>
              <a:t>, απαιτώντας τεράστια υπολογιστική ισχύ μετρούμενες σε χιλιάδες </a:t>
            </a:r>
            <a:r>
              <a:rPr lang="el-GR" dirty="0" err="1"/>
              <a:t>TPU’s</a:t>
            </a:r>
            <a:r>
              <a:rPr lang="el-GR" dirty="0"/>
              <a:t> . Σε μερικές ώρες εκπαίδευσης εκτιμάται ότι το AlphaZero μπορεί να παίξει σε επαγγελματικό επίπεδο </a:t>
            </a:r>
            <a:r>
              <a:rPr lang="el-GR" dirty="0">
                <a:solidFill>
                  <a:srgbClr val="FF0000"/>
                </a:solidFill>
              </a:rPr>
              <a:t>μαθαίνοντας μόνο του και παίζοντας με τον εαυτό του </a:t>
            </a:r>
            <a:r>
              <a:rPr lang="el-GR" dirty="0"/>
              <a:t>(</a:t>
            </a:r>
            <a:r>
              <a:rPr lang="el-GR" b="1" dirty="0">
                <a:solidFill>
                  <a:srgbClr val="003296"/>
                </a:solidFill>
                <a:hlinkClick r:id="rId6"/>
              </a:rPr>
              <a:t>Reinforcement Learning</a:t>
            </a:r>
            <a:r>
              <a:rPr lang="el-GR" dirty="0"/>
              <a:t>)</a:t>
            </a:r>
          </a:p>
        </p:txBody>
      </p:sp>
    </p:spTree>
    <p:extLst>
      <p:ext uri="{BB962C8B-B14F-4D97-AF65-F5344CB8AC3E}">
        <p14:creationId xmlns:p14="http://schemas.microsoft.com/office/powerpoint/2010/main" val="2489649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5099"/>
            <a:ext cx="914399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956E13B9-5EF0-46D6-88E0-E6DAAD588044}"/>
              </a:ext>
            </a:extLst>
          </p:cNvPr>
          <p:cNvSpPr txBox="1"/>
          <p:nvPr/>
        </p:nvSpPr>
        <p:spPr>
          <a:xfrm>
            <a:off x="0" y="518951"/>
            <a:ext cx="9144000" cy="1754326"/>
          </a:xfrm>
          <a:prstGeom prst="rect">
            <a:avLst/>
          </a:prstGeom>
          <a:noFill/>
        </p:spPr>
        <p:txBody>
          <a:bodyPr wrap="square">
            <a:spAutoFit/>
          </a:bodyPr>
          <a:lstStyle/>
          <a:p>
            <a:r>
              <a:rPr lang="el-GR" dirty="0"/>
              <a:t>Η τελευταία εξέλιξη (2019) ονομάζεται </a:t>
            </a:r>
            <a:r>
              <a:rPr lang="el-GR" b="1" u="sng" dirty="0">
                <a:solidFill>
                  <a:srgbClr val="FF0000"/>
                </a:solidFill>
                <a:hlinkClick r:id="rId2"/>
              </a:rPr>
              <a:t>MuZero</a:t>
            </a:r>
            <a:r>
              <a:rPr lang="el-GR" dirty="0"/>
              <a:t> και είναι ένα πρόγραμμα της DeepMind που δεν χρειάζεται προηγούμενα δεδομένα ή γνώση αλλά ούτε κανόνες παιχνιδιού. </a:t>
            </a:r>
            <a:r>
              <a:rPr lang="el-GR" dirty="0">
                <a:solidFill>
                  <a:srgbClr val="FF0000"/>
                </a:solidFill>
              </a:rPr>
              <a:t>Τα μαθαίνει όλα μόνο του</a:t>
            </a:r>
            <a:r>
              <a:rPr lang="el-GR" dirty="0"/>
              <a:t>! Έχει παρόμοιες επιδόσεις με το AlphaZero στο σκάκι, έχει κάνει νέο ρεκόρ στο Go και επιπλέον έχει μάθει και παίζει μόνο του 57 ηλεκτρονικά παιχνίδια, Atari games, «βλέποντας» χιλιάδες ώρες παιχνιδιών σε δράση. Επιπλέον, έχει καταφέρει τις αξιοσημείωτες επιδόσεις του με 20% λιγότερες υπολογιστικές απαιτήσεις.</a:t>
            </a:r>
          </a:p>
        </p:txBody>
      </p:sp>
      <p:pic>
        <p:nvPicPr>
          <p:cNvPr id="3074" name="Picture 2" descr="DeepMind Unveils MuZero, a New Agent that Mastered Chess, Shogi, Atari and  Go Without Knowing the Rules">
            <a:extLst>
              <a:ext uri="{FF2B5EF4-FFF2-40B4-BE49-F238E27FC236}">
                <a16:creationId xmlns:a16="http://schemas.microsoft.com/office/drawing/2014/main" id="{726792DB-2F91-4979-8FDD-03EE8583D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015" y="2314060"/>
            <a:ext cx="5030115" cy="282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643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1" y="5099"/>
            <a:ext cx="9144000" cy="400110"/>
          </a:xfrm>
          <a:prstGeom prst="rect">
            <a:avLst/>
          </a:prstGeom>
          <a:noFill/>
        </p:spPr>
        <p:txBody>
          <a:bodyPr wrap="square">
            <a:spAutoFit/>
          </a:bodyPr>
          <a:lstStyle/>
          <a:p>
            <a:pPr algn="ctr"/>
            <a:r>
              <a:rPr lang="el-GR" sz="2000" b="1" dirty="0">
                <a:solidFill>
                  <a:srgbClr val="FF0000"/>
                </a:solidFill>
              </a:rPr>
              <a:t>Νόμπελ Χημείας 2024 σε ειδικούς της Τεχνητής Νοημοσύνης!!!</a:t>
            </a:r>
          </a:p>
        </p:txBody>
      </p:sp>
      <p:sp>
        <p:nvSpPr>
          <p:cNvPr id="4" name="TextBox 3">
            <a:extLst>
              <a:ext uri="{FF2B5EF4-FFF2-40B4-BE49-F238E27FC236}">
                <a16:creationId xmlns:a16="http://schemas.microsoft.com/office/drawing/2014/main" id="{120F1D43-5A5A-4F51-8313-B066D32C8386}"/>
              </a:ext>
            </a:extLst>
          </p:cNvPr>
          <p:cNvSpPr txBox="1"/>
          <p:nvPr/>
        </p:nvSpPr>
        <p:spPr>
          <a:xfrm>
            <a:off x="-9150" y="405209"/>
            <a:ext cx="9153150" cy="1323439"/>
          </a:xfrm>
          <a:prstGeom prst="rect">
            <a:avLst/>
          </a:prstGeom>
          <a:noFill/>
        </p:spPr>
        <p:txBody>
          <a:bodyPr wrap="square">
            <a:spAutoFit/>
          </a:bodyPr>
          <a:lstStyle/>
          <a:p>
            <a:r>
              <a:rPr lang="el-GR" sz="1600" dirty="0"/>
              <a:t>Ντέμης </a:t>
            </a:r>
            <a:r>
              <a:rPr lang="el-GR" sz="1600" dirty="0" err="1"/>
              <a:t>Χασάμπης</a:t>
            </a:r>
            <a:r>
              <a:rPr lang="el-GR" sz="1600" dirty="0"/>
              <a:t> δεν είναι απλά ένας επιστήμονας. Πρόκειται για έναν άνθρωπο, ο οποίος από τα παιδικά του χρονιά κοιτούσε πέραν του ορίζοντα. </a:t>
            </a:r>
            <a:r>
              <a:rPr lang="el-GR" sz="1600" dirty="0" err="1"/>
              <a:t>Aφού</a:t>
            </a:r>
            <a:r>
              <a:rPr lang="el-GR" sz="1600" dirty="0"/>
              <a:t> εδώ και χρόνια αφήνει αδιάκοπα το έντονο αποτύπωμά του στο σύμπαν της τεχνητής νοημοσύνης, τώρα τιμήθηκε με το Νόμπελ Χημείας για την πρόβλεψή του περί της τρισδιάστατης δομής των πρωτεϊνών – ένα πρόβλημα που οι επιστήμονες προσπαθούσαν να λύσουν εδώ και δεκαετίες.</a:t>
            </a:r>
          </a:p>
        </p:txBody>
      </p:sp>
      <p:pic>
        <p:nvPicPr>
          <p:cNvPr id="1026" name="Picture 2" descr="Ντέμης Χασάμπης: Η κινηματογραφική ζωή ενός νομπελίστα-1">
            <a:hlinkClick r:id="rId2"/>
            <a:extLst>
              <a:ext uri="{FF2B5EF4-FFF2-40B4-BE49-F238E27FC236}">
                <a16:creationId xmlns:a16="http://schemas.microsoft.com/office/drawing/2014/main" id="{DEDF7D5D-B2C0-94D6-52E4-3563EA996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425" y="2309112"/>
            <a:ext cx="5034509" cy="28292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9BECDA-A853-C841-75B1-1EC1D52E77E8}"/>
              </a:ext>
            </a:extLst>
          </p:cNvPr>
          <p:cNvSpPr txBox="1"/>
          <p:nvPr/>
        </p:nvSpPr>
        <p:spPr>
          <a:xfrm>
            <a:off x="0" y="1728648"/>
            <a:ext cx="9144000" cy="523220"/>
          </a:xfrm>
          <a:prstGeom prst="rect">
            <a:avLst/>
          </a:prstGeom>
          <a:noFill/>
        </p:spPr>
        <p:txBody>
          <a:bodyPr wrap="square">
            <a:spAutoFit/>
          </a:bodyPr>
          <a:lstStyle/>
          <a:p>
            <a:r>
              <a:rPr lang="el-GR" sz="1400" b="0" i="0" dirty="0">
                <a:solidFill>
                  <a:srgbClr val="FF0000"/>
                </a:solidFill>
                <a:effectLst/>
                <a:latin typeface="Averta"/>
                <a:hlinkClick r:id="rId2"/>
              </a:rPr>
              <a:t>Η Σουηδική Ακαδημία Επιστημών απένειμε το φετινό Νόμπελ Χημείας στους Ντέιβιντ </a:t>
            </a:r>
            <a:r>
              <a:rPr lang="el-GR" sz="1400" b="0" i="0" dirty="0" err="1">
                <a:solidFill>
                  <a:srgbClr val="FF0000"/>
                </a:solidFill>
                <a:effectLst/>
                <a:latin typeface="Averta"/>
                <a:hlinkClick r:id="rId2"/>
              </a:rPr>
              <a:t>Μπέικερ</a:t>
            </a:r>
            <a:r>
              <a:rPr lang="el-GR" sz="1400" b="0" i="0" dirty="0">
                <a:solidFill>
                  <a:srgbClr val="FF0000"/>
                </a:solidFill>
                <a:effectLst/>
                <a:latin typeface="Averta"/>
                <a:hlinkClick r:id="rId2"/>
              </a:rPr>
              <a:t>, Ντέμη </a:t>
            </a:r>
            <a:r>
              <a:rPr lang="el-GR" sz="1400" b="0" i="0" dirty="0" err="1">
                <a:solidFill>
                  <a:srgbClr val="FF0000"/>
                </a:solidFill>
                <a:effectLst/>
                <a:latin typeface="Averta"/>
                <a:hlinkClick r:id="rId2"/>
              </a:rPr>
              <a:t>Χασάμπη</a:t>
            </a:r>
            <a:r>
              <a:rPr lang="el-GR" sz="1400" b="0" i="0" dirty="0">
                <a:solidFill>
                  <a:srgbClr val="FF0000"/>
                </a:solidFill>
                <a:effectLst/>
                <a:latin typeface="Averta"/>
                <a:hlinkClick r:id="rId2"/>
              </a:rPr>
              <a:t> και Τζον Μ. </a:t>
            </a:r>
            <a:r>
              <a:rPr lang="el-GR" sz="1400" b="0" i="0" dirty="0" err="1">
                <a:solidFill>
                  <a:srgbClr val="FF0000"/>
                </a:solidFill>
                <a:effectLst/>
                <a:latin typeface="Averta"/>
                <a:hlinkClick r:id="rId2"/>
              </a:rPr>
              <a:t>Τζάμπερ</a:t>
            </a:r>
            <a:r>
              <a:rPr lang="el-GR" sz="1400" b="0" i="0" dirty="0">
                <a:solidFill>
                  <a:srgbClr val="FF0000"/>
                </a:solidFill>
                <a:effectLst/>
                <a:latin typeface="Averta"/>
                <a:hlinkClick r:id="rId2"/>
              </a:rPr>
              <a:t> για το επιστημονικό τους έργο πάνω στις πρωτεΐνες. </a:t>
            </a:r>
            <a:endParaRPr lang="el-GR" sz="1400" dirty="0">
              <a:solidFill>
                <a:srgbClr val="FF0000"/>
              </a:solidFill>
            </a:endParaRPr>
          </a:p>
        </p:txBody>
      </p:sp>
    </p:spTree>
    <p:extLst>
      <p:ext uri="{BB962C8B-B14F-4D97-AF65-F5344CB8AC3E}">
        <p14:creationId xmlns:p14="http://schemas.microsoft.com/office/powerpoint/2010/main" val="820763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epMind graphic">
            <a:extLst>
              <a:ext uri="{FF2B5EF4-FFF2-40B4-BE49-F238E27FC236}">
                <a16:creationId xmlns:a16="http://schemas.microsoft.com/office/drawing/2014/main" id="{8C06AFEB-D046-488E-9F30-5FFB529CE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590" y="667703"/>
            <a:ext cx="4892839" cy="4479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226DB9-14C9-4BD2-AE0C-83C7F48D9C52}"/>
              </a:ext>
            </a:extLst>
          </p:cNvPr>
          <p:cNvSpPr txBox="1"/>
          <p:nvPr/>
        </p:nvSpPr>
        <p:spPr>
          <a:xfrm>
            <a:off x="0" y="5099"/>
            <a:ext cx="915942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pic>
        <p:nvPicPr>
          <p:cNvPr id="6" name="Εικόνα 5">
            <a:hlinkClick r:id="rId3"/>
            <a:extLst>
              <a:ext uri="{FF2B5EF4-FFF2-40B4-BE49-F238E27FC236}">
                <a16:creationId xmlns:a16="http://schemas.microsoft.com/office/drawing/2014/main" id="{58A15535-A322-4BA5-87E0-26DA545B311E}"/>
              </a:ext>
            </a:extLst>
          </p:cNvPr>
          <p:cNvPicPr>
            <a:picLocks noChangeAspect="1"/>
          </p:cNvPicPr>
          <p:nvPr/>
        </p:nvPicPr>
        <p:blipFill>
          <a:blip r:embed="rId4"/>
          <a:stretch>
            <a:fillRect/>
          </a:stretch>
        </p:blipFill>
        <p:spPr>
          <a:xfrm>
            <a:off x="0" y="3366598"/>
            <a:ext cx="4275740" cy="1788256"/>
          </a:xfrm>
          <a:prstGeom prst="rect">
            <a:avLst/>
          </a:prstGeom>
        </p:spPr>
      </p:pic>
      <p:sp>
        <p:nvSpPr>
          <p:cNvPr id="9" name="TextBox 8">
            <a:extLst>
              <a:ext uri="{FF2B5EF4-FFF2-40B4-BE49-F238E27FC236}">
                <a16:creationId xmlns:a16="http://schemas.microsoft.com/office/drawing/2014/main" id="{4D21681F-141A-4372-A28C-BD4F91E467D7}"/>
              </a:ext>
            </a:extLst>
          </p:cNvPr>
          <p:cNvSpPr txBox="1"/>
          <p:nvPr/>
        </p:nvSpPr>
        <p:spPr>
          <a:xfrm>
            <a:off x="296260" y="1362070"/>
            <a:ext cx="3359510" cy="461665"/>
          </a:xfrm>
          <a:prstGeom prst="rect">
            <a:avLst/>
          </a:prstGeom>
          <a:noFill/>
        </p:spPr>
        <p:txBody>
          <a:bodyPr wrap="square">
            <a:spAutoFit/>
          </a:bodyPr>
          <a:lstStyle/>
          <a:p>
            <a:pPr algn="ctr"/>
            <a:r>
              <a:rPr lang="en-US" sz="2400" dirty="0">
                <a:hlinkClick r:id="rId3"/>
              </a:rPr>
              <a:t>https://deepmind.com/</a:t>
            </a:r>
            <a:endParaRPr lang="el-GR" sz="2400" dirty="0"/>
          </a:p>
        </p:txBody>
      </p:sp>
    </p:spTree>
    <p:extLst>
      <p:ext uri="{BB962C8B-B14F-4D97-AF65-F5344CB8AC3E}">
        <p14:creationId xmlns:p14="http://schemas.microsoft.com/office/powerpoint/2010/main" val="3969573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5099"/>
            <a:ext cx="914399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2B0D0E5F-ED60-44F8-8B86-1ED0C1BA5DDF}"/>
              </a:ext>
            </a:extLst>
          </p:cNvPr>
          <p:cNvSpPr txBox="1"/>
          <p:nvPr/>
        </p:nvSpPr>
        <p:spPr>
          <a:xfrm>
            <a:off x="0" y="444406"/>
            <a:ext cx="9153150" cy="1477328"/>
          </a:xfrm>
          <a:prstGeom prst="rect">
            <a:avLst/>
          </a:prstGeom>
          <a:noFill/>
        </p:spPr>
        <p:txBody>
          <a:bodyPr wrap="square">
            <a:spAutoFit/>
          </a:bodyPr>
          <a:lstStyle/>
          <a:p>
            <a:r>
              <a:rPr lang="el-GR" dirty="0"/>
              <a:t>Η διαφορά του </a:t>
            </a:r>
            <a:r>
              <a:rPr lang="en-US" b="1" u="sng" dirty="0">
                <a:solidFill>
                  <a:srgbClr val="FF0000"/>
                </a:solidFill>
              </a:rPr>
              <a:t>Poker</a:t>
            </a:r>
            <a:r>
              <a:rPr lang="el-GR" dirty="0"/>
              <a:t> σε σχέση με το σκάκι και το Go έγκειται στο ότι πρόκειται για ένα παιχνίδι «</a:t>
            </a:r>
            <a:r>
              <a:rPr lang="el-GR" dirty="0">
                <a:solidFill>
                  <a:srgbClr val="FF0000"/>
                </a:solidFill>
              </a:rPr>
              <a:t>ατελούς πληροφόρησης</a:t>
            </a:r>
            <a:r>
              <a:rPr lang="el-GR" dirty="0"/>
              <a:t>» κάτι που δυσκολεύει ακόμη περισσότερο τα πράγματα. Σε παιχνίδια «</a:t>
            </a:r>
            <a:r>
              <a:rPr lang="el-GR" dirty="0">
                <a:solidFill>
                  <a:srgbClr val="0070C0"/>
                </a:solidFill>
              </a:rPr>
              <a:t>πλήρους πληροφόρησης</a:t>
            </a:r>
            <a:r>
              <a:rPr lang="el-GR" dirty="0"/>
              <a:t>» όπως το σκάκι και το Go οι αντίπαλοι, άνθρωπος και μηχανή γνωρίζουν όλες τις πληροφορίες που απαιτούνται προκειμένου να αποφασίσουν την επόμενη κίνησή τους. </a:t>
            </a:r>
          </a:p>
        </p:txBody>
      </p:sp>
      <p:pic>
        <p:nvPicPr>
          <p:cNvPr id="5" name="Εικόνα 4">
            <a:extLst>
              <a:ext uri="{FF2B5EF4-FFF2-40B4-BE49-F238E27FC236}">
                <a16:creationId xmlns:a16="http://schemas.microsoft.com/office/drawing/2014/main" id="{9F8ECC1C-F54F-4C0F-8001-F4A4F67926E5}"/>
              </a:ext>
            </a:extLst>
          </p:cNvPr>
          <p:cNvPicPr>
            <a:picLocks noChangeAspect="1"/>
          </p:cNvPicPr>
          <p:nvPr/>
        </p:nvPicPr>
        <p:blipFill>
          <a:blip r:embed="rId2"/>
          <a:stretch>
            <a:fillRect/>
          </a:stretch>
        </p:blipFill>
        <p:spPr>
          <a:xfrm>
            <a:off x="1670604" y="1960931"/>
            <a:ext cx="5657903" cy="3182570"/>
          </a:xfrm>
          <a:prstGeom prst="rect">
            <a:avLst/>
          </a:prstGeom>
        </p:spPr>
      </p:pic>
    </p:spTree>
    <p:extLst>
      <p:ext uri="{BB962C8B-B14F-4D97-AF65-F5344CB8AC3E}">
        <p14:creationId xmlns:p14="http://schemas.microsoft.com/office/powerpoint/2010/main" val="638258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1" y="5099"/>
            <a:ext cx="9144000"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2B0D0E5F-ED60-44F8-8B86-1ED0C1BA5DDF}"/>
              </a:ext>
            </a:extLst>
          </p:cNvPr>
          <p:cNvSpPr txBox="1"/>
          <p:nvPr/>
        </p:nvSpPr>
        <p:spPr>
          <a:xfrm>
            <a:off x="0" y="551436"/>
            <a:ext cx="9144000" cy="1200329"/>
          </a:xfrm>
          <a:prstGeom prst="rect">
            <a:avLst/>
          </a:prstGeom>
          <a:noFill/>
        </p:spPr>
        <p:txBody>
          <a:bodyPr wrap="square">
            <a:spAutoFit/>
          </a:bodyPr>
          <a:lstStyle/>
          <a:p>
            <a:r>
              <a:rPr lang="el-GR" dirty="0"/>
              <a:t>Στο </a:t>
            </a:r>
            <a:r>
              <a:rPr lang="el-GR" dirty="0">
                <a:solidFill>
                  <a:srgbClr val="FF0000"/>
                </a:solidFill>
              </a:rPr>
              <a:t>Poker</a:t>
            </a:r>
            <a:r>
              <a:rPr lang="el-GR" dirty="0"/>
              <a:t> γνωρίζεις μόνο το χαρτί που έχεις εσύ και πρέπει να σκεφτείς για τα χαρτιά που είναι στο τραπέζι, αλλά </a:t>
            </a:r>
            <a:r>
              <a:rPr lang="el-GR" u="sng" dirty="0"/>
              <a:t>δεν γνωρίζεις τα χαρτιά του αντιπάλου </a:t>
            </a:r>
            <a:r>
              <a:rPr lang="el-GR" dirty="0"/>
              <a:t>και επιπλέον πρέπει να </a:t>
            </a:r>
            <a:r>
              <a:rPr lang="el-GR" u="sng" dirty="0"/>
              <a:t>ερμηνεύσεις και να αξιολογήσεις το στοίχημα του αντιπάλου </a:t>
            </a:r>
            <a:r>
              <a:rPr lang="el-GR" dirty="0"/>
              <a:t>για τα άγνωστα χαρτιά του και επίσης τι επιχειρεί να μάθει με το στοίχημά του.</a:t>
            </a:r>
          </a:p>
        </p:txBody>
      </p:sp>
      <p:pic>
        <p:nvPicPr>
          <p:cNvPr id="5124" name="Picture 4" descr="People who are making a killing in poker">
            <a:extLst>
              <a:ext uri="{FF2B5EF4-FFF2-40B4-BE49-F238E27FC236}">
                <a16:creationId xmlns:a16="http://schemas.microsoft.com/office/drawing/2014/main" id="{BEC25D6A-D62E-406C-81CA-523C83FE9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900" y="1900566"/>
            <a:ext cx="5793640" cy="324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447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ses of Computer - javatpoint">
            <a:extLst>
              <a:ext uri="{FF2B5EF4-FFF2-40B4-BE49-F238E27FC236}">
                <a16:creationId xmlns:a16="http://schemas.microsoft.com/office/drawing/2014/main" id="{CF277E79-00D8-416C-8D5D-8336841AF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290"/>
            <a:ext cx="4899292" cy="44360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7D3885-1CF2-4D46-8FA9-617ABA3186DC}"/>
              </a:ext>
            </a:extLst>
          </p:cNvPr>
          <p:cNvSpPr txBox="1"/>
          <p:nvPr/>
        </p:nvSpPr>
        <p:spPr>
          <a:xfrm>
            <a:off x="3961180" y="5099"/>
            <a:ext cx="5191971" cy="1200329"/>
          </a:xfrm>
          <a:prstGeom prst="rect">
            <a:avLst/>
          </a:prstGeom>
          <a:noFill/>
        </p:spPr>
        <p:txBody>
          <a:bodyPr wrap="square">
            <a:spAutoFit/>
          </a:bodyPr>
          <a:lstStyle/>
          <a:p>
            <a:r>
              <a:rPr lang="en-US" sz="2400" b="1" dirty="0">
                <a:solidFill>
                  <a:srgbClr val="FF0000"/>
                </a:solidFill>
              </a:rPr>
              <a:t>H </a:t>
            </a:r>
            <a:r>
              <a:rPr lang="el-GR" sz="2400" b="1" dirty="0">
                <a:solidFill>
                  <a:srgbClr val="FF0000"/>
                </a:solidFill>
              </a:rPr>
              <a:t>επιστήμη των υπολογιστών και της πληροφορίας βρίσκεται στο κέντρο της 4</a:t>
            </a:r>
            <a:r>
              <a:rPr lang="el-GR" sz="2400" b="1" baseline="30000" dirty="0">
                <a:solidFill>
                  <a:srgbClr val="FF0000"/>
                </a:solidFill>
              </a:rPr>
              <a:t>ης</a:t>
            </a:r>
            <a:r>
              <a:rPr lang="el-GR" sz="2400" b="1" dirty="0">
                <a:solidFill>
                  <a:srgbClr val="FF0000"/>
                </a:solidFill>
              </a:rPr>
              <a:t> Βιομηχανικής επανάστασης.</a:t>
            </a:r>
          </a:p>
        </p:txBody>
      </p:sp>
      <p:sp>
        <p:nvSpPr>
          <p:cNvPr id="2" name="TextBox 1">
            <a:extLst>
              <a:ext uri="{FF2B5EF4-FFF2-40B4-BE49-F238E27FC236}">
                <a16:creationId xmlns:a16="http://schemas.microsoft.com/office/drawing/2014/main" id="{DAAA1636-94FD-78E3-286B-B46DB8903E70}"/>
              </a:ext>
            </a:extLst>
          </p:cNvPr>
          <p:cNvSpPr txBox="1"/>
          <p:nvPr/>
        </p:nvSpPr>
        <p:spPr>
          <a:xfrm>
            <a:off x="4516099" y="1350110"/>
            <a:ext cx="4637051" cy="923330"/>
          </a:xfrm>
          <a:prstGeom prst="rect">
            <a:avLst/>
          </a:prstGeom>
          <a:noFill/>
        </p:spPr>
        <p:txBody>
          <a:bodyPr wrap="square">
            <a:spAutoFit/>
          </a:bodyPr>
          <a:lstStyle/>
          <a:p>
            <a:r>
              <a:rPr lang="el-GR" dirty="0"/>
              <a:t>Γι’ αυτό είναι θεμελιώδες για όλους να αντιληφθούν τις βασικές αρχές της λειτουργίας τους</a:t>
            </a:r>
          </a:p>
        </p:txBody>
      </p:sp>
    </p:spTree>
    <p:extLst>
      <p:ext uri="{BB962C8B-B14F-4D97-AF65-F5344CB8AC3E}">
        <p14:creationId xmlns:p14="http://schemas.microsoft.com/office/powerpoint/2010/main" val="1713661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5099"/>
            <a:ext cx="9143999"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pic>
        <p:nvPicPr>
          <p:cNvPr id="6146" name="Picture 2" descr="poker gambling online">
            <a:extLst>
              <a:ext uri="{FF2B5EF4-FFF2-40B4-BE49-F238E27FC236}">
                <a16:creationId xmlns:a16="http://schemas.microsoft.com/office/drawing/2014/main" id="{E7BF9538-2E3E-452F-88E3-195CFF9B9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655" y="3408455"/>
            <a:ext cx="2586835" cy="17299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755C8D-6462-40BE-9951-457BEB6105CE}"/>
              </a:ext>
            </a:extLst>
          </p:cNvPr>
          <p:cNvSpPr txBox="1"/>
          <p:nvPr/>
        </p:nvSpPr>
        <p:spPr>
          <a:xfrm>
            <a:off x="0" y="475357"/>
            <a:ext cx="9144000" cy="646331"/>
          </a:xfrm>
          <a:prstGeom prst="rect">
            <a:avLst/>
          </a:prstGeom>
          <a:noFill/>
        </p:spPr>
        <p:txBody>
          <a:bodyPr wrap="square">
            <a:spAutoFit/>
          </a:bodyPr>
          <a:lstStyle/>
          <a:p>
            <a:pPr algn="ct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Αυτή η στρατηγική οδήγησε στην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hlinkClick r:id="rId3"/>
              </a:rPr>
              <a:t>πρώτη ήττα ανθρώπου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από πρόγραμμα υπολογιστή στο παιχνίδι του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Poker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το 2017</a:t>
            </a:r>
            <a:endParaRPr lang="el-GR" dirty="0">
              <a:solidFill>
                <a:srgbClr val="FF0000"/>
              </a:solidFill>
            </a:endParaRPr>
          </a:p>
        </p:txBody>
      </p:sp>
      <p:sp>
        <p:nvSpPr>
          <p:cNvPr id="7" name="TextBox 6">
            <a:extLst>
              <a:ext uri="{FF2B5EF4-FFF2-40B4-BE49-F238E27FC236}">
                <a16:creationId xmlns:a16="http://schemas.microsoft.com/office/drawing/2014/main" id="{B94AAEC1-5773-4AAB-8D52-447A87FB4B64}"/>
              </a:ext>
            </a:extLst>
          </p:cNvPr>
          <p:cNvSpPr txBox="1"/>
          <p:nvPr/>
        </p:nvSpPr>
        <p:spPr>
          <a:xfrm>
            <a:off x="0" y="1068726"/>
            <a:ext cx="9144000" cy="2308324"/>
          </a:xfrm>
          <a:prstGeom prst="rect">
            <a:avLst/>
          </a:prstGeom>
          <a:noFill/>
        </p:spPr>
        <p:txBody>
          <a:bodyPr wrap="square">
            <a:spAutoFit/>
          </a:bodyPr>
          <a:lstStyle/>
          <a:p>
            <a:pPr marL="285750" indent="-285750">
              <a:buFont typeface="Arial" panose="020B0604020202020204" pitchFamily="34" charset="0"/>
              <a:buChar char="•"/>
            </a:pPr>
            <a:r>
              <a:rPr lang="el-GR" dirty="0"/>
              <a:t>Το επόμενο βήμα αφορούσε την </a:t>
            </a:r>
            <a:r>
              <a:rPr lang="el-GR" u="sng" dirty="0">
                <a:solidFill>
                  <a:srgbClr val="003296"/>
                </a:solidFill>
              </a:rPr>
              <a:t>πρόκληση του ομαδικού παιχνιδιού</a:t>
            </a:r>
            <a:r>
              <a:rPr lang="el-GR" dirty="0"/>
              <a:t>, που ανεβάζει την πολυπλοκότητα των παραμέτρων που πρέπει να ληφθούν υπόψη. </a:t>
            </a:r>
          </a:p>
          <a:p>
            <a:pPr marL="285750" indent="-285750">
              <a:buFont typeface="Arial" panose="020B0604020202020204" pitchFamily="34" charset="0"/>
              <a:buChar char="•"/>
            </a:pPr>
            <a:r>
              <a:rPr lang="el-GR" dirty="0"/>
              <a:t>Στο τέλος του 2019 ένα λογισμικό με όνομα </a:t>
            </a:r>
            <a:r>
              <a:rPr lang="el-GR" dirty="0">
                <a:hlinkClick r:id="rId4"/>
              </a:rPr>
              <a:t>Pluribus</a:t>
            </a:r>
            <a:r>
              <a:rPr lang="el-GR" dirty="0"/>
              <a:t> σημείωσε εξαιρετική πρόοδο και αξιολογήθηκε με μέσο όρο καλύτερη επίδοση από τον άνθρωπο σε ένα ομαδικό παιχνίδι 6 παικτών. </a:t>
            </a:r>
          </a:p>
          <a:p>
            <a:pPr marL="285750" indent="-285750">
              <a:buFont typeface="Arial" panose="020B0604020202020204" pitchFamily="34" charset="0"/>
              <a:buChar char="•"/>
            </a:pPr>
            <a:r>
              <a:rPr lang="el-GR" dirty="0"/>
              <a:t>Διαπιστώνουμε ότι μια παλιά πρόκληση του κλάδου της τεχνητής νοημοσύνης από το 1970 και της θεωρίας παιγνίων από το 1950, που σχετίζεται με τη «μηχανική» επίλυση παιχνιδιών ατελούς πληροφόρησης σημείωσε εξαιρετική πρόοδο τα τελευταία 2-3 χρόνια.</a:t>
            </a:r>
          </a:p>
        </p:txBody>
      </p:sp>
    </p:spTree>
    <p:extLst>
      <p:ext uri="{BB962C8B-B14F-4D97-AF65-F5344CB8AC3E}">
        <p14:creationId xmlns:p14="http://schemas.microsoft.com/office/powerpoint/2010/main" val="3178886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D519E0-9717-413A-A729-D3D3249153B9}"/>
              </a:ext>
            </a:extLst>
          </p:cNvPr>
          <p:cNvSpPr txBox="1"/>
          <p:nvPr/>
        </p:nvSpPr>
        <p:spPr>
          <a:xfrm>
            <a:off x="0" y="712985"/>
            <a:ext cx="9143999" cy="2462213"/>
          </a:xfrm>
          <a:prstGeom prst="rect">
            <a:avLst/>
          </a:prstGeom>
          <a:noFill/>
        </p:spPr>
        <p:txBody>
          <a:bodyPr wrap="square">
            <a:spAutoFit/>
          </a:bodyPr>
          <a:lstStyle/>
          <a:p>
            <a:r>
              <a:rPr lang="el-GR" sz="1400" dirty="0"/>
              <a:t>Μολονότι η τεχνητή νοημοσύνη είχε έως τώρα να επιδείξει σημαντικές επιτυχίες και νίκες απέναντι στους ανθρώπους σε ανταγωνιστικά παιγνίδια δύο παικτών, όπως το </a:t>
            </a:r>
            <a:r>
              <a:rPr lang="el-GR" sz="1400" b="1" dirty="0">
                <a:solidFill>
                  <a:srgbClr val="1D3A00"/>
                </a:solidFill>
              </a:rPr>
              <a:t>σκάκι</a:t>
            </a:r>
            <a:r>
              <a:rPr lang="el-GR" sz="1400" dirty="0"/>
              <a:t> και το </a:t>
            </a:r>
            <a:r>
              <a:rPr lang="el-GR" sz="1400" b="1" dirty="0">
                <a:solidFill>
                  <a:srgbClr val="1D3A00"/>
                </a:solidFill>
              </a:rPr>
              <a:t>Go</a:t>
            </a:r>
            <a:r>
              <a:rPr lang="el-GR" sz="1400" dirty="0"/>
              <a:t>, τα οποία, όμως, δεν απαιτούν επικοινωνία με τους άλλους, παιγνίδια όπως το Diplomacy θεωρούνται πιο δύσκολα για μία «έξυπνη» μηχανή, επειδή </a:t>
            </a:r>
            <a:r>
              <a:rPr lang="el-GR" sz="1400" b="1" u="sng" dirty="0">
                <a:solidFill>
                  <a:srgbClr val="0070C0"/>
                </a:solidFill>
              </a:rPr>
              <a:t>προϋποθέτουν ικανότητα διαπραγμάτευσης με τους συμπαίκτες σε φυσική γλώσσα, συνεργασία, πολυεπίπεδο ανταγωνισμό με πάνω από έναν παίκτη ταυτόχρονα, κινήσεις που ενέχουν ανειλικρίνεια και μπλόφες</a:t>
            </a:r>
          </a:p>
          <a:p>
            <a:r>
              <a:rPr lang="el-GR" sz="1400" dirty="0"/>
              <a:t>Το νέο σύστημα που αναπτύχθηκε από την ομάδα FAIR διαθέτει δύο υποσυστήματα: Ένα διαλογικό και ένα στρατηγικού συλλογισμού. Χάρη στους νέους αλγόριθμους μάθησης που διαθέτει, όχι μόνο είναι ικανό να μιμείται τη φυσική γλώσσα, αλλά -ακόμη πιο σημαντικό- </a:t>
            </a:r>
            <a:r>
              <a:rPr lang="el-GR" sz="1400" b="1" dirty="0">
                <a:solidFill>
                  <a:srgbClr val="FF0000"/>
                </a:solidFill>
              </a:rPr>
              <a:t>μπορεί να αναλύει τους στόχους, τις πεποιθήσεις και τις προθέσεις </a:t>
            </a:r>
            <a:r>
              <a:rPr lang="el-GR" sz="1400" dirty="0"/>
              <a:t>των επτά ανθρώπων συμπαικτών με βάση τις κινήσεις τους πάνω στον χάρτη του παιγνιδιού, χρησιμοποιώντας στη συνέχεια αυτές τις πληροφορίες για να χαράξει </a:t>
            </a:r>
            <a:r>
              <a:rPr lang="el-GR" sz="1400" b="1" dirty="0">
                <a:solidFill>
                  <a:srgbClr val="FF0000"/>
                </a:solidFill>
              </a:rPr>
              <a:t>ένα στρατηγικό σχέδιο δράσης </a:t>
            </a:r>
            <a:r>
              <a:rPr lang="el-GR" sz="1400" dirty="0"/>
              <a:t>που λαμβάνει υπόψη τα ποικίλα και συχνά αντικρουόμενα συμφέροντα για να προτείνει έναν συντονισμό με βάση το αμοιβαίο όφελος. </a:t>
            </a:r>
          </a:p>
        </p:txBody>
      </p:sp>
      <p:sp>
        <p:nvSpPr>
          <p:cNvPr id="6" name="TextBox 5">
            <a:extLst>
              <a:ext uri="{FF2B5EF4-FFF2-40B4-BE49-F238E27FC236}">
                <a16:creationId xmlns:a16="http://schemas.microsoft.com/office/drawing/2014/main" id="{4EBC7930-F726-451D-AD68-B174BFBA5F21}"/>
              </a:ext>
            </a:extLst>
          </p:cNvPr>
          <p:cNvSpPr txBox="1"/>
          <p:nvPr/>
        </p:nvSpPr>
        <p:spPr>
          <a:xfrm>
            <a:off x="1" y="5099"/>
            <a:ext cx="9143998" cy="707886"/>
          </a:xfrm>
          <a:prstGeom prst="rect">
            <a:avLst/>
          </a:prstGeom>
          <a:noFill/>
        </p:spPr>
        <p:txBody>
          <a:bodyPr wrap="square">
            <a:spAutoFit/>
          </a:bodyPr>
          <a:lstStyle/>
          <a:p>
            <a:pPr algn="ctr"/>
            <a:r>
              <a:rPr lang="el-GR" sz="2000" b="1" dirty="0">
                <a:solidFill>
                  <a:srgbClr val="FF0000"/>
                </a:solidFill>
                <a:hlinkClick r:id="rId2"/>
              </a:rPr>
              <a:t>Σύστημα τεχνητής νοημοσύνης νίκησε τους ανθρώπους στο επιτραπέζιο παιχνίδι στρατηγικής Diplomacy</a:t>
            </a:r>
            <a:endParaRPr lang="el-GR" sz="2000" b="1" dirty="0">
              <a:solidFill>
                <a:srgbClr val="FF0000"/>
              </a:solidFill>
            </a:endParaRPr>
          </a:p>
        </p:txBody>
      </p:sp>
      <p:pic>
        <p:nvPicPr>
          <p:cNvPr id="4" name="Εικόνα 3">
            <a:hlinkClick r:id="rId2"/>
            <a:extLst>
              <a:ext uri="{FF2B5EF4-FFF2-40B4-BE49-F238E27FC236}">
                <a16:creationId xmlns:a16="http://schemas.microsoft.com/office/drawing/2014/main" id="{3255D421-C66A-7708-3011-09CAF6359AF5}"/>
              </a:ext>
            </a:extLst>
          </p:cNvPr>
          <p:cNvPicPr>
            <a:picLocks noChangeAspect="1"/>
          </p:cNvPicPr>
          <p:nvPr/>
        </p:nvPicPr>
        <p:blipFill>
          <a:blip r:embed="rId3"/>
          <a:stretch>
            <a:fillRect/>
          </a:stretch>
        </p:blipFill>
        <p:spPr>
          <a:xfrm>
            <a:off x="24690" y="3175198"/>
            <a:ext cx="3970330" cy="1985166"/>
          </a:xfrm>
          <a:prstGeom prst="rect">
            <a:avLst/>
          </a:prstGeom>
        </p:spPr>
      </p:pic>
      <p:sp>
        <p:nvSpPr>
          <p:cNvPr id="8" name="TextBox 7">
            <a:extLst>
              <a:ext uri="{FF2B5EF4-FFF2-40B4-BE49-F238E27FC236}">
                <a16:creationId xmlns:a16="http://schemas.microsoft.com/office/drawing/2014/main" id="{3E62C8DA-7893-FED7-AF8C-41C5269AF617}"/>
              </a:ext>
            </a:extLst>
          </p:cNvPr>
          <p:cNvSpPr txBox="1"/>
          <p:nvPr/>
        </p:nvSpPr>
        <p:spPr>
          <a:xfrm>
            <a:off x="4113885" y="4481248"/>
            <a:ext cx="4589144" cy="646331"/>
          </a:xfrm>
          <a:prstGeom prst="rect">
            <a:avLst/>
          </a:prstGeom>
          <a:noFill/>
        </p:spPr>
        <p:txBody>
          <a:bodyPr wrap="square">
            <a:spAutoFit/>
          </a:bodyPr>
          <a:lstStyle/>
          <a:p>
            <a:r>
              <a:rPr lang="en-US" dirty="0">
                <a:hlinkClick r:id="rId2"/>
              </a:rPr>
              <a:t>https://www.iefimerida.gr/tehnologia/facebook-tehnitis-noimosynis-epitrapezio-paihnidi</a:t>
            </a:r>
            <a:endParaRPr lang="el-GR" dirty="0"/>
          </a:p>
        </p:txBody>
      </p:sp>
    </p:spTree>
    <p:extLst>
      <p:ext uri="{BB962C8B-B14F-4D97-AF65-F5344CB8AC3E}">
        <p14:creationId xmlns:p14="http://schemas.microsoft.com/office/powerpoint/2010/main" val="1510280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D519E0-9717-413A-A729-D3D3249153B9}"/>
              </a:ext>
            </a:extLst>
          </p:cNvPr>
          <p:cNvSpPr txBox="1"/>
          <p:nvPr/>
        </p:nvSpPr>
        <p:spPr>
          <a:xfrm>
            <a:off x="0" y="712985"/>
            <a:ext cx="9143999" cy="1384995"/>
          </a:xfrm>
          <a:prstGeom prst="rect">
            <a:avLst/>
          </a:prstGeom>
          <a:noFill/>
        </p:spPr>
        <p:txBody>
          <a:bodyPr wrap="square">
            <a:spAutoFit/>
          </a:bodyPr>
          <a:lstStyle/>
          <a:p>
            <a:r>
              <a:rPr lang="el-GR" sz="1400" dirty="0"/>
              <a:t>Παίζοντας ανώνυμα απέναντι σε ανθρώπους σε 40 online παιγνίδια ενός «τουρνουά» Diplomacy μεταξύ Αυγούστου και Οκτωβρίου 2022, το Cicero πέτυχε υπερδιπλάσιο «σκορ» κατά μέσο όρο (25,8%) σε σχέση με τους ανθρώπους (12,4%). Το Cicero «πέρασε» ως άνθρωπος και στους 82 ανθρώπους παίκτες με τους οποίους βρέθηκε αντιμέτωπο, </a:t>
            </a:r>
            <a:r>
              <a:rPr lang="el-GR" sz="1400" b="1" dirty="0">
                <a:solidFill>
                  <a:srgbClr val="FF0000"/>
                </a:solidFill>
              </a:rPr>
              <a:t>κανένας από τους οποίους δεν κατάλαβε ότι έπαιζε με πρόγραμμα τεχνητής νοημοσύνης και όχι με άνθρωπο</a:t>
            </a:r>
            <a:r>
              <a:rPr lang="el-GR" sz="1400" dirty="0"/>
              <a:t>. Το έμαθαν εκ των υστέρων και φυσικά εξεπλάγησαν. Μόνο ένας ανέφερε (κατόπιν… εορτής) πως είχε κάποιες υποψίες ότι ένας συμπαίκτης του δεν ήταν άνθρωπος</a:t>
            </a:r>
          </a:p>
        </p:txBody>
      </p:sp>
      <p:sp>
        <p:nvSpPr>
          <p:cNvPr id="6" name="TextBox 5">
            <a:extLst>
              <a:ext uri="{FF2B5EF4-FFF2-40B4-BE49-F238E27FC236}">
                <a16:creationId xmlns:a16="http://schemas.microsoft.com/office/drawing/2014/main" id="{4EBC7930-F726-451D-AD68-B174BFBA5F21}"/>
              </a:ext>
            </a:extLst>
          </p:cNvPr>
          <p:cNvSpPr txBox="1"/>
          <p:nvPr/>
        </p:nvSpPr>
        <p:spPr>
          <a:xfrm>
            <a:off x="1" y="5099"/>
            <a:ext cx="9143998" cy="707886"/>
          </a:xfrm>
          <a:prstGeom prst="rect">
            <a:avLst/>
          </a:prstGeom>
          <a:noFill/>
        </p:spPr>
        <p:txBody>
          <a:bodyPr wrap="square">
            <a:spAutoFit/>
          </a:bodyPr>
          <a:lstStyle/>
          <a:p>
            <a:pPr algn="ctr"/>
            <a:r>
              <a:rPr lang="el-GR" sz="2000" b="1" dirty="0">
                <a:solidFill>
                  <a:srgbClr val="FF0000"/>
                </a:solidFill>
                <a:hlinkClick r:id="rId2"/>
              </a:rPr>
              <a:t>Σύστημα τεχνητής νοημοσύνης νίκησε τους ανθρώπους στο επιτραπέζιο παιχνίδι στρατηγικής Diplomacy</a:t>
            </a:r>
            <a:endParaRPr lang="el-GR" sz="2000" b="1" dirty="0">
              <a:solidFill>
                <a:srgbClr val="FF0000"/>
              </a:solidFill>
            </a:endParaRPr>
          </a:p>
        </p:txBody>
      </p:sp>
      <p:pic>
        <p:nvPicPr>
          <p:cNvPr id="3" name="Εικόνα 2">
            <a:hlinkClick r:id="rId3"/>
            <a:extLst>
              <a:ext uri="{FF2B5EF4-FFF2-40B4-BE49-F238E27FC236}">
                <a16:creationId xmlns:a16="http://schemas.microsoft.com/office/drawing/2014/main" id="{471E2AEE-48C8-150B-8409-6D752F8DF6BD}"/>
              </a:ext>
            </a:extLst>
          </p:cNvPr>
          <p:cNvPicPr>
            <a:picLocks noChangeAspect="1"/>
          </p:cNvPicPr>
          <p:nvPr/>
        </p:nvPicPr>
        <p:blipFill>
          <a:blip r:embed="rId4"/>
          <a:stretch>
            <a:fillRect/>
          </a:stretch>
        </p:blipFill>
        <p:spPr>
          <a:xfrm>
            <a:off x="0" y="2201118"/>
            <a:ext cx="5919296" cy="2937283"/>
          </a:xfrm>
          <a:prstGeom prst="rect">
            <a:avLst/>
          </a:prstGeom>
        </p:spPr>
      </p:pic>
      <p:sp>
        <p:nvSpPr>
          <p:cNvPr id="7" name="TextBox 6">
            <a:extLst>
              <a:ext uri="{FF2B5EF4-FFF2-40B4-BE49-F238E27FC236}">
                <a16:creationId xmlns:a16="http://schemas.microsoft.com/office/drawing/2014/main" id="{14DA1D5C-8F13-5810-736A-7AE97360EFFA}"/>
              </a:ext>
            </a:extLst>
          </p:cNvPr>
          <p:cNvSpPr txBox="1"/>
          <p:nvPr/>
        </p:nvSpPr>
        <p:spPr>
          <a:xfrm>
            <a:off x="5919294" y="4558725"/>
            <a:ext cx="3224705" cy="584775"/>
          </a:xfrm>
          <a:prstGeom prst="rect">
            <a:avLst/>
          </a:prstGeom>
          <a:noFill/>
        </p:spPr>
        <p:txBody>
          <a:bodyPr wrap="square">
            <a:spAutoFit/>
          </a:bodyPr>
          <a:lstStyle/>
          <a:p>
            <a:pPr algn="ctr"/>
            <a:r>
              <a:rPr lang="en-US" sz="1600" dirty="0">
                <a:hlinkClick r:id="rId3"/>
              </a:rPr>
              <a:t>https://www.youtube.com/watch?v=lNtBiZaLA0k&amp;t=2s</a:t>
            </a:r>
            <a:endParaRPr lang="el-GR" sz="1600" dirty="0"/>
          </a:p>
        </p:txBody>
      </p:sp>
      <p:sp>
        <p:nvSpPr>
          <p:cNvPr id="4" name="TextBox 3">
            <a:extLst>
              <a:ext uri="{FF2B5EF4-FFF2-40B4-BE49-F238E27FC236}">
                <a16:creationId xmlns:a16="http://schemas.microsoft.com/office/drawing/2014/main" id="{807C699C-3ECB-3D06-2CB5-D52D61D312E9}"/>
              </a:ext>
            </a:extLst>
          </p:cNvPr>
          <p:cNvSpPr txBox="1"/>
          <p:nvPr/>
        </p:nvSpPr>
        <p:spPr>
          <a:xfrm>
            <a:off x="5919294" y="3415843"/>
            <a:ext cx="3237767" cy="253916"/>
          </a:xfrm>
          <a:prstGeom prst="rect">
            <a:avLst/>
          </a:prstGeom>
          <a:noFill/>
        </p:spPr>
        <p:txBody>
          <a:bodyPr wrap="square">
            <a:spAutoFit/>
          </a:bodyPr>
          <a:lstStyle/>
          <a:p>
            <a:r>
              <a:rPr lang="en-US" sz="1050" dirty="0">
                <a:hlinkClick r:id="rId5"/>
              </a:rPr>
              <a:t>https://www.science.org/doi/10.1126/science.ade9097</a:t>
            </a:r>
            <a:endParaRPr lang="el-GR" sz="1050" dirty="0"/>
          </a:p>
        </p:txBody>
      </p:sp>
    </p:spTree>
    <p:extLst>
      <p:ext uri="{BB962C8B-B14F-4D97-AF65-F5344CB8AC3E}">
        <p14:creationId xmlns:p14="http://schemas.microsoft.com/office/powerpoint/2010/main" val="4094190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watson jeopar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5848"/>
            <a:ext cx="6034337" cy="33943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C522A2-45D3-449E-810F-03A32416BF14}"/>
              </a:ext>
            </a:extLst>
          </p:cNvPr>
          <p:cNvSpPr txBox="1"/>
          <p:nvPr/>
        </p:nvSpPr>
        <p:spPr>
          <a:xfrm>
            <a:off x="-9150" y="528319"/>
            <a:ext cx="9153150" cy="923330"/>
          </a:xfrm>
          <a:prstGeom prst="rect">
            <a:avLst/>
          </a:prstGeom>
          <a:noFill/>
        </p:spPr>
        <p:txBody>
          <a:bodyPr wrap="square">
            <a:spAutoFit/>
          </a:bodyPr>
          <a:lstStyle/>
          <a:p>
            <a:pPr algn="ctr"/>
            <a:r>
              <a:rPr lang="el-GR" dirty="0"/>
              <a:t>Το </a:t>
            </a:r>
            <a:r>
              <a:rPr lang="el-GR" dirty="0">
                <a:solidFill>
                  <a:srgbClr val="FF0000"/>
                </a:solidFill>
              </a:rPr>
              <a:t>Watson</a:t>
            </a:r>
            <a:r>
              <a:rPr lang="el-GR" dirty="0"/>
              <a:t> είναι ένα λογισμικό που είναι ικανό να </a:t>
            </a:r>
            <a:r>
              <a:rPr lang="el-GR" b="1" u="sng" dirty="0">
                <a:solidFill>
                  <a:srgbClr val="00B050"/>
                </a:solidFill>
              </a:rPr>
              <a:t>απαντά σε σύνθετες ερωτήσεις που τίθενται σε φυσική γλώσσα</a:t>
            </a:r>
            <a:r>
              <a:rPr lang="el-GR" dirty="0"/>
              <a:t>. Αναπτύχθηκε από την </a:t>
            </a:r>
            <a:r>
              <a:rPr lang="en-US" dirty="0"/>
              <a:t>IBM </a:t>
            </a:r>
            <a:r>
              <a:rPr lang="el-GR" dirty="0"/>
              <a:t>και το 2011 κέρδισε το βραβείο του 1 εκ. δολαρίων στο παιχνίδι </a:t>
            </a:r>
            <a:r>
              <a:rPr lang="en-US" sz="1800" dirty="0"/>
              <a:t>Jeopardy</a:t>
            </a:r>
            <a:endParaRPr lang="el-GR" dirty="0"/>
          </a:p>
        </p:txBody>
      </p:sp>
      <p:sp>
        <p:nvSpPr>
          <p:cNvPr id="7" name="TextBox 6">
            <a:extLst>
              <a:ext uri="{FF2B5EF4-FFF2-40B4-BE49-F238E27FC236}">
                <a16:creationId xmlns:a16="http://schemas.microsoft.com/office/drawing/2014/main" id="{B8951D4B-78B9-4935-B7EE-81EAA779B97E}"/>
              </a:ext>
            </a:extLst>
          </p:cNvPr>
          <p:cNvSpPr txBox="1"/>
          <p:nvPr/>
        </p:nvSpPr>
        <p:spPr>
          <a:xfrm>
            <a:off x="1" y="5099"/>
            <a:ext cx="9144000"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8" name="TextBox 7">
            <a:extLst>
              <a:ext uri="{FF2B5EF4-FFF2-40B4-BE49-F238E27FC236}">
                <a16:creationId xmlns:a16="http://schemas.microsoft.com/office/drawing/2014/main" id="{49976819-C290-447A-97E2-DD034367490B}"/>
              </a:ext>
            </a:extLst>
          </p:cNvPr>
          <p:cNvSpPr txBox="1"/>
          <p:nvPr/>
        </p:nvSpPr>
        <p:spPr>
          <a:xfrm>
            <a:off x="5433218" y="1439751"/>
            <a:ext cx="3359510" cy="276999"/>
          </a:xfrm>
          <a:prstGeom prst="rect">
            <a:avLst/>
          </a:prstGeom>
          <a:noFill/>
        </p:spPr>
        <p:txBody>
          <a:bodyPr wrap="square">
            <a:spAutoFit/>
          </a:bodyPr>
          <a:lstStyle/>
          <a:p>
            <a:r>
              <a:rPr lang="en-US" sz="1200" dirty="0">
                <a:hlinkClick r:id="rId3"/>
              </a:rPr>
              <a:t>https://en.wikipedia.org/wiki/Watson_(computer)</a:t>
            </a:r>
            <a:endParaRPr lang="el-GR" sz="1200" dirty="0"/>
          </a:p>
        </p:txBody>
      </p:sp>
      <p:sp>
        <p:nvSpPr>
          <p:cNvPr id="10" name="TextBox 9">
            <a:extLst>
              <a:ext uri="{FF2B5EF4-FFF2-40B4-BE49-F238E27FC236}">
                <a16:creationId xmlns:a16="http://schemas.microsoft.com/office/drawing/2014/main" id="{9A55B612-4DD4-43AD-80D6-DB0160524604}"/>
              </a:ext>
            </a:extLst>
          </p:cNvPr>
          <p:cNvSpPr txBox="1"/>
          <p:nvPr/>
        </p:nvSpPr>
        <p:spPr>
          <a:xfrm>
            <a:off x="601670" y="1408973"/>
            <a:ext cx="4584788" cy="307777"/>
          </a:xfrm>
          <a:prstGeom prst="rect">
            <a:avLst/>
          </a:prstGeom>
          <a:noFill/>
        </p:spPr>
        <p:txBody>
          <a:bodyPr wrap="square">
            <a:spAutoFit/>
          </a:bodyPr>
          <a:lstStyle/>
          <a:p>
            <a:r>
              <a:rPr lang="en-US" sz="1400" dirty="0">
                <a:hlinkClick r:id="rId4"/>
              </a:rPr>
              <a:t>https://www.youtube.com/watch?v=P18EdAKuC1U</a:t>
            </a:r>
            <a:endParaRPr lang="el-GR" sz="1400" dirty="0"/>
          </a:p>
        </p:txBody>
      </p:sp>
      <p:sp>
        <p:nvSpPr>
          <p:cNvPr id="2" name="TextBox 1">
            <a:extLst>
              <a:ext uri="{FF2B5EF4-FFF2-40B4-BE49-F238E27FC236}">
                <a16:creationId xmlns:a16="http://schemas.microsoft.com/office/drawing/2014/main" id="{E07550A7-3BF6-4720-97DC-CE814EE592BC}"/>
              </a:ext>
            </a:extLst>
          </p:cNvPr>
          <p:cNvSpPr txBox="1"/>
          <p:nvPr/>
        </p:nvSpPr>
        <p:spPr>
          <a:xfrm>
            <a:off x="6034337" y="1762916"/>
            <a:ext cx="3109663" cy="1815882"/>
          </a:xfrm>
          <a:prstGeom prst="rect">
            <a:avLst/>
          </a:prstGeom>
          <a:noFill/>
        </p:spPr>
        <p:txBody>
          <a:bodyPr wrap="square" rtlCol="0">
            <a:spAutoFit/>
          </a:bodyPr>
          <a:lstStyle/>
          <a:p>
            <a:r>
              <a:rPr lang="el-GR" sz="1600" dirty="0"/>
              <a:t>Οι ερωτήσεις δεν είναι απλά θέμα γνώσεων αλλά περιλαμβάνουν λογοπαίγνια, ευφυολογήματα. Παράδειγμα: </a:t>
            </a:r>
            <a:r>
              <a:rPr lang="en-US" sz="1600" dirty="0"/>
              <a:t>“</a:t>
            </a:r>
            <a:r>
              <a:rPr lang="el-GR" sz="1600" dirty="0">
                <a:solidFill>
                  <a:srgbClr val="FF0000"/>
                </a:solidFill>
              </a:rPr>
              <a:t>Ένα ομοιοκατάληκτο ενθύμιο του παρελθόντος στην πόλη της ομάδας </a:t>
            </a:r>
            <a:r>
              <a:rPr lang="en-US" sz="1600" dirty="0">
                <a:solidFill>
                  <a:srgbClr val="FF0000"/>
                </a:solidFill>
              </a:rPr>
              <a:t>Kings </a:t>
            </a:r>
            <a:r>
              <a:rPr lang="el-GR" sz="1600" dirty="0">
                <a:solidFill>
                  <a:srgbClr val="FF0000"/>
                </a:solidFill>
              </a:rPr>
              <a:t>του </a:t>
            </a:r>
            <a:r>
              <a:rPr lang="en-US" sz="1600" dirty="0">
                <a:solidFill>
                  <a:srgbClr val="FF0000"/>
                </a:solidFill>
              </a:rPr>
              <a:t>NBA</a:t>
            </a:r>
            <a:r>
              <a:rPr lang="en-US" sz="1600" dirty="0"/>
              <a:t>”</a:t>
            </a:r>
            <a:endParaRPr lang="el-GR" sz="1600" dirty="0"/>
          </a:p>
        </p:txBody>
      </p:sp>
    </p:spTree>
    <p:extLst>
      <p:ext uri="{BB962C8B-B14F-4D97-AF65-F5344CB8AC3E}">
        <p14:creationId xmlns:p14="http://schemas.microsoft.com/office/powerpoint/2010/main" val="108512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D519E0-9717-413A-A729-D3D3249153B9}"/>
              </a:ext>
            </a:extLst>
          </p:cNvPr>
          <p:cNvSpPr txBox="1"/>
          <p:nvPr/>
        </p:nvSpPr>
        <p:spPr>
          <a:xfrm>
            <a:off x="0" y="517181"/>
            <a:ext cx="9143999" cy="1754326"/>
          </a:xfrm>
          <a:prstGeom prst="rect">
            <a:avLst/>
          </a:prstGeom>
          <a:noFill/>
        </p:spPr>
        <p:txBody>
          <a:bodyPr wrap="square">
            <a:spAutoFit/>
          </a:bodyPr>
          <a:lstStyle/>
          <a:p>
            <a:r>
              <a:rPr lang="el-GR" dirty="0"/>
              <a:t>Οι πηγές πληροφοριών για το Watson περιλαμβάνουν εγκυκλοπαίδειες, λεξικά, άρθρα ειδήσεων και λογοτεχνικά έργα. Ο Watson χρησιμοποίησε επίσης βάσεις δεδομένων, ταξινομίες και οντολογίες, συμπεριλαμβανομένων των </a:t>
            </a:r>
            <a:r>
              <a:rPr lang="el-GR" dirty="0">
                <a:hlinkClick r:id="rId2"/>
              </a:rPr>
              <a:t>DBPedia</a:t>
            </a:r>
            <a:r>
              <a:rPr lang="el-GR" dirty="0"/>
              <a:t>, </a:t>
            </a:r>
            <a:r>
              <a:rPr lang="el-GR" dirty="0">
                <a:hlinkClick r:id="rId3"/>
              </a:rPr>
              <a:t>WordNet</a:t>
            </a:r>
            <a:r>
              <a:rPr lang="el-GR" dirty="0"/>
              <a:t> και </a:t>
            </a:r>
            <a:r>
              <a:rPr lang="el-GR" dirty="0">
                <a:hlinkClick r:id="rId4"/>
              </a:rPr>
              <a:t>Yago</a:t>
            </a:r>
            <a:r>
              <a:rPr lang="el-GR" dirty="0"/>
              <a:t>. </a:t>
            </a:r>
            <a:endParaRPr lang="en-US" dirty="0"/>
          </a:p>
          <a:p>
            <a:r>
              <a:rPr lang="el-GR" dirty="0"/>
              <a:t>Η ομάδα της IBM παρείχε στη Watson εκατομμύρια έγγραφα, συμπεριλαμβανομένων λεξικών, εγκυκλοπαίδειας και άλλου υλικού αναφοράς που θα μπορούσε να χρησιμοποιήσει για να δημιουργήσει τις γνώσεις της</a:t>
            </a:r>
          </a:p>
        </p:txBody>
      </p:sp>
      <p:sp>
        <p:nvSpPr>
          <p:cNvPr id="6" name="TextBox 5">
            <a:extLst>
              <a:ext uri="{FF2B5EF4-FFF2-40B4-BE49-F238E27FC236}">
                <a16:creationId xmlns:a16="http://schemas.microsoft.com/office/drawing/2014/main" id="{4EBC7930-F726-451D-AD68-B174BFBA5F21}"/>
              </a:ext>
            </a:extLst>
          </p:cNvPr>
          <p:cNvSpPr txBox="1"/>
          <p:nvPr/>
        </p:nvSpPr>
        <p:spPr>
          <a:xfrm>
            <a:off x="-9150" y="5099"/>
            <a:ext cx="9153149" cy="523220"/>
          </a:xfrm>
          <a:prstGeom prst="rect">
            <a:avLst/>
          </a:prstGeom>
          <a:noFill/>
        </p:spPr>
        <p:txBody>
          <a:bodyPr wrap="square">
            <a:spAutoFit/>
          </a:bodyPr>
          <a:lstStyle/>
          <a:p>
            <a:pPr algn="ctr"/>
            <a:r>
              <a:rPr lang="el-GR" sz="2800" b="1" dirty="0">
                <a:solidFill>
                  <a:srgbClr val="FF0000"/>
                </a:solidFill>
              </a:rPr>
              <a:t>Πως δουλεύουν οι υπολογιστές ; Είναι τελικά έξυπνοι;</a:t>
            </a:r>
          </a:p>
        </p:txBody>
      </p:sp>
      <p:pic>
        <p:nvPicPr>
          <p:cNvPr id="8194" name="Picture 2" descr="What is IBM Watson?&quot; 7 Videos from the Jeopardy! Era | Mental Floss">
            <a:extLst>
              <a:ext uri="{FF2B5EF4-FFF2-40B4-BE49-F238E27FC236}">
                <a16:creationId xmlns:a16="http://schemas.microsoft.com/office/drawing/2014/main" id="{9C0C51AC-78A8-4032-BE33-B39136E6E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3310" y="2224864"/>
            <a:ext cx="5182820" cy="291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518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6DC930-3107-C9D3-97BC-04D66DA2B636}"/>
              </a:ext>
            </a:extLst>
          </p:cNvPr>
          <p:cNvSpPr txBox="1"/>
          <p:nvPr/>
        </p:nvSpPr>
        <p:spPr>
          <a:xfrm>
            <a:off x="0" y="651511"/>
            <a:ext cx="9153150" cy="646331"/>
          </a:xfrm>
          <a:prstGeom prst="rect">
            <a:avLst/>
          </a:prstGeom>
          <a:noFill/>
        </p:spPr>
        <p:txBody>
          <a:bodyPr wrap="square">
            <a:spAutoFit/>
          </a:bodyPr>
          <a:lstStyle/>
          <a:p>
            <a:pPr algn="ctr"/>
            <a:r>
              <a:rPr lang="el-GR" dirty="0">
                <a:solidFill>
                  <a:srgbClr val="FF0000"/>
                </a:solidFill>
              </a:rPr>
              <a:t>Ο Watson δεν ξέρει ότι κέρδισε στο "Jeopardy!«</a:t>
            </a:r>
          </a:p>
          <a:p>
            <a:pPr algn="ctr"/>
            <a:r>
              <a:rPr lang="el-GR" dirty="0">
                <a:solidFill>
                  <a:srgbClr val="FF0000"/>
                </a:solidFill>
              </a:rPr>
              <a:t>Η IBM επινόησε ένα έξυπνο πρόγραμμα—όχι έναν υπολογιστή που μπορεί να σκεφτεί.</a:t>
            </a:r>
          </a:p>
        </p:txBody>
      </p:sp>
      <p:sp>
        <p:nvSpPr>
          <p:cNvPr id="6" name="TextBox 5">
            <a:extLst>
              <a:ext uri="{FF2B5EF4-FFF2-40B4-BE49-F238E27FC236}">
                <a16:creationId xmlns:a16="http://schemas.microsoft.com/office/drawing/2014/main" id="{4C01EA32-1709-F4DA-DBB7-0CA409ACD0BC}"/>
              </a:ext>
            </a:extLst>
          </p:cNvPr>
          <p:cNvSpPr txBox="1"/>
          <p:nvPr/>
        </p:nvSpPr>
        <p:spPr>
          <a:xfrm>
            <a:off x="0" y="-2853"/>
            <a:ext cx="9143999" cy="646331"/>
          </a:xfrm>
          <a:prstGeom prst="rect">
            <a:avLst/>
          </a:prstGeom>
          <a:noFill/>
        </p:spPr>
        <p:txBody>
          <a:bodyPr wrap="square">
            <a:spAutoFit/>
          </a:bodyPr>
          <a:lstStyle/>
          <a:p>
            <a:pPr algn="ctr"/>
            <a:r>
              <a:rPr lang="el-GR" dirty="0">
                <a:hlinkClick r:id="rId2"/>
              </a:rPr>
              <a:t>Η απάντηση του φιλοσόφου </a:t>
            </a:r>
            <a:r>
              <a:rPr lang="en-US" dirty="0">
                <a:hlinkClick r:id="rId2"/>
              </a:rPr>
              <a:t>John Searle</a:t>
            </a:r>
            <a:r>
              <a:rPr lang="el-GR" dirty="0">
                <a:hlinkClick r:id="rId2"/>
              </a:rPr>
              <a:t> </a:t>
            </a:r>
            <a:endParaRPr lang="el-GR" dirty="0"/>
          </a:p>
          <a:p>
            <a:pPr algn="ctr"/>
            <a:r>
              <a:rPr lang="el-GR" dirty="0"/>
              <a:t>(</a:t>
            </a:r>
            <a:r>
              <a:rPr lang="en-US" dirty="0"/>
              <a:t>Mr. Searle is professor of philosophy at the University of California, Berkeley</a:t>
            </a:r>
            <a:r>
              <a:rPr lang="el-GR" dirty="0"/>
              <a:t>) </a:t>
            </a:r>
            <a:r>
              <a:rPr lang="en-US" dirty="0"/>
              <a:t>Feb. 23, 2011</a:t>
            </a:r>
            <a:r>
              <a:rPr lang="el-GR" dirty="0"/>
              <a:t> </a:t>
            </a:r>
            <a:r>
              <a:rPr lang="en-US" dirty="0"/>
              <a:t>WSJ </a:t>
            </a:r>
            <a:r>
              <a:rPr lang="el-GR" dirty="0"/>
              <a:t>   </a:t>
            </a:r>
          </a:p>
        </p:txBody>
      </p:sp>
      <p:sp>
        <p:nvSpPr>
          <p:cNvPr id="8" name="TextBox 7">
            <a:extLst>
              <a:ext uri="{FF2B5EF4-FFF2-40B4-BE49-F238E27FC236}">
                <a16:creationId xmlns:a16="http://schemas.microsoft.com/office/drawing/2014/main" id="{E7B38635-96B9-8ABF-6CAA-B755221924FE}"/>
              </a:ext>
            </a:extLst>
          </p:cNvPr>
          <p:cNvSpPr txBox="1"/>
          <p:nvPr/>
        </p:nvSpPr>
        <p:spPr>
          <a:xfrm>
            <a:off x="-9151" y="1350110"/>
            <a:ext cx="9153150" cy="3539430"/>
          </a:xfrm>
          <a:prstGeom prst="rect">
            <a:avLst/>
          </a:prstGeom>
          <a:noFill/>
        </p:spPr>
        <p:txBody>
          <a:bodyPr wrap="square">
            <a:spAutoFit/>
          </a:bodyPr>
          <a:lstStyle/>
          <a:p>
            <a:r>
              <a:rPr lang="el-GR" sz="1400" dirty="0"/>
              <a:t>Η απάντηση είναι ότι ο εγκέφαλος είναι ένας αιτιώδης μηχανισμός που προκαλεί συνείδηση, κατανόηση και όλα τα υπόλοιπα. Είναι ένα όργανο όπως όλα τα άλλα, και όπως κάθε άλλο λειτουργεί με αιτιώδεις αρχές.</a:t>
            </a:r>
          </a:p>
          <a:p>
            <a:r>
              <a:rPr lang="el-GR" sz="1400" dirty="0"/>
              <a:t>Το πρόβλημα με τον ψηφιακό υπολογιστή δεν είναι ότι είναι κάτι παραπάνω από ένα μηχάνημα, για να έχουμε ανθρώπινη κατανόηση. Αντίθετα, δεν φτάνει ένα μηχάνημα. Η συνείδηση, η μηχανική διαδικασία που συμβαίνει στον εγκέφαλο, είναι θεμελιωδώς διαφορετική από αυτό που κάνει ένας υπολογιστής, που είναι ο </a:t>
            </a:r>
            <a:r>
              <a:rPr lang="el-GR" sz="1400" dirty="0">
                <a:solidFill>
                  <a:srgbClr val="00B050"/>
                </a:solidFill>
              </a:rPr>
              <a:t>υπολογισμός (</a:t>
            </a:r>
            <a:r>
              <a:rPr lang="en-US" sz="1400" dirty="0">
                <a:solidFill>
                  <a:srgbClr val="00B050"/>
                </a:solidFill>
              </a:rPr>
              <a:t>Computation)</a:t>
            </a:r>
            <a:r>
              <a:rPr lang="el-GR" sz="1400" dirty="0"/>
              <a:t>.</a:t>
            </a:r>
          </a:p>
          <a:p>
            <a:r>
              <a:rPr lang="el-GR" sz="1400" dirty="0"/>
              <a:t>Ο υπολογισμός είναι μια αφηρημένη τυπική διαδικασία, όπως η πρόσθεση.</a:t>
            </a:r>
            <a:endParaRPr lang="en-US" sz="1400" dirty="0"/>
          </a:p>
          <a:p>
            <a:r>
              <a:rPr lang="el-GR" sz="1400" dirty="0"/>
              <a:t>Σε αντίθεση με τον υπολογισμό, </a:t>
            </a:r>
            <a:r>
              <a:rPr lang="el-GR" sz="1400" u="sng" dirty="0">
                <a:solidFill>
                  <a:srgbClr val="00B050"/>
                </a:solidFill>
              </a:rPr>
              <a:t>η πραγματική ανθρώπινη σκέψη είναι ένα συμπαγές βιολογικό φαινόμενο </a:t>
            </a:r>
            <a:r>
              <a:rPr lang="el-GR" sz="1400" dirty="0"/>
              <a:t>που υπάρχει στον ανθρώπινο εγκέφαλο. Αυτό είναι σε αντίθεση με τον Watson, ο οποίος ακολουθεί απλώς έναν αλγόριθμο που του επιτρέπει να </a:t>
            </a:r>
            <a:r>
              <a:rPr lang="el-GR" sz="1400" dirty="0">
                <a:solidFill>
                  <a:srgbClr val="00B050"/>
                </a:solidFill>
              </a:rPr>
              <a:t>χειρίζεται επίσημα σύμβολα</a:t>
            </a:r>
            <a:r>
              <a:rPr lang="el-GR" sz="1400" dirty="0"/>
              <a:t>.</a:t>
            </a:r>
            <a:endParaRPr lang="en-US" sz="1400" dirty="0"/>
          </a:p>
          <a:p>
            <a:r>
              <a:rPr lang="el-GR" sz="1400" dirty="0"/>
              <a:t>Ο </a:t>
            </a:r>
            <a:r>
              <a:rPr lang="en-US" sz="1400" dirty="0"/>
              <a:t>Watson</a:t>
            </a:r>
            <a:r>
              <a:rPr lang="el-GR" sz="1400" dirty="0"/>
              <a:t> </a:t>
            </a:r>
            <a:r>
              <a:rPr lang="el-GR" sz="1400" dirty="0">
                <a:solidFill>
                  <a:srgbClr val="0070C0"/>
                </a:solidFill>
              </a:rPr>
              <a:t>δεν κατάλαβε τις ερωτήσεις, ούτε τις απαντήσεις του, ούτε ότι κάποιες από τις απαντήσεις του ήταν σωστές και κάποιες λανθασμένες, ούτε ότι έπαιζε ένα παιχνίδι, ούτε ότι κέρδισε</a:t>
            </a:r>
            <a:r>
              <a:rPr lang="el-GR" sz="1400" dirty="0"/>
              <a:t>—επειδή </a:t>
            </a:r>
            <a:r>
              <a:rPr lang="el-GR" sz="1400" b="1" u="sng" dirty="0">
                <a:solidFill>
                  <a:srgbClr val="00B0F0"/>
                </a:solidFill>
              </a:rPr>
              <a:t>δεν καταλαβαίνει τίποτα</a:t>
            </a:r>
            <a:r>
              <a:rPr lang="el-GR" sz="1400" dirty="0"/>
              <a:t>.</a:t>
            </a:r>
          </a:p>
          <a:p>
            <a:r>
              <a:rPr lang="el-GR" sz="1400" dirty="0"/>
              <a:t>Ο υπολογιστής της IBM δεν ήταν και δεν μπορούσε να έχει σχεδιαστεί για να κατανοεί. Μάλλον, </a:t>
            </a:r>
            <a:r>
              <a:rPr lang="el-GR" sz="1400" dirty="0">
                <a:solidFill>
                  <a:srgbClr val="D68B1C"/>
                </a:solidFill>
              </a:rPr>
              <a:t>σχεδιάστηκε για να προσομοιώνει την κατανόηση</a:t>
            </a:r>
            <a:r>
              <a:rPr lang="el-GR" sz="1400" dirty="0"/>
              <a:t>, να λειτουργεί σαν να καταλαβαίνει.</a:t>
            </a:r>
          </a:p>
          <a:p>
            <a:r>
              <a:rPr lang="el-GR" sz="1400" dirty="0"/>
              <a:t>Είναι μια υπεκφυγή να πούμε, όπως το έθεσαν ορισμένοι σχολιαστές, ότι </a:t>
            </a:r>
            <a:r>
              <a:rPr lang="el-GR" sz="1400" dirty="0">
                <a:solidFill>
                  <a:srgbClr val="0070C0"/>
                </a:solidFill>
              </a:rPr>
              <a:t>η κατανόηση του υπολογιστή είναι διαφορετική από την ανθρώπινη κατανόηση</a:t>
            </a:r>
            <a:r>
              <a:rPr lang="el-GR" sz="1400" dirty="0"/>
              <a:t>. Μιλώντας κυριολεκτικά, δεν υπάρχει αυτό που λέμε κατανόηση υπολογιστή. </a:t>
            </a:r>
            <a:r>
              <a:rPr lang="el-GR" sz="1400" b="1" u="sng" dirty="0">
                <a:solidFill>
                  <a:srgbClr val="0070C0"/>
                </a:solidFill>
              </a:rPr>
              <a:t>Υπάρχει μόνο προσομοίωση.</a:t>
            </a:r>
          </a:p>
        </p:txBody>
      </p:sp>
    </p:spTree>
    <p:extLst>
      <p:ext uri="{BB962C8B-B14F-4D97-AF65-F5344CB8AC3E}">
        <p14:creationId xmlns:p14="http://schemas.microsoft.com/office/powerpoint/2010/main" val="3337862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D519E0-9717-413A-A729-D3D3249153B9}"/>
              </a:ext>
            </a:extLst>
          </p:cNvPr>
          <p:cNvSpPr txBox="1"/>
          <p:nvPr/>
        </p:nvSpPr>
        <p:spPr>
          <a:xfrm>
            <a:off x="0" y="517181"/>
            <a:ext cx="9143999" cy="646331"/>
          </a:xfrm>
          <a:prstGeom prst="rect">
            <a:avLst/>
          </a:prstGeom>
          <a:noFill/>
        </p:spPr>
        <p:txBody>
          <a:bodyPr wrap="square">
            <a:spAutoFit/>
          </a:bodyPr>
          <a:lstStyle/>
          <a:p>
            <a:r>
              <a:rPr lang="el-GR" dirty="0"/>
              <a:t>Η </a:t>
            </a:r>
            <a:r>
              <a:rPr lang="en-US" dirty="0"/>
              <a:t>IBM </a:t>
            </a:r>
            <a:r>
              <a:rPr lang="el-GR" dirty="0"/>
              <a:t>εκτιμά ότι </a:t>
            </a:r>
            <a:r>
              <a:rPr lang="el-GR" b="1" dirty="0">
                <a:solidFill>
                  <a:srgbClr val="00B050"/>
                </a:solidFill>
              </a:rPr>
              <a:t>ένας άνθρωπος γιατρός θα χρειαζόταν 160 ώρες ανάγνωση κάθε βδομάδα</a:t>
            </a:r>
            <a:r>
              <a:rPr lang="el-GR" dirty="0"/>
              <a:t>, μόνο και μόνο για να παρακολουθεί τη νέα βιβλιογραφία της ειδικότητάς του!</a:t>
            </a:r>
          </a:p>
        </p:txBody>
      </p:sp>
      <p:sp>
        <p:nvSpPr>
          <p:cNvPr id="6" name="TextBox 5">
            <a:extLst>
              <a:ext uri="{FF2B5EF4-FFF2-40B4-BE49-F238E27FC236}">
                <a16:creationId xmlns:a16="http://schemas.microsoft.com/office/drawing/2014/main" id="{4EBC7930-F726-451D-AD68-B174BFBA5F21}"/>
              </a:ext>
            </a:extLst>
          </p:cNvPr>
          <p:cNvSpPr txBox="1"/>
          <p:nvPr/>
        </p:nvSpPr>
        <p:spPr>
          <a:xfrm>
            <a:off x="1" y="5099"/>
            <a:ext cx="9143998"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pic>
        <p:nvPicPr>
          <p:cNvPr id="3074" name="Picture 2" descr="How Watson Health Is Changing The Healthcare-Tech World | Articles | Big  Data | Innovation Enterprise">
            <a:extLst>
              <a:ext uri="{FF2B5EF4-FFF2-40B4-BE49-F238E27FC236}">
                <a16:creationId xmlns:a16="http://schemas.microsoft.com/office/drawing/2014/main" id="{10E84C53-6954-44F1-8194-A98440C1E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29865"/>
            <a:ext cx="4217071" cy="21085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laying Doctor with Watson: Medical Applications Expose Current Limits of  AI - DER SPIEGEL">
            <a:extLst>
              <a:ext uri="{FF2B5EF4-FFF2-40B4-BE49-F238E27FC236}">
                <a16:creationId xmlns:a16="http://schemas.microsoft.com/office/drawing/2014/main" id="{316B8242-17AA-4BDC-AABB-D24E0B5FB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259" y="1655521"/>
            <a:ext cx="4998741" cy="348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781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1" y="5099"/>
            <a:ext cx="9144000" cy="400110"/>
          </a:xfrm>
          <a:prstGeom prst="rect">
            <a:avLst/>
          </a:prstGeom>
          <a:noFill/>
        </p:spPr>
        <p:txBody>
          <a:bodyPr wrap="square">
            <a:spAutoFit/>
          </a:bodyPr>
          <a:lstStyle/>
          <a:p>
            <a:pPr algn="ctr"/>
            <a:r>
              <a:rPr lang="el-GR" sz="2000" b="1" dirty="0">
                <a:solidFill>
                  <a:srgbClr val="FF0000"/>
                </a:solidFill>
              </a:rPr>
              <a:t>Είδη προβλημάτων που επιλύουν οι υπολογιστές; Επιτεύγματα σταθμοί</a:t>
            </a:r>
          </a:p>
        </p:txBody>
      </p:sp>
      <p:sp>
        <p:nvSpPr>
          <p:cNvPr id="4" name="TextBox 3">
            <a:extLst>
              <a:ext uri="{FF2B5EF4-FFF2-40B4-BE49-F238E27FC236}">
                <a16:creationId xmlns:a16="http://schemas.microsoft.com/office/drawing/2014/main" id="{120F1D43-5A5A-4F51-8313-B066D32C8386}"/>
              </a:ext>
            </a:extLst>
          </p:cNvPr>
          <p:cNvSpPr txBox="1"/>
          <p:nvPr/>
        </p:nvSpPr>
        <p:spPr>
          <a:xfrm>
            <a:off x="0" y="433880"/>
            <a:ext cx="5946345" cy="3416320"/>
          </a:xfrm>
          <a:prstGeom prst="rect">
            <a:avLst/>
          </a:prstGeom>
          <a:noFill/>
        </p:spPr>
        <p:txBody>
          <a:bodyPr wrap="square">
            <a:spAutoFit/>
          </a:bodyPr>
          <a:lstStyle/>
          <a:p>
            <a:r>
              <a:rPr lang="el-GR" dirty="0"/>
              <a:t>Μέσα από αυτά τα κλασικά και συμβολικά παραδείγματα παιχνιδιών που περιγράψαμε, βλέπουμε ότι προκλήσεις που ξεκινούν με την επιστήμη των υπολογιστών από το 1950 περίπου και σε μεγάλο βαθμό αποτελούσαν σχετικά μακρινό όνειρο, </a:t>
            </a:r>
            <a:r>
              <a:rPr lang="el-GR" dirty="0">
                <a:solidFill>
                  <a:srgbClr val="FF0000"/>
                </a:solidFill>
              </a:rPr>
              <a:t>τα τελευταία 10 χρόνια </a:t>
            </a:r>
            <a:r>
              <a:rPr lang="en-US" dirty="0">
                <a:solidFill>
                  <a:srgbClr val="FF0000"/>
                </a:solidFill>
              </a:rPr>
              <a:t>(2010-2020) </a:t>
            </a:r>
            <a:r>
              <a:rPr lang="el-GR" dirty="0"/>
              <a:t>έχουν αντιμετωπιστεί εξαιρετικά.</a:t>
            </a:r>
          </a:p>
          <a:p>
            <a:r>
              <a:rPr lang="el-GR" dirty="0"/>
              <a:t>Ο κλάδος της </a:t>
            </a:r>
            <a:r>
              <a:rPr lang="el-GR" dirty="0">
                <a:solidFill>
                  <a:srgbClr val="FF0000"/>
                </a:solidFill>
              </a:rPr>
              <a:t>τεχνητής νοημοσύνης </a:t>
            </a:r>
            <a:r>
              <a:rPr lang="el-GR" dirty="0"/>
              <a:t>αν και πολύ παλιός, από το 1956, όσα δεν κατάφερε τόσα χρόνια θα λέγαμε ότι τα κατάφερε τα τελευταία περίπου 10 χρόνια. Πρόκειται για κάποια είδους </a:t>
            </a:r>
            <a:r>
              <a:rPr lang="el-GR" dirty="0">
                <a:solidFill>
                  <a:srgbClr val="FF0000"/>
                </a:solidFill>
              </a:rPr>
              <a:t>επανάσταση</a:t>
            </a:r>
            <a:r>
              <a:rPr lang="el-GR" dirty="0"/>
              <a:t> στο χώρο και παραπέμπει</a:t>
            </a:r>
            <a:r>
              <a:rPr lang="en-US" dirty="0"/>
              <a:t>, </a:t>
            </a:r>
            <a:r>
              <a:rPr lang="el-GR" dirty="0"/>
              <a:t>ίσως, τη σκέψη μας σε ένα νέο “</a:t>
            </a:r>
            <a:r>
              <a:rPr lang="el-GR" dirty="0">
                <a:solidFill>
                  <a:srgbClr val="0070C0"/>
                </a:solidFill>
              </a:rPr>
              <a:t>επιστημονικό παράδειγμα</a:t>
            </a:r>
            <a:r>
              <a:rPr lang="el-GR" dirty="0"/>
              <a:t>” όπως έχει εισαχθεί στο κλασικό έργο του T. Kuhn. </a:t>
            </a:r>
          </a:p>
        </p:txBody>
      </p:sp>
      <p:pic>
        <p:nvPicPr>
          <p:cNvPr id="1026" name="Picture 2" descr="Η Δομή των Επιστημονικών Επαναστάσεων, IA' Έκδοση - Thomas S. Kuhn |  Skroutz.gr">
            <a:hlinkClick r:id="rId2"/>
            <a:extLst>
              <a:ext uri="{FF2B5EF4-FFF2-40B4-BE49-F238E27FC236}">
                <a16:creationId xmlns:a16="http://schemas.microsoft.com/office/drawing/2014/main" id="{64405678-E50D-4B90-54EA-4AEFCFA97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050" y="384389"/>
            <a:ext cx="3044950" cy="475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452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16A1FE8-247D-48C8-86CF-965550F04D56}"/>
              </a:ext>
            </a:extLst>
          </p:cNvPr>
          <p:cNvPicPr>
            <a:picLocks noChangeAspect="1"/>
          </p:cNvPicPr>
          <p:nvPr/>
        </p:nvPicPr>
        <p:blipFill>
          <a:blip r:embed="rId2"/>
          <a:stretch>
            <a:fillRect/>
          </a:stretch>
        </p:blipFill>
        <p:spPr>
          <a:xfrm>
            <a:off x="1217065" y="558701"/>
            <a:ext cx="6709870" cy="4584799"/>
          </a:xfrm>
          <a:prstGeom prst="rect">
            <a:avLst/>
          </a:prstGeom>
        </p:spPr>
      </p:pic>
      <p:sp>
        <p:nvSpPr>
          <p:cNvPr id="3" name="TextBox 2">
            <a:extLst>
              <a:ext uri="{FF2B5EF4-FFF2-40B4-BE49-F238E27FC236}">
                <a16:creationId xmlns:a16="http://schemas.microsoft.com/office/drawing/2014/main" id="{E8EEE619-0486-4251-8BD1-1EA8E1E58786}"/>
              </a:ext>
            </a:extLst>
          </p:cNvPr>
          <p:cNvSpPr txBox="1"/>
          <p:nvPr/>
        </p:nvSpPr>
        <p:spPr>
          <a:xfrm>
            <a:off x="1" y="0"/>
            <a:ext cx="9144000" cy="523220"/>
          </a:xfrm>
          <a:prstGeom prst="rect">
            <a:avLst/>
          </a:prstGeom>
          <a:noFill/>
        </p:spPr>
        <p:txBody>
          <a:bodyPr wrap="square">
            <a:spAutoFit/>
          </a:bodyPr>
          <a:lstStyle/>
          <a:p>
            <a:pPr algn="ctr"/>
            <a:r>
              <a:rPr lang="el-GR" sz="2800" b="1" dirty="0">
                <a:solidFill>
                  <a:srgbClr val="FF0000"/>
                </a:solidFill>
              </a:rPr>
              <a:t>Μηχανική μάθηση</a:t>
            </a:r>
          </a:p>
        </p:txBody>
      </p:sp>
    </p:spTree>
    <p:extLst>
      <p:ext uri="{BB962C8B-B14F-4D97-AF65-F5344CB8AC3E}">
        <p14:creationId xmlns:p14="http://schemas.microsoft.com/office/powerpoint/2010/main" val="2500450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FCE028-085D-4649-B837-CA1EB8CB1C7A}"/>
              </a:ext>
            </a:extLst>
          </p:cNvPr>
          <p:cNvSpPr txBox="1"/>
          <p:nvPr/>
        </p:nvSpPr>
        <p:spPr>
          <a:xfrm>
            <a:off x="-9150" y="0"/>
            <a:ext cx="9153149" cy="523220"/>
          </a:xfrm>
          <a:prstGeom prst="rect">
            <a:avLst/>
          </a:prstGeom>
          <a:noFill/>
        </p:spPr>
        <p:txBody>
          <a:bodyPr wrap="square">
            <a:spAutoFit/>
          </a:bodyPr>
          <a:lstStyle/>
          <a:p>
            <a:pPr algn="ctr"/>
            <a:r>
              <a:rPr lang="el-GR" sz="2800" b="1" dirty="0">
                <a:solidFill>
                  <a:srgbClr val="FF0000"/>
                </a:solidFill>
              </a:rPr>
              <a:t>Μηχανική μάθηση</a:t>
            </a:r>
          </a:p>
        </p:txBody>
      </p:sp>
      <p:sp>
        <p:nvSpPr>
          <p:cNvPr id="5" name="TextBox 4">
            <a:extLst>
              <a:ext uri="{FF2B5EF4-FFF2-40B4-BE49-F238E27FC236}">
                <a16:creationId xmlns:a16="http://schemas.microsoft.com/office/drawing/2014/main" id="{4FD7B77D-870C-4683-87F5-6A54850B186F}"/>
              </a:ext>
            </a:extLst>
          </p:cNvPr>
          <p:cNvSpPr txBox="1"/>
          <p:nvPr/>
        </p:nvSpPr>
        <p:spPr>
          <a:xfrm>
            <a:off x="0" y="523220"/>
            <a:ext cx="9143999" cy="2862322"/>
          </a:xfrm>
          <a:prstGeom prst="rect">
            <a:avLst/>
          </a:prstGeom>
          <a:noFill/>
        </p:spPr>
        <p:txBody>
          <a:bodyPr wrap="square">
            <a:spAutoFit/>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Δεν θα «βασανιστούμε» εμείς να φτιάξουμε το πρόγραμμα, αλλά αφού ξέρουμε το αποτέλεσμα που θέλουμε να εξάγουμε, που θέλουμε να φθάσουμε, θα βάλουμε τον υπολογιστή να μάθει από τα δεδομένα που έχουμε και να προσαρμοστεί στο επιθυμητό αποτέλεσμα. </a:t>
            </a:r>
          </a:p>
          <a:p>
            <a:r>
              <a:rPr lang="el-GR" sz="1800" dirty="0">
                <a:effectLst/>
                <a:latin typeface="Calibri" panose="020F0502020204030204" pitchFamily="34" charset="0"/>
                <a:ea typeface="Calibri" panose="020F0502020204030204" pitchFamily="34" charset="0"/>
                <a:cs typeface="Times New Roman" panose="02020603050405020304" pitchFamily="18" charset="0"/>
              </a:rPr>
              <a:t>Άρα, επιχειρούμε να φτιάξουμε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μοντέλα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(κυρίως στατιστικά) με διάφορες τεχνικές προσεγγίσεις, τα οποία θα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εκπαιδευτούν σε δεδομένα </a:t>
            </a:r>
            <a:r>
              <a:rPr lang="el-GR" sz="1800" dirty="0">
                <a:effectLst/>
                <a:latin typeface="Calibri" panose="020F0502020204030204" pitchFamily="34" charset="0"/>
                <a:ea typeface="Calibri" panose="020F0502020204030204" pitchFamily="34" charset="0"/>
                <a:cs typeface="Times New Roman" panose="02020603050405020304" pitchFamily="18" charset="0"/>
              </a:rPr>
              <a:t>και βελτιστοποιηθούν από την μηχανή, για να επιτύχουν το καλύτερο αποτέλεσμα ομαδοποίησης ή όποιο άλλο στόχο έχουμε θέσει Μέσα από αυτή τη διαδικασία εκπαίδευσης,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ο υπολογιστής θα φτιάξει το πρόγραμμα (συναρτήσεις) </a:t>
            </a:r>
            <a:r>
              <a:rPr lang="el-GR" sz="1800" dirty="0">
                <a:effectLst/>
                <a:latin typeface="Calibri" panose="020F0502020204030204" pitchFamily="34" charset="0"/>
                <a:ea typeface="Calibri" panose="020F0502020204030204" pitchFamily="34" charset="0"/>
                <a:cs typeface="Times New Roman" panose="02020603050405020304" pitchFamily="18" charset="0"/>
              </a:rPr>
              <a:t>που με τον καλύτερο τρόπο ξεκινά από τα πειραματικά δεδομένα που διαθέτουμε και φθάνει στο αποτέλεσμα που επιθυμούμε. </a:t>
            </a:r>
            <a:endParaRPr lang="el-GR" dirty="0"/>
          </a:p>
        </p:txBody>
      </p:sp>
      <p:pic>
        <p:nvPicPr>
          <p:cNvPr id="2050" name="Picture 2" descr="RAM's Machine Learning">
            <a:extLst>
              <a:ext uri="{FF2B5EF4-FFF2-40B4-BE49-F238E27FC236}">
                <a16:creationId xmlns:a16="http://schemas.microsoft.com/office/drawing/2014/main" id="{68954B3A-91A2-4E11-B2FD-9C7552F84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75" y="3514725"/>
            <a:ext cx="762000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529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F82EF3-1AF2-42DE-AC26-9681E9C7CE31}"/>
              </a:ext>
            </a:extLst>
          </p:cNvPr>
          <p:cNvSpPr txBox="1"/>
          <p:nvPr/>
        </p:nvSpPr>
        <p:spPr>
          <a:xfrm>
            <a:off x="0" y="5099"/>
            <a:ext cx="9143999" cy="400110"/>
          </a:xfrm>
          <a:prstGeom prst="rect">
            <a:avLst/>
          </a:prstGeom>
          <a:noFill/>
        </p:spPr>
        <p:txBody>
          <a:bodyPr wrap="square">
            <a:spAutoFit/>
          </a:bodyPr>
          <a:lstStyle/>
          <a:p>
            <a:pPr algn="ctr"/>
            <a:r>
              <a:rPr lang="el-GR" sz="2000" b="1" dirty="0">
                <a:solidFill>
                  <a:srgbClr val="FF0000"/>
                </a:solidFill>
              </a:rPr>
              <a:t>Συνοπτική ιστορική αναδρομή - Υπολογιστικές μηχανές</a:t>
            </a:r>
          </a:p>
        </p:txBody>
      </p:sp>
      <p:sp>
        <p:nvSpPr>
          <p:cNvPr id="17" name="TextBox 16">
            <a:extLst>
              <a:ext uri="{FF2B5EF4-FFF2-40B4-BE49-F238E27FC236}">
                <a16:creationId xmlns:a16="http://schemas.microsoft.com/office/drawing/2014/main" id="{79E624BB-49AD-49D7-991B-ED8F137F834A}"/>
              </a:ext>
            </a:extLst>
          </p:cNvPr>
          <p:cNvSpPr txBox="1"/>
          <p:nvPr/>
        </p:nvSpPr>
        <p:spPr>
          <a:xfrm>
            <a:off x="4571999" y="406447"/>
            <a:ext cx="4572000" cy="3754874"/>
          </a:xfrm>
          <a:prstGeom prst="rect">
            <a:avLst/>
          </a:prstGeom>
          <a:noFill/>
        </p:spPr>
        <p:txBody>
          <a:bodyPr wrap="square">
            <a:spAutoFit/>
          </a:bodyPr>
          <a:lstStyle/>
          <a:p>
            <a:r>
              <a:rPr lang="el-GR" sz="1400" dirty="0"/>
              <a:t>Ο </a:t>
            </a:r>
            <a:r>
              <a:rPr lang="el-GR" sz="1400" dirty="0">
                <a:hlinkClick r:id="rId2"/>
              </a:rPr>
              <a:t>αντικείμενο</a:t>
            </a:r>
            <a:r>
              <a:rPr lang="el-GR" sz="1400" dirty="0"/>
              <a:t> αυτό, που θεωρείται ο πρώτος υπολογιστής της ανθρωπότητας είναι ένας ακτινωτός δίσκος του </a:t>
            </a:r>
            <a:r>
              <a:rPr lang="el-GR" sz="1400" dirty="0">
                <a:solidFill>
                  <a:srgbClr val="FF0000"/>
                </a:solidFill>
              </a:rPr>
              <a:t>15ου αιώνα π.Χ.</a:t>
            </a:r>
            <a:r>
              <a:rPr lang="el-GR" sz="1400" dirty="0"/>
              <a:t>, που χωρίζεται σε δύο ημικύκλια και στη μέση του εμφανίζεται ένας σταυρός. Η μήτρα με τα ανάγλυφα σύμβολα, που είχε εντοπιστεί το </a:t>
            </a:r>
            <a:r>
              <a:rPr lang="el-GR" sz="1400" dirty="0">
                <a:solidFill>
                  <a:srgbClr val="00B050"/>
                </a:solidFill>
              </a:rPr>
              <a:t>1898 στο </a:t>
            </a:r>
            <a:r>
              <a:rPr lang="el-GR" sz="1400" dirty="0">
                <a:solidFill>
                  <a:srgbClr val="00B050"/>
                </a:solidFill>
                <a:hlinkClick r:id="rId3"/>
              </a:rPr>
              <a:t>Παλαίκαστρο</a:t>
            </a:r>
            <a:r>
              <a:rPr lang="el-GR" sz="1400" dirty="0">
                <a:solidFill>
                  <a:srgbClr val="00B050"/>
                </a:solidFill>
              </a:rPr>
              <a:t> Σητείας φιλοξενείται στο Αρχαιολογικό Μουσείο Ηρακλείου</a:t>
            </a:r>
            <a:r>
              <a:rPr lang="el-GR" sz="1400" dirty="0"/>
              <a:t>. Πάνω της αποτυπώνεται και το κοσμολογικό πρότυπο των Μινωιτών. Το μινωικό αντικείμενο προηγήθηκε του «Μηχανισμού των Αντικυθήρων» κατά 1400 χρόνια και αποτελεί τον </a:t>
            </a:r>
            <a:r>
              <a:rPr lang="el-GR" sz="1400" dirty="0">
                <a:solidFill>
                  <a:srgbClr val="FF0000"/>
                </a:solidFill>
              </a:rPr>
              <a:t>πρώτο αναλογικό υπολογιστή</a:t>
            </a:r>
            <a:r>
              <a:rPr lang="el-GR" sz="1400" dirty="0"/>
              <a:t>, με αναγνωρισμένη μέχρι στιγμής τριπλή λειτουργία:</a:t>
            </a:r>
          </a:p>
          <a:p>
            <a:endParaRPr lang="el-GR" sz="1400" dirty="0"/>
          </a:p>
          <a:p>
            <a:pPr marL="285750" indent="-285750">
              <a:buFont typeface="Arial" panose="020B0604020202020204" pitchFamily="34" charset="0"/>
              <a:buChar char="•"/>
            </a:pPr>
            <a:r>
              <a:rPr lang="el-GR" sz="1400" b="1" dirty="0"/>
              <a:t>Λειτουργεί σαν Ηλιακό ρολόι</a:t>
            </a:r>
          </a:p>
          <a:p>
            <a:pPr marL="285750" indent="-285750">
              <a:buFont typeface="Arial" panose="020B0604020202020204" pitchFamily="34" charset="0"/>
              <a:buChar char="•"/>
            </a:pPr>
            <a:endParaRPr lang="el-GR" sz="1400" b="1" dirty="0"/>
          </a:p>
          <a:p>
            <a:pPr marL="285750" indent="-285750">
              <a:buFont typeface="Arial" panose="020B0604020202020204" pitchFamily="34" charset="0"/>
              <a:buChar char="•"/>
            </a:pPr>
            <a:r>
              <a:rPr lang="el-GR" sz="1400" b="1" dirty="0"/>
              <a:t>Υπολογίζει το Γεωγραφικό Πλάτος</a:t>
            </a:r>
          </a:p>
          <a:p>
            <a:pPr marL="285750" indent="-285750">
              <a:buFont typeface="Arial" panose="020B0604020202020204" pitchFamily="34" charset="0"/>
              <a:buChar char="•"/>
            </a:pPr>
            <a:endParaRPr lang="el-GR" sz="1400" b="1" dirty="0"/>
          </a:p>
          <a:p>
            <a:pPr marL="285750" indent="-285750">
              <a:buFont typeface="Arial" panose="020B0604020202020204" pitchFamily="34" charset="0"/>
              <a:buChar char="•"/>
            </a:pPr>
            <a:r>
              <a:rPr lang="el-GR" sz="1400" b="1" dirty="0"/>
              <a:t>Προβλέπει Ηλιακές και Σεληνιακές εκλείψεις</a:t>
            </a:r>
          </a:p>
        </p:txBody>
      </p:sp>
      <p:pic>
        <p:nvPicPr>
          <p:cNvPr id="3" name="Εικόνα 2">
            <a:hlinkClick r:id="rId2"/>
            <a:extLst>
              <a:ext uri="{FF2B5EF4-FFF2-40B4-BE49-F238E27FC236}">
                <a16:creationId xmlns:a16="http://schemas.microsoft.com/office/drawing/2014/main" id="{5701B631-C509-EA00-2B21-77255800D116}"/>
              </a:ext>
            </a:extLst>
          </p:cNvPr>
          <p:cNvPicPr>
            <a:picLocks noChangeAspect="1"/>
          </p:cNvPicPr>
          <p:nvPr/>
        </p:nvPicPr>
        <p:blipFill>
          <a:blip r:embed="rId4"/>
          <a:stretch>
            <a:fillRect/>
          </a:stretch>
        </p:blipFill>
        <p:spPr>
          <a:xfrm>
            <a:off x="0" y="652070"/>
            <a:ext cx="4572000" cy="3489960"/>
          </a:xfrm>
          <a:prstGeom prst="rect">
            <a:avLst/>
          </a:prstGeom>
        </p:spPr>
      </p:pic>
      <p:sp>
        <p:nvSpPr>
          <p:cNvPr id="5" name="TextBox 4">
            <a:extLst>
              <a:ext uri="{FF2B5EF4-FFF2-40B4-BE49-F238E27FC236}">
                <a16:creationId xmlns:a16="http://schemas.microsoft.com/office/drawing/2014/main" id="{5CDCA961-1681-437E-56B0-D1518C4D9313}"/>
              </a:ext>
            </a:extLst>
          </p:cNvPr>
          <p:cNvSpPr txBox="1"/>
          <p:nvPr/>
        </p:nvSpPr>
        <p:spPr>
          <a:xfrm>
            <a:off x="0" y="4804946"/>
            <a:ext cx="9144000" cy="338554"/>
          </a:xfrm>
          <a:prstGeom prst="rect">
            <a:avLst/>
          </a:prstGeom>
          <a:noFill/>
        </p:spPr>
        <p:txBody>
          <a:bodyPr wrap="square">
            <a:spAutoFit/>
          </a:bodyPr>
          <a:lstStyle/>
          <a:p>
            <a:pPr algn="ctr"/>
            <a:r>
              <a:rPr lang="en-US" sz="1600" dirty="0">
                <a:hlinkClick r:id="rId5"/>
              </a:rPr>
              <a:t>https://www.youtube.com/watch?v=lmjAH2wFMwk</a:t>
            </a:r>
            <a:endParaRPr lang="el-GR" sz="1600" dirty="0"/>
          </a:p>
        </p:txBody>
      </p:sp>
    </p:spTree>
    <p:extLst>
      <p:ext uri="{BB962C8B-B14F-4D97-AF65-F5344CB8AC3E}">
        <p14:creationId xmlns:p14="http://schemas.microsoft.com/office/powerpoint/2010/main" val="1906347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FCE028-085D-4649-B837-CA1EB8CB1C7A}"/>
              </a:ext>
            </a:extLst>
          </p:cNvPr>
          <p:cNvSpPr txBox="1"/>
          <p:nvPr/>
        </p:nvSpPr>
        <p:spPr>
          <a:xfrm>
            <a:off x="143555" y="0"/>
            <a:ext cx="8398775" cy="523220"/>
          </a:xfrm>
          <a:prstGeom prst="rect">
            <a:avLst/>
          </a:prstGeom>
          <a:noFill/>
        </p:spPr>
        <p:txBody>
          <a:bodyPr wrap="square">
            <a:spAutoFit/>
          </a:bodyPr>
          <a:lstStyle/>
          <a:p>
            <a:pPr algn="ctr"/>
            <a:r>
              <a:rPr lang="el-GR" sz="2800" b="1" dirty="0">
                <a:solidFill>
                  <a:srgbClr val="FF0000"/>
                </a:solidFill>
              </a:rPr>
              <a:t>Μηχανική μάθηση</a:t>
            </a:r>
          </a:p>
        </p:txBody>
      </p:sp>
      <p:sp>
        <p:nvSpPr>
          <p:cNvPr id="5" name="TextBox 4">
            <a:extLst>
              <a:ext uri="{FF2B5EF4-FFF2-40B4-BE49-F238E27FC236}">
                <a16:creationId xmlns:a16="http://schemas.microsoft.com/office/drawing/2014/main" id="{4FD7B77D-870C-4683-87F5-6A54850B186F}"/>
              </a:ext>
            </a:extLst>
          </p:cNvPr>
          <p:cNvSpPr txBox="1"/>
          <p:nvPr/>
        </p:nvSpPr>
        <p:spPr>
          <a:xfrm>
            <a:off x="3655770" y="523220"/>
            <a:ext cx="5488229" cy="4031873"/>
          </a:xfrm>
          <a:prstGeom prst="rect">
            <a:avLst/>
          </a:prstGeom>
          <a:noFill/>
        </p:spPr>
        <p:txBody>
          <a:bodyPr wrap="square">
            <a:spAutoFit/>
          </a:bodyPr>
          <a:lstStyle/>
          <a:p>
            <a:r>
              <a:rPr lang="el-GR" sz="1600" dirty="0">
                <a:effectLst/>
                <a:latin typeface="Calibri" panose="020F0502020204030204" pitchFamily="34" charset="0"/>
                <a:ea typeface="Calibri" panose="020F0502020204030204" pitchFamily="34" charset="0"/>
                <a:cs typeface="Times New Roman" panose="02020603050405020304" pitchFamily="18" charset="0"/>
              </a:rPr>
              <a:t>Δύο σημαντικά γεγονότα συνέβαλαν καθοριστικά στη πρακτική εφαρμογή και ευόδωση των ιδεών της μηχανικής μάθησης.</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r>
              <a:rPr lang="en-US" sz="1600" dirty="0"/>
              <a:t>M</a:t>
            </a:r>
            <a:r>
              <a:rPr lang="el-GR" sz="1600" dirty="0"/>
              <a:t>ε βάση το νόμο του Moore, εδώ κα λίγα χρόνια η </a:t>
            </a:r>
            <a:r>
              <a:rPr lang="el-GR" sz="1600" dirty="0">
                <a:solidFill>
                  <a:srgbClr val="FF0000"/>
                </a:solidFill>
              </a:rPr>
              <a:t>υπολογιστική ισχύς </a:t>
            </a:r>
            <a:r>
              <a:rPr lang="el-GR" sz="1600" dirty="0"/>
              <a:t>των μηχανών μας έχει φθάσει σε αξιοσημείωτο επίπεδο, τέτοιο ώστε να μπορούν οι μηχανές να χειριστούν τόσο περίπλοκα προβλήματα και </a:t>
            </a:r>
            <a:r>
              <a:rPr lang="el-GR" sz="1600" dirty="0">
                <a:solidFill>
                  <a:srgbClr val="00B050"/>
                </a:solidFill>
              </a:rPr>
              <a:t>συστήματα εξισώσεων χιλιάδων μεταβλητών</a:t>
            </a:r>
            <a:r>
              <a:rPr lang="el-GR" sz="1600" dirty="0"/>
              <a:t>. Ειδικά η εξέλιξη της υπολογιστικής δυνατότητας των σύγχρονων καρτών γραφικών έδωσε τεράστια ώθηση στην ικανότητά μας να εφαρμόσουμε αυτές τις ιδέες. </a:t>
            </a:r>
            <a:endParaRPr lang="en-US" sz="1600" dirty="0"/>
          </a:p>
          <a:p>
            <a:pPr marL="342900" indent="-342900">
              <a:buAutoNum type="arabicPeriod"/>
            </a:pPr>
            <a:r>
              <a:rPr lang="en-US" sz="1600" dirty="0"/>
              <a:t>H</a:t>
            </a:r>
            <a:r>
              <a:rPr lang="el-GR" sz="1600" dirty="0"/>
              <a:t> ανθρωπότητα σταδιακά </a:t>
            </a:r>
            <a:r>
              <a:rPr lang="el-GR" sz="1600" dirty="0">
                <a:solidFill>
                  <a:srgbClr val="00B050"/>
                </a:solidFill>
              </a:rPr>
              <a:t>εδώ και περίπου 70 χρόνια </a:t>
            </a:r>
            <a:r>
              <a:rPr lang="el-GR" sz="1600" dirty="0"/>
              <a:t>μέσα από την χρήση και εξάπλωση υπολογιστικών συστημάτων έχει στη διάθεσή της ένα ολοένα και μεγαλύτερο </a:t>
            </a:r>
            <a:r>
              <a:rPr lang="el-GR" sz="1600" dirty="0">
                <a:solidFill>
                  <a:srgbClr val="FF0000"/>
                </a:solidFill>
              </a:rPr>
              <a:t>όγκο ψηφιακών δεδομένων</a:t>
            </a:r>
            <a:r>
              <a:rPr lang="el-GR" sz="1600" dirty="0"/>
              <a:t>, που αφορούν κάθε πτυχή της πραγματικότητας</a:t>
            </a:r>
          </a:p>
        </p:txBody>
      </p:sp>
      <p:pic>
        <p:nvPicPr>
          <p:cNvPr id="1026" name="Picture 2" descr="Big Data Analytics - Utimaco">
            <a:extLst>
              <a:ext uri="{FF2B5EF4-FFF2-40B4-BE49-F238E27FC236}">
                <a16:creationId xmlns:a16="http://schemas.microsoft.com/office/drawing/2014/main" id="{B1E5D8E6-5AA6-40F2-19EC-8E4803DA0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7129"/>
            <a:ext cx="3655770" cy="2056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 Hardware and the Battle for More Computational Power - Datafloq">
            <a:extLst>
              <a:ext uri="{FF2B5EF4-FFF2-40B4-BE49-F238E27FC236}">
                <a16:creationId xmlns:a16="http://schemas.microsoft.com/office/drawing/2014/main" id="{DA516EC9-0F47-73E7-6CE9-538D14BBD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391"/>
            <a:ext cx="3655770" cy="219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731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D4B6BB-5ADE-4D64-A3A0-11BDDEE48FDE}"/>
              </a:ext>
            </a:extLst>
          </p:cNvPr>
          <p:cNvSpPr txBox="1"/>
          <p:nvPr/>
        </p:nvSpPr>
        <p:spPr>
          <a:xfrm>
            <a:off x="-9150" y="433880"/>
            <a:ext cx="9153150" cy="461665"/>
          </a:xfrm>
          <a:prstGeom prst="rect">
            <a:avLst/>
          </a:prstGeom>
          <a:noFill/>
        </p:spPr>
        <p:txBody>
          <a:bodyPr wrap="square">
            <a:spAutoFit/>
          </a:bodyPr>
          <a:lstStyle/>
          <a:p>
            <a:pPr algn="ctr"/>
            <a:r>
              <a:rPr lang="en-US" sz="2400" dirty="0">
                <a:hlinkClick r:id="rId2"/>
              </a:rPr>
              <a:t>A visual introduction to machine learning</a:t>
            </a:r>
            <a:endParaRPr lang="el-GR" sz="2400" dirty="0"/>
          </a:p>
        </p:txBody>
      </p:sp>
      <p:sp>
        <p:nvSpPr>
          <p:cNvPr id="6" name="TextBox 5">
            <a:extLst>
              <a:ext uri="{FF2B5EF4-FFF2-40B4-BE49-F238E27FC236}">
                <a16:creationId xmlns:a16="http://schemas.microsoft.com/office/drawing/2014/main" id="{EFD541B6-B011-4273-9075-9E9304E26038}"/>
              </a:ext>
            </a:extLst>
          </p:cNvPr>
          <p:cNvSpPr txBox="1"/>
          <p:nvPr/>
        </p:nvSpPr>
        <p:spPr>
          <a:xfrm>
            <a:off x="-9149" y="0"/>
            <a:ext cx="9162300" cy="523220"/>
          </a:xfrm>
          <a:prstGeom prst="rect">
            <a:avLst/>
          </a:prstGeom>
          <a:noFill/>
        </p:spPr>
        <p:txBody>
          <a:bodyPr wrap="square">
            <a:spAutoFit/>
          </a:bodyPr>
          <a:lstStyle/>
          <a:p>
            <a:pPr algn="ctr"/>
            <a:r>
              <a:rPr lang="el-GR" sz="2800" b="1" dirty="0">
                <a:solidFill>
                  <a:srgbClr val="FF0000"/>
                </a:solidFill>
              </a:rPr>
              <a:t>Μηχανική μάθηση</a:t>
            </a:r>
          </a:p>
        </p:txBody>
      </p:sp>
      <p:pic>
        <p:nvPicPr>
          <p:cNvPr id="7" name="Εικόνα 6">
            <a:hlinkClick r:id="rId2"/>
            <a:extLst>
              <a:ext uri="{FF2B5EF4-FFF2-40B4-BE49-F238E27FC236}">
                <a16:creationId xmlns:a16="http://schemas.microsoft.com/office/drawing/2014/main" id="{C8542D37-DFFF-436E-9CB0-3465E4F790BE}"/>
              </a:ext>
            </a:extLst>
          </p:cNvPr>
          <p:cNvPicPr>
            <a:picLocks noChangeAspect="1"/>
          </p:cNvPicPr>
          <p:nvPr/>
        </p:nvPicPr>
        <p:blipFill>
          <a:blip r:embed="rId3"/>
          <a:stretch>
            <a:fillRect/>
          </a:stretch>
        </p:blipFill>
        <p:spPr>
          <a:xfrm>
            <a:off x="448965" y="988303"/>
            <a:ext cx="5650085" cy="4155197"/>
          </a:xfrm>
          <a:prstGeom prst="rect">
            <a:avLst/>
          </a:prstGeom>
        </p:spPr>
      </p:pic>
      <p:sp>
        <p:nvSpPr>
          <p:cNvPr id="2" name="TextBox 1">
            <a:extLst>
              <a:ext uri="{FF2B5EF4-FFF2-40B4-BE49-F238E27FC236}">
                <a16:creationId xmlns:a16="http://schemas.microsoft.com/office/drawing/2014/main" id="{F6FB52C9-88A9-D69D-700D-1BBCAF6B3FB3}"/>
              </a:ext>
            </a:extLst>
          </p:cNvPr>
          <p:cNvSpPr txBox="1"/>
          <p:nvPr/>
        </p:nvSpPr>
        <p:spPr>
          <a:xfrm>
            <a:off x="6099051" y="1655520"/>
            <a:ext cx="3044950" cy="1477328"/>
          </a:xfrm>
          <a:prstGeom prst="rect">
            <a:avLst/>
          </a:prstGeom>
          <a:noFill/>
        </p:spPr>
        <p:txBody>
          <a:bodyPr wrap="square" rtlCol="0">
            <a:spAutoFit/>
          </a:bodyPr>
          <a:lstStyle/>
          <a:p>
            <a:r>
              <a:rPr lang="el-GR" dirty="0"/>
              <a:t>Μια εξαιρετικά απλή εκπαιδευτική </a:t>
            </a:r>
            <a:r>
              <a:rPr lang="el-GR" dirty="0">
                <a:hlinkClick r:id="rId2"/>
              </a:rPr>
              <a:t>παρουσίαση</a:t>
            </a:r>
            <a:r>
              <a:rPr lang="el-GR" dirty="0"/>
              <a:t> με ένα παράδειγμα για το πως λύνουμε με μηχανική μάθηση ένα πρόβλημα!</a:t>
            </a:r>
          </a:p>
        </p:txBody>
      </p:sp>
    </p:spTree>
    <p:extLst>
      <p:ext uri="{BB962C8B-B14F-4D97-AF65-F5344CB8AC3E}">
        <p14:creationId xmlns:p14="http://schemas.microsoft.com/office/powerpoint/2010/main" val="3588489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FCE028-085D-4649-B837-CA1EB8CB1C7A}"/>
              </a:ext>
            </a:extLst>
          </p:cNvPr>
          <p:cNvSpPr txBox="1"/>
          <p:nvPr/>
        </p:nvSpPr>
        <p:spPr>
          <a:xfrm>
            <a:off x="0" y="0"/>
            <a:ext cx="9143999" cy="523220"/>
          </a:xfrm>
          <a:prstGeom prst="rect">
            <a:avLst/>
          </a:prstGeom>
          <a:noFill/>
        </p:spPr>
        <p:txBody>
          <a:bodyPr wrap="square">
            <a:spAutoFit/>
          </a:bodyPr>
          <a:lstStyle/>
          <a:p>
            <a:pPr algn="ctr"/>
            <a:r>
              <a:rPr lang="el-GR" sz="2800" b="1" dirty="0">
                <a:solidFill>
                  <a:srgbClr val="FF0000"/>
                </a:solidFill>
              </a:rPr>
              <a:t>Μηχανική μάθηση</a:t>
            </a:r>
          </a:p>
        </p:txBody>
      </p:sp>
      <p:pic>
        <p:nvPicPr>
          <p:cNvPr id="14338" name="Picture 2" descr="13+ List of Machine Learning Algorithms with Details [2018 Updated]">
            <a:extLst>
              <a:ext uri="{FF2B5EF4-FFF2-40B4-BE49-F238E27FC236}">
                <a16:creationId xmlns:a16="http://schemas.microsoft.com/office/drawing/2014/main" id="{66FCFF89-7E50-4956-B1B9-7DA700117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590"/>
            <a:ext cx="6251755" cy="45549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D4B5FB-FFF3-09BE-B3DB-DA71F5B0C9D7}"/>
              </a:ext>
            </a:extLst>
          </p:cNvPr>
          <p:cNvSpPr txBox="1"/>
          <p:nvPr/>
        </p:nvSpPr>
        <p:spPr>
          <a:xfrm>
            <a:off x="6251755" y="1655520"/>
            <a:ext cx="2892245" cy="1323439"/>
          </a:xfrm>
          <a:prstGeom prst="rect">
            <a:avLst/>
          </a:prstGeom>
          <a:noFill/>
        </p:spPr>
        <p:txBody>
          <a:bodyPr wrap="square" rtlCol="0">
            <a:spAutoFit/>
          </a:bodyPr>
          <a:lstStyle/>
          <a:p>
            <a:r>
              <a:rPr lang="el-GR" sz="2000" dirty="0"/>
              <a:t>Υποκατηγορίες προσεγγίσεων και στρατηγικών μηχανικής μάθησης</a:t>
            </a:r>
          </a:p>
        </p:txBody>
      </p:sp>
    </p:spTree>
    <p:extLst>
      <p:ext uri="{BB962C8B-B14F-4D97-AF65-F5344CB8AC3E}">
        <p14:creationId xmlns:p14="http://schemas.microsoft.com/office/powerpoint/2010/main" val="3025648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FCE028-085D-4649-B837-CA1EB8CB1C7A}"/>
              </a:ext>
            </a:extLst>
          </p:cNvPr>
          <p:cNvSpPr txBox="1"/>
          <p:nvPr/>
        </p:nvSpPr>
        <p:spPr>
          <a:xfrm>
            <a:off x="-9150" y="0"/>
            <a:ext cx="9153149" cy="523220"/>
          </a:xfrm>
          <a:prstGeom prst="rect">
            <a:avLst/>
          </a:prstGeom>
          <a:noFill/>
        </p:spPr>
        <p:txBody>
          <a:bodyPr wrap="square">
            <a:spAutoFit/>
          </a:bodyPr>
          <a:lstStyle/>
          <a:p>
            <a:pPr algn="ctr"/>
            <a:r>
              <a:rPr lang="el-GR" sz="2800" b="1" dirty="0">
                <a:solidFill>
                  <a:srgbClr val="FF0000"/>
                </a:solidFill>
              </a:rPr>
              <a:t>Μηχανική μάθηση</a:t>
            </a:r>
          </a:p>
        </p:txBody>
      </p:sp>
      <p:pic>
        <p:nvPicPr>
          <p:cNvPr id="11268" name="Picture 4" descr="Learn Types of Machine Learning Algorithms with Ultimate Use Cases -  DataFlair">
            <a:extLst>
              <a:ext uri="{FF2B5EF4-FFF2-40B4-BE49-F238E27FC236}">
                <a16:creationId xmlns:a16="http://schemas.microsoft.com/office/drawing/2014/main" id="{4C17766C-E0A3-4282-B9CD-19B9F709E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65" y="930387"/>
            <a:ext cx="8084215" cy="42336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F788C4-1904-5304-166A-D02693C15DBF}"/>
              </a:ext>
            </a:extLst>
          </p:cNvPr>
          <p:cNvSpPr txBox="1"/>
          <p:nvPr/>
        </p:nvSpPr>
        <p:spPr>
          <a:xfrm>
            <a:off x="0" y="523220"/>
            <a:ext cx="9143999" cy="369332"/>
          </a:xfrm>
          <a:prstGeom prst="rect">
            <a:avLst/>
          </a:prstGeom>
          <a:noFill/>
        </p:spPr>
        <p:txBody>
          <a:bodyPr wrap="square" rtlCol="0">
            <a:spAutoFit/>
          </a:bodyPr>
          <a:lstStyle/>
          <a:p>
            <a:pPr algn="ctr"/>
            <a:r>
              <a:rPr lang="el-GR" dirty="0"/>
              <a:t>Είδη προβλημάτων που λύνονται με βάση τις υποκατηγορίες μηχανικής μάθησης</a:t>
            </a:r>
          </a:p>
        </p:txBody>
      </p:sp>
    </p:spTree>
    <p:extLst>
      <p:ext uri="{BB962C8B-B14F-4D97-AF65-F5344CB8AC3E}">
        <p14:creationId xmlns:p14="http://schemas.microsoft.com/office/powerpoint/2010/main" val="258599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D9E6AF-2508-453A-880D-0586C94B4350}"/>
              </a:ext>
            </a:extLst>
          </p:cNvPr>
          <p:cNvSpPr txBox="1"/>
          <p:nvPr/>
        </p:nvSpPr>
        <p:spPr>
          <a:xfrm>
            <a:off x="0" y="-13611"/>
            <a:ext cx="9153150" cy="461665"/>
          </a:xfrm>
          <a:prstGeom prst="rect">
            <a:avLst/>
          </a:prstGeom>
          <a:noFill/>
        </p:spPr>
        <p:txBody>
          <a:bodyPr wrap="square" rtlCol="0">
            <a:spAutoFit/>
          </a:bodyPr>
          <a:lstStyle/>
          <a:p>
            <a:pPr algn="ctr"/>
            <a:r>
              <a:rPr lang="el-GR" sz="2400" dirty="0">
                <a:solidFill>
                  <a:srgbClr val="FF0000"/>
                </a:solidFill>
              </a:rPr>
              <a:t>Νευρωνικά δίκτυα</a:t>
            </a:r>
          </a:p>
        </p:txBody>
      </p:sp>
      <p:pic>
        <p:nvPicPr>
          <p:cNvPr id="5" name="Εικόνα 4">
            <a:extLst>
              <a:ext uri="{FF2B5EF4-FFF2-40B4-BE49-F238E27FC236}">
                <a16:creationId xmlns:a16="http://schemas.microsoft.com/office/drawing/2014/main" id="{598BE662-622A-49D1-A022-566AC252D52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3555" y="2780605"/>
            <a:ext cx="4428445" cy="2210190"/>
          </a:xfrm>
          <a:prstGeom prst="rect">
            <a:avLst/>
          </a:prstGeom>
          <a:noFill/>
          <a:ln>
            <a:noFill/>
          </a:ln>
        </p:spPr>
      </p:pic>
      <p:sp>
        <p:nvSpPr>
          <p:cNvPr id="7" name="TextBox 6">
            <a:extLst>
              <a:ext uri="{FF2B5EF4-FFF2-40B4-BE49-F238E27FC236}">
                <a16:creationId xmlns:a16="http://schemas.microsoft.com/office/drawing/2014/main" id="{F1DF62DD-3B12-4CD4-91E9-198B36588752}"/>
              </a:ext>
            </a:extLst>
          </p:cNvPr>
          <p:cNvSpPr txBox="1"/>
          <p:nvPr/>
        </p:nvSpPr>
        <p:spPr>
          <a:xfrm>
            <a:off x="0" y="394574"/>
            <a:ext cx="9153150" cy="2031325"/>
          </a:xfrm>
          <a:prstGeom prst="rect">
            <a:avLst/>
          </a:prstGeom>
          <a:noFill/>
        </p:spPr>
        <p:txBody>
          <a:bodyPr wrap="square">
            <a:spAutoFit/>
          </a:bodyPr>
          <a:lstStyle/>
          <a:p>
            <a:r>
              <a:rPr lang="el-GR" sz="1400" dirty="0"/>
              <a:t>Οι νευρώνες είναι τα μικροσκοπικά κύτταρα που συμμετέχουν σε λειτουργίες του νευρικού συστήματος και καθορίζουν βασικές λειτουργίες του εγκεφάλου μας. Κάθε </a:t>
            </a:r>
            <a:r>
              <a:rPr lang="el-GR" sz="1400" dirty="0">
                <a:solidFill>
                  <a:srgbClr val="FF0000"/>
                </a:solidFill>
              </a:rPr>
              <a:t>νευρώνας</a:t>
            </a:r>
            <a:r>
              <a:rPr lang="el-GR" sz="1400" dirty="0"/>
              <a:t> αποτελείται από τον πυρήνα και τα πλοκάμια του που ονομάζονται </a:t>
            </a:r>
            <a:r>
              <a:rPr lang="el-GR" sz="1400" dirty="0">
                <a:solidFill>
                  <a:srgbClr val="FF0000"/>
                </a:solidFill>
              </a:rPr>
              <a:t>δεντρίτες</a:t>
            </a:r>
            <a:r>
              <a:rPr lang="el-GR" sz="1400" dirty="0"/>
              <a:t>. Με αυτούς επικοινωνεί με ηλεκτρικά σήματα ο κάθε νευρώνας με τους γειτονικούς σε σημεία που λέγονται </a:t>
            </a:r>
            <a:r>
              <a:rPr lang="el-GR" sz="1400" dirty="0">
                <a:solidFill>
                  <a:srgbClr val="FF0000"/>
                </a:solidFill>
              </a:rPr>
              <a:t>συνάψεις</a:t>
            </a:r>
            <a:r>
              <a:rPr lang="el-GR" sz="1400" dirty="0"/>
              <a:t>, σχηματίζοντας ένα πολύπλοκο δίκτυο επικοινωνίας. Βασικό χαρακτηριστικό του εγκεφάλου και αυτού του πολύπλοκου δικτύου νευρώνων και συνάψεων είναι η </a:t>
            </a:r>
            <a:r>
              <a:rPr lang="el-GR" sz="1400" dirty="0">
                <a:solidFill>
                  <a:srgbClr val="FF0000"/>
                </a:solidFill>
              </a:rPr>
              <a:t>πλαστικότητα</a:t>
            </a:r>
            <a:r>
              <a:rPr lang="el-GR" sz="1400" dirty="0"/>
              <a:t> που παρουσιάζει, δηλαδή </a:t>
            </a:r>
            <a:r>
              <a:rPr lang="el-GR" sz="1400" dirty="0">
                <a:solidFill>
                  <a:srgbClr val="FF0000"/>
                </a:solidFill>
              </a:rPr>
              <a:t>η ικανότητα προσαρμογής</a:t>
            </a:r>
            <a:r>
              <a:rPr lang="el-GR" sz="1400" dirty="0"/>
              <a:t> στις διαφορετικές περιβαλλοντικές συνθήκες. Κάθε φορά που αποκτούμε νέα γνώση, μέσω της επαναλαμβανόμενης πρακτικής άσκησης σε ένα εξωτερικό ερέθισμα, δημιουργούνται νέες συνδέσεις μεταξύ νευρώνων και η ικανότητα επικοινωνίας μεταξύ δύο νευρώνων ενισχύεται, με την έννοια ότι τα ηλεκτρικά σήματα ταξιδεύουν πιο γρήγορα, άρα αποτελεσματικά.</a:t>
            </a:r>
          </a:p>
        </p:txBody>
      </p:sp>
      <p:pic>
        <p:nvPicPr>
          <p:cNvPr id="1026" name="Picture 2" descr="Artificial Neural Networks — Mapping the Human Brain | by Shubham Panchal |  Predict | Medium">
            <a:extLst>
              <a:ext uri="{FF2B5EF4-FFF2-40B4-BE49-F238E27FC236}">
                <a16:creationId xmlns:a16="http://schemas.microsoft.com/office/drawing/2014/main" id="{14BB20FB-6282-431B-BA5E-163857E2ED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5525" y="2290447"/>
            <a:ext cx="3808475" cy="285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21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DBDDB-4338-D2CE-3FBB-1C3792D8F1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42297B-8517-5A15-3D04-76D41296968F}"/>
              </a:ext>
            </a:extLst>
          </p:cNvPr>
          <p:cNvSpPr txBox="1"/>
          <p:nvPr/>
        </p:nvSpPr>
        <p:spPr>
          <a:xfrm>
            <a:off x="0" y="-13611"/>
            <a:ext cx="9153150" cy="461665"/>
          </a:xfrm>
          <a:prstGeom prst="rect">
            <a:avLst/>
          </a:prstGeom>
          <a:noFill/>
        </p:spPr>
        <p:txBody>
          <a:bodyPr wrap="square" rtlCol="0">
            <a:spAutoFit/>
          </a:bodyPr>
          <a:lstStyle/>
          <a:p>
            <a:pPr algn="ctr"/>
            <a:r>
              <a:rPr lang="el-GR" sz="2400" dirty="0">
                <a:solidFill>
                  <a:srgbClr val="FF0000"/>
                </a:solidFill>
              </a:rPr>
              <a:t>Νευρωνικά δίκτυα</a:t>
            </a:r>
          </a:p>
        </p:txBody>
      </p:sp>
      <p:sp>
        <p:nvSpPr>
          <p:cNvPr id="7" name="TextBox 6">
            <a:extLst>
              <a:ext uri="{FF2B5EF4-FFF2-40B4-BE49-F238E27FC236}">
                <a16:creationId xmlns:a16="http://schemas.microsoft.com/office/drawing/2014/main" id="{959E306C-833D-0AFF-FC86-B8D319724814}"/>
              </a:ext>
            </a:extLst>
          </p:cNvPr>
          <p:cNvSpPr txBox="1"/>
          <p:nvPr/>
        </p:nvSpPr>
        <p:spPr>
          <a:xfrm>
            <a:off x="0" y="1044700"/>
            <a:ext cx="3961180" cy="923330"/>
          </a:xfrm>
          <a:prstGeom prst="rect">
            <a:avLst/>
          </a:prstGeom>
          <a:noFill/>
        </p:spPr>
        <p:txBody>
          <a:bodyPr wrap="square">
            <a:spAutoFit/>
          </a:bodyPr>
          <a:lstStyle/>
          <a:p>
            <a:r>
              <a:rPr lang="el-GR" dirty="0"/>
              <a:t>Βίντεο από μικροσκόπιο για το πως εγκεφαλικά κύτταρα, νευρώνες δρουν κατά τη διάρκεια της μάθησης!</a:t>
            </a:r>
          </a:p>
        </p:txBody>
      </p:sp>
      <p:pic>
        <p:nvPicPr>
          <p:cNvPr id="4" name="Picture 3">
            <a:hlinkClick r:id="rId2"/>
            <a:extLst>
              <a:ext uri="{FF2B5EF4-FFF2-40B4-BE49-F238E27FC236}">
                <a16:creationId xmlns:a16="http://schemas.microsoft.com/office/drawing/2014/main" id="{47E4FD92-C952-A273-1E0F-001150C14BC7}"/>
              </a:ext>
            </a:extLst>
          </p:cNvPr>
          <p:cNvPicPr>
            <a:picLocks noChangeAspect="1"/>
          </p:cNvPicPr>
          <p:nvPr/>
        </p:nvPicPr>
        <p:blipFill>
          <a:blip r:embed="rId3"/>
          <a:stretch>
            <a:fillRect/>
          </a:stretch>
        </p:blipFill>
        <p:spPr>
          <a:xfrm>
            <a:off x="4602759" y="464260"/>
            <a:ext cx="4275740" cy="4284666"/>
          </a:xfrm>
          <a:prstGeom prst="rect">
            <a:avLst/>
          </a:prstGeom>
        </p:spPr>
      </p:pic>
      <p:sp>
        <p:nvSpPr>
          <p:cNvPr id="8" name="TextBox 7">
            <a:extLst>
              <a:ext uri="{FF2B5EF4-FFF2-40B4-BE49-F238E27FC236}">
                <a16:creationId xmlns:a16="http://schemas.microsoft.com/office/drawing/2014/main" id="{23E1958A-67AD-6DA9-AF89-844E349A6CF2}"/>
              </a:ext>
            </a:extLst>
          </p:cNvPr>
          <p:cNvSpPr txBox="1"/>
          <p:nvPr/>
        </p:nvSpPr>
        <p:spPr>
          <a:xfrm>
            <a:off x="4572000" y="4774168"/>
            <a:ext cx="4572000" cy="646331"/>
          </a:xfrm>
          <a:prstGeom prst="rect">
            <a:avLst/>
          </a:prstGeom>
          <a:noFill/>
        </p:spPr>
        <p:txBody>
          <a:bodyPr wrap="square">
            <a:spAutoFit/>
          </a:bodyPr>
          <a:lstStyle/>
          <a:p>
            <a:pPr algn="ctr"/>
            <a:r>
              <a:rPr lang="en-US" dirty="0">
                <a:hlinkClick r:id="rId2"/>
              </a:rPr>
              <a:t>https://www.youtube.com/shorts/ztPKM0nryY8</a:t>
            </a:r>
            <a:endParaRPr lang="el-GR" dirty="0"/>
          </a:p>
        </p:txBody>
      </p:sp>
    </p:spTree>
    <p:extLst>
      <p:ext uri="{BB962C8B-B14F-4D97-AF65-F5344CB8AC3E}">
        <p14:creationId xmlns:p14="http://schemas.microsoft.com/office/powerpoint/2010/main" val="716355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71E63-9E4A-44FA-B66B-42D8FBC902ED}"/>
              </a:ext>
            </a:extLst>
          </p:cNvPr>
          <p:cNvSpPr txBox="1"/>
          <p:nvPr/>
        </p:nvSpPr>
        <p:spPr>
          <a:xfrm>
            <a:off x="0" y="0"/>
            <a:ext cx="9143999" cy="461665"/>
          </a:xfrm>
          <a:prstGeom prst="rect">
            <a:avLst/>
          </a:prstGeom>
          <a:noFill/>
        </p:spPr>
        <p:txBody>
          <a:bodyPr wrap="square" rtlCol="0">
            <a:spAutoFit/>
          </a:bodyPr>
          <a:lstStyle/>
          <a:p>
            <a:pPr algn="ctr"/>
            <a:r>
              <a:rPr lang="el-GR" sz="2400" dirty="0">
                <a:solidFill>
                  <a:srgbClr val="FF0000"/>
                </a:solidFill>
                <a:hlinkClick r:id="rId2"/>
              </a:rPr>
              <a:t>Τι είναι όμως ένα Νευρωνικό Δίκτυο</a:t>
            </a:r>
            <a:endParaRPr lang="el-GR" sz="2400" dirty="0">
              <a:solidFill>
                <a:srgbClr val="FF0000"/>
              </a:solidFill>
            </a:endParaRPr>
          </a:p>
        </p:txBody>
      </p:sp>
      <p:pic>
        <p:nvPicPr>
          <p:cNvPr id="5" name="Εικόνα 4">
            <a:extLst>
              <a:ext uri="{FF2B5EF4-FFF2-40B4-BE49-F238E27FC236}">
                <a16:creationId xmlns:a16="http://schemas.microsoft.com/office/drawing/2014/main" id="{8EEA9F85-8DCF-48EC-9754-F437A4450443}"/>
              </a:ext>
            </a:extLst>
          </p:cNvPr>
          <p:cNvPicPr>
            <a:picLocks noChangeAspect="1"/>
          </p:cNvPicPr>
          <p:nvPr/>
        </p:nvPicPr>
        <p:blipFill>
          <a:blip r:embed="rId3"/>
          <a:stretch>
            <a:fillRect/>
          </a:stretch>
        </p:blipFill>
        <p:spPr>
          <a:xfrm>
            <a:off x="907080" y="552004"/>
            <a:ext cx="6942898" cy="4591496"/>
          </a:xfrm>
          <a:prstGeom prst="rect">
            <a:avLst/>
          </a:prstGeom>
        </p:spPr>
      </p:pic>
    </p:spTree>
    <p:extLst>
      <p:ext uri="{BB962C8B-B14F-4D97-AF65-F5344CB8AC3E}">
        <p14:creationId xmlns:p14="http://schemas.microsoft.com/office/powerpoint/2010/main" val="515674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71E63-9E4A-44FA-B66B-42D8FBC902ED}"/>
              </a:ext>
            </a:extLst>
          </p:cNvPr>
          <p:cNvSpPr txBox="1"/>
          <p:nvPr/>
        </p:nvSpPr>
        <p:spPr>
          <a:xfrm>
            <a:off x="-9150" y="0"/>
            <a:ext cx="9162299" cy="461665"/>
          </a:xfrm>
          <a:prstGeom prst="rect">
            <a:avLst/>
          </a:prstGeom>
          <a:noFill/>
        </p:spPr>
        <p:txBody>
          <a:bodyPr wrap="square" rtlCol="0">
            <a:spAutoFit/>
          </a:bodyPr>
          <a:lstStyle/>
          <a:p>
            <a:pPr algn="ctr"/>
            <a:r>
              <a:rPr lang="el-GR" sz="2400" dirty="0">
                <a:solidFill>
                  <a:srgbClr val="FF0000"/>
                </a:solidFill>
              </a:rPr>
              <a:t>Νευρωνικά δίκτυα</a:t>
            </a:r>
          </a:p>
        </p:txBody>
      </p:sp>
      <p:pic>
        <p:nvPicPr>
          <p:cNvPr id="2" name="Εικόνα 1">
            <a:extLst>
              <a:ext uri="{FF2B5EF4-FFF2-40B4-BE49-F238E27FC236}">
                <a16:creationId xmlns:a16="http://schemas.microsoft.com/office/drawing/2014/main" id="{FD4861F3-6C37-4E11-A472-DED37DD69653}"/>
              </a:ext>
            </a:extLst>
          </p:cNvPr>
          <p:cNvPicPr>
            <a:picLocks noChangeAspect="1"/>
          </p:cNvPicPr>
          <p:nvPr/>
        </p:nvPicPr>
        <p:blipFill>
          <a:blip r:embed="rId2"/>
          <a:stretch>
            <a:fillRect/>
          </a:stretch>
        </p:blipFill>
        <p:spPr>
          <a:xfrm>
            <a:off x="224481" y="497441"/>
            <a:ext cx="8695035" cy="4646059"/>
          </a:xfrm>
          <a:prstGeom prst="rect">
            <a:avLst/>
          </a:prstGeom>
        </p:spPr>
      </p:pic>
    </p:spTree>
    <p:extLst>
      <p:ext uri="{BB962C8B-B14F-4D97-AF65-F5344CB8AC3E}">
        <p14:creationId xmlns:p14="http://schemas.microsoft.com/office/powerpoint/2010/main" val="2875703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71E63-9E4A-44FA-B66B-42D8FBC902ED}"/>
              </a:ext>
            </a:extLst>
          </p:cNvPr>
          <p:cNvSpPr txBox="1"/>
          <p:nvPr/>
        </p:nvSpPr>
        <p:spPr>
          <a:xfrm>
            <a:off x="0" y="0"/>
            <a:ext cx="9144000" cy="584775"/>
          </a:xfrm>
          <a:prstGeom prst="rect">
            <a:avLst/>
          </a:prstGeom>
          <a:noFill/>
        </p:spPr>
        <p:txBody>
          <a:bodyPr wrap="square" rtlCol="0">
            <a:spAutoFit/>
          </a:bodyPr>
          <a:lstStyle/>
          <a:p>
            <a:pPr algn="ctr"/>
            <a:r>
              <a:rPr lang="el-GR" sz="3200" dirty="0">
                <a:solidFill>
                  <a:srgbClr val="FF0000"/>
                </a:solidFill>
              </a:rPr>
              <a:t>Νευρωνικά δίκτυα</a:t>
            </a:r>
          </a:p>
        </p:txBody>
      </p:sp>
      <p:pic>
        <p:nvPicPr>
          <p:cNvPr id="2" name="Εικόνα 1">
            <a:extLst>
              <a:ext uri="{FF2B5EF4-FFF2-40B4-BE49-F238E27FC236}">
                <a16:creationId xmlns:a16="http://schemas.microsoft.com/office/drawing/2014/main" id="{ED7657D3-6C3D-4DBE-B333-4A9268FBBB7E}"/>
              </a:ext>
            </a:extLst>
          </p:cNvPr>
          <p:cNvPicPr>
            <a:picLocks noChangeAspect="1"/>
          </p:cNvPicPr>
          <p:nvPr/>
        </p:nvPicPr>
        <p:blipFill>
          <a:blip r:embed="rId2"/>
          <a:stretch>
            <a:fillRect/>
          </a:stretch>
        </p:blipFill>
        <p:spPr>
          <a:xfrm>
            <a:off x="448965" y="675580"/>
            <a:ext cx="8389625" cy="4467920"/>
          </a:xfrm>
          <a:prstGeom prst="rect">
            <a:avLst/>
          </a:prstGeom>
        </p:spPr>
      </p:pic>
    </p:spTree>
    <p:extLst>
      <p:ext uri="{BB962C8B-B14F-4D97-AF65-F5344CB8AC3E}">
        <p14:creationId xmlns:p14="http://schemas.microsoft.com/office/powerpoint/2010/main" val="2335979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71E63-9E4A-44FA-B66B-42D8FBC902ED}"/>
              </a:ext>
            </a:extLst>
          </p:cNvPr>
          <p:cNvSpPr txBox="1"/>
          <p:nvPr/>
        </p:nvSpPr>
        <p:spPr>
          <a:xfrm>
            <a:off x="0" y="0"/>
            <a:ext cx="9143999" cy="584775"/>
          </a:xfrm>
          <a:prstGeom prst="rect">
            <a:avLst/>
          </a:prstGeom>
          <a:noFill/>
        </p:spPr>
        <p:txBody>
          <a:bodyPr wrap="square" rtlCol="0">
            <a:spAutoFit/>
          </a:bodyPr>
          <a:lstStyle/>
          <a:p>
            <a:pPr algn="ctr"/>
            <a:r>
              <a:rPr lang="el-GR" sz="3200" dirty="0">
                <a:solidFill>
                  <a:srgbClr val="FF0000"/>
                </a:solidFill>
              </a:rPr>
              <a:t>Νευρωνικά δίκτυα</a:t>
            </a:r>
          </a:p>
        </p:txBody>
      </p:sp>
      <p:pic>
        <p:nvPicPr>
          <p:cNvPr id="2" name="Εικόνα 1">
            <a:extLst>
              <a:ext uri="{FF2B5EF4-FFF2-40B4-BE49-F238E27FC236}">
                <a16:creationId xmlns:a16="http://schemas.microsoft.com/office/drawing/2014/main" id="{E40F7F29-0580-413D-AC1C-F2ACBAEB7655}"/>
              </a:ext>
            </a:extLst>
          </p:cNvPr>
          <p:cNvPicPr>
            <a:picLocks noChangeAspect="1"/>
          </p:cNvPicPr>
          <p:nvPr/>
        </p:nvPicPr>
        <p:blipFill>
          <a:blip r:embed="rId2"/>
          <a:stretch>
            <a:fillRect/>
          </a:stretch>
        </p:blipFill>
        <p:spPr>
          <a:xfrm>
            <a:off x="0" y="1045856"/>
            <a:ext cx="9144000" cy="4120570"/>
          </a:xfrm>
          <a:prstGeom prst="rect">
            <a:avLst/>
          </a:prstGeom>
        </p:spPr>
      </p:pic>
    </p:spTree>
    <p:extLst>
      <p:ext uri="{BB962C8B-B14F-4D97-AF65-F5344CB8AC3E}">
        <p14:creationId xmlns:p14="http://schemas.microsoft.com/office/powerpoint/2010/main" val="3642987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BE0880-4DF1-43D7-8FD9-0A9D234C24B7}"/>
              </a:ext>
            </a:extLst>
          </p:cNvPr>
          <p:cNvSpPr txBox="1"/>
          <p:nvPr/>
        </p:nvSpPr>
        <p:spPr>
          <a:xfrm>
            <a:off x="0" y="5099"/>
            <a:ext cx="9143999" cy="523220"/>
          </a:xfrm>
          <a:prstGeom prst="rect">
            <a:avLst/>
          </a:prstGeom>
          <a:noFill/>
        </p:spPr>
        <p:txBody>
          <a:bodyPr wrap="square">
            <a:spAutoFit/>
          </a:bodyPr>
          <a:lstStyle/>
          <a:p>
            <a:pPr algn="ctr"/>
            <a:r>
              <a:rPr lang="el-GR" sz="2800" b="1" dirty="0">
                <a:solidFill>
                  <a:srgbClr val="FF0000"/>
                </a:solidFill>
              </a:rPr>
              <a:t>Συνοπτική ιστορική αναδρομή</a:t>
            </a:r>
          </a:p>
        </p:txBody>
      </p:sp>
      <p:sp>
        <p:nvSpPr>
          <p:cNvPr id="4" name="TextBox 3">
            <a:extLst>
              <a:ext uri="{FF2B5EF4-FFF2-40B4-BE49-F238E27FC236}">
                <a16:creationId xmlns:a16="http://schemas.microsoft.com/office/drawing/2014/main" id="{8606BB7F-5A55-435B-A907-7464A081EDB2}"/>
              </a:ext>
            </a:extLst>
          </p:cNvPr>
          <p:cNvSpPr txBox="1"/>
          <p:nvPr/>
        </p:nvSpPr>
        <p:spPr>
          <a:xfrm>
            <a:off x="-1" y="4769069"/>
            <a:ext cx="9143999" cy="369332"/>
          </a:xfrm>
          <a:prstGeom prst="rect">
            <a:avLst/>
          </a:prstGeom>
          <a:noFill/>
        </p:spPr>
        <p:txBody>
          <a:bodyPr wrap="square">
            <a:spAutoFit/>
          </a:bodyPr>
          <a:lstStyle/>
          <a:p>
            <a:pPr algn="ctr"/>
            <a:r>
              <a:rPr lang="el-GR" dirty="0">
                <a:solidFill>
                  <a:srgbClr val="FF0000"/>
                </a:solidFill>
                <a:hlinkClick r:id="rId2"/>
              </a:rPr>
              <a:t>Ελληνικό Μουσείο Πληροφορικής</a:t>
            </a:r>
            <a:endParaRPr lang="el-GR" dirty="0"/>
          </a:p>
        </p:txBody>
      </p:sp>
      <p:sp>
        <p:nvSpPr>
          <p:cNvPr id="5" name="TextBox 4">
            <a:extLst>
              <a:ext uri="{FF2B5EF4-FFF2-40B4-BE49-F238E27FC236}">
                <a16:creationId xmlns:a16="http://schemas.microsoft.com/office/drawing/2014/main" id="{E86A1E6B-B45B-C127-77FD-9AB028D60669}"/>
              </a:ext>
            </a:extLst>
          </p:cNvPr>
          <p:cNvSpPr txBox="1"/>
          <p:nvPr/>
        </p:nvSpPr>
        <p:spPr>
          <a:xfrm>
            <a:off x="4419295" y="586585"/>
            <a:ext cx="4724703" cy="3970318"/>
          </a:xfrm>
          <a:prstGeom prst="rect">
            <a:avLst/>
          </a:prstGeom>
          <a:noFill/>
        </p:spPr>
        <p:txBody>
          <a:bodyPr wrap="square">
            <a:spAutoFit/>
          </a:bodyPr>
          <a:lstStyle/>
          <a:p>
            <a:r>
              <a:rPr lang="el-GR" sz="1400" dirty="0"/>
              <a:t>Ο ENIAC για την εκτέλεση των μαθηματικών πράξεων (</a:t>
            </a:r>
            <a:r>
              <a:rPr lang="el-GR" sz="1400" b="1" dirty="0">
                <a:solidFill>
                  <a:srgbClr val="00B050"/>
                </a:solidFill>
              </a:rPr>
              <a:t>5.000 το δευτερόλεπτο</a:t>
            </a:r>
            <a:r>
              <a:rPr lang="el-GR" sz="1400" dirty="0"/>
              <a:t>), «χρειαζόταν» να χρησιμοποιήσει: </a:t>
            </a:r>
            <a:r>
              <a:rPr lang="el-GR" sz="1400" dirty="0">
                <a:solidFill>
                  <a:srgbClr val="0070C0"/>
                </a:solidFill>
              </a:rPr>
              <a:t>20.000 λυχνίες κενού, 7.200 διόδους, 1.500 ηλεκτρονόμους (</a:t>
            </a:r>
            <a:r>
              <a:rPr lang="el-GR" sz="1400" dirty="0" err="1">
                <a:solidFill>
                  <a:srgbClr val="0070C0"/>
                </a:solidFill>
              </a:rPr>
              <a:t>ρελέ</a:t>
            </a:r>
            <a:r>
              <a:rPr lang="el-GR" sz="1400" dirty="0">
                <a:solidFill>
                  <a:srgbClr val="0070C0"/>
                </a:solidFill>
              </a:rPr>
              <a:t>), 70.000 αντιστάσεις, 10.000 πυκνωτές καθώς και τις περίπου 5.000.000 κολλήσεις με </a:t>
            </a:r>
            <a:r>
              <a:rPr lang="el-GR" sz="1400" dirty="0" err="1">
                <a:solidFill>
                  <a:srgbClr val="0070C0"/>
                </a:solidFill>
              </a:rPr>
              <a:t>καλάι</a:t>
            </a:r>
            <a:r>
              <a:rPr lang="el-GR" sz="1400" dirty="0">
                <a:solidFill>
                  <a:srgbClr val="0070C0"/>
                </a:solidFill>
              </a:rPr>
              <a:t> οι οποίες είχαν γίνει στο χέρι!!</a:t>
            </a:r>
          </a:p>
          <a:p>
            <a:r>
              <a:rPr lang="el-GR" sz="1400" b="1" u="sng" dirty="0"/>
              <a:t>Ζύγιζε 30 τόνους και καταλάμβανε 163 τετραγωνικά μέτρα. Κατανάλωνε 140 κιλοβάτ.</a:t>
            </a:r>
          </a:p>
          <a:p>
            <a:r>
              <a:rPr lang="el-GR" sz="1400" dirty="0"/>
              <a:t>Στις 02.10.1955 και έπειτα από 11 χρόνια λειτουργίας «κατέβηκαν» οι διακόπτες του υπολογιστή ENIAC.</a:t>
            </a:r>
          </a:p>
          <a:p>
            <a:r>
              <a:rPr lang="el-GR" sz="1400" dirty="0"/>
              <a:t>Τον Φεβρουάριο του 1946, οι σχεδιαστές του ENIAC, </a:t>
            </a:r>
            <a:r>
              <a:rPr lang="el-GR" sz="1400" dirty="0" err="1"/>
              <a:t>John</a:t>
            </a:r>
            <a:r>
              <a:rPr lang="el-GR" sz="1400" dirty="0"/>
              <a:t> </a:t>
            </a:r>
            <a:r>
              <a:rPr lang="el-GR" sz="1400" dirty="0" err="1"/>
              <a:t>Mauchly</a:t>
            </a:r>
            <a:r>
              <a:rPr lang="el-GR" sz="1400" dirty="0"/>
              <a:t> και J. </a:t>
            </a:r>
            <a:r>
              <a:rPr lang="el-GR" sz="1400" dirty="0" err="1"/>
              <a:t>Presper</a:t>
            </a:r>
            <a:r>
              <a:rPr lang="el-GR" sz="1400" dirty="0"/>
              <a:t> </a:t>
            </a:r>
            <a:r>
              <a:rPr lang="el-GR" sz="1400" dirty="0" err="1"/>
              <a:t>Eckert</a:t>
            </a:r>
            <a:r>
              <a:rPr lang="el-GR" sz="1400" dirty="0"/>
              <a:t> είχαν παρουσιάσει τον υπολογιστή, επιδεικνύοντας ότι </a:t>
            </a:r>
            <a:r>
              <a:rPr lang="el-GR" sz="1400" dirty="0">
                <a:solidFill>
                  <a:srgbClr val="FF0000"/>
                </a:solidFill>
              </a:rPr>
              <a:t>ήταν 1.000 φορές γρηγορότερος σε σχέση με τους αντίστοιχες προηγούμενες προσπάθειες για τη δημιουργία υπολογιστή</a:t>
            </a:r>
            <a:r>
              <a:rPr lang="el-GR" sz="1400" dirty="0"/>
              <a:t>.</a:t>
            </a:r>
          </a:p>
          <a:p>
            <a:r>
              <a:rPr lang="el-GR" sz="1400" dirty="0"/>
              <a:t>Σε αυτή τη σπάνια φωτογραφία του ENIAC, βλέπουμε σε πρώτο πλάνο: από αριστερά τον J. </a:t>
            </a:r>
            <a:r>
              <a:rPr lang="el-GR" sz="1400" dirty="0" err="1"/>
              <a:t>Presper</a:t>
            </a:r>
            <a:r>
              <a:rPr lang="el-GR" sz="1400" dirty="0"/>
              <a:t> </a:t>
            </a:r>
            <a:r>
              <a:rPr lang="el-GR" sz="1400" dirty="0" err="1"/>
              <a:t>Eckert</a:t>
            </a:r>
            <a:r>
              <a:rPr lang="el-GR" sz="1400" dirty="0"/>
              <a:t>, στο κέντρο τον </a:t>
            </a:r>
            <a:r>
              <a:rPr lang="el-GR" sz="1400" dirty="0" err="1"/>
              <a:t>John</a:t>
            </a:r>
            <a:r>
              <a:rPr lang="el-GR" sz="1400" dirty="0"/>
              <a:t> </a:t>
            </a:r>
            <a:r>
              <a:rPr lang="el-GR" sz="1400" dirty="0" err="1"/>
              <a:t>Mauchly</a:t>
            </a:r>
            <a:r>
              <a:rPr lang="el-GR" sz="1400" dirty="0"/>
              <a:t> και δεξιά τη σύζυγό του, την </a:t>
            </a:r>
            <a:r>
              <a:rPr lang="el-GR" sz="1400" dirty="0" err="1"/>
              <a:t>Kathleen</a:t>
            </a:r>
            <a:r>
              <a:rPr lang="el-GR" sz="1400" dirty="0"/>
              <a:t> </a:t>
            </a:r>
            <a:r>
              <a:rPr lang="el-GR" sz="1400" dirty="0" err="1"/>
              <a:t>Antonelli</a:t>
            </a:r>
            <a:r>
              <a:rPr lang="el-GR" sz="1400" dirty="0"/>
              <a:t>.</a:t>
            </a:r>
          </a:p>
        </p:txBody>
      </p:sp>
      <p:pic>
        <p:nvPicPr>
          <p:cNvPr id="8" name="Εικόνα 7">
            <a:extLst>
              <a:ext uri="{FF2B5EF4-FFF2-40B4-BE49-F238E27FC236}">
                <a16:creationId xmlns:a16="http://schemas.microsoft.com/office/drawing/2014/main" id="{FD087070-39B5-25B1-9A7A-67159B8843C4}"/>
              </a:ext>
            </a:extLst>
          </p:cNvPr>
          <p:cNvPicPr>
            <a:picLocks noChangeAspect="1"/>
          </p:cNvPicPr>
          <p:nvPr/>
        </p:nvPicPr>
        <p:blipFill>
          <a:blip r:embed="rId3"/>
          <a:stretch>
            <a:fillRect/>
          </a:stretch>
        </p:blipFill>
        <p:spPr>
          <a:xfrm>
            <a:off x="0" y="828200"/>
            <a:ext cx="4419296" cy="3487100"/>
          </a:xfrm>
          <a:prstGeom prst="rect">
            <a:avLst/>
          </a:prstGeom>
        </p:spPr>
      </p:pic>
    </p:spTree>
    <p:extLst>
      <p:ext uri="{BB962C8B-B14F-4D97-AF65-F5344CB8AC3E}">
        <p14:creationId xmlns:p14="http://schemas.microsoft.com/office/powerpoint/2010/main" val="3839390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71E63-9E4A-44FA-B66B-42D8FBC902ED}"/>
              </a:ext>
            </a:extLst>
          </p:cNvPr>
          <p:cNvSpPr txBox="1"/>
          <p:nvPr/>
        </p:nvSpPr>
        <p:spPr>
          <a:xfrm>
            <a:off x="0" y="-2058"/>
            <a:ext cx="9144000" cy="584775"/>
          </a:xfrm>
          <a:prstGeom prst="rect">
            <a:avLst/>
          </a:prstGeom>
          <a:noFill/>
        </p:spPr>
        <p:txBody>
          <a:bodyPr wrap="square" rtlCol="0">
            <a:spAutoFit/>
          </a:bodyPr>
          <a:lstStyle/>
          <a:p>
            <a:pPr algn="ctr"/>
            <a:r>
              <a:rPr lang="el-GR" sz="3200" dirty="0">
                <a:solidFill>
                  <a:srgbClr val="FF0000"/>
                </a:solidFill>
              </a:rPr>
              <a:t>Νευρωνικά δίκτυα</a:t>
            </a:r>
          </a:p>
        </p:txBody>
      </p:sp>
      <p:pic>
        <p:nvPicPr>
          <p:cNvPr id="2" name="Εικόνα 1">
            <a:extLst>
              <a:ext uri="{FF2B5EF4-FFF2-40B4-BE49-F238E27FC236}">
                <a16:creationId xmlns:a16="http://schemas.microsoft.com/office/drawing/2014/main" id="{8E0D01BE-B939-4D3C-87C9-38F575F2CC0F}"/>
              </a:ext>
            </a:extLst>
          </p:cNvPr>
          <p:cNvPicPr>
            <a:picLocks noChangeAspect="1"/>
          </p:cNvPicPr>
          <p:nvPr/>
        </p:nvPicPr>
        <p:blipFill>
          <a:blip r:embed="rId2"/>
          <a:stretch>
            <a:fillRect/>
          </a:stretch>
        </p:blipFill>
        <p:spPr>
          <a:xfrm>
            <a:off x="6269" y="1557582"/>
            <a:ext cx="9144000" cy="3578669"/>
          </a:xfrm>
          <a:prstGeom prst="rect">
            <a:avLst/>
          </a:prstGeom>
        </p:spPr>
      </p:pic>
      <p:sp>
        <p:nvSpPr>
          <p:cNvPr id="5" name="TextBox 4">
            <a:extLst>
              <a:ext uri="{FF2B5EF4-FFF2-40B4-BE49-F238E27FC236}">
                <a16:creationId xmlns:a16="http://schemas.microsoft.com/office/drawing/2014/main" id="{EA2093B2-9B54-47B9-96B0-87879B39443E}"/>
              </a:ext>
            </a:extLst>
          </p:cNvPr>
          <p:cNvSpPr txBox="1"/>
          <p:nvPr/>
        </p:nvSpPr>
        <p:spPr>
          <a:xfrm>
            <a:off x="2200056" y="739290"/>
            <a:ext cx="4591182" cy="369332"/>
          </a:xfrm>
          <a:prstGeom prst="rect">
            <a:avLst/>
          </a:prstGeom>
          <a:noFill/>
        </p:spPr>
        <p:txBody>
          <a:bodyPr wrap="square">
            <a:spAutoFit/>
          </a:bodyPr>
          <a:lstStyle/>
          <a:p>
            <a:pPr algn="ctr"/>
            <a:r>
              <a:rPr lang="en-US" dirty="0">
                <a:hlinkClick r:id="rId3"/>
              </a:rPr>
              <a:t>How Deep Neural Networks Work</a:t>
            </a:r>
            <a:endParaRPr lang="el-GR" dirty="0"/>
          </a:p>
        </p:txBody>
      </p:sp>
    </p:spTree>
    <p:extLst>
      <p:ext uri="{BB962C8B-B14F-4D97-AF65-F5344CB8AC3E}">
        <p14:creationId xmlns:p14="http://schemas.microsoft.com/office/powerpoint/2010/main" val="2143006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5180"/>
            <a:ext cx="9144000" cy="431534"/>
          </a:xfrm>
        </p:spPr>
        <p:txBody>
          <a:bodyPr>
            <a:noAutofit/>
          </a:bodyPr>
          <a:lstStyle/>
          <a:p>
            <a:r>
              <a:rPr lang="el-GR" sz="2800" dirty="0">
                <a:solidFill>
                  <a:srgbClr val="FF0000"/>
                </a:solidFill>
              </a:rPr>
              <a:t>Συγγραφείς</a:t>
            </a:r>
            <a:r>
              <a:rPr lang="en-US" sz="2800" dirty="0">
                <a:solidFill>
                  <a:srgbClr val="FF0000"/>
                </a:solidFill>
              </a:rPr>
              <a:t> </a:t>
            </a:r>
            <a:r>
              <a:rPr lang="el-GR" sz="2800" dirty="0">
                <a:solidFill>
                  <a:srgbClr val="FF0000"/>
                </a:solidFill>
              </a:rPr>
              <a:t>κειμένου</a:t>
            </a:r>
            <a:r>
              <a:rPr lang="en-US" sz="2800" dirty="0">
                <a:solidFill>
                  <a:srgbClr val="FF0000"/>
                </a:solidFill>
              </a:rPr>
              <a:t> </a:t>
            </a:r>
            <a:r>
              <a:rPr lang="en-US" sz="2800" dirty="0">
                <a:hlinkClick r:id="rId2"/>
              </a:rPr>
              <a:t>https://narrativescience.com/</a:t>
            </a:r>
            <a:endParaRPr lang="el-GR" sz="2800" dirty="0"/>
          </a:p>
        </p:txBody>
      </p:sp>
      <p:pic>
        <p:nvPicPr>
          <p:cNvPr id="5" name="Εικόνα 4"/>
          <p:cNvPicPr>
            <a:picLocks noChangeAspect="1"/>
          </p:cNvPicPr>
          <p:nvPr/>
        </p:nvPicPr>
        <p:blipFill>
          <a:blip r:embed="rId3"/>
          <a:stretch>
            <a:fillRect/>
          </a:stretch>
        </p:blipFill>
        <p:spPr>
          <a:xfrm>
            <a:off x="601670" y="669435"/>
            <a:ext cx="8236920" cy="4474065"/>
          </a:xfrm>
          <a:prstGeom prst="rect">
            <a:avLst/>
          </a:prstGeom>
        </p:spPr>
      </p:pic>
    </p:spTree>
    <p:extLst>
      <p:ext uri="{BB962C8B-B14F-4D97-AF65-F5344CB8AC3E}">
        <p14:creationId xmlns:p14="http://schemas.microsoft.com/office/powerpoint/2010/main" val="1137792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76BF4C-20BD-EE48-7381-737B6D56624D}"/>
              </a:ext>
            </a:extLst>
          </p:cNvPr>
          <p:cNvSpPr txBox="1"/>
          <p:nvPr/>
        </p:nvSpPr>
        <p:spPr>
          <a:xfrm>
            <a:off x="2631766" y="552114"/>
            <a:ext cx="3206805" cy="307777"/>
          </a:xfrm>
          <a:prstGeom prst="rect">
            <a:avLst/>
          </a:prstGeom>
          <a:noFill/>
        </p:spPr>
        <p:txBody>
          <a:bodyPr wrap="square">
            <a:spAutoFit/>
          </a:bodyPr>
          <a:lstStyle/>
          <a:p>
            <a:pPr algn="ctr"/>
            <a:r>
              <a:rPr lang="en-US" sz="1400" dirty="0">
                <a:hlinkClick r:id="rId2"/>
              </a:rPr>
              <a:t>https://stablediffusionweb.com/</a:t>
            </a:r>
            <a:endParaRPr lang="el-GR" sz="1400" dirty="0"/>
          </a:p>
        </p:txBody>
      </p:sp>
      <p:pic>
        <p:nvPicPr>
          <p:cNvPr id="4" name="Εικόνα 3">
            <a:extLst>
              <a:ext uri="{FF2B5EF4-FFF2-40B4-BE49-F238E27FC236}">
                <a16:creationId xmlns:a16="http://schemas.microsoft.com/office/drawing/2014/main" id="{8A286932-93B5-2FBE-B2B1-9533D4EEB6C7}"/>
              </a:ext>
            </a:extLst>
          </p:cNvPr>
          <p:cNvPicPr>
            <a:picLocks noChangeAspect="1"/>
          </p:cNvPicPr>
          <p:nvPr/>
        </p:nvPicPr>
        <p:blipFill>
          <a:blip r:embed="rId3"/>
          <a:stretch>
            <a:fillRect/>
          </a:stretch>
        </p:blipFill>
        <p:spPr>
          <a:xfrm>
            <a:off x="-1" y="896648"/>
            <a:ext cx="3970427" cy="4245996"/>
          </a:xfrm>
          <a:prstGeom prst="rect">
            <a:avLst/>
          </a:prstGeom>
        </p:spPr>
      </p:pic>
      <p:pic>
        <p:nvPicPr>
          <p:cNvPr id="6" name="Εικόνα 5">
            <a:extLst>
              <a:ext uri="{FF2B5EF4-FFF2-40B4-BE49-F238E27FC236}">
                <a16:creationId xmlns:a16="http://schemas.microsoft.com/office/drawing/2014/main" id="{410DBC4B-A960-7DDC-60A0-7AA7EF3FEB71}"/>
              </a:ext>
            </a:extLst>
          </p:cNvPr>
          <p:cNvPicPr>
            <a:picLocks noChangeAspect="1"/>
          </p:cNvPicPr>
          <p:nvPr/>
        </p:nvPicPr>
        <p:blipFill>
          <a:blip r:embed="rId4"/>
          <a:stretch>
            <a:fillRect/>
          </a:stretch>
        </p:blipFill>
        <p:spPr>
          <a:xfrm>
            <a:off x="5212107" y="897504"/>
            <a:ext cx="3931893" cy="4245996"/>
          </a:xfrm>
          <a:prstGeom prst="rect">
            <a:avLst/>
          </a:prstGeom>
        </p:spPr>
      </p:pic>
      <p:sp>
        <p:nvSpPr>
          <p:cNvPr id="11" name="TextBox 10">
            <a:extLst>
              <a:ext uri="{FF2B5EF4-FFF2-40B4-BE49-F238E27FC236}">
                <a16:creationId xmlns:a16="http://schemas.microsoft.com/office/drawing/2014/main" id="{02D08A6A-1673-FC58-C426-A12804733A4A}"/>
              </a:ext>
            </a:extLst>
          </p:cNvPr>
          <p:cNvSpPr txBox="1"/>
          <p:nvPr/>
        </p:nvSpPr>
        <p:spPr>
          <a:xfrm>
            <a:off x="5793640" y="30859"/>
            <a:ext cx="2290575" cy="307777"/>
          </a:xfrm>
          <a:prstGeom prst="rect">
            <a:avLst/>
          </a:prstGeom>
          <a:noFill/>
        </p:spPr>
        <p:txBody>
          <a:bodyPr wrap="square">
            <a:spAutoFit/>
          </a:bodyPr>
          <a:lstStyle/>
          <a:p>
            <a:r>
              <a:rPr lang="en-US" sz="1400" dirty="0">
                <a:hlinkClick r:id="rId5"/>
              </a:rPr>
              <a:t>https://prisma-ai.com/lensa</a:t>
            </a:r>
            <a:endParaRPr lang="el-GR" sz="1400" dirty="0"/>
          </a:p>
        </p:txBody>
      </p:sp>
      <p:sp>
        <p:nvSpPr>
          <p:cNvPr id="13" name="TextBox 12">
            <a:extLst>
              <a:ext uri="{FF2B5EF4-FFF2-40B4-BE49-F238E27FC236}">
                <a16:creationId xmlns:a16="http://schemas.microsoft.com/office/drawing/2014/main" id="{ECDBC6AB-8C81-6BD2-8280-D63F31D622F7}"/>
              </a:ext>
            </a:extLst>
          </p:cNvPr>
          <p:cNvSpPr txBox="1"/>
          <p:nvPr/>
        </p:nvSpPr>
        <p:spPr>
          <a:xfrm>
            <a:off x="5793640" y="367530"/>
            <a:ext cx="2137870" cy="276999"/>
          </a:xfrm>
          <a:prstGeom prst="rect">
            <a:avLst/>
          </a:prstGeom>
          <a:noFill/>
        </p:spPr>
        <p:txBody>
          <a:bodyPr wrap="square">
            <a:spAutoFit/>
          </a:bodyPr>
          <a:lstStyle/>
          <a:p>
            <a:r>
              <a:rPr lang="en-US" sz="1200" dirty="0">
                <a:hlinkClick r:id="rId6"/>
              </a:rPr>
              <a:t>https://openai.com/dall-e-2/</a:t>
            </a:r>
            <a:endParaRPr lang="el-GR" sz="1200" dirty="0"/>
          </a:p>
        </p:txBody>
      </p:sp>
      <p:sp>
        <p:nvSpPr>
          <p:cNvPr id="2" name="TextBox 1">
            <a:extLst>
              <a:ext uri="{FF2B5EF4-FFF2-40B4-BE49-F238E27FC236}">
                <a16:creationId xmlns:a16="http://schemas.microsoft.com/office/drawing/2014/main" id="{43033C9B-CBCC-07CF-26ED-08BBD8A1722C}"/>
              </a:ext>
            </a:extLst>
          </p:cNvPr>
          <p:cNvSpPr txBox="1"/>
          <p:nvPr/>
        </p:nvSpPr>
        <p:spPr>
          <a:xfrm>
            <a:off x="0" y="0"/>
            <a:ext cx="5793640" cy="461665"/>
          </a:xfrm>
          <a:prstGeom prst="rect">
            <a:avLst/>
          </a:prstGeom>
          <a:noFill/>
        </p:spPr>
        <p:txBody>
          <a:bodyPr wrap="square" rtlCol="0">
            <a:spAutoFit/>
          </a:bodyPr>
          <a:lstStyle/>
          <a:p>
            <a:pPr algn="ctr"/>
            <a:r>
              <a:rPr lang="el-GR" sz="2400" dirty="0">
                <a:solidFill>
                  <a:srgbClr val="FF0000"/>
                </a:solidFill>
              </a:rPr>
              <a:t>Κείμενο σε εικόνα</a:t>
            </a:r>
          </a:p>
        </p:txBody>
      </p:sp>
    </p:spTree>
    <p:extLst>
      <p:ext uri="{BB962C8B-B14F-4D97-AF65-F5344CB8AC3E}">
        <p14:creationId xmlns:p14="http://schemas.microsoft.com/office/powerpoint/2010/main" val="3902651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2794E25-B257-838E-4DF9-15AC4468EA7D}"/>
              </a:ext>
            </a:extLst>
          </p:cNvPr>
          <p:cNvPicPr>
            <a:picLocks noChangeAspect="1"/>
          </p:cNvPicPr>
          <p:nvPr/>
        </p:nvPicPr>
        <p:blipFill>
          <a:blip r:embed="rId2"/>
          <a:stretch>
            <a:fillRect/>
          </a:stretch>
        </p:blipFill>
        <p:spPr>
          <a:xfrm>
            <a:off x="0" y="0"/>
            <a:ext cx="3789209" cy="5143500"/>
          </a:xfrm>
          <a:prstGeom prst="rect">
            <a:avLst/>
          </a:prstGeom>
        </p:spPr>
      </p:pic>
      <p:pic>
        <p:nvPicPr>
          <p:cNvPr id="3" name="Εικόνα 2">
            <a:extLst>
              <a:ext uri="{FF2B5EF4-FFF2-40B4-BE49-F238E27FC236}">
                <a16:creationId xmlns:a16="http://schemas.microsoft.com/office/drawing/2014/main" id="{563BD338-AB43-F65F-63AC-39C0A1179102}"/>
              </a:ext>
            </a:extLst>
          </p:cNvPr>
          <p:cNvPicPr>
            <a:picLocks noChangeAspect="1"/>
          </p:cNvPicPr>
          <p:nvPr/>
        </p:nvPicPr>
        <p:blipFill>
          <a:blip r:embed="rId3"/>
          <a:stretch>
            <a:fillRect/>
          </a:stretch>
        </p:blipFill>
        <p:spPr>
          <a:xfrm>
            <a:off x="5029200" y="0"/>
            <a:ext cx="4114800" cy="5143500"/>
          </a:xfrm>
          <a:prstGeom prst="rect">
            <a:avLst/>
          </a:prstGeom>
        </p:spPr>
      </p:pic>
    </p:spTree>
    <p:extLst>
      <p:ext uri="{BB962C8B-B14F-4D97-AF65-F5344CB8AC3E}">
        <p14:creationId xmlns:p14="http://schemas.microsoft.com/office/powerpoint/2010/main" val="3849126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830C1-82A3-4A70-BCB3-080D19545D6F}"/>
              </a:ext>
            </a:extLst>
          </p:cNvPr>
          <p:cNvSpPr txBox="1"/>
          <p:nvPr/>
        </p:nvSpPr>
        <p:spPr>
          <a:xfrm>
            <a:off x="0" y="0"/>
            <a:ext cx="9143999" cy="461665"/>
          </a:xfrm>
          <a:prstGeom prst="rect">
            <a:avLst/>
          </a:prstGeom>
          <a:noFill/>
        </p:spPr>
        <p:txBody>
          <a:bodyPr wrap="square" rtlCol="0">
            <a:spAutoFit/>
          </a:bodyPr>
          <a:lstStyle/>
          <a:p>
            <a:pPr algn="ctr"/>
            <a:r>
              <a:rPr lang="el-GR" sz="2400" dirty="0">
                <a:solidFill>
                  <a:srgbClr val="FF0000"/>
                </a:solidFill>
              </a:rPr>
              <a:t>Νευρωνικά δίκτυα</a:t>
            </a:r>
          </a:p>
        </p:txBody>
      </p:sp>
      <p:sp>
        <p:nvSpPr>
          <p:cNvPr id="7" name="TextBox 6">
            <a:extLst>
              <a:ext uri="{FF2B5EF4-FFF2-40B4-BE49-F238E27FC236}">
                <a16:creationId xmlns:a16="http://schemas.microsoft.com/office/drawing/2014/main" id="{41DF15D3-49B2-3ED6-0B9E-FB9B4C9B6FE5}"/>
              </a:ext>
            </a:extLst>
          </p:cNvPr>
          <p:cNvSpPr txBox="1"/>
          <p:nvPr/>
        </p:nvSpPr>
        <p:spPr>
          <a:xfrm>
            <a:off x="0" y="461665"/>
            <a:ext cx="9144000" cy="369332"/>
          </a:xfrm>
          <a:prstGeom prst="rect">
            <a:avLst/>
          </a:prstGeom>
          <a:noFill/>
        </p:spPr>
        <p:txBody>
          <a:bodyPr wrap="square">
            <a:spAutoFit/>
          </a:bodyPr>
          <a:lstStyle/>
          <a:p>
            <a:pPr algn="l"/>
            <a:r>
              <a:rPr lang="en-US" b="1" i="0" dirty="0">
                <a:effectLst/>
                <a:latin typeface="Roboto" panose="02000000000000000000" pitchFamily="2" charset="0"/>
                <a:hlinkClick r:id="rId2"/>
              </a:rPr>
              <a:t>AI in science and medicine by Professor Christopher Bishop: 2024 Ellison Cliffe lecture</a:t>
            </a:r>
            <a:endParaRPr lang="en-US" b="1" i="0" dirty="0">
              <a:effectLst/>
              <a:latin typeface="Roboto" panose="02000000000000000000" pitchFamily="2" charset="0"/>
            </a:endParaRPr>
          </a:p>
        </p:txBody>
      </p:sp>
      <p:pic>
        <p:nvPicPr>
          <p:cNvPr id="9" name="Picture 8">
            <a:hlinkClick r:id="rId2"/>
            <a:extLst>
              <a:ext uri="{FF2B5EF4-FFF2-40B4-BE49-F238E27FC236}">
                <a16:creationId xmlns:a16="http://schemas.microsoft.com/office/drawing/2014/main" id="{937A63DC-310B-1FA2-9038-86CA5093321A}"/>
              </a:ext>
            </a:extLst>
          </p:cNvPr>
          <p:cNvPicPr>
            <a:picLocks noChangeAspect="1"/>
          </p:cNvPicPr>
          <p:nvPr/>
        </p:nvPicPr>
        <p:blipFill>
          <a:blip r:embed="rId3"/>
          <a:stretch>
            <a:fillRect/>
          </a:stretch>
        </p:blipFill>
        <p:spPr>
          <a:xfrm>
            <a:off x="0" y="1621476"/>
            <a:ext cx="9144000" cy="3522024"/>
          </a:xfrm>
          <a:prstGeom prst="rect">
            <a:avLst/>
          </a:prstGeom>
        </p:spPr>
      </p:pic>
    </p:spTree>
    <p:extLst>
      <p:ext uri="{BB962C8B-B14F-4D97-AF65-F5344CB8AC3E}">
        <p14:creationId xmlns:p14="http://schemas.microsoft.com/office/powerpoint/2010/main" val="209600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5102CB-3405-C6BF-43FA-BB9BD757235B}"/>
              </a:ext>
            </a:extLst>
          </p:cNvPr>
          <p:cNvSpPr txBox="1"/>
          <p:nvPr/>
        </p:nvSpPr>
        <p:spPr>
          <a:xfrm>
            <a:off x="1" y="0"/>
            <a:ext cx="9143999" cy="307777"/>
          </a:xfrm>
          <a:prstGeom prst="rect">
            <a:avLst/>
          </a:prstGeom>
          <a:noFill/>
        </p:spPr>
        <p:txBody>
          <a:bodyPr wrap="square">
            <a:spAutoFit/>
          </a:bodyPr>
          <a:lstStyle/>
          <a:p>
            <a:pPr algn="ctr"/>
            <a:r>
              <a:rPr lang="el-GR" sz="1400" b="1" dirty="0">
                <a:solidFill>
                  <a:srgbClr val="FF0000"/>
                </a:solidFill>
                <a:hlinkClick r:id="rId2"/>
              </a:rPr>
              <a:t>Μια εξαιρετική, σχετικά «εκλαϊκευμένη» εξήγηση για το πώς λειτουργούν τα μοντέλα γλωσσών με τεχνητή νοημοσύνη</a:t>
            </a:r>
            <a:endParaRPr lang="el-GR" sz="1400" b="1" dirty="0">
              <a:solidFill>
                <a:srgbClr val="FF0000"/>
              </a:solidFill>
            </a:endParaRPr>
          </a:p>
        </p:txBody>
      </p:sp>
      <p:pic>
        <p:nvPicPr>
          <p:cNvPr id="2050" name="Picture 2">
            <a:hlinkClick r:id="rId2"/>
            <a:extLst>
              <a:ext uri="{FF2B5EF4-FFF2-40B4-BE49-F238E27FC236}">
                <a16:creationId xmlns:a16="http://schemas.microsoft.com/office/drawing/2014/main" id="{C19807BC-7C3A-7BC7-0A08-9978D4E68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82570"/>
            <a:ext cx="4761449" cy="19492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hlinkClick r:id="rId2"/>
            <a:extLst>
              <a:ext uri="{FF2B5EF4-FFF2-40B4-BE49-F238E27FC236}">
                <a16:creationId xmlns:a16="http://schemas.microsoft.com/office/drawing/2014/main" id="{470D53D6-AF3A-451B-B0BE-9EF040942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410" y="1734337"/>
            <a:ext cx="4116935" cy="25730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hlinkClick r:id="rId2"/>
            <a:extLst>
              <a:ext uri="{FF2B5EF4-FFF2-40B4-BE49-F238E27FC236}">
                <a16:creationId xmlns:a16="http://schemas.microsoft.com/office/drawing/2014/main" id="{C8FBBBD8-5EDC-D7CB-297E-A4E688219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 y="820135"/>
            <a:ext cx="4269640" cy="228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653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1B7DD8-BF02-4E17-AA45-5DA3C3CBED8A}"/>
              </a:ext>
            </a:extLst>
          </p:cNvPr>
          <p:cNvSpPr txBox="1"/>
          <p:nvPr/>
        </p:nvSpPr>
        <p:spPr>
          <a:xfrm>
            <a:off x="0" y="6394"/>
            <a:ext cx="5566127" cy="400110"/>
          </a:xfrm>
          <a:prstGeom prst="rect">
            <a:avLst/>
          </a:prstGeom>
          <a:noFill/>
        </p:spPr>
        <p:txBody>
          <a:bodyPr wrap="square" rtlCol="0">
            <a:spAutoFit/>
          </a:bodyPr>
          <a:lstStyle/>
          <a:p>
            <a:pPr algn="l"/>
            <a:r>
              <a:rPr lang="en-US" sz="2000" b="0" i="0" dirty="0">
                <a:effectLst/>
                <a:latin typeface="Roboto"/>
                <a:hlinkClick r:id="rId2"/>
              </a:rPr>
              <a:t>OpenAI GPT-3 - Good At Almost Everything!</a:t>
            </a:r>
            <a:endParaRPr lang="en-US" sz="2000" b="0" i="0" dirty="0">
              <a:effectLst/>
              <a:latin typeface="Roboto"/>
            </a:endParaRPr>
          </a:p>
        </p:txBody>
      </p:sp>
      <p:sp>
        <p:nvSpPr>
          <p:cNvPr id="5" name="TextBox 4">
            <a:extLst>
              <a:ext uri="{FF2B5EF4-FFF2-40B4-BE49-F238E27FC236}">
                <a16:creationId xmlns:a16="http://schemas.microsoft.com/office/drawing/2014/main" id="{9ED55E9A-D7CC-47F1-ABA6-59F40F0F4E41}"/>
              </a:ext>
            </a:extLst>
          </p:cNvPr>
          <p:cNvSpPr txBox="1"/>
          <p:nvPr/>
        </p:nvSpPr>
        <p:spPr>
          <a:xfrm>
            <a:off x="5488230" y="6394"/>
            <a:ext cx="3655770" cy="461665"/>
          </a:xfrm>
          <a:prstGeom prst="rect">
            <a:avLst/>
          </a:prstGeom>
          <a:noFill/>
        </p:spPr>
        <p:txBody>
          <a:bodyPr wrap="square" rtlCol="0">
            <a:spAutoFit/>
          </a:bodyPr>
          <a:lstStyle/>
          <a:p>
            <a:pPr algn="ctr"/>
            <a:r>
              <a:rPr lang="el-GR" sz="2400" dirty="0">
                <a:solidFill>
                  <a:srgbClr val="FF0000"/>
                </a:solidFill>
              </a:rPr>
              <a:t>Γλωσσικά μοντέλα</a:t>
            </a:r>
          </a:p>
        </p:txBody>
      </p:sp>
      <p:pic>
        <p:nvPicPr>
          <p:cNvPr id="2" name="Εικόνα 1">
            <a:extLst>
              <a:ext uri="{FF2B5EF4-FFF2-40B4-BE49-F238E27FC236}">
                <a16:creationId xmlns:a16="http://schemas.microsoft.com/office/drawing/2014/main" id="{3CA68D93-0FEC-4141-BB45-FAF065D57F02}"/>
              </a:ext>
            </a:extLst>
          </p:cNvPr>
          <p:cNvPicPr>
            <a:picLocks noChangeAspect="1"/>
          </p:cNvPicPr>
          <p:nvPr/>
        </p:nvPicPr>
        <p:blipFill>
          <a:blip r:embed="rId3"/>
          <a:stretch>
            <a:fillRect/>
          </a:stretch>
        </p:blipFill>
        <p:spPr>
          <a:xfrm>
            <a:off x="128559" y="898389"/>
            <a:ext cx="8886882" cy="4245111"/>
          </a:xfrm>
          <a:prstGeom prst="rect">
            <a:avLst/>
          </a:prstGeom>
        </p:spPr>
      </p:pic>
      <p:sp>
        <p:nvSpPr>
          <p:cNvPr id="6" name="TextBox 5">
            <a:extLst>
              <a:ext uri="{FF2B5EF4-FFF2-40B4-BE49-F238E27FC236}">
                <a16:creationId xmlns:a16="http://schemas.microsoft.com/office/drawing/2014/main" id="{A126E52C-ED79-BE53-0997-4C89AD40DD44}"/>
              </a:ext>
            </a:extLst>
          </p:cNvPr>
          <p:cNvSpPr txBox="1"/>
          <p:nvPr/>
        </p:nvSpPr>
        <p:spPr>
          <a:xfrm>
            <a:off x="1441547" y="467780"/>
            <a:ext cx="6260905" cy="369332"/>
          </a:xfrm>
          <a:prstGeom prst="rect">
            <a:avLst/>
          </a:prstGeom>
          <a:noFill/>
        </p:spPr>
        <p:txBody>
          <a:bodyPr wrap="square">
            <a:spAutoFit/>
          </a:bodyPr>
          <a:lstStyle/>
          <a:p>
            <a:pPr algn="ctr"/>
            <a:r>
              <a:rPr lang="en-US" dirty="0">
                <a:hlinkClick r:id="rId4"/>
              </a:rPr>
              <a:t>What It's Like To be a Computer: An Interview with GPT-3</a:t>
            </a:r>
            <a:endParaRPr lang="el-GR" dirty="0"/>
          </a:p>
        </p:txBody>
      </p:sp>
    </p:spTree>
    <p:extLst>
      <p:ext uri="{BB962C8B-B14F-4D97-AF65-F5344CB8AC3E}">
        <p14:creationId xmlns:p14="http://schemas.microsoft.com/office/powerpoint/2010/main" val="2060820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0" y="0"/>
            <a:ext cx="9153150" cy="461665"/>
          </a:xfrm>
          <a:prstGeom prst="rect">
            <a:avLst/>
          </a:prstGeom>
          <a:noFill/>
        </p:spPr>
        <p:txBody>
          <a:bodyPr wrap="square">
            <a:spAutoFit/>
          </a:bodyPr>
          <a:lstStyle/>
          <a:p>
            <a:pPr algn="ctr"/>
            <a:r>
              <a:rPr lang="el-GR" sz="2400" b="1" dirty="0">
                <a:solidFill>
                  <a:srgbClr val="FF0000"/>
                </a:solidFill>
              </a:rPr>
              <a:t>Επιτεύγματα σταθμοί. Είναι τελικά έξυπνοι </a:t>
            </a:r>
            <a:r>
              <a:rPr lang="el-GR" sz="2400" b="1">
                <a:solidFill>
                  <a:srgbClr val="FF0000"/>
                </a:solidFill>
              </a:rPr>
              <a:t>οι υπολογιστές;</a:t>
            </a:r>
            <a:endParaRPr lang="el-GR" sz="2400" b="1" dirty="0">
              <a:solidFill>
                <a:srgbClr val="FF0000"/>
              </a:solidFill>
            </a:endParaRPr>
          </a:p>
        </p:txBody>
      </p:sp>
      <p:sp>
        <p:nvSpPr>
          <p:cNvPr id="4" name="TextBox 3">
            <a:hlinkClick r:id="rId2"/>
            <a:extLst>
              <a:ext uri="{FF2B5EF4-FFF2-40B4-BE49-F238E27FC236}">
                <a16:creationId xmlns:a16="http://schemas.microsoft.com/office/drawing/2014/main" id="{13A65E32-3972-42DB-8A4D-DBDF4AA09FE5}"/>
              </a:ext>
            </a:extLst>
          </p:cNvPr>
          <p:cNvSpPr txBox="1"/>
          <p:nvPr/>
        </p:nvSpPr>
        <p:spPr>
          <a:xfrm>
            <a:off x="-9150" y="3640685"/>
            <a:ext cx="9153150" cy="461665"/>
          </a:xfrm>
          <a:prstGeom prst="rect">
            <a:avLst/>
          </a:prstGeom>
          <a:noFill/>
        </p:spPr>
        <p:txBody>
          <a:bodyPr wrap="square">
            <a:spAutoFit/>
          </a:bodyPr>
          <a:lstStyle/>
          <a:p>
            <a:r>
              <a:rPr lang="el-GR" sz="2400" dirty="0">
                <a:hlinkClick r:id="rId2"/>
              </a:rPr>
              <a:t>Πως η τεχνητή νοημοσύνη μπορεί να μας κάνει καλύτερους ανθρώπους</a:t>
            </a:r>
            <a:endParaRPr lang="el-GR" sz="2400" dirty="0"/>
          </a:p>
        </p:txBody>
      </p:sp>
      <p:sp>
        <p:nvSpPr>
          <p:cNvPr id="5" name="TextBox 4">
            <a:extLst>
              <a:ext uri="{FF2B5EF4-FFF2-40B4-BE49-F238E27FC236}">
                <a16:creationId xmlns:a16="http://schemas.microsoft.com/office/drawing/2014/main" id="{E8C6F253-24FC-4944-9290-B8315FBD18FE}"/>
              </a:ext>
            </a:extLst>
          </p:cNvPr>
          <p:cNvSpPr txBox="1"/>
          <p:nvPr/>
        </p:nvSpPr>
        <p:spPr>
          <a:xfrm>
            <a:off x="448965" y="596196"/>
            <a:ext cx="8398775" cy="523220"/>
          </a:xfrm>
          <a:prstGeom prst="rect">
            <a:avLst/>
          </a:prstGeom>
          <a:noFill/>
        </p:spPr>
        <p:txBody>
          <a:bodyPr wrap="square">
            <a:spAutoFit/>
          </a:bodyPr>
          <a:lstStyle/>
          <a:p>
            <a:pPr algn="ctr"/>
            <a:r>
              <a:rPr lang="el-GR" sz="2800" b="1" dirty="0">
                <a:solidFill>
                  <a:srgbClr val="6C1A00"/>
                </a:solidFill>
              </a:rPr>
              <a:t>Προτεινόμενες ομιλίες, παρουσιάσεις</a:t>
            </a:r>
          </a:p>
        </p:txBody>
      </p:sp>
      <p:sp>
        <p:nvSpPr>
          <p:cNvPr id="7" name="TextBox 6">
            <a:extLst>
              <a:ext uri="{FF2B5EF4-FFF2-40B4-BE49-F238E27FC236}">
                <a16:creationId xmlns:a16="http://schemas.microsoft.com/office/drawing/2014/main" id="{B18C29EB-106C-4580-AF2C-9B75B4878770}"/>
              </a:ext>
            </a:extLst>
          </p:cNvPr>
          <p:cNvSpPr txBox="1"/>
          <p:nvPr/>
        </p:nvSpPr>
        <p:spPr>
          <a:xfrm>
            <a:off x="0" y="1527691"/>
            <a:ext cx="9144000" cy="492443"/>
          </a:xfrm>
          <a:prstGeom prst="rect">
            <a:avLst/>
          </a:prstGeom>
          <a:noFill/>
        </p:spPr>
        <p:txBody>
          <a:bodyPr wrap="square">
            <a:spAutoFit/>
          </a:bodyPr>
          <a:lstStyle/>
          <a:p>
            <a:pPr algn="ctr"/>
            <a:r>
              <a:rPr lang="en-US" sz="2600" dirty="0">
                <a:hlinkClick r:id="rId3"/>
              </a:rPr>
              <a:t>Gary Kasparov: don't fear intelligent machines work with them</a:t>
            </a:r>
            <a:endParaRPr lang="el-GR" sz="2600" dirty="0"/>
          </a:p>
        </p:txBody>
      </p:sp>
    </p:spTree>
    <p:extLst>
      <p:ext uri="{BB962C8B-B14F-4D97-AF65-F5344CB8AC3E}">
        <p14:creationId xmlns:p14="http://schemas.microsoft.com/office/powerpoint/2010/main" val="4119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71E63-9E4A-44FA-B66B-42D8FBC902ED}"/>
              </a:ext>
            </a:extLst>
          </p:cNvPr>
          <p:cNvSpPr txBox="1"/>
          <p:nvPr/>
        </p:nvSpPr>
        <p:spPr>
          <a:xfrm>
            <a:off x="0" y="5468"/>
            <a:ext cx="9144000" cy="584775"/>
          </a:xfrm>
          <a:prstGeom prst="rect">
            <a:avLst/>
          </a:prstGeom>
          <a:noFill/>
        </p:spPr>
        <p:txBody>
          <a:bodyPr wrap="square" rtlCol="0">
            <a:spAutoFit/>
          </a:bodyPr>
          <a:lstStyle/>
          <a:p>
            <a:pPr algn="ctr"/>
            <a:r>
              <a:rPr lang="el-GR" sz="3200" dirty="0">
                <a:solidFill>
                  <a:srgbClr val="FF0000"/>
                </a:solidFill>
              </a:rPr>
              <a:t>Νευρωνικά δίκτυα</a:t>
            </a:r>
          </a:p>
        </p:txBody>
      </p:sp>
      <p:sp>
        <p:nvSpPr>
          <p:cNvPr id="5" name="TextBox 4">
            <a:extLst>
              <a:ext uri="{FF2B5EF4-FFF2-40B4-BE49-F238E27FC236}">
                <a16:creationId xmlns:a16="http://schemas.microsoft.com/office/drawing/2014/main" id="{B1711B28-5E40-48A4-A7A8-8B368D5710B5}"/>
              </a:ext>
            </a:extLst>
          </p:cNvPr>
          <p:cNvSpPr txBox="1"/>
          <p:nvPr/>
        </p:nvSpPr>
        <p:spPr>
          <a:xfrm>
            <a:off x="1670605" y="1588837"/>
            <a:ext cx="4886560" cy="400110"/>
          </a:xfrm>
          <a:prstGeom prst="rect">
            <a:avLst/>
          </a:prstGeom>
          <a:noFill/>
        </p:spPr>
        <p:txBody>
          <a:bodyPr wrap="square">
            <a:spAutoFit/>
          </a:bodyPr>
          <a:lstStyle/>
          <a:p>
            <a:pPr algn="ctr"/>
            <a:r>
              <a:rPr lang="en-US" sz="2000" dirty="0">
                <a:hlinkClick r:id="rId2"/>
              </a:rPr>
              <a:t>How Neural Networks Work | </a:t>
            </a:r>
            <a:r>
              <a:rPr lang="en-US" sz="2000" dirty="0" err="1">
                <a:hlinkClick r:id="rId2"/>
              </a:rPr>
              <a:t>Simplilearn</a:t>
            </a:r>
            <a:endParaRPr lang="el-GR" sz="2000" dirty="0"/>
          </a:p>
        </p:txBody>
      </p:sp>
      <p:sp>
        <p:nvSpPr>
          <p:cNvPr id="6" name="TextBox 5">
            <a:extLst>
              <a:ext uri="{FF2B5EF4-FFF2-40B4-BE49-F238E27FC236}">
                <a16:creationId xmlns:a16="http://schemas.microsoft.com/office/drawing/2014/main" id="{28204BD1-6AB1-4512-AD3C-C80BDAC75D76}"/>
              </a:ext>
            </a:extLst>
          </p:cNvPr>
          <p:cNvSpPr txBox="1"/>
          <p:nvPr/>
        </p:nvSpPr>
        <p:spPr>
          <a:xfrm>
            <a:off x="1059785" y="2232420"/>
            <a:ext cx="6108200" cy="369332"/>
          </a:xfrm>
          <a:prstGeom prst="rect">
            <a:avLst/>
          </a:prstGeom>
          <a:noFill/>
        </p:spPr>
        <p:txBody>
          <a:bodyPr wrap="square">
            <a:spAutoFit/>
          </a:bodyPr>
          <a:lstStyle/>
          <a:p>
            <a:pPr algn="ctr"/>
            <a:r>
              <a:rPr lang="en-US" dirty="0">
                <a:hlinkClick r:id="rId3"/>
              </a:rPr>
              <a:t>How Deep Neural Networks Work</a:t>
            </a:r>
            <a:endParaRPr lang="el-GR" dirty="0"/>
          </a:p>
        </p:txBody>
      </p:sp>
      <p:sp>
        <p:nvSpPr>
          <p:cNvPr id="8" name="TextBox 7">
            <a:extLst>
              <a:ext uri="{FF2B5EF4-FFF2-40B4-BE49-F238E27FC236}">
                <a16:creationId xmlns:a16="http://schemas.microsoft.com/office/drawing/2014/main" id="{1D708437-1DA2-4EE8-83E7-7E7819B2D3E8}"/>
              </a:ext>
            </a:extLst>
          </p:cNvPr>
          <p:cNvSpPr txBox="1"/>
          <p:nvPr/>
        </p:nvSpPr>
        <p:spPr>
          <a:xfrm>
            <a:off x="1517900" y="3400814"/>
            <a:ext cx="5191970" cy="369332"/>
          </a:xfrm>
          <a:prstGeom prst="rect">
            <a:avLst/>
          </a:prstGeom>
          <a:noFill/>
        </p:spPr>
        <p:txBody>
          <a:bodyPr wrap="square">
            <a:spAutoFit/>
          </a:bodyPr>
          <a:lstStyle/>
          <a:p>
            <a:pPr algn="ctr"/>
            <a:r>
              <a:rPr lang="en-US" dirty="0">
                <a:hlinkClick r:id="rId4"/>
              </a:rPr>
              <a:t>How Convolutional Neural Networks work</a:t>
            </a:r>
            <a:endParaRPr lang="el-GR" dirty="0"/>
          </a:p>
        </p:txBody>
      </p:sp>
      <p:sp>
        <p:nvSpPr>
          <p:cNvPr id="10" name="TextBox 9">
            <a:extLst>
              <a:ext uri="{FF2B5EF4-FFF2-40B4-BE49-F238E27FC236}">
                <a16:creationId xmlns:a16="http://schemas.microsoft.com/office/drawing/2014/main" id="{BDE0D93B-A8F9-43FD-B067-9C99C1ED87CD}"/>
              </a:ext>
            </a:extLst>
          </p:cNvPr>
          <p:cNvSpPr txBox="1"/>
          <p:nvPr/>
        </p:nvSpPr>
        <p:spPr>
          <a:xfrm>
            <a:off x="1505563" y="4030615"/>
            <a:ext cx="5191970" cy="369332"/>
          </a:xfrm>
          <a:prstGeom prst="rect">
            <a:avLst/>
          </a:prstGeom>
          <a:noFill/>
        </p:spPr>
        <p:txBody>
          <a:bodyPr wrap="square">
            <a:spAutoFit/>
          </a:bodyPr>
          <a:lstStyle/>
          <a:p>
            <a:pPr algn="ctr"/>
            <a:r>
              <a:rPr lang="en-US" dirty="0">
                <a:hlinkClick r:id="rId5"/>
              </a:rPr>
              <a:t>Convolutional Neural Networks (CNNs) explained</a:t>
            </a:r>
            <a:endParaRPr lang="el-GR" dirty="0"/>
          </a:p>
        </p:txBody>
      </p:sp>
      <p:sp>
        <p:nvSpPr>
          <p:cNvPr id="12" name="TextBox 11">
            <a:extLst>
              <a:ext uri="{FF2B5EF4-FFF2-40B4-BE49-F238E27FC236}">
                <a16:creationId xmlns:a16="http://schemas.microsoft.com/office/drawing/2014/main" id="{F07D9A66-3EBF-4A77-8968-3E5BC73A7FFF}"/>
              </a:ext>
            </a:extLst>
          </p:cNvPr>
          <p:cNvSpPr txBox="1"/>
          <p:nvPr/>
        </p:nvSpPr>
        <p:spPr>
          <a:xfrm>
            <a:off x="1212490" y="899737"/>
            <a:ext cx="6383015" cy="369332"/>
          </a:xfrm>
          <a:prstGeom prst="rect">
            <a:avLst/>
          </a:prstGeom>
          <a:noFill/>
        </p:spPr>
        <p:txBody>
          <a:bodyPr wrap="square">
            <a:spAutoFit/>
          </a:bodyPr>
          <a:lstStyle/>
          <a:p>
            <a:pPr algn="ctr"/>
            <a:r>
              <a:rPr lang="el-GR" dirty="0">
                <a:hlinkClick r:id="rId6"/>
              </a:rPr>
              <a:t>Τι είναι όμως ένα Νευρωνικό Δίκτυο; | Deep </a:t>
            </a:r>
            <a:r>
              <a:rPr lang="el-GR" dirty="0" err="1">
                <a:hlinkClick r:id="rId6"/>
              </a:rPr>
              <a:t>learning</a:t>
            </a:r>
            <a:r>
              <a:rPr lang="el-GR" dirty="0">
                <a:hlinkClick r:id="rId6"/>
              </a:rPr>
              <a:t>, κεφάλαιο 1</a:t>
            </a:r>
            <a:endParaRPr lang="el-GR" dirty="0"/>
          </a:p>
        </p:txBody>
      </p:sp>
      <p:sp>
        <p:nvSpPr>
          <p:cNvPr id="9" name="TextBox 8">
            <a:extLst>
              <a:ext uri="{FF2B5EF4-FFF2-40B4-BE49-F238E27FC236}">
                <a16:creationId xmlns:a16="http://schemas.microsoft.com/office/drawing/2014/main" id="{C39CB927-DD56-4DC7-A4BB-774CECBD474E}"/>
              </a:ext>
            </a:extLst>
          </p:cNvPr>
          <p:cNvSpPr txBox="1"/>
          <p:nvPr/>
        </p:nvSpPr>
        <p:spPr>
          <a:xfrm>
            <a:off x="910040" y="2765135"/>
            <a:ext cx="6383015" cy="369332"/>
          </a:xfrm>
          <a:prstGeom prst="rect">
            <a:avLst/>
          </a:prstGeom>
          <a:noFill/>
        </p:spPr>
        <p:txBody>
          <a:bodyPr wrap="square">
            <a:spAutoFit/>
          </a:bodyPr>
          <a:lstStyle/>
          <a:p>
            <a:pPr algn="ctr"/>
            <a:r>
              <a:rPr lang="en-US" b="0" i="0" dirty="0">
                <a:effectLst/>
                <a:latin typeface="Roboto"/>
                <a:hlinkClick r:id="rId7"/>
              </a:rPr>
              <a:t>Lecture: History, motivation, and evolution of Deep Learning</a:t>
            </a:r>
            <a:endParaRPr lang="en-US" b="0" i="0" dirty="0">
              <a:effectLst/>
              <a:latin typeface="Roboto"/>
            </a:endParaRPr>
          </a:p>
        </p:txBody>
      </p:sp>
    </p:spTree>
    <p:extLst>
      <p:ext uri="{BB962C8B-B14F-4D97-AF65-F5344CB8AC3E}">
        <p14:creationId xmlns:p14="http://schemas.microsoft.com/office/powerpoint/2010/main" val="1014052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84100-4E6A-431B-AD86-784E091C0EEF}"/>
              </a:ext>
            </a:extLst>
          </p:cNvPr>
          <p:cNvSpPr txBox="1"/>
          <p:nvPr/>
        </p:nvSpPr>
        <p:spPr>
          <a:xfrm>
            <a:off x="2892245" y="0"/>
            <a:ext cx="3047397" cy="946372"/>
          </a:xfrm>
          <a:prstGeom prst="rect">
            <a:avLst/>
          </a:prstGeom>
          <a:noFill/>
        </p:spPr>
        <p:txBody>
          <a:bodyPr wrap="square">
            <a:spAutoFit/>
          </a:bodyPr>
          <a:lstStyle/>
          <a:p>
            <a:pPr algn="ctr"/>
            <a:r>
              <a:rPr lang="el-GR" sz="2800" b="1" dirty="0">
                <a:solidFill>
                  <a:srgbClr val="FF0000"/>
                </a:solidFill>
              </a:rPr>
              <a:t>ΕΥΧΑΡΙΣΤΩ ΠΟΛΥ</a:t>
            </a:r>
          </a:p>
          <a:p>
            <a:pPr algn="ctr"/>
            <a:r>
              <a:rPr lang="el-GR" sz="2800" b="1" dirty="0">
                <a:solidFill>
                  <a:srgbClr val="FF0000"/>
                </a:solidFill>
              </a:rPr>
              <a:t>ΕΡΩΤΗΣΕΙΣ;</a:t>
            </a:r>
          </a:p>
        </p:txBody>
      </p:sp>
      <p:pic>
        <p:nvPicPr>
          <p:cNvPr id="3" name="Εικόνα 2">
            <a:extLst>
              <a:ext uri="{FF2B5EF4-FFF2-40B4-BE49-F238E27FC236}">
                <a16:creationId xmlns:a16="http://schemas.microsoft.com/office/drawing/2014/main" id="{188D554F-15CF-4389-8B30-0F614AA7D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433"/>
            <a:ext cx="9153150" cy="4068067"/>
          </a:xfrm>
          <a:prstGeom prst="rect">
            <a:avLst/>
          </a:prstGeom>
        </p:spPr>
      </p:pic>
    </p:spTree>
    <p:extLst>
      <p:ext uri="{BB962C8B-B14F-4D97-AF65-F5344CB8AC3E}">
        <p14:creationId xmlns:p14="http://schemas.microsoft.com/office/powerpoint/2010/main" val="989201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9F1C8D-A4DC-4CFF-8581-296BF7083845}"/>
              </a:ext>
            </a:extLst>
          </p:cNvPr>
          <p:cNvSpPr txBox="1"/>
          <p:nvPr/>
        </p:nvSpPr>
        <p:spPr>
          <a:xfrm>
            <a:off x="0" y="5099"/>
            <a:ext cx="9143999" cy="523220"/>
          </a:xfrm>
          <a:prstGeom prst="rect">
            <a:avLst/>
          </a:prstGeom>
          <a:noFill/>
        </p:spPr>
        <p:txBody>
          <a:bodyPr wrap="square">
            <a:spAutoFit/>
          </a:bodyPr>
          <a:lstStyle/>
          <a:p>
            <a:pPr algn="ctr"/>
            <a:r>
              <a:rPr lang="el-GR" sz="2800" b="1" dirty="0">
                <a:solidFill>
                  <a:srgbClr val="FF0000"/>
                </a:solidFill>
              </a:rPr>
              <a:t>Συνοπτική ιστορική αναδρομή</a:t>
            </a:r>
          </a:p>
        </p:txBody>
      </p:sp>
      <p:pic>
        <p:nvPicPr>
          <p:cNvPr id="7170" name="Picture 2">
            <a:extLst>
              <a:ext uri="{FF2B5EF4-FFF2-40B4-BE49-F238E27FC236}">
                <a16:creationId xmlns:a16="http://schemas.microsoft.com/office/drawing/2014/main" id="{40F6BB82-E915-4EB1-B06E-09B95407D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3745"/>
            <a:ext cx="6184553" cy="41230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3C9840-7A14-4FA4-A923-2B3DCC4C1728}"/>
              </a:ext>
            </a:extLst>
          </p:cNvPr>
          <p:cNvSpPr txBox="1"/>
          <p:nvPr/>
        </p:nvSpPr>
        <p:spPr>
          <a:xfrm>
            <a:off x="6242605" y="1097560"/>
            <a:ext cx="2901395" cy="1747702"/>
          </a:xfrm>
          <a:prstGeom prst="rect">
            <a:avLst/>
          </a:prstGeom>
          <a:noFill/>
        </p:spPr>
        <p:txBody>
          <a:bodyPr wrap="square">
            <a:spAutoFit/>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Στο τέλος αυτής της πορείας, σήμερα έχουμε πλέον σε κάθε σπίτι υπολογιστές σε κάθε μορφή μεγέθους, </a:t>
            </a:r>
            <a:r>
              <a:rPr lang="en-US" sz="1800" dirty="0">
                <a:effectLst/>
                <a:latin typeface="Calibri" panose="020F0502020204030204" pitchFamily="34" charset="0"/>
                <a:ea typeface="Calibri" panose="020F0502020204030204" pitchFamily="34" charset="0"/>
                <a:cs typeface="Times New Roman" panose="02020603050405020304" pitchFamily="18" charset="0"/>
              </a:rPr>
              <a:t>Laptop</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Tablet</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 </a:t>
            </a:r>
            <a:r>
              <a:rPr lang="en-US" sz="1800" dirty="0">
                <a:effectLst/>
                <a:latin typeface="Calibri" panose="020F0502020204030204" pitchFamily="34" charset="0"/>
                <a:ea typeface="Calibri" panose="020F0502020204030204" pitchFamily="34" charset="0"/>
                <a:cs typeface="Times New Roman" panose="02020603050405020304" pitchFamily="18" charset="0"/>
              </a:rPr>
              <a:t>smartphone </a:t>
            </a:r>
            <a:endParaRPr lang="el-GR" dirty="0"/>
          </a:p>
        </p:txBody>
      </p:sp>
    </p:spTree>
    <p:extLst>
      <p:ext uri="{BB962C8B-B14F-4D97-AF65-F5344CB8AC3E}">
        <p14:creationId xmlns:p14="http://schemas.microsoft.com/office/powerpoint/2010/main" val="317008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2253F3-929C-4D15-A122-F09A7362B09E}"/>
              </a:ext>
            </a:extLst>
          </p:cNvPr>
          <p:cNvSpPr txBox="1"/>
          <p:nvPr/>
        </p:nvSpPr>
        <p:spPr>
          <a:xfrm>
            <a:off x="4105650" y="400110"/>
            <a:ext cx="5038350" cy="523220"/>
          </a:xfrm>
          <a:prstGeom prst="rect">
            <a:avLst/>
          </a:prstGeom>
          <a:noFill/>
        </p:spPr>
        <p:txBody>
          <a:bodyPr wrap="square">
            <a:spAutoFit/>
          </a:bodyPr>
          <a:lstStyle/>
          <a:p>
            <a:pPr algn="ctr"/>
            <a:r>
              <a:rPr lang="el-GR" sz="2800" b="1" dirty="0"/>
              <a:t>Η εξέλιξη σε </a:t>
            </a:r>
            <a:r>
              <a:rPr lang="en-US" sz="2800" b="1"/>
              <a:t>60</a:t>
            </a:r>
            <a:r>
              <a:rPr lang="el-GR" sz="2800" b="1"/>
              <a:t> </a:t>
            </a:r>
            <a:r>
              <a:rPr lang="el-GR" sz="2800" b="1" dirty="0"/>
              <a:t>χρόνια!!!</a:t>
            </a:r>
          </a:p>
        </p:txBody>
      </p:sp>
      <p:pic>
        <p:nvPicPr>
          <p:cNvPr id="6" name="Εικόνα 5">
            <a:extLst>
              <a:ext uri="{FF2B5EF4-FFF2-40B4-BE49-F238E27FC236}">
                <a16:creationId xmlns:a16="http://schemas.microsoft.com/office/drawing/2014/main" id="{E137CF5B-6902-4F30-8DC9-954F0FCA6F57}"/>
              </a:ext>
            </a:extLst>
          </p:cNvPr>
          <p:cNvPicPr>
            <a:picLocks noChangeAspect="1"/>
          </p:cNvPicPr>
          <p:nvPr/>
        </p:nvPicPr>
        <p:blipFill>
          <a:blip r:embed="rId2"/>
          <a:stretch>
            <a:fillRect/>
          </a:stretch>
        </p:blipFill>
        <p:spPr>
          <a:xfrm>
            <a:off x="4877411" y="924565"/>
            <a:ext cx="4275740" cy="4218936"/>
          </a:xfrm>
          <a:prstGeom prst="rect">
            <a:avLst/>
          </a:prstGeom>
        </p:spPr>
      </p:pic>
      <p:sp>
        <p:nvSpPr>
          <p:cNvPr id="3" name="TextBox 2">
            <a:extLst>
              <a:ext uri="{FF2B5EF4-FFF2-40B4-BE49-F238E27FC236}">
                <a16:creationId xmlns:a16="http://schemas.microsoft.com/office/drawing/2014/main" id="{5015704E-CAA3-A086-FFCF-A4F922806C51}"/>
              </a:ext>
            </a:extLst>
          </p:cNvPr>
          <p:cNvSpPr txBox="1"/>
          <p:nvPr/>
        </p:nvSpPr>
        <p:spPr>
          <a:xfrm>
            <a:off x="4114801" y="17875"/>
            <a:ext cx="5038350" cy="400110"/>
          </a:xfrm>
          <a:prstGeom prst="rect">
            <a:avLst/>
          </a:prstGeom>
          <a:noFill/>
        </p:spPr>
        <p:txBody>
          <a:bodyPr wrap="square">
            <a:spAutoFit/>
          </a:bodyPr>
          <a:lstStyle/>
          <a:p>
            <a:pPr algn="ctr"/>
            <a:r>
              <a:rPr lang="el-GR" sz="2000" b="1" dirty="0">
                <a:solidFill>
                  <a:srgbClr val="FF0000"/>
                </a:solidFill>
              </a:rPr>
              <a:t>Συνοπτική ιστορική αναδρομή</a:t>
            </a:r>
          </a:p>
        </p:txBody>
      </p:sp>
      <p:pic>
        <p:nvPicPr>
          <p:cNvPr id="5" name="Εικόνα 4">
            <a:extLst>
              <a:ext uri="{FF2B5EF4-FFF2-40B4-BE49-F238E27FC236}">
                <a16:creationId xmlns:a16="http://schemas.microsoft.com/office/drawing/2014/main" id="{A8B6893E-1C55-6797-A726-3165DAFC5989}"/>
              </a:ext>
            </a:extLst>
          </p:cNvPr>
          <p:cNvPicPr>
            <a:picLocks noChangeAspect="1"/>
          </p:cNvPicPr>
          <p:nvPr/>
        </p:nvPicPr>
        <p:blipFill>
          <a:blip r:embed="rId3"/>
          <a:stretch>
            <a:fillRect/>
          </a:stretch>
        </p:blipFill>
        <p:spPr>
          <a:xfrm>
            <a:off x="0" y="0"/>
            <a:ext cx="4114800" cy="5143500"/>
          </a:xfrm>
          <a:prstGeom prst="rect">
            <a:avLst/>
          </a:prstGeom>
        </p:spPr>
      </p:pic>
    </p:spTree>
    <p:extLst>
      <p:ext uri="{BB962C8B-B14F-4D97-AF65-F5344CB8AC3E}">
        <p14:creationId xmlns:p14="http://schemas.microsoft.com/office/powerpoint/2010/main" val="77467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114BA-3B44-4751-8FB8-1BF855D12D9E}"/>
              </a:ext>
            </a:extLst>
          </p:cNvPr>
          <p:cNvSpPr txBox="1"/>
          <p:nvPr/>
        </p:nvSpPr>
        <p:spPr>
          <a:xfrm>
            <a:off x="1" y="5099"/>
            <a:ext cx="9153148" cy="523220"/>
          </a:xfrm>
          <a:prstGeom prst="rect">
            <a:avLst/>
          </a:prstGeom>
          <a:noFill/>
        </p:spPr>
        <p:txBody>
          <a:bodyPr wrap="square">
            <a:spAutoFit/>
          </a:bodyPr>
          <a:lstStyle/>
          <a:p>
            <a:pPr algn="ctr"/>
            <a:r>
              <a:rPr lang="el-GR" sz="2800" b="1" dirty="0">
                <a:solidFill>
                  <a:srgbClr val="FF0000"/>
                </a:solidFill>
              </a:rPr>
              <a:t>Τι είναι υπολογίσιμο;</a:t>
            </a:r>
          </a:p>
        </p:txBody>
      </p:sp>
      <p:sp>
        <p:nvSpPr>
          <p:cNvPr id="6" name="TextBox 5">
            <a:extLst>
              <a:ext uri="{FF2B5EF4-FFF2-40B4-BE49-F238E27FC236}">
                <a16:creationId xmlns:a16="http://schemas.microsoft.com/office/drawing/2014/main" id="{CDE4BC60-E9AD-4940-BC83-643E0BAFC629}"/>
              </a:ext>
            </a:extLst>
          </p:cNvPr>
          <p:cNvSpPr txBox="1"/>
          <p:nvPr/>
        </p:nvSpPr>
        <p:spPr>
          <a:xfrm>
            <a:off x="6659" y="461761"/>
            <a:ext cx="9130684" cy="1754326"/>
          </a:xfrm>
          <a:prstGeom prst="rect">
            <a:avLst/>
          </a:prstGeom>
          <a:noFill/>
        </p:spPr>
        <p:txBody>
          <a:bodyPr wrap="square">
            <a:spAutoFit/>
          </a:bodyPr>
          <a:lstStyle/>
          <a:p>
            <a:r>
              <a:rPr lang="el-GR" dirty="0">
                <a:solidFill>
                  <a:srgbClr val="FF0000"/>
                </a:solidFill>
              </a:rPr>
              <a:t>Υπάρχουν προβλήματα που δεν επιδέχονται μια γενική υπολογιστική λύση;</a:t>
            </a:r>
          </a:p>
          <a:p>
            <a:pPr marL="285750" indent="-285750">
              <a:buFont typeface="Arial" panose="020B0604020202020204" pitchFamily="34" charset="0"/>
              <a:buChar char="•"/>
            </a:pPr>
            <a:r>
              <a:rPr lang="el-GR" dirty="0"/>
              <a:t>Τα </a:t>
            </a:r>
            <a:r>
              <a:rPr lang="el-GR" dirty="0">
                <a:solidFill>
                  <a:srgbClr val="00B050"/>
                </a:solidFill>
              </a:rPr>
              <a:t>χαοτικά προβλήματα</a:t>
            </a:r>
            <a:r>
              <a:rPr lang="el-GR" dirty="0"/>
              <a:t>, υπό μία έννοια έχουν υπολογιστική λύση, αν και προσεγγιστική για μια τυπική συμπεριφορά (όχι την πραγματική) λόγω τεράστιας πολυπλοκότητας του πλήθους των παραμέτρων και της ακρίβειας που απαιτείται. Π.χ. </a:t>
            </a:r>
            <a:r>
              <a:rPr lang="el-GR" dirty="0">
                <a:solidFill>
                  <a:srgbClr val="00B050"/>
                </a:solidFill>
              </a:rPr>
              <a:t>Πως να προβλέπεις τον καιρό σε 15 μέρες σε μια πόλη; </a:t>
            </a:r>
            <a:r>
              <a:rPr lang="el-GR" dirty="0"/>
              <a:t>Μπορείς να προσομοιώσεις την κίνηση όλων των μορίων του αέρα με τέτοια ακρίβεια σε τόσο χρονικό διάστημα;</a:t>
            </a:r>
          </a:p>
        </p:txBody>
      </p:sp>
      <p:pic>
        <p:nvPicPr>
          <p:cNvPr id="1026" name="Picture 2">
            <a:extLst>
              <a:ext uri="{FF2B5EF4-FFF2-40B4-BE49-F238E27FC236}">
                <a16:creationId xmlns:a16="http://schemas.microsoft.com/office/drawing/2014/main" id="{FD126DAD-AC7A-8213-2105-77C4C8CAD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785" y="2419045"/>
            <a:ext cx="7104623" cy="271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314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114BA-3B44-4751-8FB8-1BF855D12D9E}"/>
              </a:ext>
            </a:extLst>
          </p:cNvPr>
          <p:cNvSpPr txBox="1"/>
          <p:nvPr/>
        </p:nvSpPr>
        <p:spPr>
          <a:xfrm>
            <a:off x="1" y="5099"/>
            <a:ext cx="9153148" cy="461665"/>
          </a:xfrm>
          <a:prstGeom prst="rect">
            <a:avLst/>
          </a:prstGeom>
          <a:noFill/>
        </p:spPr>
        <p:txBody>
          <a:bodyPr wrap="square">
            <a:spAutoFit/>
          </a:bodyPr>
          <a:lstStyle/>
          <a:p>
            <a:pPr algn="ctr"/>
            <a:r>
              <a:rPr lang="el-GR" sz="2400" b="1" dirty="0">
                <a:solidFill>
                  <a:srgbClr val="FF0000"/>
                </a:solidFill>
              </a:rPr>
              <a:t>Τι είναι υπολογίσιμο και πως; </a:t>
            </a:r>
          </a:p>
        </p:txBody>
      </p:sp>
      <p:pic>
        <p:nvPicPr>
          <p:cNvPr id="3" name="Εικόνα 2">
            <a:extLst>
              <a:ext uri="{FF2B5EF4-FFF2-40B4-BE49-F238E27FC236}">
                <a16:creationId xmlns:a16="http://schemas.microsoft.com/office/drawing/2014/main" id="{9E9E1B6D-CE9C-406D-9391-8D5CF3AF3B2F}"/>
              </a:ext>
            </a:extLst>
          </p:cNvPr>
          <p:cNvPicPr>
            <a:picLocks noChangeAspect="1"/>
          </p:cNvPicPr>
          <p:nvPr/>
        </p:nvPicPr>
        <p:blipFill>
          <a:blip r:embed="rId2"/>
          <a:stretch>
            <a:fillRect/>
          </a:stretch>
        </p:blipFill>
        <p:spPr>
          <a:xfrm>
            <a:off x="5480451" y="1955831"/>
            <a:ext cx="3663550" cy="3182569"/>
          </a:xfrm>
          <a:prstGeom prst="rect">
            <a:avLst/>
          </a:prstGeom>
        </p:spPr>
      </p:pic>
      <p:sp>
        <p:nvSpPr>
          <p:cNvPr id="6" name="TextBox 5">
            <a:extLst>
              <a:ext uri="{FF2B5EF4-FFF2-40B4-BE49-F238E27FC236}">
                <a16:creationId xmlns:a16="http://schemas.microsoft.com/office/drawing/2014/main" id="{CDE4BC60-E9AD-4940-BC83-643E0BAFC629}"/>
              </a:ext>
            </a:extLst>
          </p:cNvPr>
          <p:cNvSpPr txBox="1"/>
          <p:nvPr/>
        </p:nvSpPr>
        <p:spPr>
          <a:xfrm>
            <a:off x="6658" y="422969"/>
            <a:ext cx="9130684" cy="1569660"/>
          </a:xfrm>
          <a:prstGeom prst="rect">
            <a:avLst/>
          </a:prstGeom>
          <a:noFill/>
        </p:spPr>
        <p:txBody>
          <a:bodyPr wrap="square">
            <a:spAutoFit/>
          </a:bodyPr>
          <a:lstStyle/>
          <a:p>
            <a:r>
              <a:rPr lang="el-GR" sz="1600" dirty="0"/>
              <a:t>Ο </a:t>
            </a:r>
            <a:r>
              <a:rPr lang="en-US" sz="1600" dirty="0"/>
              <a:t>Alan Turing</a:t>
            </a:r>
            <a:r>
              <a:rPr lang="el-GR" sz="1600" dirty="0"/>
              <a:t>, εμπνεόμενος από αυτό το πρόβλημα,</a:t>
            </a:r>
            <a:r>
              <a:rPr lang="en-US" sz="1600" dirty="0"/>
              <a:t> </a:t>
            </a:r>
            <a:r>
              <a:rPr lang="el-GR" sz="1600" dirty="0"/>
              <a:t>εισήγαγε την ιδέα ύπαρξης μιας </a:t>
            </a:r>
            <a:r>
              <a:rPr lang="el-GR" sz="1600" dirty="0">
                <a:solidFill>
                  <a:srgbClr val="FF0000"/>
                </a:solidFill>
              </a:rPr>
              <a:t>αφηρημένης καθολικής αλγοριθμικής μηχανής</a:t>
            </a:r>
            <a:r>
              <a:rPr lang="el-GR" sz="1600" dirty="0"/>
              <a:t>, η οποία μπορεί μόνη της να ολοκληρώσει μια οποιαδήποτε αλγοριθμική διαδικασία! Η </a:t>
            </a:r>
            <a:r>
              <a:rPr lang="el-GR" sz="1600" dirty="0">
                <a:hlinkClick r:id="rId3"/>
              </a:rPr>
              <a:t>Μηχανή </a:t>
            </a:r>
            <a:r>
              <a:rPr lang="en-US" sz="1600" dirty="0">
                <a:hlinkClick r:id="rId3"/>
              </a:rPr>
              <a:t>Turing</a:t>
            </a:r>
            <a:r>
              <a:rPr lang="el-GR" sz="1600" dirty="0"/>
              <a:t>, που δημοσιεύτηκε το 1936 σαν ένα απλό λογικό μοντέλο, είναι μια </a:t>
            </a:r>
            <a:r>
              <a:rPr lang="el-GR" sz="1600" dirty="0">
                <a:solidFill>
                  <a:srgbClr val="00B050"/>
                </a:solidFill>
              </a:rPr>
              <a:t>εξαιρετικά απλή υποθετική υπολογιστική συσκευή η οποία μπορεί να διαβάζει από μια άπειρη ταινία-μνήμη σύμβολα (εντολές) και να τα εκτελεί</a:t>
            </a:r>
            <a:r>
              <a:rPr lang="el-GR" sz="1600" dirty="0"/>
              <a:t>.</a:t>
            </a:r>
            <a:r>
              <a:rPr lang="en-US" sz="1600" dirty="0"/>
              <a:t> </a:t>
            </a:r>
            <a:r>
              <a:rPr lang="el-GR" sz="1600" dirty="0"/>
              <a:t>Όλοι οι ψηφιακοί υπολογιστές λειτουργούν με βάση την </a:t>
            </a:r>
            <a:r>
              <a:rPr lang="el-GR" sz="1600" dirty="0">
                <a:solidFill>
                  <a:srgbClr val="FF0000"/>
                </a:solidFill>
                <a:hlinkClick r:id="rId3"/>
              </a:rPr>
              <a:t>Μηχανή του Alan Turing</a:t>
            </a:r>
            <a:r>
              <a:rPr lang="el-GR" sz="1600" dirty="0"/>
              <a:t>, ο οποίος θεωρείται «</a:t>
            </a:r>
            <a:r>
              <a:rPr lang="el-GR" sz="1600" b="1" dirty="0"/>
              <a:t>πατέρας της επιστήμης υπολογιστών</a:t>
            </a:r>
            <a:r>
              <a:rPr lang="el-GR" sz="1600" dirty="0"/>
              <a:t>». </a:t>
            </a:r>
          </a:p>
        </p:txBody>
      </p:sp>
      <p:pic>
        <p:nvPicPr>
          <p:cNvPr id="1026" name="Picture 2" descr="May be an image of 1 person and text that says &quot;WAR HISTORY ONLINE Alan Turing Mathematician- Matbemabea-16sdebrealer codebreaker SephenDstAo Alan Turing, the father of computer science and artificial intelligence, the man responsible for breaking the German Enigma code during World War II, was also an Olympic-level long- distance runner and he developed a new field of biology out of his fascination with daisies.&quot;">
            <a:extLst>
              <a:ext uri="{FF2B5EF4-FFF2-40B4-BE49-F238E27FC236}">
                <a16:creationId xmlns:a16="http://schemas.microsoft.com/office/drawing/2014/main" id="{B459F4B1-FC97-C6FA-40FC-484A64F1B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 y="1935383"/>
            <a:ext cx="2588665" cy="323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17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1297</TotalTime>
  <Words>4163</Words>
  <Application>Microsoft Office PowerPoint</Application>
  <PresentationFormat>On-screen Show (16:9)</PresentationFormat>
  <Paragraphs>180</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Averta</vt:lpstr>
      <vt:lpstr>Calibri</vt:lpstr>
      <vt:lpstr>Comic Sans MS</vt:lpstr>
      <vt:lpstr>Helvetica</vt:lpstr>
      <vt:lpstr>Roboto</vt:lpstr>
      <vt:lpstr>Times New Roman</vt:lpstr>
      <vt:lpstr>Office Theme</vt:lpstr>
      <vt:lpstr>Τμήμα Μηχανικών Παραγωγής &amp; Διοίκησης Κοινωνία της Πληροφορίας &amp; 4η Βιομηχανική επανάσταση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Ο μύθος για την καταγωγή του σκακιού</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Συγγραφείς κειμένου https://narrativescience.com/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Χρήστος Άνδρας</cp:lastModifiedBy>
  <cp:revision>79</cp:revision>
  <dcterms:created xsi:type="dcterms:W3CDTF">2013-08-21T19:17:07Z</dcterms:created>
  <dcterms:modified xsi:type="dcterms:W3CDTF">2025-03-04T07:55:46Z</dcterms:modified>
</cp:coreProperties>
</file>