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7"/>
  </p:notesMasterIdLst>
  <p:sldIdLst>
    <p:sldId id="295" r:id="rId2"/>
    <p:sldId id="296" r:id="rId3"/>
    <p:sldId id="264" r:id="rId4"/>
    <p:sldId id="265" r:id="rId5"/>
    <p:sldId id="266" r:id="rId6"/>
    <p:sldId id="268" r:id="rId7"/>
    <p:sldId id="269" r:id="rId8"/>
    <p:sldId id="258" r:id="rId9"/>
    <p:sldId id="298" r:id="rId10"/>
    <p:sldId id="299" r:id="rId11"/>
    <p:sldId id="300" r:id="rId12"/>
    <p:sldId id="301" r:id="rId13"/>
    <p:sldId id="270" r:id="rId14"/>
    <p:sldId id="271" r:id="rId15"/>
    <p:sldId id="272" r:id="rId16"/>
    <p:sldId id="273"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6699"/>
    <a:srgbClr val="FF33CC"/>
    <a:srgbClr val="E810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953516-2474-46D0-A50F-69A8BA0C4FD2}"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69072E46-9B70-4E17-ABA1-731E3C8CCE3F}">
      <dgm:prSet/>
      <dgm:spPr/>
      <dgm:t>
        <a:bodyPr/>
        <a:lstStyle/>
        <a:p>
          <a:r>
            <a:rPr lang="el-GR"/>
            <a:t>Οι πολεμικές συρράξεις</a:t>
          </a:r>
          <a:endParaRPr lang="en-US"/>
        </a:p>
      </dgm:t>
    </dgm:pt>
    <dgm:pt modelId="{10A560B3-6E82-4BBD-9058-AB5E4F51C43F}" type="parTrans" cxnId="{CD5C8D9D-8990-4B2F-9689-93E201CF2495}">
      <dgm:prSet/>
      <dgm:spPr/>
      <dgm:t>
        <a:bodyPr/>
        <a:lstStyle/>
        <a:p>
          <a:endParaRPr lang="en-US"/>
        </a:p>
      </dgm:t>
    </dgm:pt>
    <dgm:pt modelId="{565B7E6F-049C-4496-A7F5-A99E60F5BE62}" type="sibTrans" cxnId="{CD5C8D9D-8990-4B2F-9689-93E201CF2495}">
      <dgm:prSet/>
      <dgm:spPr/>
      <dgm:t>
        <a:bodyPr/>
        <a:lstStyle/>
        <a:p>
          <a:endParaRPr lang="en-US"/>
        </a:p>
      </dgm:t>
    </dgm:pt>
    <dgm:pt modelId="{A479E149-FE15-491A-AF02-F29DA68F0D64}">
      <dgm:prSet/>
      <dgm:spPr/>
      <dgm:t>
        <a:bodyPr/>
        <a:lstStyle/>
        <a:p>
          <a:r>
            <a:rPr lang="el-GR"/>
            <a:t>Η εκτεταμένη μετανάστευση</a:t>
          </a:r>
          <a:endParaRPr lang="en-US"/>
        </a:p>
      </dgm:t>
    </dgm:pt>
    <dgm:pt modelId="{34461F4C-0D8E-452C-A97B-22F11CA60F21}" type="parTrans" cxnId="{B7EEA72F-3560-4756-9DEF-D301EF9684F1}">
      <dgm:prSet/>
      <dgm:spPr/>
      <dgm:t>
        <a:bodyPr/>
        <a:lstStyle/>
        <a:p>
          <a:endParaRPr lang="en-US"/>
        </a:p>
      </dgm:t>
    </dgm:pt>
    <dgm:pt modelId="{217FAF00-F623-40B2-B3B0-4F721B733005}" type="sibTrans" cxnId="{B7EEA72F-3560-4756-9DEF-D301EF9684F1}">
      <dgm:prSet/>
      <dgm:spPr/>
      <dgm:t>
        <a:bodyPr/>
        <a:lstStyle/>
        <a:p>
          <a:endParaRPr lang="en-US"/>
        </a:p>
      </dgm:t>
    </dgm:pt>
    <dgm:pt modelId="{BDE33B87-A31E-462D-AAB5-91742B5BFDD2}">
      <dgm:prSet/>
      <dgm:spPr/>
      <dgm:t>
        <a:bodyPr/>
        <a:lstStyle/>
        <a:p>
          <a:r>
            <a:rPr lang="el-GR" dirty="0"/>
            <a:t>Η βιομηχανική επανάσταση </a:t>
          </a:r>
          <a:endParaRPr lang="en-US" dirty="0"/>
        </a:p>
      </dgm:t>
    </dgm:pt>
    <dgm:pt modelId="{A4D428BD-49F0-4687-A809-0FFC3EAC7F83}" type="parTrans" cxnId="{12DAEDEF-57A3-4AD0-B09C-4533B80BB403}">
      <dgm:prSet/>
      <dgm:spPr/>
      <dgm:t>
        <a:bodyPr/>
        <a:lstStyle/>
        <a:p>
          <a:endParaRPr lang="en-US"/>
        </a:p>
      </dgm:t>
    </dgm:pt>
    <dgm:pt modelId="{EF537422-A2C0-4752-BC47-BE7A3A2C4683}" type="sibTrans" cxnId="{12DAEDEF-57A3-4AD0-B09C-4533B80BB403}">
      <dgm:prSet/>
      <dgm:spPr/>
      <dgm:t>
        <a:bodyPr/>
        <a:lstStyle/>
        <a:p>
          <a:endParaRPr lang="en-US"/>
        </a:p>
      </dgm:t>
    </dgm:pt>
    <dgm:pt modelId="{1E302D98-6E54-4731-A805-EFBA80827150}">
      <dgm:prSet/>
      <dgm:spPr/>
      <dgm:t>
        <a:bodyPr/>
        <a:lstStyle/>
        <a:p>
          <a:r>
            <a:rPr lang="el-GR"/>
            <a:t>Η έντονη αστικοποίηση</a:t>
          </a:r>
          <a:endParaRPr lang="en-US"/>
        </a:p>
      </dgm:t>
    </dgm:pt>
    <dgm:pt modelId="{16B6B53F-7CCB-4B26-AD59-6C275B2A43E1}" type="parTrans" cxnId="{BBFB41BF-E8C6-45EB-A021-BD0FD2E8465B}">
      <dgm:prSet/>
      <dgm:spPr/>
      <dgm:t>
        <a:bodyPr/>
        <a:lstStyle/>
        <a:p>
          <a:endParaRPr lang="en-US"/>
        </a:p>
      </dgm:t>
    </dgm:pt>
    <dgm:pt modelId="{DF8AF064-66B4-40AC-8C34-D927733C5A1D}" type="sibTrans" cxnId="{BBFB41BF-E8C6-45EB-A021-BD0FD2E8465B}">
      <dgm:prSet/>
      <dgm:spPr/>
      <dgm:t>
        <a:bodyPr/>
        <a:lstStyle/>
        <a:p>
          <a:endParaRPr lang="en-US"/>
        </a:p>
      </dgm:t>
    </dgm:pt>
    <dgm:pt modelId="{B55DEF4F-7F58-4343-8871-E5E6644A7319}">
      <dgm:prSet/>
      <dgm:spPr/>
      <dgm:t>
        <a:bodyPr/>
        <a:lstStyle/>
        <a:p>
          <a:r>
            <a:rPr lang="el-GR"/>
            <a:t>Η αποδιοργάνωση παραδοσιακών κοινωνικών δομών</a:t>
          </a:r>
          <a:endParaRPr lang="en-US"/>
        </a:p>
      </dgm:t>
    </dgm:pt>
    <dgm:pt modelId="{50CA4C97-7D70-4E78-BC83-3C4D12E818B0}" type="parTrans" cxnId="{A2583DB2-4E32-4A75-BA0A-C961AA5A0094}">
      <dgm:prSet/>
      <dgm:spPr/>
      <dgm:t>
        <a:bodyPr/>
        <a:lstStyle/>
        <a:p>
          <a:endParaRPr lang="en-US"/>
        </a:p>
      </dgm:t>
    </dgm:pt>
    <dgm:pt modelId="{5CA35E71-950C-4920-9A48-92127F3AEABE}" type="sibTrans" cxnId="{A2583DB2-4E32-4A75-BA0A-C961AA5A0094}">
      <dgm:prSet/>
      <dgm:spPr/>
      <dgm:t>
        <a:bodyPr/>
        <a:lstStyle/>
        <a:p>
          <a:endParaRPr lang="en-US"/>
        </a:p>
      </dgm:t>
    </dgm:pt>
    <dgm:pt modelId="{AB28AC76-C04B-4470-9E9C-FF96ED0306D4}">
      <dgm:prSet/>
      <dgm:spPr/>
      <dgm:t>
        <a:bodyPr/>
        <a:lstStyle/>
        <a:p>
          <a:r>
            <a:rPr lang="el-GR"/>
            <a:t>Η μεγιστοποίηση των οικονομικών και κοινωνικών αντιθέσεων</a:t>
          </a:r>
          <a:endParaRPr lang="en-US"/>
        </a:p>
      </dgm:t>
    </dgm:pt>
    <dgm:pt modelId="{645DB67B-000A-4B81-BF6B-A529DFFD20BC}" type="parTrans" cxnId="{8E6033AA-78BF-4BCE-88ED-3AD8E795AAA7}">
      <dgm:prSet/>
      <dgm:spPr/>
      <dgm:t>
        <a:bodyPr/>
        <a:lstStyle/>
        <a:p>
          <a:endParaRPr lang="en-US"/>
        </a:p>
      </dgm:t>
    </dgm:pt>
    <dgm:pt modelId="{D8333417-0B4C-4233-93B1-B5C6A87EF268}" type="sibTrans" cxnId="{8E6033AA-78BF-4BCE-88ED-3AD8E795AAA7}">
      <dgm:prSet/>
      <dgm:spPr/>
      <dgm:t>
        <a:bodyPr/>
        <a:lstStyle/>
        <a:p>
          <a:endParaRPr lang="en-US"/>
        </a:p>
      </dgm:t>
    </dgm:pt>
    <dgm:pt modelId="{4780DD20-2C41-4B8C-9A94-9A3DDAEFC443}">
      <dgm:prSet/>
      <dgm:spPr/>
      <dgm:t>
        <a:bodyPr/>
        <a:lstStyle/>
        <a:p>
          <a:r>
            <a:rPr lang="el-GR" dirty="0"/>
            <a:t>Ο υποβιβασμός της ποιότητας ζωής (παιδική εργασία/εκμετάλλευση)</a:t>
          </a:r>
          <a:endParaRPr lang="en-US" dirty="0"/>
        </a:p>
      </dgm:t>
    </dgm:pt>
    <dgm:pt modelId="{6431CF63-DE08-49A7-8E82-BD5C7D0E570B}" type="parTrans" cxnId="{EB626B1E-3A96-4E83-8A76-8EB8769B1556}">
      <dgm:prSet/>
      <dgm:spPr/>
      <dgm:t>
        <a:bodyPr/>
        <a:lstStyle/>
        <a:p>
          <a:endParaRPr lang="en-US"/>
        </a:p>
      </dgm:t>
    </dgm:pt>
    <dgm:pt modelId="{21DC38BE-E863-41A5-A427-74F7E6E0B3EF}" type="sibTrans" cxnId="{EB626B1E-3A96-4E83-8A76-8EB8769B1556}">
      <dgm:prSet/>
      <dgm:spPr/>
      <dgm:t>
        <a:bodyPr/>
        <a:lstStyle/>
        <a:p>
          <a:endParaRPr lang="en-US"/>
        </a:p>
      </dgm:t>
    </dgm:pt>
    <dgm:pt modelId="{14BA39F0-7F2D-4EA1-8663-8F825167D2C6}">
      <dgm:prSet/>
      <dgm:spPr/>
      <dgm:t>
        <a:bodyPr/>
        <a:lstStyle/>
        <a:p>
          <a:r>
            <a:rPr lang="el-GR"/>
            <a:t>Οι άθλιες συνθήκες διαβίωσης για την αυξανόμενη εργατική τάξη.</a:t>
          </a:r>
          <a:endParaRPr lang="en-US"/>
        </a:p>
      </dgm:t>
    </dgm:pt>
    <dgm:pt modelId="{C0B44FAF-53E0-4176-95F3-A4E59EC3B54B}" type="parTrans" cxnId="{7FD96283-893D-495C-9B9D-37BC97B44A80}">
      <dgm:prSet/>
      <dgm:spPr/>
      <dgm:t>
        <a:bodyPr/>
        <a:lstStyle/>
        <a:p>
          <a:endParaRPr lang="en-US"/>
        </a:p>
      </dgm:t>
    </dgm:pt>
    <dgm:pt modelId="{EE33B481-0FBF-453B-9E5E-AC2711120C38}" type="sibTrans" cxnId="{7FD96283-893D-495C-9B9D-37BC97B44A80}">
      <dgm:prSet/>
      <dgm:spPr/>
      <dgm:t>
        <a:bodyPr/>
        <a:lstStyle/>
        <a:p>
          <a:endParaRPr lang="en-US"/>
        </a:p>
      </dgm:t>
    </dgm:pt>
    <dgm:pt modelId="{6E902398-7A37-4DD5-8DED-2441568837B7}" type="pres">
      <dgm:prSet presAssocID="{F4953516-2474-46D0-A50F-69A8BA0C4FD2}" presName="vert0" presStyleCnt="0">
        <dgm:presLayoutVars>
          <dgm:dir/>
          <dgm:animOne val="branch"/>
          <dgm:animLvl val="lvl"/>
        </dgm:presLayoutVars>
      </dgm:prSet>
      <dgm:spPr/>
      <dgm:t>
        <a:bodyPr/>
        <a:lstStyle/>
        <a:p>
          <a:endParaRPr lang="el-GR"/>
        </a:p>
      </dgm:t>
    </dgm:pt>
    <dgm:pt modelId="{38AA1169-F679-4102-B1D5-C1C9FBFB5E5A}" type="pres">
      <dgm:prSet presAssocID="{69072E46-9B70-4E17-ABA1-731E3C8CCE3F}" presName="thickLine" presStyleLbl="alignNode1" presStyleIdx="0" presStyleCnt="8"/>
      <dgm:spPr/>
    </dgm:pt>
    <dgm:pt modelId="{549B0050-9644-4748-92EA-D5B2B99390EF}" type="pres">
      <dgm:prSet presAssocID="{69072E46-9B70-4E17-ABA1-731E3C8CCE3F}" presName="horz1" presStyleCnt="0"/>
      <dgm:spPr/>
    </dgm:pt>
    <dgm:pt modelId="{22E59A77-3BF7-4A42-8FD6-7E9E80CE3460}" type="pres">
      <dgm:prSet presAssocID="{69072E46-9B70-4E17-ABA1-731E3C8CCE3F}" presName="tx1" presStyleLbl="revTx" presStyleIdx="0" presStyleCnt="8"/>
      <dgm:spPr/>
      <dgm:t>
        <a:bodyPr/>
        <a:lstStyle/>
        <a:p>
          <a:endParaRPr lang="el-GR"/>
        </a:p>
      </dgm:t>
    </dgm:pt>
    <dgm:pt modelId="{D81207B0-A8B0-4CE8-A2BA-5403623C008A}" type="pres">
      <dgm:prSet presAssocID="{69072E46-9B70-4E17-ABA1-731E3C8CCE3F}" presName="vert1" presStyleCnt="0"/>
      <dgm:spPr/>
    </dgm:pt>
    <dgm:pt modelId="{2BA3FD58-DEC6-4DBD-B58A-7CB3F2E87070}" type="pres">
      <dgm:prSet presAssocID="{A479E149-FE15-491A-AF02-F29DA68F0D64}" presName="thickLine" presStyleLbl="alignNode1" presStyleIdx="1" presStyleCnt="8"/>
      <dgm:spPr/>
    </dgm:pt>
    <dgm:pt modelId="{E6EBA686-680F-4130-93AB-A60778E936D5}" type="pres">
      <dgm:prSet presAssocID="{A479E149-FE15-491A-AF02-F29DA68F0D64}" presName="horz1" presStyleCnt="0"/>
      <dgm:spPr/>
    </dgm:pt>
    <dgm:pt modelId="{B275DE3C-E363-485F-997A-AEAB1D15F024}" type="pres">
      <dgm:prSet presAssocID="{A479E149-FE15-491A-AF02-F29DA68F0D64}" presName="tx1" presStyleLbl="revTx" presStyleIdx="1" presStyleCnt="8"/>
      <dgm:spPr/>
      <dgm:t>
        <a:bodyPr/>
        <a:lstStyle/>
        <a:p>
          <a:endParaRPr lang="el-GR"/>
        </a:p>
      </dgm:t>
    </dgm:pt>
    <dgm:pt modelId="{B561F946-8F28-4B20-9130-336EB2A267C8}" type="pres">
      <dgm:prSet presAssocID="{A479E149-FE15-491A-AF02-F29DA68F0D64}" presName="vert1" presStyleCnt="0"/>
      <dgm:spPr/>
    </dgm:pt>
    <dgm:pt modelId="{08A82C54-0134-4361-9998-741B8DE8AB5C}" type="pres">
      <dgm:prSet presAssocID="{BDE33B87-A31E-462D-AAB5-91742B5BFDD2}" presName="thickLine" presStyleLbl="alignNode1" presStyleIdx="2" presStyleCnt="8"/>
      <dgm:spPr/>
    </dgm:pt>
    <dgm:pt modelId="{F388CE8C-1D4E-4F27-8910-AE9DAD91DF6D}" type="pres">
      <dgm:prSet presAssocID="{BDE33B87-A31E-462D-AAB5-91742B5BFDD2}" presName="horz1" presStyleCnt="0"/>
      <dgm:spPr/>
    </dgm:pt>
    <dgm:pt modelId="{B7AAF31C-0D4A-4505-8D28-F1F33FC69ECE}" type="pres">
      <dgm:prSet presAssocID="{BDE33B87-A31E-462D-AAB5-91742B5BFDD2}" presName="tx1" presStyleLbl="revTx" presStyleIdx="2" presStyleCnt="8"/>
      <dgm:spPr/>
      <dgm:t>
        <a:bodyPr/>
        <a:lstStyle/>
        <a:p>
          <a:endParaRPr lang="el-GR"/>
        </a:p>
      </dgm:t>
    </dgm:pt>
    <dgm:pt modelId="{6234B274-D5E5-4BB7-89FA-DEE50B74A4DA}" type="pres">
      <dgm:prSet presAssocID="{BDE33B87-A31E-462D-AAB5-91742B5BFDD2}" presName="vert1" presStyleCnt="0"/>
      <dgm:spPr/>
    </dgm:pt>
    <dgm:pt modelId="{DC40A244-1A0D-47F6-9614-71732D2A83FF}" type="pres">
      <dgm:prSet presAssocID="{1E302D98-6E54-4731-A805-EFBA80827150}" presName="thickLine" presStyleLbl="alignNode1" presStyleIdx="3" presStyleCnt="8"/>
      <dgm:spPr/>
    </dgm:pt>
    <dgm:pt modelId="{30E51F3D-AFC8-4D68-BA9E-0113A8F7752D}" type="pres">
      <dgm:prSet presAssocID="{1E302D98-6E54-4731-A805-EFBA80827150}" presName="horz1" presStyleCnt="0"/>
      <dgm:spPr/>
    </dgm:pt>
    <dgm:pt modelId="{B1AE3B66-A475-4600-B7E5-69DFD42E00B1}" type="pres">
      <dgm:prSet presAssocID="{1E302D98-6E54-4731-A805-EFBA80827150}" presName="tx1" presStyleLbl="revTx" presStyleIdx="3" presStyleCnt="8"/>
      <dgm:spPr/>
      <dgm:t>
        <a:bodyPr/>
        <a:lstStyle/>
        <a:p>
          <a:endParaRPr lang="el-GR"/>
        </a:p>
      </dgm:t>
    </dgm:pt>
    <dgm:pt modelId="{75DE0094-65B0-4C9B-8DD5-5391BC4E01A1}" type="pres">
      <dgm:prSet presAssocID="{1E302D98-6E54-4731-A805-EFBA80827150}" presName="vert1" presStyleCnt="0"/>
      <dgm:spPr/>
    </dgm:pt>
    <dgm:pt modelId="{64B35F66-2F8B-44D9-A034-0F82CFA1509A}" type="pres">
      <dgm:prSet presAssocID="{B55DEF4F-7F58-4343-8871-E5E6644A7319}" presName="thickLine" presStyleLbl="alignNode1" presStyleIdx="4" presStyleCnt="8"/>
      <dgm:spPr/>
    </dgm:pt>
    <dgm:pt modelId="{39EEBB84-6A99-4B6A-96ED-BBE934EC00D6}" type="pres">
      <dgm:prSet presAssocID="{B55DEF4F-7F58-4343-8871-E5E6644A7319}" presName="horz1" presStyleCnt="0"/>
      <dgm:spPr/>
    </dgm:pt>
    <dgm:pt modelId="{65403090-8639-4B2B-823F-F6BF56C40560}" type="pres">
      <dgm:prSet presAssocID="{B55DEF4F-7F58-4343-8871-E5E6644A7319}" presName="tx1" presStyleLbl="revTx" presStyleIdx="4" presStyleCnt="8"/>
      <dgm:spPr/>
      <dgm:t>
        <a:bodyPr/>
        <a:lstStyle/>
        <a:p>
          <a:endParaRPr lang="el-GR"/>
        </a:p>
      </dgm:t>
    </dgm:pt>
    <dgm:pt modelId="{64008E94-B7FD-42F5-A935-83DAAF34D1E6}" type="pres">
      <dgm:prSet presAssocID="{B55DEF4F-7F58-4343-8871-E5E6644A7319}" presName="vert1" presStyleCnt="0"/>
      <dgm:spPr/>
    </dgm:pt>
    <dgm:pt modelId="{B5B78B68-F347-43AC-9E3F-5C24B21DC25F}" type="pres">
      <dgm:prSet presAssocID="{AB28AC76-C04B-4470-9E9C-FF96ED0306D4}" presName="thickLine" presStyleLbl="alignNode1" presStyleIdx="5" presStyleCnt="8"/>
      <dgm:spPr/>
    </dgm:pt>
    <dgm:pt modelId="{3830947A-8F26-4612-9301-9F6A1B8B414E}" type="pres">
      <dgm:prSet presAssocID="{AB28AC76-C04B-4470-9E9C-FF96ED0306D4}" presName="horz1" presStyleCnt="0"/>
      <dgm:spPr/>
    </dgm:pt>
    <dgm:pt modelId="{8C6800CC-B763-4486-8E71-383B3E9F4493}" type="pres">
      <dgm:prSet presAssocID="{AB28AC76-C04B-4470-9E9C-FF96ED0306D4}" presName="tx1" presStyleLbl="revTx" presStyleIdx="5" presStyleCnt="8"/>
      <dgm:spPr/>
      <dgm:t>
        <a:bodyPr/>
        <a:lstStyle/>
        <a:p>
          <a:endParaRPr lang="el-GR"/>
        </a:p>
      </dgm:t>
    </dgm:pt>
    <dgm:pt modelId="{4AF47EF7-F342-4E84-A321-975955E5574D}" type="pres">
      <dgm:prSet presAssocID="{AB28AC76-C04B-4470-9E9C-FF96ED0306D4}" presName="vert1" presStyleCnt="0"/>
      <dgm:spPr/>
    </dgm:pt>
    <dgm:pt modelId="{47BCDE72-0C26-4A54-A749-FB3F60CDEB6E}" type="pres">
      <dgm:prSet presAssocID="{4780DD20-2C41-4B8C-9A94-9A3DDAEFC443}" presName="thickLine" presStyleLbl="alignNode1" presStyleIdx="6" presStyleCnt="8"/>
      <dgm:spPr/>
    </dgm:pt>
    <dgm:pt modelId="{3C2A6E58-A385-4E51-B1B1-24ECE25C4818}" type="pres">
      <dgm:prSet presAssocID="{4780DD20-2C41-4B8C-9A94-9A3DDAEFC443}" presName="horz1" presStyleCnt="0"/>
      <dgm:spPr/>
    </dgm:pt>
    <dgm:pt modelId="{B6ADFB98-2A6A-49BE-B477-B20AF8E99F8A}" type="pres">
      <dgm:prSet presAssocID="{4780DD20-2C41-4B8C-9A94-9A3DDAEFC443}" presName="tx1" presStyleLbl="revTx" presStyleIdx="6" presStyleCnt="8"/>
      <dgm:spPr/>
      <dgm:t>
        <a:bodyPr/>
        <a:lstStyle/>
        <a:p>
          <a:endParaRPr lang="el-GR"/>
        </a:p>
      </dgm:t>
    </dgm:pt>
    <dgm:pt modelId="{4DAC5B36-6B9B-446E-8D38-6664C0D05046}" type="pres">
      <dgm:prSet presAssocID="{4780DD20-2C41-4B8C-9A94-9A3DDAEFC443}" presName="vert1" presStyleCnt="0"/>
      <dgm:spPr/>
    </dgm:pt>
    <dgm:pt modelId="{6AA758CF-63AF-45F4-BEA4-45FD893ED43C}" type="pres">
      <dgm:prSet presAssocID="{14BA39F0-7F2D-4EA1-8663-8F825167D2C6}" presName="thickLine" presStyleLbl="alignNode1" presStyleIdx="7" presStyleCnt="8"/>
      <dgm:spPr/>
    </dgm:pt>
    <dgm:pt modelId="{F3D7C773-9173-4847-8CE8-5E9FC7C4E636}" type="pres">
      <dgm:prSet presAssocID="{14BA39F0-7F2D-4EA1-8663-8F825167D2C6}" presName="horz1" presStyleCnt="0"/>
      <dgm:spPr/>
    </dgm:pt>
    <dgm:pt modelId="{5091459C-ABE4-4D20-9FDB-680F6DAAC256}" type="pres">
      <dgm:prSet presAssocID="{14BA39F0-7F2D-4EA1-8663-8F825167D2C6}" presName="tx1" presStyleLbl="revTx" presStyleIdx="7" presStyleCnt="8"/>
      <dgm:spPr/>
      <dgm:t>
        <a:bodyPr/>
        <a:lstStyle/>
        <a:p>
          <a:endParaRPr lang="el-GR"/>
        </a:p>
      </dgm:t>
    </dgm:pt>
    <dgm:pt modelId="{A69AC8CC-8428-4069-A1B0-12067B0892DE}" type="pres">
      <dgm:prSet presAssocID="{14BA39F0-7F2D-4EA1-8663-8F825167D2C6}" presName="vert1" presStyleCnt="0"/>
      <dgm:spPr/>
    </dgm:pt>
  </dgm:ptLst>
  <dgm:cxnLst>
    <dgm:cxn modelId="{7FD96283-893D-495C-9B9D-37BC97B44A80}" srcId="{F4953516-2474-46D0-A50F-69A8BA0C4FD2}" destId="{14BA39F0-7F2D-4EA1-8663-8F825167D2C6}" srcOrd="7" destOrd="0" parTransId="{C0B44FAF-53E0-4176-95F3-A4E59EC3B54B}" sibTransId="{EE33B481-0FBF-453B-9E5E-AC2711120C38}"/>
    <dgm:cxn modelId="{C2ABFD9F-ABF3-4943-A8B5-452D717F811A}" type="presOf" srcId="{69072E46-9B70-4E17-ABA1-731E3C8CCE3F}" destId="{22E59A77-3BF7-4A42-8FD6-7E9E80CE3460}" srcOrd="0" destOrd="0" presId="urn:microsoft.com/office/officeart/2008/layout/LinedList"/>
    <dgm:cxn modelId="{74C74EC6-4BD5-4CCF-B48E-6B867C48814F}" type="presOf" srcId="{1E302D98-6E54-4731-A805-EFBA80827150}" destId="{B1AE3B66-A475-4600-B7E5-69DFD42E00B1}" srcOrd="0" destOrd="0" presId="urn:microsoft.com/office/officeart/2008/layout/LinedList"/>
    <dgm:cxn modelId="{C18AE42F-FF25-4CB8-8E69-1E2540AF9B0A}" type="presOf" srcId="{AB28AC76-C04B-4470-9E9C-FF96ED0306D4}" destId="{8C6800CC-B763-4486-8E71-383B3E9F4493}" srcOrd="0" destOrd="0" presId="urn:microsoft.com/office/officeart/2008/layout/LinedList"/>
    <dgm:cxn modelId="{8E6033AA-78BF-4BCE-88ED-3AD8E795AAA7}" srcId="{F4953516-2474-46D0-A50F-69A8BA0C4FD2}" destId="{AB28AC76-C04B-4470-9E9C-FF96ED0306D4}" srcOrd="5" destOrd="0" parTransId="{645DB67B-000A-4B81-BF6B-A529DFFD20BC}" sibTransId="{D8333417-0B4C-4233-93B1-B5C6A87EF268}"/>
    <dgm:cxn modelId="{EB626B1E-3A96-4E83-8A76-8EB8769B1556}" srcId="{F4953516-2474-46D0-A50F-69A8BA0C4FD2}" destId="{4780DD20-2C41-4B8C-9A94-9A3DDAEFC443}" srcOrd="6" destOrd="0" parTransId="{6431CF63-DE08-49A7-8E82-BD5C7D0E570B}" sibTransId="{21DC38BE-E863-41A5-A427-74F7E6E0B3EF}"/>
    <dgm:cxn modelId="{B7EEA72F-3560-4756-9DEF-D301EF9684F1}" srcId="{F4953516-2474-46D0-A50F-69A8BA0C4FD2}" destId="{A479E149-FE15-491A-AF02-F29DA68F0D64}" srcOrd="1" destOrd="0" parTransId="{34461F4C-0D8E-452C-A97B-22F11CA60F21}" sibTransId="{217FAF00-F623-40B2-B3B0-4F721B733005}"/>
    <dgm:cxn modelId="{B0381F22-5BA0-4C91-9C92-EE0BBDB6A996}" type="presOf" srcId="{4780DD20-2C41-4B8C-9A94-9A3DDAEFC443}" destId="{B6ADFB98-2A6A-49BE-B477-B20AF8E99F8A}" srcOrd="0" destOrd="0" presId="urn:microsoft.com/office/officeart/2008/layout/LinedList"/>
    <dgm:cxn modelId="{BBFB41BF-E8C6-45EB-A021-BD0FD2E8465B}" srcId="{F4953516-2474-46D0-A50F-69A8BA0C4FD2}" destId="{1E302D98-6E54-4731-A805-EFBA80827150}" srcOrd="3" destOrd="0" parTransId="{16B6B53F-7CCB-4B26-AD59-6C275B2A43E1}" sibTransId="{DF8AF064-66B4-40AC-8C34-D927733C5A1D}"/>
    <dgm:cxn modelId="{A2583DB2-4E32-4A75-BA0A-C961AA5A0094}" srcId="{F4953516-2474-46D0-A50F-69A8BA0C4FD2}" destId="{B55DEF4F-7F58-4343-8871-E5E6644A7319}" srcOrd="4" destOrd="0" parTransId="{50CA4C97-7D70-4E78-BC83-3C4D12E818B0}" sibTransId="{5CA35E71-950C-4920-9A48-92127F3AEABE}"/>
    <dgm:cxn modelId="{12DAEDEF-57A3-4AD0-B09C-4533B80BB403}" srcId="{F4953516-2474-46D0-A50F-69A8BA0C4FD2}" destId="{BDE33B87-A31E-462D-AAB5-91742B5BFDD2}" srcOrd="2" destOrd="0" parTransId="{A4D428BD-49F0-4687-A809-0FFC3EAC7F83}" sibTransId="{EF537422-A2C0-4752-BC47-BE7A3A2C4683}"/>
    <dgm:cxn modelId="{2BB8EE39-E030-4624-A9F3-0CA714931706}" type="presOf" srcId="{B55DEF4F-7F58-4343-8871-E5E6644A7319}" destId="{65403090-8639-4B2B-823F-F6BF56C40560}" srcOrd="0" destOrd="0" presId="urn:microsoft.com/office/officeart/2008/layout/LinedList"/>
    <dgm:cxn modelId="{C0C91420-88A4-4B73-B8E0-9F9C81C7D00D}" type="presOf" srcId="{14BA39F0-7F2D-4EA1-8663-8F825167D2C6}" destId="{5091459C-ABE4-4D20-9FDB-680F6DAAC256}" srcOrd="0" destOrd="0" presId="urn:microsoft.com/office/officeart/2008/layout/LinedList"/>
    <dgm:cxn modelId="{DA0FA3B0-A899-4D4B-961E-EB7A2B865662}" type="presOf" srcId="{F4953516-2474-46D0-A50F-69A8BA0C4FD2}" destId="{6E902398-7A37-4DD5-8DED-2441568837B7}" srcOrd="0" destOrd="0" presId="urn:microsoft.com/office/officeart/2008/layout/LinedList"/>
    <dgm:cxn modelId="{7516D375-F37B-472F-9B25-BA11E6489EAB}" type="presOf" srcId="{BDE33B87-A31E-462D-AAB5-91742B5BFDD2}" destId="{B7AAF31C-0D4A-4505-8D28-F1F33FC69ECE}" srcOrd="0" destOrd="0" presId="urn:microsoft.com/office/officeart/2008/layout/LinedList"/>
    <dgm:cxn modelId="{0C7FB6B6-FDBB-4D16-8A80-D6972AA61F86}" type="presOf" srcId="{A479E149-FE15-491A-AF02-F29DA68F0D64}" destId="{B275DE3C-E363-485F-997A-AEAB1D15F024}" srcOrd="0" destOrd="0" presId="urn:microsoft.com/office/officeart/2008/layout/LinedList"/>
    <dgm:cxn modelId="{CD5C8D9D-8990-4B2F-9689-93E201CF2495}" srcId="{F4953516-2474-46D0-A50F-69A8BA0C4FD2}" destId="{69072E46-9B70-4E17-ABA1-731E3C8CCE3F}" srcOrd="0" destOrd="0" parTransId="{10A560B3-6E82-4BBD-9058-AB5E4F51C43F}" sibTransId="{565B7E6F-049C-4496-A7F5-A99E60F5BE62}"/>
    <dgm:cxn modelId="{1FE3D9F0-786A-4C28-953F-515FFD4268E9}" type="presParOf" srcId="{6E902398-7A37-4DD5-8DED-2441568837B7}" destId="{38AA1169-F679-4102-B1D5-C1C9FBFB5E5A}" srcOrd="0" destOrd="0" presId="urn:microsoft.com/office/officeart/2008/layout/LinedList"/>
    <dgm:cxn modelId="{6351BCE5-0336-4A3F-98F2-0132B15214F5}" type="presParOf" srcId="{6E902398-7A37-4DD5-8DED-2441568837B7}" destId="{549B0050-9644-4748-92EA-D5B2B99390EF}" srcOrd="1" destOrd="0" presId="urn:microsoft.com/office/officeart/2008/layout/LinedList"/>
    <dgm:cxn modelId="{D5CEEC33-D2CD-48AB-821C-36E24D59CB9A}" type="presParOf" srcId="{549B0050-9644-4748-92EA-D5B2B99390EF}" destId="{22E59A77-3BF7-4A42-8FD6-7E9E80CE3460}" srcOrd="0" destOrd="0" presId="urn:microsoft.com/office/officeart/2008/layout/LinedList"/>
    <dgm:cxn modelId="{F532EA49-DE22-4E5B-A9DE-00DD44F55278}" type="presParOf" srcId="{549B0050-9644-4748-92EA-D5B2B99390EF}" destId="{D81207B0-A8B0-4CE8-A2BA-5403623C008A}" srcOrd="1" destOrd="0" presId="urn:microsoft.com/office/officeart/2008/layout/LinedList"/>
    <dgm:cxn modelId="{8768973C-3FFF-439C-935F-65C6930ACB7F}" type="presParOf" srcId="{6E902398-7A37-4DD5-8DED-2441568837B7}" destId="{2BA3FD58-DEC6-4DBD-B58A-7CB3F2E87070}" srcOrd="2" destOrd="0" presId="urn:microsoft.com/office/officeart/2008/layout/LinedList"/>
    <dgm:cxn modelId="{1900CFF9-6995-454C-9531-27EE4B8CCD90}" type="presParOf" srcId="{6E902398-7A37-4DD5-8DED-2441568837B7}" destId="{E6EBA686-680F-4130-93AB-A60778E936D5}" srcOrd="3" destOrd="0" presId="urn:microsoft.com/office/officeart/2008/layout/LinedList"/>
    <dgm:cxn modelId="{782EE3A1-F3FC-49E6-9C7D-97BE7D90A04C}" type="presParOf" srcId="{E6EBA686-680F-4130-93AB-A60778E936D5}" destId="{B275DE3C-E363-485F-997A-AEAB1D15F024}" srcOrd="0" destOrd="0" presId="urn:microsoft.com/office/officeart/2008/layout/LinedList"/>
    <dgm:cxn modelId="{E1543575-DF9A-4514-8461-CF5249A62855}" type="presParOf" srcId="{E6EBA686-680F-4130-93AB-A60778E936D5}" destId="{B561F946-8F28-4B20-9130-336EB2A267C8}" srcOrd="1" destOrd="0" presId="urn:microsoft.com/office/officeart/2008/layout/LinedList"/>
    <dgm:cxn modelId="{3668B443-E705-48A0-ADC4-761F7E7EB5A7}" type="presParOf" srcId="{6E902398-7A37-4DD5-8DED-2441568837B7}" destId="{08A82C54-0134-4361-9998-741B8DE8AB5C}" srcOrd="4" destOrd="0" presId="urn:microsoft.com/office/officeart/2008/layout/LinedList"/>
    <dgm:cxn modelId="{C009F627-AFD2-4120-B1DF-30EE457F9104}" type="presParOf" srcId="{6E902398-7A37-4DD5-8DED-2441568837B7}" destId="{F388CE8C-1D4E-4F27-8910-AE9DAD91DF6D}" srcOrd="5" destOrd="0" presId="urn:microsoft.com/office/officeart/2008/layout/LinedList"/>
    <dgm:cxn modelId="{DCA37BB1-AF87-4E8A-9144-4C6941084F9F}" type="presParOf" srcId="{F388CE8C-1D4E-4F27-8910-AE9DAD91DF6D}" destId="{B7AAF31C-0D4A-4505-8D28-F1F33FC69ECE}" srcOrd="0" destOrd="0" presId="urn:microsoft.com/office/officeart/2008/layout/LinedList"/>
    <dgm:cxn modelId="{A5D4F037-4BFA-4BAF-A0D3-AE444D6266ED}" type="presParOf" srcId="{F388CE8C-1D4E-4F27-8910-AE9DAD91DF6D}" destId="{6234B274-D5E5-4BB7-89FA-DEE50B74A4DA}" srcOrd="1" destOrd="0" presId="urn:microsoft.com/office/officeart/2008/layout/LinedList"/>
    <dgm:cxn modelId="{D1BDCD75-3D73-422C-9A4C-60D3FE4A075A}" type="presParOf" srcId="{6E902398-7A37-4DD5-8DED-2441568837B7}" destId="{DC40A244-1A0D-47F6-9614-71732D2A83FF}" srcOrd="6" destOrd="0" presId="urn:microsoft.com/office/officeart/2008/layout/LinedList"/>
    <dgm:cxn modelId="{5324CF77-9422-42FF-ACBF-36A21782652F}" type="presParOf" srcId="{6E902398-7A37-4DD5-8DED-2441568837B7}" destId="{30E51F3D-AFC8-4D68-BA9E-0113A8F7752D}" srcOrd="7" destOrd="0" presId="urn:microsoft.com/office/officeart/2008/layout/LinedList"/>
    <dgm:cxn modelId="{5F2AF843-409D-48EA-9082-8FE1F7F71096}" type="presParOf" srcId="{30E51F3D-AFC8-4D68-BA9E-0113A8F7752D}" destId="{B1AE3B66-A475-4600-B7E5-69DFD42E00B1}" srcOrd="0" destOrd="0" presId="urn:microsoft.com/office/officeart/2008/layout/LinedList"/>
    <dgm:cxn modelId="{93DB7817-BC40-4EDB-8A38-A4609CD5BA3B}" type="presParOf" srcId="{30E51F3D-AFC8-4D68-BA9E-0113A8F7752D}" destId="{75DE0094-65B0-4C9B-8DD5-5391BC4E01A1}" srcOrd="1" destOrd="0" presId="urn:microsoft.com/office/officeart/2008/layout/LinedList"/>
    <dgm:cxn modelId="{C3FDF917-D732-422F-A2D9-FB29C82188A5}" type="presParOf" srcId="{6E902398-7A37-4DD5-8DED-2441568837B7}" destId="{64B35F66-2F8B-44D9-A034-0F82CFA1509A}" srcOrd="8" destOrd="0" presId="urn:microsoft.com/office/officeart/2008/layout/LinedList"/>
    <dgm:cxn modelId="{76379BF6-89D4-45A1-A444-82E68D75456C}" type="presParOf" srcId="{6E902398-7A37-4DD5-8DED-2441568837B7}" destId="{39EEBB84-6A99-4B6A-96ED-BBE934EC00D6}" srcOrd="9" destOrd="0" presId="urn:microsoft.com/office/officeart/2008/layout/LinedList"/>
    <dgm:cxn modelId="{E39A5A15-E9DF-4842-A472-803D304F4CC7}" type="presParOf" srcId="{39EEBB84-6A99-4B6A-96ED-BBE934EC00D6}" destId="{65403090-8639-4B2B-823F-F6BF56C40560}" srcOrd="0" destOrd="0" presId="urn:microsoft.com/office/officeart/2008/layout/LinedList"/>
    <dgm:cxn modelId="{71B2DCDB-BA3A-469D-A14D-0AAE860CC1D4}" type="presParOf" srcId="{39EEBB84-6A99-4B6A-96ED-BBE934EC00D6}" destId="{64008E94-B7FD-42F5-A935-83DAAF34D1E6}" srcOrd="1" destOrd="0" presId="urn:microsoft.com/office/officeart/2008/layout/LinedList"/>
    <dgm:cxn modelId="{FB60DF46-D6D0-4BEE-AD0B-6DC3DCD3392E}" type="presParOf" srcId="{6E902398-7A37-4DD5-8DED-2441568837B7}" destId="{B5B78B68-F347-43AC-9E3F-5C24B21DC25F}" srcOrd="10" destOrd="0" presId="urn:microsoft.com/office/officeart/2008/layout/LinedList"/>
    <dgm:cxn modelId="{0DB01417-5589-4B3B-90E5-5D98EC4E8F6D}" type="presParOf" srcId="{6E902398-7A37-4DD5-8DED-2441568837B7}" destId="{3830947A-8F26-4612-9301-9F6A1B8B414E}" srcOrd="11" destOrd="0" presId="urn:microsoft.com/office/officeart/2008/layout/LinedList"/>
    <dgm:cxn modelId="{7C163E83-92E5-4DDA-B656-E58A9F4221F1}" type="presParOf" srcId="{3830947A-8F26-4612-9301-9F6A1B8B414E}" destId="{8C6800CC-B763-4486-8E71-383B3E9F4493}" srcOrd="0" destOrd="0" presId="urn:microsoft.com/office/officeart/2008/layout/LinedList"/>
    <dgm:cxn modelId="{BA127ED3-A8F9-4B5E-B09C-4698C0C63DEE}" type="presParOf" srcId="{3830947A-8F26-4612-9301-9F6A1B8B414E}" destId="{4AF47EF7-F342-4E84-A321-975955E5574D}" srcOrd="1" destOrd="0" presId="urn:microsoft.com/office/officeart/2008/layout/LinedList"/>
    <dgm:cxn modelId="{EE597802-D85C-46A1-81FE-DA3F94CFA9D6}" type="presParOf" srcId="{6E902398-7A37-4DD5-8DED-2441568837B7}" destId="{47BCDE72-0C26-4A54-A749-FB3F60CDEB6E}" srcOrd="12" destOrd="0" presId="urn:microsoft.com/office/officeart/2008/layout/LinedList"/>
    <dgm:cxn modelId="{4E68615A-0BCD-4838-9198-D0980405C4D7}" type="presParOf" srcId="{6E902398-7A37-4DD5-8DED-2441568837B7}" destId="{3C2A6E58-A385-4E51-B1B1-24ECE25C4818}" srcOrd="13" destOrd="0" presId="urn:microsoft.com/office/officeart/2008/layout/LinedList"/>
    <dgm:cxn modelId="{72A1D332-7B1A-4CA8-9943-78B027B4816D}" type="presParOf" srcId="{3C2A6E58-A385-4E51-B1B1-24ECE25C4818}" destId="{B6ADFB98-2A6A-49BE-B477-B20AF8E99F8A}" srcOrd="0" destOrd="0" presId="urn:microsoft.com/office/officeart/2008/layout/LinedList"/>
    <dgm:cxn modelId="{9B51F080-06AE-4D19-881F-E061FBBF9DE3}" type="presParOf" srcId="{3C2A6E58-A385-4E51-B1B1-24ECE25C4818}" destId="{4DAC5B36-6B9B-446E-8D38-6664C0D05046}" srcOrd="1" destOrd="0" presId="urn:microsoft.com/office/officeart/2008/layout/LinedList"/>
    <dgm:cxn modelId="{D1E981E0-BAB0-43D6-8BBB-0AAD42867B11}" type="presParOf" srcId="{6E902398-7A37-4DD5-8DED-2441568837B7}" destId="{6AA758CF-63AF-45F4-BEA4-45FD893ED43C}" srcOrd="14" destOrd="0" presId="urn:microsoft.com/office/officeart/2008/layout/LinedList"/>
    <dgm:cxn modelId="{21BE8061-C123-4E1A-BC02-5E438487C28F}" type="presParOf" srcId="{6E902398-7A37-4DD5-8DED-2441568837B7}" destId="{F3D7C773-9173-4847-8CE8-5E9FC7C4E636}" srcOrd="15" destOrd="0" presId="urn:microsoft.com/office/officeart/2008/layout/LinedList"/>
    <dgm:cxn modelId="{3A296D31-CF6B-4996-A956-E0E1F6CFA4BD}" type="presParOf" srcId="{F3D7C773-9173-4847-8CE8-5E9FC7C4E636}" destId="{5091459C-ABE4-4D20-9FDB-680F6DAAC256}" srcOrd="0" destOrd="0" presId="urn:microsoft.com/office/officeart/2008/layout/LinedList"/>
    <dgm:cxn modelId="{983DB887-17F5-4536-BE15-F08D6E45DA99}" type="presParOf" srcId="{F3D7C773-9173-4847-8CE8-5E9FC7C4E636}" destId="{A69AC8CC-8428-4069-A1B0-12067B0892D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593A467-6337-4003-BA8A-CDCF74EB3279}" type="doc">
      <dgm:prSet loTypeId="urn:microsoft.com/office/officeart/2008/layout/LinedList" loCatId="list" qsTypeId="urn:microsoft.com/office/officeart/2005/8/quickstyle/simple4" qsCatId="simple" csTypeId="urn:microsoft.com/office/officeart/2005/8/colors/accent1_2" csCatId="accent1" phldr="1"/>
      <dgm:spPr/>
      <dgm:t>
        <a:bodyPr/>
        <a:lstStyle/>
        <a:p>
          <a:endParaRPr lang="en-US"/>
        </a:p>
      </dgm:t>
    </dgm:pt>
    <dgm:pt modelId="{F1A1F590-7ED4-446B-AD0B-5A38C88BDCE4}">
      <dgm:prSet/>
      <dgm:spPr/>
      <dgm:t>
        <a:bodyPr/>
        <a:lstStyle/>
        <a:p>
          <a:r>
            <a:rPr lang="el-GR" dirty="0">
              <a:solidFill>
                <a:schemeClr val="bg1"/>
              </a:solidFill>
            </a:rPr>
            <a:t>Παιδαγωγός, ακτιβίστρια και Παιδαγωγός (1873-1954)</a:t>
          </a:r>
          <a:endParaRPr lang="en-US" dirty="0">
            <a:solidFill>
              <a:schemeClr val="bg1"/>
            </a:solidFill>
          </a:endParaRPr>
        </a:p>
      </dgm:t>
    </dgm:pt>
    <dgm:pt modelId="{2633BE70-4096-4B38-BCDF-2F6C46F1A090}" type="parTrans" cxnId="{9FE6D14F-85BE-40FD-A9D1-BF04618E2E8E}">
      <dgm:prSet/>
      <dgm:spPr/>
      <dgm:t>
        <a:bodyPr/>
        <a:lstStyle/>
        <a:p>
          <a:endParaRPr lang="en-US"/>
        </a:p>
      </dgm:t>
    </dgm:pt>
    <dgm:pt modelId="{0FD08F9D-6FBD-45ED-9DA1-303840A03FF0}" type="sibTrans" cxnId="{9FE6D14F-85BE-40FD-A9D1-BF04618E2E8E}">
      <dgm:prSet/>
      <dgm:spPr/>
      <dgm:t>
        <a:bodyPr/>
        <a:lstStyle/>
        <a:p>
          <a:endParaRPr lang="en-US"/>
        </a:p>
      </dgm:t>
    </dgm:pt>
    <dgm:pt modelId="{43D0BE63-5C62-406E-9C8E-5A652381D59A}">
      <dgm:prSet/>
      <dgm:spPr/>
      <dgm:t>
        <a:bodyPr/>
        <a:lstStyle/>
        <a:p>
          <a:r>
            <a:rPr lang="el-GR" dirty="0">
              <a:solidFill>
                <a:schemeClr val="bg1"/>
              </a:solidFill>
            </a:rPr>
            <a:t>Δικαίωμα της ισότιμης με τους άντρες μόρφωσης, ισότητα και κοινωνική χειραφέτηση.</a:t>
          </a:r>
          <a:endParaRPr lang="en-US" dirty="0">
            <a:solidFill>
              <a:schemeClr val="bg1"/>
            </a:solidFill>
          </a:endParaRPr>
        </a:p>
      </dgm:t>
    </dgm:pt>
    <dgm:pt modelId="{88A48776-ABDB-4CB9-B9BC-34D1939393BB}" type="parTrans" cxnId="{95F28A70-50EC-42A5-8250-E1EEA541CD4D}">
      <dgm:prSet/>
      <dgm:spPr/>
      <dgm:t>
        <a:bodyPr/>
        <a:lstStyle/>
        <a:p>
          <a:endParaRPr lang="en-US"/>
        </a:p>
      </dgm:t>
    </dgm:pt>
    <dgm:pt modelId="{34447A38-0CCC-4EF8-AF76-2CCFF38C88BB}" type="sibTrans" cxnId="{95F28A70-50EC-42A5-8250-E1EEA541CD4D}">
      <dgm:prSet/>
      <dgm:spPr/>
      <dgm:t>
        <a:bodyPr/>
        <a:lstStyle/>
        <a:p>
          <a:endParaRPr lang="en-US"/>
        </a:p>
      </dgm:t>
    </dgm:pt>
    <dgm:pt modelId="{EC0F60D0-3B37-4F62-88BC-EB951838A857}">
      <dgm:prSet/>
      <dgm:spPr/>
      <dgm:t>
        <a:bodyPr/>
        <a:lstStyle/>
        <a:p>
          <a:r>
            <a:rPr lang="el-GR" dirty="0">
              <a:solidFill>
                <a:schemeClr val="bg1"/>
              </a:solidFill>
            </a:rPr>
            <a:t>Η Κοινωνική Παιδαγωγική αποτελεί καθήκον της πολιτείας και μέσον για να αντιμετωπισθεί η ελλιπής μόρφωση, η </a:t>
          </a:r>
          <a:r>
            <a:rPr lang="el-GR" dirty="0" err="1">
              <a:solidFill>
                <a:schemeClr val="bg1"/>
              </a:solidFill>
            </a:rPr>
            <a:t>παραβατική</a:t>
          </a:r>
          <a:r>
            <a:rPr lang="el-GR" dirty="0">
              <a:solidFill>
                <a:schemeClr val="bg1"/>
              </a:solidFill>
            </a:rPr>
            <a:t> συμπεριφορά και τα κοινωνικά </a:t>
          </a:r>
          <a:r>
            <a:rPr lang="el-GR" dirty="0" smtClean="0">
              <a:solidFill>
                <a:schemeClr val="bg1"/>
              </a:solidFill>
            </a:rPr>
            <a:t>προβλήματα.</a:t>
          </a:r>
          <a:endParaRPr lang="en-US" dirty="0">
            <a:solidFill>
              <a:schemeClr val="bg1"/>
            </a:solidFill>
          </a:endParaRPr>
        </a:p>
      </dgm:t>
    </dgm:pt>
    <dgm:pt modelId="{11218D47-6A2D-4AED-8573-B5B8D5BA595B}" type="parTrans" cxnId="{B7761EAB-48F1-42A9-9A85-9D5802666B93}">
      <dgm:prSet/>
      <dgm:spPr/>
      <dgm:t>
        <a:bodyPr/>
        <a:lstStyle/>
        <a:p>
          <a:endParaRPr lang="en-US"/>
        </a:p>
      </dgm:t>
    </dgm:pt>
    <dgm:pt modelId="{32C14F9E-BEF6-4950-BE92-DE3FAC26E187}" type="sibTrans" cxnId="{B7761EAB-48F1-42A9-9A85-9D5802666B93}">
      <dgm:prSet/>
      <dgm:spPr/>
      <dgm:t>
        <a:bodyPr/>
        <a:lstStyle/>
        <a:p>
          <a:endParaRPr lang="en-US"/>
        </a:p>
      </dgm:t>
    </dgm:pt>
    <dgm:pt modelId="{42B9D240-9A50-4AB9-A9ED-E16383CD6E17}">
      <dgm:prSet/>
      <dgm:spPr/>
      <dgm:t>
        <a:bodyPr/>
        <a:lstStyle/>
        <a:p>
          <a:r>
            <a:rPr lang="el-GR" dirty="0">
              <a:solidFill>
                <a:schemeClr val="bg1"/>
              </a:solidFill>
            </a:rPr>
            <a:t>Η Κοινωνική Παιδαγωγική  βασικός φορέας κοινωνικής διαπαιδαγώγησης συμπληρωματικά με την οικογένεια και το σχολείο.</a:t>
          </a:r>
          <a:endParaRPr lang="en-US" dirty="0">
            <a:solidFill>
              <a:schemeClr val="bg1"/>
            </a:solidFill>
          </a:endParaRPr>
        </a:p>
      </dgm:t>
    </dgm:pt>
    <dgm:pt modelId="{F49C521A-1960-4402-A956-77A7A72C4F43}" type="parTrans" cxnId="{3491A4C5-B159-48B4-A23F-1F2C45DBDF5B}">
      <dgm:prSet/>
      <dgm:spPr/>
      <dgm:t>
        <a:bodyPr/>
        <a:lstStyle/>
        <a:p>
          <a:endParaRPr lang="en-US"/>
        </a:p>
      </dgm:t>
    </dgm:pt>
    <dgm:pt modelId="{2A04C510-12A1-4A4B-BAA4-5DADD8B8065C}" type="sibTrans" cxnId="{3491A4C5-B159-48B4-A23F-1F2C45DBDF5B}">
      <dgm:prSet/>
      <dgm:spPr/>
      <dgm:t>
        <a:bodyPr/>
        <a:lstStyle/>
        <a:p>
          <a:endParaRPr lang="en-US"/>
        </a:p>
      </dgm:t>
    </dgm:pt>
    <dgm:pt modelId="{BCFB9B63-D2A3-43F8-B542-8D371369F007}">
      <dgm:prSet/>
      <dgm:spPr/>
      <dgm:t>
        <a:bodyPr/>
        <a:lstStyle/>
        <a:p>
          <a:r>
            <a:rPr lang="el-GR" dirty="0">
              <a:solidFill>
                <a:schemeClr val="bg1"/>
              </a:solidFill>
            </a:rPr>
            <a:t>Το σχολείο  ιδιαιτέρως το Δημοτικό, αποτελεί μία </a:t>
          </a:r>
          <a:r>
            <a:rPr lang="el-GR" dirty="0" err="1" smtClean="0">
              <a:solidFill>
                <a:schemeClr val="bg1"/>
              </a:solidFill>
            </a:rPr>
            <a:t>κοινωνικοπαιδαγωγική</a:t>
          </a:r>
          <a:r>
            <a:rPr lang="el-GR" dirty="0" smtClean="0">
              <a:solidFill>
                <a:schemeClr val="bg1"/>
              </a:solidFill>
            </a:rPr>
            <a:t> δημιουργία </a:t>
          </a:r>
          <a:r>
            <a:rPr lang="el-GR" dirty="0">
              <a:solidFill>
                <a:schemeClr val="bg1"/>
              </a:solidFill>
            </a:rPr>
            <a:t>αναγκαία στην εποχή της βιομηχανικής επανάστασης. </a:t>
          </a:r>
          <a:endParaRPr lang="en-US" dirty="0">
            <a:solidFill>
              <a:schemeClr val="bg1"/>
            </a:solidFill>
          </a:endParaRPr>
        </a:p>
      </dgm:t>
    </dgm:pt>
    <dgm:pt modelId="{6C47BD27-435B-4845-AC60-786EDFAF9D4E}" type="parTrans" cxnId="{D7B2FFF3-99DB-40F8-9707-A284802A6DBD}">
      <dgm:prSet/>
      <dgm:spPr/>
      <dgm:t>
        <a:bodyPr/>
        <a:lstStyle/>
        <a:p>
          <a:endParaRPr lang="en-US"/>
        </a:p>
      </dgm:t>
    </dgm:pt>
    <dgm:pt modelId="{BA1D6D92-60F4-41D0-A6DC-21760E0FA011}" type="sibTrans" cxnId="{D7B2FFF3-99DB-40F8-9707-A284802A6DBD}">
      <dgm:prSet/>
      <dgm:spPr/>
      <dgm:t>
        <a:bodyPr/>
        <a:lstStyle/>
        <a:p>
          <a:endParaRPr lang="en-US"/>
        </a:p>
      </dgm:t>
    </dgm:pt>
    <dgm:pt modelId="{44274F5F-D7C6-472C-BF03-D3ACB0F25D34}" type="pres">
      <dgm:prSet presAssocID="{B593A467-6337-4003-BA8A-CDCF74EB3279}" presName="vert0" presStyleCnt="0">
        <dgm:presLayoutVars>
          <dgm:dir/>
          <dgm:animOne val="branch"/>
          <dgm:animLvl val="lvl"/>
        </dgm:presLayoutVars>
      </dgm:prSet>
      <dgm:spPr/>
      <dgm:t>
        <a:bodyPr/>
        <a:lstStyle/>
        <a:p>
          <a:endParaRPr lang="el-GR"/>
        </a:p>
      </dgm:t>
    </dgm:pt>
    <dgm:pt modelId="{52104FCE-571A-49C2-899D-36EDA16D57C0}" type="pres">
      <dgm:prSet presAssocID="{F1A1F590-7ED4-446B-AD0B-5A38C88BDCE4}" presName="thickLine" presStyleLbl="alignNode1" presStyleIdx="0" presStyleCnt="5"/>
      <dgm:spPr/>
    </dgm:pt>
    <dgm:pt modelId="{A934699F-3DCE-4C2F-91CD-92D01914E1DE}" type="pres">
      <dgm:prSet presAssocID="{F1A1F590-7ED4-446B-AD0B-5A38C88BDCE4}" presName="horz1" presStyleCnt="0"/>
      <dgm:spPr/>
    </dgm:pt>
    <dgm:pt modelId="{94521DA1-61EB-475D-8965-FD2C69559322}" type="pres">
      <dgm:prSet presAssocID="{F1A1F590-7ED4-446B-AD0B-5A38C88BDCE4}" presName="tx1" presStyleLbl="revTx" presStyleIdx="0" presStyleCnt="5"/>
      <dgm:spPr/>
      <dgm:t>
        <a:bodyPr/>
        <a:lstStyle/>
        <a:p>
          <a:endParaRPr lang="el-GR"/>
        </a:p>
      </dgm:t>
    </dgm:pt>
    <dgm:pt modelId="{FCB0E59D-5D69-4438-95E1-E1F47D64AD5D}" type="pres">
      <dgm:prSet presAssocID="{F1A1F590-7ED4-446B-AD0B-5A38C88BDCE4}" presName="vert1" presStyleCnt="0"/>
      <dgm:spPr/>
    </dgm:pt>
    <dgm:pt modelId="{BB0628E1-EFC9-4723-AD88-33BF8942A42A}" type="pres">
      <dgm:prSet presAssocID="{43D0BE63-5C62-406E-9C8E-5A652381D59A}" presName="thickLine" presStyleLbl="alignNode1" presStyleIdx="1" presStyleCnt="5"/>
      <dgm:spPr/>
    </dgm:pt>
    <dgm:pt modelId="{580281F8-D7D6-4F9A-A4D6-747FB983BE07}" type="pres">
      <dgm:prSet presAssocID="{43D0BE63-5C62-406E-9C8E-5A652381D59A}" presName="horz1" presStyleCnt="0"/>
      <dgm:spPr/>
    </dgm:pt>
    <dgm:pt modelId="{3C6BF1A9-A02E-4349-86BC-7B06FDBE17D7}" type="pres">
      <dgm:prSet presAssocID="{43D0BE63-5C62-406E-9C8E-5A652381D59A}" presName="tx1" presStyleLbl="revTx" presStyleIdx="1" presStyleCnt="5"/>
      <dgm:spPr/>
      <dgm:t>
        <a:bodyPr/>
        <a:lstStyle/>
        <a:p>
          <a:endParaRPr lang="el-GR"/>
        </a:p>
      </dgm:t>
    </dgm:pt>
    <dgm:pt modelId="{8A1300F4-9C5D-4616-8668-3B4395C8EE8A}" type="pres">
      <dgm:prSet presAssocID="{43D0BE63-5C62-406E-9C8E-5A652381D59A}" presName="vert1" presStyleCnt="0"/>
      <dgm:spPr/>
    </dgm:pt>
    <dgm:pt modelId="{F1EE7BD8-373D-470A-8AE1-EA863FC34613}" type="pres">
      <dgm:prSet presAssocID="{EC0F60D0-3B37-4F62-88BC-EB951838A857}" presName="thickLine" presStyleLbl="alignNode1" presStyleIdx="2" presStyleCnt="5"/>
      <dgm:spPr/>
    </dgm:pt>
    <dgm:pt modelId="{CC34C350-96CA-458A-9044-4D845F1C342F}" type="pres">
      <dgm:prSet presAssocID="{EC0F60D0-3B37-4F62-88BC-EB951838A857}" presName="horz1" presStyleCnt="0"/>
      <dgm:spPr/>
    </dgm:pt>
    <dgm:pt modelId="{B5954797-835C-490B-B7CB-95E874D72C0F}" type="pres">
      <dgm:prSet presAssocID="{EC0F60D0-3B37-4F62-88BC-EB951838A857}" presName="tx1" presStyleLbl="revTx" presStyleIdx="2" presStyleCnt="5"/>
      <dgm:spPr/>
      <dgm:t>
        <a:bodyPr/>
        <a:lstStyle/>
        <a:p>
          <a:endParaRPr lang="el-GR"/>
        </a:p>
      </dgm:t>
    </dgm:pt>
    <dgm:pt modelId="{65BB2D22-E61B-4187-B17E-ED265F843F00}" type="pres">
      <dgm:prSet presAssocID="{EC0F60D0-3B37-4F62-88BC-EB951838A857}" presName="vert1" presStyleCnt="0"/>
      <dgm:spPr/>
    </dgm:pt>
    <dgm:pt modelId="{1BF407AB-ACDD-41CC-B180-C1D05D32DE6A}" type="pres">
      <dgm:prSet presAssocID="{42B9D240-9A50-4AB9-A9ED-E16383CD6E17}" presName="thickLine" presStyleLbl="alignNode1" presStyleIdx="3" presStyleCnt="5"/>
      <dgm:spPr/>
    </dgm:pt>
    <dgm:pt modelId="{21600F34-D30A-4464-A3D2-1195D658F110}" type="pres">
      <dgm:prSet presAssocID="{42B9D240-9A50-4AB9-A9ED-E16383CD6E17}" presName="horz1" presStyleCnt="0"/>
      <dgm:spPr/>
    </dgm:pt>
    <dgm:pt modelId="{59F73A01-7735-404B-A0E5-A5E62C4A3661}" type="pres">
      <dgm:prSet presAssocID="{42B9D240-9A50-4AB9-A9ED-E16383CD6E17}" presName="tx1" presStyleLbl="revTx" presStyleIdx="3" presStyleCnt="5"/>
      <dgm:spPr/>
      <dgm:t>
        <a:bodyPr/>
        <a:lstStyle/>
        <a:p>
          <a:endParaRPr lang="el-GR"/>
        </a:p>
      </dgm:t>
    </dgm:pt>
    <dgm:pt modelId="{B2BD44CD-BED2-4642-81DF-D674DA880079}" type="pres">
      <dgm:prSet presAssocID="{42B9D240-9A50-4AB9-A9ED-E16383CD6E17}" presName="vert1" presStyleCnt="0"/>
      <dgm:spPr/>
    </dgm:pt>
    <dgm:pt modelId="{E8ADCB67-128C-41D8-A3CB-B817051DEE43}" type="pres">
      <dgm:prSet presAssocID="{BCFB9B63-D2A3-43F8-B542-8D371369F007}" presName="thickLine" presStyleLbl="alignNode1" presStyleIdx="4" presStyleCnt="5"/>
      <dgm:spPr/>
    </dgm:pt>
    <dgm:pt modelId="{0FDDB61A-62B3-4F25-AB1D-46290BB0B0EE}" type="pres">
      <dgm:prSet presAssocID="{BCFB9B63-D2A3-43F8-B542-8D371369F007}" presName="horz1" presStyleCnt="0"/>
      <dgm:spPr/>
    </dgm:pt>
    <dgm:pt modelId="{0203285A-5A9F-4EB2-8996-287A720432A4}" type="pres">
      <dgm:prSet presAssocID="{BCFB9B63-D2A3-43F8-B542-8D371369F007}" presName="tx1" presStyleLbl="revTx" presStyleIdx="4" presStyleCnt="5"/>
      <dgm:spPr/>
      <dgm:t>
        <a:bodyPr/>
        <a:lstStyle/>
        <a:p>
          <a:endParaRPr lang="el-GR"/>
        </a:p>
      </dgm:t>
    </dgm:pt>
    <dgm:pt modelId="{6A7C730B-52CC-45B6-995A-33CC7F1AC2F0}" type="pres">
      <dgm:prSet presAssocID="{BCFB9B63-D2A3-43F8-B542-8D371369F007}" presName="vert1" presStyleCnt="0"/>
      <dgm:spPr/>
    </dgm:pt>
  </dgm:ptLst>
  <dgm:cxnLst>
    <dgm:cxn modelId="{BCB73642-9E38-471A-B2FD-1E07717C5873}" type="presOf" srcId="{B593A467-6337-4003-BA8A-CDCF74EB3279}" destId="{44274F5F-D7C6-472C-BF03-D3ACB0F25D34}" srcOrd="0" destOrd="0" presId="urn:microsoft.com/office/officeart/2008/layout/LinedList"/>
    <dgm:cxn modelId="{7D3DA111-21FA-4F7D-A57B-001993E99261}" type="presOf" srcId="{BCFB9B63-D2A3-43F8-B542-8D371369F007}" destId="{0203285A-5A9F-4EB2-8996-287A720432A4}" srcOrd="0" destOrd="0" presId="urn:microsoft.com/office/officeart/2008/layout/LinedList"/>
    <dgm:cxn modelId="{D7B2FFF3-99DB-40F8-9707-A284802A6DBD}" srcId="{B593A467-6337-4003-BA8A-CDCF74EB3279}" destId="{BCFB9B63-D2A3-43F8-B542-8D371369F007}" srcOrd="4" destOrd="0" parTransId="{6C47BD27-435B-4845-AC60-786EDFAF9D4E}" sibTransId="{BA1D6D92-60F4-41D0-A6DC-21760E0FA011}"/>
    <dgm:cxn modelId="{0E887449-C98A-411E-A529-B9F796540028}" type="presOf" srcId="{42B9D240-9A50-4AB9-A9ED-E16383CD6E17}" destId="{59F73A01-7735-404B-A0E5-A5E62C4A3661}" srcOrd="0" destOrd="0" presId="urn:microsoft.com/office/officeart/2008/layout/LinedList"/>
    <dgm:cxn modelId="{D304C56B-AC2C-442B-B541-56CBB542CE5F}" type="presOf" srcId="{43D0BE63-5C62-406E-9C8E-5A652381D59A}" destId="{3C6BF1A9-A02E-4349-86BC-7B06FDBE17D7}" srcOrd="0" destOrd="0" presId="urn:microsoft.com/office/officeart/2008/layout/LinedList"/>
    <dgm:cxn modelId="{B7761EAB-48F1-42A9-9A85-9D5802666B93}" srcId="{B593A467-6337-4003-BA8A-CDCF74EB3279}" destId="{EC0F60D0-3B37-4F62-88BC-EB951838A857}" srcOrd="2" destOrd="0" parTransId="{11218D47-6A2D-4AED-8573-B5B8D5BA595B}" sibTransId="{32C14F9E-BEF6-4950-BE92-DE3FAC26E187}"/>
    <dgm:cxn modelId="{3E5350E2-90FD-41FD-B2AD-6FE059BB1946}" type="presOf" srcId="{EC0F60D0-3B37-4F62-88BC-EB951838A857}" destId="{B5954797-835C-490B-B7CB-95E874D72C0F}" srcOrd="0" destOrd="0" presId="urn:microsoft.com/office/officeart/2008/layout/LinedList"/>
    <dgm:cxn modelId="{3491A4C5-B159-48B4-A23F-1F2C45DBDF5B}" srcId="{B593A467-6337-4003-BA8A-CDCF74EB3279}" destId="{42B9D240-9A50-4AB9-A9ED-E16383CD6E17}" srcOrd="3" destOrd="0" parTransId="{F49C521A-1960-4402-A956-77A7A72C4F43}" sibTransId="{2A04C510-12A1-4A4B-BAA4-5DADD8B8065C}"/>
    <dgm:cxn modelId="{9FE6D14F-85BE-40FD-A9D1-BF04618E2E8E}" srcId="{B593A467-6337-4003-BA8A-CDCF74EB3279}" destId="{F1A1F590-7ED4-446B-AD0B-5A38C88BDCE4}" srcOrd="0" destOrd="0" parTransId="{2633BE70-4096-4B38-BCDF-2F6C46F1A090}" sibTransId="{0FD08F9D-6FBD-45ED-9DA1-303840A03FF0}"/>
    <dgm:cxn modelId="{F09AB299-6293-41E6-A3E9-E7B26F5618B1}" type="presOf" srcId="{F1A1F590-7ED4-446B-AD0B-5A38C88BDCE4}" destId="{94521DA1-61EB-475D-8965-FD2C69559322}" srcOrd="0" destOrd="0" presId="urn:microsoft.com/office/officeart/2008/layout/LinedList"/>
    <dgm:cxn modelId="{95F28A70-50EC-42A5-8250-E1EEA541CD4D}" srcId="{B593A467-6337-4003-BA8A-CDCF74EB3279}" destId="{43D0BE63-5C62-406E-9C8E-5A652381D59A}" srcOrd="1" destOrd="0" parTransId="{88A48776-ABDB-4CB9-B9BC-34D1939393BB}" sibTransId="{34447A38-0CCC-4EF8-AF76-2CCFF38C88BB}"/>
    <dgm:cxn modelId="{EF529AD6-B37A-4736-AED5-913BD2CC0D5D}" type="presParOf" srcId="{44274F5F-D7C6-472C-BF03-D3ACB0F25D34}" destId="{52104FCE-571A-49C2-899D-36EDA16D57C0}" srcOrd="0" destOrd="0" presId="urn:microsoft.com/office/officeart/2008/layout/LinedList"/>
    <dgm:cxn modelId="{1D27A20A-061C-4E80-92D3-26882C125952}" type="presParOf" srcId="{44274F5F-D7C6-472C-BF03-D3ACB0F25D34}" destId="{A934699F-3DCE-4C2F-91CD-92D01914E1DE}" srcOrd="1" destOrd="0" presId="urn:microsoft.com/office/officeart/2008/layout/LinedList"/>
    <dgm:cxn modelId="{5F697B98-6E99-46C7-8315-F5298023B3A9}" type="presParOf" srcId="{A934699F-3DCE-4C2F-91CD-92D01914E1DE}" destId="{94521DA1-61EB-475D-8965-FD2C69559322}" srcOrd="0" destOrd="0" presId="urn:microsoft.com/office/officeart/2008/layout/LinedList"/>
    <dgm:cxn modelId="{49DB4C29-62FC-4EC3-8606-1C4ADFB462C6}" type="presParOf" srcId="{A934699F-3DCE-4C2F-91CD-92D01914E1DE}" destId="{FCB0E59D-5D69-4438-95E1-E1F47D64AD5D}" srcOrd="1" destOrd="0" presId="urn:microsoft.com/office/officeart/2008/layout/LinedList"/>
    <dgm:cxn modelId="{7FDA458A-EF00-4FB0-A26F-FA8A6299162F}" type="presParOf" srcId="{44274F5F-D7C6-472C-BF03-D3ACB0F25D34}" destId="{BB0628E1-EFC9-4723-AD88-33BF8942A42A}" srcOrd="2" destOrd="0" presId="urn:microsoft.com/office/officeart/2008/layout/LinedList"/>
    <dgm:cxn modelId="{002F615E-9B86-4E68-AB04-0C2CD629872B}" type="presParOf" srcId="{44274F5F-D7C6-472C-BF03-D3ACB0F25D34}" destId="{580281F8-D7D6-4F9A-A4D6-747FB983BE07}" srcOrd="3" destOrd="0" presId="urn:microsoft.com/office/officeart/2008/layout/LinedList"/>
    <dgm:cxn modelId="{10D78050-6491-4C89-A668-A7C4469005AE}" type="presParOf" srcId="{580281F8-D7D6-4F9A-A4D6-747FB983BE07}" destId="{3C6BF1A9-A02E-4349-86BC-7B06FDBE17D7}" srcOrd="0" destOrd="0" presId="urn:microsoft.com/office/officeart/2008/layout/LinedList"/>
    <dgm:cxn modelId="{DE440ED2-70E7-4971-8B63-4E2DBF66692E}" type="presParOf" srcId="{580281F8-D7D6-4F9A-A4D6-747FB983BE07}" destId="{8A1300F4-9C5D-4616-8668-3B4395C8EE8A}" srcOrd="1" destOrd="0" presId="urn:microsoft.com/office/officeart/2008/layout/LinedList"/>
    <dgm:cxn modelId="{33DE65F3-23E3-49F9-B1C2-C7E3D2B39B0C}" type="presParOf" srcId="{44274F5F-D7C6-472C-BF03-D3ACB0F25D34}" destId="{F1EE7BD8-373D-470A-8AE1-EA863FC34613}" srcOrd="4" destOrd="0" presId="urn:microsoft.com/office/officeart/2008/layout/LinedList"/>
    <dgm:cxn modelId="{C755E15C-48FF-4A3B-94CE-A11566E9A5BB}" type="presParOf" srcId="{44274F5F-D7C6-472C-BF03-D3ACB0F25D34}" destId="{CC34C350-96CA-458A-9044-4D845F1C342F}" srcOrd="5" destOrd="0" presId="urn:microsoft.com/office/officeart/2008/layout/LinedList"/>
    <dgm:cxn modelId="{6530C359-7C84-4D33-94FD-AFF0B6DCCC20}" type="presParOf" srcId="{CC34C350-96CA-458A-9044-4D845F1C342F}" destId="{B5954797-835C-490B-B7CB-95E874D72C0F}" srcOrd="0" destOrd="0" presId="urn:microsoft.com/office/officeart/2008/layout/LinedList"/>
    <dgm:cxn modelId="{BEF82BB4-8E15-400D-8A5B-88A8E30DB2A8}" type="presParOf" srcId="{CC34C350-96CA-458A-9044-4D845F1C342F}" destId="{65BB2D22-E61B-4187-B17E-ED265F843F00}" srcOrd="1" destOrd="0" presId="urn:microsoft.com/office/officeart/2008/layout/LinedList"/>
    <dgm:cxn modelId="{B2B1AFE6-EF10-49F6-9B96-496A24DF37D6}" type="presParOf" srcId="{44274F5F-D7C6-472C-BF03-D3ACB0F25D34}" destId="{1BF407AB-ACDD-41CC-B180-C1D05D32DE6A}" srcOrd="6" destOrd="0" presId="urn:microsoft.com/office/officeart/2008/layout/LinedList"/>
    <dgm:cxn modelId="{D617F7C8-471F-424E-95DA-036FA9F36B67}" type="presParOf" srcId="{44274F5F-D7C6-472C-BF03-D3ACB0F25D34}" destId="{21600F34-D30A-4464-A3D2-1195D658F110}" srcOrd="7" destOrd="0" presId="urn:microsoft.com/office/officeart/2008/layout/LinedList"/>
    <dgm:cxn modelId="{85D67863-CD10-401F-A53F-53D6A5B87B98}" type="presParOf" srcId="{21600F34-D30A-4464-A3D2-1195D658F110}" destId="{59F73A01-7735-404B-A0E5-A5E62C4A3661}" srcOrd="0" destOrd="0" presId="urn:microsoft.com/office/officeart/2008/layout/LinedList"/>
    <dgm:cxn modelId="{3C8D0E3E-EFB2-4C74-834B-EE7966457241}" type="presParOf" srcId="{21600F34-D30A-4464-A3D2-1195D658F110}" destId="{B2BD44CD-BED2-4642-81DF-D674DA880079}" srcOrd="1" destOrd="0" presId="urn:microsoft.com/office/officeart/2008/layout/LinedList"/>
    <dgm:cxn modelId="{46801AA7-824A-4D47-A74E-84108A6C8109}" type="presParOf" srcId="{44274F5F-D7C6-472C-BF03-D3ACB0F25D34}" destId="{E8ADCB67-128C-41D8-A3CB-B817051DEE43}" srcOrd="8" destOrd="0" presId="urn:microsoft.com/office/officeart/2008/layout/LinedList"/>
    <dgm:cxn modelId="{3D0D077D-E275-4F40-9975-918EEEC4D4C3}" type="presParOf" srcId="{44274F5F-D7C6-472C-BF03-D3ACB0F25D34}" destId="{0FDDB61A-62B3-4F25-AB1D-46290BB0B0EE}" srcOrd="9" destOrd="0" presId="urn:microsoft.com/office/officeart/2008/layout/LinedList"/>
    <dgm:cxn modelId="{B91A0FE1-750E-4F19-9BD3-8BFE05413A58}" type="presParOf" srcId="{0FDDB61A-62B3-4F25-AB1D-46290BB0B0EE}" destId="{0203285A-5A9F-4EB2-8996-287A720432A4}" srcOrd="0" destOrd="0" presId="urn:microsoft.com/office/officeart/2008/layout/LinedList"/>
    <dgm:cxn modelId="{EDCA1E82-65A9-48AB-9D7B-FB2941EA044B}" type="presParOf" srcId="{0FDDB61A-62B3-4F25-AB1D-46290BB0B0EE}" destId="{6A7C730B-52CC-45B6-995A-33CC7F1AC2F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0A3561F-1BBC-43D4-A735-876C962F4AEC}" type="doc">
      <dgm:prSet loTypeId="urn:microsoft.com/office/officeart/2005/8/layout/vProcess5" loCatId="process" qsTypeId="urn:microsoft.com/office/officeart/2005/8/quickstyle/simple2" qsCatId="simple" csTypeId="urn:microsoft.com/office/officeart/2005/8/colors/colorful3" csCatId="colorful" phldr="1"/>
      <dgm:spPr/>
      <dgm:t>
        <a:bodyPr/>
        <a:lstStyle/>
        <a:p>
          <a:endParaRPr lang="en-US"/>
        </a:p>
      </dgm:t>
    </dgm:pt>
    <dgm:pt modelId="{EFF0F00C-88D5-4F38-A76D-AB87DE7A1C50}">
      <dgm:prSet/>
      <dgm:spPr/>
      <dgm:t>
        <a:bodyPr/>
        <a:lstStyle/>
        <a:p>
          <a:r>
            <a:rPr lang="el-GR"/>
            <a:t>Φιλόσοφος, παιδαγωγός, καθηγητής Παιδαγωγικής στο Πανεπιστήμιο του </a:t>
          </a:r>
          <a:r>
            <a:rPr lang="en-US"/>
            <a:t>Gottingen (1879-1960).</a:t>
          </a:r>
        </a:p>
      </dgm:t>
    </dgm:pt>
    <dgm:pt modelId="{B6D19E63-D62B-44B8-8E2C-D955D8D70DD4}" type="parTrans" cxnId="{8E5EE336-1533-4016-88E7-A339EA40129B}">
      <dgm:prSet/>
      <dgm:spPr/>
      <dgm:t>
        <a:bodyPr/>
        <a:lstStyle/>
        <a:p>
          <a:endParaRPr lang="en-US"/>
        </a:p>
      </dgm:t>
    </dgm:pt>
    <dgm:pt modelId="{2E217C90-14A3-4666-92AC-07429CEF1FCC}" type="sibTrans" cxnId="{8E5EE336-1533-4016-88E7-A339EA40129B}">
      <dgm:prSet/>
      <dgm:spPr/>
      <dgm:t>
        <a:bodyPr/>
        <a:lstStyle/>
        <a:p>
          <a:endParaRPr lang="en-US"/>
        </a:p>
      </dgm:t>
    </dgm:pt>
    <dgm:pt modelId="{FE782F0C-384A-4A0C-A246-1FD444B33D47}">
      <dgm:prSet/>
      <dgm:spPr/>
      <dgm:t>
        <a:bodyPr/>
        <a:lstStyle/>
        <a:p>
          <a:r>
            <a:rPr lang="el-GR" dirty="0"/>
            <a:t>Σκοπός της Κοινωνικής Παιδαγωγικής η ευημερία των ανθρώπων.</a:t>
          </a:r>
          <a:br>
            <a:rPr lang="el-GR" dirty="0"/>
          </a:br>
          <a:endParaRPr lang="en-US" dirty="0"/>
        </a:p>
      </dgm:t>
    </dgm:pt>
    <dgm:pt modelId="{0205DD4D-CE75-4291-815B-8D3DD79CD467}" type="parTrans" cxnId="{798F971B-F73A-4618-86AF-BECAD1D65571}">
      <dgm:prSet/>
      <dgm:spPr/>
      <dgm:t>
        <a:bodyPr/>
        <a:lstStyle/>
        <a:p>
          <a:endParaRPr lang="en-US"/>
        </a:p>
      </dgm:t>
    </dgm:pt>
    <dgm:pt modelId="{879F18AB-9C48-4231-9FA3-953C95E173BB}" type="sibTrans" cxnId="{798F971B-F73A-4618-86AF-BECAD1D65571}">
      <dgm:prSet/>
      <dgm:spPr/>
      <dgm:t>
        <a:bodyPr/>
        <a:lstStyle/>
        <a:p>
          <a:endParaRPr lang="en-US"/>
        </a:p>
      </dgm:t>
    </dgm:pt>
    <dgm:pt modelId="{9B4455F5-9119-4DD0-A7F9-634799A95C28}">
      <dgm:prSet/>
      <dgm:spPr/>
      <dgm:t>
        <a:bodyPr/>
        <a:lstStyle/>
        <a:p>
          <a:r>
            <a:rPr lang="el-GR"/>
            <a:t>Καθήκον της Κ.Π. είναι να προσφέρει την κοινωνική βοήθεια μέσα από μια ολιστική εκπαιδευτική διαδικασία  που θα βασίζεται στην αγάπη, στην κατανόηση, στην αυτεπίγνωση και στην ανθρώπινη αξιοπρέπεια.</a:t>
          </a:r>
          <a:endParaRPr lang="en-US"/>
        </a:p>
      </dgm:t>
    </dgm:pt>
    <dgm:pt modelId="{2440B7EB-89F1-4E7E-8EAC-D98274753C64}" type="parTrans" cxnId="{5F71C392-1B78-4B7D-8024-5C4AA46C9B54}">
      <dgm:prSet/>
      <dgm:spPr/>
      <dgm:t>
        <a:bodyPr/>
        <a:lstStyle/>
        <a:p>
          <a:endParaRPr lang="en-US"/>
        </a:p>
      </dgm:t>
    </dgm:pt>
    <dgm:pt modelId="{17C18AE6-806A-4AED-8E7C-0F300F09B2C0}" type="sibTrans" cxnId="{5F71C392-1B78-4B7D-8024-5C4AA46C9B54}">
      <dgm:prSet/>
      <dgm:spPr/>
      <dgm:t>
        <a:bodyPr/>
        <a:lstStyle/>
        <a:p>
          <a:endParaRPr lang="en-US"/>
        </a:p>
      </dgm:t>
    </dgm:pt>
    <dgm:pt modelId="{1B46A9FF-F354-446D-8A2C-62E1BBCAD4C3}" type="pres">
      <dgm:prSet presAssocID="{20A3561F-1BBC-43D4-A735-876C962F4AEC}" presName="outerComposite" presStyleCnt="0">
        <dgm:presLayoutVars>
          <dgm:chMax val="5"/>
          <dgm:dir/>
          <dgm:resizeHandles val="exact"/>
        </dgm:presLayoutVars>
      </dgm:prSet>
      <dgm:spPr/>
      <dgm:t>
        <a:bodyPr/>
        <a:lstStyle/>
        <a:p>
          <a:endParaRPr lang="el-GR"/>
        </a:p>
      </dgm:t>
    </dgm:pt>
    <dgm:pt modelId="{76476E4B-C17E-4892-83A1-E83159B5E907}" type="pres">
      <dgm:prSet presAssocID="{20A3561F-1BBC-43D4-A735-876C962F4AEC}" presName="dummyMaxCanvas" presStyleCnt="0">
        <dgm:presLayoutVars/>
      </dgm:prSet>
      <dgm:spPr/>
      <dgm:t>
        <a:bodyPr/>
        <a:lstStyle/>
        <a:p>
          <a:endParaRPr lang="el-GR"/>
        </a:p>
      </dgm:t>
    </dgm:pt>
    <dgm:pt modelId="{11D4A449-A1EB-443C-8242-8F214154D66B}" type="pres">
      <dgm:prSet presAssocID="{20A3561F-1BBC-43D4-A735-876C962F4AEC}" presName="ThreeNodes_1" presStyleLbl="node1" presStyleIdx="0" presStyleCnt="3">
        <dgm:presLayoutVars>
          <dgm:bulletEnabled val="1"/>
        </dgm:presLayoutVars>
      </dgm:prSet>
      <dgm:spPr/>
      <dgm:t>
        <a:bodyPr/>
        <a:lstStyle/>
        <a:p>
          <a:endParaRPr lang="el-GR"/>
        </a:p>
      </dgm:t>
    </dgm:pt>
    <dgm:pt modelId="{EB72D501-5650-46A6-8CD9-E189B100EB8E}" type="pres">
      <dgm:prSet presAssocID="{20A3561F-1BBC-43D4-A735-876C962F4AEC}" presName="ThreeNodes_2" presStyleLbl="node1" presStyleIdx="1" presStyleCnt="3">
        <dgm:presLayoutVars>
          <dgm:bulletEnabled val="1"/>
        </dgm:presLayoutVars>
      </dgm:prSet>
      <dgm:spPr/>
      <dgm:t>
        <a:bodyPr/>
        <a:lstStyle/>
        <a:p>
          <a:endParaRPr lang="el-GR"/>
        </a:p>
      </dgm:t>
    </dgm:pt>
    <dgm:pt modelId="{E56456F0-5D37-44AA-B79C-8FDB6B5A973A}" type="pres">
      <dgm:prSet presAssocID="{20A3561F-1BBC-43D4-A735-876C962F4AEC}" presName="ThreeNodes_3" presStyleLbl="node1" presStyleIdx="2" presStyleCnt="3" custLinFactNeighborX="-2370" custLinFactNeighborY="-11265">
        <dgm:presLayoutVars>
          <dgm:bulletEnabled val="1"/>
        </dgm:presLayoutVars>
      </dgm:prSet>
      <dgm:spPr/>
      <dgm:t>
        <a:bodyPr/>
        <a:lstStyle/>
        <a:p>
          <a:endParaRPr lang="el-GR"/>
        </a:p>
      </dgm:t>
    </dgm:pt>
    <dgm:pt modelId="{DB459592-A14B-402B-BACE-31F8217621C8}" type="pres">
      <dgm:prSet presAssocID="{20A3561F-1BBC-43D4-A735-876C962F4AEC}" presName="ThreeConn_1-2" presStyleLbl="fgAccFollowNode1" presStyleIdx="0" presStyleCnt="2">
        <dgm:presLayoutVars>
          <dgm:bulletEnabled val="1"/>
        </dgm:presLayoutVars>
      </dgm:prSet>
      <dgm:spPr/>
      <dgm:t>
        <a:bodyPr/>
        <a:lstStyle/>
        <a:p>
          <a:endParaRPr lang="el-GR"/>
        </a:p>
      </dgm:t>
    </dgm:pt>
    <dgm:pt modelId="{71683F86-A4D1-49CE-83B6-4F85A0837ED4}" type="pres">
      <dgm:prSet presAssocID="{20A3561F-1BBC-43D4-A735-876C962F4AEC}" presName="ThreeConn_2-3" presStyleLbl="fgAccFollowNode1" presStyleIdx="1" presStyleCnt="2">
        <dgm:presLayoutVars>
          <dgm:bulletEnabled val="1"/>
        </dgm:presLayoutVars>
      </dgm:prSet>
      <dgm:spPr/>
      <dgm:t>
        <a:bodyPr/>
        <a:lstStyle/>
        <a:p>
          <a:endParaRPr lang="el-GR"/>
        </a:p>
      </dgm:t>
    </dgm:pt>
    <dgm:pt modelId="{AC6CAD28-424E-47AA-9DC0-6B3007EAD8CF}" type="pres">
      <dgm:prSet presAssocID="{20A3561F-1BBC-43D4-A735-876C962F4AEC}" presName="ThreeNodes_1_text" presStyleLbl="node1" presStyleIdx="2" presStyleCnt="3">
        <dgm:presLayoutVars>
          <dgm:bulletEnabled val="1"/>
        </dgm:presLayoutVars>
      </dgm:prSet>
      <dgm:spPr/>
      <dgm:t>
        <a:bodyPr/>
        <a:lstStyle/>
        <a:p>
          <a:endParaRPr lang="el-GR"/>
        </a:p>
      </dgm:t>
    </dgm:pt>
    <dgm:pt modelId="{95AA61E0-C1DF-4512-9705-5EAFBD6BD49A}" type="pres">
      <dgm:prSet presAssocID="{20A3561F-1BBC-43D4-A735-876C962F4AEC}" presName="ThreeNodes_2_text" presStyleLbl="node1" presStyleIdx="2" presStyleCnt="3">
        <dgm:presLayoutVars>
          <dgm:bulletEnabled val="1"/>
        </dgm:presLayoutVars>
      </dgm:prSet>
      <dgm:spPr/>
      <dgm:t>
        <a:bodyPr/>
        <a:lstStyle/>
        <a:p>
          <a:endParaRPr lang="el-GR"/>
        </a:p>
      </dgm:t>
    </dgm:pt>
    <dgm:pt modelId="{9AFFFE87-948C-4694-AC7A-471C5CB2773F}" type="pres">
      <dgm:prSet presAssocID="{20A3561F-1BBC-43D4-A735-876C962F4AEC}" presName="ThreeNodes_3_text" presStyleLbl="node1" presStyleIdx="2" presStyleCnt="3">
        <dgm:presLayoutVars>
          <dgm:bulletEnabled val="1"/>
        </dgm:presLayoutVars>
      </dgm:prSet>
      <dgm:spPr/>
      <dgm:t>
        <a:bodyPr/>
        <a:lstStyle/>
        <a:p>
          <a:endParaRPr lang="el-GR"/>
        </a:p>
      </dgm:t>
    </dgm:pt>
  </dgm:ptLst>
  <dgm:cxnLst>
    <dgm:cxn modelId="{8E5EE336-1533-4016-88E7-A339EA40129B}" srcId="{20A3561F-1BBC-43D4-A735-876C962F4AEC}" destId="{EFF0F00C-88D5-4F38-A76D-AB87DE7A1C50}" srcOrd="0" destOrd="0" parTransId="{B6D19E63-D62B-44B8-8E2C-D955D8D70DD4}" sibTransId="{2E217C90-14A3-4666-92AC-07429CEF1FCC}"/>
    <dgm:cxn modelId="{831E342E-D15E-431B-97E8-84654AF57BC8}" type="presOf" srcId="{879F18AB-9C48-4231-9FA3-953C95E173BB}" destId="{71683F86-A4D1-49CE-83B6-4F85A0837ED4}" srcOrd="0" destOrd="0" presId="urn:microsoft.com/office/officeart/2005/8/layout/vProcess5"/>
    <dgm:cxn modelId="{43E814D5-2DE4-4493-BA59-5FF87DA015CF}" type="presOf" srcId="{EFF0F00C-88D5-4F38-A76D-AB87DE7A1C50}" destId="{AC6CAD28-424E-47AA-9DC0-6B3007EAD8CF}" srcOrd="1" destOrd="0" presId="urn:microsoft.com/office/officeart/2005/8/layout/vProcess5"/>
    <dgm:cxn modelId="{5F71C392-1B78-4B7D-8024-5C4AA46C9B54}" srcId="{20A3561F-1BBC-43D4-A735-876C962F4AEC}" destId="{9B4455F5-9119-4DD0-A7F9-634799A95C28}" srcOrd="2" destOrd="0" parTransId="{2440B7EB-89F1-4E7E-8EAC-D98274753C64}" sibTransId="{17C18AE6-806A-4AED-8E7C-0F300F09B2C0}"/>
    <dgm:cxn modelId="{F4240161-01D3-43C1-B7FC-E4FB7B63A7D1}" type="presOf" srcId="{EFF0F00C-88D5-4F38-A76D-AB87DE7A1C50}" destId="{11D4A449-A1EB-443C-8242-8F214154D66B}" srcOrd="0" destOrd="0" presId="urn:microsoft.com/office/officeart/2005/8/layout/vProcess5"/>
    <dgm:cxn modelId="{2AA33EFA-32DE-4740-8B2B-23A05F6F81B1}" type="presOf" srcId="{20A3561F-1BBC-43D4-A735-876C962F4AEC}" destId="{1B46A9FF-F354-446D-8A2C-62E1BBCAD4C3}" srcOrd="0" destOrd="0" presId="urn:microsoft.com/office/officeart/2005/8/layout/vProcess5"/>
    <dgm:cxn modelId="{74266052-A770-41B1-B2EF-AB64050B3C1C}" type="presOf" srcId="{FE782F0C-384A-4A0C-A246-1FD444B33D47}" destId="{95AA61E0-C1DF-4512-9705-5EAFBD6BD49A}" srcOrd="1" destOrd="0" presId="urn:microsoft.com/office/officeart/2005/8/layout/vProcess5"/>
    <dgm:cxn modelId="{798F971B-F73A-4618-86AF-BECAD1D65571}" srcId="{20A3561F-1BBC-43D4-A735-876C962F4AEC}" destId="{FE782F0C-384A-4A0C-A246-1FD444B33D47}" srcOrd="1" destOrd="0" parTransId="{0205DD4D-CE75-4291-815B-8D3DD79CD467}" sibTransId="{879F18AB-9C48-4231-9FA3-953C95E173BB}"/>
    <dgm:cxn modelId="{1DE0522A-6307-4AC1-BFC1-4359ABDE2E6C}" type="presOf" srcId="{2E217C90-14A3-4666-92AC-07429CEF1FCC}" destId="{DB459592-A14B-402B-BACE-31F8217621C8}" srcOrd="0" destOrd="0" presId="urn:microsoft.com/office/officeart/2005/8/layout/vProcess5"/>
    <dgm:cxn modelId="{7E2CB109-2D10-4119-AEC0-32FB7ABE3D18}" type="presOf" srcId="{9B4455F5-9119-4DD0-A7F9-634799A95C28}" destId="{9AFFFE87-948C-4694-AC7A-471C5CB2773F}" srcOrd="1" destOrd="0" presId="urn:microsoft.com/office/officeart/2005/8/layout/vProcess5"/>
    <dgm:cxn modelId="{73084CA7-2A2C-4EEB-BFB4-BDA1F637721A}" type="presOf" srcId="{FE782F0C-384A-4A0C-A246-1FD444B33D47}" destId="{EB72D501-5650-46A6-8CD9-E189B100EB8E}" srcOrd="0" destOrd="0" presId="urn:microsoft.com/office/officeart/2005/8/layout/vProcess5"/>
    <dgm:cxn modelId="{19BF43A9-7316-4799-89BF-BF47485945AE}" type="presOf" srcId="{9B4455F5-9119-4DD0-A7F9-634799A95C28}" destId="{E56456F0-5D37-44AA-B79C-8FDB6B5A973A}" srcOrd="0" destOrd="0" presId="urn:microsoft.com/office/officeart/2005/8/layout/vProcess5"/>
    <dgm:cxn modelId="{EFF2EE6E-9EAA-47E4-88AF-6974C72EE99A}" type="presParOf" srcId="{1B46A9FF-F354-446D-8A2C-62E1BBCAD4C3}" destId="{76476E4B-C17E-4892-83A1-E83159B5E907}" srcOrd="0" destOrd="0" presId="urn:microsoft.com/office/officeart/2005/8/layout/vProcess5"/>
    <dgm:cxn modelId="{3D98DD82-644B-485D-998D-959E0C290072}" type="presParOf" srcId="{1B46A9FF-F354-446D-8A2C-62E1BBCAD4C3}" destId="{11D4A449-A1EB-443C-8242-8F214154D66B}" srcOrd="1" destOrd="0" presId="urn:microsoft.com/office/officeart/2005/8/layout/vProcess5"/>
    <dgm:cxn modelId="{41984E28-5913-4A05-AAC5-80342821D42F}" type="presParOf" srcId="{1B46A9FF-F354-446D-8A2C-62E1BBCAD4C3}" destId="{EB72D501-5650-46A6-8CD9-E189B100EB8E}" srcOrd="2" destOrd="0" presId="urn:microsoft.com/office/officeart/2005/8/layout/vProcess5"/>
    <dgm:cxn modelId="{96051695-4EF8-4218-9566-8AE3EDBE1EC6}" type="presParOf" srcId="{1B46A9FF-F354-446D-8A2C-62E1BBCAD4C3}" destId="{E56456F0-5D37-44AA-B79C-8FDB6B5A973A}" srcOrd="3" destOrd="0" presId="urn:microsoft.com/office/officeart/2005/8/layout/vProcess5"/>
    <dgm:cxn modelId="{CADE1E8C-1A84-460D-BE0E-AA38C798DCB7}" type="presParOf" srcId="{1B46A9FF-F354-446D-8A2C-62E1BBCAD4C3}" destId="{DB459592-A14B-402B-BACE-31F8217621C8}" srcOrd="4" destOrd="0" presId="urn:microsoft.com/office/officeart/2005/8/layout/vProcess5"/>
    <dgm:cxn modelId="{B381E485-0989-4552-98A0-3E3C64885545}" type="presParOf" srcId="{1B46A9FF-F354-446D-8A2C-62E1BBCAD4C3}" destId="{71683F86-A4D1-49CE-83B6-4F85A0837ED4}" srcOrd="5" destOrd="0" presId="urn:microsoft.com/office/officeart/2005/8/layout/vProcess5"/>
    <dgm:cxn modelId="{7ED14566-B743-4D39-9E3B-E83FBA977A66}" type="presParOf" srcId="{1B46A9FF-F354-446D-8A2C-62E1BBCAD4C3}" destId="{AC6CAD28-424E-47AA-9DC0-6B3007EAD8CF}" srcOrd="6" destOrd="0" presId="urn:microsoft.com/office/officeart/2005/8/layout/vProcess5"/>
    <dgm:cxn modelId="{6F9E3D0D-6897-4377-8001-53B14B82A215}" type="presParOf" srcId="{1B46A9FF-F354-446D-8A2C-62E1BBCAD4C3}" destId="{95AA61E0-C1DF-4512-9705-5EAFBD6BD49A}" srcOrd="7" destOrd="0" presId="urn:microsoft.com/office/officeart/2005/8/layout/vProcess5"/>
    <dgm:cxn modelId="{0BB2E6E2-1024-4875-8D8D-E918C48F995D}" type="presParOf" srcId="{1B46A9FF-F354-446D-8A2C-62E1BBCAD4C3}" destId="{9AFFFE87-948C-4694-AC7A-471C5CB2773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AD8BE25-849D-495A-9931-7F5141384340}" type="doc">
      <dgm:prSet loTypeId="urn:microsoft.com/office/officeart/2008/layout/LinedList" loCatId="list" qsTypeId="urn:microsoft.com/office/officeart/2005/8/quickstyle/simple4" qsCatId="simple" csTypeId="urn:microsoft.com/office/officeart/2005/8/colors/accent1_2" csCatId="accent1"/>
      <dgm:spPr/>
      <dgm:t>
        <a:bodyPr/>
        <a:lstStyle/>
        <a:p>
          <a:endParaRPr lang="en-US"/>
        </a:p>
      </dgm:t>
    </dgm:pt>
    <dgm:pt modelId="{14D7BB85-703D-40E7-B548-E4587FE6EBE5}">
      <dgm:prSet/>
      <dgm:spPr/>
      <dgm:t>
        <a:bodyPr/>
        <a:lstStyle/>
        <a:p>
          <a:r>
            <a:rPr lang="el-GR" dirty="0">
              <a:solidFill>
                <a:schemeClr val="bg1"/>
              </a:solidFill>
            </a:rPr>
            <a:t>Καλλιέργεια και ενίσχυση του ομαδικού-συνεργατικού πνεύματος στο εκπαιδευτικό και κοινωνικό περιβάλλον.</a:t>
          </a:r>
          <a:endParaRPr lang="en-US" dirty="0">
            <a:solidFill>
              <a:schemeClr val="bg1"/>
            </a:solidFill>
          </a:endParaRPr>
        </a:p>
      </dgm:t>
    </dgm:pt>
    <dgm:pt modelId="{B97A4D49-C816-473B-BB81-34066EF0675B}" type="parTrans" cxnId="{109C576D-31C0-49C8-88E7-8304AE547F48}">
      <dgm:prSet/>
      <dgm:spPr/>
      <dgm:t>
        <a:bodyPr/>
        <a:lstStyle/>
        <a:p>
          <a:endParaRPr lang="en-US"/>
        </a:p>
      </dgm:t>
    </dgm:pt>
    <dgm:pt modelId="{D02A013F-C9C3-42A2-85F5-44CFC577F168}" type="sibTrans" cxnId="{109C576D-31C0-49C8-88E7-8304AE547F48}">
      <dgm:prSet/>
      <dgm:spPr/>
      <dgm:t>
        <a:bodyPr/>
        <a:lstStyle/>
        <a:p>
          <a:endParaRPr lang="en-US"/>
        </a:p>
      </dgm:t>
    </dgm:pt>
    <dgm:pt modelId="{71EA7BB3-C34E-4FE8-A7AF-8B65A920C076}">
      <dgm:prSet/>
      <dgm:spPr/>
      <dgm:t>
        <a:bodyPr/>
        <a:lstStyle/>
        <a:p>
          <a:r>
            <a:rPr lang="el-GR" dirty="0">
              <a:solidFill>
                <a:schemeClr val="bg1"/>
              </a:solidFill>
            </a:rPr>
            <a:t>Η αγάπη, η κατανόηση, η αυτεπίγνωση και η αξιοπρέπεια αποτελούν την βάση.</a:t>
          </a:r>
          <a:endParaRPr lang="en-US" dirty="0">
            <a:solidFill>
              <a:schemeClr val="bg1"/>
            </a:solidFill>
          </a:endParaRPr>
        </a:p>
      </dgm:t>
    </dgm:pt>
    <dgm:pt modelId="{CE1D9EF7-C570-4E80-B5C5-61160482F421}" type="parTrans" cxnId="{78D8C5A9-EC59-4252-A3F3-49F97AC35400}">
      <dgm:prSet/>
      <dgm:spPr/>
      <dgm:t>
        <a:bodyPr/>
        <a:lstStyle/>
        <a:p>
          <a:endParaRPr lang="en-US"/>
        </a:p>
      </dgm:t>
    </dgm:pt>
    <dgm:pt modelId="{C8A4E13A-59A4-4A63-8454-09CBE2D6C21A}" type="sibTrans" cxnId="{78D8C5A9-EC59-4252-A3F3-49F97AC35400}">
      <dgm:prSet/>
      <dgm:spPr/>
      <dgm:t>
        <a:bodyPr/>
        <a:lstStyle/>
        <a:p>
          <a:endParaRPr lang="en-US"/>
        </a:p>
      </dgm:t>
    </dgm:pt>
    <dgm:pt modelId="{F3E7AE15-43F2-4F4D-B851-822D1A29CDF5}">
      <dgm:prSet/>
      <dgm:spPr/>
      <dgm:t>
        <a:bodyPr/>
        <a:lstStyle/>
        <a:p>
          <a:r>
            <a:rPr lang="el-GR" dirty="0">
              <a:solidFill>
                <a:schemeClr val="bg1"/>
              </a:solidFill>
            </a:rPr>
            <a:t>Σημαντικότερη η πρόληψη των </a:t>
          </a:r>
          <a:r>
            <a:rPr lang="el-GR" dirty="0" err="1">
              <a:solidFill>
                <a:schemeClr val="bg1"/>
              </a:solidFill>
            </a:rPr>
            <a:t>κοινωνικοπαιδαγωγικών</a:t>
          </a:r>
          <a:r>
            <a:rPr lang="el-GR" dirty="0">
              <a:solidFill>
                <a:schemeClr val="bg1"/>
              </a:solidFill>
            </a:rPr>
            <a:t> προβλημάτων. </a:t>
          </a:r>
          <a:endParaRPr lang="en-US" dirty="0">
            <a:solidFill>
              <a:schemeClr val="bg1"/>
            </a:solidFill>
          </a:endParaRPr>
        </a:p>
      </dgm:t>
    </dgm:pt>
    <dgm:pt modelId="{20D77EEF-FE1D-49D3-A6BF-55AB79A7E7FA}" type="parTrans" cxnId="{E6BADF72-E8EB-4E46-B401-48ABCC2D5A72}">
      <dgm:prSet/>
      <dgm:spPr/>
      <dgm:t>
        <a:bodyPr/>
        <a:lstStyle/>
        <a:p>
          <a:endParaRPr lang="en-US"/>
        </a:p>
      </dgm:t>
    </dgm:pt>
    <dgm:pt modelId="{8FB99DEB-8F7B-48D9-8914-1CC4FD6CA2F8}" type="sibTrans" cxnId="{E6BADF72-E8EB-4E46-B401-48ABCC2D5A72}">
      <dgm:prSet/>
      <dgm:spPr/>
      <dgm:t>
        <a:bodyPr/>
        <a:lstStyle/>
        <a:p>
          <a:endParaRPr lang="en-US"/>
        </a:p>
      </dgm:t>
    </dgm:pt>
    <dgm:pt modelId="{B5302CF3-5790-4D36-B94D-6815983C18E0}" type="pres">
      <dgm:prSet presAssocID="{AAD8BE25-849D-495A-9931-7F5141384340}" presName="vert0" presStyleCnt="0">
        <dgm:presLayoutVars>
          <dgm:dir/>
          <dgm:animOne val="branch"/>
          <dgm:animLvl val="lvl"/>
        </dgm:presLayoutVars>
      </dgm:prSet>
      <dgm:spPr/>
      <dgm:t>
        <a:bodyPr/>
        <a:lstStyle/>
        <a:p>
          <a:endParaRPr lang="el-GR"/>
        </a:p>
      </dgm:t>
    </dgm:pt>
    <dgm:pt modelId="{01F0E5A3-AAA4-4204-8409-2B3939A2FEAF}" type="pres">
      <dgm:prSet presAssocID="{14D7BB85-703D-40E7-B548-E4587FE6EBE5}" presName="thickLine" presStyleLbl="alignNode1" presStyleIdx="0" presStyleCnt="3"/>
      <dgm:spPr/>
    </dgm:pt>
    <dgm:pt modelId="{52860F44-6F97-4831-9314-BCB9DEC00874}" type="pres">
      <dgm:prSet presAssocID="{14D7BB85-703D-40E7-B548-E4587FE6EBE5}" presName="horz1" presStyleCnt="0"/>
      <dgm:spPr/>
    </dgm:pt>
    <dgm:pt modelId="{601E4BA8-3527-41A7-99A9-CE2983333B79}" type="pres">
      <dgm:prSet presAssocID="{14D7BB85-703D-40E7-B548-E4587FE6EBE5}" presName="tx1" presStyleLbl="revTx" presStyleIdx="0" presStyleCnt="3"/>
      <dgm:spPr/>
      <dgm:t>
        <a:bodyPr/>
        <a:lstStyle/>
        <a:p>
          <a:endParaRPr lang="el-GR"/>
        </a:p>
      </dgm:t>
    </dgm:pt>
    <dgm:pt modelId="{335D5B30-7D45-4BA4-8F99-33AEC5393A16}" type="pres">
      <dgm:prSet presAssocID="{14D7BB85-703D-40E7-B548-E4587FE6EBE5}" presName="vert1" presStyleCnt="0"/>
      <dgm:spPr/>
    </dgm:pt>
    <dgm:pt modelId="{80A8D571-2300-411E-B338-6464B5821974}" type="pres">
      <dgm:prSet presAssocID="{71EA7BB3-C34E-4FE8-A7AF-8B65A920C076}" presName="thickLine" presStyleLbl="alignNode1" presStyleIdx="1" presStyleCnt="3"/>
      <dgm:spPr>
        <a:ln>
          <a:solidFill>
            <a:srgbClr val="FFFF00"/>
          </a:solidFill>
        </a:ln>
      </dgm:spPr>
      <dgm:t>
        <a:bodyPr/>
        <a:lstStyle/>
        <a:p>
          <a:endParaRPr lang="el-GR"/>
        </a:p>
      </dgm:t>
    </dgm:pt>
    <dgm:pt modelId="{3B0FB520-895D-4E73-AF72-07C640738D8F}" type="pres">
      <dgm:prSet presAssocID="{71EA7BB3-C34E-4FE8-A7AF-8B65A920C076}" presName="horz1" presStyleCnt="0"/>
      <dgm:spPr/>
    </dgm:pt>
    <dgm:pt modelId="{6F1E1798-DA00-4BCE-A4A0-D3E5EB23BE3D}" type="pres">
      <dgm:prSet presAssocID="{71EA7BB3-C34E-4FE8-A7AF-8B65A920C076}" presName="tx1" presStyleLbl="revTx" presStyleIdx="1" presStyleCnt="3"/>
      <dgm:spPr/>
      <dgm:t>
        <a:bodyPr/>
        <a:lstStyle/>
        <a:p>
          <a:endParaRPr lang="el-GR"/>
        </a:p>
      </dgm:t>
    </dgm:pt>
    <dgm:pt modelId="{05BE2F48-E41F-4DD2-9D90-F1779FF8B1A0}" type="pres">
      <dgm:prSet presAssocID="{71EA7BB3-C34E-4FE8-A7AF-8B65A920C076}" presName="vert1" presStyleCnt="0"/>
      <dgm:spPr/>
    </dgm:pt>
    <dgm:pt modelId="{CDB8915E-143D-4217-A923-7D4CD2F14E4E}" type="pres">
      <dgm:prSet presAssocID="{F3E7AE15-43F2-4F4D-B851-822D1A29CDF5}" presName="thickLine" presStyleLbl="alignNode1" presStyleIdx="2" presStyleCnt="3"/>
      <dgm:spPr>
        <a:ln>
          <a:solidFill>
            <a:srgbClr val="FFFF00"/>
          </a:solidFill>
        </a:ln>
      </dgm:spPr>
      <dgm:t>
        <a:bodyPr/>
        <a:lstStyle/>
        <a:p>
          <a:endParaRPr lang="el-GR"/>
        </a:p>
      </dgm:t>
    </dgm:pt>
    <dgm:pt modelId="{49F2B584-53F7-42E8-A45E-C0461BA57B06}" type="pres">
      <dgm:prSet presAssocID="{F3E7AE15-43F2-4F4D-B851-822D1A29CDF5}" presName="horz1" presStyleCnt="0"/>
      <dgm:spPr/>
    </dgm:pt>
    <dgm:pt modelId="{B6A55347-63F2-4B82-8C9B-5235EF40D2EC}" type="pres">
      <dgm:prSet presAssocID="{F3E7AE15-43F2-4F4D-B851-822D1A29CDF5}" presName="tx1" presStyleLbl="revTx" presStyleIdx="2" presStyleCnt="3"/>
      <dgm:spPr/>
      <dgm:t>
        <a:bodyPr/>
        <a:lstStyle/>
        <a:p>
          <a:endParaRPr lang="el-GR"/>
        </a:p>
      </dgm:t>
    </dgm:pt>
    <dgm:pt modelId="{3D7EACA4-680F-4090-B285-F91502BC2C2A}" type="pres">
      <dgm:prSet presAssocID="{F3E7AE15-43F2-4F4D-B851-822D1A29CDF5}" presName="vert1" presStyleCnt="0"/>
      <dgm:spPr/>
    </dgm:pt>
  </dgm:ptLst>
  <dgm:cxnLst>
    <dgm:cxn modelId="{6E94574E-4ED7-43B8-9B14-723B43F1DEE5}" type="presOf" srcId="{AAD8BE25-849D-495A-9931-7F5141384340}" destId="{B5302CF3-5790-4D36-B94D-6815983C18E0}" srcOrd="0" destOrd="0" presId="urn:microsoft.com/office/officeart/2008/layout/LinedList"/>
    <dgm:cxn modelId="{109C576D-31C0-49C8-88E7-8304AE547F48}" srcId="{AAD8BE25-849D-495A-9931-7F5141384340}" destId="{14D7BB85-703D-40E7-B548-E4587FE6EBE5}" srcOrd="0" destOrd="0" parTransId="{B97A4D49-C816-473B-BB81-34066EF0675B}" sibTransId="{D02A013F-C9C3-42A2-85F5-44CFC577F168}"/>
    <dgm:cxn modelId="{0E78884F-4132-4F1D-8E8E-62AB59A74826}" type="presOf" srcId="{F3E7AE15-43F2-4F4D-B851-822D1A29CDF5}" destId="{B6A55347-63F2-4B82-8C9B-5235EF40D2EC}" srcOrd="0" destOrd="0" presId="urn:microsoft.com/office/officeart/2008/layout/LinedList"/>
    <dgm:cxn modelId="{E6BADF72-E8EB-4E46-B401-48ABCC2D5A72}" srcId="{AAD8BE25-849D-495A-9931-7F5141384340}" destId="{F3E7AE15-43F2-4F4D-B851-822D1A29CDF5}" srcOrd="2" destOrd="0" parTransId="{20D77EEF-FE1D-49D3-A6BF-55AB79A7E7FA}" sibTransId="{8FB99DEB-8F7B-48D9-8914-1CC4FD6CA2F8}"/>
    <dgm:cxn modelId="{54838190-832B-47DD-81A7-2930D71B4098}" type="presOf" srcId="{71EA7BB3-C34E-4FE8-A7AF-8B65A920C076}" destId="{6F1E1798-DA00-4BCE-A4A0-D3E5EB23BE3D}" srcOrd="0" destOrd="0" presId="urn:microsoft.com/office/officeart/2008/layout/LinedList"/>
    <dgm:cxn modelId="{303BA609-1385-416C-A8A3-6168C8FC818C}" type="presOf" srcId="{14D7BB85-703D-40E7-B548-E4587FE6EBE5}" destId="{601E4BA8-3527-41A7-99A9-CE2983333B79}" srcOrd="0" destOrd="0" presId="urn:microsoft.com/office/officeart/2008/layout/LinedList"/>
    <dgm:cxn modelId="{78D8C5A9-EC59-4252-A3F3-49F97AC35400}" srcId="{AAD8BE25-849D-495A-9931-7F5141384340}" destId="{71EA7BB3-C34E-4FE8-A7AF-8B65A920C076}" srcOrd="1" destOrd="0" parTransId="{CE1D9EF7-C570-4E80-B5C5-61160482F421}" sibTransId="{C8A4E13A-59A4-4A63-8454-09CBE2D6C21A}"/>
    <dgm:cxn modelId="{C50F6111-5072-499C-AA38-A04F378C16D4}" type="presParOf" srcId="{B5302CF3-5790-4D36-B94D-6815983C18E0}" destId="{01F0E5A3-AAA4-4204-8409-2B3939A2FEAF}" srcOrd="0" destOrd="0" presId="urn:microsoft.com/office/officeart/2008/layout/LinedList"/>
    <dgm:cxn modelId="{4B4F10B1-4143-418F-8E3C-7A07C0C6BD45}" type="presParOf" srcId="{B5302CF3-5790-4D36-B94D-6815983C18E0}" destId="{52860F44-6F97-4831-9314-BCB9DEC00874}" srcOrd="1" destOrd="0" presId="urn:microsoft.com/office/officeart/2008/layout/LinedList"/>
    <dgm:cxn modelId="{5703C214-9B76-4FA9-8B8D-6AEF4CCD5290}" type="presParOf" srcId="{52860F44-6F97-4831-9314-BCB9DEC00874}" destId="{601E4BA8-3527-41A7-99A9-CE2983333B79}" srcOrd="0" destOrd="0" presId="urn:microsoft.com/office/officeart/2008/layout/LinedList"/>
    <dgm:cxn modelId="{FC983A29-CC7B-4C8F-9BF4-153756802BFC}" type="presParOf" srcId="{52860F44-6F97-4831-9314-BCB9DEC00874}" destId="{335D5B30-7D45-4BA4-8F99-33AEC5393A16}" srcOrd="1" destOrd="0" presId="urn:microsoft.com/office/officeart/2008/layout/LinedList"/>
    <dgm:cxn modelId="{7950F780-B6B2-45CF-9CDF-B399E6DD05C3}" type="presParOf" srcId="{B5302CF3-5790-4D36-B94D-6815983C18E0}" destId="{80A8D571-2300-411E-B338-6464B5821974}" srcOrd="2" destOrd="0" presId="urn:microsoft.com/office/officeart/2008/layout/LinedList"/>
    <dgm:cxn modelId="{051A53E3-7DAF-458C-AAEA-7905DDC44C96}" type="presParOf" srcId="{B5302CF3-5790-4D36-B94D-6815983C18E0}" destId="{3B0FB520-895D-4E73-AF72-07C640738D8F}" srcOrd="3" destOrd="0" presId="urn:microsoft.com/office/officeart/2008/layout/LinedList"/>
    <dgm:cxn modelId="{FFAEC73A-D0C9-4C2D-9A4C-751BC395C3DF}" type="presParOf" srcId="{3B0FB520-895D-4E73-AF72-07C640738D8F}" destId="{6F1E1798-DA00-4BCE-A4A0-D3E5EB23BE3D}" srcOrd="0" destOrd="0" presId="urn:microsoft.com/office/officeart/2008/layout/LinedList"/>
    <dgm:cxn modelId="{8EBA2AE6-C1DC-41B7-9148-B22EC934F8C2}" type="presParOf" srcId="{3B0FB520-895D-4E73-AF72-07C640738D8F}" destId="{05BE2F48-E41F-4DD2-9D90-F1779FF8B1A0}" srcOrd="1" destOrd="0" presId="urn:microsoft.com/office/officeart/2008/layout/LinedList"/>
    <dgm:cxn modelId="{49308EA7-8A4C-44DC-B9C9-B5DBD684AFF0}" type="presParOf" srcId="{B5302CF3-5790-4D36-B94D-6815983C18E0}" destId="{CDB8915E-143D-4217-A923-7D4CD2F14E4E}" srcOrd="4" destOrd="0" presId="urn:microsoft.com/office/officeart/2008/layout/LinedList"/>
    <dgm:cxn modelId="{654F2B0A-FECD-4CD4-8D70-5CEBFDC96106}" type="presParOf" srcId="{B5302CF3-5790-4D36-B94D-6815983C18E0}" destId="{49F2B584-53F7-42E8-A45E-C0461BA57B06}" srcOrd="5" destOrd="0" presId="urn:microsoft.com/office/officeart/2008/layout/LinedList"/>
    <dgm:cxn modelId="{E81AF8E2-FDB5-4143-8A7F-2481E42005B6}" type="presParOf" srcId="{49F2B584-53F7-42E8-A45E-C0461BA57B06}" destId="{B6A55347-63F2-4B82-8C9B-5235EF40D2EC}" srcOrd="0" destOrd="0" presId="urn:microsoft.com/office/officeart/2008/layout/LinedList"/>
    <dgm:cxn modelId="{F10DE9E4-29E7-48B0-A9D6-C235F723C3E9}" type="presParOf" srcId="{49F2B584-53F7-42E8-A45E-C0461BA57B06}" destId="{3D7EACA4-680F-4090-B285-F91502BC2C2A}" srcOrd="1" destOrd="0" presId="urn:microsoft.com/office/officeart/2008/layout/LinedList"/>
  </dgm:cxnLst>
  <dgm:bg/>
  <dgm:whole>
    <a:ln>
      <a:gradFill>
        <a:gsLst>
          <a:gs pos="0">
            <a:srgbClr val="FFFF00"/>
          </a:gs>
          <a:gs pos="83000">
            <a:srgbClr val="FFFF00"/>
          </a:gs>
          <a:gs pos="100000">
            <a:srgbClr val="FFFF00"/>
          </a:gs>
        </a:gsLst>
        <a:lin ang="5400000" scaled="1"/>
      </a:gradFill>
    </a:ln>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8111738-A3C2-4938-BCB7-991BE5BF90DC}" type="doc">
      <dgm:prSet loTypeId="urn:microsoft.com/office/officeart/2016/7/layout/RepeatingBendingProcessNew" loCatId="process" qsTypeId="urn:microsoft.com/office/officeart/2005/8/quickstyle/simple4" qsCatId="simple" csTypeId="urn:microsoft.com/office/officeart/2005/8/colors/accent1_2" csCatId="accent1" phldr="1"/>
      <dgm:spPr/>
      <dgm:t>
        <a:bodyPr/>
        <a:lstStyle/>
        <a:p>
          <a:endParaRPr lang="en-US"/>
        </a:p>
      </dgm:t>
    </dgm:pt>
    <dgm:pt modelId="{EFF1B2D9-ABFF-4DCA-B860-84AA82897D30}">
      <dgm:prSet/>
      <dgm:spPr/>
      <dgm:t>
        <a:bodyPr/>
        <a:lstStyle/>
        <a:p>
          <a:r>
            <a:rPr lang="el-GR"/>
            <a:t>Ψυχολόγος (1890-1947)</a:t>
          </a:r>
          <a:endParaRPr lang="en-US"/>
        </a:p>
      </dgm:t>
    </dgm:pt>
    <dgm:pt modelId="{F420B6E8-4E55-49BC-B235-6593FE338A70}" type="parTrans" cxnId="{6D0C8A39-86ED-4739-8B4A-73BC3EABFAEF}">
      <dgm:prSet/>
      <dgm:spPr/>
      <dgm:t>
        <a:bodyPr/>
        <a:lstStyle/>
        <a:p>
          <a:endParaRPr lang="en-US"/>
        </a:p>
      </dgm:t>
    </dgm:pt>
    <dgm:pt modelId="{6F6A3D10-4E8A-4306-8683-6B7C49E9EF13}" type="sibTrans" cxnId="{6D0C8A39-86ED-4739-8B4A-73BC3EABFAEF}">
      <dgm:prSet/>
      <dgm:spPr/>
      <dgm:t>
        <a:bodyPr/>
        <a:lstStyle/>
        <a:p>
          <a:endParaRPr lang="en-US"/>
        </a:p>
      </dgm:t>
    </dgm:pt>
    <dgm:pt modelId="{AF017554-3914-46F0-AFA1-5056D524737C}">
      <dgm:prSet/>
      <dgm:spPr/>
      <dgm:t>
        <a:bodyPr/>
        <a:lstStyle/>
        <a:p>
          <a:r>
            <a:rPr lang="el-GR"/>
            <a:t>Έμφαση στην συνεργατική αλληλεπίδραση των μελών της ομάδας/ δημοκρατική λήψη αποφάσεων.</a:t>
          </a:r>
          <a:endParaRPr lang="en-US"/>
        </a:p>
      </dgm:t>
    </dgm:pt>
    <dgm:pt modelId="{8CEA1094-4425-412E-A5C6-6DD16F309830}" type="parTrans" cxnId="{3868B085-F36F-430C-8206-ED40A3790BAC}">
      <dgm:prSet/>
      <dgm:spPr/>
      <dgm:t>
        <a:bodyPr/>
        <a:lstStyle/>
        <a:p>
          <a:endParaRPr lang="en-US"/>
        </a:p>
      </dgm:t>
    </dgm:pt>
    <dgm:pt modelId="{83C1A9D6-3DC4-4166-90B1-19F6EA64B4DD}" type="sibTrans" cxnId="{3868B085-F36F-430C-8206-ED40A3790BAC}">
      <dgm:prSet/>
      <dgm:spPr/>
      <dgm:t>
        <a:bodyPr/>
        <a:lstStyle/>
        <a:p>
          <a:endParaRPr lang="en-US"/>
        </a:p>
      </dgm:t>
    </dgm:pt>
    <dgm:pt modelId="{B8BFDF09-763D-4753-9056-E8C02194791A}">
      <dgm:prSet/>
      <dgm:spPr/>
      <dgm:t>
        <a:bodyPr/>
        <a:lstStyle/>
        <a:p>
          <a:r>
            <a:rPr lang="el-GR"/>
            <a:t>Επιδίωξη για βελτίωσή και αλλαγή των κοινωνικοπαιδαγωικών ζητημάτων  μέσα από τις ομάδες.</a:t>
          </a:r>
          <a:endParaRPr lang="en-US"/>
        </a:p>
      </dgm:t>
    </dgm:pt>
    <dgm:pt modelId="{11A0C205-AFE5-47D2-A45B-924E2C7D1382}" type="parTrans" cxnId="{0BAD86FF-4F67-468D-B1E9-35B2739D7326}">
      <dgm:prSet/>
      <dgm:spPr/>
      <dgm:t>
        <a:bodyPr/>
        <a:lstStyle/>
        <a:p>
          <a:endParaRPr lang="en-US"/>
        </a:p>
      </dgm:t>
    </dgm:pt>
    <dgm:pt modelId="{DD443D1A-D532-4D4C-A4C1-124E9CE02BDA}" type="sibTrans" cxnId="{0BAD86FF-4F67-468D-B1E9-35B2739D7326}">
      <dgm:prSet/>
      <dgm:spPr/>
      <dgm:t>
        <a:bodyPr/>
        <a:lstStyle/>
        <a:p>
          <a:endParaRPr lang="en-US"/>
        </a:p>
      </dgm:t>
    </dgm:pt>
    <dgm:pt modelId="{9BC1F9B4-65CB-47AA-99A2-0BED3889AE15}">
      <dgm:prSet/>
      <dgm:spPr/>
      <dgm:t>
        <a:bodyPr/>
        <a:lstStyle/>
        <a:p>
          <a:r>
            <a:rPr lang="el-GR"/>
            <a:t>Υποστήριξη μειονοτικών ομάδων, προκειμένου να εκπαιδευθούν για να επιδιώκουν τη βελτίωση της αυτοεκτίμησης των μελών, τη δημοκρατική συμμετοχή, την ανεξαρτησία, την ισότητα, τη μεταξύ  τους συνεργασία και τη μεγαλύτερη αποτελεσματικότητα.</a:t>
          </a:r>
          <a:endParaRPr lang="en-US"/>
        </a:p>
      </dgm:t>
    </dgm:pt>
    <dgm:pt modelId="{25E7ADCE-427E-4BD9-9EF3-C4911FE5AFA1}" type="parTrans" cxnId="{E780C8C0-4A04-4208-B74A-719050404E34}">
      <dgm:prSet/>
      <dgm:spPr/>
      <dgm:t>
        <a:bodyPr/>
        <a:lstStyle/>
        <a:p>
          <a:endParaRPr lang="en-US"/>
        </a:p>
      </dgm:t>
    </dgm:pt>
    <dgm:pt modelId="{6D92406D-116D-44F1-80AF-8896C9A34E8E}" type="sibTrans" cxnId="{E780C8C0-4A04-4208-B74A-719050404E34}">
      <dgm:prSet/>
      <dgm:spPr/>
      <dgm:t>
        <a:bodyPr/>
        <a:lstStyle/>
        <a:p>
          <a:endParaRPr lang="en-US"/>
        </a:p>
      </dgm:t>
    </dgm:pt>
    <dgm:pt modelId="{F6A220CE-935A-438A-A929-8467CF4EB27B}" type="pres">
      <dgm:prSet presAssocID="{B8111738-A3C2-4938-BCB7-991BE5BF90DC}" presName="Name0" presStyleCnt="0">
        <dgm:presLayoutVars>
          <dgm:dir/>
          <dgm:resizeHandles val="exact"/>
        </dgm:presLayoutVars>
      </dgm:prSet>
      <dgm:spPr/>
      <dgm:t>
        <a:bodyPr/>
        <a:lstStyle/>
        <a:p>
          <a:endParaRPr lang="el-GR"/>
        </a:p>
      </dgm:t>
    </dgm:pt>
    <dgm:pt modelId="{A724E0BF-487E-43DA-B8AB-6ECE1A9AE790}" type="pres">
      <dgm:prSet presAssocID="{EFF1B2D9-ABFF-4DCA-B860-84AA82897D30}" presName="node" presStyleLbl="node1" presStyleIdx="0" presStyleCnt="4">
        <dgm:presLayoutVars>
          <dgm:bulletEnabled val="1"/>
        </dgm:presLayoutVars>
      </dgm:prSet>
      <dgm:spPr/>
      <dgm:t>
        <a:bodyPr/>
        <a:lstStyle/>
        <a:p>
          <a:endParaRPr lang="el-GR"/>
        </a:p>
      </dgm:t>
    </dgm:pt>
    <dgm:pt modelId="{F7FE1EA1-89E9-430C-999E-22353DD3E260}" type="pres">
      <dgm:prSet presAssocID="{6F6A3D10-4E8A-4306-8683-6B7C49E9EF13}" presName="sibTrans" presStyleLbl="sibTrans1D1" presStyleIdx="0" presStyleCnt="3"/>
      <dgm:spPr/>
      <dgm:t>
        <a:bodyPr/>
        <a:lstStyle/>
        <a:p>
          <a:endParaRPr lang="el-GR"/>
        </a:p>
      </dgm:t>
    </dgm:pt>
    <dgm:pt modelId="{8EE23C5E-2FBD-4F86-9AEF-EF67E4442BAA}" type="pres">
      <dgm:prSet presAssocID="{6F6A3D10-4E8A-4306-8683-6B7C49E9EF13}" presName="connectorText" presStyleLbl="sibTrans1D1" presStyleIdx="0" presStyleCnt="3"/>
      <dgm:spPr/>
      <dgm:t>
        <a:bodyPr/>
        <a:lstStyle/>
        <a:p>
          <a:endParaRPr lang="el-GR"/>
        </a:p>
      </dgm:t>
    </dgm:pt>
    <dgm:pt modelId="{A46FD685-59CE-4ECB-802F-4B8F56211867}" type="pres">
      <dgm:prSet presAssocID="{AF017554-3914-46F0-AFA1-5056D524737C}" presName="node" presStyleLbl="node1" presStyleIdx="1" presStyleCnt="4">
        <dgm:presLayoutVars>
          <dgm:bulletEnabled val="1"/>
        </dgm:presLayoutVars>
      </dgm:prSet>
      <dgm:spPr/>
      <dgm:t>
        <a:bodyPr/>
        <a:lstStyle/>
        <a:p>
          <a:endParaRPr lang="el-GR"/>
        </a:p>
      </dgm:t>
    </dgm:pt>
    <dgm:pt modelId="{09ABF956-A546-4A68-AD06-7472796985D9}" type="pres">
      <dgm:prSet presAssocID="{83C1A9D6-3DC4-4166-90B1-19F6EA64B4DD}" presName="sibTrans" presStyleLbl="sibTrans1D1" presStyleIdx="1" presStyleCnt="3"/>
      <dgm:spPr/>
      <dgm:t>
        <a:bodyPr/>
        <a:lstStyle/>
        <a:p>
          <a:endParaRPr lang="el-GR"/>
        </a:p>
      </dgm:t>
    </dgm:pt>
    <dgm:pt modelId="{A384EDAE-987C-4CDE-8419-5D45301D3333}" type="pres">
      <dgm:prSet presAssocID="{83C1A9D6-3DC4-4166-90B1-19F6EA64B4DD}" presName="connectorText" presStyleLbl="sibTrans1D1" presStyleIdx="1" presStyleCnt="3"/>
      <dgm:spPr/>
      <dgm:t>
        <a:bodyPr/>
        <a:lstStyle/>
        <a:p>
          <a:endParaRPr lang="el-GR"/>
        </a:p>
      </dgm:t>
    </dgm:pt>
    <dgm:pt modelId="{7C830B41-D0C8-496D-8875-85588BA6EFE0}" type="pres">
      <dgm:prSet presAssocID="{B8BFDF09-763D-4753-9056-E8C02194791A}" presName="node" presStyleLbl="node1" presStyleIdx="2" presStyleCnt="4">
        <dgm:presLayoutVars>
          <dgm:bulletEnabled val="1"/>
        </dgm:presLayoutVars>
      </dgm:prSet>
      <dgm:spPr/>
      <dgm:t>
        <a:bodyPr/>
        <a:lstStyle/>
        <a:p>
          <a:endParaRPr lang="el-GR"/>
        </a:p>
      </dgm:t>
    </dgm:pt>
    <dgm:pt modelId="{F43D0685-B306-47B9-ACBB-8021242D288F}" type="pres">
      <dgm:prSet presAssocID="{DD443D1A-D532-4D4C-A4C1-124E9CE02BDA}" presName="sibTrans" presStyleLbl="sibTrans1D1" presStyleIdx="2" presStyleCnt="3"/>
      <dgm:spPr/>
      <dgm:t>
        <a:bodyPr/>
        <a:lstStyle/>
        <a:p>
          <a:endParaRPr lang="el-GR"/>
        </a:p>
      </dgm:t>
    </dgm:pt>
    <dgm:pt modelId="{F12A8A9A-4019-44DC-8432-607A00A681A3}" type="pres">
      <dgm:prSet presAssocID="{DD443D1A-D532-4D4C-A4C1-124E9CE02BDA}" presName="connectorText" presStyleLbl="sibTrans1D1" presStyleIdx="2" presStyleCnt="3"/>
      <dgm:spPr/>
      <dgm:t>
        <a:bodyPr/>
        <a:lstStyle/>
        <a:p>
          <a:endParaRPr lang="el-GR"/>
        </a:p>
      </dgm:t>
    </dgm:pt>
    <dgm:pt modelId="{AD130A00-07B0-4C1F-87C5-1318E8FBAD66}" type="pres">
      <dgm:prSet presAssocID="{9BC1F9B4-65CB-47AA-99A2-0BED3889AE15}" presName="node" presStyleLbl="node1" presStyleIdx="3" presStyleCnt="4">
        <dgm:presLayoutVars>
          <dgm:bulletEnabled val="1"/>
        </dgm:presLayoutVars>
      </dgm:prSet>
      <dgm:spPr/>
      <dgm:t>
        <a:bodyPr/>
        <a:lstStyle/>
        <a:p>
          <a:endParaRPr lang="el-GR"/>
        </a:p>
      </dgm:t>
    </dgm:pt>
  </dgm:ptLst>
  <dgm:cxnLst>
    <dgm:cxn modelId="{E04A9A63-48C2-4CB1-82D9-03146AD297A3}" type="presOf" srcId="{83C1A9D6-3DC4-4166-90B1-19F6EA64B4DD}" destId="{09ABF956-A546-4A68-AD06-7472796985D9}" srcOrd="0" destOrd="0" presId="urn:microsoft.com/office/officeart/2016/7/layout/RepeatingBendingProcessNew"/>
    <dgm:cxn modelId="{AA64008A-B114-4D7E-80CC-9202AE4EE2A1}" type="presOf" srcId="{DD443D1A-D532-4D4C-A4C1-124E9CE02BDA}" destId="{F12A8A9A-4019-44DC-8432-607A00A681A3}" srcOrd="1" destOrd="0" presId="urn:microsoft.com/office/officeart/2016/7/layout/RepeatingBendingProcessNew"/>
    <dgm:cxn modelId="{1DD76407-DBDA-40D4-BBE9-E83505D1BECA}" type="presOf" srcId="{83C1A9D6-3DC4-4166-90B1-19F6EA64B4DD}" destId="{A384EDAE-987C-4CDE-8419-5D45301D3333}" srcOrd="1" destOrd="0" presId="urn:microsoft.com/office/officeart/2016/7/layout/RepeatingBendingProcessNew"/>
    <dgm:cxn modelId="{0BAD86FF-4F67-468D-B1E9-35B2739D7326}" srcId="{B8111738-A3C2-4938-BCB7-991BE5BF90DC}" destId="{B8BFDF09-763D-4753-9056-E8C02194791A}" srcOrd="2" destOrd="0" parTransId="{11A0C205-AFE5-47D2-A45B-924E2C7D1382}" sibTransId="{DD443D1A-D532-4D4C-A4C1-124E9CE02BDA}"/>
    <dgm:cxn modelId="{4D018114-2601-458C-9CAA-99A1011527B2}" type="presOf" srcId="{EFF1B2D9-ABFF-4DCA-B860-84AA82897D30}" destId="{A724E0BF-487E-43DA-B8AB-6ECE1A9AE790}" srcOrd="0" destOrd="0" presId="urn:microsoft.com/office/officeart/2016/7/layout/RepeatingBendingProcessNew"/>
    <dgm:cxn modelId="{C694CA03-D15D-4F03-AE3B-9D498DCF407A}" type="presOf" srcId="{6F6A3D10-4E8A-4306-8683-6B7C49E9EF13}" destId="{8EE23C5E-2FBD-4F86-9AEF-EF67E4442BAA}" srcOrd="1" destOrd="0" presId="urn:microsoft.com/office/officeart/2016/7/layout/RepeatingBendingProcessNew"/>
    <dgm:cxn modelId="{3868B085-F36F-430C-8206-ED40A3790BAC}" srcId="{B8111738-A3C2-4938-BCB7-991BE5BF90DC}" destId="{AF017554-3914-46F0-AFA1-5056D524737C}" srcOrd="1" destOrd="0" parTransId="{8CEA1094-4425-412E-A5C6-6DD16F309830}" sibTransId="{83C1A9D6-3DC4-4166-90B1-19F6EA64B4DD}"/>
    <dgm:cxn modelId="{B1071FFF-8781-4C53-ACFF-4853F4DBDA24}" type="presOf" srcId="{9BC1F9B4-65CB-47AA-99A2-0BED3889AE15}" destId="{AD130A00-07B0-4C1F-87C5-1318E8FBAD66}" srcOrd="0" destOrd="0" presId="urn:microsoft.com/office/officeart/2016/7/layout/RepeatingBendingProcessNew"/>
    <dgm:cxn modelId="{22BF7BE1-DC1E-4D73-8E50-AF13FDB47C9B}" type="presOf" srcId="{AF017554-3914-46F0-AFA1-5056D524737C}" destId="{A46FD685-59CE-4ECB-802F-4B8F56211867}" srcOrd="0" destOrd="0" presId="urn:microsoft.com/office/officeart/2016/7/layout/RepeatingBendingProcessNew"/>
    <dgm:cxn modelId="{6D0C8A39-86ED-4739-8B4A-73BC3EABFAEF}" srcId="{B8111738-A3C2-4938-BCB7-991BE5BF90DC}" destId="{EFF1B2D9-ABFF-4DCA-B860-84AA82897D30}" srcOrd="0" destOrd="0" parTransId="{F420B6E8-4E55-49BC-B235-6593FE338A70}" sibTransId="{6F6A3D10-4E8A-4306-8683-6B7C49E9EF13}"/>
    <dgm:cxn modelId="{49566A66-2B40-43D4-9B73-C79B7174B04F}" type="presOf" srcId="{DD443D1A-D532-4D4C-A4C1-124E9CE02BDA}" destId="{F43D0685-B306-47B9-ACBB-8021242D288F}" srcOrd="0" destOrd="0" presId="urn:microsoft.com/office/officeart/2016/7/layout/RepeatingBendingProcessNew"/>
    <dgm:cxn modelId="{95A1005C-570D-448A-AD83-015F1360F89C}" type="presOf" srcId="{B8111738-A3C2-4938-BCB7-991BE5BF90DC}" destId="{F6A220CE-935A-438A-A929-8467CF4EB27B}" srcOrd="0" destOrd="0" presId="urn:microsoft.com/office/officeart/2016/7/layout/RepeatingBendingProcessNew"/>
    <dgm:cxn modelId="{E780C8C0-4A04-4208-B74A-719050404E34}" srcId="{B8111738-A3C2-4938-BCB7-991BE5BF90DC}" destId="{9BC1F9B4-65CB-47AA-99A2-0BED3889AE15}" srcOrd="3" destOrd="0" parTransId="{25E7ADCE-427E-4BD9-9EF3-C4911FE5AFA1}" sibTransId="{6D92406D-116D-44F1-80AF-8896C9A34E8E}"/>
    <dgm:cxn modelId="{20F5FAFD-2E9D-4DEC-A90F-0327763CBCDA}" type="presOf" srcId="{B8BFDF09-763D-4753-9056-E8C02194791A}" destId="{7C830B41-D0C8-496D-8875-85588BA6EFE0}" srcOrd="0" destOrd="0" presId="urn:microsoft.com/office/officeart/2016/7/layout/RepeatingBendingProcessNew"/>
    <dgm:cxn modelId="{A2F059FB-33D9-4DD3-A7B4-9542112E5912}" type="presOf" srcId="{6F6A3D10-4E8A-4306-8683-6B7C49E9EF13}" destId="{F7FE1EA1-89E9-430C-999E-22353DD3E260}" srcOrd="0" destOrd="0" presId="urn:microsoft.com/office/officeart/2016/7/layout/RepeatingBendingProcessNew"/>
    <dgm:cxn modelId="{48544721-A216-4D5D-B13F-4675DB72AA83}" type="presParOf" srcId="{F6A220CE-935A-438A-A929-8467CF4EB27B}" destId="{A724E0BF-487E-43DA-B8AB-6ECE1A9AE790}" srcOrd="0" destOrd="0" presId="urn:microsoft.com/office/officeart/2016/7/layout/RepeatingBendingProcessNew"/>
    <dgm:cxn modelId="{6FF24F92-C249-49AE-B1B1-DCA5896FCDC6}" type="presParOf" srcId="{F6A220CE-935A-438A-A929-8467CF4EB27B}" destId="{F7FE1EA1-89E9-430C-999E-22353DD3E260}" srcOrd="1" destOrd="0" presId="urn:microsoft.com/office/officeart/2016/7/layout/RepeatingBendingProcessNew"/>
    <dgm:cxn modelId="{93A97018-1716-4525-A2C4-5B75F874D15A}" type="presParOf" srcId="{F7FE1EA1-89E9-430C-999E-22353DD3E260}" destId="{8EE23C5E-2FBD-4F86-9AEF-EF67E4442BAA}" srcOrd="0" destOrd="0" presId="urn:microsoft.com/office/officeart/2016/7/layout/RepeatingBendingProcessNew"/>
    <dgm:cxn modelId="{1943179C-D4B8-4827-A9B8-E16A85C1492B}" type="presParOf" srcId="{F6A220CE-935A-438A-A929-8467CF4EB27B}" destId="{A46FD685-59CE-4ECB-802F-4B8F56211867}" srcOrd="2" destOrd="0" presId="urn:microsoft.com/office/officeart/2016/7/layout/RepeatingBendingProcessNew"/>
    <dgm:cxn modelId="{866F5239-6DCF-47AD-A6FA-8764516A945D}" type="presParOf" srcId="{F6A220CE-935A-438A-A929-8467CF4EB27B}" destId="{09ABF956-A546-4A68-AD06-7472796985D9}" srcOrd="3" destOrd="0" presId="urn:microsoft.com/office/officeart/2016/7/layout/RepeatingBendingProcessNew"/>
    <dgm:cxn modelId="{8C5CFF55-BEA4-4648-85E0-60AB4D326B78}" type="presParOf" srcId="{09ABF956-A546-4A68-AD06-7472796985D9}" destId="{A384EDAE-987C-4CDE-8419-5D45301D3333}" srcOrd="0" destOrd="0" presId="urn:microsoft.com/office/officeart/2016/7/layout/RepeatingBendingProcessNew"/>
    <dgm:cxn modelId="{D6A59140-680C-4C64-938B-7F8B766B75DD}" type="presParOf" srcId="{F6A220CE-935A-438A-A929-8467CF4EB27B}" destId="{7C830B41-D0C8-496D-8875-85588BA6EFE0}" srcOrd="4" destOrd="0" presId="urn:microsoft.com/office/officeart/2016/7/layout/RepeatingBendingProcessNew"/>
    <dgm:cxn modelId="{DCAE76F3-08CB-43B3-9FD8-F1FF61ADE9E6}" type="presParOf" srcId="{F6A220CE-935A-438A-A929-8467CF4EB27B}" destId="{F43D0685-B306-47B9-ACBB-8021242D288F}" srcOrd="5" destOrd="0" presId="urn:microsoft.com/office/officeart/2016/7/layout/RepeatingBendingProcessNew"/>
    <dgm:cxn modelId="{02266049-1EF9-4DBF-96FF-1DA4E5125075}" type="presParOf" srcId="{F43D0685-B306-47B9-ACBB-8021242D288F}" destId="{F12A8A9A-4019-44DC-8432-607A00A681A3}" srcOrd="0" destOrd="0" presId="urn:microsoft.com/office/officeart/2016/7/layout/RepeatingBendingProcessNew"/>
    <dgm:cxn modelId="{A22623E4-D49F-4357-8782-957AB883D659}" type="presParOf" srcId="{F6A220CE-935A-438A-A929-8467CF4EB27B}" destId="{AD130A00-07B0-4C1F-87C5-1318E8FBAD66}" srcOrd="6"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5A1D6D0-F0CF-4663-B598-469E97BAE2B3}" type="doc">
      <dgm:prSet loTypeId="urn:microsoft.com/office/officeart/2008/layout/LinedList" loCatId="list" qsTypeId="urn:microsoft.com/office/officeart/2005/8/quickstyle/simple4" qsCatId="simple" csTypeId="urn:microsoft.com/office/officeart/2005/8/colors/accent1_2" csCatId="accent1"/>
      <dgm:spPr/>
      <dgm:t>
        <a:bodyPr/>
        <a:lstStyle/>
        <a:p>
          <a:endParaRPr lang="en-US"/>
        </a:p>
      </dgm:t>
    </dgm:pt>
    <dgm:pt modelId="{069B351A-8A6D-452D-96FF-A91CB9B24016}">
      <dgm:prSet/>
      <dgm:spPr/>
      <dgm:t>
        <a:bodyPr/>
        <a:lstStyle/>
        <a:p>
          <a:r>
            <a:rPr lang="el-GR" dirty="0">
              <a:solidFill>
                <a:schemeClr val="bg1"/>
              </a:solidFill>
            </a:rPr>
            <a:t>Παιδαγωγός (1848-1930)</a:t>
          </a:r>
          <a:endParaRPr lang="en-US" dirty="0">
            <a:solidFill>
              <a:schemeClr val="bg1"/>
            </a:solidFill>
          </a:endParaRPr>
        </a:p>
      </dgm:t>
    </dgm:pt>
    <dgm:pt modelId="{A2D4BFAE-6837-4F25-BA23-9FB45D840AFE}" type="parTrans" cxnId="{77B6915E-1C02-4E7F-86EB-428BAF76C63F}">
      <dgm:prSet/>
      <dgm:spPr/>
      <dgm:t>
        <a:bodyPr/>
        <a:lstStyle/>
        <a:p>
          <a:endParaRPr lang="en-US"/>
        </a:p>
      </dgm:t>
    </dgm:pt>
    <dgm:pt modelId="{F5B3BD52-8884-4D26-85FF-7AF0FB5228B7}" type="sibTrans" cxnId="{77B6915E-1C02-4E7F-86EB-428BAF76C63F}">
      <dgm:prSet/>
      <dgm:spPr/>
      <dgm:t>
        <a:bodyPr/>
        <a:lstStyle/>
        <a:p>
          <a:endParaRPr lang="en-US"/>
        </a:p>
      </dgm:t>
    </dgm:pt>
    <dgm:pt modelId="{DFDC3BB9-3356-45BC-8F78-1D94EF3B308A}">
      <dgm:prSet/>
      <dgm:spPr/>
      <dgm:t>
        <a:bodyPr/>
        <a:lstStyle/>
        <a:p>
          <a:r>
            <a:rPr lang="el-GR" dirty="0">
              <a:solidFill>
                <a:schemeClr val="bg1"/>
              </a:solidFill>
            </a:rPr>
            <a:t>Η εκπαίδευση είναι ένα αγαθό το οποίο θα πρέπει  να προσφέρεται σε όλα τα μέλη της κοινωνίας χωρίς διακρίσεις.</a:t>
          </a:r>
          <a:endParaRPr lang="en-US" dirty="0">
            <a:solidFill>
              <a:schemeClr val="bg1"/>
            </a:solidFill>
          </a:endParaRPr>
        </a:p>
      </dgm:t>
    </dgm:pt>
    <dgm:pt modelId="{2BBEC655-0FA3-42FD-B018-DF43AE50BBCA}" type="parTrans" cxnId="{05675D38-EA11-4E2D-B480-F51B884D5013}">
      <dgm:prSet/>
      <dgm:spPr/>
      <dgm:t>
        <a:bodyPr/>
        <a:lstStyle/>
        <a:p>
          <a:endParaRPr lang="en-US"/>
        </a:p>
      </dgm:t>
    </dgm:pt>
    <dgm:pt modelId="{8041E2B1-C5AD-4EB3-879F-30B5B0753CAE}" type="sibTrans" cxnId="{05675D38-EA11-4E2D-B480-F51B884D5013}">
      <dgm:prSet/>
      <dgm:spPr/>
      <dgm:t>
        <a:bodyPr/>
        <a:lstStyle/>
        <a:p>
          <a:endParaRPr lang="en-US"/>
        </a:p>
      </dgm:t>
    </dgm:pt>
    <dgm:pt modelId="{C22FC549-92F4-475D-B253-49428B5B54C8}">
      <dgm:prSet/>
      <dgm:spPr/>
      <dgm:t>
        <a:bodyPr/>
        <a:lstStyle/>
        <a:p>
          <a:r>
            <a:rPr lang="el-GR" dirty="0">
              <a:solidFill>
                <a:schemeClr val="bg1"/>
              </a:solidFill>
            </a:rPr>
            <a:t>Η απαίτηση  της χειραφέτησης των γυναικών  είναι στενά συνδεδεμένη με την απαίτηση για άρση  της προκατάληψης για το ρόλο τους στην κοινωνία.</a:t>
          </a:r>
          <a:endParaRPr lang="en-US" dirty="0">
            <a:solidFill>
              <a:schemeClr val="bg1"/>
            </a:solidFill>
          </a:endParaRPr>
        </a:p>
      </dgm:t>
    </dgm:pt>
    <dgm:pt modelId="{A700CBD2-AC5A-4BE9-95E1-82EBF69DD64E}" type="parTrans" cxnId="{0906ABF3-3441-44A6-9281-0CCC8E539B8B}">
      <dgm:prSet/>
      <dgm:spPr/>
      <dgm:t>
        <a:bodyPr/>
        <a:lstStyle/>
        <a:p>
          <a:endParaRPr lang="en-US"/>
        </a:p>
      </dgm:t>
    </dgm:pt>
    <dgm:pt modelId="{0A3F5D6C-2060-48F9-A744-EB91567E197B}" type="sibTrans" cxnId="{0906ABF3-3441-44A6-9281-0CCC8E539B8B}">
      <dgm:prSet/>
      <dgm:spPr/>
      <dgm:t>
        <a:bodyPr/>
        <a:lstStyle/>
        <a:p>
          <a:endParaRPr lang="en-US"/>
        </a:p>
      </dgm:t>
    </dgm:pt>
    <dgm:pt modelId="{18CF3486-D85F-4D0E-88A0-CD3B6EAC4BCC}">
      <dgm:prSet/>
      <dgm:spPr/>
      <dgm:t>
        <a:bodyPr/>
        <a:lstStyle/>
        <a:p>
          <a:r>
            <a:rPr lang="el-GR" dirty="0">
              <a:solidFill>
                <a:schemeClr val="bg1"/>
              </a:solidFill>
            </a:rPr>
            <a:t>Η εκπαίδευση για τις γυναίκες  πρέπει να είναι αδιαμφισβήτητο δικαίωμα τους, που θα τις οδηγήσει στην </a:t>
          </a:r>
          <a:r>
            <a:rPr lang="el-GR" dirty="0" err="1">
              <a:solidFill>
                <a:schemeClr val="bg1"/>
              </a:solidFill>
            </a:rPr>
            <a:t>αυτοχειραφέτηση</a:t>
          </a:r>
          <a:r>
            <a:rPr lang="el-GR" dirty="0">
              <a:solidFill>
                <a:schemeClr val="bg1"/>
              </a:solidFill>
            </a:rPr>
            <a:t> και στην αυτοπραγμάτωση, ανοίγοντας νέες πόρτες σε επαγγέλματα στα οποία εκπροσωπούνται ελάχιστα ή καθόλου από γυναίκες.</a:t>
          </a:r>
          <a:endParaRPr lang="en-US" dirty="0">
            <a:solidFill>
              <a:schemeClr val="bg1"/>
            </a:solidFill>
          </a:endParaRPr>
        </a:p>
      </dgm:t>
    </dgm:pt>
    <dgm:pt modelId="{6CB069C9-E325-4126-B442-A327EE54370C}" type="parTrans" cxnId="{F47D0A3C-6E33-430E-9DD9-0D9B0B6EFC06}">
      <dgm:prSet/>
      <dgm:spPr/>
      <dgm:t>
        <a:bodyPr/>
        <a:lstStyle/>
        <a:p>
          <a:endParaRPr lang="en-US"/>
        </a:p>
      </dgm:t>
    </dgm:pt>
    <dgm:pt modelId="{5EEEE066-1292-4777-AD16-62A09F250CC3}" type="sibTrans" cxnId="{F47D0A3C-6E33-430E-9DD9-0D9B0B6EFC06}">
      <dgm:prSet/>
      <dgm:spPr/>
      <dgm:t>
        <a:bodyPr/>
        <a:lstStyle/>
        <a:p>
          <a:endParaRPr lang="en-US"/>
        </a:p>
      </dgm:t>
    </dgm:pt>
    <dgm:pt modelId="{5367801C-032B-49C3-A5DB-F6406007D9CE}" type="pres">
      <dgm:prSet presAssocID="{55A1D6D0-F0CF-4663-B598-469E97BAE2B3}" presName="vert0" presStyleCnt="0">
        <dgm:presLayoutVars>
          <dgm:dir/>
          <dgm:animOne val="branch"/>
          <dgm:animLvl val="lvl"/>
        </dgm:presLayoutVars>
      </dgm:prSet>
      <dgm:spPr/>
      <dgm:t>
        <a:bodyPr/>
        <a:lstStyle/>
        <a:p>
          <a:endParaRPr lang="el-GR"/>
        </a:p>
      </dgm:t>
    </dgm:pt>
    <dgm:pt modelId="{66799F3B-B2A6-40C6-9055-B9983410B946}" type="pres">
      <dgm:prSet presAssocID="{069B351A-8A6D-452D-96FF-A91CB9B24016}" presName="thickLine" presStyleLbl="alignNode1" presStyleIdx="0" presStyleCnt="4"/>
      <dgm:spPr/>
    </dgm:pt>
    <dgm:pt modelId="{9863037A-B40F-452C-A75E-3C12D9835818}" type="pres">
      <dgm:prSet presAssocID="{069B351A-8A6D-452D-96FF-A91CB9B24016}" presName="horz1" presStyleCnt="0"/>
      <dgm:spPr/>
    </dgm:pt>
    <dgm:pt modelId="{E28E6E4E-FD48-41E4-9907-372948A5AD9E}" type="pres">
      <dgm:prSet presAssocID="{069B351A-8A6D-452D-96FF-A91CB9B24016}" presName="tx1" presStyleLbl="revTx" presStyleIdx="0" presStyleCnt="4"/>
      <dgm:spPr/>
      <dgm:t>
        <a:bodyPr/>
        <a:lstStyle/>
        <a:p>
          <a:endParaRPr lang="el-GR"/>
        </a:p>
      </dgm:t>
    </dgm:pt>
    <dgm:pt modelId="{B98091DB-AC56-4B70-AC9C-72DD48108D71}" type="pres">
      <dgm:prSet presAssocID="{069B351A-8A6D-452D-96FF-A91CB9B24016}" presName="vert1" presStyleCnt="0"/>
      <dgm:spPr/>
    </dgm:pt>
    <dgm:pt modelId="{6461F6F9-727F-4CB6-B23B-6EB0FEBDA7B5}" type="pres">
      <dgm:prSet presAssocID="{DFDC3BB9-3356-45BC-8F78-1D94EF3B308A}" presName="thickLine" presStyleLbl="alignNode1" presStyleIdx="1" presStyleCnt="4"/>
      <dgm:spPr/>
    </dgm:pt>
    <dgm:pt modelId="{862FF775-A94B-415C-A552-DC570D4A3AD4}" type="pres">
      <dgm:prSet presAssocID="{DFDC3BB9-3356-45BC-8F78-1D94EF3B308A}" presName="horz1" presStyleCnt="0"/>
      <dgm:spPr/>
    </dgm:pt>
    <dgm:pt modelId="{87B35C03-1118-4E81-BBCC-ABF3E09A508A}" type="pres">
      <dgm:prSet presAssocID="{DFDC3BB9-3356-45BC-8F78-1D94EF3B308A}" presName="tx1" presStyleLbl="revTx" presStyleIdx="1" presStyleCnt="4"/>
      <dgm:spPr/>
      <dgm:t>
        <a:bodyPr/>
        <a:lstStyle/>
        <a:p>
          <a:endParaRPr lang="el-GR"/>
        </a:p>
      </dgm:t>
    </dgm:pt>
    <dgm:pt modelId="{13410D49-6071-46B1-8CBE-F907421A5506}" type="pres">
      <dgm:prSet presAssocID="{DFDC3BB9-3356-45BC-8F78-1D94EF3B308A}" presName="vert1" presStyleCnt="0"/>
      <dgm:spPr/>
    </dgm:pt>
    <dgm:pt modelId="{8D79C2F9-D309-4AF5-9DEF-32EE8535A07F}" type="pres">
      <dgm:prSet presAssocID="{C22FC549-92F4-475D-B253-49428B5B54C8}" presName="thickLine" presStyleLbl="alignNode1" presStyleIdx="2" presStyleCnt="4"/>
      <dgm:spPr/>
    </dgm:pt>
    <dgm:pt modelId="{845488A2-E3A0-4FE8-9FFF-78CD1978F4A2}" type="pres">
      <dgm:prSet presAssocID="{C22FC549-92F4-475D-B253-49428B5B54C8}" presName="horz1" presStyleCnt="0"/>
      <dgm:spPr/>
    </dgm:pt>
    <dgm:pt modelId="{F6354BDA-88FE-4D95-B879-BD144F25C344}" type="pres">
      <dgm:prSet presAssocID="{C22FC549-92F4-475D-B253-49428B5B54C8}" presName="tx1" presStyleLbl="revTx" presStyleIdx="2" presStyleCnt="4"/>
      <dgm:spPr/>
      <dgm:t>
        <a:bodyPr/>
        <a:lstStyle/>
        <a:p>
          <a:endParaRPr lang="el-GR"/>
        </a:p>
      </dgm:t>
    </dgm:pt>
    <dgm:pt modelId="{6A989A68-A30C-43EC-AD3A-5391A2CAD639}" type="pres">
      <dgm:prSet presAssocID="{C22FC549-92F4-475D-B253-49428B5B54C8}" presName="vert1" presStyleCnt="0"/>
      <dgm:spPr/>
    </dgm:pt>
    <dgm:pt modelId="{03EEC0A9-AC28-4780-8E82-83EFD1E77F01}" type="pres">
      <dgm:prSet presAssocID="{18CF3486-D85F-4D0E-88A0-CD3B6EAC4BCC}" presName="thickLine" presStyleLbl="alignNode1" presStyleIdx="3" presStyleCnt="4"/>
      <dgm:spPr/>
    </dgm:pt>
    <dgm:pt modelId="{406849D0-C62D-4A10-83E4-56D02526F3F1}" type="pres">
      <dgm:prSet presAssocID="{18CF3486-D85F-4D0E-88A0-CD3B6EAC4BCC}" presName="horz1" presStyleCnt="0"/>
      <dgm:spPr/>
    </dgm:pt>
    <dgm:pt modelId="{FDCED24A-1B08-48B1-AA93-7FD396AB0435}" type="pres">
      <dgm:prSet presAssocID="{18CF3486-D85F-4D0E-88A0-CD3B6EAC4BCC}" presName="tx1" presStyleLbl="revTx" presStyleIdx="3" presStyleCnt="4"/>
      <dgm:spPr/>
      <dgm:t>
        <a:bodyPr/>
        <a:lstStyle/>
        <a:p>
          <a:endParaRPr lang="el-GR"/>
        </a:p>
      </dgm:t>
    </dgm:pt>
    <dgm:pt modelId="{899CCBB4-52EE-40CB-BC06-36CBE73896CB}" type="pres">
      <dgm:prSet presAssocID="{18CF3486-D85F-4D0E-88A0-CD3B6EAC4BCC}" presName="vert1" presStyleCnt="0"/>
      <dgm:spPr/>
    </dgm:pt>
  </dgm:ptLst>
  <dgm:cxnLst>
    <dgm:cxn modelId="{F47D0A3C-6E33-430E-9DD9-0D9B0B6EFC06}" srcId="{55A1D6D0-F0CF-4663-B598-469E97BAE2B3}" destId="{18CF3486-D85F-4D0E-88A0-CD3B6EAC4BCC}" srcOrd="3" destOrd="0" parTransId="{6CB069C9-E325-4126-B442-A327EE54370C}" sibTransId="{5EEEE066-1292-4777-AD16-62A09F250CC3}"/>
    <dgm:cxn modelId="{77B6915E-1C02-4E7F-86EB-428BAF76C63F}" srcId="{55A1D6D0-F0CF-4663-B598-469E97BAE2B3}" destId="{069B351A-8A6D-452D-96FF-A91CB9B24016}" srcOrd="0" destOrd="0" parTransId="{A2D4BFAE-6837-4F25-BA23-9FB45D840AFE}" sibTransId="{F5B3BD52-8884-4D26-85FF-7AF0FB5228B7}"/>
    <dgm:cxn modelId="{64DFB2BD-6F78-4FB4-B84B-B5C1EE34418C}" type="presOf" srcId="{C22FC549-92F4-475D-B253-49428B5B54C8}" destId="{F6354BDA-88FE-4D95-B879-BD144F25C344}" srcOrd="0" destOrd="0" presId="urn:microsoft.com/office/officeart/2008/layout/LinedList"/>
    <dgm:cxn modelId="{8BD3C8CE-4F08-488F-AB70-075CBD1E5098}" type="presOf" srcId="{55A1D6D0-F0CF-4663-B598-469E97BAE2B3}" destId="{5367801C-032B-49C3-A5DB-F6406007D9CE}" srcOrd="0" destOrd="0" presId="urn:microsoft.com/office/officeart/2008/layout/LinedList"/>
    <dgm:cxn modelId="{9174816E-7D56-48B6-9A6B-24EFEB7DA161}" type="presOf" srcId="{18CF3486-D85F-4D0E-88A0-CD3B6EAC4BCC}" destId="{FDCED24A-1B08-48B1-AA93-7FD396AB0435}" srcOrd="0" destOrd="0" presId="urn:microsoft.com/office/officeart/2008/layout/LinedList"/>
    <dgm:cxn modelId="{0906ABF3-3441-44A6-9281-0CCC8E539B8B}" srcId="{55A1D6D0-F0CF-4663-B598-469E97BAE2B3}" destId="{C22FC549-92F4-475D-B253-49428B5B54C8}" srcOrd="2" destOrd="0" parTransId="{A700CBD2-AC5A-4BE9-95E1-82EBF69DD64E}" sibTransId="{0A3F5D6C-2060-48F9-A744-EB91567E197B}"/>
    <dgm:cxn modelId="{05675D38-EA11-4E2D-B480-F51B884D5013}" srcId="{55A1D6D0-F0CF-4663-B598-469E97BAE2B3}" destId="{DFDC3BB9-3356-45BC-8F78-1D94EF3B308A}" srcOrd="1" destOrd="0" parTransId="{2BBEC655-0FA3-42FD-B018-DF43AE50BBCA}" sibTransId="{8041E2B1-C5AD-4EB3-879F-30B5B0753CAE}"/>
    <dgm:cxn modelId="{ED1268AD-5580-4B47-8B8B-6E78D286217C}" type="presOf" srcId="{069B351A-8A6D-452D-96FF-A91CB9B24016}" destId="{E28E6E4E-FD48-41E4-9907-372948A5AD9E}" srcOrd="0" destOrd="0" presId="urn:microsoft.com/office/officeart/2008/layout/LinedList"/>
    <dgm:cxn modelId="{EB2B3253-2431-4D0A-ACE1-28DAB2C91CF1}" type="presOf" srcId="{DFDC3BB9-3356-45BC-8F78-1D94EF3B308A}" destId="{87B35C03-1118-4E81-BBCC-ABF3E09A508A}" srcOrd="0" destOrd="0" presId="urn:microsoft.com/office/officeart/2008/layout/LinedList"/>
    <dgm:cxn modelId="{54C272D6-EA4D-48EB-9B67-C694DBFEEBCF}" type="presParOf" srcId="{5367801C-032B-49C3-A5DB-F6406007D9CE}" destId="{66799F3B-B2A6-40C6-9055-B9983410B946}" srcOrd="0" destOrd="0" presId="urn:microsoft.com/office/officeart/2008/layout/LinedList"/>
    <dgm:cxn modelId="{2432B24D-3855-415D-9B42-A18E81D17EDC}" type="presParOf" srcId="{5367801C-032B-49C3-A5DB-F6406007D9CE}" destId="{9863037A-B40F-452C-A75E-3C12D9835818}" srcOrd="1" destOrd="0" presId="urn:microsoft.com/office/officeart/2008/layout/LinedList"/>
    <dgm:cxn modelId="{6485D35E-EE27-4FCB-BDAD-5EAEB17CE7D9}" type="presParOf" srcId="{9863037A-B40F-452C-A75E-3C12D9835818}" destId="{E28E6E4E-FD48-41E4-9907-372948A5AD9E}" srcOrd="0" destOrd="0" presId="urn:microsoft.com/office/officeart/2008/layout/LinedList"/>
    <dgm:cxn modelId="{A19AE5C6-C15A-4989-ACC2-D341ED8019EF}" type="presParOf" srcId="{9863037A-B40F-452C-A75E-3C12D9835818}" destId="{B98091DB-AC56-4B70-AC9C-72DD48108D71}" srcOrd="1" destOrd="0" presId="urn:microsoft.com/office/officeart/2008/layout/LinedList"/>
    <dgm:cxn modelId="{89A643ED-49C1-4F95-84E6-D3AE1DCE0DE2}" type="presParOf" srcId="{5367801C-032B-49C3-A5DB-F6406007D9CE}" destId="{6461F6F9-727F-4CB6-B23B-6EB0FEBDA7B5}" srcOrd="2" destOrd="0" presId="urn:microsoft.com/office/officeart/2008/layout/LinedList"/>
    <dgm:cxn modelId="{8D3CA942-F1BA-455F-AFA3-1512AEA30BB3}" type="presParOf" srcId="{5367801C-032B-49C3-A5DB-F6406007D9CE}" destId="{862FF775-A94B-415C-A552-DC570D4A3AD4}" srcOrd="3" destOrd="0" presId="urn:microsoft.com/office/officeart/2008/layout/LinedList"/>
    <dgm:cxn modelId="{E322A3EC-3546-41AA-BFFB-3EBDF79D0C69}" type="presParOf" srcId="{862FF775-A94B-415C-A552-DC570D4A3AD4}" destId="{87B35C03-1118-4E81-BBCC-ABF3E09A508A}" srcOrd="0" destOrd="0" presId="urn:microsoft.com/office/officeart/2008/layout/LinedList"/>
    <dgm:cxn modelId="{522FD12C-0BBD-4A8C-9710-30704CBFF863}" type="presParOf" srcId="{862FF775-A94B-415C-A552-DC570D4A3AD4}" destId="{13410D49-6071-46B1-8CBE-F907421A5506}" srcOrd="1" destOrd="0" presId="urn:microsoft.com/office/officeart/2008/layout/LinedList"/>
    <dgm:cxn modelId="{BE531FC1-967D-4B9F-9B05-F83857806B2A}" type="presParOf" srcId="{5367801C-032B-49C3-A5DB-F6406007D9CE}" destId="{8D79C2F9-D309-4AF5-9DEF-32EE8535A07F}" srcOrd="4" destOrd="0" presId="urn:microsoft.com/office/officeart/2008/layout/LinedList"/>
    <dgm:cxn modelId="{B6D66484-5E0C-484D-BC9A-B0E665F2C947}" type="presParOf" srcId="{5367801C-032B-49C3-A5DB-F6406007D9CE}" destId="{845488A2-E3A0-4FE8-9FFF-78CD1978F4A2}" srcOrd="5" destOrd="0" presId="urn:microsoft.com/office/officeart/2008/layout/LinedList"/>
    <dgm:cxn modelId="{18F6B797-6E36-4C7B-894C-E26A3458938A}" type="presParOf" srcId="{845488A2-E3A0-4FE8-9FFF-78CD1978F4A2}" destId="{F6354BDA-88FE-4D95-B879-BD144F25C344}" srcOrd="0" destOrd="0" presId="urn:microsoft.com/office/officeart/2008/layout/LinedList"/>
    <dgm:cxn modelId="{71FC6974-00A2-4A7A-8484-A40EFC11581F}" type="presParOf" srcId="{845488A2-E3A0-4FE8-9FFF-78CD1978F4A2}" destId="{6A989A68-A30C-43EC-AD3A-5391A2CAD639}" srcOrd="1" destOrd="0" presId="urn:microsoft.com/office/officeart/2008/layout/LinedList"/>
    <dgm:cxn modelId="{C8DBFB4A-2172-495C-99D6-02CAC989755A}" type="presParOf" srcId="{5367801C-032B-49C3-A5DB-F6406007D9CE}" destId="{03EEC0A9-AC28-4780-8E82-83EFD1E77F01}" srcOrd="6" destOrd="0" presId="urn:microsoft.com/office/officeart/2008/layout/LinedList"/>
    <dgm:cxn modelId="{C31F5A64-6B08-4BB4-B4DE-C99736C77679}" type="presParOf" srcId="{5367801C-032B-49C3-A5DB-F6406007D9CE}" destId="{406849D0-C62D-4A10-83E4-56D02526F3F1}" srcOrd="7" destOrd="0" presId="urn:microsoft.com/office/officeart/2008/layout/LinedList"/>
    <dgm:cxn modelId="{7E6F93A4-B454-4CD7-BB14-1B7E3F4CE7BC}" type="presParOf" srcId="{406849D0-C62D-4A10-83E4-56D02526F3F1}" destId="{FDCED24A-1B08-48B1-AA93-7FD396AB0435}" srcOrd="0" destOrd="0" presId="urn:microsoft.com/office/officeart/2008/layout/LinedList"/>
    <dgm:cxn modelId="{0A6E9196-E67A-4DFB-B2F3-003EC663D7F7}" type="presParOf" srcId="{406849D0-C62D-4A10-83E4-56D02526F3F1}" destId="{899CCBB4-52EE-40CB-BC06-36CBE73896CB}" srcOrd="1" destOrd="0" presId="urn:microsoft.com/office/officeart/2008/layout/Lined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C40ED3E-FDE6-45AE-AD98-53340B547F30}" type="doc">
      <dgm:prSet loTypeId="urn:microsoft.com/office/officeart/2005/8/layout/process4" loCatId="process" qsTypeId="urn:microsoft.com/office/officeart/2005/8/quickstyle/simple2" qsCatId="simple" csTypeId="urn:microsoft.com/office/officeart/2005/8/colors/colorful3" csCatId="colorful" phldr="1"/>
      <dgm:spPr/>
      <dgm:t>
        <a:bodyPr/>
        <a:lstStyle/>
        <a:p>
          <a:endParaRPr lang="en-US"/>
        </a:p>
      </dgm:t>
    </dgm:pt>
    <dgm:pt modelId="{D5474A10-4B53-4A82-809C-18DC94608DEF}">
      <dgm:prSet/>
      <dgm:spPr/>
      <dgm:t>
        <a:bodyPr/>
        <a:lstStyle/>
        <a:p>
          <a:r>
            <a:rPr lang="el-GR" dirty="0"/>
            <a:t>Η αλλαγή του κοινωνικού ρόλου της γυναίκας έχει ως προϋπόθεση την κατάλληλη μόρφωση, μέσα από  την σωστή διαπαιδαγώγηση αγοριών και κοριτσιών στα εκπαιδευτικά ιδρύματα, την οποία η πολιτεία θα πρέπει να προσφέρει ισότιμα προς τα δύο φύλα.</a:t>
          </a:r>
          <a:endParaRPr lang="en-US" dirty="0"/>
        </a:p>
      </dgm:t>
    </dgm:pt>
    <dgm:pt modelId="{52AC84DA-CE5E-42CF-B600-773FF003E3FF}" type="parTrans" cxnId="{CA8C6408-9D39-43CC-BB49-E06610EDE26A}">
      <dgm:prSet/>
      <dgm:spPr/>
      <dgm:t>
        <a:bodyPr/>
        <a:lstStyle/>
        <a:p>
          <a:endParaRPr lang="en-US"/>
        </a:p>
      </dgm:t>
    </dgm:pt>
    <dgm:pt modelId="{D6C37354-160C-4FB2-81FD-934F88CD536E}" type="sibTrans" cxnId="{CA8C6408-9D39-43CC-BB49-E06610EDE26A}">
      <dgm:prSet/>
      <dgm:spPr/>
      <dgm:t>
        <a:bodyPr/>
        <a:lstStyle/>
        <a:p>
          <a:endParaRPr lang="en-US"/>
        </a:p>
      </dgm:t>
    </dgm:pt>
    <dgm:pt modelId="{1CF1F97E-EF74-43F6-B236-1E0B30BC98E6}">
      <dgm:prSet/>
      <dgm:spPr/>
      <dgm:t>
        <a:bodyPr/>
        <a:lstStyle/>
        <a:p>
          <a:r>
            <a:rPr lang="el-GR" dirty="0"/>
            <a:t>Η εκπαίδευση και η παιδεία των γυναικών πρέπει να ανατεθεί στα χέρια των γυναικών. </a:t>
          </a:r>
          <a:endParaRPr lang="en-US" dirty="0"/>
        </a:p>
      </dgm:t>
    </dgm:pt>
    <dgm:pt modelId="{639302BE-64F6-4AC1-BD1E-B072D988414D}" type="parTrans" cxnId="{6678CBA4-1FA4-4B60-BA6C-E61ACAAA8A3C}">
      <dgm:prSet/>
      <dgm:spPr/>
      <dgm:t>
        <a:bodyPr/>
        <a:lstStyle/>
        <a:p>
          <a:endParaRPr lang="en-US"/>
        </a:p>
      </dgm:t>
    </dgm:pt>
    <dgm:pt modelId="{F899C0C3-A5B1-4857-AC0E-23AB01783E7B}" type="sibTrans" cxnId="{6678CBA4-1FA4-4B60-BA6C-E61ACAAA8A3C}">
      <dgm:prSet/>
      <dgm:spPr/>
      <dgm:t>
        <a:bodyPr/>
        <a:lstStyle/>
        <a:p>
          <a:endParaRPr lang="en-US"/>
        </a:p>
      </dgm:t>
    </dgm:pt>
    <dgm:pt modelId="{5DD2E824-F3BE-41D6-A9FC-CE265CF96D33}" type="pres">
      <dgm:prSet presAssocID="{AC40ED3E-FDE6-45AE-AD98-53340B547F30}" presName="Name0" presStyleCnt="0">
        <dgm:presLayoutVars>
          <dgm:dir/>
          <dgm:animLvl val="lvl"/>
          <dgm:resizeHandles val="exact"/>
        </dgm:presLayoutVars>
      </dgm:prSet>
      <dgm:spPr/>
      <dgm:t>
        <a:bodyPr/>
        <a:lstStyle/>
        <a:p>
          <a:endParaRPr lang="el-GR"/>
        </a:p>
      </dgm:t>
    </dgm:pt>
    <dgm:pt modelId="{82A9C31E-0C51-47E4-AF5A-497EC1E82F70}" type="pres">
      <dgm:prSet presAssocID="{1CF1F97E-EF74-43F6-B236-1E0B30BC98E6}" presName="boxAndChildren" presStyleCnt="0"/>
      <dgm:spPr/>
      <dgm:t>
        <a:bodyPr/>
        <a:lstStyle/>
        <a:p>
          <a:endParaRPr lang="el-GR"/>
        </a:p>
      </dgm:t>
    </dgm:pt>
    <dgm:pt modelId="{BA1E1B54-0977-4747-A729-CE09428EFB86}" type="pres">
      <dgm:prSet presAssocID="{1CF1F97E-EF74-43F6-B236-1E0B30BC98E6}" presName="parentTextBox" presStyleLbl="node1" presStyleIdx="0" presStyleCnt="2"/>
      <dgm:spPr/>
      <dgm:t>
        <a:bodyPr/>
        <a:lstStyle/>
        <a:p>
          <a:endParaRPr lang="el-GR"/>
        </a:p>
      </dgm:t>
    </dgm:pt>
    <dgm:pt modelId="{85657E4D-94F4-4C88-B979-BEE38BB7D40F}" type="pres">
      <dgm:prSet presAssocID="{D6C37354-160C-4FB2-81FD-934F88CD536E}" presName="sp" presStyleCnt="0"/>
      <dgm:spPr/>
      <dgm:t>
        <a:bodyPr/>
        <a:lstStyle/>
        <a:p>
          <a:endParaRPr lang="el-GR"/>
        </a:p>
      </dgm:t>
    </dgm:pt>
    <dgm:pt modelId="{98C9B9D8-432C-411B-9B21-2F73289F10EA}" type="pres">
      <dgm:prSet presAssocID="{D5474A10-4B53-4A82-809C-18DC94608DEF}" presName="arrowAndChildren" presStyleCnt="0"/>
      <dgm:spPr/>
      <dgm:t>
        <a:bodyPr/>
        <a:lstStyle/>
        <a:p>
          <a:endParaRPr lang="el-GR"/>
        </a:p>
      </dgm:t>
    </dgm:pt>
    <dgm:pt modelId="{9208BAAD-D81D-44F1-A04D-F5C06D7E010E}" type="pres">
      <dgm:prSet presAssocID="{D5474A10-4B53-4A82-809C-18DC94608DEF}" presName="parentTextArrow" presStyleLbl="node1" presStyleIdx="1" presStyleCnt="2"/>
      <dgm:spPr/>
      <dgm:t>
        <a:bodyPr/>
        <a:lstStyle/>
        <a:p>
          <a:endParaRPr lang="el-GR"/>
        </a:p>
      </dgm:t>
    </dgm:pt>
  </dgm:ptLst>
  <dgm:cxnLst>
    <dgm:cxn modelId="{CA8C6408-9D39-43CC-BB49-E06610EDE26A}" srcId="{AC40ED3E-FDE6-45AE-AD98-53340B547F30}" destId="{D5474A10-4B53-4A82-809C-18DC94608DEF}" srcOrd="0" destOrd="0" parTransId="{52AC84DA-CE5E-42CF-B600-773FF003E3FF}" sibTransId="{D6C37354-160C-4FB2-81FD-934F88CD536E}"/>
    <dgm:cxn modelId="{6678CBA4-1FA4-4B60-BA6C-E61ACAAA8A3C}" srcId="{AC40ED3E-FDE6-45AE-AD98-53340B547F30}" destId="{1CF1F97E-EF74-43F6-B236-1E0B30BC98E6}" srcOrd="1" destOrd="0" parTransId="{639302BE-64F6-4AC1-BD1E-B072D988414D}" sibTransId="{F899C0C3-A5B1-4857-AC0E-23AB01783E7B}"/>
    <dgm:cxn modelId="{9CFBA6CF-02C6-4F35-97E9-986E6A4E830E}" type="presOf" srcId="{D5474A10-4B53-4A82-809C-18DC94608DEF}" destId="{9208BAAD-D81D-44F1-A04D-F5C06D7E010E}" srcOrd="0" destOrd="0" presId="urn:microsoft.com/office/officeart/2005/8/layout/process4"/>
    <dgm:cxn modelId="{69D78E43-8E7A-4F80-B365-1E1A25511F22}" type="presOf" srcId="{AC40ED3E-FDE6-45AE-AD98-53340B547F30}" destId="{5DD2E824-F3BE-41D6-A9FC-CE265CF96D33}" srcOrd="0" destOrd="0" presId="urn:microsoft.com/office/officeart/2005/8/layout/process4"/>
    <dgm:cxn modelId="{B6369479-965E-4527-8B65-7105E1E5F255}" type="presOf" srcId="{1CF1F97E-EF74-43F6-B236-1E0B30BC98E6}" destId="{BA1E1B54-0977-4747-A729-CE09428EFB86}" srcOrd="0" destOrd="0" presId="urn:microsoft.com/office/officeart/2005/8/layout/process4"/>
    <dgm:cxn modelId="{39D6D53A-C1D4-4919-8344-1C4D91997CCB}" type="presParOf" srcId="{5DD2E824-F3BE-41D6-A9FC-CE265CF96D33}" destId="{82A9C31E-0C51-47E4-AF5A-497EC1E82F70}" srcOrd="0" destOrd="0" presId="urn:microsoft.com/office/officeart/2005/8/layout/process4"/>
    <dgm:cxn modelId="{1A4771A7-D9E7-4741-A87F-7C892C04C1EC}" type="presParOf" srcId="{82A9C31E-0C51-47E4-AF5A-497EC1E82F70}" destId="{BA1E1B54-0977-4747-A729-CE09428EFB86}" srcOrd="0" destOrd="0" presId="urn:microsoft.com/office/officeart/2005/8/layout/process4"/>
    <dgm:cxn modelId="{03055A5A-60F8-4DB1-98B2-F40045A183C0}" type="presParOf" srcId="{5DD2E824-F3BE-41D6-A9FC-CE265CF96D33}" destId="{85657E4D-94F4-4C88-B979-BEE38BB7D40F}" srcOrd="1" destOrd="0" presId="urn:microsoft.com/office/officeart/2005/8/layout/process4"/>
    <dgm:cxn modelId="{87271025-B26B-42C0-9401-D00243B07E89}" type="presParOf" srcId="{5DD2E824-F3BE-41D6-A9FC-CE265CF96D33}" destId="{98C9B9D8-432C-411B-9B21-2F73289F10EA}" srcOrd="2" destOrd="0" presId="urn:microsoft.com/office/officeart/2005/8/layout/process4"/>
    <dgm:cxn modelId="{93D635CB-FB55-4329-B84A-3D3FD629E522}" type="presParOf" srcId="{98C9B9D8-432C-411B-9B21-2F73289F10EA}" destId="{9208BAAD-D81D-44F1-A04D-F5C06D7E010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87E3428-F912-4C70-B42A-6E129F5F9845}" type="doc">
      <dgm:prSet loTypeId="urn:microsoft.com/office/officeart/2005/8/layout/hierarchy1" loCatId="hierarchy" qsTypeId="urn:microsoft.com/office/officeart/2005/8/quickstyle/simple4" qsCatId="simple" csTypeId="urn:microsoft.com/office/officeart/2005/8/colors/colorful5" csCatId="colorful"/>
      <dgm:spPr/>
      <dgm:t>
        <a:bodyPr/>
        <a:lstStyle/>
        <a:p>
          <a:endParaRPr lang="en-US"/>
        </a:p>
      </dgm:t>
    </dgm:pt>
    <dgm:pt modelId="{95FF478F-53C0-453D-B3BC-37852E4FCA7F}">
      <dgm:prSet/>
      <dgm:spPr/>
      <dgm:t>
        <a:bodyPr/>
        <a:lstStyle/>
        <a:p>
          <a:r>
            <a:rPr lang="el-GR"/>
            <a:t>Παιδαγωγός ενηλίκων και ιερέας (1868-1934)</a:t>
          </a:r>
          <a:endParaRPr lang="en-US"/>
        </a:p>
      </dgm:t>
    </dgm:pt>
    <dgm:pt modelId="{8709F43C-7EAC-43B8-9230-2A3B66665517}" type="parTrans" cxnId="{AC102BBD-1BA7-40B9-B5E9-0B3DBF5825F8}">
      <dgm:prSet/>
      <dgm:spPr/>
      <dgm:t>
        <a:bodyPr/>
        <a:lstStyle/>
        <a:p>
          <a:endParaRPr lang="en-US"/>
        </a:p>
      </dgm:t>
    </dgm:pt>
    <dgm:pt modelId="{79571892-6D52-424A-B1CE-AEA86ABCACD3}" type="sibTrans" cxnId="{AC102BBD-1BA7-40B9-B5E9-0B3DBF5825F8}">
      <dgm:prSet/>
      <dgm:spPr/>
      <dgm:t>
        <a:bodyPr/>
        <a:lstStyle/>
        <a:p>
          <a:endParaRPr lang="en-US"/>
        </a:p>
      </dgm:t>
    </dgm:pt>
    <dgm:pt modelId="{EB925259-369B-499F-8450-48F3E6E8265B}">
      <dgm:prSet/>
      <dgm:spPr/>
      <dgm:t>
        <a:bodyPr/>
        <a:lstStyle/>
        <a:p>
          <a:r>
            <a:rPr lang="el-GR"/>
            <a:t>Η εκπαίδευση πρέπει να έχει κοινωνικό χαρακτήρα και αποστολή.</a:t>
          </a:r>
          <a:endParaRPr lang="en-US"/>
        </a:p>
      </dgm:t>
    </dgm:pt>
    <dgm:pt modelId="{D16080EC-0FB9-4500-8A84-67A12C520424}" type="parTrans" cxnId="{2D5E6B1B-156E-4593-94C4-80258407F650}">
      <dgm:prSet/>
      <dgm:spPr/>
      <dgm:t>
        <a:bodyPr/>
        <a:lstStyle/>
        <a:p>
          <a:endParaRPr lang="en-US"/>
        </a:p>
      </dgm:t>
    </dgm:pt>
    <dgm:pt modelId="{61AA9EBF-04CB-4781-B8F1-6185D66ED820}" type="sibTrans" cxnId="{2D5E6B1B-156E-4593-94C4-80258407F650}">
      <dgm:prSet/>
      <dgm:spPr/>
      <dgm:t>
        <a:bodyPr/>
        <a:lstStyle/>
        <a:p>
          <a:endParaRPr lang="en-US"/>
        </a:p>
      </dgm:t>
    </dgm:pt>
    <dgm:pt modelId="{981D1171-0A52-4E5E-B447-A9057820D7B5}">
      <dgm:prSet/>
      <dgm:spPr/>
      <dgm:t>
        <a:bodyPr/>
        <a:lstStyle/>
        <a:p>
          <a:r>
            <a:rPr lang="el-GR"/>
            <a:t>Οι άνθρωποι πρέπει καθ’ όλη τη διάρκεια της ζωής τους να είναι ‘κατάλληλοι’ για τη ζωή, μέσα από τη διαρκή εκπαίδευση, με αίσθηση του καθήκοντος και της ευθύνης, με ανοικτούς ορίζοντες και διατηρώντας την επαφή με τη φυση.</a:t>
          </a:r>
          <a:endParaRPr lang="en-US"/>
        </a:p>
      </dgm:t>
    </dgm:pt>
    <dgm:pt modelId="{DA673421-2959-4BB8-91D6-128BAC751D32}" type="parTrans" cxnId="{9E051988-0B6B-4012-87E9-28DDDCEC782A}">
      <dgm:prSet/>
      <dgm:spPr/>
      <dgm:t>
        <a:bodyPr/>
        <a:lstStyle/>
        <a:p>
          <a:endParaRPr lang="en-US"/>
        </a:p>
      </dgm:t>
    </dgm:pt>
    <dgm:pt modelId="{3520A4BD-9783-4D06-9E35-2FCBF2C392C5}" type="sibTrans" cxnId="{9E051988-0B6B-4012-87E9-28DDDCEC782A}">
      <dgm:prSet/>
      <dgm:spPr/>
      <dgm:t>
        <a:bodyPr/>
        <a:lstStyle/>
        <a:p>
          <a:endParaRPr lang="en-US"/>
        </a:p>
      </dgm:t>
    </dgm:pt>
    <dgm:pt modelId="{92615879-201D-4500-8997-EEAB62FF689F}" type="pres">
      <dgm:prSet presAssocID="{187E3428-F912-4C70-B42A-6E129F5F9845}" presName="hierChild1" presStyleCnt="0">
        <dgm:presLayoutVars>
          <dgm:chPref val="1"/>
          <dgm:dir/>
          <dgm:animOne val="branch"/>
          <dgm:animLvl val="lvl"/>
          <dgm:resizeHandles/>
        </dgm:presLayoutVars>
      </dgm:prSet>
      <dgm:spPr/>
      <dgm:t>
        <a:bodyPr/>
        <a:lstStyle/>
        <a:p>
          <a:endParaRPr lang="el-GR"/>
        </a:p>
      </dgm:t>
    </dgm:pt>
    <dgm:pt modelId="{4A8F4E3A-FB30-4C6F-B656-FBA38413C54B}" type="pres">
      <dgm:prSet presAssocID="{95FF478F-53C0-453D-B3BC-37852E4FCA7F}" presName="hierRoot1" presStyleCnt="0"/>
      <dgm:spPr/>
      <dgm:t>
        <a:bodyPr/>
        <a:lstStyle/>
        <a:p>
          <a:endParaRPr lang="el-GR"/>
        </a:p>
      </dgm:t>
    </dgm:pt>
    <dgm:pt modelId="{5A7B289D-F320-4DF4-96C6-000EBE6F7AA3}" type="pres">
      <dgm:prSet presAssocID="{95FF478F-53C0-453D-B3BC-37852E4FCA7F}" presName="composite" presStyleCnt="0"/>
      <dgm:spPr/>
      <dgm:t>
        <a:bodyPr/>
        <a:lstStyle/>
        <a:p>
          <a:endParaRPr lang="el-GR"/>
        </a:p>
      </dgm:t>
    </dgm:pt>
    <dgm:pt modelId="{CCB96B92-3BDF-457C-8DE1-0ED6D5E32BFE}" type="pres">
      <dgm:prSet presAssocID="{95FF478F-53C0-453D-B3BC-37852E4FCA7F}" presName="background" presStyleLbl="node0" presStyleIdx="0" presStyleCnt="3"/>
      <dgm:spPr/>
      <dgm:t>
        <a:bodyPr/>
        <a:lstStyle/>
        <a:p>
          <a:endParaRPr lang="el-GR"/>
        </a:p>
      </dgm:t>
    </dgm:pt>
    <dgm:pt modelId="{C8AD4EDC-5CF3-4072-BFBC-847B5E8A7CE5}" type="pres">
      <dgm:prSet presAssocID="{95FF478F-53C0-453D-B3BC-37852E4FCA7F}" presName="text" presStyleLbl="fgAcc0" presStyleIdx="0" presStyleCnt="3">
        <dgm:presLayoutVars>
          <dgm:chPref val="3"/>
        </dgm:presLayoutVars>
      </dgm:prSet>
      <dgm:spPr/>
      <dgm:t>
        <a:bodyPr/>
        <a:lstStyle/>
        <a:p>
          <a:endParaRPr lang="el-GR"/>
        </a:p>
      </dgm:t>
    </dgm:pt>
    <dgm:pt modelId="{65E16744-C955-4F6B-B800-F03C29DF5E6C}" type="pres">
      <dgm:prSet presAssocID="{95FF478F-53C0-453D-B3BC-37852E4FCA7F}" presName="hierChild2" presStyleCnt="0"/>
      <dgm:spPr/>
      <dgm:t>
        <a:bodyPr/>
        <a:lstStyle/>
        <a:p>
          <a:endParaRPr lang="el-GR"/>
        </a:p>
      </dgm:t>
    </dgm:pt>
    <dgm:pt modelId="{D8CDDD99-5BF7-4866-AC07-4E04A44D3609}" type="pres">
      <dgm:prSet presAssocID="{EB925259-369B-499F-8450-48F3E6E8265B}" presName="hierRoot1" presStyleCnt="0"/>
      <dgm:spPr/>
      <dgm:t>
        <a:bodyPr/>
        <a:lstStyle/>
        <a:p>
          <a:endParaRPr lang="el-GR"/>
        </a:p>
      </dgm:t>
    </dgm:pt>
    <dgm:pt modelId="{AD72E65E-83AF-406B-A794-75BB618C1BCC}" type="pres">
      <dgm:prSet presAssocID="{EB925259-369B-499F-8450-48F3E6E8265B}" presName="composite" presStyleCnt="0"/>
      <dgm:spPr/>
      <dgm:t>
        <a:bodyPr/>
        <a:lstStyle/>
        <a:p>
          <a:endParaRPr lang="el-GR"/>
        </a:p>
      </dgm:t>
    </dgm:pt>
    <dgm:pt modelId="{E3CEE816-D75C-4806-82E7-C85FF62B03B1}" type="pres">
      <dgm:prSet presAssocID="{EB925259-369B-499F-8450-48F3E6E8265B}" presName="background" presStyleLbl="node0" presStyleIdx="1" presStyleCnt="3"/>
      <dgm:spPr/>
      <dgm:t>
        <a:bodyPr/>
        <a:lstStyle/>
        <a:p>
          <a:endParaRPr lang="el-GR"/>
        </a:p>
      </dgm:t>
    </dgm:pt>
    <dgm:pt modelId="{9B8FEE33-5D41-4B00-909D-C375BFD4A181}" type="pres">
      <dgm:prSet presAssocID="{EB925259-369B-499F-8450-48F3E6E8265B}" presName="text" presStyleLbl="fgAcc0" presStyleIdx="1" presStyleCnt="3">
        <dgm:presLayoutVars>
          <dgm:chPref val="3"/>
        </dgm:presLayoutVars>
      </dgm:prSet>
      <dgm:spPr/>
      <dgm:t>
        <a:bodyPr/>
        <a:lstStyle/>
        <a:p>
          <a:endParaRPr lang="el-GR"/>
        </a:p>
      </dgm:t>
    </dgm:pt>
    <dgm:pt modelId="{004A7299-37FA-4820-9BF4-4392965E3FF5}" type="pres">
      <dgm:prSet presAssocID="{EB925259-369B-499F-8450-48F3E6E8265B}" presName="hierChild2" presStyleCnt="0"/>
      <dgm:spPr/>
      <dgm:t>
        <a:bodyPr/>
        <a:lstStyle/>
        <a:p>
          <a:endParaRPr lang="el-GR"/>
        </a:p>
      </dgm:t>
    </dgm:pt>
    <dgm:pt modelId="{CA3655E8-BDEA-4EE2-A27A-9DC745342E06}" type="pres">
      <dgm:prSet presAssocID="{981D1171-0A52-4E5E-B447-A9057820D7B5}" presName="hierRoot1" presStyleCnt="0"/>
      <dgm:spPr/>
      <dgm:t>
        <a:bodyPr/>
        <a:lstStyle/>
        <a:p>
          <a:endParaRPr lang="el-GR"/>
        </a:p>
      </dgm:t>
    </dgm:pt>
    <dgm:pt modelId="{CF54D629-574F-4233-A874-2AECA1900E90}" type="pres">
      <dgm:prSet presAssocID="{981D1171-0A52-4E5E-B447-A9057820D7B5}" presName="composite" presStyleCnt="0"/>
      <dgm:spPr/>
      <dgm:t>
        <a:bodyPr/>
        <a:lstStyle/>
        <a:p>
          <a:endParaRPr lang="el-GR"/>
        </a:p>
      </dgm:t>
    </dgm:pt>
    <dgm:pt modelId="{6A3F1513-09F6-430B-9149-9F7AEAB9F3E9}" type="pres">
      <dgm:prSet presAssocID="{981D1171-0A52-4E5E-B447-A9057820D7B5}" presName="background" presStyleLbl="node0" presStyleIdx="2" presStyleCnt="3"/>
      <dgm:spPr/>
      <dgm:t>
        <a:bodyPr/>
        <a:lstStyle/>
        <a:p>
          <a:endParaRPr lang="el-GR"/>
        </a:p>
      </dgm:t>
    </dgm:pt>
    <dgm:pt modelId="{3AA07307-306C-48C5-98AD-8793DDDE5931}" type="pres">
      <dgm:prSet presAssocID="{981D1171-0A52-4E5E-B447-A9057820D7B5}" presName="text" presStyleLbl="fgAcc0" presStyleIdx="2" presStyleCnt="3">
        <dgm:presLayoutVars>
          <dgm:chPref val="3"/>
        </dgm:presLayoutVars>
      </dgm:prSet>
      <dgm:spPr/>
      <dgm:t>
        <a:bodyPr/>
        <a:lstStyle/>
        <a:p>
          <a:endParaRPr lang="el-GR"/>
        </a:p>
      </dgm:t>
    </dgm:pt>
    <dgm:pt modelId="{1252BDAB-A52D-4D14-A9A8-18953DB9E563}" type="pres">
      <dgm:prSet presAssocID="{981D1171-0A52-4E5E-B447-A9057820D7B5}" presName="hierChild2" presStyleCnt="0"/>
      <dgm:spPr/>
      <dgm:t>
        <a:bodyPr/>
        <a:lstStyle/>
        <a:p>
          <a:endParaRPr lang="el-GR"/>
        </a:p>
      </dgm:t>
    </dgm:pt>
  </dgm:ptLst>
  <dgm:cxnLst>
    <dgm:cxn modelId="{2D5E6B1B-156E-4593-94C4-80258407F650}" srcId="{187E3428-F912-4C70-B42A-6E129F5F9845}" destId="{EB925259-369B-499F-8450-48F3E6E8265B}" srcOrd="1" destOrd="0" parTransId="{D16080EC-0FB9-4500-8A84-67A12C520424}" sibTransId="{61AA9EBF-04CB-4781-B8F1-6185D66ED820}"/>
    <dgm:cxn modelId="{9E051988-0B6B-4012-87E9-28DDDCEC782A}" srcId="{187E3428-F912-4C70-B42A-6E129F5F9845}" destId="{981D1171-0A52-4E5E-B447-A9057820D7B5}" srcOrd="2" destOrd="0" parTransId="{DA673421-2959-4BB8-91D6-128BAC751D32}" sibTransId="{3520A4BD-9783-4D06-9E35-2FCBF2C392C5}"/>
    <dgm:cxn modelId="{5BEFB726-363D-4926-93A6-44225CF3E52F}" type="presOf" srcId="{187E3428-F912-4C70-B42A-6E129F5F9845}" destId="{92615879-201D-4500-8997-EEAB62FF689F}" srcOrd="0" destOrd="0" presId="urn:microsoft.com/office/officeart/2005/8/layout/hierarchy1"/>
    <dgm:cxn modelId="{CA6DC692-A5CF-4A65-A68B-7C57B5F6B7D9}" type="presOf" srcId="{981D1171-0A52-4E5E-B447-A9057820D7B5}" destId="{3AA07307-306C-48C5-98AD-8793DDDE5931}" srcOrd="0" destOrd="0" presId="urn:microsoft.com/office/officeart/2005/8/layout/hierarchy1"/>
    <dgm:cxn modelId="{9EA2703A-89D8-4E4B-ACB5-EAE71DED9216}" type="presOf" srcId="{EB925259-369B-499F-8450-48F3E6E8265B}" destId="{9B8FEE33-5D41-4B00-909D-C375BFD4A181}" srcOrd="0" destOrd="0" presId="urn:microsoft.com/office/officeart/2005/8/layout/hierarchy1"/>
    <dgm:cxn modelId="{AC102BBD-1BA7-40B9-B5E9-0B3DBF5825F8}" srcId="{187E3428-F912-4C70-B42A-6E129F5F9845}" destId="{95FF478F-53C0-453D-B3BC-37852E4FCA7F}" srcOrd="0" destOrd="0" parTransId="{8709F43C-7EAC-43B8-9230-2A3B66665517}" sibTransId="{79571892-6D52-424A-B1CE-AEA86ABCACD3}"/>
    <dgm:cxn modelId="{8210E6E7-19DB-4AE8-A14B-A117305A1F7B}" type="presOf" srcId="{95FF478F-53C0-453D-B3BC-37852E4FCA7F}" destId="{C8AD4EDC-5CF3-4072-BFBC-847B5E8A7CE5}" srcOrd="0" destOrd="0" presId="urn:microsoft.com/office/officeart/2005/8/layout/hierarchy1"/>
    <dgm:cxn modelId="{4A478317-93C7-421F-A305-F0BE2FF43E52}" type="presParOf" srcId="{92615879-201D-4500-8997-EEAB62FF689F}" destId="{4A8F4E3A-FB30-4C6F-B656-FBA38413C54B}" srcOrd="0" destOrd="0" presId="urn:microsoft.com/office/officeart/2005/8/layout/hierarchy1"/>
    <dgm:cxn modelId="{DEADC6B0-853D-4913-B3BA-60083A1E2F4B}" type="presParOf" srcId="{4A8F4E3A-FB30-4C6F-B656-FBA38413C54B}" destId="{5A7B289D-F320-4DF4-96C6-000EBE6F7AA3}" srcOrd="0" destOrd="0" presId="urn:microsoft.com/office/officeart/2005/8/layout/hierarchy1"/>
    <dgm:cxn modelId="{DD4869AD-B177-4977-960E-66029C22F369}" type="presParOf" srcId="{5A7B289D-F320-4DF4-96C6-000EBE6F7AA3}" destId="{CCB96B92-3BDF-457C-8DE1-0ED6D5E32BFE}" srcOrd="0" destOrd="0" presId="urn:microsoft.com/office/officeart/2005/8/layout/hierarchy1"/>
    <dgm:cxn modelId="{42A56770-BEDA-4563-83D4-1FA9394716C2}" type="presParOf" srcId="{5A7B289D-F320-4DF4-96C6-000EBE6F7AA3}" destId="{C8AD4EDC-5CF3-4072-BFBC-847B5E8A7CE5}" srcOrd="1" destOrd="0" presId="urn:microsoft.com/office/officeart/2005/8/layout/hierarchy1"/>
    <dgm:cxn modelId="{14FD616E-0C79-47C7-B918-58C4F9A7C8D7}" type="presParOf" srcId="{4A8F4E3A-FB30-4C6F-B656-FBA38413C54B}" destId="{65E16744-C955-4F6B-B800-F03C29DF5E6C}" srcOrd="1" destOrd="0" presId="urn:microsoft.com/office/officeart/2005/8/layout/hierarchy1"/>
    <dgm:cxn modelId="{3996F106-A786-4E39-A3C7-4DB3FD16F68F}" type="presParOf" srcId="{92615879-201D-4500-8997-EEAB62FF689F}" destId="{D8CDDD99-5BF7-4866-AC07-4E04A44D3609}" srcOrd="1" destOrd="0" presId="urn:microsoft.com/office/officeart/2005/8/layout/hierarchy1"/>
    <dgm:cxn modelId="{0E14016B-D905-4F07-8703-5B0E1D1D34E2}" type="presParOf" srcId="{D8CDDD99-5BF7-4866-AC07-4E04A44D3609}" destId="{AD72E65E-83AF-406B-A794-75BB618C1BCC}" srcOrd="0" destOrd="0" presId="urn:microsoft.com/office/officeart/2005/8/layout/hierarchy1"/>
    <dgm:cxn modelId="{06EDA79D-AA57-4AF3-B995-B00C6E238BF7}" type="presParOf" srcId="{AD72E65E-83AF-406B-A794-75BB618C1BCC}" destId="{E3CEE816-D75C-4806-82E7-C85FF62B03B1}" srcOrd="0" destOrd="0" presId="urn:microsoft.com/office/officeart/2005/8/layout/hierarchy1"/>
    <dgm:cxn modelId="{F9B79D33-F200-4A16-AF19-26E94065513A}" type="presParOf" srcId="{AD72E65E-83AF-406B-A794-75BB618C1BCC}" destId="{9B8FEE33-5D41-4B00-909D-C375BFD4A181}" srcOrd="1" destOrd="0" presId="urn:microsoft.com/office/officeart/2005/8/layout/hierarchy1"/>
    <dgm:cxn modelId="{8468D590-C93A-4873-ADA0-CC646B2B3A53}" type="presParOf" srcId="{D8CDDD99-5BF7-4866-AC07-4E04A44D3609}" destId="{004A7299-37FA-4820-9BF4-4392965E3FF5}" srcOrd="1" destOrd="0" presId="urn:microsoft.com/office/officeart/2005/8/layout/hierarchy1"/>
    <dgm:cxn modelId="{4E6433D1-8FAE-4E26-8934-ACD5EAFCCF6C}" type="presParOf" srcId="{92615879-201D-4500-8997-EEAB62FF689F}" destId="{CA3655E8-BDEA-4EE2-A27A-9DC745342E06}" srcOrd="2" destOrd="0" presId="urn:microsoft.com/office/officeart/2005/8/layout/hierarchy1"/>
    <dgm:cxn modelId="{1AD1168E-1A0F-4B74-BB4A-FEDEB6FE90E9}" type="presParOf" srcId="{CA3655E8-BDEA-4EE2-A27A-9DC745342E06}" destId="{CF54D629-574F-4233-A874-2AECA1900E90}" srcOrd="0" destOrd="0" presId="urn:microsoft.com/office/officeart/2005/8/layout/hierarchy1"/>
    <dgm:cxn modelId="{408A0F61-8F34-4087-A804-CE62BE5EA872}" type="presParOf" srcId="{CF54D629-574F-4233-A874-2AECA1900E90}" destId="{6A3F1513-09F6-430B-9149-9F7AEAB9F3E9}" srcOrd="0" destOrd="0" presId="urn:microsoft.com/office/officeart/2005/8/layout/hierarchy1"/>
    <dgm:cxn modelId="{EDFAF768-8386-4727-9B3B-717EC43D676E}" type="presParOf" srcId="{CF54D629-574F-4233-A874-2AECA1900E90}" destId="{3AA07307-306C-48C5-98AD-8793DDDE5931}" srcOrd="1" destOrd="0" presId="urn:microsoft.com/office/officeart/2005/8/layout/hierarchy1"/>
    <dgm:cxn modelId="{43229B0F-E1A9-4154-BA5D-6C5BC947BD89}" type="presParOf" srcId="{CA3655E8-BDEA-4EE2-A27A-9DC745342E06}" destId="{1252BDAB-A52D-4D14-A9A8-18953DB9E56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561F2BB-D50C-4834-A40B-BA9A483070C2}" type="doc">
      <dgm:prSet loTypeId="urn:microsoft.com/office/officeart/2005/8/layout/hierarchy1" loCatId="hierarchy" qsTypeId="urn:microsoft.com/office/officeart/2005/8/quickstyle/simple4" qsCatId="simple" csTypeId="urn:microsoft.com/office/officeart/2005/8/colors/colorful5" csCatId="colorful"/>
      <dgm:spPr/>
      <dgm:t>
        <a:bodyPr/>
        <a:lstStyle/>
        <a:p>
          <a:endParaRPr lang="en-US"/>
        </a:p>
      </dgm:t>
    </dgm:pt>
    <dgm:pt modelId="{1CE2F8AB-89A5-4FD4-AA66-382987B8F13C}">
      <dgm:prSet/>
      <dgm:spPr/>
      <dgm:t>
        <a:bodyPr/>
        <a:lstStyle/>
        <a:p>
          <a:r>
            <a:rPr lang="el-GR"/>
            <a:t>Οι γυναίκες έχουν τα ίδια δικαιώματα με τους άντρες.</a:t>
          </a:r>
          <a:endParaRPr lang="en-US"/>
        </a:p>
      </dgm:t>
    </dgm:pt>
    <dgm:pt modelId="{9DC72E72-8131-40EC-9B95-F3012FDC8E69}" type="parTrans" cxnId="{E0BEA712-7A37-4E0E-9411-678E8839A223}">
      <dgm:prSet/>
      <dgm:spPr/>
      <dgm:t>
        <a:bodyPr/>
        <a:lstStyle/>
        <a:p>
          <a:endParaRPr lang="en-US"/>
        </a:p>
      </dgm:t>
    </dgm:pt>
    <dgm:pt modelId="{A025972B-EFBB-4D1D-8E6E-774B3FCF15C3}" type="sibTrans" cxnId="{E0BEA712-7A37-4E0E-9411-678E8839A223}">
      <dgm:prSet/>
      <dgm:spPr/>
      <dgm:t>
        <a:bodyPr/>
        <a:lstStyle/>
        <a:p>
          <a:endParaRPr lang="en-US"/>
        </a:p>
      </dgm:t>
    </dgm:pt>
    <dgm:pt modelId="{54FA4308-0938-492E-B79E-A00FB36436CA}">
      <dgm:prSet/>
      <dgm:spPr/>
      <dgm:t>
        <a:bodyPr/>
        <a:lstStyle/>
        <a:p>
          <a:r>
            <a:rPr lang="el-GR"/>
            <a:t>Τα προβλήματα αντιμετωπίζονται αποτελεσματικά μέσα από την ομάδα, με καλή επικοινωνία και ουσιαστική συνεργασία των μελών της.</a:t>
          </a:r>
          <a:endParaRPr lang="en-US"/>
        </a:p>
      </dgm:t>
    </dgm:pt>
    <dgm:pt modelId="{546D1741-A452-4245-AD94-4AB0E1FAFCDB}" type="parTrans" cxnId="{7892F53B-6C5D-4780-A342-C02AECE4EFDB}">
      <dgm:prSet/>
      <dgm:spPr/>
      <dgm:t>
        <a:bodyPr/>
        <a:lstStyle/>
        <a:p>
          <a:endParaRPr lang="en-US"/>
        </a:p>
      </dgm:t>
    </dgm:pt>
    <dgm:pt modelId="{73A345FF-42BA-475D-AA5E-44EDD3CE3BA7}" type="sibTrans" cxnId="{7892F53B-6C5D-4780-A342-C02AECE4EFDB}">
      <dgm:prSet/>
      <dgm:spPr/>
      <dgm:t>
        <a:bodyPr/>
        <a:lstStyle/>
        <a:p>
          <a:endParaRPr lang="en-US"/>
        </a:p>
      </dgm:t>
    </dgm:pt>
    <dgm:pt modelId="{E4883E72-A5B8-42B8-B532-9B368ABFA257}">
      <dgm:prSet/>
      <dgm:spPr/>
      <dgm:t>
        <a:bodyPr/>
        <a:lstStyle/>
        <a:p>
          <a:r>
            <a:rPr lang="el-GR"/>
            <a:t>Η εργασία είναι απαραίτητη για την προσωπική και κοινωνική ολοκλήρωση. </a:t>
          </a:r>
          <a:endParaRPr lang="en-US"/>
        </a:p>
      </dgm:t>
    </dgm:pt>
    <dgm:pt modelId="{E9F577CD-13AB-4264-BEB6-957483878126}" type="parTrans" cxnId="{9DEAD2F1-E519-4275-AEC5-5B888406963C}">
      <dgm:prSet/>
      <dgm:spPr/>
      <dgm:t>
        <a:bodyPr/>
        <a:lstStyle/>
        <a:p>
          <a:endParaRPr lang="en-US"/>
        </a:p>
      </dgm:t>
    </dgm:pt>
    <dgm:pt modelId="{957875A4-6FD2-4608-93F0-389F115DC041}" type="sibTrans" cxnId="{9DEAD2F1-E519-4275-AEC5-5B888406963C}">
      <dgm:prSet/>
      <dgm:spPr/>
      <dgm:t>
        <a:bodyPr/>
        <a:lstStyle/>
        <a:p>
          <a:endParaRPr lang="en-US"/>
        </a:p>
      </dgm:t>
    </dgm:pt>
    <dgm:pt modelId="{3F2151C9-663E-406F-92FC-96758A95B467}" type="pres">
      <dgm:prSet presAssocID="{3561F2BB-D50C-4834-A40B-BA9A483070C2}" presName="hierChild1" presStyleCnt="0">
        <dgm:presLayoutVars>
          <dgm:chPref val="1"/>
          <dgm:dir/>
          <dgm:animOne val="branch"/>
          <dgm:animLvl val="lvl"/>
          <dgm:resizeHandles/>
        </dgm:presLayoutVars>
      </dgm:prSet>
      <dgm:spPr/>
      <dgm:t>
        <a:bodyPr/>
        <a:lstStyle/>
        <a:p>
          <a:endParaRPr lang="el-GR"/>
        </a:p>
      </dgm:t>
    </dgm:pt>
    <dgm:pt modelId="{8B726F2F-9CA6-473F-AB3C-087A47A74032}" type="pres">
      <dgm:prSet presAssocID="{1CE2F8AB-89A5-4FD4-AA66-382987B8F13C}" presName="hierRoot1" presStyleCnt="0"/>
      <dgm:spPr/>
      <dgm:t>
        <a:bodyPr/>
        <a:lstStyle/>
        <a:p>
          <a:endParaRPr lang="el-GR"/>
        </a:p>
      </dgm:t>
    </dgm:pt>
    <dgm:pt modelId="{44A66E47-B738-4064-8FEA-6B095E850491}" type="pres">
      <dgm:prSet presAssocID="{1CE2F8AB-89A5-4FD4-AA66-382987B8F13C}" presName="composite" presStyleCnt="0"/>
      <dgm:spPr/>
      <dgm:t>
        <a:bodyPr/>
        <a:lstStyle/>
        <a:p>
          <a:endParaRPr lang="el-GR"/>
        </a:p>
      </dgm:t>
    </dgm:pt>
    <dgm:pt modelId="{F2FA9BF4-3E29-4BBD-AD1F-DBB6F11A765E}" type="pres">
      <dgm:prSet presAssocID="{1CE2F8AB-89A5-4FD4-AA66-382987B8F13C}" presName="background" presStyleLbl="node0" presStyleIdx="0" presStyleCnt="3"/>
      <dgm:spPr/>
      <dgm:t>
        <a:bodyPr/>
        <a:lstStyle/>
        <a:p>
          <a:endParaRPr lang="el-GR"/>
        </a:p>
      </dgm:t>
    </dgm:pt>
    <dgm:pt modelId="{DAFAC54B-F8F2-4503-AB3C-AB80674D94FC}" type="pres">
      <dgm:prSet presAssocID="{1CE2F8AB-89A5-4FD4-AA66-382987B8F13C}" presName="text" presStyleLbl="fgAcc0" presStyleIdx="0" presStyleCnt="3">
        <dgm:presLayoutVars>
          <dgm:chPref val="3"/>
        </dgm:presLayoutVars>
      </dgm:prSet>
      <dgm:spPr/>
      <dgm:t>
        <a:bodyPr/>
        <a:lstStyle/>
        <a:p>
          <a:endParaRPr lang="el-GR"/>
        </a:p>
      </dgm:t>
    </dgm:pt>
    <dgm:pt modelId="{DB134E18-6998-46EA-99A7-FC14B56B2DD5}" type="pres">
      <dgm:prSet presAssocID="{1CE2F8AB-89A5-4FD4-AA66-382987B8F13C}" presName="hierChild2" presStyleCnt="0"/>
      <dgm:spPr/>
      <dgm:t>
        <a:bodyPr/>
        <a:lstStyle/>
        <a:p>
          <a:endParaRPr lang="el-GR"/>
        </a:p>
      </dgm:t>
    </dgm:pt>
    <dgm:pt modelId="{8D2F5830-2139-42CD-85B2-5975AAE93BED}" type="pres">
      <dgm:prSet presAssocID="{54FA4308-0938-492E-B79E-A00FB36436CA}" presName="hierRoot1" presStyleCnt="0"/>
      <dgm:spPr/>
      <dgm:t>
        <a:bodyPr/>
        <a:lstStyle/>
        <a:p>
          <a:endParaRPr lang="el-GR"/>
        </a:p>
      </dgm:t>
    </dgm:pt>
    <dgm:pt modelId="{35B19D76-2444-40E6-AD51-F7D4B0B99D21}" type="pres">
      <dgm:prSet presAssocID="{54FA4308-0938-492E-B79E-A00FB36436CA}" presName="composite" presStyleCnt="0"/>
      <dgm:spPr/>
      <dgm:t>
        <a:bodyPr/>
        <a:lstStyle/>
        <a:p>
          <a:endParaRPr lang="el-GR"/>
        </a:p>
      </dgm:t>
    </dgm:pt>
    <dgm:pt modelId="{1C0034E2-F2FC-4C4F-A29C-F6F759587F66}" type="pres">
      <dgm:prSet presAssocID="{54FA4308-0938-492E-B79E-A00FB36436CA}" presName="background" presStyleLbl="node0" presStyleIdx="1" presStyleCnt="3"/>
      <dgm:spPr/>
      <dgm:t>
        <a:bodyPr/>
        <a:lstStyle/>
        <a:p>
          <a:endParaRPr lang="el-GR"/>
        </a:p>
      </dgm:t>
    </dgm:pt>
    <dgm:pt modelId="{5F68BB64-649A-46BD-B4ED-7019D85AA104}" type="pres">
      <dgm:prSet presAssocID="{54FA4308-0938-492E-B79E-A00FB36436CA}" presName="text" presStyleLbl="fgAcc0" presStyleIdx="1" presStyleCnt="3">
        <dgm:presLayoutVars>
          <dgm:chPref val="3"/>
        </dgm:presLayoutVars>
      </dgm:prSet>
      <dgm:spPr/>
      <dgm:t>
        <a:bodyPr/>
        <a:lstStyle/>
        <a:p>
          <a:endParaRPr lang="el-GR"/>
        </a:p>
      </dgm:t>
    </dgm:pt>
    <dgm:pt modelId="{D3D109A0-FF86-455C-997E-2231435A7357}" type="pres">
      <dgm:prSet presAssocID="{54FA4308-0938-492E-B79E-A00FB36436CA}" presName="hierChild2" presStyleCnt="0"/>
      <dgm:spPr/>
      <dgm:t>
        <a:bodyPr/>
        <a:lstStyle/>
        <a:p>
          <a:endParaRPr lang="el-GR"/>
        </a:p>
      </dgm:t>
    </dgm:pt>
    <dgm:pt modelId="{1B2D0F4A-FA30-4CED-A829-742C000033F4}" type="pres">
      <dgm:prSet presAssocID="{E4883E72-A5B8-42B8-B532-9B368ABFA257}" presName="hierRoot1" presStyleCnt="0"/>
      <dgm:spPr/>
      <dgm:t>
        <a:bodyPr/>
        <a:lstStyle/>
        <a:p>
          <a:endParaRPr lang="el-GR"/>
        </a:p>
      </dgm:t>
    </dgm:pt>
    <dgm:pt modelId="{F4717E97-6BFA-4D9E-BF3B-05B53ED67C54}" type="pres">
      <dgm:prSet presAssocID="{E4883E72-A5B8-42B8-B532-9B368ABFA257}" presName="composite" presStyleCnt="0"/>
      <dgm:spPr/>
      <dgm:t>
        <a:bodyPr/>
        <a:lstStyle/>
        <a:p>
          <a:endParaRPr lang="el-GR"/>
        </a:p>
      </dgm:t>
    </dgm:pt>
    <dgm:pt modelId="{335F2CA9-82F3-4B7B-8CEE-A35E4451FB0E}" type="pres">
      <dgm:prSet presAssocID="{E4883E72-A5B8-42B8-B532-9B368ABFA257}" presName="background" presStyleLbl="node0" presStyleIdx="2" presStyleCnt="3"/>
      <dgm:spPr/>
      <dgm:t>
        <a:bodyPr/>
        <a:lstStyle/>
        <a:p>
          <a:endParaRPr lang="el-GR"/>
        </a:p>
      </dgm:t>
    </dgm:pt>
    <dgm:pt modelId="{8494E211-3096-41CB-85AA-C5E98EFDCA78}" type="pres">
      <dgm:prSet presAssocID="{E4883E72-A5B8-42B8-B532-9B368ABFA257}" presName="text" presStyleLbl="fgAcc0" presStyleIdx="2" presStyleCnt="3">
        <dgm:presLayoutVars>
          <dgm:chPref val="3"/>
        </dgm:presLayoutVars>
      </dgm:prSet>
      <dgm:spPr/>
      <dgm:t>
        <a:bodyPr/>
        <a:lstStyle/>
        <a:p>
          <a:endParaRPr lang="el-GR"/>
        </a:p>
      </dgm:t>
    </dgm:pt>
    <dgm:pt modelId="{99CA20F5-5E75-45A9-AD40-57BEEE7A88ED}" type="pres">
      <dgm:prSet presAssocID="{E4883E72-A5B8-42B8-B532-9B368ABFA257}" presName="hierChild2" presStyleCnt="0"/>
      <dgm:spPr/>
      <dgm:t>
        <a:bodyPr/>
        <a:lstStyle/>
        <a:p>
          <a:endParaRPr lang="el-GR"/>
        </a:p>
      </dgm:t>
    </dgm:pt>
  </dgm:ptLst>
  <dgm:cxnLst>
    <dgm:cxn modelId="{59581F28-2B60-446B-A9B7-05B3AA837AAA}" type="presOf" srcId="{E4883E72-A5B8-42B8-B532-9B368ABFA257}" destId="{8494E211-3096-41CB-85AA-C5E98EFDCA78}" srcOrd="0" destOrd="0" presId="urn:microsoft.com/office/officeart/2005/8/layout/hierarchy1"/>
    <dgm:cxn modelId="{7892F53B-6C5D-4780-A342-C02AECE4EFDB}" srcId="{3561F2BB-D50C-4834-A40B-BA9A483070C2}" destId="{54FA4308-0938-492E-B79E-A00FB36436CA}" srcOrd="1" destOrd="0" parTransId="{546D1741-A452-4245-AD94-4AB0E1FAFCDB}" sibTransId="{73A345FF-42BA-475D-AA5E-44EDD3CE3BA7}"/>
    <dgm:cxn modelId="{9DEAD2F1-E519-4275-AEC5-5B888406963C}" srcId="{3561F2BB-D50C-4834-A40B-BA9A483070C2}" destId="{E4883E72-A5B8-42B8-B532-9B368ABFA257}" srcOrd="2" destOrd="0" parTransId="{E9F577CD-13AB-4264-BEB6-957483878126}" sibTransId="{957875A4-6FD2-4608-93F0-389F115DC041}"/>
    <dgm:cxn modelId="{3B8E8A47-109F-472E-8193-9F5E44E56595}" type="presOf" srcId="{1CE2F8AB-89A5-4FD4-AA66-382987B8F13C}" destId="{DAFAC54B-F8F2-4503-AB3C-AB80674D94FC}" srcOrd="0" destOrd="0" presId="urn:microsoft.com/office/officeart/2005/8/layout/hierarchy1"/>
    <dgm:cxn modelId="{E0BEA712-7A37-4E0E-9411-678E8839A223}" srcId="{3561F2BB-D50C-4834-A40B-BA9A483070C2}" destId="{1CE2F8AB-89A5-4FD4-AA66-382987B8F13C}" srcOrd="0" destOrd="0" parTransId="{9DC72E72-8131-40EC-9B95-F3012FDC8E69}" sibTransId="{A025972B-EFBB-4D1D-8E6E-774B3FCF15C3}"/>
    <dgm:cxn modelId="{2C91046F-7039-46E4-B65F-2980CD979C8F}" type="presOf" srcId="{54FA4308-0938-492E-B79E-A00FB36436CA}" destId="{5F68BB64-649A-46BD-B4ED-7019D85AA104}" srcOrd="0" destOrd="0" presId="urn:microsoft.com/office/officeart/2005/8/layout/hierarchy1"/>
    <dgm:cxn modelId="{BBAD96C2-E9AA-4251-B55A-0722AEA9DB62}" type="presOf" srcId="{3561F2BB-D50C-4834-A40B-BA9A483070C2}" destId="{3F2151C9-663E-406F-92FC-96758A95B467}" srcOrd="0" destOrd="0" presId="urn:microsoft.com/office/officeart/2005/8/layout/hierarchy1"/>
    <dgm:cxn modelId="{BDC47470-D354-4E01-9AAB-4DDD64C65BBD}" type="presParOf" srcId="{3F2151C9-663E-406F-92FC-96758A95B467}" destId="{8B726F2F-9CA6-473F-AB3C-087A47A74032}" srcOrd="0" destOrd="0" presId="urn:microsoft.com/office/officeart/2005/8/layout/hierarchy1"/>
    <dgm:cxn modelId="{78DAEDD7-087D-4E52-A7D2-9450960FB661}" type="presParOf" srcId="{8B726F2F-9CA6-473F-AB3C-087A47A74032}" destId="{44A66E47-B738-4064-8FEA-6B095E850491}" srcOrd="0" destOrd="0" presId="urn:microsoft.com/office/officeart/2005/8/layout/hierarchy1"/>
    <dgm:cxn modelId="{31BD4A42-B39D-4213-A9F4-337D90037A3D}" type="presParOf" srcId="{44A66E47-B738-4064-8FEA-6B095E850491}" destId="{F2FA9BF4-3E29-4BBD-AD1F-DBB6F11A765E}" srcOrd="0" destOrd="0" presId="urn:microsoft.com/office/officeart/2005/8/layout/hierarchy1"/>
    <dgm:cxn modelId="{DFED3658-3A0F-4CDE-B352-D0F1BC1120A8}" type="presParOf" srcId="{44A66E47-B738-4064-8FEA-6B095E850491}" destId="{DAFAC54B-F8F2-4503-AB3C-AB80674D94FC}" srcOrd="1" destOrd="0" presId="urn:microsoft.com/office/officeart/2005/8/layout/hierarchy1"/>
    <dgm:cxn modelId="{4A20318B-A410-4DD1-A991-8BFDC948EBAF}" type="presParOf" srcId="{8B726F2F-9CA6-473F-AB3C-087A47A74032}" destId="{DB134E18-6998-46EA-99A7-FC14B56B2DD5}" srcOrd="1" destOrd="0" presId="urn:microsoft.com/office/officeart/2005/8/layout/hierarchy1"/>
    <dgm:cxn modelId="{34991150-18D9-4C51-AE82-86520B410F0C}" type="presParOf" srcId="{3F2151C9-663E-406F-92FC-96758A95B467}" destId="{8D2F5830-2139-42CD-85B2-5975AAE93BED}" srcOrd="1" destOrd="0" presId="urn:microsoft.com/office/officeart/2005/8/layout/hierarchy1"/>
    <dgm:cxn modelId="{389EB71D-61B7-481E-9890-7011A88418C1}" type="presParOf" srcId="{8D2F5830-2139-42CD-85B2-5975AAE93BED}" destId="{35B19D76-2444-40E6-AD51-F7D4B0B99D21}" srcOrd="0" destOrd="0" presId="urn:microsoft.com/office/officeart/2005/8/layout/hierarchy1"/>
    <dgm:cxn modelId="{CD9E6FA7-1B6E-41A4-B2CF-5B063FA0A6FA}" type="presParOf" srcId="{35B19D76-2444-40E6-AD51-F7D4B0B99D21}" destId="{1C0034E2-F2FC-4C4F-A29C-F6F759587F66}" srcOrd="0" destOrd="0" presId="urn:microsoft.com/office/officeart/2005/8/layout/hierarchy1"/>
    <dgm:cxn modelId="{1F2C00EC-6D78-436F-B878-D61CCA5E8ABE}" type="presParOf" srcId="{35B19D76-2444-40E6-AD51-F7D4B0B99D21}" destId="{5F68BB64-649A-46BD-B4ED-7019D85AA104}" srcOrd="1" destOrd="0" presId="urn:microsoft.com/office/officeart/2005/8/layout/hierarchy1"/>
    <dgm:cxn modelId="{B8A1D04C-1154-4369-9E7F-CB8F3FC15CB3}" type="presParOf" srcId="{8D2F5830-2139-42CD-85B2-5975AAE93BED}" destId="{D3D109A0-FF86-455C-997E-2231435A7357}" srcOrd="1" destOrd="0" presId="urn:microsoft.com/office/officeart/2005/8/layout/hierarchy1"/>
    <dgm:cxn modelId="{360573DA-E4B9-469E-AD58-36887C8D4944}" type="presParOf" srcId="{3F2151C9-663E-406F-92FC-96758A95B467}" destId="{1B2D0F4A-FA30-4CED-A829-742C000033F4}" srcOrd="2" destOrd="0" presId="urn:microsoft.com/office/officeart/2005/8/layout/hierarchy1"/>
    <dgm:cxn modelId="{A2B49781-96D2-4A3B-8CC5-EA687CB76055}" type="presParOf" srcId="{1B2D0F4A-FA30-4CED-A829-742C000033F4}" destId="{F4717E97-6BFA-4D9E-BF3B-05B53ED67C54}" srcOrd="0" destOrd="0" presId="urn:microsoft.com/office/officeart/2005/8/layout/hierarchy1"/>
    <dgm:cxn modelId="{DA3B5082-43EE-48CB-8345-0A0DF6E2724A}" type="presParOf" srcId="{F4717E97-6BFA-4D9E-BF3B-05B53ED67C54}" destId="{335F2CA9-82F3-4B7B-8CEE-A35E4451FB0E}" srcOrd="0" destOrd="0" presId="urn:microsoft.com/office/officeart/2005/8/layout/hierarchy1"/>
    <dgm:cxn modelId="{8A83D78A-CFB0-4737-A19B-4039DE88B11A}" type="presParOf" srcId="{F4717E97-6BFA-4D9E-BF3B-05B53ED67C54}" destId="{8494E211-3096-41CB-85AA-C5E98EFDCA78}" srcOrd="1" destOrd="0" presId="urn:microsoft.com/office/officeart/2005/8/layout/hierarchy1"/>
    <dgm:cxn modelId="{6B152615-5D0B-46FA-A238-030EBACB9EB4}" type="presParOf" srcId="{1B2D0F4A-FA30-4CED-A829-742C000033F4}" destId="{99CA20F5-5E75-45A9-AD40-57BEEE7A88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286243F-3F7C-414D-9436-94B8405F3C7C}" type="doc">
      <dgm:prSet loTypeId="urn:microsoft.com/office/officeart/2005/8/layout/process4" loCatId="process" qsTypeId="urn:microsoft.com/office/officeart/2005/8/quickstyle/simple4" qsCatId="simple" csTypeId="urn:microsoft.com/office/officeart/2005/8/colors/colorful4" csCatId="colorful" phldr="1"/>
      <dgm:spPr/>
      <dgm:t>
        <a:bodyPr/>
        <a:lstStyle/>
        <a:p>
          <a:endParaRPr lang="en-US"/>
        </a:p>
      </dgm:t>
    </dgm:pt>
    <dgm:pt modelId="{431BDD41-8771-4BC3-93BC-812BA9FE3449}">
      <dgm:prSet/>
      <dgm:spPr/>
      <dgm:t>
        <a:bodyPr/>
        <a:lstStyle/>
        <a:p>
          <a:r>
            <a:rPr lang="el-GR"/>
            <a:t>Θεμελίωσε την Κοινωνική Εργασία στην Γερμανία-Σημαντική προσωπικότητα του Κινήματος των Γυναικών (1872-1948).</a:t>
          </a:r>
          <a:endParaRPr lang="en-US"/>
        </a:p>
      </dgm:t>
    </dgm:pt>
    <dgm:pt modelId="{62BFEBC5-4CAD-422D-BCFD-E6C444205DEE}" type="parTrans" cxnId="{D1627995-38AF-4DDB-877E-654C5A7CDC83}">
      <dgm:prSet/>
      <dgm:spPr/>
      <dgm:t>
        <a:bodyPr/>
        <a:lstStyle/>
        <a:p>
          <a:endParaRPr lang="en-US"/>
        </a:p>
      </dgm:t>
    </dgm:pt>
    <dgm:pt modelId="{74F5792C-14A9-48F6-9661-9CAF3842C4D0}" type="sibTrans" cxnId="{D1627995-38AF-4DDB-877E-654C5A7CDC83}">
      <dgm:prSet/>
      <dgm:spPr/>
      <dgm:t>
        <a:bodyPr/>
        <a:lstStyle/>
        <a:p>
          <a:endParaRPr lang="en-US"/>
        </a:p>
      </dgm:t>
    </dgm:pt>
    <dgm:pt modelId="{B5650125-7719-45A0-8C63-D864547CA0CA}">
      <dgm:prSet/>
      <dgm:spPr/>
      <dgm:t>
        <a:bodyPr/>
        <a:lstStyle/>
        <a:p>
          <a:r>
            <a:rPr lang="el-GR" dirty="0"/>
            <a:t>Ίδρυσε στο Βερολίνο το 1908 την πρώτη Κοινωνική Σχολή Γυναικών για την εκπαίδευση των γυναικών που θα στελέχωναν της υπηρεσίες της κοινωνικής μέριμνας. (Κοινωνική μέριμνα: οργανωμένη υποστήριξη  σε διαπιστωμένες ανάγκες των ανθρώπων, τις </a:t>
          </a:r>
          <a:r>
            <a:rPr lang="el-GR" dirty="0" err="1"/>
            <a:t>οποπιες</a:t>
          </a:r>
          <a:r>
            <a:rPr lang="el-GR" dirty="0"/>
            <a:t> δεν είναι ικανοί οι ίδιοι να αντιμετωπίσουν, αλλά και  η πολιτεία αποδεικνύεται ανεπαρκής με τα γενικά κοινωνικά μέτρα που λαμβάνει).</a:t>
          </a:r>
          <a:endParaRPr lang="en-US" dirty="0"/>
        </a:p>
      </dgm:t>
    </dgm:pt>
    <dgm:pt modelId="{69AB8A83-187E-437A-968A-821F5A2E0B04}" type="parTrans" cxnId="{709E3BEE-558C-4EE4-87D8-E6C74419D608}">
      <dgm:prSet/>
      <dgm:spPr/>
      <dgm:t>
        <a:bodyPr/>
        <a:lstStyle/>
        <a:p>
          <a:endParaRPr lang="en-US"/>
        </a:p>
      </dgm:t>
    </dgm:pt>
    <dgm:pt modelId="{AEA4D9FB-B302-4151-9531-4D291BB61516}" type="sibTrans" cxnId="{709E3BEE-558C-4EE4-87D8-E6C74419D608}">
      <dgm:prSet/>
      <dgm:spPr/>
      <dgm:t>
        <a:bodyPr/>
        <a:lstStyle/>
        <a:p>
          <a:endParaRPr lang="en-US"/>
        </a:p>
      </dgm:t>
    </dgm:pt>
    <dgm:pt modelId="{C7214692-CE80-4C55-A9FE-EBFB07D66BC3}" type="pres">
      <dgm:prSet presAssocID="{6286243F-3F7C-414D-9436-94B8405F3C7C}" presName="Name0" presStyleCnt="0">
        <dgm:presLayoutVars>
          <dgm:dir/>
          <dgm:animLvl val="lvl"/>
          <dgm:resizeHandles val="exact"/>
        </dgm:presLayoutVars>
      </dgm:prSet>
      <dgm:spPr/>
      <dgm:t>
        <a:bodyPr/>
        <a:lstStyle/>
        <a:p>
          <a:endParaRPr lang="el-GR"/>
        </a:p>
      </dgm:t>
    </dgm:pt>
    <dgm:pt modelId="{DBC0EAD2-D054-4C6D-90D9-6524C05CB9DE}" type="pres">
      <dgm:prSet presAssocID="{B5650125-7719-45A0-8C63-D864547CA0CA}" presName="boxAndChildren" presStyleCnt="0"/>
      <dgm:spPr/>
      <dgm:t>
        <a:bodyPr/>
        <a:lstStyle/>
        <a:p>
          <a:endParaRPr lang="el-GR"/>
        </a:p>
      </dgm:t>
    </dgm:pt>
    <dgm:pt modelId="{3614CF88-362E-439D-8B59-0A9D5D32CAFA}" type="pres">
      <dgm:prSet presAssocID="{B5650125-7719-45A0-8C63-D864547CA0CA}" presName="parentTextBox" presStyleLbl="node1" presStyleIdx="0" presStyleCnt="2"/>
      <dgm:spPr/>
      <dgm:t>
        <a:bodyPr/>
        <a:lstStyle/>
        <a:p>
          <a:endParaRPr lang="el-GR"/>
        </a:p>
      </dgm:t>
    </dgm:pt>
    <dgm:pt modelId="{A8FC58D3-16BF-4A7C-B93F-C12E3875FDD0}" type="pres">
      <dgm:prSet presAssocID="{74F5792C-14A9-48F6-9661-9CAF3842C4D0}" presName="sp" presStyleCnt="0"/>
      <dgm:spPr/>
      <dgm:t>
        <a:bodyPr/>
        <a:lstStyle/>
        <a:p>
          <a:endParaRPr lang="el-GR"/>
        </a:p>
      </dgm:t>
    </dgm:pt>
    <dgm:pt modelId="{D0A93F07-CB01-4512-A5B5-14402B467527}" type="pres">
      <dgm:prSet presAssocID="{431BDD41-8771-4BC3-93BC-812BA9FE3449}" presName="arrowAndChildren" presStyleCnt="0"/>
      <dgm:spPr/>
      <dgm:t>
        <a:bodyPr/>
        <a:lstStyle/>
        <a:p>
          <a:endParaRPr lang="el-GR"/>
        </a:p>
      </dgm:t>
    </dgm:pt>
    <dgm:pt modelId="{409BA458-20A1-400A-8225-3337E765C8E9}" type="pres">
      <dgm:prSet presAssocID="{431BDD41-8771-4BC3-93BC-812BA9FE3449}" presName="parentTextArrow" presStyleLbl="node1" presStyleIdx="1" presStyleCnt="2"/>
      <dgm:spPr/>
      <dgm:t>
        <a:bodyPr/>
        <a:lstStyle/>
        <a:p>
          <a:endParaRPr lang="el-GR"/>
        </a:p>
      </dgm:t>
    </dgm:pt>
  </dgm:ptLst>
  <dgm:cxnLst>
    <dgm:cxn modelId="{FFAC4371-57E1-422D-956B-0FD43E9FF221}" type="presOf" srcId="{B5650125-7719-45A0-8C63-D864547CA0CA}" destId="{3614CF88-362E-439D-8B59-0A9D5D32CAFA}" srcOrd="0" destOrd="0" presId="urn:microsoft.com/office/officeart/2005/8/layout/process4"/>
    <dgm:cxn modelId="{74C5BB72-B456-4FB5-AD07-6ACAEE807296}" type="presOf" srcId="{431BDD41-8771-4BC3-93BC-812BA9FE3449}" destId="{409BA458-20A1-400A-8225-3337E765C8E9}" srcOrd="0" destOrd="0" presId="urn:microsoft.com/office/officeart/2005/8/layout/process4"/>
    <dgm:cxn modelId="{7AF58D0F-2E10-46A1-A893-37F5AE3C0B8F}" type="presOf" srcId="{6286243F-3F7C-414D-9436-94B8405F3C7C}" destId="{C7214692-CE80-4C55-A9FE-EBFB07D66BC3}" srcOrd="0" destOrd="0" presId="urn:microsoft.com/office/officeart/2005/8/layout/process4"/>
    <dgm:cxn modelId="{D1627995-38AF-4DDB-877E-654C5A7CDC83}" srcId="{6286243F-3F7C-414D-9436-94B8405F3C7C}" destId="{431BDD41-8771-4BC3-93BC-812BA9FE3449}" srcOrd="0" destOrd="0" parTransId="{62BFEBC5-4CAD-422D-BCFD-E6C444205DEE}" sibTransId="{74F5792C-14A9-48F6-9661-9CAF3842C4D0}"/>
    <dgm:cxn modelId="{709E3BEE-558C-4EE4-87D8-E6C74419D608}" srcId="{6286243F-3F7C-414D-9436-94B8405F3C7C}" destId="{B5650125-7719-45A0-8C63-D864547CA0CA}" srcOrd="1" destOrd="0" parTransId="{69AB8A83-187E-437A-968A-821F5A2E0B04}" sibTransId="{AEA4D9FB-B302-4151-9531-4D291BB61516}"/>
    <dgm:cxn modelId="{B90BFB6A-76A2-447D-9D17-64B44930857C}" type="presParOf" srcId="{C7214692-CE80-4C55-A9FE-EBFB07D66BC3}" destId="{DBC0EAD2-D054-4C6D-90D9-6524C05CB9DE}" srcOrd="0" destOrd="0" presId="urn:microsoft.com/office/officeart/2005/8/layout/process4"/>
    <dgm:cxn modelId="{005446F0-B9BA-4826-8544-495AAA2E4C69}" type="presParOf" srcId="{DBC0EAD2-D054-4C6D-90D9-6524C05CB9DE}" destId="{3614CF88-362E-439D-8B59-0A9D5D32CAFA}" srcOrd="0" destOrd="0" presId="urn:microsoft.com/office/officeart/2005/8/layout/process4"/>
    <dgm:cxn modelId="{D27EA07E-645B-4931-92D9-A72F28B14C24}" type="presParOf" srcId="{C7214692-CE80-4C55-A9FE-EBFB07D66BC3}" destId="{A8FC58D3-16BF-4A7C-B93F-C12E3875FDD0}" srcOrd="1" destOrd="0" presId="urn:microsoft.com/office/officeart/2005/8/layout/process4"/>
    <dgm:cxn modelId="{58F8CBF0-3691-4BA3-AF79-E04CDA856AE3}" type="presParOf" srcId="{C7214692-CE80-4C55-A9FE-EBFB07D66BC3}" destId="{D0A93F07-CB01-4512-A5B5-14402B467527}" srcOrd="2" destOrd="0" presId="urn:microsoft.com/office/officeart/2005/8/layout/process4"/>
    <dgm:cxn modelId="{E3310112-EA64-416D-A6C0-FAF579B4A5C9}" type="presParOf" srcId="{D0A93F07-CB01-4512-A5B5-14402B467527}" destId="{409BA458-20A1-400A-8225-3337E765C8E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225391-499D-4DF2-9AB3-8844C3988C90}" type="doc">
      <dgm:prSet loTypeId="urn:microsoft.com/office/officeart/2005/8/layout/list1" loCatId="list" qsTypeId="urn:microsoft.com/office/officeart/2005/8/quickstyle/simple4" qsCatId="simple" csTypeId="urn:microsoft.com/office/officeart/2005/8/colors/colorful5" csCatId="colorful" phldr="1"/>
      <dgm:spPr/>
      <dgm:t>
        <a:bodyPr/>
        <a:lstStyle/>
        <a:p>
          <a:endParaRPr lang="en-US"/>
        </a:p>
      </dgm:t>
    </dgm:pt>
    <dgm:pt modelId="{B0F78E7E-1DD1-4045-AC2B-1FE6A85D026B}">
      <dgm:prSet/>
      <dgm:spPr/>
      <dgm:t>
        <a:bodyPr/>
        <a:lstStyle/>
        <a:p>
          <a:r>
            <a:rPr lang="el-GR"/>
            <a:t>την κοινωνική κριτική</a:t>
          </a:r>
          <a:endParaRPr lang="en-US"/>
        </a:p>
      </dgm:t>
    </dgm:pt>
    <dgm:pt modelId="{3E9789A4-05E1-41A0-9BDA-364CECF856A0}" type="parTrans" cxnId="{15C70798-25AA-47D1-923D-DE1FD82039CD}">
      <dgm:prSet/>
      <dgm:spPr/>
      <dgm:t>
        <a:bodyPr/>
        <a:lstStyle/>
        <a:p>
          <a:endParaRPr lang="en-US"/>
        </a:p>
      </dgm:t>
    </dgm:pt>
    <dgm:pt modelId="{E5021B83-06E2-4F32-9B5A-09B671651D29}" type="sibTrans" cxnId="{15C70798-25AA-47D1-923D-DE1FD82039CD}">
      <dgm:prSet/>
      <dgm:spPr/>
      <dgm:t>
        <a:bodyPr/>
        <a:lstStyle/>
        <a:p>
          <a:endParaRPr lang="en-US"/>
        </a:p>
      </dgm:t>
    </dgm:pt>
    <dgm:pt modelId="{A1979C46-41BA-4B67-BBF0-EE8369EAFA07}">
      <dgm:prSet/>
      <dgm:spPr/>
      <dgm:t>
        <a:bodyPr/>
        <a:lstStyle/>
        <a:p>
          <a:r>
            <a:rPr lang="el-GR"/>
            <a:t>την κοινωνική δικαιοσύνη</a:t>
          </a:r>
          <a:endParaRPr lang="en-US"/>
        </a:p>
      </dgm:t>
    </dgm:pt>
    <dgm:pt modelId="{B085BDE9-B117-4E2A-AB7F-0ADD590212DE}" type="parTrans" cxnId="{8FB60604-62E9-43B6-80FE-0FF0BA2E7BF2}">
      <dgm:prSet/>
      <dgm:spPr/>
      <dgm:t>
        <a:bodyPr/>
        <a:lstStyle/>
        <a:p>
          <a:endParaRPr lang="en-US"/>
        </a:p>
      </dgm:t>
    </dgm:pt>
    <dgm:pt modelId="{4A42680E-5B68-4B9F-8FC9-8BFF4CA48CD3}" type="sibTrans" cxnId="{8FB60604-62E9-43B6-80FE-0FF0BA2E7BF2}">
      <dgm:prSet/>
      <dgm:spPr/>
      <dgm:t>
        <a:bodyPr/>
        <a:lstStyle/>
        <a:p>
          <a:endParaRPr lang="en-US"/>
        </a:p>
      </dgm:t>
    </dgm:pt>
    <dgm:pt modelId="{31347129-F668-4823-8355-8ECF9E4D995A}">
      <dgm:prSet/>
      <dgm:spPr/>
      <dgm:t>
        <a:bodyPr/>
        <a:lstStyle/>
        <a:p>
          <a:r>
            <a:rPr lang="el-GR"/>
            <a:t>την κοινωνική μέριμνα</a:t>
          </a:r>
          <a:endParaRPr lang="en-US"/>
        </a:p>
      </dgm:t>
    </dgm:pt>
    <dgm:pt modelId="{F1B46E1D-C61C-4AD1-9688-B543487AD729}" type="parTrans" cxnId="{32BA0FCE-7CCE-4013-8943-11700FA9AC2A}">
      <dgm:prSet/>
      <dgm:spPr/>
      <dgm:t>
        <a:bodyPr/>
        <a:lstStyle/>
        <a:p>
          <a:endParaRPr lang="en-US"/>
        </a:p>
      </dgm:t>
    </dgm:pt>
    <dgm:pt modelId="{88B4145B-BCA3-4E74-ACC7-368321E85B0C}" type="sibTrans" cxnId="{32BA0FCE-7CCE-4013-8943-11700FA9AC2A}">
      <dgm:prSet/>
      <dgm:spPr/>
      <dgm:t>
        <a:bodyPr/>
        <a:lstStyle/>
        <a:p>
          <a:endParaRPr lang="en-US"/>
        </a:p>
      </dgm:t>
    </dgm:pt>
    <dgm:pt modelId="{21810EED-86AB-4F5B-9F29-76B61761156C}">
      <dgm:prSet/>
      <dgm:spPr/>
      <dgm:t>
        <a:bodyPr/>
        <a:lstStyle/>
        <a:p>
          <a:r>
            <a:rPr lang="el-GR"/>
            <a:t>τη κοινωνική συμμετοχή</a:t>
          </a:r>
          <a:endParaRPr lang="en-US"/>
        </a:p>
      </dgm:t>
    </dgm:pt>
    <dgm:pt modelId="{53D99182-78C5-4866-A575-0F41E5B8915C}" type="parTrans" cxnId="{41069ED4-4BBA-4530-B413-A8E844BC6C2E}">
      <dgm:prSet/>
      <dgm:spPr/>
      <dgm:t>
        <a:bodyPr/>
        <a:lstStyle/>
        <a:p>
          <a:endParaRPr lang="en-US"/>
        </a:p>
      </dgm:t>
    </dgm:pt>
    <dgm:pt modelId="{5E5054A8-7BD6-4392-87E5-75C22F8EB006}" type="sibTrans" cxnId="{41069ED4-4BBA-4530-B413-A8E844BC6C2E}">
      <dgm:prSet/>
      <dgm:spPr/>
      <dgm:t>
        <a:bodyPr/>
        <a:lstStyle/>
        <a:p>
          <a:endParaRPr lang="en-US"/>
        </a:p>
      </dgm:t>
    </dgm:pt>
    <dgm:pt modelId="{59D8BD09-3C2A-41DE-86B4-C47C9A39A2B6}">
      <dgm:prSet/>
      <dgm:spPr/>
      <dgm:t>
        <a:bodyPr/>
        <a:lstStyle/>
        <a:p>
          <a:r>
            <a:rPr lang="el-GR" dirty="0"/>
            <a:t>τον κοινωνικό μετασχηματισμό.</a:t>
          </a:r>
          <a:endParaRPr lang="en-US" dirty="0"/>
        </a:p>
      </dgm:t>
    </dgm:pt>
    <dgm:pt modelId="{DD0B33E2-F954-4A2A-8D0A-E1F350CF56EB}" type="parTrans" cxnId="{0854559D-854E-41F3-8C3D-102E53C3367A}">
      <dgm:prSet/>
      <dgm:spPr/>
      <dgm:t>
        <a:bodyPr/>
        <a:lstStyle/>
        <a:p>
          <a:endParaRPr lang="en-US"/>
        </a:p>
      </dgm:t>
    </dgm:pt>
    <dgm:pt modelId="{460CC39E-5FF7-48A9-B70C-6AEC66BD98FB}" type="sibTrans" cxnId="{0854559D-854E-41F3-8C3D-102E53C3367A}">
      <dgm:prSet/>
      <dgm:spPr/>
      <dgm:t>
        <a:bodyPr/>
        <a:lstStyle/>
        <a:p>
          <a:endParaRPr lang="en-US"/>
        </a:p>
      </dgm:t>
    </dgm:pt>
    <dgm:pt modelId="{023D5895-7CB8-4D63-9393-63EC5EEE3550}" type="pres">
      <dgm:prSet presAssocID="{E2225391-499D-4DF2-9AB3-8844C3988C90}" presName="linear" presStyleCnt="0">
        <dgm:presLayoutVars>
          <dgm:dir/>
          <dgm:animLvl val="lvl"/>
          <dgm:resizeHandles val="exact"/>
        </dgm:presLayoutVars>
      </dgm:prSet>
      <dgm:spPr/>
      <dgm:t>
        <a:bodyPr/>
        <a:lstStyle/>
        <a:p>
          <a:endParaRPr lang="el-GR"/>
        </a:p>
      </dgm:t>
    </dgm:pt>
    <dgm:pt modelId="{2C435DCA-11CF-4129-B341-16BC13083C14}" type="pres">
      <dgm:prSet presAssocID="{B0F78E7E-1DD1-4045-AC2B-1FE6A85D026B}" presName="parentLin" presStyleCnt="0"/>
      <dgm:spPr/>
      <dgm:t>
        <a:bodyPr/>
        <a:lstStyle/>
        <a:p>
          <a:endParaRPr lang="el-GR"/>
        </a:p>
      </dgm:t>
    </dgm:pt>
    <dgm:pt modelId="{A269057B-CA98-4FB4-8666-70F5C35B5812}" type="pres">
      <dgm:prSet presAssocID="{B0F78E7E-1DD1-4045-AC2B-1FE6A85D026B}" presName="parentLeftMargin" presStyleLbl="node1" presStyleIdx="0" presStyleCnt="5"/>
      <dgm:spPr/>
      <dgm:t>
        <a:bodyPr/>
        <a:lstStyle/>
        <a:p>
          <a:endParaRPr lang="el-GR"/>
        </a:p>
      </dgm:t>
    </dgm:pt>
    <dgm:pt modelId="{5C744AA6-DCE0-47DA-BB95-FC5EFF088591}" type="pres">
      <dgm:prSet presAssocID="{B0F78E7E-1DD1-4045-AC2B-1FE6A85D026B}" presName="parentText" presStyleLbl="node1" presStyleIdx="0" presStyleCnt="5">
        <dgm:presLayoutVars>
          <dgm:chMax val="0"/>
          <dgm:bulletEnabled val="1"/>
        </dgm:presLayoutVars>
      </dgm:prSet>
      <dgm:spPr/>
      <dgm:t>
        <a:bodyPr/>
        <a:lstStyle/>
        <a:p>
          <a:endParaRPr lang="el-GR"/>
        </a:p>
      </dgm:t>
    </dgm:pt>
    <dgm:pt modelId="{0EC86971-C8DD-4C79-85A7-7EA2D00226B5}" type="pres">
      <dgm:prSet presAssocID="{B0F78E7E-1DD1-4045-AC2B-1FE6A85D026B}" presName="negativeSpace" presStyleCnt="0"/>
      <dgm:spPr/>
      <dgm:t>
        <a:bodyPr/>
        <a:lstStyle/>
        <a:p>
          <a:endParaRPr lang="el-GR"/>
        </a:p>
      </dgm:t>
    </dgm:pt>
    <dgm:pt modelId="{B8D5C5AA-123E-4D91-B10D-AF3526C10F37}" type="pres">
      <dgm:prSet presAssocID="{B0F78E7E-1DD1-4045-AC2B-1FE6A85D026B}" presName="childText" presStyleLbl="conFgAcc1" presStyleIdx="0" presStyleCnt="5">
        <dgm:presLayoutVars>
          <dgm:bulletEnabled val="1"/>
        </dgm:presLayoutVars>
      </dgm:prSet>
      <dgm:spPr/>
      <dgm:t>
        <a:bodyPr/>
        <a:lstStyle/>
        <a:p>
          <a:endParaRPr lang="el-GR"/>
        </a:p>
      </dgm:t>
    </dgm:pt>
    <dgm:pt modelId="{2C501B7B-8982-4673-994E-FB3AD1C5671E}" type="pres">
      <dgm:prSet presAssocID="{E5021B83-06E2-4F32-9B5A-09B671651D29}" presName="spaceBetweenRectangles" presStyleCnt="0"/>
      <dgm:spPr/>
      <dgm:t>
        <a:bodyPr/>
        <a:lstStyle/>
        <a:p>
          <a:endParaRPr lang="el-GR"/>
        </a:p>
      </dgm:t>
    </dgm:pt>
    <dgm:pt modelId="{24CBFA56-C433-43BF-B9BD-CDCB87A09EF0}" type="pres">
      <dgm:prSet presAssocID="{A1979C46-41BA-4B67-BBF0-EE8369EAFA07}" presName="parentLin" presStyleCnt="0"/>
      <dgm:spPr/>
      <dgm:t>
        <a:bodyPr/>
        <a:lstStyle/>
        <a:p>
          <a:endParaRPr lang="el-GR"/>
        </a:p>
      </dgm:t>
    </dgm:pt>
    <dgm:pt modelId="{6A429DD8-3D32-41D0-AECA-02BFED35F4C4}" type="pres">
      <dgm:prSet presAssocID="{A1979C46-41BA-4B67-BBF0-EE8369EAFA07}" presName="parentLeftMargin" presStyleLbl="node1" presStyleIdx="0" presStyleCnt="5"/>
      <dgm:spPr/>
      <dgm:t>
        <a:bodyPr/>
        <a:lstStyle/>
        <a:p>
          <a:endParaRPr lang="el-GR"/>
        </a:p>
      </dgm:t>
    </dgm:pt>
    <dgm:pt modelId="{8523DD5C-5C19-40DF-8EF6-078283FCF2E2}" type="pres">
      <dgm:prSet presAssocID="{A1979C46-41BA-4B67-BBF0-EE8369EAFA07}" presName="parentText" presStyleLbl="node1" presStyleIdx="1" presStyleCnt="5">
        <dgm:presLayoutVars>
          <dgm:chMax val="0"/>
          <dgm:bulletEnabled val="1"/>
        </dgm:presLayoutVars>
      </dgm:prSet>
      <dgm:spPr/>
      <dgm:t>
        <a:bodyPr/>
        <a:lstStyle/>
        <a:p>
          <a:endParaRPr lang="el-GR"/>
        </a:p>
      </dgm:t>
    </dgm:pt>
    <dgm:pt modelId="{A8C25E79-2A3C-4541-BEA7-3E796DF1A2F0}" type="pres">
      <dgm:prSet presAssocID="{A1979C46-41BA-4B67-BBF0-EE8369EAFA07}" presName="negativeSpace" presStyleCnt="0"/>
      <dgm:spPr/>
      <dgm:t>
        <a:bodyPr/>
        <a:lstStyle/>
        <a:p>
          <a:endParaRPr lang="el-GR"/>
        </a:p>
      </dgm:t>
    </dgm:pt>
    <dgm:pt modelId="{E59C1E92-9792-41F8-A4DE-76FA51F67260}" type="pres">
      <dgm:prSet presAssocID="{A1979C46-41BA-4B67-BBF0-EE8369EAFA07}" presName="childText" presStyleLbl="conFgAcc1" presStyleIdx="1" presStyleCnt="5">
        <dgm:presLayoutVars>
          <dgm:bulletEnabled val="1"/>
        </dgm:presLayoutVars>
      </dgm:prSet>
      <dgm:spPr/>
      <dgm:t>
        <a:bodyPr/>
        <a:lstStyle/>
        <a:p>
          <a:endParaRPr lang="el-GR"/>
        </a:p>
      </dgm:t>
    </dgm:pt>
    <dgm:pt modelId="{FD498D10-76E1-4181-AA1E-EE8CB5C50513}" type="pres">
      <dgm:prSet presAssocID="{4A42680E-5B68-4B9F-8FC9-8BFF4CA48CD3}" presName="spaceBetweenRectangles" presStyleCnt="0"/>
      <dgm:spPr/>
      <dgm:t>
        <a:bodyPr/>
        <a:lstStyle/>
        <a:p>
          <a:endParaRPr lang="el-GR"/>
        </a:p>
      </dgm:t>
    </dgm:pt>
    <dgm:pt modelId="{F9114608-DA4D-4535-93F8-A885EBD8B5C9}" type="pres">
      <dgm:prSet presAssocID="{31347129-F668-4823-8355-8ECF9E4D995A}" presName="parentLin" presStyleCnt="0"/>
      <dgm:spPr/>
      <dgm:t>
        <a:bodyPr/>
        <a:lstStyle/>
        <a:p>
          <a:endParaRPr lang="el-GR"/>
        </a:p>
      </dgm:t>
    </dgm:pt>
    <dgm:pt modelId="{59E61682-8C33-4A44-B8DF-FCDB971D6128}" type="pres">
      <dgm:prSet presAssocID="{31347129-F668-4823-8355-8ECF9E4D995A}" presName="parentLeftMargin" presStyleLbl="node1" presStyleIdx="1" presStyleCnt="5"/>
      <dgm:spPr/>
      <dgm:t>
        <a:bodyPr/>
        <a:lstStyle/>
        <a:p>
          <a:endParaRPr lang="el-GR"/>
        </a:p>
      </dgm:t>
    </dgm:pt>
    <dgm:pt modelId="{A28E9616-2676-4805-AD0B-E449F57187B6}" type="pres">
      <dgm:prSet presAssocID="{31347129-F668-4823-8355-8ECF9E4D995A}" presName="parentText" presStyleLbl="node1" presStyleIdx="2" presStyleCnt="5" custLinFactNeighborY="8260">
        <dgm:presLayoutVars>
          <dgm:chMax val="0"/>
          <dgm:bulletEnabled val="1"/>
        </dgm:presLayoutVars>
      </dgm:prSet>
      <dgm:spPr/>
      <dgm:t>
        <a:bodyPr/>
        <a:lstStyle/>
        <a:p>
          <a:endParaRPr lang="el-GR"/>
        </a:p>
      </dgm:t>
    </dgm:pt>
    <dgm:pt modelId="{F3AB815F-CDAA-4C88-ABDB-5B84B814D3BD}" type="pres">
      <dgm:prSet presAssocID="{31347129-F668-4823-8355-8ECF9E4D995A}" presName="negativeSpace" presStyleCnt="0"/>
      <dgm:spPr/>
      <dgm:t>
        <a:bodyPr/>
        <a:lstStyle/>
        <a:p>
          <a:endParaRPr lang="el-GR"/>
        </a:p>
      </dgm:t>
    </dgm:pt>
    <dgm:pt modelId="{9A829656-9CB8-4BE4-A3FF-253E8CBB631C}" type="pres">
      <dgm:prSet presAssocID="{31347129-F668-4823-8355-8ECF9E4D995A}" presName="childText" presStyleLbl="conFgAcc1" presStyleIdx="2" presStyleCnt="5">
        <dgm:presLayoutVars>
          <dgm:bulletEnabled val="1"/>
        </dgm:presLayoutVars>
      </dgm:prSet>
      <dgm:spPr/>
      <dgm:t>
        <a:bodyPr/>
        <a:lstStyle/>
        <a:p>
          <a:endParaRPr lang="el-GR"/>
        </a:p>
      </dgm:t>
    </dgm:pt>
    <dgm:pt modelId="{3E915627-8B2F-43D2-8B62-2753DDA753D3}" type="pres">
      <dgm:prSet presAssocID="{88B4145B-BCA3-4E74-ACC7-368321E85B0C}" presName="spaceBetweenRectangles" presStyleCnt="0"/>
      <dgm:spPr/>
      <dgm:t>
        <a:bodyPr/>
        <a:lstStyle/>
        <a:p>
          <a:endParaRPr lang="el-GR"/>
        </a:p>
      </dgm:t>
    </dgm:pt>
    <dgm:pt modelId="{3347A791-7344-486E-A537-7D2619D1E0C7}" type="pres">
      <dgm:prSet presAssocID="{21810EED-86AB-4F5B-9F29-76B61761156C}" presName="parentLin" presStyleCnt="0"/>
      <dgm:spPr/>
      <dgm:t>
        <a:bodyPr/>
        <a:lstStyle/>
        <a:p>
          <a:endParaRPr lang="el-GR"/>
        </a:p>
      </dgm:t>
    </dgm:pt>
    <dgm:pt modelId="{1D20A2FA-6712-492A-BC53-FEDAD7524CBF}" type="pres">
      <dgm:prSet presAssocID="{21810EED-86AB-4F5B-9F29-76B61761156C}" presName="parentLeftMargin" presStyleLbl="node1" presStyleIdx="2" presStyleCnt="5"/>
      <dgm:spPr/>
      <dgm:t>
        <a:bodyPr/>
        <a:lstStyle/>
        <a:p>
          <a:endParaRPr lang="el-GR"/>
        </a:p>
      </dgm:t>
    </dgm:pt>
    <dgm:pt modelId="{A566BB88-3317-4CBA-A8A0-588E06D229CC}" type="pres">
      <dgm:prSet presAssocID="{21810EED-86AB-4F5B-9F29-76B61761156C}" presName="parentText" presStyleLbl="node1" presStyleIdx="3" presStyleCnt="5">
        <dgm:presLayoutVars>
          <dgm:chMax val="0"/>
          <dgm:bulletEnabled val="1"/>
        </dgm:presLayoutVars>
      </dgm:prSet>
      <dgm:spPr/>
      <dgm:t>
        <a:bodyPr/>
        <a:lstStyle/>
        <a:p>
          <a:endParaRPr lang="el-GR"/>
        </a:p>
      </dgm:t>
    </dgm:pt>
    <dgm:pt modelId="{488A13AE-50D7-4FA9-B4DD-00C72AB37793}" type="pres">
      <dgm:prSet presAssocID="{21810EED-86AB-4F5B-9F29-76B61761156C}" presName="negativeSpace" presStyleCnt="0"/>
      <dgm:spPr/>
      <dgm:t>
        <a:bodyPr/>
        <a:lstStyle/>
        <a:p>
          <a:endParaRPr lang="el-GR"/>
        </a:p>
      </dgm:t>
    </dgm:pt>
    <dgm:pt modelId="{F727A020-8D2B-4661-9B3E-4A87D90DFEDA}" type="pres">
      <dgm:prSet presAssocID="{21810EED-86AB-4F5B-9F29-76B61761156C}" presName="childText" presStyleLbl="conFgAcc1" presStyleIdx="3" presStyleCnt="5">
        <dgm:presLayoutVars>
          <dgm:bulletEnabled val="1"/>
        </dgm:presLayoutVars>
      </dgm:prSet>
      <dgm:spPr/>
      <dgm:t>
        <a:bodyPr/>
        <a:lstStyle/>
        <a:p>
          <a:endParaRPr lang="el-GR"/>
        </a:p>
      </dgm:t>
    </dgm:pt>
    <dgm:pt modelId="{1C56A79D-4071-4092-876B-6DC010DA48AB}" type="pres">
      <dgm:prSet presAssocID="{5E5054A8-7BD6-4392-87E5-75C22F8EB006}" presName="spaceBetweenRectangles" presStyleCnt="0"/>
      <dgm:spPr/>
      <dgm:t>
        <a:bodyPr/>
        <a:lstStyle/>
        <a:p>
          <a:endParaRPr lang="el-GR"/>
        </a:p>
      </dgm:t>
    </dgm:pt>
    <dgm:pt modelId="{432B93FE-8E89-4FEC-8580-1C2ADDD420C7}" type="pres">
      <dgm:prSet presAssocID="{59D8BD09-3C2A-41DE-86B4-C47C9A39A2B6}" presName="parentLin" presStyleCnt="0"/>
      <dgm:spPr/>
      <dgm:t>
        <a:bodyPr/>
        <a:lstStyle/>
        <a:p>
          <a:endParaRPr lang="el-GR"/>
        </a:p>
      </dgm:t>
    </dgm:pt>
    <dgm:pt modelId="{C3D45F81-5F19-4BCD-B55B-1DF1D4B75648}" type="pres">
      <dgm:prSet presAssocID="{59D8BD09-3C2A-41DE-86B4-C47C9A39A2B6}" presName="parentLeftMargin" presStyleLbl="node1" presStyleIdx="3" presStyleCnt="5"/>
      <dgm:spPr/>
      <dgm:t>
        <a:bodyPr/>
        <a:lstStyle/>
        <a:p>
          <a:endParaRPr lang="el-GR"/>
        </a:p>
      </dgm:t>
    </dgm:pt>
    <dgm:pt modelId="{48FC2E94-3265-43BA-A474-4E6B4915FA29}" type="pres">
      <dgm:prSet presAssocID="{59D8BD09-3C2A-41DE-86B4-C47C9A39A2B6}" presName="parentText" presStyleLbl="node1" presStyleIdx="4" presStyleCnt="5">
        <dgm:presLayoutVars>
          <dgm:chMax val="0"/>
          <dgm:bulletEnabled val="1"/>
        </dgm:presLayoutVars>
      </dgm:prSet>
      <dgm:spPr/>
      <dgm:t>
        <a:bodyPr/>
        <a:lstStyle/>
        <a:p>
          <a:endParaRPr lang="el-GR"/>
        </a:p>
      </dgm:t>
    </dgm:pt>
    <dgm:pt modelId="{2A6C5CF8-89AB-4863-86E4-A2C74C429C2B}" type="pres">
      <dgm:prSet presAssocID="{59D8BD09-3C2A-41DE-86B4-C47C9A39A2B6}" presName="negativeSpace" presStyleCnt="0"/>
      <dgm:spPr/>
      <dgm:t>
        <a:bodyPr/>
        <a:lstStyle/>
        <a:p>
          <a:endParaRPr lang="el-GR"/>
        </a:p>
      </dgm:t>
    </dgm:pt>
    <dgm:pt modelId="{447831D1-3E74-4656-B7B4-DD850FD4CE0B}" type="pres">
      <dgm:prSet presAssocID="{59D8BD09-3C2A-41DE-86B4-C47C9A39A2B6}" presName="childText" presStyleLbl="conFgAcc1" presStyleIdx="4" presStyleCnt="5">
        <dgm:presLayoutVars>
          <dgm:bulletEnabled val="1"/>
        </dgm:presLayoutVars>
      </dgm:prSet>
      <dgm:spPr/>
      <dgm:t>
        <a:bodyPr/>
        <a:lstStyle/>
        <a:p>
          <a:endParaRPr lang="el-GR"/>
        </a:p>
      </dgm:t>
    </dgm:pt>
  </dgm:ptLst>
  <dgm:cxnLst>
    <dgm:cxn modelId="{41069ED4-4BBA-4530-B413-A8E844BC6C2E}" srcId="{E2225391-499D-4DF2-9AB3-8844C3988C90}" destId="{21810EED-86AB-4F5B-9F29-76B61761156C}" srcOrd="3" destOrd="0" parTransId="{53D99182-78C5-4866-A575-0F41E5B8915C}" sibTransId="{5E5054A8-7BD6-4392-87E5-75C22F8EB006}"/>
    <dgm:cxn modelId="{9A60E523-3088-4158-8632-9020110F53CD}" type="presOf" srcId="{21810EED-86AB-4F5B-9F29-76B61761156C}" destId="{1D20A2FA-6712-492A-BC53-FEDAD7524CBF}" srcOrd="0" destOrd="0" presId="urn:microsoft.com/office/officeart/2005/8/layout/list1"/>
    <dgm:cxn modelId="{09F86479-1A07-4BC4-B762-962C46AA7773}" type="presOf" srcId="{B0F78E7E-1DD1-4045-AC2B-1FE6A85D026B}" destId="{A269057B-CA98-4FB4-8666-70F5C35B5812}" srcOrd="0" destOrd="0" presId="urn:microsoft.com/office/officeart/2005/8/layout/list1"/>
    <dgm:cxn modelId="{8FB60604-62E9-43B6-80FE-0FF0BA2E7BF2}" srcId="{E2225391-499D-4DF2-9AB3-8844C3988C90}" destId="{A1979C46-41BA-4B67-BBF0-EE8369EAFA07}" srcOrd="1" destOrd="0" parTransId="{B085BDE9-B117-4E2A-AB7F-0ADD590212DE}" sibTransId="{4A42680E-5B68-4B9F-8FC9-8BFF4CA48CD3}"/>
    <dgm:cxn modelId="{3A8AB8FC-23DC-4674-BD66-D73C21B473D7}" type="presOf" srcId="{59D8BD09-3C2A-41DE-86B4-C47C9A39A2B6}" destId="{48FC2E94-3265-43BA-A474-4E6B4915FA29}" srcOrd="1" destOrd="0" presId="urn:microsoft.com/office/officeart/2005/8/layout/list1"/>
    <dgm:cxn modelId="{E4971A88-E09B-491C-9EAF-12B912558796}" type="presOf" srcId="{21810EED-86AB-4F5B-9F29-76B61761156C}" destId="{A566BB88-3317-4CBA-A8A0-588E06D229CC}" srcOrd="1" destOrd="0" presId="urn:microsoft.com/office/officeart/2005/8/layout/list1"/>
    <dgm:cxn modelId="{2313755D-7A52-4C85-A021-B581709C4CBB}" type="presOf" srcId="{E2225391-499D-4DF2-9AB3-8844C3988C90}" destId="{023D5895-7CB8-4D63-9393-63EC5EEE3550}" srcOrd="0" destOrd="0" presId="urn:microsoft.com/office/officeart/2005/8/layout/list1"/>
    <dgm:cxn modelId="{F774B5EA-AC68-4929-A868-85AB28224BFA}" type="presOf" srcId="{31347129-F668-4823-8355-8ECF9E4D995A}" destId="{A28E9616-2676-4805-AD0B-E449F57187B6}" srcOrd="1" destOrd="0" presId="urn:microsoft.com/office/officeart/2005/8/layout/list1"/>
    <dgm:cxn modelId="{9A8F9B40-3032-4690-B377-0CB745771EA7}" type="presOf" srcId="{31347129-F668-4823-8355-8ECF9E4D995A}" destId="{59E61682-8C33-4A44-B8DF-FCDB971D6128}" srcOrd="0" destOrd="0" presId="urn:microsoft.com/office/officeart/2005/8/layout/list1"/>
    <dgm:cxn modelId="{43A93E10-F09C-43D7-8098-3E4067C9249E}" type="presOf" srcId="{59D8BD09-3C2A-41DE-86B4-C47C9A39A2B6}" destId="{C3D45F81-5F19-4BCD-B55B-1DF1D4B75648}" srcOrd="0" destOrd="0" presId="urn:microsoft.com/office/officeart/2005/8/layout/list1"/>
    <dgm:cxn modelId="{EF781649-F65B-4788-8C00-D095413E2E47}" type="presOf" srcId="{A1979C46-41BA-4B67-BBF0-EE8369EAFA07}" destId="{6A429DD8-3D32-41D0-AECA-02BFED35F4C4}" srcOrd="0" destOrd="0" presId="urn:microsoft.com/office/officeart/2005/8/layout/list1"/>
    <dgm:cxn modelId="{32BA0FCE-7CCE-4013-8943-11700FA9AC2A}" srcId="{E2225391-499D-4DF2-9AB3-8844C3988C90}" destId="{31347129-F668-4823-8355-8ECF9E4D995A}" srcOrd="2" destOrd="0" parTransId="{F1B46E1D-C61C-4AD1-9688-B543487AD729}" sibTransId="{88B4145B-BCA3-4E74-ACC7-368321E85B0C}"/>
    <dgm:cxn modelId="{7C5F3299-1F7D-413E-A8B2-BA2566513C15}" type="presOf" srcId="{A1979C46-41BA-4B67-BBF0-EE8369EAFA07}" destId="{8523DD5C-5C19-40DF-8EF6-078283FCF2E2}" srcOrd="1" destOrd="0" presId="urn:microsoft.com/office/officeart/2005/8/layout/list1"/>
    <dgm:cxn modelId="{0854559D-854E-41F3-8C3D-102E53C3367A}" srcId="{E2225391-499D-4DF2-9AB3-8844C3988C90}" destId="{59D8BD09-3C2A-41DE-86B4-C47C9A39A2B6}" srcOrd="4" destOrd="0" parTransId="{DD0B33E2-F954-4A2A-8D0A-E1F350CF56EB}" sibTransId="{460CC39E-5FF7-48A9-B70C-6AEC66BD98FB}"/>
    <dgm:cxn modelId="{15C70798-25AA-47D1-923D-DE1FD82039CD}" srcId="{E2225391-499D-4DF2-9AB3-8844C3988C90}" destId="{B0F78E7E-1DD1-4045-AC2B-1FE6A85D026B}" srcOrd="0" destOrd="0" parTransId="{3E9789A4-05E1-41A0-9BDA-364CECF856A0}" sibTransId="{E5021B83-06E2-4F32-9B5A-09B671651D29}"/>
    <dgm:cxn modelId="{48CF693A-6A83-4B70-B7F7-B8D17118BB5C}" type="presOf" srcId="{B0F78E7E-1DD1-4045-AC2B-1FE6A85D026B}" destId="{5C744AA6-DCE0-47DA-BB95-FC5EFF088591}" srcOrd="1" destOrd="0" presId="urn:microsoft.com/office/officeart/2005/8/layout/list1"/>
    <dgm:cxn modelId="{22D89C07-84CC-4DA1-A8A2-EECD7906E819}" type="presParOf" srcId="{023D5895-7CB8-4D63-9393-63EC5EEE3550}" destId="{2C435DCA-11CF-4129-B341-16BC13083C14}" srcOrd="0" destOrd="0" presId="urn:microsoft.com/office/officeart/2005/8/layout/list1"/>
    <dgm:cxn modelId="{C7AE3796-16B5-41A8-81F5-5D461787EA34}" type="presParOf" srcId="{2C435DCA-11CF-4129-B341-16BC13083C14}" destId="{A269057B-CA98-4FB4-8666-70F5C35B5812}" srcOrd="0" destOrd="0" presId="urn:microsoft.com/office/officeart/2005/8/layout/list1"/>
    <dgm:cxn modelId="{6A71B45E-BF61-4CA1-8D18-6BBB9D92B7AC}" type="presParOf" srcId="{2C435DCA-11CF-4129-B341-16BC13083C14}" destId="{5C744AA6-DCE0-47DA-BB95-FC5EFF088591}" srcOrd="1" destOrd="0" presId="urn:microsoft.com/office/officeart/2005/8/layout/list1"/>
    <dgm:cxn modelId="{D47D4AF0-9F90-40A5-86F4-25CA7A92F014}" type="presParOf" srcId="{023D5895-7CB8-4D63-9393-63EC5EEE3550}" destId="{0EC86971-C8DD-4C79-85A7-7EA2D00226B5}" srcOrd="1" destOrd="0" presId="urn:microsoft.com/office/officeart/2005/8/layout/list1"/>
    <dgm:cxn modelId="{0E5639E4-65BA-4B0A-9271-2A6EA204EBE6}" type="presParOf" srcId="{023D5895-7CB8-4D63-9393-63EC5EEE3550}" destId="{B8D5C5AA-123E-4D91-B10D-AF3526C10F37}" srcOrd="2" destOrd="0" presId="urn:microsoft.com/office/officeart/2005/8/layout/list1"/>
    <dgm:cxn modelId="{AE388120-93FA-4A72-9B2D-FE1FC9EF8A49}" type="presParOf" srcId="{023D5895-7CB8-4D63-9393-63EC5EEE3550}" destId="{2C501B7B-8982-4673-994E-FB3AD1C5671E}" srcOrd="3" destOrd="0" presId="urn:microsoft.com/office/officeart/2005/8/layout/list1"/>
    <dgm:cxn modelId="{8C6A91BA-8ECD-49A8-9665-E9EE0815BC42}" type="presParOf" srcId="{023D5895-7CB8-4D63-9393-63EC5EEE3550}" destId="{24CBFA56-C433-43BF-B9BD-CDCB87A09EF0}" srcOrd="4" destOrd="0" presId="urn:microsoft.com/office/officeart/2005/8/layout/list1"/>
    <dgm:cxn modelId="{61C83CC0-DC53-4881-A813-4132B7D5EA8A}" type="presParOf" srcId="{24CBFA56-C433-43BF-B9BD-CDCB87A09EF0}" destId="{6A429DD8-3D32-41D0-AECA-02BFED35F4C4}" srcOrd="0" destOrd="0" presId="urn:microsoft.com/office/officeart/2005/8/layout/list1"/>
    <dgm:cxn modelId="{C2E6C7A3-430E-489F-A2AF-E3BE000632DC}" type="presParOf" srcId="{24CBFA56-C433-43BF-B9BD-CDCB87A09EF0}" destId="{8523DD5C-5C19-40DF-8EF6-078283FCF2E2}" srcOrd="1" destOrd="0" presId="urn:microsoft.com/office/officeart/2005/8/layout/list1"/>
    <dgm:cxn modelId="{38A02420-F05F-4D8F-B019-110363730295}" type="presParOf" srcId="{023D5895-7CB8-4D63-9393-63EC5EEE3550}" destId="{A8C25E79-2A3C-4541-BEA7-3E796DF1A2F0}" srcOrd="5" destOrd="0" presId="urn:microsoft.com/office/officeart/2005/8/layout/list1"/>
    <dgm:cxn modelId="{E4779B91-B50B-46A4-8AFF-8393CD7606CB}" type="presParOf" srcId="{023D5895-7CB8-4D63-9393-63EC5EEE3550}" destId="{E59C1E92-9792-41F8-A4DE-76FA51F67260}" srcOrd="6" destOrd="0" presId="urn:microsoft.com/office/officeart/2005/8/layout/list1"/>
    <dgm:cxn modelId="{06080965-1E9D-4489-B600-19BF0BB30CB7}" type="presParOf" srcId="{023D5895-7CB8-4D63-9393-63EC5EEE3550}" destId="{FD498D10-76E1-4181-AA1E-EE8CB5C50513}" srcOrd="7" destOrd="0" presId="urn:microsoft.com/office/officeart/2005/8/layout/list1"/>
    <dgm:cxn modelId="{ECD32F02-6C5A-4E8B-8FC6-4B8977F88B5F}" type="presParOf" srcId="{023D5895-7CB8-4D63-9393-63EC5EEE3550}" destId="{F9114608-DA4D-4535-93F8-A885EBD8B5C9}" srcOrd="8" destOrd="0" presId="urn:microsoft.com/office/officeart/2005/8/layout/list1"/>
    <dgm:cxn modelId="{D1C97FAB-2709-4C83-B222-7DB363BA7216}" type="presParOf" srcId="{F9114608-DA4D-4535-93F8-A885EBD8B5C9}" destId="{59E61682-8C33-4A44-B8DF-FCDB971D6128}" srcOrd="0" destOrd="0" presId="urn:microsoft.com/office/officeart/2005/8/layout/list1"/>
    <dgm:cxn modelId="{C0393E9D-04FC-4B9E-B458-039F0996E940}" type="presParOf" srcId="{F9114608-DA4D-4535-93F8-A885EBD8B5C9}" destId="{A28E9616-2676-4805-AD0B-E449F57187B6}" srcOrd="1" destOrd="0" presId="urn:microsoft.com/office/officeart/2005/8/layout/list1"/>
    <dgm:cxn modelId="{9B06A0BE-61F3-4314-912E-C588118D6ED0}" type="presParOf" srcId="{023D5895-7CB8-4D63-9393-63EC5EEE3550}" destId="{F3AB815F-CDAA-4C88-ABDB-5B84B814D3BD}" srcOrd="9" destOrd="0" presId="urn:microsoft.com/office/officeart/2005/8/layout/list1"/>
    <dgm:cxn modelId="{98A2B89F-370F-43D5-B99A-9FE369D13CFE}" type="presParOf" srcId="{023D5895-7CB8-4D63-9393-63EC5EEE3550}" destId="{9A829656-9CB8-4BE4-A3FF-253E8CBB631C}" srcOrd="10" destOrd="0" presId="urn:microsoft.com/office/officeart/2005/8/layout/list1"/>
    <dgm:cxn modelId="{6BB45E58-EDF3-490A-86FC-4DA4FDAC0FDA}" type="presParOf" srcId="{023D5895-7CB8-4D63-9393-63EC5EEE3550}" destId="{3E915627-8B2F-43D2-8B62-2753DDA753D3}" srcOrd="11" destOrd="0" presId="urn:microsoft.com/office/officeart/2005/8/layout/list1"/>
    <dgm:cxn modelId="{75863A46-17A7-4C2C-A4C1-D1702467E14C}" type="presParOf" srcId="{023D5895-7CB8-4D63-9393-63EC5EEE3550}" destId="{3347A791-7344-486E-A537-7D2619D1E0C7}" srcOrd="12" destOrd="0" presId="urn:microsoft.com/office/officeart/2005/8/layout/list1"/>
    <dgm:cxn modelId="{36DEE341-3544-48CF-94A0-2A3D6C5A3E91}" type="presParOf" srcId="{3347A791-7344-486E-A537-7D2619D1E0C7}" destId="{1D20A2FA-6712-492A-BC53-FEDAD7524CBF}" srcOrd="0" destOrd="0" presId="urn:microsoft.com/office/officeart/2005/8/layout/list1"/>
    <dgm:cxn modelId="{D15E7EAB-3AA9-4001-AD53-FC43F88F280F}" type="presParOf" srcId="{3347A791-7344-486E-A537-7D2619D1E0C7}" destId="{A566BB88-3317-4CBA-A8A0-588E06D229CC}" srcOrd="1" destOrd="0" presId="urn:microsoft.com/office/officeart/2005/8/layout/list1"/>
    <dgm:cxn modelId="{8693424D-7BFA-4BBD-AA84-3F1491ADEDAE}" type="presParOf" srcId="{023D5895-7CB8-4D63-9393-63EC5EEE3550}" destId="{488A13AE-50D7-4FA9-B4DD-00C72AB37793}" srcOrd="13" destOrd="0" presId="urn:microsoft.com/office/officeart/2005/8/layout/list1"/>
    <dgm:cxn modelId="{36E86E55-01A8-4547-A58E-4C046668F628}" type="presParOf" srcId="{023D5895-7CB8-4D63-9393-63EC5EEE3550}" destId="{F727A020-8D2B-4661-9B3E-4A87D90DFEDA}" srcOrd="14" destOrd="0" presId="urn:microsoft.com/office/officeart/2005/8/layout/list1"/>
    <dgm:cxn modelId="{FFB5826E-475A-4B2C-8DFF-F0445593A572}" type="presParOf" srcId="{023D5895-7CB8-4D63-9393-63EC5EEE3550}" destId="{1C56A79D-4071-4092-876B-6DC010DA48AB}" srcOrd="15" destOrd="0" presId="urn:microsoft.com/office/officeart/2005/8/layout/list1"/>
    <dgm:cxn modelId="{EBCD50B9-6C05-4482-9A07-A3200616D4CD}" type="presParOf" srcId="{023D5895-7CB8-4D63-9393-63EC5EEE3550}" destId="{432B93FE-8E89-4FEC-8580-1C2ADDD420C7}" srcOrd="16" destOrd="0" presId="urn:microsoft.com/office/officeart/2005/8/layout/list1"/>
    <dgm:cxn modelId="{54086BBF-C9D0-49C6-BDD3-5D21C1370F32}" type="presParOf" srcId="{432B93FE-8E89-4FEC-8580-1C2ADDD420C7}" destId="{C3D45F81-5F19-4BCD-B55B-1DF1D4B75648}" srcOrd="0" destOrd="0" presId="urn:microsoft.com/office/officeart/2005/8/layout/list1"/>
    <dgm:cxn modelId="{BFB91E11-ADAC-446C-9143-302FDF47F37A}" type="presParOf" srcId="{432B93FE-8E89-4FEC-8580-1C2ADDD420C7}" destId="{48FC2E94-3265-43BA-A474-4E6B4915FA29}" srcOrd="1" destOrd="0" presId="urn:microsoft.com/office/officeart/2005/8/layout/list1"/>
    <dgm:cxn modelId="{7F24C18E-4839-4266-B1F4-1891F836E78E}" type="presParOf" srcId="{023D5895-7CB8-4D63-9393-63EC5EEE3550}" destId="{2A6C5CF8-89AB-4863-86E4-A2C74C429C2B}" srcOrd="17" destOrd="0" presId="urn:microsoft.com/office/officeart/2005/8/layout/list1"/>
    <dgm:cxn modelId="{7A4B8527-CA36-4C31-B489-B6BF75BB6ACC}" type="presParOf" srcId="{023D5895-7CB8-4D63-9393-63EC5EEE3550}" destId="{447831D1-3E74-4656-B7B4-DD850FD4CE0B}"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199F34-3E41-43DD-8E8A-84CFEBE5A748}" type="doc">
      <dgm:prSet loTypeId="urn:microsoft.com/office/officeart/2005/8/layout/vList2" loCatId="list" qsTypeId="urn:microsoft.com/office/officeart/2005/8/quickstyle/simple4" qsCatId="simple" csTypeId="urn:microsoft.com/office/officeart/2005/8/colors/colorful1" csCatId="colorful" phldr="1"/>
      <dgm:spPr/>
      <dgm:t>
        <a:bodyPr/>
        <a:lstStyle/>
        <a:p>
          <a:endParaRPr lang="en-US"/>
        </a:p>
      </dgm:t>
    </dgm:pt>
    <dgm:pt modelId="{DC9C01EF-80B7-4F5A-9975-7B1053F39623}">
      <dgm:prSet/>
      <dgm:spPr/>
      <dgm:t>
        <a:bodyPr/>
        <a:lstStyle/>
        <a:p>
          <a:r>
            <a:rPr lang="el-GR" dirty="0"/>
            <a:t>Ενίσχυση του ρόλου της εκπαίδευσης και της Παιδαγωγικής (ενδυνάμωση και μετασχηματισμός κοινωνίας)</a:t>
          </a:r>
          <a:endParaRPr lang="en-US" dirty="0"/>
        </a:p>
      </dgm:t>
    </dgm:pt>
    <dgm:pt modelId="{99EBFDE8-E87A-4422-A3DE-B878F8D89E0D}" type="parTrans" cxnId="{A4F4A61B-193D-4478-B851-2CE88FAFD679}">
      <dgm:prSet/>
      <dgm:spPr/>
      <dgm:t>
        <a:bodyPr/>
        <a:lstStyle/>
        <a:p>
          <a:endParaRPr lang="en-US"/>
        </a:p>
      </dgm:t>
    </dgm:pt>
    <dgm:pt modelId="{4B05BC85-AA2E-40A8-9256-611F97DB3112}" type="sibTrans" cxnId="{A4F4A61B-193D-4478-B851-2CE88FAFD679}">
      <dgm:prSet/>
      <dgm:spPr/>
      <dgm:t>
        <a:bodyPr/>
        <a:lstStyle/>
        <a:p>
          <a:endParaRPr lang="en-US"/>
        </a:p>
      </dgm:t>
    </dgm:pt>
    <dgm:pt modelId="{B6CEAF16-77CD-4C2B-A73B-78F75D622B66}">
      <dgm:prSet/>
      <dgm:spPr/>
      <dgm:t>
        <a:bodyPr/>
        <a:lstStyle/>
        <a:p>
          <a:r>
            <a:rPr lang="el-GR"/>
            <a:t>Εκπαίδευση για όλους χωρίς διακρίσεις (κοινωνική χειραφέτηση, ανεξαρτητοποίηση, κοινωνική βελτίωση, ανάπτυξη και αλλαγή)</a:t>
          </a:r>
          <a:endParaRPr lang="en-US"/>
        </a:p>
      </dgm:t>
    </dgm:pt>
    <dgm:pt modelId="{2FB5B01E-B506-4493-8115-BBB1A07DB4D4}" type="parTrans" cxnId="{897D304C-E6D8-4F61-AB46-7923C030851D}">
      <dgm:prSet/>
      <dgm:spPr/>
      <dgm:t>
        <a:bodyPr/>
        <a:lstStyle/>
        <a:p>
          <a:endParaRPr lang="en-US"/>
        </a:p>
      </dgm:t>
    </dgm:pt>
    <dgm:pt modelId="{192D4F70-9D63-4F62-B6FE-1FD02E18A9CA}" type="sibTrans" cxnId="{897D304C-E6D8-4F61-AB46-7923C030851D}">
      <dgm:prSet/>
      <dgm:spPr/>
      <dgm:t>
        <a:bodyPr/>
        <a:lstStyle/>
        <a:p>
          <a:endParaRPr lang="en-US"/>
        </a:p>
      </dgm:t>
    </dgm:pt>
    <dgm:pt modelId="{5F406F81-114A-4EAF-A3B8-D5BB8A082EFD}">
      <dgm:prSet/>
      <dgm:spPr/>
      <dgm:t>
        <a:bodyPr/>
        <a:lstStyle/>
        <a:p>
          <a:r>
            <a:rPr lang="el-GR"/>
            <a:t>Κοινωνικοποίηση όλων των παιδιών  και των νέων</a:t>
          </a:r>
          <a:endParaRPr lang="en-US"/>
        </a:p>
      </dgm:t>
    </dgm:pt>
    <dgm:pt modelId="{E6A399DB-0863-46EA-AA55-2A53A1F5B033}" type="parTrans" cxnId="{6D52D2EE-4D58-440A-BE8A-B60AFBB77DA9}">
      <dgm:prSet/>
      <dgm:spPr/>
      <dgm:t>
        <a:bodyPr/>
        <a:lstStyle/>
        <a:p>
          <a:endParaRPr lang="en-US"/>
        </a:p>
      </dgm:t>
    </dgm:pt>
    <dgm:pt modelId="{9AF93014-23D9-44C3-8066-37A4312AAC98}" type="sibTrans" cxnId="{6D52D2EE-4D58-440A-BE8A-B60AFBB77DA9}">
      <dgm:prSet/>
      <dgm:spPr/>
      <dgm:t>
        <a:bodyPr/>
        <a:lstStyle/>
        <a:p>
          <a:endParaRPr lang="en-US"/>
        </a:p>
      </dgm:t>
    </dgm:pt>
    <dgm:pt modelId="{E5A98ADA-735C-4E13-A635-C6A1B5C7B4C5}">
      <dgm:prSet/>
      <dgm:spPr/>
      <dgm:t>
        <a:bodyPr/>
        <a:lstStyle/>
        <a:p>
          <a:r>
            <a:rPr lang="el-GR"/>
            <a:t>Προστασία των παιδιών από κάθε μορφή εργασιακής εκμετάλλευσης</a:t>
          </a:r>
          <a:endParaRPr lang="en-US"/>
        </a:p>
      </dgm:t>
    </dgm:pt>
    <dgm:pt modelId="{EB10F8C9-0774-40E5-B0C6-7F3793CA740C}" type="parTrans" cxnId="{45C0077A-8398-4612-864E-AB34C8E87956}">
      <dgm:prSet/>
      <dgm:spPr/>
      <dgm:t>
        <a:bodyPr/>
        <a:lstStyle/>
        <a:p>
          <a:endParaRPr lang="en-US"/>
        </a:p>
      </dgm:t>
    </dgm:pt>
    <dgm:pt modelId="{251062C0-E99A-4684-98AF-9B023AAB404C}" type="sibTrans" cxnId="{45C0077A-8398-4612-864E-AB34C8E87956}">
      <dgm:prSet/>
      <dgm:spPr/>
      <dgm:t>
        <a:bodyPr/>
        <a:lstStyle/>
        <a:p>
          <a:endParaRPr lang="en-US"/>
        </a:p>
      </dgm:t>
    </dgm:pt>
    <dgm:pt modelId="{31C273E2-26B2-487A-AA4E-E4CD1BC4B6D2}">
      <dgm:prSet/>
      <dgm:spPr/>
      <dgm:t>
        <a:bodyPr/>
        <a:lstStyle/>
        <a:p>
          <a:r>
            <a:rPr lang="el-GR"/>
            <a:t>Ενίσχυση κάθε παιδιού χωρίς προνόμια</a:t>
          </a:r>
          <a:endParaRPr lang="en-US"/>
        </a:p>
      </dgm:t>
    </dgm:pt>
    <dgm:pt modelId="{3892574E-38D2-442B-8DEB-1591D5D88FC4}" type="parTrans" cxnId="{A7D74857-F04E-4241-BBC2-976EB04654B6}">
      <dgm:prSet/>
      <dgm:spPr/>
      <dgm:t>
        <a:bodyPr/>
        <a:lstStyle/>
        <a:p>
          <a:endParaRPr lang="en-US"/>
        </a:p>
      </dgm:t>
    </dgm:pt>
    <dgm:pt modelId="{A02A6432-069A-4DB3-A869-DB015A96041C}" type="sibTrans" cxnId="{A7D74857-F04E-4241-BBC2-976EB04654B6}">
      <dgm:prSet/>
      <dgm:spPr/>
      <dgm:t>
        <a:bodyPr/>
        <a:lstStyle/>
        <a:p>
          <a:endParaRPr lang="en-US"/>
        </a:p>
      </dgm:t>
    </dgm:pt>
    <dgm:pt modelId="{0A3E20DB-4A67-4463-9EBC-4DF0DDB0A604}" type="pres">
      <dgm:prSet presAssocID="{05199F34-3E41-43DD-8E8A-84CFEBE5A748}" presName="linear" presStyleCnt="0">
        <dgm:presLayoutVars>
          <dgm:animLvl val="lvl"/>
          <dgm:resizeHandles val="exact"/>
        </dgm:presLayoutVars>
      </dgm:prSet>
      <dgm:spPr/>
      <dgm:t>
        <a:bodyPr/>
        <a:lstStyle/>
        <a:p>
          <a:endParaRPr lang="el-GR"/>
        </a:p>
      </dgm:t>
    </dgm:pt>
    <dgm:pt modelId="{9579FCD0-3303-4077-B289-F5009108236C}" type="pres">
      <dgm:prSet presAssocID="{DC9C01EF-80B7-4F5A-9975-7B1053F39623}" presName="parentText" presStyleLbl="node1" presStyleIdx="0" presStyleCnt="5">
        <dgm:presLayoutVars>
          <dgm:chMax val="0"/>
          <dgm:bulletEnabled val="1"/>
        </dgm:presLayoutVars>
      </dgm:prSet>
      <dgm:spPr/>
      <dgm:t>
        <a:bodyPr/>
        <a:lstStyle/>
        <a:p>
          <a:endParaRPr lang="el-GR"/>
        </a:p>
      </dgm:t>
    </dgm:pt>
    <dgm:pt modelId="{CF26FA47-A8EB-444D-B351-DA150608D752}" type="pres">
      <dgm:prSet presAssocID="{4B05BC85-AA2E-40A8-9256-611F97DB3112}" presName="spacer" presStyleCnt="0"/>
      <dgm:spPr/>
      <dgm:t>
        <a:bodyPr/>
        <a:lstStyle/>
        <a:p>
          <a:endParaRPr lang="el-GR"/>
        </a:p>
      </dgm:t>
    </dgm:pt>
    <dgm:pt modelId="{7395E6C3-BFDE-4521-8797-B59FD12D8242}" type="pres">
      <dgm:prSet presAssocID="{B6CEAF16-77CD-4C2B-A73B-78F75D622B66}" presName="parentText" presStyleLbl="node1" presStyleIdx="1" presStyleCnt="5">
        <dgm:presLayoutVars>
          <dgm:chMax val="0"/>
          <dgm:bulletEnabled val="1"/>
        </dgm:presLayoutVars>
      </dgm:prSet>
      <dgm:spPr/>
      <dgm:t>
        <a:bodyPr/>
        <a:lstStyle/>
        <a:p>
          <a:endParaRPr lang="el-GR"/>
        </a:p>
      </dgm:t>
    </dgm:pt>
    <dgm:pt modelId="{663914B0-A485-4F1A-9339-CAD0652DBC72}" type="pres">
      <dgm:prSet presAssocID="{192D4F70-9D63-4F62-B6FE-1FD02E18A9CA}" presName="spacer" presStyleCnt="0"/>
      <dgm:spPr/>
      <dgm:t>
        <a:bodyPr/>
        <a:lstStyle/>
        <a:p>
          <a:endParaRPr lang="el-GR"/>
        </a:p>
      </dgm:t>
    </dgm:pt>
    <dgm:pt modelId="{2B419FF8-EF16-4566-849C-A104F8AD97D2}" type="pres">
      <dgm:prSet presAssocID="{5F406F81-114A-4EAF-A3B8-D5BB8A082EFD}" presName="parentText" presStyleLbl="node1" presStyleIdx="2" presStyleCnt="5">
        <dgm:presLayoutVars>
          <dgm:chMax val="0"/>
          <dgm:bulletEnabled val="1"/>
        </dgm:presLayoutVars>
      </dgm:prSet>
      <dgm:spPr/>
      <dgm:t>
        <a:bodyPr/>
        <a:lstStyle/>
        <a:p>
          <a:endParaRPr lang="el-GR"/>
        </a:p>
      </dgm:t>
    </dgm:pt>
    <dgm:pt modelId="{24D72A80-90BB-4962-BE87-ACC124EC9F6F}" type="pres">
      <dgm:prSet presAssocID="{9AF93014-23D9-44C3-8066-37A4312AAC98}" presName="spacer" presStyleCnt="0"/>
      <dgm:spPr/>
      <dgm:t>
        <a:bodyPr/>
        <a:lstStyle/>
        <a:p>
          <a:endParaRPr lang="el-GR"/>
        </a:p>
      </dgm:t>
    </dgm:pt>
    <dgm:pt modelId="{770A29F1-40C7-498E-91E3-F0DEA372C877}" type="pres">
      <dgm:prSet presAssocID="{E5A98ADA-735C-4E13-A635-C6A1B5C7B4C5}" presName="parentText" presStyleLbl="node1" presStyleIdx="3" presStyleCnt="5">
        <dgm:presLayoutVars>
          <dgm:chMax val="0"/>
          <dgm:bulletEnabled val="1"/>
        </dgm:presLayoutVars>
      </dgm:prSet>
      <dgm:spPr/>
      <dgm:t>
        <a:bodyPr/>
        <a:lstStyle/>
        <a:p>
          <a:endParaRPr lang="el-GR"/>
        </a:p>
      </dgm:t>
    </dgm:pt>
    <dgm:pt modelId="{F08AAC6A-A934-4AD0-952F-CBD43C615795}" type="pres">
      <dgm:prSet presAssocID="{251062C0-E99A-4684-98AF-9B023AAB404C}" presName="spacer" presStyleCnt="0"/>
      <dgm:spPr/>
      <dgm:t>
        <a:bodyPr/>
        <a:lstStyle/>
        <a:p>
          <a:endParaRPr lang="el-GR"/>
        </a:p>
      </dgm:t>
    </dgm:pt>
    <dgm:pt modelId="{021642A2-BF80-4943-BF92-83F11AD0DEE0}" type="pres">
      <dgm:prSet presAssocID="{31C273E2-26B2-487A-AA4E-E4CD1BC4B6D2}" presName="parentText" presStyleLbl="node1" presStyleIdx="4" presStyleCnt="5">
        <dgm:presLayoutVars>
          <dgm:chMax val="0"/>
          <dgm:bulletEnabled val="1"/>
        </dgm:presLayoutVars>
      </dgm:prSet>
      <dgm:spPr/>
      <dgm:t>
        <a:bodyPr/>
        <a:lstStyle/>
        <a:p>
          <a:endParaRPr lang="el-GR"/>
        </a:p>
      </dgm:t>
    </dgm:pt>
  </dgm:ptLst>
  <dgm:cxnLst>
    <dgm:cxn modelId="{A4F4A61B-193D-4478-B851-2CE88FAFD679}" srcId="{05199F34-3E41-43DD-8E8A-84CFEBE5A748}" destId="{DC9C01EF-80B7-4F5A-9975-7B1053F39623}" srcOrd="0" destOrd="0" parTransId="{99EBFDE8-E87A-4422-A3DE-B878F8D89E0D}" sibTransId="{4B05BC85-AA2E-40A8-9256-611F97DB3112}"/>
    <dgm:cxn modelId="{6D52D2EE-4D58-440A-BE8A-B60AFBB77DA9}" srcId="{05199F34-3E41-43DD-8E8A-84CFEBE5A748}" destId="{5F406F81-114A-4EAF-A3B8-D5BB8A082EFD}" srcOrd="2" destOrd="0" parTransId="{E6A399DB-0863-46EA-AA55-2A53A1F5B033}" sibTransId="{9AF93014-23D9-44C3-8066-37A4312AAC98}"/>
    <dgm:cxn modelId="{2119FED1-8244-4462-BE33-CE44CA2182AA}" type="presOf" srcId="{DC9C01EF-80B7-4F5A-9975-7B1053F39623}" destId="{9579FCD0-3303-4077-B289-F5009108236C}" srcOrd="0" destOrd="0" presId="urn:microsoft.com/office/officeart/2005/8/layout/vList2"/>
    <dgm:cxn modelId="{E5992AF2-01B9-4323-B40F-ABE6807EAE5F}" type="presOf" srcId="{5F406F81-114A-4EAF-A3B8-D5BB8A082EFD}" destId="{2B419FF8-EF16-4566-849C-A104F8AD97D2}" srcOrd="0" destOrd="0" presId="urn:microsoft.com/office/officeart/2005/8/layout/vList2"/>
    <dgm:cxn modelId="{83DA607E-8C39-43BA-8ACC-3ED310903133}" type="presOf" srcId="{31C273E2-26B2-487A-AA4E-E4CD1BC4B6D2}" destId="{021642A2-BF80-4943-BF92-83F11AD0DEE0}" srcOrd="0" destOrd="0" presId="urn:microsoft.com/office/officeart/2005/8/layout/vList2"/>
    <dgm:cxn modelId="{45C0077A-8398-4612-864E-AB34C8E87956}" srcId="{05199F34-3E41-43DD-8E8A-84CFEBE5A748}" destId="{E5A98ADA-735C-4E13-A635-C6A1B5C7B4C5}" srcOrd="3" destOrd="0" parTransId="{EB10F8C9-0774-40E5-B0C6-7F3793CA740C}" sibTransId="{251062C0-E99A-4684-98AF-9B023AAB404C}"/>
    <dgm:cxn modelId="{A7D74857-F04E-4241-BBC2-976EB04654B6}" srcId="{05199F34-3E41-43DD-8E8A-84CFEBE5A748}" destId="{31C273E2-26B2-487A-AA4E-E4CD1BC4B6D2}" srcOrd="4" destOrd="0" parTransId="{3892574E-38D2-442B-8DEB-1591D5D88FC4}" sibTransId="{A02A6432-069A-4DB3-A869-DB015A96041C}"/>
    <dgm:cxn modelId="{897D304C-E6D8-4F61-AB46-7923C030851D}" srcId="{05199F34-3E41-43DD-8E8A-84CFEBE5A748}" destId="{B6CEAF16-77CD-4C2B-A73B-78F75D622B66}" srcOrd="1" destOrd="0" parTransId="{2FB5B01E-B506-4493-8115-BBB1A07DB4D4}" sibTransId="{192D4F70-9D63-4F62-B6FE-1FD02E18A9CA}"/>
    <dgm:cxn modelId="{DC5A4BCF-62A4-4696-B461-2D698453DEE8}" type="presOf" srcId="{05199F34-3E41-43DD-8E8A-84CFEBE5A748}" destId="{0A3E20DB-4A67-4463-9EBC-4DF0DDB0A604}" srcOrd="0" destOrd="0" presId="urn:microsoft.com/office/officeart/2005/8/layout/vList2"/>
    <dgm:cxn modelId="{982A28B0-CB40-421D-8CB8-D96AB0731620}" type="presOf" srcId="{B6CEAF16-77CD-4C2B-A73B-78F75D622B66}" destId="{7395E6C3-BFDE-4521-8797-B59FD12D8242}" srcOrd="0" destOrd="0" presId="urn:microsoft.com/office/officeart/2005/8/layout/vList2"/>
    <dgm:cxn modelId="{3D2B6F3C-10E0-451A-A343-6AFC4721BB09}" type="presOf" srcId="{E5A98ADA-735C-4E13-A635-C6A1B5C7B4C5}" destId="{770A29F1-40C7-498E-91E3-F0DEA372C877}" srcOrd="0" destOrd="0" presId="urn:microsoft.com/office/officeart/2005/8/layout/vList2"/>
    <dgm:cxn modelId="{9F171DD2-FC25-4003-BF60-D71204C42BC9}" type="presParOf" srcId="{0A3E20DB-4A67-4463-9EBC-4DF0DDB0A604}" destId="{9579FCD0-3303-4077-B289-F5009108236C}" srcOrd="0" destOrd="0" presId="urn:microsoft.com/office/officeart/2005/8/layout/vList2"/>
    <dgm:cxn modelId="{D8484E8A-ACA5-4E29-8EAE-FA56F7D1DF4E}" type="presParOf" srcId="{0A3E20DB-4A67-4463-9EBC-4DF0DDB0A604}" destId="{CF26FA47-A8EB-444D-B351-DA150608D752}" srcOrd="1" destOrd="0" presId="urn:microsoft.com/office/officeart/2005/8/layout/vList2"/>
    <dgm:cxn modelId="{F96BDEC5-0E60-4B6C-B0F0-69FD4CB2593C}" type="presParOf" srcId="{0A3E20DB-4A67-4463-9EBC-4DF0DDB0A604}" destId="{7395E6C3-BFDE-4521-8797-B59FD12D8242}" srcOrd="2" destOrd="0" presId="urn:microsoft.com/office/officeart/2005/8/layout/vList2"/>
    <dgm:cxn modelId="{BF6820D1-1492-4C17-BFFD-8291451CA8E0}" type="presParOf" srcId="{0A3E20DB-4A67-4463-9EBC-4DF0DDB0A604}" destId="{663914B0-A485-4F1A-9339-CAD0652DBC72}" srcOrd="3" destOrd="0" presId="urn:microsoft.com/office/officeart/2005/8/layout/vList2"/>
    <dgm:cxn modelId="{6CB00609-4235-4260-B3A8-11AE59ABC8E7}" type="presParOf" srcId="{0A3E20DB-4A67-4463-9EBC-4DF0DDB0A604}" destId="{2B419FF8-EF16-4566-849C-A104F8AD97D2}" srcOrd="4" destOrd="0" presId="urn:microsoft.com/office/officeart/2005/8/layout/vList2"/>
    <dgm:cxn modelId="{215593F7-AF6E-471C-9613-D0FCF521B83D}" type="presParOf" srcId="{0A3E20DB-4A67-4463-9EBC-4DF0DDB0A604}" destId="{24D72A80-90BB-4962-BE87-ACC124EC9F6F}" srcOrd="5" destOrd="0" presId="urn:microsoft.com/office/officeart/2005/8/layout/vList2"/>
    <dgm:cxn modelId="{DAB642A1-7CF3-4100-911C-C7B0D3528AE0}" type="presParOf" srcId="{0A3E20DB-4A67-4463-9EBC-4DF0DDB0A604}" destId="{770A29F1-40C7-498E-91E3-F0DEA372C877}" srcOrd="6" destOrd="0" presId="urn:microsoft.com/office/officeart/2005/8/layout/vList2"/>
    <dgm:cxn modelId="{93DBA44F-F136-4E26-9E07-AD619E343DB5}" type="presParOf" srcId="{0A3E20DB-4A67-4463-9EBC-4DF0DDB0A604}" destId="{F08AAC6A-A934-4AD0-952F-CBD43C615795}" srcOrd="7" destOrd="0" presId="urn:microsoft.com/office/officeart/2005/8/layout/vList2"/>
    <dgm:cxn modelId="{16ED324C-218E-48D3-B36C-85C604A086E0}" type="presParOf" srcId="{0A3E20DB-4A67-4463-9EBC-4DF0DDB0A604}" destId="{021642A2-BF80-4943-BF92-83F11AD0DEE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939CD5-EC8D-46FF-8B6B-79D11F47EBF1}" type="doc">
      <dgm:prSet loTypeId="urn:microsoft.com/office/officeart/2005/8/layout/vList2" loCatId="list" qsTypeId="urn:microsoft.com/office/officeart/2005/8/quickstyle/simple4" qsCatId="simple" csTypeId="urn:microsoft.com/office/officeart/2005/8/colors/colorful4" csCatId="colorful" phldr="1"/>
      <dgm:spPr/>
      <dgm:t>
        <a:bodyPr/>
        <a:lstStyle/>
        <a:p>
          <a:endParaRPr lang="en-US"/>
        </a:p>
      </dgm:t>
    </dgm:pt>
    <dgm:pt modelId="{F1D4A2B2-7CD1-4A76-9F1A-7CE5437CF1B9}">
      <dgm:prSet/>
      <dgm:spPr/>
      <dgm:t>
        <a:bodyPr/>
        <a:lstStyle/>
        <a:p>
          <a:r>
            <a:rPr lang="el-GR" dirty="0"/>
            <a:t>Δυνατότητα εκπαίδευσης σε όλο το ηλικιακό φάσμα</a:t>
          </a:r>
          <a:endParaRPr lang="en-US" dirty="0"/>
        </a:p>
      </dgm:t>
    </dgm:pt>
    <dgm:pt modelId="{89BD7B4E-5922-479B-B7ED-80DB2FBA7462}" type="parTrans" cxnId="{54B6361B-5680-431F-B28E-D3C59F54345D}">
      <dgm:prSet/>
      <dgm:spPr/>
      <dgm:t>
        <a:bodyPr/>
        <a:lstStyle/>
        <a:p>
          <a:endParaRPr lang="en-US"/>
        </a:p>
      </dgm:t>
    </dgm:pt>
    <dgm:pt modelId="{C0223149-A157-4853-89F3-14633EA6C8D2}" type="sibTrans" cxnId="{54B6361B-5680-431F-B28E-D3C59F54345D}">
      <dgm:prSet/>
      <dgm:spPr/>
      <dgm:t>
        <a:bodyPr/>
        <a:lstStyle/>
        <a:p>
          <a:endParaRPr lang="en-US"/>
        </a:p>
      </dgm:t>
    </dgm:pt>
    <dgm:pt modelId="{1400DB16-ECB6-4085-BA05-5704CABECBC3}">
      <dgm:prSet/>
      <dgm:spPr/>
      <dgm:t>
        <a:bodyPr/>
        <a:lstStyle/>
        <a:p>
          <a:r>
            <a:rPr lang="el-GR" dirty="0"/>
            <a:t>Έμφαση στην υποστήριξη και στην κοινωνική επανένταξη των κοινωνικών ευπαθών ομάδων (πτωχών, προσφύγων, μεταναστών κ.α.)</a:t>
          </a:r>
          <a:endParaRPr lang="en-US" dirty="0"/>
        </a:p>
      </dgm:t>
    </dgm:pt>
    <dgm:pt modelId="{28CE8281-4B85-43F3-A4F6-F57CC72D1D67}" type="parTrans" cxnId="{CE6DD612-1082-45E4-AAA2-356C58B59CA2}">
      <dgm:prSet/>
      <dgm:spPr/>
      <dgm:t>
        <a:bodyPr/>
        <a:lstStyle/>
        <a:p>
          <a:endParaRPr lang="en-US"/>
        </a:p>
      </dgm:t>
    </dgm:pt>
    <dgm:pt modelId="{505CA5CB-C0A3-4FAA-B8FC-680C423C5BC7}" type="sibTrans" cxnId="{CE6DD612-1082-45E4-AAA2-356C58B59CA2}">
      <dgm:prSet/>
      <dgm:spPr/>
      <dgm:t>
        <a:bodyPr/>
        <a:lstStyle/>
        <a:p>
          <a:endParaRPr lang="en-US"/>
        </a:p>
      </dgm:t>
    </dgm:pt>
    <dgm:pt modelId="{232E4DBD-1370-40F5-BEC0-C37F289C90FB}">
      <dgm:prSet/>
      <dgm:spPr/>
      <dgm:t>
        <a:bodyPr/>
        <a:lstStyle/>
        <a:p>
          <a:r>
            <a:rPr lang="el-GR" dirty="0"/>
            <a:t>Συμμετοχή όλων των κοινωνικών τάξεων στο μορφωτικό και πολιτισμικό αγαθό </a:t>
          </a:r>
          <a:endParaRPr lang="en-US" dirty="0"/>
        </a:p>
      </dgm:t>
    </dgm:pt>
    <dgm:pt modelId="{A380FDCA-62B3-4A0F-8C76-35F2040165ED}" type="parTrans" cxnId="{4FBAEECF-B56B-4529-8B48-185442D0A15B}">
      <dgm:prSet/>
      <dgm:spPr/>
      <dgm:t>
        <a:bodyPr/>
        <a:lstStyle/>
        <a:p>
          <a:endParaRPr lang="en-US"/>
        </a:p>
      </dgm:t>
    </dgm:pt>
    <dgm:pt modelId="{185B11AB-6C71-40FE-83AE-3DD90CD26350}" type="sibTrans" cxnId="{4FBAEECF-B56B-4529-8B48-185442D0A15B}">
      <dgm:prSet/>
      <dgm:spPr/>
      <dgm:t>
        <a:bodyPr/>
        <a:lstStyle/>
        <a:p>
          <a:endParaRPr lang="en-US"/>
        </a:p>
      </dgm:t>
    </dgm:pt>
    <dgm:pt modelId="{2C527534-090F-4B07-BBB1-1C9E69C9ABBD}">
      <dgm:prSet/>
      <dgm:spPr/>
      <dgm:t>
        <a:bodyPr/>
        <a:lstStyle/>
        <a:p>
          <a:r>
            <a:rPr lang="el-GR"/>
            <a:t>Κοινωνική κριτική, κοινωνική δικαιοσύνη, κοινωνική μέριμνα, κοινωνική συμμετοχή.</a:t>
          </a:r>
          <a:endParaRPr lang="en-US"/>
        </a:p>
      </dgm:t>
    </dgm:pt>
    <dgm:pt modelId="{16CBBFE2-7B20-4821-8FB9-A1E55A48DC58}" type="parTrans" cxnId="{B962E67B-F400-4992-83A8-7D581E418103}">
      <dgm:prSet/>
      <dgm:spPr/>
      <dgm:t>
        <a:bodyPr/>
        <a:lstStyle/>
        <a:p>
          <a:endParaRPr lang="en-US"/>
        </a:p>
      </dgm:t>
    </dgm:pt>
    <dgm:pt modelId="{5A0F4E5C-7229-44E5-9B90-A1BB5F1B8F16}" type="sibTrans" cxnId="{B962E67B-F400-4992-83A8-7D581E418103}">
      <dgm:prSet/>
      <dgm:spPr/>
      <dgm:t>
        <a:bodyPr/>
        <a:lstStyle/>
        <a:p>
          <a:endParaRPr lang="en-US"/>
        </a:p>
      </dgm:t>
    </dgm:pt>
    <dgm:pt modelId="{7A435D52-3F34-4859-8ACA-383620AD03C7}" type="pres">
      <dgm:prSet presAssocID="{86939CD5-EC8D-46FF-8B6B-79D11F47EBF1}" presName="linear" presStyleCnt="0">
        <dgm:presLayoutVars>
          <dgm:animLvl val="lvl"/>
          <dgm:resizeHandles val="exact"/>
        </dgm:presLayoutVars>
      </dgm:prSet>
      <dgm:spPr/>
      <dgm:t>
        <a:bodyPr/>
        <a:lstStyle/>
        <a:p>
          <a:endParaRPr lang="el-GR"/>
        </a:p>
      </dgm:t>
    </dgm:pt>
    <dgm:pt modelId="{9A2CC113-BB60-4B05-8890-4CF351709A00}" type="pres">
      <dgm:prSet presAssocID="{F1D4A2B2-7CD1-4A76-9F1A-7CE5437CF1B9}" presName="parentText" presStyleLbl="node1" presStyleIdx="0" presStyleCnt="4">
        <dgm:presLayoutVars>
          <dgm:chMax val="0"/>
          <dgm:bulletEnabled val="1"/>
        </dgm:presLayoutVars>
      </dgm:prSet>
      <dgm:spPr/>
      <dgm:t>
        <a:bodyPr/>
        <a:lstStyle/>
        <a:p>
          <a:endParaRPr lang="el-GR"/>
        </a:p>
      </dgm:t>
    </dgm:pt>
    <dgm:pt modelId="{10F841BF-56F1-4AF1-BDB6-4A7B29BBD55E}" type="pres">
      <dgm:prSet presAssocID="{C0223149-A157-4853-89F3-14633EA6C8D2}" presName="spacer" presStyleCnt="0"/>
      <dgm:spPr/>
      <dgm:t>
        <a:bodyPr/>
        <a:lstStyle/>
        <a:p>
          <a:endParaRPr lang="el-GR"/>
        </a:p>
      </dgm:t>
    </dgm:pt>
    <dgm:pt modelId="{F4D74F63-DB1F-4E29-9269-425610C8CE3E}" type="pres">
      <dgm:prSet presAssocID="{1400DB16-ECB6-4085-BA05-5704CABECBC3}" presName="parentText" presStyleLbl="node1" presStyleIdx="1" presStyleCnt="4">
        <dgm:presLayoutVars>
          <dgm:chMax val="0"/>
          <dgm:bulletEnabled val="1"/>
        </dgm:presLayoutVars>
      </dgm:prSet>
      <dgm:spPr/>
      <dgm:t>
        <a:bodyPr/>
        <a:lstStyle/>
        <a:p>
          <a:endParaRPr lang="el-GR"/>
        </a:p>
      </dgm:t>
    </dgm:pt>
    <dgm:pt modelId="{5D8232EB-F6D8-4050-9D10-CF5F525F3842}" type="pres">
      <dgm:prSet presAssocID="{505CA5CB-C0A3-4FAA-B8FC-680C423C5BC7}" presName="spacer" presStyleCnt="0"/>
      <dgm:spPr/>
      <dgm:t>
        <a:bodyPr/>
        <a:lstStyle/>
        <a:p>
          <a:endParaRPr lang="el-GR"/>
        </a:p>
      </dgm:t>
    </dgm:pt>
    <dgm:pt modelId="{A491A33B-56E5-42B9-A4D3-230C4A700EFE}" type="pres">
      <dgm:prSet presAssocID="{232E4DBD-1370-40F5-BEC0-C37F289C90FB}" presName="parentText" presStyleLbl="node1" presStyleIdx="2" presStyleCnt="4">
        <dgm:presLayoutVars>
          <dgm:chMax val="0"/>
          <dgm:bulletEnabled val="1"/>
        </dgm:presLayoutVars>
      </dgm:prSet>
      <dgm:spPr/>
      <dgm:t>
        <a:bodyPr/>
        <a:lstStyle/>
        <a:p>
          <a:endParaRPr lang="el-GR"/>
        </a:p>
      </dgm:t>
    </dgm:pt>
    <dgm:pt modelId="{90A94B1D-9FFA-45E0-AAEA-4EFD9434CB4A}" type="pres">
      <dgm:prSet presAssocID="{185B11AB-6C71-40FE-83AE-3DD90CD26350}" presName="spacer" presStyleCnt="0"/>
      <dgm:spPr/>
      <dgm:t>
        <a:bodyPr/>
        <a:lstStyle/>
        <a:p>
          <a:endParaRPr lang="el-GR"/>
        </a:p>
      </dgm:t>
    </dgm:pt>
    <dgm:pt modelId="{D4F6AE27-74E5-49BC-B94D-EC28C634125F}" type="pres">
      <dgm:prSet presAssocID="{2C527534-090F-4B07-BBB1-1C9E69C9ABBD}" presName="parentText" presStyleLbl="node1" presStyleIdx="3" presStyleCnt="4">
        <dgm:presLayoutVars>
          <dgm:chMax val="0"/>
          <dgm:bulletEnabled val="1"/>
        </dgm:presLayoutVars>
      </dgm:prSet>
      <dgm:spPr/>
      <dgm:t>
        <a:bodyPr/>
        <a:lstStyle/>
        <a:p>
          <a:endParaRPr lang="el-GR"/>
        </a:p>
      </dgm:t>
    </dgm:pt>
  </dgm:ptLst>
  <dgm:cxnLst>
    <dgm:cxn modelId="{CE6DD612-1082-45E4-AAA2-356C58B59CA2}" srcId="{86939CD5-EC8D-46FF-8B6B-79D11F47EBF1}" destId="{1400DB16-ECB6-4085-BA05-5704CABECBC3}" srcOrd="1" destOrd="0" parTransId="{28CE8281-4B85-43F3-A4F6-F57CC72D1D67}" sibTransId="{505CA5CB-C0A3-4FAA-B8FC-680C423C5BC7}"/>
    <dgm:cxn modelId="{4FBAEECF-B56B-4529-8B48-185442D0A15B}" srcId="{86939CD5-EC8D-46FF-8B6B-79D11F47EBF1}" destId="{232E4DBD-1370-40F5-BEC0-C37F289C90FB}" srcOrd="2" destOrd="0" parTransId="{A380FDCA-62B3-4A0F-8C76-35F2040165ED}" sibTransId="{185B11AB-6C71-40FE-83AE-3DD90CD26350}"/>
    <dgm:cxn modelId="{54B6361B-5680-431F-B28E-D3C59F54345D}" srcId="{86939CD5-EC8D-46FF-8B6B-79D11F47EBF1}" destId="{F1D4A2B2-7CD1-4A76-9F1A-7CE5437CF1B9}" srcOrd="0" destOrd="0" parTransId="{89BD7B4E-5922-479B-B7ED-80DB2FBA7462}" sibTransId="{C0223149-A157-4853-89F3-14633EA6C8D2}"/>
    <dgm:cxn modelId="{CCD6CF32-EFE0-43B9-B3DD-F8DA4298999B}" type="presOf" srcId="{1400DB16-ECB6-4085-BA05-5704CABECBC3}" destId="{F4D74F63-DB1F-4E29-9269-425610C8CE3E}" srcOrd="0" destOrd="0" presId="urn:microsoft.com/office/officeart/2005/8/layout/vList2"/>
    <dgm:cxn modelId="{603BDD39-5C87-4F22-90F0-C8274D4BC39C}" type="presOf" srcId="{F1D4A2B2-7CD1-4A76-9F1A-7CE5437CF1B9}" destId="{9A2CC113-BB60-4B05-8890-4CF351709A00}" srcOrd="0" destOrd="0" presId="urn:microsoft.com/office/officeart/2005/8/layout/vList2"/>
    <dgm:cxn modelId="{09CFA4F7-3536-4731-9EFF-03331FB41EB1}" type="presOf" srcId="{86939CD5-EC8D-46FF-8B6B-79D11F47EBF1}" destId="{7A435D52-3F34-4859-8ACA-383620AD03C7}" srcOrd="0" destOrd="0" presId="urn:microsoft.com/office/officeart/2005/8/layout/vList2"/>
    <dgm:cxn modelId="{CA6D2C8C-2387-4614-89AE-183F15519C7E}" type="presOf" srcId="{232E4DBD-1370-40F5-BEC0-C37F289C90FB}" destId="{A491A33B-56E5-42B9-A4D3-230C4A700EFE}" srcOrd="0" destOrd="0" presId="urn:microsoft.com/office/officeart/2005/8/layout/vList2"/>
    <dgm:cxn modelId="{DB52DA05-9E63-4268-9177-415152510418}" type="presOf" srcId="{2C527534-090F-4B07-BBB1-1C9E69C9ABBD}" destId="{D4F6AE27-74E5-49BC-B94D-EC28C634125F}" srcOrd="0" destOrd="0" presId="urn:microsoft.com/office/officeart/2005/8/layout/vList2"/>
    <dgm:cxn modelId="{B962E67B-F400-4992-83A8-7D581E418103}" srcId="{86939CD5-EC8D-46FF-8B6B-79D11F47EBF1}" destId="{2C527534-090F-4B07-BBB1-1C9E69C9ABBD}" srcOrd="3" destOrd="0" parTransId="{16CBBFE2-7B20-4821-8FB9-A1E55A48DC58}" sibTransId="{5A0F4E5C-7229-44E5-9B90-A1BB5F1B8F16}"/>
    <dgm:cxn modelId="{1A12E844-B26B-4661-83AD-DC17B9BFBAF7}" type="presParOf" srcId="{7A435D52-3F34-4859-8ACA-383620AD03C7}" destId="{9A2CC113-BB60-4B05-8890-4CF351709A00}" srcOrd="0" destOrd="0" presId="urn:microsoft.com/office/officeart/2005/8/layout/vList2"/>
    <dgm:cxn modelId="{FCB0CE9D-A935-4EDC-AAE4-269E6624A02F}" type="presParOf" srcId="{7A435D52-3F34-4859-8ACA-383620AD03C7}" destId="{10F841BF-56F1-4AF1-BDB6-4A7B29BBD55E}" srcOrd="1" destOrd="0" presId="urn:microsoft.com/office/officeart/2005/8/layout/vList2"/>
    <dgm:cxn modelId="{C7B35A14-5D5B-456F-A7E7-F42099C4041F}" type="presParOf" srcId="{7A435D52-3F34-4859-8ACA-383620AD03C7}" destId="{F4D74F63-DB1F-4E29-9269-425610C8CE3E}" srcOrd="2" destOrd="0" presId="urn:microsoft.com/office/officeart/2005/8/layout/vList2"/>
    <dgm:cxn modelId="{4C6E45DB-F903-4AEA-82B8-34D4DF90964E}" type="presParOf" srcId="{7A435D52-3F34-4859-8ACA-383620AD03C7}" destId="{5D8232EB-F6D8-4050-9D10-CF5F525F3842}" srcOrd="3" destOrd="0" presId="urn:microsoft.com/office/officeart/2005/8/layout/vList2"/>
    <dgm:cxn modelId="{E9BEBC98-6EF2-43DF-B13A-A1E27979EA4E}" type="presParOf" srcId="{7A435D52-3F34-4859-8ACA-383620AD03C7}" destId="{A491A33B-56E5-42B9-A4D3-230C4A700EFE}" srcOrd="4" destOrd="0" presId="urn:microsoft.com/office/officeart/2005/8/layout/vList2"/>
    <dgm:cxn modelId="{A5B3004A-12D0-49B1-BBA6-B54A2E9F5CA9}" type="presParOf" srcId="{7A435D52-3F34-4859-8ACA-383620AD03C7}" destId="{90A94B1D-9FFA-45E0-AAEA-4EFD9434CB4A}" srcOrd="5" destOrd="0" presId="urn:microsoft.com/office/officeart/2005/8/layout/vList2"/>
    <dgm:cxn modelId="{FB70A4CC-1CD4-4DF8-BD47-F5F66800956E}" type="presParOf" srcId="{7A435D52-3F34-4859-8ACA-383620AD03C7}" destId="{D4F6AE27-74E5-49BC-B94D-EC28C634125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D10D8B-ECB5-4DB1-9CA1-93EC4E0A6B47}" type="doc">
      <dgm:prSet loTypeId="urn:microsoft.com/office/officeart/2005/8/layout/default" loCatId="list" qsTypeId="urn:microsoft.com/office/officeart/2005/8/quickstyle/simple4" qsCatId="simple" csTypeId="urn:microsoft.com/office/officeart/2005/8/colors/colorful4" csCatId="colorful" phldr="1"/>
      <dgm:spPr/>
      <dgm:t>
        <a:bodyPr/>
        <a:lstStyle/>
        <a:p>
          <a:endParaRPr lang="en-US"/>
        </a:p>
      </dgm:t>
    </dgm:pt>
    <dgm:pt modelId="{B3F0C1AF-D3C0-4D80-BA3E-21A3A050485B}">
      <dgm:prSet/>
      <dgm:spPr/>
      <dgm:t>
        <a:bodyPr/>
        <a:lstStyle/>
        <a:p>
          <a:r>
            <a:rPr lang="el-GR"/>
            <a:t>Φιλόσοφος και Παιδαγωγός (1746-1827)</a:t>
          </a:r>
          <a:endParaRPr lang="en-US"/>
        </a:p>
      </dgm:t>
    </dgm:pt>
    <dgm:pt modelId="{F3949F4A-8426-4B46-B7D1-5B9144793299}" type="parTrans" cxnId="{E3FAFE0C-36CA-4EA9-A29A-2186CE7ED42B}">
      <dgm:prSet/>
      <dgm:spPr/>
      <dgm:t>
        <a:bodyPr/>
        <a:lstStyle/>
        <a:p>
          <a:endParaRPr lang="en-US"/>
        </a:p>
      </dgm:t>
    </dgm:pt>
    <dgm:pt modelId="{C5B2B460-0D6E-40A9-A16D-01B0313F6F64}" type="sibTrans" cxnId="{E3FAFE0C-36CA-4EA9-A29A-2186CE7ED42B}">
      <dgm:prSet/>
      <dgm:spPr/>
      <dgm:t>
        <a:bodyPr/>
        <a:lstStyle/>
        <a:p>
          <a:endParaRPr lang="en-US"/>
        </a:p>
      </dgm:t>
    </dgm:pt>
    <dgm:pt modelId="{5CF95EE5-F64A-44C3-9E89-2792C53C92B9}">
      <dgm:prSet/>
      <dgm:spPr/>
      <dgm:t>
        <a:bodyPr/>
        <a:lstStyle/>
        <a:p>
          <a:r>
            <a:rPr lang="el-GR" dirty="0"/>
            <a:t>Αφιέρωσε τη ζωή του στην υποστήριξη και στην εκπαίδευση ορφανών και απροστάτευτων παιδιών.</a:t>
          </a:r>
          <a:endParaRPr lang="en-US" dirty="0"/>
        </a:p>
      </dgm:t>
    </dgm:pt>
    <dgm:pt modelId="{F8ED628B-BADD-4667-8B55-9207B6D7D596}" type="parTrans" cxnId="{F3E3D4F5-FEBB-41C8-8AA1-50CBB5898505}">
      <dgm:prSet/>
      <dgm:spPr/>
      <dgm:t>
        <a:bodyPr/>
        <a:lstStyle/>
        <a:p>
          <a:endParaRPr lang="en-US"/>
        </a:p>
      </dgm:t>
    </dgm:pt>
    <dgm:pt modelId="{AA48685A-34E8-40BE-AC96-5B3533548E5C}" type="sibTrans" cxnId="{F3E3D4F5-FEBB-41C8-8AA1-50CBB5898505}">
      <dgm:prSet/>
      <dgm:spPr/>
      <dgm:t>
        <a:bodyPr/>
        <a:lstStyle/>
        <a:p>
          <a:endParaRPr lang="en-US"/>
        </a:p>
      </dgm:t>
    </dgm:pt>
    <dgm:pt modelId="{AAE0BC51-24AC-4316-A7A8-9E6E5984B434}">
      <dgm:prSet/>
      <dgm:spPr/>
      <dgm:t>
        <a:bodyPr/>
        <a:lstStyle/>
        <a:p>
          <a:r>
            <a:rPr lang="el-GR"/>
            <a:t>Το έργο του διαπνέεται από τα ιδανικά του ανθρωπισμού και της χριστιανικής αγάπης.</a:t>
          </a:r>
          <a:endParaRPr lang="en-US"/>
        </a:p>
      </dgm:t>
    </dgm:pt>
    <dgm:pt modelId="{574856E7-2956-4185-B5E5-CFA3B646C29F}" type="parTrans" cxnId="{C471C7B7-341F-48E4-B920-AB39D52E9C59}">
      <dgm:prSet/>
      <dgm:spPr/>
      <dgm:t>
        <a:bodyPr/>
        <a:lstStyle/>
        <a:p>
          <a:endParaRPr lang="en-US"/>
        </a:p>
      </dgm:t>
    </dgm:pt>
    <dgm:pt modelId="{5521C067-87EC-48E5-99E3-505E05DAE749}" type="sibTrans" cxnId="{C471C7B7-341F-48E4-B920-AB39D52E9C59}">
      <dgm:prSet/>
      <dgm:spPr/>
      <dgm:t>
        <a:bodyPr/>
        <a:lstStyle/>
        <a:p>
          <a:endParaRPr lang="en-US"/>
        </a:p>
      </dgm:t>
    </dgm:pt>
    <dgm:pt modelId="{6F75B502-637E-4FE0-B91E-1AC2E6C6046C}">
      <dgm:prSet/>
      <dgm:spPr/>
      <dgm:t>
        <a:bodyPr/>
        <a:lstStyle/>
        <a:p>
          <a:r>
            <a:rPr lang="el-GR" dirty="0"/>
            <a:t>Υπήρξε ο παιδαγωγός εκείνος που έκανε παιδαγωγική πράξη την αγάπη του για τα παιδιά.</a:t>
          </a:r>
          <a:endParaRPr lang="en-US" dirty="0"/>
        </a:p>
      </dgm:t>
    </dgm:pt>
    <dgm:pt modelId="{FA592E2B-A30B-4161-95BC-E3D466132B4A}" type="parTrans" cxnId="{73B059CF-BF1B-4F7B-8C48-50C6DB3CF3E3}">
      <dgm:prSet/>
      <dgm:spPr/>
      <dgm:t>
        <a:bodyPr/>
        <a:lstStyle/>
        <a:p>
          <a:endParaRPr lang="en-US"/>
        </a:p>
      </dgm:t>
    </dgm:pt>
    <dgm:pt modelId="{66A5A9C2-28E6-46AC-94B7-608E6F143169}" type="sibTrans" cxnId="{73B059CF-BF1B-4F7B-8C48-50C6DB3CF3E3}">
      <dgm:prSet/>
      <dgm:spPr/>
      <dgm:t>
        <a:bodyPr/>
        <a:lstStyle/>
        <a:p>
          <a:endParaRPr lang="en-US"/>
        </a:p>
      </dgm:t>
    </dgm:pt>
    <dgm:pt modelId="{3B51840B-83E8-4082-B4DC-FBC810C2F9CB}">
      <dgm:prSet/>
      <dgm:spPr/>
      <dgm:t>
        <a:bodyPr/>
        <a:lstStyle/>
        <a:p>
          <a:r>
            <a:rPr lang="el-GR"/>
            <a:t>Ζούσε και ο ίδιος φτωχικά, αφιέρωσε την ζωή του στα παιδιά.</a:t>
          </a:r>
          <a:endParaRPr lang="en-US"/>
        </a:p>
      </dgm:t>
    </dgm:pt>
    <dgm:pt modelId="{C6BB21B5-25CD-4F5D-BF7B-24FC6324D174}" type="parTrans" cxnId="{F0A5451E-47FE-44BA-ACB1-1FC339E888B5}">
      <dgm:prSet/>
      <dgm:spPr/>
      <dgm:t>
        <a:bodyPr/>
        <a:lstStyle/>
        <a:p>
          <a:endParaRPr lang="en-US"/>
        </a:p>
      </dgm:t>
    </dgm:pt>
    <dgm:pt modelId="{C286356D-2A73-4702-8865-296ABED8334A}" type="sibTrans" cxnId="{F0A5451E-47FE-44BA-ACB1-1FC339E888B5}">
      <dgm:prSet/>
      <dgm:spPr/>
      <dgm:t>
        <a:bodyPr/>
        <a:lstStyle/>
        <a:p>
          <a:endParaRPr lang="en-US"/>
        </a:p>
      </dgm:t>
    </dgm:pt>
    <dgm:pt modelId="{60BEED91-5D9F-4CFA-910B-F4AC49048A4D}" type="pres">
      <dgm:prSet presAssocID="{B8D10D8B-ECB5-4DB1-9CA1-93EC4E0A6B47}" presName="diagram" presStyleCnt="0">
        <dgm:presLayoutVars>
          <dgm:dir/>
          <dgm:resizeHandles val="exact"/>
        </dgm:presLayoutVars>
      </dgm:prSet>
      <dgm:spPr/>
      <dgm:t>
        <a:bodyPr/>
        <a:lstStyle/>
        <a:p>
          <a:endParaRPr lang="el-GR"/>
        </a:p>
      </dgm:t>
    </dgm:pt>
    <dgm:pt modelId="{650928BC-0B32-46DA-9836-7EFB16025800}" type="pres">
      <dgm:prSet presAssocID="{B3F0C1AF-D3C0-4D80-BA3E-21A3A050485B}" presName="node" presStyleLbl="node1" presStyleIdx="0" presStyleCnt="5">
        <dgm:presLayoutVars>
          <dgm:bulletEnabled val="1"/>
        </dgm:presLayoutVars>
      </dgm:prSet>
      <dgm:spPr/>
      <dgm:t>
        <a:bodyPr/>
        <a:lstStyle/>
        <a:p>
          <a:endParaRPr lang="el-GR"/>
        </a:p>
      </dgm:t>
    </dgm:pt>
    <dgm:pt modelId="{2A6E197C-1F0F-493A-B74D-DBA563B2646F}" type="pres">
      <dgm:prSet presAssocID="{C5B2B460-0D6E-40A9-A16D-01B0313F6F64}" presName="sibTrans" presStyleCnt="0"/>
      <dgm:spPr/>
      <dgm:t>
        <a:bodyPr/>
        <a:lstStyle/>
        <a:p>
          <a:endParaRPr lang="el-GR"/>
        </a:p>
      </dgm:t>
    </dgm:pt>
    <dgm:pt modelId="{0B22E0E8-5A03-422A-8826-3BC3EDCF3118}" type="pres">
      <dgm:prSet presAssocID="{5CF95EE5-F64A-44C3-9E89-2792C53C92B9}" presName="node" presStyleLbl="node1" presStyleIdx="1" presStyleCnt="5">
        <dgm:presLayoutVars>
          <dgm:bulletEnabled val="1"/>
        </dgm:presLayoutVars>
      </dgm:prSet>
      <dgm:spPr/>
      <dgm:t>
        <a:bodyPr/>
        <a:lstStyle/>
        <a:p>
          <a:endParaRPr lang="el-GR"/>
        </a:p>
      </dgm:t>
    </dgm:pt>
    <dgm:pt modelId="{BCE06119-4476-4F51-AD5B-AA33506E31F2}" type="pres">
      <dgm:prSet presAssocID="{AA48685A-34E8-40BE-AC96-5B3533548E5C}" presName="sibTrans" presStyleCnt="0"/>
      <dgm:spPr/>
      <dgm:t>
        <a:bodyPr/>
        <a:lstStyle/>
        <a:p>
          <a:endParaRPr lang="el-GR"/>
        </a:p>
      </dgm:t>
    </dgm:pt>
    <dgm:pt modelId="{B3EF850C-C5C1-422E-A7CA-18BD0D573116}" type="pres">
      <dgm:prSet presAssocID="{AAE0BC51-24AC-4316-A7A8-9E6E5984B434}" presName="node" presStyleLbl="node1" presStyleIdx="2" presStyleCnt="5">
        <dgm:presLayoutVars>
          <dgm:bulletEnabled val="1"/>
        </dgm:presLayoutVars>
      </dgm:prSet>
      <dgm:spPr/>
      <dgm:t>
        <a:bodyPr/>
        <a:lstStyle/>
        <a:p>
          <a:endParaRPr lang="el-GR"/>
        </a:p>
      </dgm:t>
    </dgm:pt>
    <dgm:pt modelId="{EBE3318F-1402-4A59-8F5A-13B22C273F67}" type="pres">
      <dgm:prSet presAssocID="{5521C067-87EC-48E5-99E3-505E05DAE749}" presName="sibTrans" presStyleCnt="0"/>
      <dgm:spPr/>
      <dgm:t>
        <a:bodyPr/>
        <a:lstStyle/>
        <a:p>
          <a:endParaRPr lang="el-GR"/>
        </a:p>
      </dgm:t>
    </dgm:pt>
    <dgm:pt modelId="{CAD2E2DC-D870-4209-B245-CF855B2DFEA9}" type="pres">
      <dgm:prSet presAssocID="{6F75B502-637E-4FE0-B91E-1AC2E6C6046C}" presName="node" presStyleLbl="node1" presStyleIdx="3" presStyleCnt="5">
        <dgm:presLayoutVars>
          <dgm:bulletEnabled val="1"/>
        </dgm:presLayoutVars>
      </dgm:prSet>
      <dgm:spPr/>
      <dgm:t>
        <a:bodyPr/>
        <a:lstStyle/>
        <a:p>
          <a:endParaRPr lang="el-GR"/>
        </a:p>
      </dgm:t>
    </dgm:pt>
    <dgm:pt modelId="{E8125740-DD67-4E9E-BD2C-4E3F66240032}" type="pres">
      <dgm:prSet presAssocID="{66A5A9C2-28E6-46AC-94B7-608E6F143169}" presName="sibTrans" presStyleCnt="0"/>
      <dgm:spPr/>
      <dgm:t>
        <a:bodyPr/>
        <a:lstStyle/>
        <a:p>
          <a:endParaRPr lang="el-GR"/>
        </a:p>
      </dgm:t>
    </dgm:pt>
    <dgm:pt modelId="{363A2F17-040D-439B-8C1F-57A0BDAC2111}" type="pres">
      <dgm:prSet presAssocID="{3B51840B-83E8-4082-B4DC-FBC810C2F9CB}" presName="node" presStyleLbl="node1" presStyleIdx="4" presStyleCnt="5">
        <dgm:presLayoutVars>
          <dgm:bulletEnabled val="1"/>
        </dgm:presLayoutVars>
      </dgm:prSet>
      <dgm:spPr/>
      <dgm:t>
        <a:bodyPr/>
        <a:lstStyle/>
        <a:p>
          <a:endParaRPr lang="el-GR"/>
        </a:p>
      </dgm:t>
    </dgm:pt>
  </dgm:ptLst>
  <dgm:cxnLst>
    <dgm:cxn modelId="{6E2395DE-F2F2-44B5-BD4F-47277C6C76AD}" type="presOf" srcId="{B8D10D8B-ECB5-4DB1-9CA1-93EC4E0A6B47}" destId="{60BEED91-5D9F-4CFA-910B-F4AC49048A4D}" srcOrd="0" destOrd="0" presId="urn:microsoft.com/office/officeart/2005/8/layout/default"/>
    <dgm:cxn modelId="{C1153AC5-7EBD-4824-B002-2ABCE6D55624}" type="presOf" srcId="{AAE0BC51-24AC-4316-A7A8-9E6E5984B434}" destId="{B3EF850C-C5C1-422E-A7CA-18BD0D573116}" srcOrd="0" destOrd="0" presId="urn:microsoft.com/office/officeart/2005/8/layout/default"/>
    <dgm:cxn modelId="{502BD2E7-72D0-4E05-8CF8-A315E4227DB6}" type="presOf" srcId="{B3F0C1AF-D3C0-4D80-BA3E-21A3A050485B}" destId="{650928BC-0B32-46DA-9836-7EFB16025800}" srcOrd="0" destOrd="0" presId="urn:microsoft.com/office/officeart/2005/8/layout/default"/>
    <dgm:cxn modelId="{338D4509-8BBC-4319-A3A2-43A45C2051DF}" type="presOf" srcId="{3B51840B-83E8-4082-B4DC-FBC810C2F9CB}" destId="{363A2F17-040D-439B-8C1F-57A0BDAC2111}" srcOrd="0" destOrd="0" presId="urn:microsoft.com/office/officeart/2005/8/layout/default"/>
    <dgm:cxn modelId="{F3E3D4F5-FEBB-41C8-8AA1-50CBB5898505}" srcId="{B8D10D8B-ECB5-4DB1-9CA1-93EC4E0A6B47}" destId="{5CF95EE5-F64A-44C3-9E89-2792C53C92B9}" srcOrd="1" destOrd="0" parTransId="{F8ED628B-BADD-4667-8B55-9207B6D7D596}" sibTransId="{AA48685A-34E8-40BE-AC96-5B3533548E5C}"/>
    <dgm:cxn modelId="{347CEE4E-A085-488B-9946-AF2E8E17B064}" type="presOf" srcId="{6F75B502-637E-4FE0-B91E-1AC2E6C6046C}" destId="{CAD2E2DC-D870-4209-B245-CF855B2DFEA9}" srcOrd="0" destOrd="0" presId="urn:microsoft.com/office/officeart/2005/8/layout/default"/>
    <dgm:cxn modelId="{C471C7B7-341F-48E4-B920-AB39D52E9C59}" srcId="{B8D10D8B-ECB5-4DB1-9CA1-93EC4E0A6B47}" destId="{AAE0BC51-24AC-4316-A7A8-9E6E5984B434}" srcOrd="2" destOrd="0" parTransId="{574856E7-2956-4185-B5E5-CFA3B646C29F}" sibTransId="{5521C067-87EC-48E5-99E3-505E05DAE749}"/>
    <dgm:cxn modelId="{E3FAFE0C-36CA-4EA9-A29A-2186CE7ED42B}" srcId="{B8D10D8B-ECB5-4DB1-9CA1-93EC4E0A6B47}" destId="{B3F0C1AF-D3C0-4D80-BA3E-21A3A050485B}" srcOrd="0" destOrd="0" parTransId="{F3949F4A-8426-4B46-B7D1-5B9144793299}" sibTransId="{C5B2B460-0D6E-40A9-A16D-01B0313F6F64}"/>
    <dgm:cxn modelId="{73B059CF-BF1B-4F7B-8C48-50C6DB3CF3E3}" srcId="{B8D10D8B-ECB5-4DB1-9CA1-93EC4E0A6B47}" destId="{6F75B502-637E-4FE0-B91E-1AC2E6C6046C}" srcOrd="3" destOrd="0" parTransId="{FA592E2B-A30B-4161-95BC-E3D466132B4A}" sibTransId="{66A5A9C2-28E6-46AC-94B7-608E6F143169}"/>
    <dgm:cxn modelId="{EE5E1851-667C-41B6-8969-AC573842E1EB}" type="presOf" srcId="{5CF95EE5-F64A-44C3-9E89-2792C53C92B9}" destId="{0B22E0E8-5A03-422A-8826-3BC3EDCF3118}" srcOrd="0" destOrd="0" presId="urn:microsoft.com/office/officeart/2005/8/layout/default"/>
    <dgm:cxn modelId="{F0A5451E-47FE-44BA-ACB1-1FC339E888B5}" srcId="{B8D10D8B-ECB5-4DB1-9CA1-93EC4E0A6B47}" destId="{3B51840B-83E8-4082-B4DC-FBC810C2F9CB}" srcOrd="4" destOrd="0" parTransId="{C6BB21B5-25CD-4F5D-BF7B-24FC6324D174}" sibTransId="{C286356D-2A73-4702-8865-296ABED8334A}"/>
    <dgm:cxn modelId="{05C9E875-67A4-49E4-8A5C-1BC946AAF7C3}" type="presParOf" srcId="{60BEED91-5D9F-4CFA-910B-F4AC49048A4D}" destId="{650928BC-0B32-46DA-9836-7EFB16025800}" srcOrd="0" destOrd="0" presId="urn:microsoft.com/office/officeart/2005/8/layout/default"/>
    <dgm:cxn modelId="{C1B1D8BE-7F73-441C-967F-E7050B92AD15}" type="presParOf" srcId="{60BEED91-5D9F-4CFA-910B-F4AC49048A4D}" destId="{2A6E197C-1F0F-493A-B74D-DBA563B2646F}" srcOrd="1" destOrd="0" presId="urn:microsoft.com/office/officeart/2005/8/layout/default"/>
    <dgm:cxn modelId="{4D3F51CB-4509-4E79-BC87-3948636A1C82}" type="presParOf" srcId="{60BEED91-5D9F-4CFA-910B-F4AC49048A4D}" destId="{0B22E0E8-5A03-422A-8826-3BC3EDCF3118}" srcOrd="2" destOrd="0" presId="urn:microsoft.com/office/officeart/2005/8/layout/default"/>
    <dgm:cxn modelId="{C6CDCD60-7BF1-414B-98C1-BE665B0AB6B2}" type="presParOf" srcId="{60BEED91-5D9F-4CFA-910B-F4AC49048A4D}" destId="{BCE06119-4476-4F51-AD5B-AA33506E31F2}" srcOrd="3" destOrd="0" presId="urn:microsoft.com/office/officeart/2005/8/layout/default"/>
    <dgm:cxn modelId="{C6387F1C-0DF8-4495-8358-289E502FC23D}" type="presParOf" srcId="{60BEED91-5D9F-4CFA-910B-F4AC49048A4D}" destId="{B3EF850C-C5C1-422E-A7CA-18BD0D573116}" srcOrd="4" destOrd="0" presId="urn:microsoft.com/office/officeart/2005/8/layout/default"/>
    <dgm:cxn modelId="{66AFCF9F-40D2-4996-8F0F-9E7BE5427610}" type="presParOf" srcId="{60BEED91-5D9F-4CFA-910B-F4AC49048A4D}" destId="{EBE3318F-1402-4A59-8F5A-13B22C273F67}" srcOrd="5" destOrd="0" presId="urn:microsoft.com/office/officeart/2005/8/layout/default"/>
    <dgm:cxn modelId="{45FC943C-8AC8-4D78-8675-96B5DD149989}" type="presParOf" srcId="{60BEED91-5D9F-4CFA-910B-F4AC49048A4D}" destId="{CAD2E2DC-D870-4209-B245-CF855B2DFEA9}" srcOrd="6" destOrd="0" presId="urn:microsoft.com/office/officeart/2005/8/layout/default"/>
    <dgm:cxn modelId="{64119646-22EB-4D96-A43D-B2BAFEFEFB50}" type="presParOf" srcId="{60BEED91-5D9F-4CFA-910B-F4AC49048A4D}" destId="{E8125740-DD67-4E9E-BD2C-4E3F66240032}" srcOrd="7" destOrd="0" presId="urn:microsoft.com/office/officeart/2005/8/layout/default"/>
    <dgm:cxn modelId="{42FBE444-0CFF-42B2-9C7A-5BB7A52054E8}" type="presParOf" srcId="{60BEED91-5D9F-4CFA-910B-F4AC49048A4D}" destId="{363A2F17-040D-439B-8C1F-57A0BDAC211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354D21-0B0B-4073-A3CE-A111C6E76934}" type="doc">
      <dgm:prSet loTypeId="urn:microsoft.com/office/officeart/2005/8/layout/vList2" loCatId="list" qsTypeId="urn:microsoft.com/office/officeart/2005/8/quickstyle/simple4" qsCatId="simple" csTypeId="urn:microsoft.com/office/officeart/2005/8/colors/accent1_1" csCatId="accent1" phldr="1"/>
      <dgm:spPr/>
      <dgm:t>
        <a:bodyPr/>
        <a:lstStyle/>
        <a:p>
          <a:endParaRPr lang="en-US"/>
        </a:p>
      </dgm:t>
    </dgm:pt>
    <dgm:pt modelId="{CD3FB767-45D1-4290-86AD-AE0043F76659}">
      <dgm:prSet/>
      <dgm:spPr/>
      <dgm:t>
        <a:bodyPr/>
        <a:lstStyle/>
        <a:p>
          <a:r>
            <a:rPr lang="el-GR" dirty="0"/>
            <a:t>Παιδαγωγός (1810-1858)</a:t>
          </a:r>
          <a:endParaRPr lang="en-US" dirty="0"/>
        </a:p>
      </dgm:t>
    </dgm:pt>
    <dgm:pt modelId="{57683BC5-2575-4082-AA12-84951945F75F}" type="parTrans" cxnId="{9253884C-83C7-40E3-B9BF-E25D3E1FCF57}">
      <dgm:prSet/>
      <dgm:spPr/>
      <dgm:t>
        <a:bodyPr/>
        <a:lstStyle/>
        <a:p>
          <a:endParaRPr lang="en-US"/>
        </a:p>
      </dgm:t>
    </dgm:pt>
    <dgm:pt modelId="{3DEBACEB-9A3C-444F-8342-228610A5A240}" type="sibTrans" cxnId="{9253884C-83C7-40E3-B9BF-E25D3E1FCF57}">
      <dgm:prSet/>
      <dgm:spPr/>
      <dgm:t>
        <a:bodyPr/>
        <a:lstStyle/>
        <a:p>
          <a:endParaRPr lang="en-US"/>
        </a:p>
      </dgm:t>
    </dgm:pt>
    <dgm:pt modelId="{582A0BB4-8ABE-4B17-853F-053340A5C0E9}">
      <dgm:prSet/>
      <dgm:spPr/>
      <dgm:t>
        <a:bodyPr/>
        <a:lstStyle/>
        <a:p>
          <a:r>
            <a:rPr lang="el-GR" dirty="0"/>
            <a:t>Δημιουργεί για πρώτη φορά τον όρο Κοινωνική Παιδαγωγική το 1844.</a:t>
          </a:r>
          <a:endParaRPr lang="en-US" dirty="0"/>
        </a:p>
      </dgm:t>
    </dgm:pt>
    <dgm:pt modelId="{B2B6978C-D74F-49D7-9769-63B0EAE68BCA}" type="parTrans" cxnId="{34FF94AA-E0C3-458B-A37C-31DFDF36AAEC}">
      <dgm:prSet/>
      <dgm:spPr/>
      <dgm:t>
        <a:bodyPr/>
        <a:lstStyle/>
        <a:p>
          <a:endParaRPr lang="en-US"/>
        </a:p>
      </dgm:t>
    </dgm:pt>
    <dgm:pt modelId="{F20D1F36-CF55-45EC-8ECA-3B748AB12B30}" type="sibTrans" cxnId="{34FF94AA-E0C3-458B-A37C-31DFDF36AAEC}">
      <dgm:prSet/>
      <dgm:spPr/>
      <dgm:t>
        <a:bodyPr/>
        <a:lstStyle/>
        <a:p>
          <a:endParaRPr lang="en-US"/>
        </a:p>
      </dgm:t>
    </dgm:pt>
    <dgm:pt modelId="{E60A77CB-AC57-4C98-944D-92F4430AD72E}">
      <dgm:prSet/>
      <dgm:spPr/>
      <dgm:t>
        <a:bodyPr/>
        <a:lstStyle/>
        <a:p>
          <a:r>
            <a:rPr lang="el-GR" dirty="0"/>
            <a:t>Η Κοινωνική Παιδαγωγική πρέπει να επιδιώκει τον </a:t>
          </a:r>
          <a:r>
            <a:rPr lang="el-GR" b="1" dirty="0"/>
            <a:t>κοινωνικό μετασχηματισμό </a:t>
          </a:r>
          <a:r>
            <a:rPr lang="el-GR" dirty="0"/>
            <a:t>μέσα από την εκπαίδευση.</a:t>
          </a:r>
          <a:endParaRPr lang="en-US" dirty="0"/>
        </a:p>
      </dgm:t>
    </dgm:pt>
    <dgm:pt modelId="{701F6BA4-4118-4CA5-BE8E-74FA59B309BB}" type="parTrans" cxnId="{00AA8F89-F1CD-483F-ABE4-8053ED27189E}">
      <dgm:prSet/>
      <dgm:spPr/>
      <dgm:t>
        <a:bodyPr/>
        <a:lstStyle/>
        <a:p>
          <a:endParaRPr lang="en-US"/>
        </a:p>
      </dgm:t>
    </dgm:pt>
    <dgm:pt modelId="{0F4A6052-0D84-4058-9303-42E86FC1EE24}" type="sibTrans" cxnId="{00AA8F89-F1CD-483F-ABE4-8053ED27189E}">
      <dgm:prSet/>
      <dgm:spPr/>
      <dgm:t>
        <a:bodyPr/>
        <a:lstStyle/>
        <a:p>
          <a:endParaRPr lang="en-US"/>
        </a:p>
      </dgm:t>
    </dgm:pt>
    <dgm:pt modelId="{75976CD5-4C45-4B55-A23B-7F2DC1A1AF33}">
      <dgm:prSet/>
      <dgm:spPr/>
      <dgm:t>
        <a:bodyPr/>
        <a:lstStyle/>
        <a:p>
          <a:r>
            <a:rPr lang="el-GR"/>
            <a:t>Σημαντική η ανάδειξη, η ισχυροποίηση και η αξιοποίηση της κοινωνικής διάστασης της εκπαίδευσης. </a:t>
          </a:r>
          <a:endParaRPr lang="en-US"/>
        </a:p>
      </dgm:t>
    </dgm:pt>
    <dgm:pt modelId="{969BF580-5779-481E-94CE-1B35D4DFCA26}" type="parTrans" cxnId="{0C91ACC7-D871-471E-BE91-350335EFBAD8}">
      <dgm:prSet/>
      <dgm:spPr/>
      <dgm:t>
        <a:bodyPr/>
        <a:lstStyle/>
        <a:p>
          <a:endParaRPr lang="en-US"/>
        </a:p>
      </dgm:t>
    </dgm:pt>
    <dgm:pt modelId="{430B0266-DC39-4795-8D0A-7F4B8311D9D4}" type="sibTrans" cxnId="{0C91ACC7-D871-471E-BE91-350335EFBAD8}">
      <dgm:prSet/>
      <dgm:spPr/>
      <dgm:t>
        <a:bodyPr/>
        <a:lstStyle/>
        <a:p>
          <a:endParaRPr lang="en-US"/>
        </a:p>
      </dgm:t>
    </dgm:pt>
    <dgm:pt modelId="{9ED10F7F-2337-4780-AA86-30D6BDB05D23}" type="pres">
      <dgm:prSet presAssocID="{B5354D21-0B0B-4073-A3CE-A111C6E76934}" presName="linear" presStyleCnt="0">
        <dgm:presLayoutVars>
          <dgm:animLvl val="lvl"/>
          <dgm:resizeHandles val="exact"/>
        </dgm:presLayoutVars>
      </dgm:prSet>
      <dgm:spPr/>
      <dgm:t>
        <a:bodyPr/>
        <a:lstStyle/>
        <a:p>
          <a:endParaRPr lang="el-GR"/>
        </a:p>
      </dgm:t>
    </dgm:pt>
    <dgm:pt modelId="{AD1C7050-E7AD-42B9-A6E8-6033CAE017D2}" type="pres">
      <dgm:prSet presAssocID="{CD3FB767-45D1-4290-86AD-AE0043F76659}" presName="parentText" presStyleLbl="node1" presStyleIdx="0" presStyleCnt="4">
        <dgm:presLayoutVars>
          <dgm:chMax val="0"/>
          <dgm:bulletEnabled val="1"/>
        </dgm:presLayoutVars>
      </dgm:prSet>
      <dgm:spPr/>
      <dgm:t>
        <a:bodyPr/>
        <a:lstStyle/>
        <a:p>
          <a:endParaRPr lang="el-GR"/>
        </a:p>
      </dgm:t>
    </dgm:pt>
    <dgm:pt modelId="{6DD2501E-3187-4821-8B5F-0E9DD3AE15B4}" type="pres">
      <dgm:prSet presAssocID="{3DEBACEB-9A3C-444F-8342-228610A5A240}" presName="spacer" presStyleCnt="0"/>
      <dgm:spPr/>
      <dgm:t>
        <a:bodyPr/>
        <a:lstStyle/>
        <a:p>
          <a:endParaRPr lang="el-GR"/>
        </a:p>
      </dgm:t>
    </dgm:pt>
    <dgm:pt modelId="{A574345F-7E42-4B19-848B-972E7EA94D65}" type="pres">
      <dgm:prSet presAssocID="{582A0BB4-8ABE-4B17-853F-053340A5C0E9}" presName="parentText" presStyleLbl="node1" presStyleIdx="1" presStyleCnt="4">
        <dgm:presLayoutVars>
          <dgm:chMax val="0"/>
          <dgm:bulletEnabled val="1"/>
        </dgm:presLayoutVars>
      </dgm:prSet>
      <dgm:spPr/>
      <dgm:t>
        <a:bodyPr/>
        <a:lstStyle/>
        <a:p>
          <a:endParaRPr lang="el-GR"/>
        </a:p>
      </dgm:t>
    </dgm:pt>
    <dgm:pt modelId="{856B4464-1BF6-4FD6-A0BE-141BFD1B7BD7}" type="pres">
      <dgm:prSet presAssocID="{F20D1F36-CF55-45EC-8ECA-3B748AB12B30}" presName="spacer" presStyleCnt="0"/>
      <dgm:spPr/>
      <dgm:t>
        <a:bodyPr/>
        <a:lstStyle/>
        <a:p>
          <a:endParaRPr lang="el-GR"/>
        </a:p>
      </dgm:t>
    </dgm:pt>
    <dgm:pt modelId="{CE476110-BCDF-44B8-AD19-93C6026F2117}" type="pres">
      <dgm:prSet presAssocID="{E60A77CB-AC57-4C98-944D-92F4430AD72E}" presName="parentText" presStyleLbl="node1" presStyleIdx="2" presStyleCnt="4" custLinFactNeighborY="22140">
        <dgm:presLayoutVars>
          <dgm:chMax val="0"/>
          <dgm:bulletEnabled val="1"/>
        </dgm:presLayoutVars>
      </dgm:prSet>
      <dgm:spPr/>
      <dgm:t>
        <a:bodyPr/>
        <a:lstStyle/>
        <a:p>
          <a:endParaRPr lang="el-GR"/>
        </a:p>
      </dgm:t>
    </dgm:pt>
    <dgm:pt modelId="{8E4439FF-B79D-4CB5-95DA-7394A065E4D0}" type="pres">
      <dgm:prSet presAssocID="{0F4A6052-0D84-4058-9303-42E86FC1EE24}" presName="spacer" presStyleCnt="0"/>
      <dgm:spPr/>
      <dgm:t>
        <a:bodyPr/>
        <a:lstStyle/>
        <a:p>
          <a:endParaRPr lang="el-GR"/>
        </a:p>
      </dgm:t>
    </dgm:pt>
    <dgm:pt modelId="{93C45A96-3B5A-4319-AD6B-20EBBD863411}" type="pres">
      <dgm:prSet presAssocID="{75976CD5-4C45-4B55-A23B-7F2DC1A1AF33}" presName="parentText" presStyleLbl="node1" presStyleIdx="3" presStyleCnt="4">
        <dgm:presLayoutVars>
          <dgm:chMax val="0"/>
          <dgm:bulletEnabled val="1"/>
        </dgm:presLayoutVars>
      </dgm:prSet>
      <dgm:spPr/>
      <dgm:t>
        <a:bodyPr/>
        <a:lstStyle/>
        <a:p>
          <a:endParaRPr lang="el-GR"/>
        </a:p>
      </dgm:t>
    </dgm:pt>
  </dgm:ptLst>
  <dgm:cxnLst>
    <dgm:cxn modelId="{34FF94AA-E0C3-458B-A37C-31DFDF36AAEC}" srcId="{B5354D21-0B0B-4073-A3CE-A111C6E76934}" destId="{582A0BB4-8ABE-4B17-853F-053340A5C0E9}" srcOrd="1" destOrd="0" parTransId="{B2B6978C-D74F-49D7-9769-63B0EAE68BCA}" sibTransId="{F20D1F36-CF55-45EC-8ECA-3B748AB12B30}"/>
    <dgm:cxn modelId="{3FB3DB22-B727-4AA5-8889-3D736FBBDFCF}" type="presOf" srcId="{E60A77CB-AC57-4C98-944D-92F4430AD72E}" destId="{CE476110-BCDF-44B8-AD19-93C6026F2117}" srcOrd="0" destOrd="0" presId="urn:microsoft.com/office/officeart/2005/8/layout/vList2"/>
    <dgm:cxn modelId="{9253884C-83C7-40E3-B9BF-E25D3E1FCF57}" srcId="{B5354D21-0B0B-4073-A3CE-A111C6E76934}" destId="{CD3FB767-45D1-4290-86AD-AE0043F76659}" srcOrd="0" destOrd="0" parTransId="{57683BC5-2575-4082-AA12-84951945F75F}" sibTransId="{3DEBACEB-9A3C-444F-8342-228610A5A240}"/>
    <dgm:cxn modelId="{60B48BAE-36C6-403D-8910-9464942C9FFD}" type="presOf" srcId="{B5354D21-0B0B-4073-A3CE-A111C6E76934}" destId="{9ED10F7F-2337-4780-AA86-30D6BDB05D23}" srcOrd="0" destOrd="0" presId="urn:microsoft.com/office/officeart/2005/8/layout/vList2"/>
    <dgm:cxn modelId="{B46B4C96-7901-4FFB-BE61-FBCEDA0B9E01}" type="presOf" srcId="{75976CD5-4C45-4B55-A23B-7F2DC1A1AF33}" destId="{93C45A96-3B5A-4319-AD6B-20EBBD863411}" srcOrd="0" destOrd="0" presId="urn:microsoft.com/office/officeart/2005/8/layout/vList2"/>
    <dgm:cxn modelId="{0C91ACC7-D871-471E-BE91-350335EFBAD8}" srcId="{B5354D21-0B0B-4073-A3CE-A111C6E76934}" destId="{75976CD5-4C45-4B55-A23B-7F2DC1A1AF33}" srcOrd="3" destOrd="0" parTransId="{969BF580-5779-481E-94CE-1B35D4DFCA26}" sibTransId="{430B0266-DC39-4795-8D0A-7F4B8311D9D4}"/>
    <dgm:cxn modelId="{00AA8F89-F1CD-483F-ABE4-8053ED27189E}" srcId="{B5354D21-0B0B-4073-A3CE-A111C6E76934}" destId="{E60A77CB-AC57-4C98-944D-92F4430AD72E}" srcOrd="2" destOrd="0" parTransId="{701F6BA4-4118-4CA5-BE8E-74FA59B309BB}" sibTransId="{0F4A6052-0D84-4058-9303-42E86FC1EE24}"/>
    <dgm:cxn modelId="{4B8B8AEA-E8F1-453A-B0EA-7A4AA1B0609F}" type="presOf" srcId="{CD3FB767-45D1-4290-86AD-AE0043F76659}" destId="{AD1C7050-E7AD-42B9-A6E8-6033CAE017D2}" srcOrd="0" destOrd="0" presId="urn:microsoft.com/office/officeart/2005/8/layout/vList2"/>
    <dgm:cxn modelId="{EC5301FE-9D1A-4808-A91E-9C78826F0881}" type="presOf" srcId="{582A0BB4-8ABE-4B17-853F-053340A5C0E9}" destId="{A574345F-7E42-4B19-848B-972E7EA94D65}" srcOrd="0" destOrd="0" presId="urn:microsoft.com/office/officeart/2005/8/layout/vList2"/>
    <dgm:cxn modelId="{726054D8-F880-428B-8E15-03797960E77B}" type="presParOf" srcId="{9ED10F7F-2337-4780-AA86-30D6BDB05D23}" destId="{AD1C7050-E7AD-42B9-A6E8-6033CAE017D2}" srcOrd="0" destOrd="0" presId="urn:microsoft.com/office/officeart/2005/8/layout/vList2"/>
    <dgm:cxn modelId="{D3B13437-812F-4670-8CF1-C870E636F0FB}" type="presParOf" srcId="{9ED10F7F-2337-4780-AA86-30D6BDB05D23}" destId="{6DD2501E-3187-4821-8B5F-0E9DD3AE15B4}" srcOrd="1" destOrd="0" presId="urn:microsoft.com/office/officeart/2005/8/layout/vList2"/>
    <dgm:cxn modelId="{DCA8F6D9-E776-437D-80FF-340B3753CF05}" type="presParOf" srcId="{9ED10F7F-2337-4780-AA86-30D6BDB05D23}" destId="{A574345F-7E42-4B19-848B-972E7EA94D65}" srcOrd="2" destOrd="0" presId="urn:microsoft.com/office/officeart/2005/8/layout/vList2"/>
    <dgm:cxn modelId="{A8D1CBB1-E3D7-4B86-8D98-24A82FD90A02}" type="presParOf" srcId="{9ED10F7F-2337-4780-AA86-30D6BDB05D23}" destId="{856B4464-1BF6-4FD6-A0BE-141BFD1B7BD7}" srcOrd="3" destOrd="0" presId="urn:microsoft.com/office/officeart/2005/8/layout/vList2"/>
    <dgm:cxn modelId="{461BD10C-57F7-4911-BBA2-A976C9A45A4D}" type="presParOf" srcId="{9ED10F7F-2337-4780-AA86-30D6BDB05D23}" destId="{CE476110-BCDF-44B8-AD19-93C6026F2117}" srcOrd="4" destOrd="0" presId="urn:microsoft.com/office/officeart/2005/8/layout/vList2"/>
    <dgm:cxn modelId="{A908034A-D983-4AB9-86F2-64A5CC5ABBF7}" type="presParOf" srcId="{9ED10F7F-2337-4780-AA86-30D6BDB05D23}" destId="{8E4439FF-B79D-4CB5-95DA-7394A065E4D0}" srcOrd="5" destOrd="0" presId="urn:microsoft.com/office/officeart/2005/8/layout/vList2"/>
    <dgm:cxn modelId="{AC879197-663D-4C17-B8A1-385CFEB44A6F}" type="presParOf" srcId="{9ED10F7F-2337-4780-AA86-30D6BDB05D23}" destId="{93C45A96-3B5A-4319-AD6B-20EBBD86341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F34C6A-9BCD-4CC3-AB80-E5FB978D1777}" type="doc">
      <dgm:prSet loTypeId="urn:microsoft.com/office/officeart/2005/8/layout/vList2" loCatId="list" qsTypeId="urn:microsoft.com/office/officeart/2005/8/quickstyle/simple4" qsCatId="simple" csTypeId="urn:microsoft.com/office/officeart/2005/8/colors/accent1_1" csCatId="accent1" phldr="1"/>
      <dgm:spPr/>
      <dgm:t>
        <a:bodyPr/>
        <a:lstStyle/>
        <a:p>
          <a:endParaRPr lang="en-US"/>
        </a:p>
      </dgm:t>
    </dgm:pt>
    <dgm:pt modelId="{3A9C3481-8E2A-4223-AC81-B4F20EA11BDD}">
      <dgm:prSet/>
      <dgm:spPr/>
      <dgm:t>
        <a:bodyPr/>
        <a:lstStyle/>
        <a:p>
          <a:r>
            <a:rPr lang="el-GR" dirty="0"/>
            <a:t>Το δικαίωμα συμμετοχής όλων των ηλικιών στην εκπαίδευση.</a:t>
          </a:r>
          <a:endParaRPr lang="en-US" dirty="0"/>
        </a:p>
      </dgm:t>
    </dgm:pt>
    <dgm:pt modelId="{5008FD72-44EB-4547-8E52-7D9BE16AB53D}" type="parTrans" cxnId="{7E86DC61-D07D-40E8-BAD3-9467A63BCC94}">
      <dgm:prSet/>
      <dgm:spPr/>
      <dgm:t>
        <a:bodyPr/>
        <a:lstStyle/>
        <a:p>
          <a:endParaRPr lang="en-US"/>
        </a:p>
      </dgm:t>
    </dgm:pt>
    <dgm:pt modelId="{6BC15756-FC9B-4CE3-BA4B-1B8D43E42F14}" type="sibTrans" cxnId="{7E86DC61-D07D-40E8-BAD3-9467A63BCC94}">
      <dgm:prSet/>
      <dgm:spPr/>
      <dgm:t>
        <a:bodyPr/>
        <a:lstStyle/>
        <a:p>
          <a:endParaRPr lang="en-US"/>
        </a:p>
      </dgm:t>
    </dgm:pt>
    <dgm:pt modelId="{9A201C6E-C381-445D-AFBB-71C9AD6BB62A}">
      <dgm:prSet/>
      <dgm:spPr/>
      <dgm:t>
        <a:bodyPr/>
        <a:lstStyle/>
        <a:p>
          <a:r>
            <a:rPr lang="el-GR" dirty="0"/>
            <a:t>Η αξιοποίηση της εκπαίδευσης για την αντιμετώπιση των κοινωνικών προβλημάτων και την κοινωνική βελτίωση και αλλαγή.</a:t>
          </a:r>
          <a:endParaRPr lang="en-US" dirty="0"/>
        </a:p>
      </dgm:t>
    </dgm:pt>
    <dgm:pt modelId="{83B22E20-1A90-4CAB-9089-07B44CB0B5A4}" type="parTrans" cxnId="{5126F0A1-052B-456F-AF23-4BD781DC2C29}">
      <dgm:prSet/>
      <dgm:spPr/>
      <dgm:t>
        <a:bodyPr/>
        <a:lstStyle/>
        <a:p>
          <a:endParaRPr lang="en-US"/>
        </a:p>
      </dgm:t>
    </dgm:pt>
    <dgm:pt modelId="{A21918E1-1C7C-498F-A47D-31A189BA13B9}" type="sibTrans" cxnId="{5126F0A1-052B-456F-AF23-4BD781DC2C29}">
      <dgm:prSet/>
      <dgm:spPr/>
      <dgm:t>
        <a:bodyPr/>
        <a:lstStyle/>
        <a:p>
          <a:endParaRPr lang="en-US"/>
        </a:p>
      </dgm:t>
    </dgm:pt>
    <dgm:pt modelId="{296AD5A8-2DFA-427E-A206-44B9E59BBAB9}">
      <dgm:prSet/>
      <dgm:spPr/>
      <dgm:t>
        <a:bodyPr/>
        <a:lstStyle/>
        <a:p>
          <a:r>
            <a:rPr lang="el-GR"/>
            <a:t>Ένωση θεωρίας και πράξης.</a:t>
          </a:r>
          <a:endParaRPr lang="en-US"/>
        </a:p>
      </dgm:t>
    </dgm:pt>
    <dgm:pt modelId="{736946AA-9865-4436-879D-A03E1650BE05}" type="parTrans" cxnId="{13BF7BE4-D916-4A5B-8D6C-C6468BF548D7}">
      <dgm:prSet/>
      <dgm:spPr/>
      <dgm:t>
        <a:bodyPr/>
        <a:lstStyle/>
        <a:p>
          <a:endParaRPr lang="en-US"/>
        </a:p>
      </dgm:t>
    </dgm:pt>
    <dgm:pt modelId="{4E8BA3ED-131B-46AF-A175-2A11B45540FF}" type="sibTrans" cxnId="{13BF7BE4-D916-4A5B-8D6C-C6468BF548D7}">
      <dgm:prSet/>
      <dgm:spPr/>
      <dgm:t>
        <a:bodyPr/>
        <a:lstStyle/>
        <a:p>
          <a:endParaRPr lang="en-US"/>
        </a:p>
      </dgm:t>
    </dgm:pt>
    <dgm:pt modelId="{90B7A986-14BF-40DC-A92E-A100D9485DCC}">
      <dgm:prSet/>
      <dgm:spPr/>
      <dgm:t>
        <a:bodyPr/>
        <a:lstStyle/>
        <a:p>
          <a:r>
            <a:rPr lang="el-GR"/>
            <a:t>Παροχή εκπαίδευσης σε όλους τους ανθρώπους χωρίς διακρίσεις και αποκλεισμούς.</a:t>
          </a:r>
          <a:endParaRPr lang="en-US"/>
        </a:p>
      </dgm:t>
    </dgm:pt>
    <dgm:pt modelId="{79FA16F4-C2A8-40D2-AEDB-960149BABC58}" type="parTrans" cxnId="{90D7CFD2-E487-4131-B0C8-BE3C0C57087D}">
      <dgm:prSet/>
      <dgm:spPr/>
      <dgm:t>
        <a:bodyPr/>
        <a:lstStyle/>
        <a:p>
          <a:endParaRPr lang="en-US"/>
        </a:p>
      </dgm:t>
    </dgm:pt>
    <dgm:pt modelId="{082B7FBD-E2A7-4FBC-9811-D1345F99E8CD}" type="sibTrans" cxnId="{90D7CFD2-E487-4131-B0C8-BE3C0C57087D}">
      <dgm:prSet/>
      <dgm:spPr/>
      <dgm:t>
        <a:bodyPr/>
        <a:lstStyle/>
        <a:p>
          <a:endParaRPr lang="en-US"/>
        </a:p>
      </dgm:t>
    </dgm:pt>
    <dgm:pt modelId="{6DA5270F-9B63-4774-861A-6F91ED8524C0}" type="pres">
      <dgm:prSet presAssocID="{8BF34C6A-9BCD-4CC3-AB80-E5FB978D1777}" presName="linear" presStyleCnt="0">
        <dgm:presLayoutVars>
          <dgm:animLvl val="lvl"/>
          <dgm:resizeHandles val="exact"/>
        </dgm:presLayoutVars>
      </dgm:prSet>
      <dgm:spPr/>
      <dgm:t>
        <a:bodyPr/>
        <a:lstStyle/>
        <a:p>
          <a:endParaRPr lang="el-GR"/>
        </a:p>
      </dgm:t>
    </dgm:pt>
    <dgm:pt modelId="{3E15759E-5CBE-4BDF-92F9-F1FFB54166CC}" type="pres">
      <dgm:prSet presAssocID="{3A9C3481-8E2A-4223-AC81-B4F20EA11BDD}" presName="parentText" presStyleLbl="node1" presStyleIdx="0" presStyleCnt="4">
        <dgm:presLayoutVars>
          <dgm:chMax val="0"/>
          <dgm:bulletEnabled val="1"/>
        </dgm:presLayoutVars>
      </dgm:prSet>
      <dgm:spPr/>
      <dgm:t>
        <a:bodyPr/>
        <a:lstStyle/>
        <a:p>
          <a:endParaRPr lang="el-GR"/>
        </a:p>
      </dgm:t>
    </dgm:pt>
    <dgm:pt modelId="{974056C8-8A59-4598-B5B1-A0A49E3751CF}" type="pres">
      <dgm:prSet presAssocID="{6BC15756-FC9B-4CE3-BA4B-1B8D43E42F14}" presName="spacer" presStyleCnt="0"/>
      <dgm:spPr/>
      <dgm:t>
        <a:bodyPr/>
        <a:lstStyle/>
        <a:p>
          <a:endParaRPr lang="el-GR"/>
        </a:p>
      </dgm:t>
    </dgm:pt>
    <dgm:pt modelId="{E64D587F-216C-4079-991B-E4D9D80F8450}" type="pres">
      <dgm:prSet presAssocID="{9A201C6E-C381-445D-AFBB-71C9AD6BB62A}" presName="parentText" presStyleLbl="node1" presStyleIdx="1" presStyleCnt="4">
        <dgm:presLayoutVars>
          <dgm:chMax val="0"/>
          <dgm:bulletEnabled val="1"/>
        </dgm:presLayoutVars>
      </dgm:prSet>
      <dgm:spPr/>
      <dgm:t>
        <a:bodyPr/>
        <a:lstStyle/>
        <a:p>
          <a:endParaRPr lang="el-GR"/>
        </a:p>
      </dgm:t>
    </dgm:pt>
    <dgm:pt modelId="{33E67E42-6674-4950-A3BD-C2A6DBA471B0}" type="pres">
      <dgm:prSet presAssocID="{A21918E1-1C7C-498F-A47D-31A189BA13B9}" presName="spacer" presStyleCnt="0"/>
      <dgm:spPr/>
      <dgm:t>
        <a:bodyPr/>
        <a:lstStyle/>
        <a:p>
          <a:endParaRPr lang="el-GR"/>
        </a:p>
      </dgm:t>
    </dgm:pt>
    <dgm:pt modelId="{A514CD1D-5D30-4F05-95CC-E6EC43FFF80E}" type="pres">
      <dgm:prSet presAssocID="{296AD5A8-2DFA-427E-A206-44B9E59BBAB9}" presName="parentText" presStyleLbl="node1" presStyleIdx="2" presStyleCnt="4">
        <dgm:presLayoutVars>
          <dgm:chMax val="0"/>
          <dgm:bulletEnabled val="1"/>
        </dgm:presLayoutVars>
      </dgm:prSet>
      <dgm:spPr/>
      <dgm:t>
        <a:bodyPr/>
        <a:lstStyle/>
        <a:p>
          <a:endParaRPr lang="el-GR"/>
        </a:p>
      </dgm:t>
    </dgm:pt>
    <dgm:pt modelId="{ADE54435-FEBB-4C1F-A4C9-F4E730B08A2E}" type="pres">
      <dgm:prSet presAssocID="{4E8BA3ED-131B-46AF-A175-2A11B45540FF}" presName="spacer" presStyleCnt="0"/>
      <dgm:spPr/>
      <dgm:t>
        <a:bodyPr/>
        <a:lstStyle/>
        <a:p>
          <a:endParaRPr lang="el-GR"/>
        </a:p>
      </dgm:t>
    </dgm:pt>
    <dgm:pt modelId="{91F54450-36D3-4563-842B-E96B813D9DC3}" type="pres">
      <dgm:prSet presAssocID="{90B7A986-14BF-40DC-A92E-A100D9485DCC}" presName="parentText" presStyleLbl="node1" presStyleIdx="3" presStyleCnt="4">
        <dgm:presLayoutVars>
          <dgm:chMax val="0"/>
          <dgm:bulletEnabled val="1"/>
        </dgm:presLayoutVars>
      </dgm:prSet>
      <dgm:spPr/>
      <dgm:t>
        <a:bodyPr/>
        <a:lstStyle/>
        <a:p>
          <a:endParaRPr lang="el-GR"/>
        </a:p>
      </dgm:t>
    </dgm:pt>
  </dgm:ptLst>
  <dgm:cxnLst>
    <dgm:cxn modelId="{19040A05-FD74-4941-88E5-9BEC65685BD8}" type="presOf" srcId="{3A9C3481-8E2A-4223-AC81-B4F20EA11BDD}" destId="{3E15759E-5CBE-4BDF-92F9-F1FFB54166CC}" srcOrd="0" destOrd="0" presId="urn:microsoft.com/office/officeart/2005/8/layout/vList2"/>
    <dgm:cxn modelId="{90D7CFD2-E487-4131-B0C8-BE3C0C57087D}" srcId="{8BF34C6A-9BCD-4CC3-AB80-E5FB978D1777}" destId="{90B7A986-14BF-40DC-A92E-A100D9485DCC}" srcOrd="3" destOrd="0" parTransId="{79FA16F4-C2A8-40D2-AEDB-960149BABC58}" sibTransId="{082B7FBD-E2A7-4FBC-9811-D1345F99E8CD}"/>
    <dgm:cxn modelId="{3DF359EA-EED9-4A42-8B7E-C3FFB74A1F73}" type="presOf" srcId="{296AD5A8-2DFA-427E-A206-44B9E59BBAB9}" destId="{A514CD1D-5D30-4F05-95CC-E6EC43FFF80E}" srcOrd="0" destOrd="0" presId="urn:microsoft.com/office/officeart/2005/8/layout/vList2"/>
    <dgm:cxn modelId="{13BF7BE4-D916-4A5B-8D6C-C6468BF548D7}" srcId="{8BF34C6A-9BCD-4CC3-AB80-E5FB978D1777}" destId="{296AD5A8-2DFA-427E-A206-44B9E59BBAB9}" srcOrd="2" destOrd="0" parTransId="{736946AA-9865-4436-879D-A03E1650BE05}" sibTransId="{4E8BA3ED-131B-46AF-A175-2A11B45540FF}"/>
    <dgm:cxn modelId="{BB354B1C-A260-4320-9971-1C01A6FF908F}" type="presOf" srcId="{8BF34C6A-9BCD-4CC3-AB80-E5FB978D1777}" destId="{6DA5270F-9B63-4774-861A-6F91ED8524C0}" srcOrd="0" destOrd="0" presId="urn:microsoft.com/office/officeart/2005/8/layout/vList2"/>
    <dgm:cxn modelId="{5126F0A1-052B-456F-AF23-4BD781DC2C29}" srcId="{8BF34C6A-9BCD-4CC3-AB80-E5FB978D1777}" destId="{9A201C6E-C381-445D-AFBB-71C9AD6BB62A}" srcOrd="1" destOrd="0" parTransId="{83B22E20-1A90-4CAB-9089-07B44CB0B5A4}" sibTransId="{A21918E1-1C7C-498F-A47D-31A189BA13B9}"/>
    <dgm:cxn modelId="{7E86DC61-D07D-40E8-BAD3-9467A63BCC94}" srcId="{8BF34C6A-9BCD-4CC3-AB80-E5FB978D1777}" destId="{3A9C3481-8E2A-4223-AC81-B4F20EA11BDD}" srcOrd="0" destOrd="0" parTransId="{5008FD72-44EB-4547-8E52-7D9BE16AB53D}" sibTransId="{6BC15756-FC9B-4CE3-BA4B-1B8D43E42F14}"/>
    <dgm:cxn modelId="{4FC287D8-93DD-45EB-A6C8-4564D3E03A1A}" type="presOf" srcId="{9A201C6E-C381-445D-AFBB-71C9AD6BB62A}" destId="{E64D587F-216C-4079-991B-E4D9D80F8450}" srcOrd="0" destOrd="0" presId="urn:microsoft.com/office/officeart/2005/8/layout/vList2"/>
    <dgm:cxn modelId="{BBDFFB92-4DC3-4C78-A36F-A69F9216B48D}" type="presOf" srcId="{90B7A986-14BF-40DC-A92E-A100D9485DCC}" destId="{91F54450-36D3-4563-842B-E96B813D9DC3}" srcOrd="0" destOrd="0" presId="urn:microsoft.com/office/officeart/2005/8/layout/vList2"/>
    <dgm:cxn modelId="{346F39DE-337D-4CDE-A26E-B6CB8DABB2D2}" type="presParOf" srcId="{6DA5270F-9B63-4774-861A-6F91ED8524C0}" destId="{3E15759E-5CBE-4BDF-92F9-F1FFB54166CC}" srcOrd="0" destOrd="0" presId="urn:microsoft.com/office/officeart/2005/8/layout/vList2"/>
    <dgm:cxn modelId="{5F165092-27F5-475B-AFA3-BFBE6A2CCA63}" type="presParOf" srcId="{6DA5270F-9B63-4774-861A-6F91ED8524C0}" destId="{974056C8-8A59-4598-B5B1-A0A49E3751CF}" srcOrd="1" destOrd="0" presId="urn:microsoft.com/office/officeart/2005/8/layout/vList2"/>
    <dgm:cxn modelId="{AE42D3CA-FE17-4C27-A544-4A5F740BC1A8}" type="presParOf" srcId="{6DA5270F-9B63-4774-861A-6F91ED8524C0}" destId="{E64D587F-216C-4079-991B-E4D9D80F8450}" srcOrd="2" destOrd="0" presId="urn:microsoft.com/office/officeart/2005/8/layout/vList2"/>
    <dgm:cxn modelId="{335E9541-A39B-43FF-82B7-FD245F9439AA}" type="presParOf" srcId="{6DA5270F-9B63-4774-861A-6F91ED8524C0}" destId="{33E67E42-6674-4950-A3BD-C2A6DBA471B0}" srcOrd="3" destOrd="0" presId="urn:microsoft.com/office/officeart/2005/8/layout/vList2"/>
    <dgm:cxn modelId="{9A02C736-03F0-4087-9344-BA6C21E75FE3}" type="presParOf" srcId="{6DA5270F-9B63-4774-861A-6F91ED8524C0}" destId="{A514CD1D-5D30-4F05-95CC-E6EC43FFF80E}" srcOrd="4" destOrd="0" presId="urn:microsoft.com/office/officeart/2005/8/layout/vList2"/>
    <dgm:cxn modelId="{E05248BD-BCFE-4479-B43B-9BF8AFB958A8}" type="presParOf" srcId="{6DA5270F-9B63-4774-861A-6F91ED8524C0}" destId="{ADE54435-FEBB-4C1F-A4C9-F4E730B08A2E}" srcOrd="5" destOrd="0" presId="urn:microsoft.com/office/officeart/2005/8/layout/vList2"/>
    <dgm:cxn modelId="{B70B8778-ED23-413D-ADF7-4E695031D2DE}" type="presParOf" srcId="{6DA5270F-9B63-4774-861A-6F91ED8524C0}" destId="{91F54450-36D3-4563-842B-E96B813D9DC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306BC0A-1AEE-422E-AF62-E4F943C36E3E}"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85A1291A-8A51-45C6-AD00-462B16D56370}">
      <dgm:prSet/>
      <dgm:spPr/>
      <dgm:t>
        <a:bodyPr/>
        <a:lstStyle/>
        <a:p>
          <a:r>
            <a:rPr lang="el-GR"/>
            <a:t>Καθηγητής Φιλοσοφίας και Παιδαγωγικής (1854-1924)</a:t>
          </a:r>
          <a:endParaRPr lang="en-US"/>
        </a:p>
      </dgm:t>
    </dgm:pt>
    <dgm:pt modelId="{457C5591-AD4E-4447-A8BE-54BDB32C2060}" type="parTrans" cxnId="{FFA96A89-6E48-469C-990D-DD3024B06B2A}">
      <dgm:prSet/>
      <dgm:spPr/>
      <dgm:t>
        <a:bodyPr/>
        <a:lstStyle/>
        <a:p>
          <a:endParaRPr lang="en-US"/>
        </a:p>
      </dgm:t>
    </dgm:pt>
    <dgm:pt modelId="{B24B1AE6-CC44-4D8D-8C36-A45EC6977F39}" type="sibTrans" cxnId="{FFA96A89-6E48-469C-990D-DD3024B06B2A}">
      <dgm:prSet/>
      <dgm:spPr/>
      <dgm:t>
        <a:bodyPr/>
        <a:lstStyle/>
        <a:p>
          <a:endParaRPr lang="en-US"/>
        </a:p>
      </dgm:t>
    </dgm:pt>
    <dgm:pt modelId="{1F10059D-5885-47DB-BEAC-21EA217F05F7}">
      <dgm:prSet/>
      <dgm:spPr/>
      <dgm:t>
        <a:bodyPr/>
        <a:lstStyle/>
        <a:p>
          <a:r>
            <a:rPr lang="el-GR"/>
            <a:t>Δημιουργία Σχολής του </a:t>
          </a:r>
          <a:r>
            <a:rPr lang="en-US"/>
            <a:t>Marbut</a:t>
          </a:r>
          <a:r>
            <a:rPr lang="el-GR"/>
            <a:t>, η οποία καθιέρωσε την Κοινωνική Παιδαγωγική ως αυτοτελή ακαδημαϊκό κλάδο.</a:t>
          </a:r>
          <a:endParaRPr lang="en-US"/>
        </a:p>
      </dgm:t>
    </dgm:pt>
    <dgm:pt modelId="{C785AFD9-3E7C-4457-B542-3079990FA753}" type="parTrans" cxnId="{5E0EBBF9-61F0-4BE5-8189-02973B6D8B7B}">
      <dgm:prSet/>
      <dgm:spPr/>
      <dgm:t>
        <a:bodyPr/>
        <a:lstStyle/>
        <a:p>
          <a:endParaRPr lang="en-US"/>
        </a:p>
      </dgm:t>
    </dgm:pt>
    <dgm:pt modelId="{47CDDC6C-A137-4319-8AEF-37E6C2743AA1}" type="sibTrans" cxnId="{5E0EBBF9-61F0-4BE5-8189-02973B6D8B7B}">
      <dgm:prSet/>
      <dgm:spPr/>
      <dgm:t>
        <a:bodyPr/>
        <a:lstStyle/>
        <a:p>
          <a:endParaRPr lang="en-US"/>
        </a:p>
      </dgm:t>
    </dgm:pt>
    <dgm:pt modelId="{E930B54C-05D3-4C63-8B92-ED831183E75D}">
      <dgm:prSet/>
      <dgm:spPr/>
      <dgm:t>
        <a:bodyPr/>
        <a:lstStyle/>
        <a:p>
          <a:r>
            <a:rPr lang="el-GR" dirty="0"/>
            <a:t>Αντιμετώπισε την Κ.Π. ως ένα μέσο για την προώθηση ενός διαφορετικού τρόπου ζωής και μιας (</a:t>
          </a:r>
          <a:r>
            <a:rPr lang="el-GR" dirty="0" err="1"/>
            <a:t>κοινωνικοπαιδαγωγικής</a:t>
          </a:r>
          <a:r>
            <a:rPr lang="el-GR" dirty="0"/>
            <a:t>) κουλτούρας που βασίζεται στις αξίες της κοινότητας και της εγκαθίδρυσης του κοινοτικού πνεύματος.</a:t>
          </a:r>
          <a:endParaRPr lang="en-US" dirty="0"/>
        </a:p>
      </dgm:t>
    </dgm:pt>
    <dgm:pt modelId="{2DE1A236-CF07-498E-928B-02C0DEB9C5B9}" type="parTrans" cxnId="{0403113A-3B8C-4D16-8870-7AAA808CF817}">
      <dgm:prSet/>
      <dgm:spPr/>
      <dgm:t>
        <a:bodyPr/>
        <a:lstStyle/>
        <a:p>
          <a:endParaRPr lang="en-US"/>
        </a:p>
      </dgm:t>
    </dgm:pt>
    <dgm:pt modelId="{527C8C68-D571-48C2-9B5F-FED684328200}" type="sibTrans" cxnId="{0403113A-3B8C-4D16-8870-7AAA808CF817}">
      <dgm:prSet/>
      <dgm:spPr/>
      <dgm:t>
        <a:bodyPr/>
        <a:lstStyle/>
        <a:p>
          <a:endParaRPr lang="en-US"/>
        </a:p>
      </dgm:t>
    </dgm:pt>
    <dgm:pt modelId="{6B2BC6A4-708B-4904-81CB-41EF087C3B86}" type="pres">
      <dgm:prSet presAssocID="{9306BC0A-1AEE-422E-AF62-E4F943C36E3E}" presName="hierChild1" presStyleCnt="0">
        <dgm:presLayoutVars>
          <dgm:chPref val="1"/>
          <dgm:dir/>
          <dgm:animOne val="branch"/>
          <dgm:animLvl val="lvl"/>
          <dgm:resizeHandles/>
        </dgm:presLayoutVars>
      </dgm:prSet>
      <dgm:spPr/>
      <dgm:t>
        <a:bodyPr/>
        <a:lstStyle/>
        <a:p>
          <a:endParaRPr lang="el-GR"/>
        </a:p>
      </dgm:t>
    </dgm:pt>
    <dgm:pt modelId="{FF35E2FD-66E7-4C6D-B3B6-5D96180F60BF}" type="pres">
      <dgm:prSet presAssocID="{85A1291A-8A51-45C6-AD00-462B16D56370}" presName="hierRoot1" presStyleCnt="0"/>
      <dgm:spPr/>
    </dgm:pt>
    <dgm:pt modelId="{4A2D72B2-8213-4DCC-BE90-3F4DA1259C8B}" type="pres">
      <dgm:prSet presAssocID="{85A1291A-8A51-45C6-AD00-462B16D56370}" presName="composite" presStyleCnt="0"/>
      <dgm:spPr/>
    </dgm:pt>
    <dgm:pt modelId="{C03C32F0-565B-45A0-8116-ADA97DB630E3}" type="pres">
      <dgm:prSet presAssocID="{85A1291A-8A51-45C6-AD00-462B16D56370}" presName="background" presStyleLbl="node0" presStyleIdx="0" presStyleCnt="3"/>
      <dgm:spPr>
        <a:gradFill rotWithShape="0">
          <a:gsLst>
            <a:gs pos="34000">
              <a:schemeClr val="accent5">
                <a:lumMod val="75000"/>
              </a:schemeClr>
            </a:gs>
            <a:gs pos="100000">
              <a:schemeClr val="accent5">
                <a:lumMod val="75000"/>
              </a:schemeClr>
            </a:gs>
          </a:gsLst>
        </a:gradFill>
      </dgm:spPr>
      <dgm:t>
        <a:bodyPr/>
        <a:lstStyle/>
        <a:p>
          <a:endParaRPr lang="el-GR"/>
        </a:p>
      </dgm:t>
    </dgm:pt>
    <dgm:pt modelId="{C0588BE5-C52B-438B-BE10-878C6D397970}" type="pres">
      <dgm:prSet presAssocID="{85A1291A-8A51-45C6-AD00-462B16D56370}" presName="text" presStyleLbl="fgAcc0" presStyleIdx="0" presStyleCnt="3" custLinFactNeighborX="30104" custLinFactNeighborY="-86250">
        <dgm:presLayoutVars>
          <dgm:chPref val="3"/>
        </dgm:presLayoutVars>
      </dgm:prSet>
      <dgm:spPr/>
      <dgm:t>
        <a:bodyPr/>
        <a:lstStyle/>
        <a:p>
          <a:endParaRPr lang="el-GR"/>
        </a:p>
      </dgm:t>
    </dgm:pt>
    <dgm:pt modelId="{DC15F48F-00C6-4A7C-9B66-3F89D461DF98}" type="pres">
      <dgm:prSet presAssocID="{85A1291A-8A51-45C6-AD00-462B16D56370}" presName="hierChild2" presStyleCnt="0"/>
      <dgm:spPr/>
    </dgm:pt>
    <dgm:pt modelId="{801A6045-CA05-4D0C-B1DD-FA50956BCFD8}" type="pres">
      <dgm:prSet presAssocID="{1F10059D-5885-47DB-BEAC-21EA217F05F7}" presName="hierRoot1" presStyleCnt="0"/>
      <dgm:spPr/>
    </dgm:pt>
    <dgm:pt modelId="{8B54E2D0-1AE1-4FF4-90B4-F0794F5BB617}" type="pres">
      <dgm:prSet presAssocID="{1F10059D-5885-47DB-BEAC-21EA217F05F7}" presName="composite" presStyleCnt="0"/>
      <dgm:spPr/>
    </dgm:pt>
    <dgm:pt modelId="{4947D852-61B4-4CF4-80EA-54D39E573487}" type="pres">
      <dgm:prSet presAssocID="{1F10059D-5885-47DB-BEAC-21EA217F05F7}" presName="background" presStyleLbl="node0" presStyleIdx="1" presStyleCnt="3"/>
      <dgm:spPr>
        <a:gradFill rotWithShape="0">
          <a:gsLst>
            <a:gs pos="70000">
              <a:schemeClr val="accent5">
                <a:lumMod val="75000"/>
              </a:schemeClr>
            </a:gs>
            <a:gs pos="100000">
              <a:schemeClr val="accent5">
                <a:lumMod val="75000"/>
              </a:schemeClr>
            </a:gs>
          </a:gsLst>
        </a:gradFill>
      </dgm:spPr>
      <dgm:t>
        <a:bodyPr/>
        <a:lstStyle/>
        <a:p>
          <a:endParaRPr lang="el-GR"/>
        </a:p>
      </dgm:t>
    </dgm:pt>
    <dgm:pt modelId="{6751A849-AC41-4544-90C9-F7CB3211E285}" type="pres">
      <dgm:prSet presAssocID="{1F10059D-5885-47DB-BEAC-21EA217F05F7}" presName="text" presStyleLbl="fgAcc0" presStyleIdx="1" presStyleCnt="3" custLinFactNeighborX="98672" custLinFactNeighborY="-76808">
        <dgm:presLayoutVars>
          <dgm:chPref val="3"/>
        </dgm:presLayoutVars>
      </dgm:prSet>
      <dgm:spPr/>
      <dgm:t>
        <a:bodyPr/>
        <a:lstStyle/>
        <a:p>
          <a:endParaRPr lang="el-GR"/>
        </a:p>
      </dgm:t>
    </dgm:pt>
    <dgm:pt modelId="{9CF361B4-AD2C-442E-BEC3-507CC58072A5}" type="pres">
      <dgm:prSet presAssocID="{1F10059D-5885-47DB-BEAC-21EA217F05F7}" presName="hierChild2" presStyleCnt="0"/>
      <dgm:spPr/>
    </dgm:pt>
    <dgm:pt modelId="{27D8C671-B1AA-4FE4-99B5-0C21E3725195}" type="pres">
      <dgm:prSet presAssocID="{E930B54C-05D3-4C63-8B92-ED831183E75D}" presName="hierRoot1" presStyleCnt="0"/>
      <dgm:spPr/>
    </dgm:pt>
    <dgm:pt modelId="{0BA705FA-5EC1-489C-A3B4-2E57A40CCC2A}" type="pres">
      <dgm:prSet presAssocID="{E930B54C-05D3-4C63-8B92-ED831183E75D}" presName="composite" presStyleCnt="0"/>
      <dgm:spPr/>
    </dgm:pt>
    <dgm:pt modelId="{45357F8B-AE8B-43FC-90C3-CD3A1F080324}" type="pres">
      <dgm:prSet presAssocID="{E930B54C-05D3-4C63-8B92-ED831183E75D}" presName="background" presStyleLbl="node0" presStyleIdx="2" presStyleCnt="3"/>
      <dgm:spPr>
        <a:gradFill rotWithShape="0">
          <a:gsLst>
            <a:gs pos="0">
              <a:schemeClr val="accent5">
                <a:lumMod val="75000"/>
              </a:schemeClr>
            </a:gs>
            <a:gs pos="34000">
              <a:schemeClr val="accent5">
                <a:lumMod val="75000"/>
              </a:schemeClr>
            </a:gs>
            <a:gs pos="100000">
              <a:schemeClr val="accent5">
                <a:lumMod val="75000"/>
              </a:schemeClr>
            </a:gs>
          </a:gsLst>
        </a:gradFill>
      </dgm:spPr>
      <dgm:t>
        <a:bodyPr/>
        <a:lstStyle/>
        <a:p>
          <a:endParaRPr lang="el-GR"/>
        </a:p>
      </dgm:t>
    </dgm:pt>
    <dgm:pt modelId="{88E0D21B-6063-4CFE-9DF7-51F975C248EF}" type="pres">
      <dgm:prSet presAssocID="{E930B54C-05D3-4C63-8B92-ED831183E75D}" presName="text" presStyleLbl="fgAcc0" presStyleIdx="2" presStyleCnt="3" custLinFactX="-13313" custLinFactNeighborX="-100000" custLinFactNeighborY="48659">
        <dgm:presLayoutVars>
          <dgm:chPref val="3"/>
        </dgm:presLayoutVars>
      </dgm:prSet>
      <dgm:spPr/>
      <dgm:t>
        <a:bodyPr/>
        <a:lstStyle/>
        <a:p>
          <a:endParaRPr lang="el-GR"/>
        </a:p>
      </dgm:t>
    </dgm:pt>
    <dgm:pt modelId="{CCB2245F-67F7-424A-8CD7-3023B9561240}" type="pres">
      <dgm:prSet presAssocID="{E930B54C-05D3-4C63-8B92-ED831183E75D}" presName="hierChild2" presStyleCnt="0"/>
      <dgm:spPr/>
    </dgm:pt>
  </dgm:ptLst>
  <dgm:cxnLst>
    <dgm:cxn modelId="{863CCFBF-A8AB-46F0-A51F-1548F40ADFC6}" type="presOf" srcId="{1F10059D-5885-47DB-BEAC-21EA217F05F7}" destId="{6751A849-AC41-4544-90C9-F7CB3211E285}" srcOrd="0" destOrd="0" presId="urn:microsoft.com/office/officeart/2005/8/layout/hierarchy1"/>
    <dgm:cxn modelId="{05BBB600-DCFA-4E21-AE4D-09B0D518018B}" type="presOf" srcId="{E930B54C-05D3-4C63-8B92-ED831183E75D}" destId="{88E0D21B-6063-4CFE-9DF7-51F975C248EF}" srcOrd="0" destOrd="0" presId="urn:microsoft.com/office/officeart/2005/8/layout/hierarchy1"/>
    <dgm:cxn modelId="{8166B8A4-1A52-468B-B50C-8B0F8021C08F}" type="presOf" srcId="{9306BC0A-1AEE-422E-AF62-E4F943C36E3E}" destId="{6B2BC6A4-708B-4904-81CB-41EF087C3B86}" srcOrd="0" destOrd="0" presId="urn:microsoft.com/office/officeart/2005/8/layout/hierarchy1"/>
    <dgm:cxn modelId="{5E0EBBF9-61F0-4BE5-8189-02973B6D8B7B}" srcId="{9306BC0A-1AEE-422E-AF62-E4F943C36E3E}" destId="{1F10059D-5885-47DB-BEAC-21EA217F05F7}" srcOrd="1" destOrd="0" parTransId="{C785AFD9-3E7C-4457-B542-3079990FA753}" sibTransId="{47CDDC6C-A137-4319-8AEF-37E6C2743AA1}"/>
    <dgm:cxn modelId="{FFA96A89-6E48-469C-990D-DD3024B06B2A}" srcId="{9306BC0A-1AEE-422E-AF62-E4F943C36E3E}" destId="{85A1291A-8A51-45C6-AD00-462B16D56370}" srcOrd="0" destOrd="0" parTransId="{457C5591-AD4E-4447-A8BE-54BDB32C2060}" sibTransId="{B24B1AE6-CC44-4D8D-8C36-A45EC6977F39}"/>
    <dgm:cxn modelId="{B5AE109B-3844-47B9-9B7D-FBDE1AC14D3E}" type="presOf" srcId="{85A1291A-8A51-45C6-AD00-462B16D56370}" destId="{C0588BE5-C52B-438B-BE10-878C6D397970}" srcOrd="0" destOrd="0" presId="urn:microsoft.com/office/officeart/2005/8/layout/hierarchy1"/>
    <dgm:cxn modelId="{0403113A-3B8C-4D16-8870-7AAA808CF817}" srcId="{9306BC0A-1AEE-422E-AF62-E4F943C36E3E}" destId="{E930B54C-05D3-4C63-8B92-ED831183E75D}" srcOrd="2" destOrd="0" parTransId="{2DE1A236-CF07-498E-928B-02C0DEB9C5B9}" sibTransId="{527C8C68-D571-48C2-9B5F-FED684328200}"/>
    <dgm:cxn modelId="{B15A3321-B641-4FCB-9D7B-00A13FD738ED}" type="presParOf" srcId="{6B2BC6A4-708B-4904-81CB-41EF087C3B86}" destId="{FF35E2FD-66E7-4C6D-B3B6-5D96180F60BF}" srcOrd="0" destOrd="0" presId="urn:microsoft.com/office/officeart/2005/8/layout/hierarchy1"/>
    <dgm:cxn modelId="{162BA3AB-E2A3-4B40-851B-9CB6BAF09D2E}" type="presParOf" srcId="{FF35E2FD-66E7-4C6D-B3B6-5D96180F60BF}" destId="{4A2D72B2-8213-4DCC-BE90-3F4DA1259C8B}" srcOrd="0" destOrd="0" presId="urn:microsoft.com/office/officeart/2005/8/layout/hierarchy1"/>
    <dgm:cxn modelId="{AE63F718-FED9-4F0D-9142-2A409BF0557D}" type="presParOf" srcId="{4A2D72B2-8213-4DCC-BE90-3F4DA1259C8B}" destId="{C03C32F0-565B-45A0-8116-ADA97DB630E3}" srcOrd="0" destOrd="0" presId="urn:microsoft.com/office/officeart/2005/8/layout/hierarchy1"/>
    <dgm:cxn modelId="{0CD7DC67-037C-40A5-AF41-F67A0CB1F51F}" type="presParOf" srcId="{4A2D72B2-8213-4DCC-BE90-3F4DA1259C8B}" destId="{C0588BE5-C52B-438B-BE10-878C6D397970}" srcOrd="1" destOrd="0" presId="urn:microsoft.com/office/officeart/2005/8/layout/hierarchy1"/>
    <dgm:cxn modelId="{E19F7BA4-6210-41A7-864A-2388DEFA4210}" type="presParOf" srcId="{FF35E2FD-66E7-4C6D-B3B6-5D96180F60BF}" destId="{DC15F48F-00C6-4A7C-9B66-3F89D461DF98}" srcOrd="1" destOrd="0" presId="urn:microsoft.com/office/officeart/2005/8/layout/hierarchy1"/>
    <dgm:cxn modelId="{95583959-F7A5-4A49-85CA-264B1691F513}" type="presParOf" srcId="{6B2BC6A4-708B-4904-81CB-41EF087C3B86}" destId="{801A6045-CA05-4D0C-B1DD-FA50956BCFD8}" srcOrd="1" destOrd="0" presId="urn:microsoft.com/office/officeart/2005/8/layout/hierarchy1"/>
    <dgm:cxn modelId="{3E27A9FB-FB97-41E4-9625-A43E722AC4B2}" type="presParOf" srcId="{801A6045-CA05-4D0C-B1DD-FA50956BCFD8}" destId="{8B54E2D0-1AE1-4FF4-90B4-F0794F5BB617}" srcOrd="0" destOrd="0" presId="urn:microsoft.com/office/officeart/2005/8/layout/hierarchy1"/>
    <dgm:cxn modelId="{B0A090A7-E437-41FD-8E5A-1DDF49F31674}" type="presParOf" srcId="{8B54E2D0-1AE1-4FF4-90B4-F0794F5BB617}" destId="{4947D852-61B4-4CF4-80EA-54D39E573487}" srcOrd="0" destOrd="0" presId="urn:microsoft.com/office/officeart/2005/8/layout/hierarchy1"/>
    <dgm:cxn modelId="{BFEFBB39-A7E2-44DB-9F0D-0751D31F71D5}" type="presParOf" srcId="{8B54E2D0-1AE1-4FF4-90B4-F0794F5BB617}" destId="{6751A849-AC41-4544-90C9-F7CB3211E285}" srcOrd="1" destOrd="0" presId="urn:microsoft.com/office/officeart/2005/8/layout/hierarchy1"/>
    <dgm:cxn modelId="{002AA311-B39D-4D3A-8D9A-FC425C85D64E}" type="presParOf" srcId="{801A6045-CA05-4D0C-B1DD-FA50956BCFD8}" destId="{9CF361B4-AD2C-442E-BEC3-507CC58072A5}" srcOrd="1" destOrd="0" presId="urn:microsoft.com/office/officeart/2005/8/layout/hierarchy1"/>
    <dgm:cxn modelId="{ACB722D5-2A66-4AAB-995A-86A4FEB9D763}" type="presParOf" srcId="{6B2BC6A4-708B-4904-81CB-41EF087C3B86}" destId="{27D8C671-B1AA-4FE4-99B5-0C21E3725195}" srcOrd="2" destOrd="0" presId="urn:microsoft.com/office/officeart/2005/8/layout/hierarchy1"/>
    <dgm:cxn modelId="{070DCA54-01E1-4E19-BCEF-A16B43C61E39}" type="presParOf" srcId="{27D8C671-B1AA-4FE4-99B5-0C21E3725195}" destId="{0BA705FA-5EC1-489C-A3B4-2E57A40CCC2A}" srcOrd="0" destOrd="0" presId="urn:microsoft.com/office/officeart/2005/8/layout/hierarchy1"/>
    <dgm:cxn modelId="{ED54ACC7-DB6E-46B9-935B-E01584AD8F35}" type="presParOf" srcId="{0BA705FA-5EC1-489C-A3B4-2E57A40CCC2A}" destId="{45357F8B-AE8B-43FC-90C3-CD3A1F080324}" srcOrd="0" destOrd="0" presId="urn:microsoft.com/office/officeart/2005/8/layout/hierarchy1"/>
    <dgm:cxn modelId="{2F52B4ED-6653-4327-8B08-34838BC94841}" type="presParOf" srcId="{0BA705FA-5EC1-489C-A3B4-2E57A40CCC2A}" destId="{88E0D21B-6063-4CFE-9DF7-51F975C248EF}" srcOrd="1" destOrd="0" presId="urn:microsoft.com/office/officeart/2005/8/layout/hierarchy1"/>
    <dgm:cxn modelId="{7769A444-1320-484D-892C-06962958849A}" type="presParOf" srcId="{27D8C671-B1AA-4FE4-99B5-0C21E3725195}" destId="{CCB2245F-67F7-424A-8CD7-3023B956124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B32AA8C-2722-4ED7-B913-F967CBF74D4C}"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E2DD7E1D-1FF4-4B98-839D-70ECE9E8CA18}">
      <dgm:prSet/>
      <dgm:spPr/>
      <dgm:t>
        <a:bodyPr/>
        <a:lstStyle/>
        <a:p>
          <a:r>
            <a:rPr lang="el-GR" b="1" u="sng" dirty="0"/>
            <a:t>Κοινότητα</a:t>
          </a:r>
          <a:r>
            <a:rPr lang="el-GR" dirty="0"/>
            <a:t>:</a:t>
          </a:r>
          <a:r>
            <a:rPr lang="en-US" dirty="0"/>
            <a:t> </a:t>
          </a:r>
          <a:r>
            <a:rPr lang="el-GR" dirty="0"/>
            <a:t>είναι ένας ζωντανός οργανισμός που αποτελείται από ένα σύνολο ατόμων, τα οποία συμβιώνουν  και συνδέονται με κοινές αξίες, με συναισθήματα, με προσωπικούς και κοινωνικούς δεσμούς συγγένειας, φιλίας, αλληλεπιδράσεων και με κοινές διαδικασίες που αποτελούν γι’ αυτούς κινητήρια  δύναμη, ενώ η οικογένεια αποτελεί το θεμέλιο της κοινότητας.</a:t>
          </a:r>
          <a:endParaRPr lang="en-US" dirty="0"/>
        </a:p>
      </dgm:t>
    </dgm:pt>
    <dgm:pt modelId="{D2143A4F-E86F-4F02-94E3-938FBECB0F8E}" type="parTrans" cxnId="{4F2FF389-1E4D-46C3-895D-604ADFBD5CE4}">
      <dgm:prSet/>
      <dgm:spPr/>
      <dgm:t>
        <a:bodyPr/>
        <a:lstStyle/>
        <a:p>
          <a:endParaRPr lang="en-US"/>
        </a:p>
      </dgm:t>
    </dgm:pt>
    <dgm:pt modelId="{4D346511-D446-4189-8AD8-9C42BC44CB48}" type="sibTrans" cxnId="{4F2FF389-1E4D-46C3-895D-604ADFBD5CE4}">
      <dgm:prSet/>
      <dgm:spPr/>
      <dgm:t>
        <a:bodyPr/>
        <a:lstStyle/>
        <a:p>
          <a:endParaRPr lang="en-US"/>
        </a:p>
      </dgm:t>
    </dgm:pt>
    <dgm:pt modelId="{B9FEB54A-59D0-40A4-A485-32F460F6484E}">
      <dgm:prSet/>
      <dgm:spPr/>
      <dgm:t>
        <a:bodyPr/>
        <a:lstStyle/>
        <a:p>
          <a:r>
            <a:rPr lang="el-GR" b="1" u="sng" dirty="0"/>
            <a:t>Κοινωνία</a:t>
          </a:r>
          <a:r>
            <a:rPr lang="el-GR" dirty="0"/>
            <a:t>: είναι ένα μηχανιστικό, ανθρώπινο κατασκεύασμα που αποτελείται από ένα σύνολο ατόμων, τα οποία βρίσκονται μαζί πρόσκαιρα και έχουν συγκεκριμένα κίνητρα και συμφέροντα και συνδέονται μεταξύ τους με απρόσωπους και έμμεσους δεσμούς και αλληλεπιδράσεις.</a:t>
          </a:r>
          <a:endParaRPr lang="en-US" dirty="0"/>
        </a:p>
      </dgm:t>
    </dgm:pt>
    <dgm:pt modelId="{5D840411-5DF9-4E23-80C1-57434F5C3B4A}" type="parTrans" cxnId="{AC858611-3ADD-49DC-B1C0-C2EF1F4B544B}">
      <dgm:prSet/>
      <dgm:spPr/>
      <dgm:t>
        <a:bodyPr/>
        <a:lstStyle/>
        <a:p>
          <a:endParaRPr lang="en-US"/>
        </a:p>
      </dgm:t>
    </dgm:pt>
    <dgm:pt modelId="{A65563C6-F65D-4183-92B2-CEB9A2FBCBEB}" type="sibTrans" cxnId="{AC858611-3ADD-49DC-B1C0-C2EF1F4B544B}">
      <dgm:prSet/>
      <dgm:spPr/>
      <dgm:t>
        <a:bodyPr/>
        <a:lstStyle/>
        <a:p>
          <a:endParaRPr lang="en-US"/>
        </a:p>
      </dgm:t>
    </dgm:pt>
    <dgm:pt modelId="{9A55F947-95F4-46D5-BAF6-E09ECF5D8308}" type="pres">
      <dgm:prSet presAssocID="{3B32AA8C-2722-4ED7-B913-F967CBF74D4C}" presName="Name0" presStyleCnt="0">
        <dgm:presLayoutVars>
          <dgm:dir/>
          <dgm:animLvl val="lvl"/>
          <dgm:resizeHandles val="exact"/>
        </dgm:presLayoutVars>
      </dgm:prSet>
      <dgm:spPr/>
      <dgm:t>
        <a:bodyPr/>
        <a:lstStyle/>
        <a:p>
          <a:endParaRPr lang="el-GR"/>
        </a:p>
      </dgm:t>
    </dgm:pt>
    <dgm:pt modelId="{34ED912A-1AF7-4B2A-AF6C-B33532217C6E}" type="pres">
      <dgm:prSet presAssocID="{B9FEB54A-59D0-40A4-A485-32F460F6484E}" presName="boxAndChildren" presStyleCnt="0"/>
      <dgm:spPr/>
      <dgm:t>
        <a:bodyPr/>
        <a:lstStyle/>
        <a:p>
          <a:endParaRPr lang="el-GR"/>
        </a:p>
      </dgm:t>
    </dgm:pt>
    <dgm:pt modelId="{C4B6ED0C-876E-402A-B892-5688FA9202FB}" type="pres">
      <dgm:prSet presAssocID="{B9FEB54A-59D0-40A4-A485-32F460F6484E}" presName="parentTextBox" presStyleLbl="node1" presStyleIdx="0" presStyleCnt="2"/>
      <dgm:spPr/>
      <dgm:t>
        <a:bodyPr/>
        <a:lstStyle/>
        <a:p>
          <a:endParaRPr lang="el-GR"/>
        </a:p>
      </dgm:t>
    </dgm:pt>
    <dgm:pt modelId="{0BF42874-B3CF-45E6-8746-C861569E0108}" type="pres">
      <dgm:prSet presAssocID="{4D346511-D446-4189-8AD8-9C42BC44CB48}" presName="sp" presStyleCnt="0"/>
      <dgm:spPr/>
      <dgm:t>
        <a:bodyPr/>
        <a:lstStyle/>
        <a:p>
          <a:endParaRPr lang="el-GR"/>
        </a:p>
      </dgm:t>
    </dgm:pt>
    <dgm:pt modelId="{2411D5AD-FAC5-4C20-876C-80A77B8C3144}" type="pres">
      <dgm:prSet presAssocID="{E2DD7E1D-1FF4-4B98-839D-70ECE9E8CA18}" presName="arrowAndChildren" presStyleCnt="0"/>
      <dgm:spPr/>
      <dgm:t>
        <a:bodyPr/>
        <a:lstStyle/>
        <a:p>
          <a:endParaRPr lang="el-GR"/>
        </a:p>
      </dgm:t>
    </dgm:pt>
    <dgm:pt modelId="{D2D1F9D3-4966-4A89-A708-5CB7E8585961}" type="pres">
      <dgm:prSet presAssocID="{E2DD7E1D-1FF4-4B98-839D-70ECE9E8CA18}" presName="parentTextArrow" presStyleLbl="node1" presStyleIdx="1" presStyleCnt="2"/>
      <dgm:spPr/>
      <dgm:t>
        <a:bodyPr/>
        <a:lstStyle/>
        <a:p>
          <a:endParaRPr lang="el-GR"/>
        </a:p>
      </dgm:t>
    </dgm:pt>
  </dgm:ptLst>
  <dgm:cxnLst>
    <dgm:cxn modelId="{4F2FF389-1E4D-46C3-895D-604ADFBD5CE4}" srcId="{3B32AA8C-2722-4ED7-B913-F967CBF74D4C}" destId="{E2DD7E1D-1FF4-4B98-839D-70ECE9E8CA18}" srcOrd="0" destOrd="0" parTransId="{D2143A4F-E86F-4F02-94E3-938FBECB0F8E}" sibTransId="{4D346511-D446-4189-8AD8-9C42BC44CB48}"/>
    <dgm:cxn modelId="{02CBA9CE-B942-4A6F-B008-91274CFE33A6}" type="presOf" srcId="{B9FEB54A-59D0-40A4-A485-32F460F6484E}" destId="{C4B6ED0C-876E-402A-B892-5688FA9202FB}" srcOrd="0" destOrd="0" presId="urn:microsoft.com/office/officeart/2005/8/layout/process4"/>
    <dgm:cxn modelId="{357D7285-38C4-4D3B-B51D-DFD0EE975E9C}" type="presOf" srcId="{E2DD7E1D-1FF4-4B98-839D-70ECE9E8CA18}" destId="{D2D1F9D3-4966-4A89-A708-5CB7E8585961}" srcOrd="0" destOrd="0" presId="urn:microsoft.com/office/officeart/2005/8/layout/process4"/>
    <dgm:cxn modelId="{AC858611-3ADD-49DC-B1C0-C2EF1F4B544B}" srcId="{3B32AA8C-2722-4ED7-B913-F967CBF74D4C}" destId="{B9FEB54A-59D0-40A4-A485-32F460F6484E}" srcOrd="1" destOrd="0" parTransId="{5D840411-5DF9-4E23-80C1-57434F5C3B4A}" sibTransId="{A65563C6-F65D-4183-92B2-CEB9A2FBCBEB}"/>
    <dgm:cxn modelId="{9646199A-662A-4772-9110-3D8372726DAB}" type="presOf" srcId="{3B32AA8C-2722-4ED7-B913-F967CBF74D4C}" destId="{9A55F947-95F4-46D5-BAF6-E09ECF5D8308}" srcOrd="0" destOrd="0" presId="urn:microsoft.com/office/officeart/2005/8/layout/process4"/>
    <dgm:cxn modelId="{87EEC7B6-9B9A-49E0-B162-490ABEA6DE75}" type="presParOf" srcId="{9A55F947-95F4-46D5-BAF6-E09ECF5D8308}" destId="{34ED912A-1AF7-4B2A-AF6C-B33532217C6E}" srcOrd="0" destOrd="0" presId="urn:microsoft.com/office/officeart/2005/8/layout/process4"/>
    <dgm:cxn modelId="{ADF56926-87D5-43C2-A678-BCFF10ACFECA}" type="presParOf" srcId="{34ED912A-1AF7-4B2A-AF6C-B33532217C6E}" destId="{C4B6ED0C-876E-402A-B892-5688FA9202FB}" srcOrd="0" destOrd="0" presId="urn:microsoft.com/office/officeart/2005/8/layout/process4"/>
    <dgm:cxn modelId="{1F3BC973-2070-4E76-9F78-6E3DA108CD09}" type="presParOf" srcId="{9A55F947-95F4-46D5-BAF6-E09ECF5D8308}" destId="{0BF42874-B3CF-45E6-8746-C861569E0108}" srcOrd="1" destOrd="0" presId="urn:microsoft.com/office/officeart/2005/8/layout/process4"/>
    <dgm:cxn modelId="{5E927A34-EC81-482E-B467-BB1C5B86DAAD}" type="presParOf" srcId="{9A55F947-95F4-46D5-BAF6-E09ECF5D8308}" destId="{2411D5AD-FAC5-4C20-876C-80A77B8C3144}" srcOrd="2" destOrd="0" presId="urn:microsoft.com/office/officeart/2005/8/layout/process4"/>
    <dgm:cxn modelId="{82F132BD-2F2E-4E5C-984D-7D6B91F4DF16}" type="presParOf" srcId="{2411D5AD-FAC5-4C20-876C-80A77B8C3144}" destId="{D2D1F9D3-4966-4A89-A708-5CB7E858596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A1169-F679-4102-B1D5-C1C9FBFB5E5A}">
      <dsp:nvSpPr>
        <dsp:cNvPr id="0" name=""/>
        <dsp:cNvSpPr/>
      </dsp:nvSpPr>
      <dsp:spPr>
        <a:xfrm>
          <a:off x="0" y="0"/>
          <a:ext cx="6797675"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2E59A77-3BF7-4A42-8FD6-7E9E80CE3460}">
      <dsp:nvSpPr>
        <dsp:cNvPr id="0" name=""/>
        <dsp:cNvSpPr/>
      </dsp:nvSpPr>
      <dsp:spPr>
        <a:xfrm>
          <a:off x="0" y="0"/>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Οι πολεμικές συρράξεις</a:t>
          </a:r>
          <a:endParaRPr lang="en-US" sz="1900" kern="1200"/>
        </a:p>
      </dsp:txBody>
      <dsp:txXfrm>
        <a:off x="0" y="0"/>
        <a:ext cx="6797675" cy="706238"/>
      </dsp:txXfrm>
    </dsp:sp>
    <dsp:sp modelId="{2BA3FD58-DEC6-4DBD-B58A-7CB3F2E87070}">
      <dsp:nvSpPr>
        <dsp:cNvPr id="0" name=""/>
        <dsp:cNvSpPr/>
      </dsp:nvSpPr>
      <dsp:spPr>
        <a:xfrm>
          <a:off x="0" y="706239"/>
          <a:ext cx="6797675" cy="0"/>
        </a:xfrm>
        <a:prstGeom prst="line">
          <a:avLst/>
        </a:prstGeom>
        <a:gradFill rotWithShape="0">
          <a:gsLst>
            <a:gs pos="0">
              <a:schemeClr val="accent2">
                <a:hueOff val="-207909"/>
                <a:satOff val="-11990"/>
                <a:lumOff val="1233"/>
                <a:alphaOff val="0"/>
                <a:satMod val="103000"/>
                <a:lumMod val="102000"/>
                <a:tint val="94000"/>
              </a:schemeClr>
            </a:gs>
            <a:gs pos="50000">
              <a:schemeClr val="accent2">
                <a:hueOff val="-207909"/>
                <a:satOff val="-11990"/>
                <a:lumOff val="1233"/>
                <a:alphaOff val="0"/>
                <a:satMod val="110000"/>
                <a:lumMod val="100000"/>
                <a:shade val="100000"/>
              </a:schemeClr>
            </a:gs>
            <a:gs pos="100000">
              <a:schemeClr val="accent2">
                <a:hueOff val="-207909"/>
                <a:satOff val="-11990"/>
                <a:lumOff val="1233"/>
                <a:alphaOff val="0"/>
                <a:lumMod val="99000"/>
                <a:satMod val="120000"/>
                <a:shade val="78000"/>
              </a:schemeClr>
            </a:gs>
          </a:gsLst>
          <a:lin ang="5400000" scaled="0"/>
        </a:gradFill>
        <a:ln w="6350" cap="flat" cmpd="sng" algn="ctr">
          <a:solidFill>
            <a:schemeClr val="accent2">
              <a:hueOff val="-207909"/>
              <a:satOff val="-11990"/>
              <a:lumOff val="1233"/>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275DE3C-E363-485F-997A-AEAB1D15F024}">
      <dsp:nvSpPr>
        <dsp:cNvPr id="0" name=""/>
        <dsp:cNvSpPr/>
      </dsp:nvSpPr>
      <dsp:spPr>
        <a:xfrm>
          <a:off x="0" y="706238"/>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Η εκτεταμένη μετανάστευση</a:t>
          </a:r>
          <a:endParaRPr lang="en-US" sz="1900" kern="1200"/>
        </a:p>
      </dsp:txBody>
      <dsp:txXfrm>
        <a:off x="0" y="706238"/>
        <a:ext cx="6797675" cy="706238"/>
      </dsp:txXfrm>
    </dsp:sp>
    <dsp:sp modelId="{08A82C54-0134-4361-9998-741B8DE8AB5C}">
      <dsp:nvSpPr>
        <dsp:cNvPr id="0" name=""/>
        <dsp:cNvSpPr/>
      </dsp:nvSpPr>
      <dsp:spPr>
        <a:xfrm>
          <a:off x="0" y="1412478"/>
          <a:ext cx="6797675" cy="0"/>
        </a:xfrm>
        <a:prstGeom prst="line">
          <a:avLst/>
        </a:prstGeom>
        <a:gradFill rotWithShape="0">
          <a:gsLst>
            <a:gs pos="0">
              <a:schemeClr val="accent2">
                <a:hueOff val="-415818"/>
                <a:satOff val="-23979"/>
                <a:lumOff val="2465"/>
                <a:alphaOff val="0"/>
                <a:satMod val="103000"/>
                <a:lumMod val="102000"/>
                <a:tint val="94000"/>
              </a:schemeClr>
            </a:gs>
            <a:gs pos="50000">
              <a:schemeClr val="accent2">
                <a:hueOff val="-415818"/>
                <a:satOff val="-23979"/>
                <a:lumOff val="2465"/>
                <a:alphaOff val="0"/>
                <a:satMod val="110000"/>
                <a:lumMod val="100000"/>
                <a:shade val="100000"/>
              </a:schemeClr>
            </a:gs>
            <a:gs pos="100000">
              <a:schemeClr val="accent2">
                <a:hueOff val="-415818"/>
                <a:satOff val="-23979"/>
                <a:lumOff val="2465"/>
                <a:alphaOff val="0"/>
                <a:lumMod val="99000"/>
                <a:satMod val="120000"/>
                <a:shade val="78000"/>
              </a:schemeClr>
            </a:gs>
          </a:gsLst>
          <a:lin ang="5400000" scaled="0"/>
        </a:gradFill>
        <a:ln w="6350" cap="flat" cmpd="sng" algn="ctr">
          <a:solidFill>
            <a:schemeClr val="accent2">
              <a:hueOff val="-415818"/>
              <a:satOff val="-23979"/>
              <a:lumOff val="246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7AAF31C-0D4A-4505-8D28-F1F33FC69ECE}">
      <dsp:nvSpPr>
        <dsp:cNvPr id="0" name=""/>
        <dsp:cNvSpPr/>
      </dsp:nvSpPr>
      <dsp:spPr>
        <a:xfrm>
          <a:off x="0" y="1412477"/>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dirty="0"/>
            <a:t>Η βιομηχανική επανάσταση </a:t>
          </a:r>
          <a:endParaRPr lang="en-US" sz="1900" kern="1200" dirty="0"/>
        </a:p>
      </dsp:txBody>
      <dsp:txXfrm>
        <a:off x="0" y="1412477"/>
        <a:ext cx="6797675" cy="706238"/>
      </dsp:txXfrm>
    </dsp:sp>
    <dsp:sp modelId="{DC40A244-1A0D-47F6-9614-71732D2A83FF}">
      <dsp:nvSpPr>
        <dsp:cNvPr id="0" name=""/>
        <dsp:cNvSpPr/>
      </dsp:nvSpPr>
      <dsp:spPr>
        <a:xfrm>
          <a:off x="0" y="2118717"/>
          <a:ext cx="6797675" cy="0"/>
        </a:xfrm>
        <a:prstGeom prst="line">
          <a:avLst/>
        </a:prstGeom>
        <a:gradFill rotWithShape="0">
          <a:gsLst>
            <a:gs pos="0">
              <a:schemeClr val="accent2">
                <a:hueOff val="-623727"/>
                <a:satOff val="-35969"/>
                <a:lumOff val="3698"/>
                <a:alphaOff val="0"/>
                <a:satMod val="103000"/>
                <a:lumMod val="102000"/>
                <a:tint val="94000"/>
              </a:schemeClr>
            </a:gs>
            <a:gs pos="50000">
              <a:schemeClr val="accent2">
                <a:hueOff val="-623727"/>
                <a:satOff val="-35969"/>
                <a:lumOff val="3698"/>
                <a:alphaOff val="0"/>
                <a:satMod val="110000"/>
                <a:lumMod val="100000"/>
                <a:shade val="100000"/>
              </a:schemeClr>
            </a:gs>
            <a:gs pos="100000">
              <a:schemeClr val="accent2">
                <a:hueOff val="-623727"/>
                <a:satOff val="-35969"/>
                <a:lumOff val="3698"/>
                <a:alphaOff val="0"/>
                <a:lumMod val="99000"/>
                <a:satMod val="120000"/>
                <a:shade val="78000"/>
              </a:schemeClr>
            </a:gs>
          </a:gsLst>
          <a:lin ang="5400000" scaled="0"/>
        </a:gradFill>
        <a:ln w="6350" cap="flat" cmpd="sng" algn="ctr">
          <a:solidFill>
            <a:schemeClr val="accent2">
              <a:hueOff val="-623727"/>
              <a:satOff val="-35969"/>
              <a:lumOff val="3698"/>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1AE3B66-A475-4600-B7E5-69DFD42E00B1}">
      <dsp:nvSpPr>
        <dsp:cNvPr id="0" name=""/>
        <dsp:cNvSpPr/>
      </dsp:nvSpPr>
      <dsp:spPr>
        <a:xfrm>
          <a:off x="0" y="2118716"/>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Η έντονη αστικοποίηση</a:t>
          </a:r>
          <a:endParaRPr lang="en-US" sz="1900" kern="1200"/>
        </a:p>
      </dsp:txBody>
      <dsp:txXfrm>
        <a:off x="0" y="2118716"/>
        <a:ext cx="6797675" cy="706238"/>
      </dsp:txXfrm>
    </dsp:sp>
    <dsp:sp modelId="{64B35F66-2F8B-44D9-A034-0F82CFA1509A}">
      <dsp:nvSpPr>
        <dsp:cNvPr id="0" name=""/>
        <dsp:cNvSpPr/>
      </dsp:nvSpPr>
      <dsp:spPr>
        <a:xfrm>
          <a:off x="0" y="2824956"/>
          <a:ext cx="6797675" cy="0"/>
        </a:xfrm>
        <a:prstGeom prst="line">
          <a:avLst/>
        </a:prstGeom>
        <a:gradFill rotWithShape="0">
          <a:gsLst>
            <a:gs pos="0">
              <a:schemeClr val="accent2">
                <a:hueOff val="-831636"/>
                <a:satOff val="-47959"/>
                <a:lumOff val="4930"/>
                <a:alphaOff val="0"/>
                <a:satMod val="103000"/>
                <a:lumMod val="102000"/>
                <a:tint val="94000"/>
              </a:schemeClr>
            </a:gs>
            <a:gs pos="50000">
              <a:schemeClr val="accent2">
                <a:hueOff val="-831636"/>
                <a:satOff val="-47959"/>
                <a:lumOff val="4930"/>
                <a:alphaOff val="0"/>
                <a:satMod val="110000"/>
                <a:lumMod val="100000"/>
                <a:shade val="100000"/>
              </a:schemeClr>
            </a:gs>
            <a:gs pos="100000">
              <a:schemeClr val="accent2">
                <a:hueOff val="-831636"/>
                <a:satOff val="-47959"/>
                <a:lumOff val="4930"/>
                <a:alphaOff val="0"/>
                <a:lumMod val="99000"/>
                <a:satMod val="120000"/>
                <a:shade val="78000"/>
              </a:schemeClr>
            </a:gs>
          </a:gsLst>
          <a:lin ang="5400000" scaled="0"/>
        </a:gradFill>
        <a:ln w="6350" cap="flat" cmpd="sng" algn="ctr">
          <a:solidFill>
            <a:schemeClr val="accent2">
              <a:hueOff val="-831636"/>
              <a:satOff val="-47959"/>
              <a:lumOff val="493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5403090-8639-4B2B-823F-F6BF56C40560}">
      <dsp:nvSpPr>
        <dsp:cNvPr id="0" name=""/>
        <dsp:cNvSpPr/>
      </dsp:nvSpPr>
      <dsp:spPr>
        <a:xfrm>
          <a:off x="0" y="2824955"/>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Η αποδιοργάνωση παραδοσιακών κοινωνικών δομών</a:t>
          </a:r>
          <a:endParaRPr lang="en-US" sz="1900" kern="1200"/>
        </a:p>
      </dsp:txBody>
      <dsp:txXfrm>
        <a:off x="0" y="2824955"/>
        <a:ext cx="6797675" cy="706238"/>
      </dsp:txXfrm>
    </dsp:sp>
    <dsp:sp modelId="{B5B78B68-F347-43AC-9E3F-5C24B21DC25F}">
      <dsp:nvSpPr>
        <dsp:cNvPr id="0" name=""/>
        <dsp:cNvSpPr/>
      </dsp:nvSpPr>
      <dsp:spPr>
        <a:xfrm>
          <a:off x="0" y="3531195"/>
          <a:ext cx="6797675" cy="0"/>
        </a:xfrm>
        <a:prstGeom prst="line">
          <a:avLst/>
        </a:prstGeom>
        <a:gradFill rotWithShape="0">
          <a:gsLst>
            <a:gs pos="0">
              <a:schemeClr val="accent2">
                <a:hueOff val="-1039545"/>
                <a:satOff val="-59949"/>
                <a:lumOff val="6163"/>
                <a:alphaOff val="0"/>
                <a:satMod val="103000"/>
                <a:lumMod val="102000"/>
                <a:tint val="94000"/>
              </a:schemeClr>
            </a:gs>
            <a:gs pos="50000">
              <a:schemeClr val="accent2">
                <a:hueOff val="-1039545"/>
                <a:satOff val="-59949"/>
                <a:lumOff val="6163"/>
                <a:alphaOff val="0"/>
                <a:satMod val="110000"/>
                <a:lumMod val="100000"/>
                <a:shade val="100000"/>
              </a:schemeClr>
            </a:gs>
            <a:gs pos="100000">
              <a:schemeClr val="accent2">
                <a:hueOff val="-1039545"/>
                <a:satOff val="-59949"/>
                <a:lumOff val="6163"/>
                <a:alphaOff val="0"/>
                <a:lumMod val="99000"/>
                <a:satMod val="120000"/>
                <a:shade val="78000"/>
              </a:schemeClr>
            </a:gs>
          </a:gsLst>
          <a:lin ang="5400000" scaled="0"/>
        </a:gradFill>
        <a:ln w="6350" cap="flat" cmpd="sng" algn="ctr">
          <a:solidFill>
            <a:schemeClr val="accent2">
              <a:hueOff val="-1039545"/>
              <a:satOff val="-59949"/>
              <a:lumOff val="6163"/>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C6800CC-B763-4486-8E71-383B3E9F4493}">
      <dsp:nvSpPr>
        <dsp:cNvPr id="0" name=""/>
        <dsp:cNvSpPr/>
      </dsp:nvSpPr>
      <dsp:spPr>
        <a:xfrm>
          <a:off x="0" y="3531195"/>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Η μεγιστοποίηση των οικονομικών και κοινωνικών αντιθέσεων</a:t>
          </a:r>
          <a:endParaRPr lang="en-US" sz="1900" kern="1200"/>
        </a:p>
      </dsp:txBody>
      <dsp:txXfrm>
        <a:off x="0" y="3531195"/>
        <a:ext cx="6797675" cy="706238"/>
      </dsp:txXfrm>
    </dsp:sp>
    <dsp:sp modelId="{47BCDE72-0C26-4A54-A749-FB3F60CDEB6E}">
      <dsp:nvSpPr>
        <dsp:cNvPr id="0" name=""/>
        <dsp:cNvSpPr/>
      </dsp:nvSpPr>
      <dsp:spPr>
        <a:xfrm>
          <a:off x="0" y="4237434"/>
          <a:ext cx="6797675" cy="0"/>
        </a:xfrm>
        <a:prstGeom prst="line">
          <a:avLst/>
        </a:prstGeom>
        <a:gradFill rotWithShape="0">
          <a:gsLst>
            <a:gs pos="0">
              <a:schemeClr val="accent2">
                <a:hueOff val="-1247454"/>
                <a:satOff val="-71938"/>
                <a:lumOff val="7395"/>
                <a:alphaOff val="0"/>
                <a:satMod val="103000"/>
                <a:lumMod val="102000"/>
                <a:tint val="94000"/>
              </a:schemeClr>
            </a:gs>
            <a:gs pos="50000">
              <a:schemeClr val="accent2">
                <a:hueOff val="-1247454"/>
                <a:satOff val="-71938"/>
                <a:lumOff val="7395"/>
                <a:alphaOff val="0"/>
                <a:satMod val="110000"/>
                <a:lumMod val="100000"/>
                <a:shade val="100000"/>
              </a:schemeClr>
            </a:gs>
            <a:gs pos="100000">
              <a:schemeClr val="accent2">
                <a:hueOff val="-1247454"/>
                <a:satOff val="-71938"/>
                <a:lumOff val="7395"/>
                <a:alphaOff val="0"/>
                <a:lumMod val="99000"/>
                <a:satMod val="120000"/>
                <a:shade val="78000"/>
              </a:schemeClr>
            </a:gs>
          </a:gsLst>
          <a:lin ang="5400000" scaled="0"/>
        </a:gradFill>
        <a:ln w="6350" cap="flat" cmpd="sng" algn="ctr">
          <a:solidFill>
            <a:schemeClr val="accent2">
              <a:hueOff val="-1247454"/>
              <a:satOff val="-71938"/>
              <a:lumOff val="739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6ADFB98-2A6A-49BE-B477-B20AF8E99F8A}">
      <dsp:nvSpPr>
        <dsp:cNvPr id="0" name=""/>
        <dsp:cNvSpPr/>
      </dsp:nvSpPr>
      <dsp:spPr>
        <a:xfrm>
          <a:off x="0" y="4237434"/>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dirty="0"/>
            <a:t>Ο υποβιβασμός της ποιότητας ζωής (παιδική εργασία/εκμετάλλευση)</a:t>
          </a:r>
          <a:endParaRPr lang="en-US" sz="1900" kern="1200" dirty="0"/>
        </a:p>
      </dsp:txBody>
      <dsp:txXfrm>
        <a:off x="0" y="4237434"/>
        <a:ext cx="6797675" cy="706238"/>
      </dsp:txXfrm>
    </dsp:sp>
    <dsp:sp modelId="{6AA758CF-63AF-45F4-BEA4-45FD893ED43C}">
      <dsp:nvSpPr>
        <dsp:cNvPr id="0" name=""/>
        <dsp:cNvSpPr/>
      </dsp:nvSpPr>
      <dsp:spPr>
        <a:xfrm>
          <a:off x="0" y="4943673"/>
          <a:ext cx="6797675" cy="0"/>
        </a:xfrm>
        <a:prstGeom prst="lin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091459C-ABE4-4D20-9FDB-680F6DAAC256}">
      <dsp:nvSpPr>
        <dsp:cNvPr id="0" name=""/>
        <dsp:cNvSpPr/>
      </dsp:nvSpPr>
      <dsp:spPr>
        <a:xfrm>
          <a:off x="0" y="4943672"/>
          <a:ext cx="6797675" cy="706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l-GR" sz="1900" kern="1200"/>
            <a:t>Οι άθλιες συνθήκες διαβίωσης για την αυξανόμενη εργατική τάξη.</a:t>
          </a:r>
          <a:endParaRPr lang="en-US" sz="1900" kern="1200"/>
        </a:p>
      </dsp:txBody>
      <dsp:txXfrm>
        <a:off x="0" y="4943672"/>
        <a:ext cx="6797675" cy="70623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D5C5AA-123E-4D91-B10D-AF3526C10F37}">
      <dsp:nvSpPr>
        <dsp:cNvPr id="0" name=""/>
        <dsp:cNvSpPr/>
      </dsp:nvSpPr>
      <dsp:spPr>
        <a:xfrm>
          <a:off x="0" y="443098"/>
          <a:ext cx="7144889" cy="604800"/>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C744AA6-DCE0-47DA-BB95-FC5EFF088591}">
      <dsp:nvSpPr>
        <dsp:cNvPr id="0" name=""/>
        <dsp:cNvSpPr/>
      </dsp:nvSpPr>
      <dsp:spPr>
        <a:xfrm>
          <a:off x="357244" y="88858"/>
          <a:ext cx="5001422" cy="70848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9042" tIns="0" rIns="189042" bIns="0" numCol="1" spcCol="1270" anchor="ctr" anchorCtr="0">
          <a:noAutofit/>
        </a:bodyPr>
        <a:lstStyle/>
        <a:p>
          <a:pPr lvl="0" algn="l" defTabSz="1066800">
            <a:lnSpc>
              <a:spcPct val="90000"/>
            </a:lnSpc>
            <a:spcBef>
              <a:spcPct val="0"/>
            </a:spcBef>
            <a:spcAft>
              <a:spcPct val="35000"/>
            </a:spcAft>
          </a:pPr>
          <a:r>
            <a:rPr lang="el-GR" sz="2400" kern="1200"/>
            <a:t>την κοινωνική κριτική</a:t>
          </a:r>
          <a:endParaRPr lang="en-US" sz="2400" kern="1200"/>
        </a:p>
      </dsp:txBody>
      <dsp:txXfrm>
        <a:off x="391829" y="123443"/>
        <a:ext cx="4932252" cy="639310"/>
      </dsp:txXfrm>
    </dsp:sp>
    <dsp:sp modelId="{E59C1E92-9792-41F8-A4DE-76FA51F67260}">
      <dsp:nvSpPr>
        <dsp:cNvPr id="0" name=""/>
        <dsp:cNvSpPr/>
      </dsp:nvSpPr>
      <dsp:spPr>
        <a:xfrm>
          <a:off x="0" y="1531738"/>
          <a:ext cx="7144889" cy="604800"/>
        </a:xfrm>
        <a:prstGeom prst="rect">
          <a:avLst/>
        </a:prstGeom>
        <a:solidFill>
          <a:schemeClr val="lt1">
            <a:alpha val="90000"/>
            <a:hueOff val="0"/>
            <a:satOff val="0"/>
            <a:lumOff val="0"/>
            <a:alphaOff val="0"/>
          </a:schemeClr>
        </a:solidFill>
        <a:ln w="6350" cap="flat" cmpd="sng" algn="ctr">
          <a:solidFill>
            <a:schemeClr val="accent5">
              <a:hueOff val="-1838336"/>
              <a:satOff val="-2557"/>
              <a:lumOff val="-981"/>
              <a:alphaOff val="0"/>
            </a:schemeClr>
          </a:solidFill>
          <a:prstDash val="solid"/>
          <a:miter lim="800000"/>
        </a:ln>
        <a:effectLst/>
      </dsp:spPr>
      <dsp:style>
        <a:lnRef idx="1">
          <a:scrgbClr r="0" g="0" b="0"/>
        </a:lnRef>
        <a:fillRef idx="1">
          <a:scrgbClr r="0" g="0" b="0"/>
        </a:fillRef>
        <a:effectRef idx="0">
          <a:scrgbClr r="0" g="0" b="0"/>
        </a:effectRef>
        <a:fontRef idx="minor"/>
      </dsp:style>
    </dsp:sp>
    <dsp:sp modelId="{8523DD5C-5C19-40DF-8EF6-078283FCF2E2}">
      <dsp:nvSpPr>
        <dsp:cNvPr id="0" name=""/>
        <dsp:cNvSpPr/>
      </dsp:nvSpPr>
      <dsp:spPr>
        <a:xfrm>
          <a:off x="357244" y="1177498"/>
          <a:ext cx="5001422" cy="708480"/>
        </a:xfrm>
        <a:prstGeom prst="roundRect">
          <a:avLst/>
        </a:prstGeom>
        <a:gradFill rotWithShape="0">
          <a:gsLst>
            <a:gs pos="0">
              <a:schemeClr val="accent5">
                <a:hueOff val="-1838336"/>
                <a:satOff val="-2557"/>
                <a:lumOff val="-981"/>
                <a:alphaOff val="0"/>
                <a:satMod val="103000"/>
                <a:lumMod val="102000"/>
                <a:tint val="94000"/>
              </a:schemeClr>
            </a:gs>
            <a:gs pos="50000">
              <a:schemeClr val="accent5">
                <a:hueOff val="-1838336"/>
                <a:satOff val="-2557"/>
                <a:lumOff val="-981"/>
                <a:alphaOff val="0"/>
                <a:satMod val="110000"/>
                <a:lumMod val="100000"/>
                <a:shade val="100000"/>
              </a:schemeClr>
            </a:gs>
            <a:gs pos="100000">
              <a:schemeClr val="accent5">
                <a:hueOff val="-1838336"/>
                <a:satOff val="-2557"/>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9042" tIns="0" rIns="189042" bIns="0" numCol="1" spcCol="1270" anchor="ctr" anchorCtr="0">
          <a:noAutofit/>
        </a:bodyPr>
        <a:lstStyle/>
        <a:p>
          <a:pPr lvl="0" algn="l" defTabSz="1066800">
            <a:lnSpc>
              <a:spcPct val="90000"/>
            </a:lnSpc>
            <a:spcBef>
              <a:spcPct val="0"/>
            </a:spcBef>
            <a:spcAft>
              <a:spcPct val="35000"/>
            </a:spcAft>
          </a:pPr>
          <a:r>
            <a:rPr lang="el-GR" sz="2400" kern="1200"/>
            <a:t>την κοινωνική δικαιοσύνη</a:t>
          </a:r>
          <a:endParaRPr lang="en-US" sz="2400" kern="1200"/>
        </a:p>
      </dsp:txBody>
      <dsp:txXfrm>
        <a:off x="391829" y="1212083"/>
        <a:ext cx="4932252" cy="639310"/>
      </dsp:txXfrm>
    </dsp:sp>
    <dsp:sp modelId="{9A829656-9CB8-4BE4-A3FF-253E8CBB631C}">
      <dsp:nvSpPr>
        <dsp:cNvPr id="0" name=""/>
        <dsp:cNvSpPr/>
      </dsp:nvSpPr>
      <dsp:spPr>
        <a:xfrm>
          <a:off x="0" y="2620378"/>
          <a:ext cx="7144889" cy="604800"/>
        </a:xfrm>
        <a:prstGeom prst="rect">
          <a:avLst/>
        </a:prstGeom>
        <a:solidFill>
          <a:schemeClr val="lt1">
            <a:alpha val="90000"/>
            <a:hueOff val="0"/>
            <a:satOff val="0"/>
            <a:lumOff val="0"/>
            <a:alphaOff val="0"/>
          </a:schemeClr>
        </a:solidFill>
        <a:ln w="6350" cap="flat" cmpd="sng" algn="ctr">
          <a:solidFill>
            <a:schemeClr val="accent5">
              <a:hueOff val="-3676672"/>
              <a:satOff val="-5114"/>
              <a:lumOff val="-1961"/>
              <a:alphaOff val="0"/>
            </a:schemeClr>
          </a:solidFill>
          <a:prstDash val="solid"/>
          <a:miter lim="800000"/>
        </a:ln>
        <a:effectLst/>
      </dsp:spPr>
      <dsp:style>
        <a:lnRef idx="1">
          <a:scrgbClr r="0" g="0" b="0"/>
        </a:lnRef>
        <a:fillRef idx="1">
          <a:scrgbClr r="0" g="0" b="0"/>
        </a:fillRef>
        <a:effectRef idx="0">
          <a:scrgbClr r="0" g="0" b="0"/>
        </a:effectRef>
        <a:fontRef idx="minor"/>
      </dsp:style>
    </dsp:sp>
    <dsp:sp modelId="{A28E9616-2676-4805-AD0B-E449F57187B6}">
      <dsp:nvSpPr>
        <dsp:cNvPr id="0" name=""/>
        <dsp:cNvSpPr/>
      </dsp:nvSpPr>
      <dsp:spPr>
        <a:xfrm>
          <a:off x="357244" y="2324658"/>
          <a:ext cx="5001422" cy="708480"/>
        </a:xfrm>
        <a:prstGeom prst="round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9042" tIns="0" rIns="189042" bIns="0" numCol="1" spcCol="1270" anchor="ctr" anchorCtr="0">
          <a:noAutofit/>
        </a:bodyPr>
        <a:lstStyle/>
        <a:p>
          <a:pPr lvl="0" algn="l" defTabSz="1066800">
            <a:lnSpc>
              <a:spcPct val="90000"/>
            </a:lnSpc>
            <a:spcBef>
              <a:spcPct val="0"/>
            </a:spcBef>
            <a:spcAft>
              <a:spcPct val="35000"/>
            </a:spcAft>
          </a:pPr>
          <a:r>
            <a:rPr lang="el-GR" sz="2400" kern="1200"/>
            <a:t>την κοινωνική μέριμνα</a:t>
          </a:r>
          <a:endParaRPr lang="en-US" sz="2400" kern="1200"/>
        </a:p>
      </dsp:txBody>
      <dsp:txXfrm>
        <a:off x="391829" y="2359243"/>
        <a:ext cx="4932252" cy="639310"/>
      </dsp:txXfrm>
    </dsp:sp>
    <dsp:sp modelId="{F727A020-8D2B-4661-9B3E-4A87D90DFEDA}">
      <dsp:nvSpPr>
        <dsp:cNvPr id="0" name=""/>
        <dsp:cNvSpPr/>
      </dsp:nvSpPr>
      <dsp:spPr>
        <a:xfrm>
          <a:off x="0" y="3709018"/>
          <a:ext cx="7144889" cy="604800"/>
        </a:xfrm>
        <a:prstGeom prst="rect">
          <a:avLst/>
        </a:prstGeom>
        <a:solidFill>
          <a:schemeClr val="lt1">
            <a:alpha val="90000"/>
            <a:hueOff val="0"/>
            <a:satOff val="0"/>
            <a:lumOff val="0"/>
            <a:alphaOff val="0"/>
          </a:schemeClr>
        </a:solidFill>
        <a:ln w="6350" cap="flat" cmpd="sng" algn="ctr">
          <a:solidFill>
            <a:schemeClr val="accent5">
              <a:hueOff val="-5515009"/>
              <a:satOff val="-7671"/>
              <a:lumOff val="-2942"/>
              <a:alphaOff val="0"/>
            </a:schemeClr>
          </a:solidFill>
          <a:prstDash val="solid"/>
          <a:miter lim="800000"/>
        </a:ln>
        <a:effectLst/>
      </dsp:spPr>
      <dsp:style>
        <a:lnRef idx="1">
          <a:scrgbClr r="0" g="0" b="0"/>
        </a:lnRef>
        <a:fillRef idx="1">
          <a:scrgbClr r="0" g="0" b="0"/>
        </a:fillRef>
        <a:effectRef idx="0">
          <a:scrgbClr r="0" g="0" b="0"/>
        </a:effectRef>
        <a:fontRef idx="minor"/>
      </dsp:style>
    </dsp:sp>
    <dsp:sp modelId="{A566BB88-3317-4CBA-A8A0-588E06D229CC}">
      <dsp:nvSpPr>
        <dsp:cNvPr id="0" name=""/>
        <dsp:cNvSpPr/>
      </dsp:nvSpPr>
      <dsp:spPr>
        <a:xfrm>
          <a:off x="357244" y="3354778"/>
          <a:ext cx="5001422" cy="708480"/>
        </a:xfrm>
        <a:prstGeom prst="roundRect">
          <a:avLst/>
        </a:prstGeom>
        <a:gradFill rotWithShape="0">
          <a:gsLst>
            <a:gs pos="0">
              <a:schemeClr val="accent5">
                <a:hueOff val="-5515009"/>
                <a:satOff val="-7671"/>
                <a:lumOff val="-2942"/>
                <a:alphaOff val="0"/>
                <a:satMod val="103000"/>
                <a:lumMod val="102000"/>
                <a:tint val="94000"/>
              </a:schemeClr>
            </a:gs>
            <a:gs pos="50000">
              <a:schemeClr val="accent5">
                <a:hueOff val="-5515009"/>
                <a:satOff val="-7671"/>
                <a:lumOff val="-2942"/>
                <a:alphaOff val="0"/>
                <a:satMod val="110000"/>
                <a:lumMod val="100000"/>
                <a:shade val="100000"/>
              </a:schemeClr>
            </a:gs>
            <a:gs pos="100000">
              <a:schemeClr val="accent5">
                <a:hueOff val="-5515009"/>
                <a:satOff val="-7671"/>
                <a:lumOff val="-294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9042" tIns="0" rIns="189042" bIns="0" numCol="1" spcCol="1270" anchor="ctr" anchorCtr="0">
          <a:noAutofit/>
        </a:bodyPr>
        <a:lstStyle/>
        <a:p>
          <a:pPr lvl="0" algn="l" defTabSz="1066800">
            <a:lnSpc>
              <a:spcPct val="90000"/>
            </a:lnSpc>
            <a:spcBef>
              <a:spcPct val="0"/>
            </a:spcBef>
            <a:spcAft>
              <a:spcPct val="35000"/>
            </a:spcAft>
          </a:pPr>
          <a:r>
            <a:rPr lang="el-GR" sz="2400" kern="1200"/>
            <a:t>τη κοινωνική συμμετοχή</a:t>
          </a:r>
          <a:endParaRPr lang="en-US" sz="2400" kern="1200"/>
        </a:p>
      </dsp:txBody>
      <dsp:txXfrm>
        <a:off x="391829" y="3389363"/>
        <a:ext cx="4932252" cy="639310"/>
      </dsp:txXfrm>
    </dsp:sp>
    <dsp:sp modelId="{447831D1-3E74-4656-B7B4-DD850FD4CE0B}">
      <dsp:nvSpPr>
        <dsp:cNvPr id="0" name=""/>
        <dsp:cNvSpPr/>
      </dsp:nvSpPr>
      <dsp:spPr>
        <a:xfrm>
          <a:off x="0" y="4797658"/>
          <a:ext cx="7144889" cy="604800"/>
        </a:xfrm>
        <a:prstGeom prst="rect">
          <a:avLst/>
        </a:prstGeom>
        <a:solidFill>
          <a:schemeClr val="lt1">
            <a:alpha val="90000"/>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dsp:spPr>
      <dsp:style>
        <a:lnRef idx="1">
          <a:scrgbClr r="0" g="0" b="0"/>
        </a:lnRef>
        <a:fillRef idx="1">
          <a:scrgbClr r="0" g="0" b="0"/>
        </a:fillRef>
        <a:effectRef idx="0">
          <a:scrgbClr r="0" g="0" b="0"/>
        </a:effectRef>
        <a:fontRef idx="minor"/>
      </dsp:style>
    </dsp:sp>
    <dsp:sp modelId="{48FC2E94-3265-43BA-A474-4E6B4915FA29}">
      <dsp:nvSpPr>
        <dsp:cNvPr id="0" name=""/>
        <dsp:cNvSpPr/>
      </dsp:nvSpPr>
      <dsp:spPr>
        <a:xfrm>
          <a:off x="357244" y="4443417"/>
          <a:ext cx="5001422" cy="708480"/>
        </a:xfrm>
        <a:prstGeom prst="round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9042" tIns="0" rIns="189042" bIns="0" numCol="1" spcCol="1270" anchor="ctr" anchorCtr="0">
          <a:noAutofit/>
        </a:bodyPr>
        <a:lstStyle/>
        <a:p>
          <a:pPr lvl="0" algn="l" defTabSz="1066800">
            <a:lnSpc>
              <a:spcPct val="90000"/>
            </a:lnSpc>
            <a:spcBef>
              <a:spcPct val="0"/>
            </a:spcBef>
            <a:spcAft>
              <a:spcPct val="35000"/>
            </a:spcAft>
          </a:pPr>
          <a:r>
            <a:rPr lang="el-GR" sz="2400" kern="1200" dirty="0"/>
            <a:t>τον κοινωνικό μετασχηματισμό.</a:t>
          </a:r>
          <a:endParaRPr lang="en-US" sz="2400" kern="1200" dirty="0"/>
        </a:p>
      </dsp:txBody>
      <dsp:txXfrm>
        <a:off x="391829" y="4478002"/>
        <a:ext cx="4932252"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79FCD0-3303-4077-B289-F5009108236C}">
      <dsp:nvSpPr>
        <dsp:cNvPr id="0" name=""/>
        <dsp:cNvSpPr/>
      </dsp:nvSpPr>
      <dsp:spPr>
        <a:xfrm>
          <a:off x="0" y="41191"/>
          <a:ext cx="7243660" cy="123069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kern="1200" dirty="0"/>
            <a:t>Ενίσχυση του ρόλου της εκπαίδευσης και της Παιδαγωγικής (ενδυνάμωση και μετασχηματισμός κοινωνίας)</a:t>
          </a:r>
          <a:endParaRPr lang="en-US" sz="2200" kern="1200" dirty="0"/>
        </a:p>
      </dsp:txBody>
      <dsp:txXfrm>
        <a:off x="60077" y="101268"/>
        <a:ext cx="7123506" cy="1110539"/>
      </dsp:txXfrm>
    </dsp:sp>
    <dsp:sp modelId="{7395E6C3-BFDE-4521-8797-B59FD12D8242}">
      <dsp:nvSpPr>
        <dsp:cNvPr id="0" name=""/>
        <dsp:cNvSpPr/>
      </dsp:nvSpPr>
      <dsp:spPr>
        <a:xfrm>
          <a:off x="0" y="1335244"/>
          <a:ext cx="7243660" cy="1230693"/>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kern="1200"/>
            <a:t>Εκπαίδευση για όλους χωρίς διακρίσεις (κοινωνική χειραφέτηση, ανεξαρτητοποίηση, κοινωνική βελτίωση, ανάπτυξη και αλλαγή)</a:t>
          </a:r>
          <a:endParaRPr lang="en-US" sz="2200" kern="1200"/>
        </a:p>
      </dsp:txBody>
      <dsp:txXfrm>
        <a:off x="60077" y="1395321"/>
        <a:ext cx="7123506" cy="1110539"/>
      </dsp:txXfrm>
    </dsp:sp>
    <dsp:sp modelId="{2B419FF8-EF16-4566-849C-A104F8AD97D2}">
      <dsp:nvSpPr>
        <dsp:cNvPr id="0" name=""/>
        <dsp:cNvSpPr/>
      </dsp:nvSpPr>
      <dsp:spPr>
        <a:xfrm>
          <a:off x="0" y="2629298"/>
          <a:ext cx="7243660" cy="1230693"/>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kern="1200"/>
            <a:t>Κοινωνικοποίηση όλων των παιδιών  και των νέων</a:t>
          </a:r>
          <a:endParaRPr lang="en-US" sz="2200" kern="1200"/>
        </a:p>
      </dsp:txBody>
      <dsp:txXfrm>
        <a:off x="60077" y="2689375"/>
        <a:ext cx="7123506" cy="1110539"/>
      </dsp:txXfrm>
    </dsp:sp>
    <dsp:sp modelId="{770A29F1-40C7-498E-91E3-F0DEA372C877}">
      <dsp:nvSpPr>
        <dsp:cNvPr id="0" name=""/>
        <dsp:cNvSpPr/>
      </dsp:nvSpPr>
      <dsp:spPr>
        <a:xfrm>
          <a:off x="0" y="3923352"/>
          <a:ext cx="7243660" cy="1230693"/>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kern="1200"/>
            <a:t>Προστασία των παιδιών από κάθε μορφή εργασιακής εκμετάλλευσης</a:t>
          </a:r>
          <a:endParaRPr lang="en-US" sz="2200" kern="1200"/>
        </a:p>
      </dsp:txBody>
      <dsp:txXfrm>
        <a:off x="60077" y="3983429"/>
        <a:ext cx="7123506" cy="1110539"/>
      </dsp:txXfrm>
    </dsp:sp>
    <dsp:sp modelId="{021642A2-BF80-4943-BF92-83F11AD0DEE0}">
      <dsp:nvSpPr>
        <dsp:cNvPr id="0" name=""/>
        <dsp:cNvSpPr/>
      </dsp:nvSpPr>
      <dsp:spPr>
        <a:xfrm>
          <a:off x="0" y="5217406"/>
          <a:ext cx="7243660" cy="1230693"/>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kern="1200"/>
            <a:t>Ενίσχυση κάθε παιδιού χωρίς προνόμια</a:t>
          </a:r>
          <a:endParaRPr lang="en-US" sz="2200" kern="1200"/>
        </a:p>
      </dsp:txBody>
      <dsp:txXfrm>
        <a:off x="60077" y="5277483"/>
        <a:ext cx="7123506" cy="11105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2CC113-BB60-4B05-8890-4CF351709A00}">
      <dsp:nvSpPr>
        <dsp:cNvPr id="0" name=""/>
        <dsp:cNvSpPr/>
      </dsp:nvSpPr>
      <dsp:spPr>
        <a:xfrm>
          <a:off x="0" y="119419"/>
          <a:ext cx="6957767" cy="1331167"/>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a:t>Δυνατότητα εκπαίδευσης σε όλο το ηλικιακό φάσμα</a:t>
          </a:r>
          <a:endParaRPr lang="en-US" sz="2400" kern="1200" dirty="0"/>
        </a:p>
      </dsp:txBody>
      <dsp:txXfrm>
        <a:off x="64982" y="184401"/>
        <a:ext cx="6827803" cy="1201203"/>
      </dsp:txXfrm>
    </dsp:sp>
    <dsp:sp modelId="{F4D74F63-DB1F-4E29-9269-425610C8CE3E}">
      <dsp:nvSpPr>
        <dsp:cNvPr id="0" name=""/>
        <dsp:cNvSpPr/>
      </dsp:nvSpPr>
      <dsp:spPr>
        <a:xfrm>
          <a:off x="0" y="1519707"/>
          <a:ext cx="6957767" cy="1331167"/>
        </a:xfrm>
        <a:prstGeom prst="roundRect">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a:t>Έμφαση στην υποστήριξη και στην κοινωνική επανένταξη των κοινωνικών ευπαθών ομάδων (πτωχών, προσφύγων, μεταναστών κ.α.)</a:t>
          </a:r>
          <a:endParaRPr lang="en-US" sz="2400" kern="1200" dirty="0"/>
        </a:p>
      </dsp:txBody>
      <dsp:txXfrm>
        <a:off x="64982" y="1584689"/>
        <a:ext cx="6827803" cy="1201203"/>
      </dsp:txXfrm>
    </dsp:sp>
    <dsp:sp modelId="{A491A33B-56E5-42B9-A4D3-230C4A700EFE}">
      <dsp:nvSpPr>
        <dsp:cNvPr id="0" name=""/>
        <dsp:cNvSpPr/>
      </dsp:nvSpPr>
      <dsp:spPr>
        <a:xfrm>
          <a:off x="0" y="2919994"/>
          <a:ext cx="6957767" cy="1331167"/>
        </a:xfrm>
        <a:prstGeom prst="roundRect">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a:t>Συμμετοχή όλων των κοινωνικών τάξεων στο μορφωτικό και πολιτισμικό αγαθό </a:t>
          </a:r>
          <a:endParaRPr lang="en-US" sz="2400" kern="1200" dirty="0"/>
        </a:p>
      </dsp:txBody>
      <dsp:txXfrm>
        <a:off x="64982" y="2984976"/>
        <a:ext cx="6827803" cy="1201203"/>
      </dsp:txXfrm>
    </dsp:sp>
    <dsp:sp modelId="{D4F6AE27-74E5-49BC-B94D-EC28C634125F}">
      <dsp:nvSpPr>
        <dsp:cNvPr id="0" name=""/>
        <dsp:cNvSpPr/>
      </dsp:nvSpPr>
      <dsp:spPr>
        <a:xfrm>
          <a:off x="0" y="4320282"/>
          <a:ext cx="6957767" cy="1331167"/>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a:t>Κοινωνική κριτική, κοινωνική δικαιοσύνη, κοινωνική μέριμνα, κοινωνική συμμετοχή.</a:t>
          </a:r>
          <a:endParaRPr lang="en-US" sz="2400" kern="1200"/>
        </a:p>
      </dsp:txBody>
      <dsp:txXfrm>
        <a:off x="64982" y="4385264"/>
        <a:ext cx="6827803" cy="12012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928BC-0B32-46DA-9836-7EFB16025800}">
      <dsp:nvSpPr>
        <dsp:cNvPr id="0" name=""/>
        <dsp:cNvSpPr/>
      </dsp:nvSpPr>
      <dsp:spPr>
        <a:xfrm>
          <a:off x="156372" y="1086"/>
          <a:ext cx="3194328" cy="1916597"/>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a:t>Φιλόσοφος και Παιδαγωγός (1746-1827)</a:t>
          </a:r>
          <a:endParaRPr lang="en-US" sz="2200" kern="1200"/>
        </a:p>
      </dsp:txBody>
      <dsp:txXfrm>
        <a:off x="156372" y="1086"/>
        <a:ext cx="3194328" cy="1916597"/>
      </dsp:txXfrm>
    </dsp:sp>
    <dsp:sp modelId="{0B22E0E8-5A03-422A-8826-3BC3EDCF3118}">
      <dsp:nvSpPr>
        <dsp:cNvPr id="0" name=""/>
        <dsp:cNvSpPr/>
      </dsp:nvSpPr>
      <dsp:spPr>
        <a:xfrm>
          <a:off x="3670134" y="1086"/>
          <a:ext cx="3194328" cy="1916597"/>
        </a:xfrm>
        <a:prstGeom prst="rect">
          <a:avLst/>
        </a:prstGeom>
        <a:gradFill rotWithShape="0">
          <a:gsLst>
            <a:gs pos="0">
              <a:schemeClr val="accent4">
                <a:hueOff val="2598923"/>
                <a:satOff val="-11992"/>
                <a:lumOff val="441"/>
                <a:alphaOff val="0"/>
                <a:satMod val="103000"/>
                <a:lumMod val="102000"/>
                <a:tint val="94000"/>
              </a:schemeClr>
            </a:gs>
            <a:gs pos="50000">
              <a:schemeClr val="accent4">
                <a:hueOff val="2598923"/>
                <a:satOff val="-11992"/>
                <a:lumOff val="441"/>
                <a:alphaOff val="0"/>
                <a:satMod val="110000"/>
                <a:lumMod val="100000"/>
                <a:shade val="100000"/>
              </a:schemeClr>
            </a:gs>
            <a:gs pos="100000">
              <a:schemeClr val="accent4">
                <a:hueOff val="2598923"/>
                <a:satOff val="-11992"/>
                <a:lumOff val="44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dirty="0"/>
            <a:t>Αφιέρωσε τη ζωή του στην υποστήριξη και στην εκπαίδευση ορφανών και απροστάτευτων παιδιών.</a:t>
          </a:r>
          <a:endParaRPr lang="en-US" sz="2200" kern="1200" dirty="0"/>
        </a:p>
      </dsp:txBody>
      <dsp:txXfrm>
        <a:off x="3670134" y="1086"/>
        <a:ext cx="3194328" cy="1916597"/>
      </dsp:txXfrm>
    </dsp:sp>
    <dsp:sp modelId="{B3EF850C-C5C1-422E-A7CA-18BD0D573116}">
      <dsp:nvSpPr>
        <dsp:cNvPr id="0" name=""/>
        <dsp:cNvSpPr/>
      </dsp:nvSpPr>
      <dsp:spPr>
        <a:xfrm>
          <a:off x="7183896" y="1086"/>
          <a:ext cx="3194328" cy="1916597"/>
        </a:xfrm>
        <a:prstGeom prst="rect">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a:t>Το έργο του διαπνέεται από τα ιδανικά του ανθρωπισμού και της χριστιανικής αγάπης.</a:t>
          </a:r>
          <a:endParaRPr lang="en-US" sz="2200" kern="1200"/>
        </a:p>
      </dsp:txBody>
      <dsp:txXfrm>
        <a:off x="7183896" y="1086"/>
        <a:ext cx="3194328" cy="1916597"/>
      </dsp:txXfrm>
    </dsp:sp>
    <dsp:sp modelId="{CAD2E2DC-D870-4209-B245-CF855B2DFEA9}">
      <dsp:nvSpPr>
        <dsp:cNvPr id="0" name=""/>
        <dsp:cNvSpPr/>
      </dsp:nvSpPr>
      <dsp:spPr>
        <a:xfrm>
          <a:off x="1913253" y="2237116"/>
          <a:ext cx="3194328" cy="1916597"/>
        </a:xfrm>
        <a:prstGeom prst="rect">
          <a:avLst/>
        </a:prstGeom>
        <a:gradFill rotWithShape="0">
          <a:gsLst>
            <a:gs pos="0">
              <a:schemeClr val="accent4">
                <a:hueOff val="7796769"/>
                <a:satOff val="-35976"/>
                <a:lumOff val="1324"/>
                <a:alphaOff val="0"/>
                <a:satMod val="103000"/>
                <a:lumMod val="102000"/>
                <a:tint val="94000"/>
              </a:schemeClr>
            </a:gs>
            <a:gs pos="50000">
              <a:schemeClr val="accent4">
                <a:hueOff val="7796769"/>
                <a:satOff val="-35976"/>
                <a:lumOff val="1324"/>
                <a:alphaOff val="0"/>
                <a:satMod val="110000"/>
                <a:lumMod val="100000"/>
                <a:shade val="100000"/>
              </a:schemeClr>
            </a:gs>
            <a:gs pos="100000">
              <a:schemeClr val="accent4">
                <a:hueOff val="7796769"/>
                <a:satOff val="-35976"/>
                <a:lumOff val="13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dirty="0"/>
            <a:t>Υπήρξε ο παιδαγωγός εκείνος που έκανε παιδαγωγική πράξη την αγάπη του για τα παιδιά.</a:t>
          </a:r>
          <a:endParaRPr lang="en-US" sz="2200" kern="1200" dirty="0"/>
        </a:p>
      </dsp:txBody>
      <dsp:txXfrm>
        <a:off x="1913253" y="2237116"/>
        <a:ext cx="3194328" cy="1916597"/>
      </dsp:txXfrm>
    </dsp:sp>
    <dsp:sp modelId="{363A2F17-040D-439B-8C1F-57A0BDAC2111}">
      <dsp:nvSpPr>
        <dsp:cNvPr id="0" name=""/>
        <dsp:cNvSpPr/>
      </dsp:nvSpPr>
      <dsp:spPr>
        <a:xfrm>
          <a:off x="5427015" y="2237116"/>
          <a:ext cx="3194328" cy="1916597"/>
        </a:xfrm>
        <a:prstGeom prst="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a:t>Ζούσε και ο ίδιος φτωχικά, αφιέρωσε την ζωή του στα παιδιά.</a:t>
          </a:r>
          <a:endParaRPr lang="en-US" sz="2200" kern="1200"/>
        </a:p>
      </dsp:txBody>
      <dsp:txXfrm>
        <a:off x="5427015" y="2237116"/>
        <a:ext cx="3194328" cy="19165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13F9D-65DB-4107-9075-9C7B72F9876E}" type="datetimeFigureOut">
              <a:rPr lang="el-GR" smtClean="0"/>
              <a:t>6/10/2025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FC3C94-6053-41B6-BE48-80379AF62BA3}" type="slidenum">
              <a:rPr lang="el-GR" smtClean="0"/>
              <a:t>‹#›</a:t>
            </a:fld>
            <a:endParaRPr lang="el-GR"/>
          </a:p>
        </p:txBody>
      </p:sp>
    </p:spTree>
    <p:extLst>
      <p:ext uri="{BB962C8B-B14F-4D97-AF65-F5344CB8AC3E}">
        <p14:creationId xmlns:p14="http://schemas.microsoft.com/office/powerpoint/2010/main" val="2891090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1FC3C94-6053-41B6-BE48-80379AF62BA3}" type="slidenum">
              <a:rPr lang="el-GR" smtClean="0"/>
              <a:t>15</a:t>
            </a:fld>
            <a:endParaRPr lang="el-GR"/>
          </a:p>
        </p:txBody>
      </p:sp>
    </p:spTree>
    <p:extLst>
      <p:ext uri="{BB962C8B-B14F-4D97-AF65-F5344CB8AC3E}">
        <p14:creationId xmlns:p14="http://schemas.microsoft.com/office/powerpoint/2010/main" val="4179729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Κοινωνιολόγος </a:t>
            </a:r>
            <a:r>
              <a:rPr lang="en-US" dirty="0" err="1"/>
              <a:t>Tonnies</a:t>
            </a:r>
            <a:r>
              <a:rPr lang="en-US" dirty="0"/>
              <a:t>*</a:t>
            </a:r>
            <a:endParaRPr lang="el-GR" dirty="0"/>
          </a:p>
        </p:txBody>
      </p:sp>
      <p:sp>
        <p:nvSpPr>
          <p:cNvPr id="4" name="Θέση αριθμού διαφάνειας 3"/>
          <p:cNvSpPr>
            <a:spLocks noGrp="1"/>
          </p:cNvSpPr>
          <p:nvPr>
            <p:ph type="sldNum" sz="quarter" idx="5"/>
          </p:nvPr>
        </p:nvSpPr>
        <p:spPr/>
        <p:txBody>
          <a:bodyPr/>
          <a:lstStyle/>
          <a:p>
            <a:fld id="{A1FC3C94-6053-41B6-BE48-80379AF62BA3}" type="slidenum">
              <a:rPr lang="el-GR" smtClean="0"/>
              <a:t>22</a:t>
            </a:fld>
            <a:endParaRPr lang="el-GR"/>
          </a:p>
        </p:txBody>
      </p:sp>
    </p:spTree>
    <p:extLst>
      <p:ext uri="{BB962C8B-B14F-4D97-AF65-F5344CB8AC3E}">
        <p14:creationId xmlns:p14="http://schemas.microsoft.com/office/powerpoint/2010/main" val="13745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1FC3C94-6053-41B6-BE48-80379AF62BA3}" type="slidenum">
              <a:rPr lang="el-GR" smtClean="0"/>
              <a:t>27</a:t>
            </a:fld>
            <a:endParaRPr lang="el-GR"/>
          </a:p>
        </p:txBody>
      </p:sp>
    </p:spTree>
    <p:extLst>
      <p:ext uri="{BB962C8B-B14F-4D97-AF65-F5344CB8AC3E}">
        <p14:creationId xmlns:p14="http://schemas.microsoft.com/office/powerpoint/2010/main" val="3277145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11"/>
          </p:nvPr>
        </p:nvSpPr>
        <p:spPr/>
        <p:txBody>
          <a:bodyPr/>
          <a:lstStyle/>
          <a:p>
            <a:endParaRPr lang="en-US" dirty="0">
              <a:latin typeface="+mn-lt"/>
            </a:endParaRPr>
          </a:p>
        </p:txBody>
      </p:sp>
      <p:sp>
        <p:nvSpPr>
          <p:cNvPr id="6" name="Θέση αριθμού διαφάνειας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49970554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11"/>
          </p:nvPr>
        </p:nvSpPr>
        <p:spPr/>
        <p:txBody>
          <a:bodyPr/>
          <a:lstStyle/>
          <a:p>
            <a:endParaRPr lang="en-US" dirty="0">
              <a:latin typeface="+mn-lt"/>
            </a:endParaRPr>
          </a:p>
        </p:txBody>
      </p:sp>
      <p:sp>
        <p:nvSpPr>
          <p:cNvPr id="6" name="Θέση αριθμού διαφάνειας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15990316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11"/>
          </p:nvPr>
        </p:nvSpPr>
        <p:spPr/>
        <p:txBody>
          <a:bodyPr/>
          <a:lstStyle/>
          <a:p>
            <a:endParaRPr lang="en-US" dirty="0">
              <a:latin typeface="+mn-lt"/>
            </a:endParaRPr>
          </a:p>
        </p:txBody>
      </p:sp>
      <p:sp>
        <p:nvSpPr>
          <p:cNvPr id="6" name="Θέση αριθμού διαφάνειας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76293208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11"/>
          </p:nvPr>
        </p:nvSpPr>
        <p:spPr/>
        <p:txBody>
          <a:bodyPr/>
          <a:lstStyle/>
          <a:p>
            <a:endParaRPr lang="en-US" dirty="0">
              <a:latin typeface="+mn-lt"/>
            </a:endParaRPr>
          </a:p>
        </p:txBody>
      </p:sp>
      <p:sp>
        <p:nvSpPr>
          <p:cNvPr id="6" name="Θέση αριθμού διαφάνειας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423256016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11"/>
          </p:nvPr>
        </p:nvSpPr>
        <p:spPr/>
        <p:txBody>
          <a:bodyPr/>
          <a:lstStyle/>
          <a:p>
            <a:endParaRPr lang="en-US" dirty="0">
              <a:latin typeface="+mn-lt"/>
            </a:endParaRPr>
          </a:p>
        </p:txBody>
      </p:sp>
      <p:sp>
        <p:nvSpPr>
          <p:cNvPr id="6" name="Θέση αριθμού διαφάνειας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26919528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6" name="Θέση υποσέλιδου 5"/>
          <p:cNvSpPr>
            <a:spLocks noGrp="1"/>
          </p:cNvSpPr>
          <p:nvPr>
            <p:ph type="ftr" sz="quarter" idx="11"/>
          </p:nvPr>
        </p:nvSpPr>
        <p:spPr/>
        <p:txBody>
          <a:bodyPr/>
          <a:lstStyle/>
          <a:p>
            <a:endParaRPr lang="en-US" dirty="0">
              <a:latin typeface="+mn-lt"/>
            </a:endParaRPr>
          </a:p>
        </p:txBody>
      </p:sp>
      <p:sp>
        <p:nvSpPr>
          <p:cNvPr id="7" name="Θέση αριθμού διαφάνειας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01183005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8" name="Θέση υποσέλιδου 7"/>
          <p:cNvSpPr>
            <a:spLocks noGrp="1"/>
          </p:cNvSpPr>
          <p:nvPr>
            <p:ph type="ftr" sz="quarter" idx="11"/>
          </p:nvPr>
        </p:nvSpPr>
        <p:spPr/>
        <p:txBody>
          <a:bodyPr/>
          <a:lstStyle/>
          <a:p>
            <a:endParaRPr lang="en-US" dirty="0">
              <a:latin typeface="+mn-lt"/>
            </a:endParaRPr>
          </a:p>
        </p:txBody>
      </p:sp>
      <p:sp>
        <p:nvSpPr>
          <p:cNvPr id="9" name="Θέση αριθμού διαφάνειας 8"/>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89557717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4" name="Θέση υποσέλιδου 3"/>
          <p:cNvSpPr>
            <a:spLocks noGrp="1"/>
          </p:cNvSpPr>
          <p:nvPr>
            <p:ph type="ftr" sz="quarter" idx="11"/>
          </p:nvPr>
        </p:nvSpPr>
        <p:spPr/>
        <p:txBody>
          <a:bodyPr/>
          <a:lstStyle/>
          <a:p>
            <a:endParaRPr lang="en-US" dirty="0">
              <a:latin typeface="+mn-lt"/>
            </a:endParaRPr>
          </a:p>
        </p:txBody>
      </p:sp>
      <p:sp>
        <p:nvSpPr>
          <p:cNvPr id="5" name="Θέση αριθμού διαφάνειας 4"/>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09043388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3" name="Θέση υποσέλιδου 2"/>
          <p:cNvSpPr>
            <a:spLocks noGrp="1"/>
          </p:cNvSpPr>
          <p:nvPr>
            <p:ph type="ftr" sz="quarter" idx="11"/>
          </p:nvPr>
        </p:nvSpPr>
        <p:spPr/>
        <p:txBody>
          <a:bodyPr/>
          <a:lstStyle/>
          <a:p>
            <a:endParaRPr lang="en-US" dirty="0">
              <a:latin typeface="+mn-lt"/>
            </a:endParaRPr>
          </a:p>
        </p:txBody>
      </p:sp>
      <p:sp>
        <p:nvSpPr>
          <p:cNvPr id="4" name="Θέση αριθμού διαφάνειας 3"/>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5219714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6" name="Θέση υποσέλιδου 5"/>
          <p:cNvSpPr>
            <a:spLocks noGrp="1"/>
          </p:cNvSpPr>
          <p:nvPr>
            <p:ph type="ftr" sz="quarter" idx="11"/>
          </p:nvPr>
        </p:nvSpPr>
        <p:spPr/>
        <p:txBody>
          <a:bodyPr/>
          <a:lstStyle/>
          <a:p>
            <a:endParaRPr lang="en-US" dirty="0">
              <a:latin typeface="+mn-lt"/>
            </a:endParaRPr>
          </a:p>
        </p:txBody>
      </p:sp>
      <p:sp>
        <p:nvSpPr>
          <p:cNvPr id="7" name="Θέση αριθμού διαφάνειας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75880892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33960BD-7AC1-4217-9611-AAA56D3EE38F}" type="datetime4">
              <a:rPr lang="en-US" smtClean="0"/>
              <a:pPr/>
              <a:t>October 6, 2025</a:t>
            </a:fld>
            <a:endParaRPr lang="en-US" dirty="0">
              <a:latin typeface="+mn-lt"/>
            </a:endParaRPr>
          </a:p>
        </p:txBody>
      </p:sp>
      <p:sp>
        <p:nvSpPr>
          <p:cNvPr id="6" name="Θέση υποσέλιδου 5"/>
          <p:cNvSpPr>
            <a:spLocks noGrp="1"/>
          </p:cNvSpPr>
          <p:nvPr>
            <p:ph type="ftr" sz="quarter" idx="11"/>
          </p:nvPr>
        </p:nvSpPr>
        <p:spPr/>
        <p:txBody>
          <a:bodyPr/>
          <a:lstStyle/>
          <a:p>
            <a:endParaRPr lang="en-US" dirty="0">
              <a:latin typeface="+mn-lt"/>
            </a:endParaRPr>
          </a:p>
        </p:txBody>
      </p:sp>
      <p:sp>
        <p:nvSpPr>
          <p:cNvPr id="7" name="Θέση αριθμού διαφάνειας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46841039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960BD-7AC1-4217-9611-AAA56D3EE38F}" type="datetime4">
              <a:rPr lang="en-US" smtClean="0"/>
              <a:pPr/>
              <a:t>October 6, 2025</a:t>
            </a:fld>
            <a:endParaRPr lang="en-US" dirty="0">
              <a:latin typeface="+mn-lt"/>
            </a:endParaRP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latin typeface="+mn-lt"/>
            </a:endParaRP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4066944700"/>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l.wikipedia.org/wiki/%CE%9A%CE%BF%CE%B9%CE%BD%CF%89%CE%BD%CE%B9%CE%BA%CE%AD%CF%82_%CE%B5%CF%80%CE%B9%CF%83%CF%84%CE%AE%CE%BC%CE%B5%CF%82" TargetMode="External"/><Relationship Id="rId2" Type="http://schemas.openxmlformats.org/officeDocument/2006/relationships/hyperlink" Target="https://el.wikipedia.org/wiki/%CE%91%CE%BD%CE%B8%CF%81%CF%89%CF%80%CE%B9%CF%83%CF%84%CE%B9%CE%BA%CE%AD%CF%82_%CE%B5%CF%80%CE%B9%CF%83%CF%84%CE%AE%CE%BC%CE%B5%CF%82" TargetMode="External"/><Relationship Id="rId1" Type="http://schemas.openxmlformats.org/officeDocument/2006/relationships/slideLayout" Target="../slideLayouts/slideLayout2.xml"/><Relationship Id="rId5" Type="http://schemas.openxmlformats.org/officeDocument/2006/relationships/hyperlink" Target="https://el.wikipedia.org/wiki/%CE%A8%CF%85%CF%87%CE%BF%CE%BB%CE%BF%CE%B3%CE%AF%CE%B1" TargetMode="External"/><Relationship Id="rId4" Type="http://schemas.openxmlformats.org/officeDocument/2006/relationships/hyperlink" Target="https://el.wikipedia.org/wiki/%CE%A6%CE%B9%CE%BB%CE%BF%CF%83%CE%BF%CF%86%CE%AF%CE%B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99"/>
        </a:solidFill>
        <a:effectLst/>
      </p:bgPr>
    </p:bg>
    <p:spTree>
      <p:nvGrpSpPr>
        <p:cNvPr id="1" name=""/>
        <p:cNvGrpSpPr/>
        <p:nvPr/>
      </p:nvGrpSpPr>
      <p:grpSpPr>
        <a:xfrm>
          <a:off x="0" y="0"/>
          <a:ext cx="0" cy="0"/>
          <a:chOff x="0" y="0"/>
          <a:chExt cx="0" cy="0"/>
        </a:xfrm>
      </p:grpSpPr>
      <p:sp>
        <p:nvSpPr>
          <p:cNvPr id="2" name="TextBox 1"/>
          <p:cNvSpPr txBox="1"/>
          <p:nvPr/>
        </p:nvSpPr>
        <p:spPr>
          <a:xfrm>
            <a:off x="2044460" y="552091"/>
            <a:ext cx="7703389" cy="193899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l-GR" sz="4000" dirty="0" smtClean="0"/>
              <a:t>Μάθημα 2</a:t>
            </a:r>
            <a:r>
              <a:rPr lang="el-GR" sz="4000" baseline="30000" dirty="0" smtClean="0"/>
              <a:t>ο</a:t>
            </a:r>
            <a:r>
              <a:rPr lang="el-GR" sz="4000" dirty="0" smtClean="0"/>
              <a:t> : Ιστορία της Παιδαγωγικής και της Κοινωνικής Παιδαγωγικής</a:t>
            </a:r>
            <a:endParaRPr lang="el-GR" sz="4000" dirty="0"/>
          </a:p>
        </p:txBody>
      </p:sp>
      <p:sp>
        <p:nvSpPr>
          <p:cNvPr id="3" name="TextBox 2"/>
          <p:cNvSpPr txBox="1"/>
          <p:nvPr/>
        </p:nvSpPr>
        <p:spPr>
          <a:xfrm>
            <a:off x="146648" y="4408098"/>
            <a:ext cx="7021902"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l-GR" sz="2800" dirty="0" smtClean="0"/>
              <a:t>Μάθημα: Κοινωνική Παιδαγωγική και </a:t>
            </a:r>
            <a:r>
              <a:rPr lang="el-GR" sz="2800" dirty="0" err="1" smtClean="0"/>
              <a:t>κοινωνικοπολιτισμική</a:t>
            </a:r>
            <a:r>
              <a:rPr lang="el-GR" sz="2800" dirty="0" smtClean="0"/>
              <a:t> εμψύχωση</a:t>
            </a:r>
          </a:p>
          <a:p>
            <a:endParaRPr lang="el-GR" sz="2800" dirty="0"/>
          </a:p>
          <a:p>
            <a:r>
              <a:rPr lang="el-GR" sz="2800" dirty="0" smtClean="0"/>
              <a:t>Όλγα </a:t>
            </a:r>
            <a:r>
              <a:rPr lang="el-GR" sz="2800" dirty="0" err="1" smtClean="0"/>
              <a:t>Κατσιάνη</a:t>
            </a:r>
            <a:r>
              <a:rPr lang="el-GR" sz="2800" dirty="0" smtClean="0"/>
              <a:t>, Επίκουρη Καθηγήτρια</a:t>
            </a:r>
            <a:endParaRPr lang="el-GR" sz="2800" dirty="0"/>
          </a:p>
        </p:txBody>
      </p:sp>
    </p:spTree>
    <p:extLst>
      <p:ext uri="{BB962C8B-B14F-4D97-AF65-F5344CB8AC3E}">
        <p14:creationId xmlns:p14="http://schemas.microsoft.com/office/powerpoint/2010/main" val="3976683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117D327-6ADE-B441-85EC-199E41626228}"/>
              </a:ext>
            </a:extLst>
          </p:cNvPr>
          <p:cNvSpPr>
            <a:spLocks noGrp="1"/>
          </p:cNvSpPr>
          <p:nvPr>
            <p:ph type="title"/>
          </p:nvPr>
        </p:nvSpPr>
        <p:spPr>
          <a:xfrm>
            <a:off x="1418491" y="167662"/>
            <a:ext cx="9296401" cy="844062"/>
          </a:xfrm>
        </p:spPr>
        <p:style>
          <a:lnRef idx="2">
            <a:schemeClr val="accent1"/>
          </a:lnRef>
          <a:fillRef idx="1">
            <a:schemeClr val="lt1"/>
          </a:fillRef>
          <a:effectRef idx="0">
            <a:schemeClr val="accent1"/>
          </a:effectRef>
          <a:fontRef idx="minor">
            <a:schemeClr val="dk1"/>
          </a:fontRef>
        </p:style>
        <p:txBody>
          <a:bodyPr>
            <a:normAutofit/>
          </a:bodyPr>
          <a:lstStyle/>
          <a:p>
            <a:r>
              <a:rPr lang="el-GR" sz="3600" dirty="0" smtClean="0"/>
              <a:t>Ιστορική εξέλιξη </a:t>
            </a:r>
            <a:r>
              <a:rPr lang="el-GR" sz="3600" dirty="0"/>
              <a:t>της </a:t>
            </a:r>
            <a:r>
              <a:rPr lang="el-GR" sz="3600" dirty="0" smtClean="0"/>
              <a:t>κοινωνικής παιδαγωγικής</a:t>
            </a:r>
            <a:endParaRPr lang="el-GR" sz="3600" dirty="0"/>
          </a:p>
        </p:txBody>
      </p:sp>
      <p:sp>
        <p:nvSpPr>
          <p:cNvPr id="3" name="Θέση περιεχομένου 2">
            <a:extLst>
              <a:ext uri="{FF2B5EF4-FFF2-40B4-BE49-F238E27FC236}">
                <a16:creationId xmlns:a16="http://schemas.microsoft.com/office/drawing/2014/main" xmlns="" id="{2570B1BE-7C21-F44C-899B-CD9E4CE1A640}"/>
              </a:ext>
            </a:extLst>
          </p:cNvPr>
          <p:cNvSpPr>
            <a:spLocks noGrp="1"/>
          </p:cNvSpPr>
          <p:nvPr>
            <p:ph idx="1"/>
          </p:nvPr>
        </p:nvSpPr>
        <p:spPr>
          <a:xfrm>
            <a:off x="338066" y="1249104"/>
            <a:ext cx="11609519" cy="5470873"/>
          </a:xfrm>
        </p:spPr>
        <p:style>
          <a:lnRef idx="1">
            <a:schemeClr val="accent1"/>
          </a:lnRef>
          <a:fillRef idx="2">
            <a:schemeClr val="accent1"/>
          </a:fillRef>
          <a:effectRef idx="1">
            <a:schemeClr val="accent1"/>
          </a:effectRef>
          <a:fontRef idx="minor">
            <a:schemeClr val="dk1"/>
          </a:fontRef>
        </p:style>
        <p:txBody>
          <a:bodyPr>
            <a:noAutofit/>
          </a:bodyPr>
          <a:lstStyle/>
          <a:p>
            <a:pPr marL="0" indent="0" algn="just">
              <a:lnSpc>
                <a:spcPct val="160000"/>
              </a:lnSpc>
              <a:buNone/>
            </a:pPr>
            <a:r>
              <a:rPr lang="el-GR" sz="2000" dirty="0">
                <a:solidFill>
                  <a:schemeClr val="tx1"/>
                </a:solidFill>
              </a:rPr>
              <a:t>Ο </a:t>
            </a:r>
            <a:r>
              <a:rPr lang="en-US" sz="2000" dirty="0">
                <a:solidFill>
                  <a:schemeClr val="tx1"/>
                </a:solidFill>
              </a:rPr>
              <a:t>Mager </a:t>
            </a:r>
            <a:r>
              <a:rPr lang="el-GR" sz="2000" dirty="0">
                <a:solidFill>
                  <a:schemeClr val="tx1"/>
                </a:solidFill>
              </a:rPr>
              <a:t>δίνει τις πρώτες βασικές κατευθύνσεις της Κοινωνικής Παιδαγωγικής ως εξής :</a:t>
            </a:r>
          </a:p>
          <a:p>
            <a:pPr algn="just">
              <a:lnSpc>
                <a:spcPct val="160000"/>
              </a:lnSpc>
            </a:pPr>
            <a:r>
              <a:rPr lang="el-GR" sz="2000" dirty="0">
                <a:solidFill>
                  <a:schemeClr val="tx1"/>
                </a:solidFill>
              </a:rPr>
              <a:t>Επαναδιατυπώνει και διακηρύσσει τη δυνατότητα εκπαίδευσης του ατόμου σε όλη τη διάρκεια της ζωής του.</a:t>
            </a:r>
          </a:p>
          <a:p>
            <a:pPr algn="just">
              <a:lnSpc>
                <a:spcPct val="160000"/>
              </a:lnSpc>
            </a:pPr>
            <a:r>
              <a:rPr lang="el-GR" sz="2000" dirty="0">
                <a:solidFill>
                  <a:schemeClr val="tx1"/>
                </a:solidFill>
              </a:rPr>
              <a:t>Υποστηρίζει και προωθεί την ενιαία εκπαίδευση για όλα τα κοινωνικά στρώματα.</a:t>
            </a:r>
          </a:p>
          <a:p>
            <a:pPr algn="just">
              <a:lnSpc>
                <a:spcPct val="160000"/>
              </a:lnSpc>
            </a:pPr>
            <a:r>
              <a:rPr lang="el-GR" sz="2000" dirty="0">
                <a:solidFill>
                  <a:schemeClr val="tx1"/>
                </a:solidFill>
              </a:rPr>
              <a:t>Εξελίσσει τη «θεωρία της μόρφωσης όλων των μελών μιας κοινωνίας», από την οποία επιδιώκει να προκύψουν πολιτιστικές και κοινωνικές στρατηγικές, με βασικό κίνητρο αυτό της αυτοπραγμάτωσης του κάθε ατόμου.</a:t>
            </a:r>
          </a:p>
          <a:p>
            <a:pPr algn="just">
              <a:lnSpc>
                <a:spcPct val="160000"/>
              </a:lnSpc>
            </a:pPr>
            <a:r>
              <a:rPr lang="el-GR" sz="2000" dirty="0">
                <a:solidFill>
                  <a:schemeClr val="tx1"/>
                </a:solidFill>
              </a:rPr>
              <a:t>Τονίζει ως αφετηρία την κοινωνική κριτική και επισημαίνει την αναγκαιότητα της δέσμευσης της κοινωνίας για τη βελτίωση της εκπαιδευτικής και κοινωνικής κατάστασης των αδικημένων κοινωνικά στρωμάτων.</a:t>
            </a:r>
          </a:p>
        </p:txBody>
      </p:sp>
    </p:spTree>
    <p:extLst>
      <p:ext uri="{BB962C8B-B14F-4D97-AF65-F5344CB8AC3E}">
        <p14:creationId xmlns:p14="http://schemas.microsoft.com/office/powerpoint/2010/main" val="2023082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570E1F1-3EF6-4A5C-8C74-407D06AA5A93}"/>
              </a:ext>
            </a:extLst>
          </p:cNvPr>
          <p:cNvSpPr>
            <a:spLocks noGrp="1"/>
          </p:cNvSpPr>
          <p:nvPr>
            <p:ph type="title"/>
          </p:nvPr>
        </p:nvSpPr>
        <p:spPr>
          <a:xfrm>
            <a:off x="902208" y="182246"/>
            <a:ext cx="10515600" cy="842238"/>
          </a:xfrm>
        </p:spPr>
        <p:style>
          <a:lnRef idx="2">
            <a:schemeClr val="accent1"/>
          </a:lnRef>
          <a:fillRef idx="1">
            <a:schemeClr val="lt1"/>
          </a:fillRef>
          <a:effectRef idx="0">
            <a:schemeClr val="accent1"/>
          </a:effectRef>
          <a:fontRef idx="minor">
            <a:schemeClr val="dk1"/>
          </a:fontRef>
        </p:style>
        <p:txBody>
          <a:bodyPr>
            <a:normAutofit/>
          </a:bodyPr>
          <a:lstStyle/>
          <a:p>
            <a:pPr algn="ctr"/>
            <a:r>
              <a:rPr lang="el-GR" sz="3600" b="1" dirty="0"/>
              <a:t>Παιδαγωγική και Κοινωνική Παιδαγωγική</a:t>
            </a:r>
          </a:p>
        </p:txBody>
      </p:sp>
      <p:sp>
        <p:nvSpPr>
          <p:cNvPr id="3" name="Θέση περιεχομένου 2">
            <a:extLst>
              <a:ext uri="{FF2B5EF4-FFF2-40B4-BE49-F238E27FC236}">
                <a16:creationId xmlns:a16="http://schemas.microsoft.com/office/drawing/2014/main" xmlns="" id="{C158AE7C-1E98-40E8-9AA2-C444EA464985}"/>
              </a:ext>
            </a:extLst>
          </p:cNvPr>
          <p:cNvSpPr>
            <a:spLocks noGrp="1"/>
          </p:cNvSpPr>
          <p:nvPr>
            <p:ph idx="1"/>
          </p:nvPr>
        </p:nvSpPr>
        <p:spPr>
          <a:xfrm>
            <a:off x="403860" y="1659044"/>
            <a:ext cx="11512296" cy="4626508"/>
          </a:xfrm>
        </p:spPr>
        <p:txBody>
          <a:bodyPr>
            <a:normAutofit fontScale="70000" lnSpcReduction="20000"/>
          </a:bodyPr>
          <a:lstStyle/>
          <a:p>
            <a:pPr algn="just"/>
            <a:endParaRPr lang="el-GR" dirty="0">
              <a:solidFill>
                <a:srgbClr val="000000"/>
              </a:solidFill>
              <a:latin typeface="Helvetica" panose="020B0604020202020204" pitchFamily="34" charset="0"/>
            </a:endParaRPr>
          </a:p>
          <a:p>
            <a:pPr algn="just">
              <a:lnSpc>
                <a:spcPct val="150000"/>
              </a:lnSpc>
            </a:pPr>
            <a:r>
              <a:rPr lang="el-GR" dirty="0">
                <a:solidFill>
                  <a:schemeClr val="tx1"/>
                </a:solidFill>
                <a:latin typeface="+mj-lt"/>
              </a:rPr>
              <a:t>Με τον όρο Παιδαγωγική νοείται η Επιστήμη της Αγωγής και της Μόρφωσης η οποία προσεγγίζεται ως επιστήμη της Παιδαγωγικής Θεωρίας και της εκπαιδευτικής/διδακτικής πράξης. Ως επιστήμη της Αγωγής και της Μόρφωσης  προσανατολίζεται στην εκπαιδευτική δράση, κάνει προτάσεις σχετικά με τη διαμόρφωση μαθησιακών περιβαλλόντων και της εκπαιδευτικής πρακτικής. Εξετάζει και ερευνά τους συσχετισμούς που σχετίζονται με διαδικασίες μόρφωσης και αγωγής.</a:t>
            </a:r>
          </a:p>
          <a:p>
            <a:pPr algn="just">
              <a:lnSpc>
                <a:spcPct val="150000"/>
              </a:lnSpc>
            </a:pPr>
            <a:r>
              <a:rPr lang="el-GR" b="0" i="0" dirty="0">
                <a:solidFill>
                  <a:schemeClr val="tx1"/>
                </a:solidFill>
                <a:effectLst/>
                <a:latin typeface="+mj-lt"/>
              </a:rPr>
              <a:t>Η Κοινωνική Παιδαγωγική αποτελεί έναν συγκροτημένο διεπιστημονικό χώρο, ο οποίος μέσα από την </a:t>
            </a:r>
            <a:r>
              <a:rPr lang="el-GR" b="0" i="0" dirty="0" err="1">
                <a:solidFill>
                  <a:schemeClr val="tx1"/>
                </a:solidFill>
                <a:effectLst/>
                <a:latin typeface="+mj-lt"/>
              </a:rPr>
              <a:t>αναδρασιακή</a:t>
            </a:r>
            <a:r>
              <a:rPr lang="el-GR" b="0" i="0" dirty="0">
                <a:solidFill>
                  <a:schemeClr val="tx1"/>
                </a:solidFill>
                <a:effectLst/>
                <a:latin typeface="+mj-lt"/>
              </a:rPr>
              <a:t> δυναμική θεωρίας και πράξης και την ανάπτυξη, πρωτίστως, προληπτικών αλλά και παρεμβατικών δράσεων έχει να επιδείξει -διεθνώς- έναν σημαντικό ρόλο στην αναμόρφωση των εκπαιδευτικών και των κοινωνικών συστημάτων.</a:t>
            </a:r>
          </a:p>
          <a:p>
            <a:pPr algn="just">
              <a:lnSpc>
                <a:spcPct val="150000"/>
              </a:lnSpc>
            </a:pPr>
            <a:endParaRPr lang="el-GR" dirty="0"/>
          </a:p>
        </p:txBody>
      </p:sp>
    </p:spTree>
    <p:extLst>
      <p:ext uri="{BB962C8B-B14F-4D97-AF65-F5344CB8AC3E}">
        <p14:creationId xmlns:p14="http://schemas.microsoft.com/office/powerpoint/2010/main" val="2781362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0A0A4B3-DE18-4C3E-8EE8-BB0DDD2681C1}"/>
              </a:ext>
            </a:extLst>
          </p:cNvPr>
          <p:cNvSpPr>
            <a:spLocks noGrp="1"/>
          </p:cNvSpPr>
          <p:nvPr>
            <p:ph type="title"/>
          </p:nvPr>
        </p:nvSpPr>
        <p:spPr>
          <a:xfrm>
            <a:off x="838200" y="227965"/>
            <a:ext cx="10515600" cy="622427"/>
          </a:xfrm>
        </p:spPr>
        <p:style>
          <a:lnRef idx="2">
            <a:schemeClr val="accent5"/>
          </a:lnRef>
          <a:fillRef idx="1">
            <a:schemeClr val="lt1"/>
          </a:fillRef>
          <a:effectRef idx="0">
            <a:schemeClr val="accent5"/>
          </a:effectRef>
          <a:fontRef idx="minor">
            <a:schemeClr val="dk1"/>
          </a:fontRef>
        </p:style>
        <p:txBody>
          <a:bodyPr>
            <a:normAutofit/>
          </a:bodyPr>
          <a:lstStyle/>
          <a:p>
            <a:pPr algn="ctr"/>
            <a:r>
              <a:rPr lang="el-GR" sz="3600" b="1" dirty="0"/>
              <a:t>Παιδαγωγική</a:t>
            </a:r>
          </a:p>
        </p:txBody>
      </p:sp>
      <p:sp>
        <p:nvSpPr>
          <p:cNvPr id="3" name="Θέση περιεχομένου 2">
            <a:extLst>
              <a:ext uri="{FF2B5EF4-FFF2-40B4-BE49-F238E27FC236}">
                <a16:creationId xmlns:a16="http://schemas.microsoft.com/office/drawing/2014/main" xmlns="" id="{B3B3B243-08FC-4358-AE52-FE4387F599F2}"/>
              </a:ext>
            </a:extLst>
          </p:cNvPr>
          <p:cNvSpPr>
            <a:spLocks noGrp="1"/>
          </p:cNvSpPr>
          <p:nvPr>
            <p:ph idx="1"/>
          </p:nvPr>
        </p:nvSpPr>
        <p:spPr>
          <a:xfrm>
            <a:off x="682205" y="1739086"/>
            <a:ext cx="10827589" cy="4256724"/>
          </a:xfrm>
        </p:spPr>
        <p:txBody>
          <a:bodyPr>
            <a:normAutofit fontScale="47500" lnSpcReduction="20000"/>
          </a:bodyPr>
          <a:lstStyle/>
          <a:p>
            <a:pPr algn="just">
              <a:lnSpc>
                <a:spcPct val="160000"/>
              </a:lnSpc>
            </a:pPr>
            <a:r>
              <a:rPr lang="el-GR" sz="3600" dirty="0" smtClean="0">
                <a:solidFill>
                  <a:schemeClr val="tx1"/>
                </a:solidFill>
                <a:latin typeface="Arial" panose="020B0604020202020204" pitchFamily="34" charset="0"/>
              </a:rPr>
              <a:t>Η παιδαγωγική είναι μια κοινωνική επιστήμη, η οποία εξετάζει τον άνθρωπο, δηλαδή τις αλλαγές της συμπεριφοράς του κυρίως στην παιδική και εφηβική ηλικία, υπό το πρίσμα των επιδράσεων της διαδικασίας της Αγωγής και της Μόρφωσης.</a:t>
            </a:r>
          </a:p>
          <a:p>
            <a:pPr algn="just">
              <a:lnSpc>
                <a:spcPct val="160000"/>
              </a:lnSpc>
            </a:pPr>
            <a:r>
              <a:rPr lang="el-GR" sz="3600" b="0" i="0" dirty="0" smtClean="0">
                <a:solidFill>
                  <a:schemeClr val="tx1"/>
                </a:solidFill>
                <a:effectLst/>
                <a:latin typeface="Arial" panose="020B0604020202020204" pitchFamily="34" charset="0"/>
              </a:rPr>
              <a:t>Η Παιδαγωγική είναι μια πνευματική, </a:t>
            </a:r>
            <a:r>
              <a:rPr lang="el-GR" sz="3600" b="1" i="0" u="none" strike="noStrike" dirty="0" smtClean="0">
                <a:solidFill>
                  <a:schemeClr val="bg1">
                    <a:lumMod val="95000"/>
                  </a:schemeClr>
                </a:solidFill>
                <a:effectLst/>
                <a:latin typeface="Arial" panose="020B0604020202020204" pitchFamily="34" charset="0"/>
                <a:hlinkClick r:id="rId2" tooltip="Ανθρωπιστικές επιστήμες"/>
              </a:rPr>
              <a:t>ανθρωπιστική</a:t>
            </a:r>
            <a:r>
              <a:rPr lang="el-GR" sz="3600" b="0" i="0" dirty="0" smtClean="0">
                <a:solidFill>
                  <a:schemeClr val="tx1"/>
                </a:solidFill>
                <a:effectLst/>
                <a:latin typeface="Arial" panose="020B0604020202020204" pitchFamily="34" charset="0"/>
              </a:rPr>
              <a:t> και εφαρμοσμένη </a:t>
            </a:r>
            <a:r>
              <a:rPr lang="el-GR" sz="3600" b="1" i="0" u="none" strike="noStrike" dirty="0" smtClean="0">
                <a:solidFill>
                  <a:schemeClr val="tx1"/>
                </a:solidFill>
                <a:effectLst/>
                <a:latin typeface="Arial" panose="020B0604020202020204" pitchFamily="34" charset="0"/>
                <a:hlinkClick r:id="rId3" tooltip="Κοινωνικές επιστήμες"/>
              </a:rPr>
              <a:t>κοινωνική επιστήμη</a:t>
            </a:r>
            <a:r>
              <a:rPr lang="el-GR" sz="3600" b="0" i="0" dirty="0" smtClean="0">
                <a:solidFill>
                  <a:schemeClr val="tx1"/>
                </a:solidFill>
                <a:effectLst/>
                <a:latin typeface="Arial" panose="020B0604020202020204" pitchFamily="34" charset="0"/>
              </a:rPr>
              <a:t>, η οποία προέκυψε από τη </a:t>
            </a:r>
            <a:r>
              <a:rPr lang="el-GR" sz="3600" b="1" i="0" u="none" strike="noStrike" dirty="0" smtClean="0">
                <a:solidFill>
                  <a:schemeClr val="tx1"/>
                </a:solidFill>
                <a:effectLst/>
                <a:latin typeface="Arial" panose="020B0604020202020204" pitchFamily="34" charset="0"/>
                <a:hlinkClick r:id="rId4" tooltip="Φιλοσοφία"/>
              </a:rPr>
              <a:t>Φιλοσοφία</a:t>
            </a:r>
            <a:r>
              <a:rPr lang="el-GR" sz="3600" b="0" i="0" dirty="0" smtClean="0">
                <a:solidFill>
                  <a:schemeClr val="tx1"/>
                </a:solidFill>
                <a:effectLst/>
                <a:latin typeface="Arial" panose="020B0604020202020204" pitchFamily="34" charset="0"/>
              </a:rPr>
              <a:t> και έχει ως έργο την έρευνα όλων των προβλημάτων που έχουν σχέση με την αγωγή του νέου ανθρώπου. Η επιστήμη ενδιαφέρεται για την ολόπλευρη εξέλιξη του παιδιού από άποψη σωματική, διανοητική και ηθική, καθώς και την καλλιέργειά του. Σημαντική είναι η σύνδεσή της κυρίως με την </a:t>
            </a:r>
            <a:r>
              <a:rPr lang="el-GR" sz="3600" b="1" i="0" u="none" strike="noStrike" dirty="0" smtClean="0">
                <a:solidFill>
                  <a:schemeClr val="tx1"/>
                </a:solidFill>
                <a:effectLst/>
                <a:latin typeface="Arial" panose="020B0604020202020204" pitchFamily="34" charset="0"/>
                <a:hlinkClick r:id="rId5" tooltip="Ψυχολογία"/>
              </a:rPr>
              <a:t>Ψυχολογία</a:t>
            </a:r>
            <a:r>
              <a:rPr lang="el-GR" sz="3600" b="0" i="0" dirty="0" smtClean="0">
                <a:solidFill>
                  <a:schemeClr val="tx1"/>
                </a:solidFill>
                <a:effectLst/>
                <a:latin typeface="Arial" panose="020B0604020202020204" pitchFamily="34" charset="0"/>
              </a:rPr>
              <a:t>, αλλά και με άλλες επιστήμες (ανθρωπιστικές, κοινωνικές κλπ.). Η Παιδαγωγική λοιπόν είναι θεωρητική και πρακτική επιστήμη.</a:t>
            </a:r>
            <a:endParaRPr lang="el-GR" sz="3600" b="0" i="0" dirty="0" smtClean="0">
              <a:solidFill>
                <a:schemeClr val="tx1"/>
              </a:solidFill>
              <a:effectLst/>
              <a:latin typeface="Open Sans" panose="020B0606030504020204" pitchFamily="34" charset="0"/>
            </a:endParaRPr>
          </a:p>
          <a:p>
            <a:pPr algn="just"/>
            <a:endParaRPr lang="el-GR" dirty="0"/>
          </a:p>
        </p:txBody>
      </p:sp>
    </p:spTree>
    <p:extLst>
      <p:ext uri="{BB962C8B-B14F-4D97-AF65-F5344CB8AC3E}">
        <p14:creationId xmlns:p14="http://schemas.microsoft.com/office/powerpoint/2010/main" val="4068299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xmlns="" id="{238B23F5-7368-DD51-790F-AA44F7CD0D0E}"/>
              </a:ext>
            </a:extLst>
          </p:cNvPr>
          <p:cNvSpPr>
            <a:spLocks noGrp="1"/>
          </p:cNvSpPr>
          <p:nvPr>
            <p:ph idx="1"/>
          </p:nvPr>
        </p:nvSpPr>
        <p:spPr>
          <a:xfrm>
            <a:off x="4742016" y="605896"/>
            <a:ext cx="6413663" cy="5646208"/>
          </a:xfrm>
        </p:spPr>
        <p:txBody>
          <a:bodyPr anchor="ctr">
            <a:normAutofit/>
          </a:bodyPr>
          <a:lstStyle/>
          <a:p>
            <a:pPr algn="ctr"/>
            <a:r>
              <a:rPr lang="el-GR" sz="4000" b="1" dirty="0"/>
              <a:t>ΘΕΜΕΛΙΩΤΕΣ</a:t>
            </a:r>
          </a:p>
          <a:p>
            <a:pPr marL="0" indent="0" algn="ctr">
              <a:buNone/>
            </a:pPr>
            <a:r>
              <a:rPr lang="el-GR" sz="4000" b="1" dirty="0" smtClean="0"/>
              <a:t>ΚΟΙΝΩΝΙΚΗΣ </a:t>
            </a:r>
            <a:r>
              <a:rPr lang="el-GR" sz="4000" b="1" dirty="0"/>
              <a:t>ΠΑΙΔΑΓΩΓΙΚΗΣ </a:t>
            </a:r>
          </a:p>
        </p:txBody>
      </p:sp>
    </p:spTree>
    <p:extLst>
      <p:ext uri="{BB962C8B-B14F-4D97-AF65-F5344CB8AC3E}">
        <p14:creationId xmlns:p14="http://schemas.microsoft.com/office/powerpoint/2010/main" val="720494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A9226B7-F2FC-18AD-49E6-D3521E4CF530}"/>
              </a:ext>
            </a:extLst>
          </p:cNvPr>
          <p:cNvSpPr>
            <a:spLocks noGrp="1"/>
          </p:cNvSpPr>
          <p:nvPr>
            <p:ph type="title"/>
          </p:nvPr>
        </p:nvSpPr>
        <p:spPr/>
        <p:txBody>
          <a:bodyPr>
            <a:normAutofit/>
          </a:bodyPr>
          <a:lstStyle/>
          <a:p>
            <a:pPr algn="ctr"/>
            <a:r>
              <a:rPr lang="en-US" sz="3200" b="1" dirty="0"/>
              <a:t>Pestalozzi-</a:t>
            </a:r>
            <a:r>
              <a:rPr lang="el-GR" sz="3200" dirty="0"/>
              <a:t>Η παιδαγωγική της αγάπης και η αξιοποίηση των ανθρωπίνων σχέσεων</a:t>
            </a:r>
          </a:p>
        </p:txBody>
      </p:sp>
      <p:graphicFrame>
        <p:nvGraphicFramePr>
          <p:cNvPr id="14" name="Θέση περιεχομένου 2">
            <a:extLst>
              <a:ext uri="{FF2B5EF4-FFF2-40B4-BE49-F238E27FC236}">
                <a16:creationId xmlns:a16="http://schemas.microsoft.com/office/drawing/2014/main" xmlns="" id="{B02CBBAD-53BB-1C53-DDCD-5750AE006A8D}"/>
              </a:ext>
            </a:extLst>
          </p:cNvPr>
          <p:cNvGraphicFramePr>
            <a:graphicFrameLocks noGrp="1"/>
          </p:cNvGraphicFramePr>
          <p:nvPr>
            <p:ph idx="1"/>
            <p:extLst>
              <p:ext uri="{D42A27DB-BD31-4B8C-83A1-F6EECF244321}">
                <p14:modId xmlns:p14="http://schemas.microsoft.com/office/powerpoint/2010/main" val="3091740255"/>
              </p:ext>
            </p:extLst>
          </p:nvPr>
        </p:nvGraphicFramePr>
        <p:xfrm>
          <a:off x="978976" y="1970695"/>
          <a:ext cx="10534598" cy="41548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980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CECF0FC6-D57B-48B6-9036-F4FFD91A4B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xmlns="" id="{D88A29D8-1899-BCEA-EAF0-2BD12A020F5D}"/>
              </a:ext>
            </a:extLst>
          </p:cNvPr>
          <p:cNvSpPr>
            <a:spLocks noGrp="1"/>
          </p:cNvSpPr>
          <p:nvPr>
            <p:ph idx="1"/>
          </p:nvPr>
        </p:nvSpPr>
        <p:spPr>
          <a:xfrm>
            <a:off x="388474" y="1071716"/>
            <a:ext cx="7353445" cy="4797377"/>
          </a:xfrm>
        </p:spPr>
        <p:txBody>
          <a:bodyPr>
            <a:noAutofit/>
          </a:bodyPr>
          <a:lstStyle/>
          <a:p>
            <a:pPr>
              <a:buClr>
                <a:srgbClr val="FFFF00"/>
              </a:buClr>
              <a:buFont typeface="Wingdings" panose="05000000000000000000" pitchFamily="2" charset="2"/>
              <a:buChar char="Ø"/>
            </a:pPr>
            <a:r>
              <a:rPr lang="el-GR" sz="2200" dirty="0"/>
              <a:t>Τριαδικό σχήμα (</a:t>
            </a:r>
            <a:r>
              <a:rPr lang="en-US" sz="2200" b="1" dirty="0"/>
              <a:t>3h-head,heart &amp; hands</a:t>
            </a:r>
            <a:r>
              <a:rPr lang="en-US" sz="2200" dirty="0"/>
              <a:t>)</a:t>
            </a:r>
            <a:r>
              <a:rPr lang="el-GR" sz="2200" dirty="0"/>
              <a:t>: διδασκαλία και μάθηση με το μυαλό, την καρδιά και τα χέρια.</a:t>
            </a:r>
          </a:p>
          <a:p>
            <a:pPr>
              <a:buFont typeface="Wingdings" panose="05000000000000000000" pitchFamily="2" charset="2"/>
              <a:buChar char="q"/>
            </a:pPr>
            <a:endParaRPr lang="el-GR" sz="2200" dirty="0"/>
          </a:p>
          <a:p>
            <a:pPr>
              <a:buClr>
                <a:srgbClr val="FFFF00"/>
              </a:buClr>
              <a:buFont typeface="Wingdings" panose="05000000000000000000" pitchFamily="2" charset="2"/>
              <a:buChar char="Ø"/>
            </a:pPr>
            <a:r>
              <a:rPr lang="el-GR" sz="2200" dirty="0"/>
              <a:t>Σημαντική η ενδυνάμωση συναισθηματικών παραμέτρων για την διαπροσωπική επικοινωνία-θεμελιώδης για την ηθική ανάπτυξη του ανθρώπου.</a:t>
            </a:r>
          </a:p>
          <a:p>
            <a:pPr>
              <a:buFont typeface="Wingdings" panose="05000000000000000000" pitchFamily="2" charset="2"/>
              <a:buChar char="q"/>
            </a:pPr>
            <a:endParaRPr lang="el-GR" sz="2200" dirty="0"/>
          </a:p>
          <a:p>
            <a:pPr>
              <a:buClr>
                <a:srgbClr val="FFFF00"/>
              </a:buClr>
              <a:buFont typeface="Wingdings" panose="05000000000000000000" pitchFamily="2" charset="2"/>
              <a:buChar char="Ø"/>
            </a:pPr>
            <a:r>
              <a:rPr lang="el-GR" sz="2200" b="1" dirty="0"/>
              <a:t>Ολιστικό μοντέλο μάθησης και διδασκαλίας </a:t>
            </a:r>
            <a:r>
              <a:rPr lang="el-GR" sz="2200" dirty="0"/>
              <a:t>(ο άνθρωπος ως σύνολο/ σύνδεση θεωρίας και πράξης).</a:t>
            </a:r>
          </a:p>
          <a:p>
            <a:pPr>
              <a:buFont typeface="Wingdings" panose="05000000000000000000" pitchFamily="2" charset="2"/>
              <a:buChar char="q"/>
            </a:pPr>
            <a:endParaRPr lang="el-GR" sz="2200" dirty="0"/>
          </a:p>
          <a:p>
            <a:pPr>
              <a:buClr>
                <a:srgbClr val="FFFF00"/>
              </a:buClr>
              <a:buFont typeface="Wingdings" panose="05000000000000000000" pitchFamily="2" charset="2"/>
              <a:buChar char="Ø"/>
            </a:pPr>
            <a:r>
              <a:rPr lang="el-GR" sz="2200" dirty="0"/>
              <a:t>Έδωσε ιδιαίτερη βαρύτητα στη σημαντικότητα της μητρικής αγωγής και ανέδειξε με το έργο του την σημασία που έχουν για την εκπαίδευση οι οικογενειακές σχέσεις, οι θετικές εμπειρίες και  η συμμετοχή στην κοινότητα. </a:t>
            </a:r>
          </a:p>
        </p:txBody>
      </p:sp>
      <p:sp>
        <p:nvSpPr>
          <p:cNvPr id="10" name="Rectangle 9">
            <a:extLst>
              <a:ext uri="{FF2B5EF4-FFF2-40B4-BE49-F238E27FC236}">
                <a16:creationId xmlns:a16="http://schemas.microsoft.com/office/drawing/2014/main" xmlns="" id="{717A211C-5863-4303-AC3D-AEBFDF6D6A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44150"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xmlns="" id="{087519CD-2FFF-42E3-BB0C-FEAA828BA5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32823"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546859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0EB2CB2D-27C0-B8F8-72C1-AAA229F2BD64}"/>
              </a:ext>
            </a:extLst>
          </p:cNvPr>
          <p:cNvSpPr>
            <a:spLocks noGrp="1"/>
          </p:cNvSpPr>
          <p:nvPr>
            <p:ph type="title"/>
          </p:nvPr>
        </p:nvSpPr>
        <p:spPr>
          <a:xfrm>
            <a:off x="492370" y="605896"/>
            <a:ext cx="3084844" cy="5646208"/>
          </a:xfrm>
        </p:spPr>
        <p:txBody>
          <a:bodyPr anchor="ctr">
            <a:normAutofit/>
          </a:bodyPr>
          <a:lstStyle/>
          <a:p>
            <a:pPr algn="ctr"/>
            <a:r>
              <a:rPr lang="en-US" sz="3600" b="1" dirty="0" err="1">
                <a:solidFill>
                  <a:srgbClr val="FFFFFF"/>
                </a:solidFill>
              </a:rPr>
              <a:t>Diesterweg</a:t>
            </a:r>
            <a:r>
              <a:rPr lang="el-GR" sz="3600" b="1" dirty="0">
                <a:solidFill>
                  <a:srgbClr val="FFFFFF"/>
                </a:solidFill>
              </a:rPr>
              <a:t>-Εκπαίδευση </a:t>
            </a:r>
            <a:br>
              <a:rPr lang="el-GR" sz="3600" b="1" dirty="0">
                <a:solidFill>
                  <a:srgbClr val="FFFFFF"/>
                </a:solidFill>
              </a:rPr>
            </a:br>
            <a:r>
              <a:rPr lang="el-GR" sz="3600" b="1" dirty="0">
                <a:solidFill>
                  <a:srgbClr val="FFFFFF"/>
                </a:solidFill>
              </a:rPr>
              <a:t>για </a:t>
            </a:r>
            <a:br>
              <a:rPr lang="el-GR" sz="3600" b="1" dirty="0">
                <a:solidFill>
                  <a:srgbClr val="FFFFFF"/>
                </a:solidFill>
              </a:rPr>
            </a:br>
            <a:r>
              <a:rPr lang="el-GR" sz="3600" b="1" dirty="0">
                <a:solidFill>
                  <a:srgbClr val="FFFFFF"/>
                </a:solidFill>
              </a:rPr>
              <a:t>όλους </a:t>
            </a:r>
            <a:br>
              <a:rPr lang="el-GR" sz="3600" b="1" dirty="0">
                <a:solidFill>
                  <a:srgbClr val="FFFFFF"/>
                </a:solidFill>
              </a:rPr>
            </a:br>
            <a:r>
              <a:rPr lang="el-GR" sz="3600" b="1" dirty="0">
                <a:solidFill>
                  <a:srgbClr val="FFFFFF"/>
                </a:solidFill>
              </a:rPr>
              <a:t>χωρίς διακρίσεις</a:t>
            </a:r>
          </a:p>
        </p:txBody>
      </p:sp>
      <p:sp>
        <p:nvSpPr>
          <p:cNvPr id="3" name="Θέση περιεχομένου 2">
            <a:extLst>
              <a:ext uri="{FF2B5EF4-FFF2-40B4-BE49-F238E27FC236}">
                <a16:creationId xmlns:a16="http://schemas.microsoft.com/office/drawing/2014/main" xmlns="" id="{B397EC5C-9006-3FC9-BBCE-9A15AFE8A560}"/>
              </a:ext>
            </a:extLst>
          </p:cNvPr>
          <p:cNvSpPr>
            <a:spLocks noGrp="1"/>
          </p:cNvSpPr>
          <p:nvPr>
            <p:ph idx="1"/>
          </p:nvPr>
        </p:nvSpPr>
        <p:spPr>
          <a:xfrm>
            <a:off x="4742016" y="605896"/>
            <a:ext cx="6893606" cy="5646208"/>
          </a:xfrm>
        </p:spPr>
        <p:txBody>
          <a:bodyPr anchor="ctr">
            <a:normAutofit fontScale="92500" lnSpcReduction="10000"/>
          </a:bodyPr>
          <a:lstStyle/>
          <a:p>
            <a:pPr>
              <a:buClr>
                <a:srgbClr val="FFFF00"/>
              </a:buClr>
              <a:buFont typeface="Wingdings" panose="05000000000000000000" pitchFamily="2" charset="2"/>
              <a:buChar char="Ø"/>
            </a:pPr>
            <a:r>
              <a:rPr lang="el-GR" sz="2800" dirty="0"/>
              <a:t>Παιδαγωγός (1790-1866)</a:t>
            </a:r>
          </a:p>
          <a:p>
            <a:pPr>
              <a:buFont typeface="Wingdings" panose="05000000000000000000" pitchFamily="2" charset="2"/>
              <a:buChar char="q"/>
            </a:pPr>
            <a:endParaRPr lang="el-GR" sz="2800" dirty="0"/>
          </a:p>
          <a:p>
            <a:pPr>
              <a:buClr>
                <a:srgbClr val="FFFF00"/>
              </a:buClr>
              <a:buFont typeface="Wingdings" panose="05000000000000000000" pitchFamily="2" charset="2"/>
              <a:buChar char="Ø"/>
            </a:pPr>
            <a:r>
              <a:rPr lang="el-GR" sz="2800" dirty="0"/>
              <a:t>Όλοι οι άνθρωποι είναι ικανοί να επιτύχουν την προσωπική ανάπτυξη και πρόοδο,  να αναπτύξουν σεβασμό και φροντίδα προς τους άλλους και να εργασθούν για το καλό του συνόλου.</a:t>
            </a:r>
          </a:p>
          <a:p>
            <a:pPr>
              <a:buFont typeface="Wingdings" panose="05000000000000000000" pitchFamily="2" charset="2"/>
              <a:buChar char="q"/>
            </a:pPr>
            <a:endParaRPr lang="el-GR" sz="2800" dirty="0"/>
          </a:p>
          <a:p>
            <a:pPr>
              <a:buClr>
                <a:srgbClr val="FFFF00"/>
              </a:buClr>
              <a:buFont typeface="Wingdings" panose="05000000000000000000" pitchFamily="2" charset="2"/>
              <a:buChar char="Ø"/>
            </a:pPr>
            <a:r>
              <a:rPr lang="el-GR" sz="2800" dirty="0"/>
              <a:t>Η γενική παιδεία είναι δικαίωμα όλων και θα έπρεπε να παρέχεται προς κάθε άτομο και ομάδα, χωρίς την παραμικρή διάκριση.</a:t>
            </a:r>
          </a:p>
          <a:p>
            <a:pPr>
              <a:buFont typeface="Wingdings" panose="05000000000000000000" pitchFamily="2" charset="2"/>
              <a:buChar char="q"/>
            </a:pPr>
            <a:endParaRPr lang="el-GR" sz="2800" dirty="0"/>
          </a:p>
          <a:p>
            <a:pPr>
              <a:buClr>
                <a:srgbClr val="FFFF00"/>
              </a:buClr>
              <a:buFont typeface="Wingdings" panose="05000000000000000000" pitchFamily="2" charset="2"/>
              <a:buChar char="Ø"/>
            </a:pPr>
            <a:r>
              <a:rPr lang="el-GR" sz="2800" dirty="0"/>
              <a:t>Ανάδειξη της σημαντικότητας της δημοκρατίας και των αρχών της.</a:t>
            </a:r>
          </a:p>
          <a:p>
            <a:endParaRPr lang="el-GR" dirty="0"/>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692034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xmlns="" id="{B397EC5C-9006-3FC9-BBCE-9A15AFE8A560}"/>
              </a:ext>
            </a:extLst>
          </p:cNvPr>
          <p:cNvSpPr>
            <a:spLocks noGrp="1"/>
          </p:cNvSpPr>
          <p:nvPr>
            <p:ph idx="1"/>
          </p:nvPr>
        </p:nvSpPr>
        <p:spPr>
          <a:xfrm>
            <a:off x="4742016" y="605895"/>
            <a:ext cx="7204178" cy="5745743"/>
          </a:xfrm>
        </p:spPr>
        <p:txBody>
          <a:bodyPr anchor="ctr">
            <a:normAutofit/>
          </a:bodyPr>
          <a:lstStyle/>
          <a:p>
            <a:pPr>
              <a:buFont typeface="Wingdings" panose="05000000000000000000" pitchFamily="2" charset="2"/>
              <a:buChar char="§"/>
            </a:pPr>
            <a:r>
              <a:rPr lang="el-GR" sz="2300" dirty="0"/>
              <a:t>Ενίσχυση των αδύναμων οικονομικά ανθρώπων για συμμετοχή στην εκπαίδευση.</a:t>
            </a:r>
          </a:p>
          <a:p>
            <a:pPr>
              <a:buFont typeface="Wingdings" panose="05000000000000000000" pitchFamily="2" charset="2"/>
              <a:buChar char="§"/>
            </a:pPr>
            <a:endParaRPr lang="el-GR" sz="2300" dirty="0"/>
          </a:p>
          <a:p>
            <a:pPr>
              <a:buFont typeface="Wingdings" panose="05000000000000000000" pitchFamily="2" charset="2"/>
              <a:buChar char="§"/>
            </a:pPr>
            <a:r>
              <a:rPr lang="el-GR" sz="2300" dirty="0"/>
              <a:t>Αποφυγή στείρας αποστήθισης και ‘συμμόρφωσης’ με σταθερά πρότυπα.</a:t>
            </a:r>
          </a:p>
          <a:p>
            <a:pPr>
              <a:buFont typeface="Wingdings" panose="05000000000000000000" pitchFamily="2" charset="2"/>
              <a:buChar char="§"/>
            </a:pPr>
            <a:endParaRPr lang="el-GR" sz="2300" dirty="0"/>
          </a:p>
          <a:p>
            <a:pPr>
              <a:buFont typeface="Wingdings" panose="05000000000000000000" pitchFamily="2" charset="2"/>
              <a:buChar char="§"/>
            </a:pPr>
            <a:r>
              <a:rPr lang="el-GR" sz="2300" dirty="0"/>
              <a:t>Δημιουργία ερεθισμάτων για την ανάπτυξη των αισθήσεων.  </a:t>
            </a:r>
          </a:p>
          <a:p>
            <a:pPr>
              <a:buFont typeface="Wingdings" panose="05000000000000000000" pitchFamily="2" charset="2"/>
              <a:buChar char="§"/>
            </a:pPr>
            <a:endParaRPr lang="el-GR" sz="2300" dirty="0"/>
          </a:p>
          <a:p>
            <a:pPr>
              <a:buFont typeface="Wingdings" panose="05000000000000000000" pitchFamily="2" charset="2"/>
              <a:buChar char="§"/>
            </a:pPr>
            <a:r>
              <a:rPr lang="el-GR" sz="2300" dirty="0"/>
              <a:t>Ενδιαφέρον για επαρκή πληροφόρηση του εκπαιδευτικά σχετικά με ζητήματα που δεν  κατανοήθηκαν επαρκώς από τους μαθητές. </a:t>
            </a:r>
          </a:p>
        </p:txBody>
      </p:sp>
    </p:spTree>
    <p:extLst>
      <p:ext uri="{BB962C8B-B14F-4D97-AF65-F5344CB8AC3E}">
        <p14:creationId xmlns:p14="http://schemas.microsoft.com/office/powerpoint/2010/main" val="4192146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21F46A74-B2F6-E42F-2259-C4870CDD0DDB}"/>
              </a:ext>
            </a:extLst>
          </p:cNvPr>
          <p:cNvSpPr>
            <a:spLocks noGrp="1"/>
          </p:cNvSpPr>
          <p:nvPr>
            <p:ph type="title"/>
          </p:nvPr>
        </p:nvSpPr>
        <p:spPr>
          <a:xfrm>
            <a:off x="-53256" y="310928"/>
            <a:ext cx="3873825" cy="5646208"/>
          </a:xfrm>
        </p:spPr>
        <p:txBody>
          <a:bodyPr anchor="ctr">
            <a:normAutofit/>
          </a:bodyPr>
          <a:lstStyle/>
          <a:p>
            <a:pPr algn="ctr"/>
            <a:r>
              <a:rPr lang="en-US" sz="3200" b="1" dirty="0">
                <a:solidFill>
                  <a:srgbClr val="FFFFFF"/>
                </a:solidFill>
              </a:rPr>
              <a:t>Wichern</a:t>
            </a:r>
            <a:r>
              <a:rPr lang="el-GR" sz="3200" b="1" dirty="0">
                <a:solidFill>
                  <a:srgbClr val="FFFFFF"/>
                </a:solidFill>
              </a:rPr>
              <a:t>- </a:t>
            </a:r>
            <a:br>
              <a:rPr lang="el-GR" sz="3200" b="1" dirty="0">
                <a:solidFill>
                  <a:srgbClr val="FFFFFF"/>
                </a:solidFill>
              </a:rPr>
            </a:br>
            <a:r>
              <a:rPr lang="el-GR" sz="3200" b="1" dirty="0">
                <a:solidFill>
                  <a:srgbClr val="FFFFFF"/>
                </a:solidFill>
              </a:rPr>
              <a:t>Η συμβολή</a:t>
            </a:r>
            <a:br>
              <a:rPr lang="el-GR" sz="3200" b="1" dirty="0">
                <a:solidFill>
                  <a:srgbClr val="FFFFFF"/>
                </a:solidFill>
              </a:rPr>
            </a:br>
            <a:r>
              <a:rPr lang="el-GR" sz="3200" b="1" dirty="0">
                <a:solidFill>
                  <a:srgbClr val="FFFFFF"/>
                </a:solidFill>
              </a:rPr>
              <a:t> του</a:t>
            </a:r>
            <a:br>
              <a:rPr lang="el-GR" sz="3200" b="1" dirty="0">
                <a:solidFill>
                  <a:srgbClr val="FFFFFF"/>
                </a:solidFill>
              </a:rPr>
            </a:br>
            <a:r>
              <a:rPr lang="el-GR" sz="3200" b="1" dirty="0">
                <a:solidFill>
                  <a:srgbClr val="FFFFFF"/>
                </a:solidFill>
              </a:rPr>
              <a:t> ρόλου </a:t>
            </a:r>
            <a:br>
              <a:rPr lang="el-GR" sz="3200" b="1" dirty="0">
                <a:solidFill>
                  <a:srgbClr val="FFFFFF"/>
                </a:solidFill>
              </a:rPr>
            </a:br>
            <a:r>
              <a:rPr lang="el-GR" sz="3200" b="1" dirty="0">
                <a:solidFill>
                  <a:srgbClr val="FFFFFF"/>
                </a:solidFill>
              </a:rPr>
              <a:t>της </a:t>
            </a:r>
            <a:br>
              <a:rPr lang="el-GR" sz="3200" b="1" dirty="0">
                <a:solidFill>
                  <a:srgbClr val="FFFFFF"/>
                </a:solidFill>
              </a:rPr>
            </a:br>
            <a:r>
              <a:rPr lang="el-GR" sz="3200" b="1" dirty="0">
                <a:solidFill>
                  <a:srgbClr val="FFFFFF"/>
                </a:solidFill>
              </a:rPr>
              <a:t>οικογένειας </a:t>
            </a:r>
            <a:br>
              <a:rPr lang="el-GR" sz="3200" b="1" dirty="0">
                <a:solidFill>
                  <a:srgbClr val="FFFFFF"/>
                </a:solidFill>
              </a:rPr>
            </a:br>
            <a:r>
              <a:rPr lang="el-GR" sz="3200" b="1" dirty="0">
                <a:solidFill>
                  <a:srgbClr val="FFFFFF"/>
                </a:solidFill>
              </a:rPr>
              <a:t>στο </a:t>
            </a:r>
            <a:r>
              <a:rPr lang="el-GR" sz="3200" b="1" dirty="0" err="1">
                <a:solidFill>
                  <a:srgbClr val="FFFFFF"/>
                </a:solidFill>
              </a:rPr>
              <a:t>κοινωνικοπαιδαγωγικό</a:t>
            </a:r>
            <a:r>
              <a:rPr lang="el-GR" sz="3200" b="1" dirty="0">
                <a:solidFill>
                  <a:srgbClr val="FFFFFF"/>
                </a:solidFill>
              </a:rPr>
              <a:t> ρόλο</a:t>
            </a:r>
          </a:p>
        </p:txBody>
      </p:sp>
      <p:sp>
        <p:nvSpPr>
          <p:cNvPr id="7" name="Θέση περιεχομένου 2">
            <a:extLst>
              <a:ext uri="{FF2B5EF4-FFF2-40B4-BE49-F238E27FC236}">
                <a16:creationId xmlns:a16="http://schemas.microsoft.com/office/drawing/2014/main" xmlns="" id="{4C101B7F-6A52-CFF6-0596-1B900D1547C5}"/>
              </a:ext>
            </a:extLst>
          </p:cNvPr>
          <p:cNvSpPr>
            <a:spLocks noGrp="1"/>
          </p:cNvSpPr>
          <p:nvPr>
            <p:ph idx="1"/>
          </p:nvPr>
        </p:nvSpPr>
        <p:spPr>
          <a:xfrm>
            <a:off x="4398264" y="605896"/>
            <a:ext cx="7390613" cy="5962052"/>
          </a:xfrm>
        </p:spPr>
        <p:txBody>
          <a:bodyPr anchor="ctr">
            <a:normAutofit lnSpcReduction="10000"/>
          </a:bodyPr>
          <a:lstStyle/>
          <a:p>
            <a:pPr>
              <a:buClr>
                <a:srgbClr val="FFFF00"/>
              </a:buClr>
              <a:buFont typeface="Wingdings" panose="05000000000000000000" pitchFamily="2" charset="2"/>
              <a:buChar char="Ø"/>
            </a:pPr>
            <a:r>
              <a:rPr lang="el-GR" sz="2400" dirty="0"/>
              <a:t>Θεολόγος (1808-1881)</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Ίδρυμα </a:t>
            </a:r>
            <a:r>
              <a:rPr lang="en-US" sz="2400" dirty="0" err="1"/>
              <a:t>Rauhe</a:t>
            </a:r>
            <a:r>
              <a:rPr lang="en-US" sz="2400" dirty="0"/>
              <a:t> </a:t>
            </a:r>
            <a:r>
              <a:rPr lang="en-US" sz="2400" dirty="0" err="1"/>
              <a:t>Haugs</a:t>
            </a:r>
            <a:r>
              <a:rPr lang="el-GR" sz="2400" dirty="0"/>
              <a:t>-Επιδίωκε την κοινωνικοποίηση  των παιδιών μέσα από τη λειτουργία μικρών ομάδων που είχαν τα χαρακτηριστικά γνωρίσματα και τις βασικές λειτουργίες της οικογένειας, με τελικό σκοπό την επανένταξη τους στη φυσική τους οικογένεια.</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Ανάδειξη της αναγκαιότητας της εκπαίδευσης και της υποστήριξης παιδιών με οικογενειακά και κοινωνικά προβλήματα.</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Ανάδειξη συλλογικής εργασίας και ομαδικής συνεργατικής δράσης προσώπων και φορέων για την αντιμετώπιση των </a:t>
            </a:r>
            <a:r>
              <a:rPr lang="el-GR" sz="2400" dirty="0" err="1"/>
              <a:t>κοινωνικοπαιδαγωγικών</a:t>
            </a:r>
            <a:r>
              <a:rPr lang="el-GR" sz="2400" dirty="0"/>
              <a:t> προβλημάτων.</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03259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6988E9AC-8F12-1227-382B-9F47BB13FA38}"/>
              </a:ext>
            </a:extLst>
          </p:cNvPr>
          <p:cNvSpPr>
            <a:spLocks noGrp="1"/>
          </p:cNvSpPr>
          <p:nvPr>
            <p:ph type="title"/>
          </p:nvPr>
        </p:nvSpPr>
        <p:spPr>
          <a:xfrm>
            <a:off x="492370" y="516835"/>
            <a:ext cx="3084844" cy="5772840"/>
          </a:xfrm>
        </p:spPr>
        <p:txBody>
          <a:bodyPr anchor="ctr">
            <a:normAutofit/>
          </a:bodyPr>
          <a:lstStyle/>
          <a:p>
            <a:pPr algn="ctr"/>
            <a:r>
              <a:rPr lang="en-US" sz="3600" b="1" dirty="0" err="1">
                <a:solidFill>
                  <a:srgbClr val="FFFFFF"/>
                </a:solidFill>
              </a:rPr>
              <a:t>Mager</a:t>
            </a:r>
            <a:r>
              <a:rPr lang="el-GR" sz="3600" b="1" dirty="0">
                <a:solidFill>
                  <a:srgbClr val="FFFFFF"/>
                </a:solidFill>
              </a:rPr>
              <a:t> </a:t>
            </a:r>
            <a:br>
              <a:rPr lang="el-GR" sz="3600" b="1" dirty="0">
                <a:solidFill>
                  <a:srgbClr val="FFFFFF"/>
                </a:solidFill>
              </a:rPr>
            </a:br>
            <a:r>
              <a:rPr lang="el-GR" sz="3600" b="1" dirty="0">
                <a:solidFill>
                  <a:srgbClr val="FFFFFF"/>
                </a:solidFill>
              </a:rPr>
              <a:t>Ο </a:t>
            </a:r>
            <a:br>
              <a:rPr lang="el-GR" sz="3600" b="1" dirty="0">
                <a:solidFill>
                  <a:srgbClr val="FFFFFF"/>
                </a:solidFill>
              </a:rPr>
            </a:br>
            <a:r>
              <a:rPr lang="el-GR" sz="3600" b="1" dirty="0">
                <a:solidFill>
                  <a:srgbClr val="FFFFFF"/>
                </a:solidFill>
              </a:rPr>
              <a:t>δημιουργός </a:t>
            </a:r>
            <a:br>
              <a:rPr lang="el-GR" sz="3600" b="1" dirty="0">
                <a:solidFill>
                  <a:srgbClr val="FFFFFF"/>
                </a:solidFill>
              </a:rPr>
            </a:br>
            <a:r>
              <a:rPr lang="el-GR" sz="3600" b="1" dirty="0">
                <a:solidFill>
                  <a:srgbClr val="FFFFFF"/>
                </a:solidFill>
              </a:rPr>
              <a:t>του</a:t>
            </a:r>
            <a:br>
              <a:rPr lang="el-GR" sz="3600" b="1" dirty="0">
                <a:solidFill>
                  <a:srgbClr val="FFFFFF"/>
                </a:solidFill>
              </a:rPr>
            </a:br>
            <a:r>
              <a:rPr lang="el-GR" sz="3600" b="1" dirty="0">
                <a:solidFill>
                  <a:srgbClr val="FFFFFF"/>
                </a:solidFill>
              </a:rPr>
              <a:t> όρου</a:t>
            </a:r>
            <a:br>
              <a:rPr lang="el-GR" sz="3600" b="1" dirty="0">
                <a:solidFill>
                  <a:srgbClr val="FFFFFF"/>
                </a:solidFill>
              </a:rPr>
            </a:br>
            <a:r>
              <a:rPr lang="el-GR" sz="3600" b="1" dirty="0">
                <a:solidFill>
                  <a:srgbClr val="FFFFFF"/>
                </a:solidFill>
              </a:rPr>
              <a:t> Κοινωνική Παιδαγωγική</a:t>
            </a:r>
          </a:p>
        </p:txBody>
      </p:sp>
      <p:graphicFrame>
        <p:nvGraphicFramePr>
          <p:cNvPr id="5" name="Θέση περιεχομένου 2">
            <a:extLst>
              <a:ext uri="{FF2B5EF4-FFF2-40B4-BE49-F238E27FC236}">
                <a16:creationId xmlns:a16="http://schemas.microsoft.com/office/drawing/2014/main" xmlns="" id="{7E199990-7906-BB44-9639-F4B555232783}"/>
              </a:ext>
            </a:extLst>
          </p:cNvPr>
          <p:cNvGraphicFramePr>
            <a:graphicFrameLocks noGrp="1"/>
          </p:cNvGraphicFramePr>
          <p:nvPr>
            <p:ph idx="1"/>
            <p:extLst>
              <p:ext uri="{D42A27DB-BD31-4B8C-83A1-F6EECF244321}">
                <p14:modId xmlns:p14="http://schemas.microsoft.com/office/powerpoint/2010/main" val="1810197819"/>
              </p:ext>
            </p:extLst>
          </p:nvPr>
        </p:nvGraphicFramePr>
        <p:xfrm>
          <a:off x="4741863" y="412955"/>
          <a:ext cx="7115840" cy="5876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203475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extBox 1"/>
          <p:cNvSpPr txBox="1"/>
          <p:nvPr/>
        </p:nvSpPr>
        <p:spPr>
          <a:xfrm>
            <a:off x="1269463" y="1079510"/>
            <a:ext cx="10078241" cy="3416320"/>
          </a:xfrm>
          <a:prstGeom prst="rect">
            <a:avLst/>
          </a:prstGeom>
          <a:noFill/>
        </p:spPr>
        <p:txBody>
          <a:bodyPr wrap="square" rtlCol="0">
            <a:spAutoFit/>
          </a:bodyPr>
          <a:lstStyle/>
          <a:p>
            <a:pPr algn="just"/>
            <a:r>
              <a:rPr lang="el-GR" sz="3600" dirty="0"/>
              <a:t>Η Κοινωνική Παιδαγωγική από τη δημιουργία της συνδέθηκε, σε όλο τον κόσμο, με συλλογικές προσπάθειες προσώπων και ομάδων για την αντιμετώπιση προβληματικών καταστάσεων μέσα από τη μαχητική και δυναμική επιδίωξη για βελτίωση και αλλαγή.  </a:t>
            </a:r>
          </a:p>
        </p:txBody>
      </p:sp>
    </p:spTree>
    <p:extLst>
      <p:ext uri="{BB962C8B-B14F-4D97-AF65-F5344CB8AC3E}">
        <p14:creationId xmlns:p14="http://schemas.microsoft.com/office/powerpoint/2010/main" val="1385709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a16="http://schemas.microsoft.com/office/drawing/2014/main" xmlns="" id="{07F18487-9FA4-0662-E0D6-8859B39CD9E6}"/>
              </a:ext>
            </a:extLst>
          </p:cNvPr>
          <p:cNvGraphicFramePr>
            <a:graphicFrameLocks noGrp="1"/>
          </p:cNvGraphicFramePr>
          <p:nvPr>
            <p:ph idx="1"/>
            <p:extLst>
              <p:ext uri="{D42A27DB-BD31-4B8C-83A1-F6EECF244321}">
                <p14:modId xmlns:p14="http://schemas.microsoft.com/office/powerpoint/2010/main" val="104254791"/>
              </p:ext>
            </p:extLst>
          </p:nvPr>
        </p:nvGraphicFramePr>
        <p:xfrm>
          <a:off x="4741863" y="619432"/>
          <a:ext cx="6958524" cy="5670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4540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9B3DB19-4500-6F6A-167B-53D3889CAAE2}"/>
              </a:ext>
            </a:extLst>
          </p:cNvPr>
          <p:cNvSpPr>
            <a:spLocks noGrp="1"/>
          </p:cNvSpPr>
          <p:nvPr>
            <p:ph type="title"/>
          </p:nvPr>
        </p:nvSpPr>
        <p:spPr>
          <a:xfrm>
            <a:off x="1097280" y="286604"/>
            <a:ext cx="10058400" cy="578636"/>
          </a:xfrm>
        </p:spPr>
        <p:txBody>
          <a:bodyPr>
            <a:normAutofit fontScale="90000"/>
          </a:bodyPr>
          <a:lstStyle/>
          <a:p>
            <a:pPr algn="ctr"/>
            <a:r>
              <a:rPr lang="en-US" sz="3200" b="1" dirty="0" err="1"/>
              <a:t>Natorp</a:t>
            </a:r>
            <a:r>
              <a:rPr lang="el-GR" sz="3200" b="1" dirty="0"/>
              <a:t> -Κάθε παιδαγωγική είναι πάντα Κοινωνική Παιδαγωγική</a:t>
            </a:r>
          </a:p>
        </p:txBody>
      </p:sp>
      <p:graphicFrame>
        <p:nvGraphicFramePr>
          <p:cNvPr id="5" name="Θέση περιεχομένου 2">
            <a:extLst>
              <a:ext uri="{FF2B5EF4-FFF2-40B4-BE49-F238E27FC236}">
                <a16:creationId xmlns:a16="http://schemas.microsoft.com/office/drawing/2014/main" xmlns="" id="{8E8AD600-FBCE-AEB1-84D8-648873A79827}"/>
              </a:ext>
            </a:extLst>
          </p:cNvPr>
          <p:cNvGraphicFramePr>
            <a:graphicFrameLocks noGrp="1"/>
          </p:cNvGraphicFramePr>
          <p:nvPr>
            <p:ph idx="1"/>
            <p:extLst>
              <p:ext uri="{D42A27DB-BD31-4B8C-83A1-F6EECF244321}">
                <p14:modId xmlns:p14="http://schemas.microsoft.com/office/powerpoint/2010/main" val="3253790521"/>
              </p:ext>
            </p:extLst>
          </p:nvPr>
        </p:nvGraphicFramePr>
        <p:xfrm>
          <a:off x="0" y="1749944"/>
          <a:ext cx="11798710" cy="4980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7600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aphicFrame>
        <p:nvGraphicFramePr>
          <p:cNvPr id="7" name="Θέση περιεχομένου 2">
            <a:extLst>
              <a:ext uri="{FF2B5EF4-FFF2-40B4-BE49-F238E27FC236}">
                <a16:creationId xmlns:a16="http://schemas.microsoft.com/office/drawing/2014/main" xmlns="" id="{0AF68E51-554E-A34E-6544-8922ED4203FE}"/>
              </a:ext>
            </a:extLst>
          </p:cNvPr>
          <p:cNvGraphicFramePr>
            <a:graphicFrameLocks noGrp="1"/>
          </p:cNvGraphicFramePr>
          <p:nvPr>
            <p:ph idx="1"/>
            <p:extLst>
              <p:ext uri="{D42A27DB-BD31-4B8C-83A1-F6EECF244321}">
                <p14:modId xmlns:p14="http://schemas.microsoft.com/office/powerpoint/2010/main" val="114119881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6696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xmlns="" id="{39B08C31-19EE-4658-513E-69755B7D6A55}"/>
              </a:ext>
            </a:extLst>
          </p:cNvPr>
          <p:cNvSpPr>
            <a:spLocks noGrp="1"/>
          </p:cNvSpPr>
          <p:nvPr>
            <p:ph idx="1"/>
          </p:nvPr>
        </p:nvSpPr>
        <p:spPr>
          <a:xfrm>
            <a:off x="4407408" y="698090"/>
            <a:ext cx="7461504" cy="5554014"/>
          </a:xfrm>
        </p:spPr>
        <p:txBody>
          <a:bodyPr anchor="ctr">
            <a:normAutofit/>
          </a:bodyPr>
          <a:lstStyle/>
          <a:p>
            <a:pPr>
              <a:buClr>
                <a:srgbClr val="FFFF00"/>
              </a:buClr>
              <a:buFont typeface="Wingdings" panose="05000000000000000000" pitchFamily="2" charset="2"/>
              <a:buChar char="Ø"/>
            </a:pPr>
            <a:r>
              <a:rPr lang="el-GR" sz="2400" dirty="0"/>
              <a:t>Η εκπαίδευση ως φορέας συνοχής.</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Η αναγκαιότητα δημιουργίας μια ισχυρής αίσθησης ‘κοινοτισμού’ στο εκπαιδευτικό σύστημα.</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Δημιουργία εκπαιδευτικών ευκαιριών για όσους δεν τις έχουν.</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Προσωπική ανάπτυξη μέσα από την συμμετοχή στην κοινότητα.</a:t>
            </a:r>
          </a:p>
        </p:txBody>
      </p:sp>
    </p:spTree>
    <p:extLst>
      <p:ext uri="{BB962C8B-B14F-4D97-AF65-F5344CB8AC3E}">
        <p14:creationId xmlns:p14="http://schemas.microsoft.com/office/powerpoint/2010/main" val="2204050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97BE2EAB-EC04-A2DB-84BA-C1E198833428}"/>
              </a:ext>
            </a:extLst>
          </p:cNvPr>
          <p:cNvSpPr>
            <a:spLocks noGrp="1"/>
          </p:cNvSpPr>
          <p:nvPr>
            <p:ph type="title"/>
          </p:nvPr>
        </p:nvSpPr>
        <p:spPr>
          <a:xfrm>
            <a:off x="492370" y="516835"/>
            <a:ext cx="3084844" cy="5772840"/>
          </a:xfrm>
        </p:spPr>
        <p:txBody>
          <a:bodyPr anchor="ctr">
            <a:normAutofit/>
          </a:bodyPr>
          <a:lstStyle/>
          <a:p>
            <a:pPr algn="ctr"/>
            <a:r>
              <a:rPr lang="en-US" sz="2300" b="1" i="0" dirty="0" err="1">
                <a:solidFill>
                  <a:srgbClr val="FFFFFF"/>
                </a:solidFill>
                <a:effectLst/>
                <a:latin typeface="+mn-lt"/>
              </a:rPr>
              <a:t>Bäumer</a:t>
            </a:r>
            <a:r>
              <a:rPr lang="el-GR" sz="2300" b="1" i="0" dirty="0">
                <a:solidFill>
                  <a:srgbClr val="FFFFFF"/>
                </a:solidFill>
                <a:effectLst/>
                <a:latin typeface="Roboto" panose="02000000000000000000" pitchFamily="2" charset="0"/>
              </a:rPr>
              <a:t/>
            </a:r>
            <a:br>
              <a:rPr lang="el-GR" sz="2300" b="1" i="0" dirty="0">
                <a:solidFill>
                  <a:srgbClr val="FFFFFF"/>
                </a:solidFill>
                <a:effectLst/>
                <a:latin typeface="Roboto" panose="02000000000000000000" pitchFamily="2" charset="0"/>
              </a:rPr>
            </a:br>
            <a:r>
              <a:rPr lang="en-US" sz="2300" b="1" i="0" dirty="0">
                <a:solidFill>
                  <a:srgbClr val="FFFFFF"/>
                </a:solidFill>
                <a:effectLst/>
                <a:latin typeface="Roboto" panose="02000000000000000000" pitchFamily="2" charset="0"/>
              </a:rPr>
              <a:t> </a:t>
            </a:r>
            <a:r>
              <a:rPr lang="el-GR" sz="2300" b="1" i="0" dirty="0" smtClean="0">
                <a:solidFill>
                  <a:srgbClr val="FFFFFF"/>
                </a:solidFill>
                <a:effectLst/>
                <a:latin typeface="Roboto" panose="02000000000000000000" pitchFamily="2" charset="0"/>
              </a:rPr>
              <a:t/>
            </a:r>
            <a:br>
              <a:rPr lang="el-GR" sz="2300" b="1" i="0" dirty="0" smtClean="0">
                <a:solidFill>
                  <a:srgbClr val="FFFFFF"/>
                </a:solidFill>
                <a:effectLst/>
                <a:latin typeface="Roboto" panose="02000000000000000000" pitchFamily="2" charset="0"/>
              </a:rPr>
            </a:br>
            <a:r>
              <a:rPr lang="el-GR" sz="2300" b="1" i="0" dirty="0" smtClean="0">
                <a:solidFill>
                  <a:srgbClr val="FFFFFF"/>
                </a:solidFill>
                <a:effectLst/>
              </a:rPr>
              <a:t>Η </a:t>
            </a:r>
            <a:r>
              <a:rPr lang="el-GR" sz="2300" b="1" i="0" dirty="0">
                <a:solidFill>
                  <a:srgbClr val="FFFFFF"/>
                </a:solidFill>
                <a:effectLst/>
              </a:rPr>
              <a:t>συμπληρωματικότητα της </a:t>
            </a:r>
            <a:br>
              <a:rPr lang="el-GR" sz="2300" b="1" i="0" dirty="0">
                <a:solidFill>
                  <a:srgbClr val="FFFFFF"/>
                </a:solidFill>
                <a:effectLst/>
              </a:rPr>
            </a:br>
            <a:r>
              <a:rPr lang="el-GR" sz="2300" b="1" i="0" dirty="0">
                <a:solidFill>
                  <a:srgbClr val="FFFFFF"/>
                </a:solidFill>
                <a:effectLst/>
              </a:rPr>
              <a:t>Κοινωνικής Παιδαγωγικής </a:t>
            </a:r>
            <a:br>
              <a:rPr lang="el-GR" sz="2300" b="1" i="0" dirty="0">
                <a:solidFill>
                  <a:srgbClr val="FFFFFF"/>
                </a:solidFill>
                <a:effectLst/>
              </a:rPr>
            </a:br>
            <a:r>
              <a:rPr lang="el-GR" sz="2300" b="1" i="0" dirty="0">
                <a:solidFill>
                  <a:srgbClr val="FFFFFF"/>
                </a:solidFill>
                <a:effectLst/>
              </a:rPr>
              <a:t>με</a:t>
            </a:r>
            <a:br>
              <a:rPr lang="el-GR" sz="2300" b="1" i="0" dirty="0">
                <a:solidFill>
                  <a:srgbClr val="FFFFFF"/>
                </a:solidFill>
                <a:effectLst/>
              </a:rPr>
            </a:br>
            <a:r>
              <a:rPr lang="el-GR" sz="2300" b="1" i="0" dirty="0">
                <a:solidFill>
                  <a:srgbClr val="FFFFFF"/>
                </a:solidFill>
                <a:effectLst/>
              </a:rPr>
              <a:t>την</a:t>
            </a:r>
            <a:r>
              <a:rPr lang="el-GR" sz="2300" b="1" dirty="0">
                <a:solidFill>
                  <a:srgbClr val="FFFFFF"/>
                </a:solidFill>
              </a:rPr>
              <a:t/>
            </a:r>
            <a:br>
              <a:rPr lang="el-GR" sz="2300" b="1" dirty="0">
                <a:solidFill>
                  <a:srgbClr val="FFFFFF"/>
                </a:solidFill>
              </a:rPr>
            </a:br>
            <a:r>
              <a:rPr lang="el-GR" sz="2300" b="1" i="0" dirty="0">
                <a:solidFill>
                  <a:srgbClr val="FFFFFF"/>
                </a:solidFill>
                <a:effectLst/>
              </a:rPr>
              <a:t> Οικογένεια </a:t>
            </a:r>
            <a:br>
              <a:rPr lang="el-GR" sz="2300" b="1" i="0" dirty="0">
                <a:solidFill>
                  <a:srgbClr val="FFFFFF"/>
                </a:solidFill>
                <a:effectLst/>
              </a:rPr>
            </a:br>
            <a:r>
              <a:rPr lang="el-GR" sz="2300" b="1" i="0" dirty="0">
                <a:solidFill>
                  <a:srgbClr val="FFFFFF"/>
                </a:solidFill>
                <a:effectLst/>
              </a:rPr>
              <a:t>και</a:t>
            </a:r>
            <a:br>
              <a:rPr lang="el-GR" sz="2300" b="1" i="0" dirty="0">
                <a:solidFill>
                  <a:srgbClr val="FFFFFF"/>
                </a:solidFill>
                <a:effectLst/>
              </a:rPr>
            </a:br>
            <a:r>
              <a:rPr lang="el-GR" sz="2300" b="1" i="0" dirty="0">
                <a:solidFill>
                  <a:srgbClr val="FFFFFF"/>
                </a:solidFill>
                <a:effectLst/>
              </a:rPr>
              <a:t> το</a:t>
            </a:r>
            <a:br>
              <a:rPr lang="el-GR" sz="2300" b="1" i="0" dirty="0">
                <a:solidFill>
                  <a:srgbClr val="FFFFFF"/>
                </a:solidFill>
                <a:effectLst/>
              </a:rPr>
            </a:br>
            <a:r>
              <a:rPr lang="el-GR" sz="2300" b="1" i="0" dirty="0">
                <a:solidFill>
                  <a:srgbClr val="FFFFFF"/>
                </a:solidFill>
                <a:effectLst/>
              </a:rPr>
              <a:t> Σχολείο</a:t>
            </a:r>
            <a:endParaRPr lang="en-US" sz="2300" b="1" i="0" dirty="0">
              <a:solidFill>
                <a:srgbClr val="FFFFFF"/>
              </a:solidFill>
              <a:effectLst/>
            </a:endParaRPr>
          </a:p>
        </p:txBody>
      </p:sp>
      <p:graphicFrame>
        <p:nvGraphicFramePr>
          <p:cNvPr id="14" name="Θέση περιεχομένου 2">
            <a:extLst>
              <a:ext uri="{FF2B5EF4-FFF2-40B4-BE49-F238E27FC236}">
                <a16:creationId xmlns:a16="http://schemas.microsoft.com/office/drawing/2014/main" xmlns="" id="{A92C2362-0A1C-C0DA-2439-BA67DA7F0502}"/>
              </a:ext>
            </a:extLst>
          </p:cNvPr>
          <p:cNvGraphicFramePr>
            <a:graphicFrameLocks noGrp="1"/>
          </p:cNvGraphicFramePr>
          <p:nvPr>
            <p:ph idx="1"/>
            <p:extLst>
              <p:ext uri="{D42A27DB-BD31-4B8C-83A1-F6EECF244321}">
                <p14:modId xmlns:p14="http://schemas.microsoft.com/office/powerpoint/2010/main" val="2867710820"/>
              </p:ext>
            </p:extLst>
          </p:nvPr>
        </p:nvGraphicFramePr>
        <p:xfrm>
          <a:off x="4513664" y="285136"/>
          <a:ext cx="7427515" cy="6194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Rectangle 21">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059722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848647AB-8228-4D18-88FC-84946122DC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334316"/>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D5B7B60D-BA77-AF2D-D8CB-8905DB1D381D}"/>
              </a:ext>
            </a:extLst>
          </p:cNvPr>
          <p:cNvSpPr>
            <a:spLocks noGrp="1"/>
          </p:cNvSpPr>
          <p:nvPr>
            <p:ph type="title"/>
          </p:nvPr>
        </p:nvSpPr>
        <p:spPr>
          <a:xfrm>
            <a:off x="8177212" y="634946"/>
            <a:ext cx="3372529" cy="5055904"/>
          </a:xfrm>
        </p:spPr>
        <p:txBody>
          <a:bodyPr anchor="ctr">
            <a:normAutofit fontScale="90000"/>
          </a:bodyPr>
          <a:lstStyle/>
          <a:p>
            <a:pPr algn="ctr"/>
            <a:r>
              <a:rPr lang="en-US" sz="3400" b="1" dirty="0" err="1"/>
              <a:t>Nohl</a:t>
            </a:r>
            <a:r>
              <a:rPr lang="en-US" sz="3400" dirty="0"/>
              <a:t> </a:t>
            </a:r>
            <a:br>
              <a:rPr lang="en-US" sz="3400" dirty="0"/>
            </a:br>
            <a:r>
              <a:rPr lang="en-US" sz="3400" dirty="0"/>
              <a:t>H</a:t>
            </a:r>
            <a:r>
              <a:rPr lang="el-GR" sz="3400" dirty="0"/>
              <a:t> ανάδειξη από την Κοινωνική Παιδαγωγική της μοναδικότητας, της υπευθυνότητας, της αξιοπρέπειας και της προσωπικής ανάπτυξης του ατόμου</a:t>
            </a:r>
          </a:p>
        </p:txBody>
      </p:sp>
      <p:graphicFrame>
        <p:nvGraphicFramePr>
          <p:cNvPr id="5" name="Θέση περιεχομένου 2">
            <a:extLst>
              <a:ext uri="{FF2B5EF4-FFF2-40B4-BE49-F238E27FC236}">
                <a16:creationId xmlns:a16="http://schemas.microsoft.com/office/drawing/2014/main" xmlns="" id="{A9EB181C-6C69-9358-DE28-4A3D9BBA8370}"/>
              </a:ext>
            </a:extLst>
          </p:cNvPr>
          <p:cNvGraphicFramePr>
            <a:graphicFrameLocks noGrp="1"/>
          </p:cNvGraphicFramePr>
          <p:nvPr>
            <p:ph idx="1"/>
            <p:extLst>
              <p:ext uri="{D42A27DB-BD31-4B8C-83A1-F6EECF244321}">
                <p14:modId xmlns:p14="http://schemas.microsoft.com/office/powerpoint/2010/main" val="4262485561"/>
              </p:ext>
            </p:extLst>
          </p:nvPr>
        </p:nvGraphicFramePr>
        <p:xfrm>
          <a:off x="157208" y="149826"/>
          <a:ext cx="7715160" cy="6469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1" name="Straight Connector 10">
            <a:extLst>
              <a:ext uri="{FF2B5EF4-FFF2-40B4-BE49-F238E27FC236}">
                <a16:creationId xmlns:a16="http://schemas.microsoft.com/office/drawing/2014/main" xmlns="" id="{C79F0F86-2AB5-44D6-8263-3F20B0E25D4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856978" y="1791298"/>
            <a:ext cx="0" cy="274320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xmlns="" id="{88ABC67B-D881-4CFF-BF37-89FE48CB52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 y="6334316"/>
            <a:ext cx="12191985" cy="6648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5" name="Rectangle 14">
            <a:extLst>
              <a:ext uri="{FF2B5EF4-FFF2-40B4-BE49-F238E27FC236}">
                <a16:creationId xmlns:a16="http://schemas.microsoft.com/office/drawing/2014/main" xmlns="" id="{87B7DB8E-F12E-4383-BB09-93BE661B98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578562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a16="http://schemas.microsoft.com/office/drawing/2014/main" xmlns="" id="{21CF52EF-0943-86AD-CF29-8B3E50E9D383}"/>
              </a:ext>
            </a:extLst>
          </p:cNvPr>
          <p:cNvGraphicFramePr>
            <a:graphicFrameLocks noGrp="1"/>
          </p:cNvGraphicFramePr>
          <p:nvPr>
            <p:ph idx="1"/>
            <p:extLst>
              <p:ext uri="{D42A27DB-BD31-4B8C-83A1-F6EECF244321}">
                <p14:modId xmlns:p14="http://schemas.microsoft.com/office/powerpoint/2010/main" val="4043899208"/>
              </p:ext>
            </p:extLst>
          </p:nvPr>
        </p:nvGraphicFramePr>
        <p:xfrm>
          <a:off x="4805872" y="923259"/>
          <a:ext cx="6791376" cy="5011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5954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E6C6F747-C80F-44AF-73B7-A4B3BD88893C}"/>
              </a:ext>
            </a:extLst>
          </p:cNvPr>
          <p:cNvSpPr>
            <a:spLocks noGrp="1"/>
          </p:cNvSpPr>
          <p:nvPr>
            <p:ph type="title"/>
          </p:nvPr>
        </p:nvSpPr>
        <p:spPr>
          <a:xfrm>
            <a:off x="492370" y="516835"/>
            <a:ext cx="3084844" cy="5772840"/>
          </a:xfrm>
        </p:spPr>
        <p:txBody>
          <a:bodyPr anchor="ctr">
            <a:normAutofit/>
          </a:bodyPr>
          <a:lstStyle/>
          <a:p>
            <a:pPr algn="ctr"/>
            <a:r>
              <a:rPr lang="en-US" sz="3600" b="1" dirty="0">
                <a:solidFill>
                  <a:srgbClr val="FFFFFF"/>
                </a:solidFill>
              </a:rPr>
              <a:t>Lewin</a:t>
            </a:r>
            <a:r>
              <a:rPr lang="el-GR" sz="3600" dirty="0">
                <a:solidFill>
                  <a:srgbClr val="FFFFFF"/>
                </a:solidFill>
              </a:rPr>
              <a:t> </a:t>
            </a:r>
            <a:br>
              <a:rPr lang="el-GR" sz="3600" dirty="0">
                <a:solidFill>
                  <a:srgbClr val="FFFFFF"/>
                </a:solidFill>
              </a:rPr>
            </a:br>
            <a:r>
              <a:rPr lang="el-GR" sz="3600" dirty="0">
                <a:solidFill>
                  <a:srgbClr val="FFFFFF"/>
                </a:solidFill>
              </a:rPr>
              <a:t>Η</a:t>
            </a:r>
            <a:br>
              <a:rPr lang="el-GR" sz="3600" dirty="0">
                <a:solidFill>
                  <a:srgbClr val="FFFFFF"/>
                </a:solidFill>
              </a:rPr>
            </a:br>
            <a:r>
              <a:rPr lang="el-GR" sz="3600" dirty="0">
                <a:solidFill>
                  <a:srgbClr val="FFFFFF"/>
                </a:solidFill>
              </a:rPr>
              <a:t> συνύπαρξη </a:t>
            </a:r>
            <a:br>
              <a:rPr lang="el-GR" sz="3600" dirty="0">
                <a:solidFill>
                  <a:srgbClr val="FFFFFF"/>
                </a:solidFill>
              </a:rPr>
            </a:br>
            <a:r>
              <a:rPr lang="el-GR" sz="3600" dirty="0">
                <a:solidFill>
                  <a:srgbClr val="FFFFFF"/>
                </a:solidFill>
              </a:rPr>
              <a:t>και</a:t>
            </a:r>
            <a:br>
              <a:rPr lang="el-GR" sz="3600" dirty="0">
                <a:solidFill>
                  <a:srgbClr val="FFFFFF"/>
                </a:solidFill>
              </a:rPr>
            </a:br>
            <a:r>
              <a:rPr lang="el-GR" sz="3600" dirty="0">
                <a:solidFill>
                  <a:srgbClr val="FFFFFF"/>
                </a:solidFill>
              </a:rPr>
              <a:t> η αλληλεξάρτηση θεωρίας </a:t>
            </a:r>
            <a:br>
              <a:rPr lang="el-GR" sz="3600" dirty="0">
                <a:solidFill>
                  <a:srgbClr val="FFFFFF"/>
                </a:solidFill>
              </a:rPr>
            </a:br>
            <a:r>
              <a:rPr lang="el-GR" sz="3600" dirty="0">
                <a:solidFill>
                  <a:srgbClr val="FFFFFF"/>
                </a:solidFill>
              </a:rPr>
              <a:t>και πράξης</a:t>
            </a:r>
          </a:p>
        </p:txBody>
      </p:sp>
      <p:graphicFrame>
        <p:nvGraphicFramePr>
          <p:cNvPr id="5" name="Θέση περιεχομένου 2">
            <a:extLst>
              <a:ext uri="{FF2B5EF4-FFF2-40B4-BE49-F238E27FC236}">
                <a16:creationId xmlns:a16="http://schemas.microsoft.com/office/drawing/2014/main" xmlns="" id="{379EFDF3-704D-CF70-1A22-78BDCAF97E51}"/>
              </a:ext>
            </a:extLst>
          </p:cNvPr>
          <p:cNvGraphicFramePr>
            <a:graphicFrameLocks noGrp="1"/>
          </p:cNvGraphicFramePr>
          <p:nvPr>
            <p:ph idx="1"/>
            <p:extLst>
              <p:ext uri="{D42A27DB-BD31-4B8C-83A1-F6EECF244321}">
                <p14:modId xmlns:p14="http://schemas.microsoft.com/office/powerpoint/2010/main" val="2819471020"/>
              </p:ext>
            </p:extLst>
          </p:nvPr>
        </p:nvGraphicFramePr>
        <p:xfrm>
          <a:off x="4104079" y="68825"/>
          <a:ext cx="7993433" cy="66520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300491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D48C28A0-B6C4-75A4-A8C1-CCB998154F0C}"/>
              </a:ext>
            </a:extLst>
          </p:cNvPr>
          <p:cNvSpPr>
            <a:spLocks noGrp="1"/>
          </p:cNvSpPr>
          <p:nvPr>
            <p:ph type="title"/>
          </p:nvPr>
        </p:nvSpPr>
        <p:spPr>
          <a:xfrm>
            <a:off x="492370" y="605896"/>
            <a:ext cx="3084844" cy="5646208"/>
          </a:xfrm>
        </p:spPr>
        <p:txBody>
          <a:bodyPr anchor="ctr">
            <a:normAutofit/>
          </a:bodyPr>
          <a:lstStyle/>
          <a:p>
            <a:pPr algn="ctr"/>
            <a:r>
              <a:rPr lang="en-US" sz="3600" b="1" dirty="0" err="1">
                <a:solidFill>
                  <a:srgbClr val="FFFFFF"/>
                </a:solidFill>
              </a:rPr>
              <a:t>Kolping</a:t>
            </a:r>
            <a:endParaRPr lang="el-GR" sz="3600" b="1" dirty="0">
              <a:solidFill>
                <a:srgbClr val="FFFFFF"/>
              </a:solidFill>
            </a:endParaRPr>
          </a:p>
        </p:txBody>
      </p:sp>
      <p:sp>
        <p:nvSpPr>
          <p:cNvPr id="3" name="Θέση περιεχομένου 2">
            <a:extLst>
              <a:ext uri="{FF2B5EF4-FFF2-40B4-BE49-F238E27FC236}">
                <a16:creationId xmlns:a16="http://schemas.microsoft.com/office/drawing/2014/main" xmlns="" id="{1D598A11-83D1-FBF8-34E4-EDBB73BCDD57}"/>
              </a:ext>
            </a:extLst>
          </p:cNvPr>
          <p:cNvSpPr>
            <a:spLocks noGrp="1"/>
          </p:cNvSpPr>
          <p:nvPr>
            <p:ph idx="1"/>
          </p:nvPr>
        </p:nvSpPr>
        <p:spPr>
          <a:xfrm>
            <a:off x="4414684" y="275303"/>
            <a:ext cx="7284946" cy="6582697"/>
          </a:xfrm>
        </p:spPr>
        <p:txBody>
          <a:bodyPr anchor="ctr">
            <a:normAutofit/>
          </a:bodyPr>
          <a:lstStyle/>
          <a:p>
            <a:pPr marL="0" indent="0">
              <a:buNone/>
            </a:pPr>
            <a:r>
              <a:rPr lang="el-GR" sz="2300" dirty="0">
                <a:solidFill>
                  <a:schemeClr val="bg1"/>
                </a:solidFill>
              </a:rPr>
              <a:t>Θεολόγος (1813-1865)</a:t>
            </a:r>
          </a:p>
          <a:p>
            <a:pPr marL="0" indent="0">
              <a:buNone/>
            </a:pPr>
            <a:endParaRPr lang="el-GR" sz="2300" dirty="0">
              <a:solidFill>
                <a:schemeClr val="bg1"/>
              </a:solidFill>
            </a:endParaRPr>
          </a:p>
          <a:p>
            <a:pPr marL="0" indent="0">
              <a:buNone/>
            </a:pPr>
            <a:r>
              <a:rPr lang="el-GR" sz="2300" dirty="0" err="1">
                <a:solidFill>
                  <a:schemeClr val="bg1"/>
                </a:solidFill>
              </a:rPr>
              <a:t>Κοινωνικοπαιδαγωγικό</a:t>
            </a:r>
            <a:r>
              <a:rPr lang="el-GR" sz="2300" dirty="0">
                <a:solidFill>
                  <a:schemeClr val="bg1"/>
                </a:solidFill>
              </a:rPr>
              <a:t> σχήμα-αφορά:</a:t>
            </a:r>
          </a:p>
          <a:p>
            <a:pPr>
              <a:buClr>
                <a:srgbClr val="FFFF00"/>
              </a:buClr>
              <a:buFont typeface="Wingdings" panose="05000000000000000000" pitchFamily="2" charset="2"/>
              <a:buChar char="Ø"/>
            </a:pPr>
            <a:r>
              <a:rPr lang="el-GR" sz="2300" dirty="0">
                <a:solidFill>
                  <a:schemeClr val="bg1"/>
                </a:solidFill>
              </a:rPr>
              <a:t>τη κοινωνική αλλαγή επιτυγχάνεται μέσω της αλλαγής των ίδιων των ανθρώπων</a:t>
            </a:r>
          </a:p>
          <a:p>
            <a:pPr>
              <a:buClr>
                <a:srgbClr val="FFFF00"/>
              </a:buClr>
              <a:buFont typeface="Wingdings" panose="05000000000000000000" pitchFamily="2" charset="2"/>
              <a:buChar char="Ø"/>
            </a:pPr>
            <a:r>
              <a:rPr lang="el-GR" sz="2300" dirty="0">
                <a:solidFill>
                  <a:schemeClr val="bg1"/>
                </a:solidFill>
              </a:rPr>
              <a:t>την ισότητα των δύο φύλων</a:t>
            </a:r>
          </a:p>
          <a:p>
            <a:pPr>
              <a:buClr>
                <a:srgbClr val="FFFF00"/>
              </a:buClr>
              <a:buFont typeface="Wingdings" panose="05000000000000000000" pitchFamily="2" charset="2"/>
              <a:buChar char="Ø"/>
            </a:pPr>
            <a:r>
              <a:rPr lang="el-GR" sz="2300" dirty="0">
                <a:solidFill>
                  <a:schemeClr val="bg1"/>
                </a:solidFill>
              </a:rPr>
              <a:t>τη κοινωνική ισότητα</a:t>
            </a:r>
          </a:p>
          <a:p>
            <a:pPr>
              <a:buClr>
                <a:srgbClr val="FFFF00"/>
              </a:buClr>
              <a:buFont typeface="Wingdings" panose="05000000000000000000" pitchFamily="2" charset="2"/>
              <a:buChar char="Ø"/>
            </a:pPr>
            <a:r>
              <a:rPr lang="el-GR" sz="2300" dirty="0">
                <a:solidFill>
                  <a:schemeClr val="bg1"/>
                </a:solidFill>
              </a:rPr>
              <a:t>την ενίσχυση της αξιοπρέπειας των </a:t>
            </a:r>
            <a:r>
              <a:rPr lang="el-GR" sz="2300" dirty="0" err="1">
                <a:solidFill>
                  <a:schemeClr val="bg1"/>
                </a:solidFill>
              </a:rPr>
              <a:t>μειονεκτούντων</a:t>
            </a:r>
            <a:endParaRPr lang="el-GR" sz="2300" dirty="0">
              <a:solidFill>
                <a:schemeClr val="bg1"/>
              </a:solidFill>
            </a:endParaRPr>
          </a:p>
          <a:p>
            <a:pPr>
              <a:buClr>
                <a:srgbClr val="FFFF00"/>
              </a:buClr>
              <a:buFont typeface="Wingdings" panose="05000000000000000000" pitchFamily="2" charset="2"/>
              <a:buChar char="Ø"/>
            </a:pPr>
            <a:r>
              <a:rPr lang="el-GR" sz="2300" dirty="0">
                <a:solidFill>
                  <a:schemeClr val="bg1"/>
                </a:solidFill>
              </a:rPr>
              <a:t>την αναγκαιότητα κοινωνικής χειραφέτησης</a:t>
            </a:r>
          </a:p>
          <a:p>
            <a:pPr>
              <a:buClr>
                <a:srgbClr val="FFFF00"/>
              </a:buClr>
              <a:buFont typeface="Wingdings" panose="05000000000000000000" pitchFamily="2" charset="2"/>
              <a:buChar char="Ø"/>
            </a:pPr>
            <a:r>
              <a:rPr lang="el-GR" sz="2300" dirty="0">
                <a:solidFill>
                  <a:schemeClr val="bg1"/>
                </a:solidFill>
              </a:rPr>
              <a:t>τη δημιουργία ευκαιριών για εκπαίδευση και μόρφωση καθόλη τη διάρκεια της ζωής του ατόμου</a:t>
            </a:r>
          </a:p>
          <a:p>
            <a:pPr>
              <a:buClr>
                <a:srgbClr val="FFFF00"/>
              </a:buClr>
              <a:buFont typeface="Wingdings" panose="05000000000000000000" pitchFamily="2" charset="2"/>
              <a:buChar char="Ø"/>
            </a:pPr>
            <a:r>
              <a:rPr lang="el-GR" sz="2300" dirty="0">
                <a:solidFill>
                  <a:schemeClr val="bg1"/>
                </a:solidFill>
              </a:rPr>
              <a:t>τη παροχή από την κοινωνία της δυνατότητας για διά βίου μάθηση και εκπαίδευση.</a:t>
            </a:r>
          </a:p>
          <a:p>
            <a:pPr>
              <a:buFont typeface="Wingdings" panose="05000000000000000000" pitchFamily="2" charset="2"/>
              <a:buChar char="q"/>
            </a:pPr>
            <a:endParaRPr lang="el-GR" dirty="0"/>
          </a:p>
          <a:p>
            <a:pPr marL="0" indent="0">
              <a:buNone/>
            </a:pPr>
            <a:endParaRPr lang="el-GR" dirty="0"/>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182619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C8529ABE-5EE2-DFE4-3AD8-9A379334FC25}"/>
              </a:ext>
            </a:extLst>
          </p:cNvPr>
          <p:cNvSpPr>
            <a:spLocks noGrp="1"/>
          </p:cNvSpPr>
          <p:nvPr>
            <p:ph type="title"/>
          </p:nvPr>
        </p:nvSpPr>
        <p:spPr>
          <a:xfrm>
            <a:off x="492370" y="516835"/>
            <a:ext cx="3084844" cy="5772840"/>
          </a:xfrm>
        </p:spPr>
        <p:txBody>
          <a:bodyPr anchor="ctr">
            <a:normAutofit/>
          </a:bodyPr>
          <a:lstStyle/>
          <a:p>
            <a:pPr algn="ctr"/>
            <a:r>
              <a:rPr lang="en-US" sz="3600" b="1" dirty="0">
                <a:solidFill>
                  <a:srgbClr val="FFFFFF"/>
                </a:solidFill>
              </a:rPr>
              <a:t>Lange</a:t>
            </a:r>
            <a:endParaRPr lang="el-GR" sz="3600" b="1" dirty="0">
              <a:solidFill>
                <a:srgbClr val="FFFFFF"/>
              </a:solidFill>
            </a:endParaRPr>
          </a:p>
        </p:txBody>
      </p:sp>
      <p:graphicFrame>
        <p:nvGraphicFramePr>
          <p:cNvPr id="5" name="Θέση περιεχομένου 2">
            <a:extLst>
              <a:ext uri="{FF2B5EF4-FFF2-40B4-BE49-F238E27FC236}">
                <a16:creationId xmlns:a16="http://schemas.microsoft.com/office/drawing/2014/main" xmlns="" id="{54F2FDB6-F20B-32BF-04EA-7CC26426310D}"/>
              </a:ext>
            </a:extLst>
          </p:cNvPr>
          <p:cNvGraphicFramePr>
            <a:graphicFrameLocks noGrp="1"/>
          </p:cNvGraphicFramePr>
          <p:nvPr>
            <p:ph idx="1"/>
            <p:extLst>
              <p:ext uri="{D42A27DB-BD31-4B8C-83A1-F6EECF244321}">
                <p14:modId xmlns:p14="http://schemas.microsoft.com/office/powerpoint/2010/main" val="3373185109"/>
              </p:ext>
            </p:extLst>
          </p:nvPr>
        </p:nvGraphicFramePr>
        <p:xfrm>
          <a:off x="4741863" y="324465"/>
          <a:ext cx="7096176" cy="5965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790167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3">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D3D4413C-E610-69C0-9E99-96F07D0E99E1}"/>
              </a:ext>
            </a:extLst>
          </p:cNvPr>
          <p:cNvSpPr>
            <a:spLocks noGrp="1"/>
          </p:cNvSpPr>
          <p:nvPr>
            <p:ph type="title"/>
          </p:nvPr>
        </p:nvSpPr>
        <p:spPr>
          <a:xfrm>
            <a:off x="492370" y="516835"/>
            <a:ext cx="3084844" cy="5772840"/>
          </a:xfrm>
        </p:spPr>
        <p:txBody>
          <a:bodyPr anchor="ctr">
            <a:normAutofit/>
          </a:bodyPr>
          <a:lstStyle/>
          <a:p>
            <a:pPr algn="ctr"/>
            <a:r>
              <a:rPr lang="el-GR" sz="3600" b="1" dirty="0">
                <a:solidFill>
                  <a:srgbClr val="FFFFFF"/>
                </a:solidFill>
              </a:rPr>
              <a:t>Στην </a:t>
            </a:r>
            <a:br>
              <a:rPr lang="el-GR" sz="3600" b="1" dirty="0">
                <a:solidFill>
                  <a:srgbClr val="FFFFFF"/>
                </a:solidFill>
              </a:rPr>
            </a:br>
            <a:r>
              <a:rPr lang="el-GR" sz="3600" b="1" dirty="0">
                <a:solidFill>
                  <a:srgbClr val="FFFFFF"/>
                </a:solidFill>
              </a:rPr>
              <a:t>διόγκωση αυτών </a:t>
            </a:r>
            <a:br>
              <a:rPr lang="el-GR" sz="3600" b="1" dirty="0">
                <a:solidFill>
                  <a:srgbClr val="FFFFFF"/>
                </a:solidFill>
              </a:rPr>
            </a:br>
            <a:r>
              <a:rPr lang="el-GR" sz="3600" b="1" dirty="0">
                <a:solidFill>
                  <a:srgbClr val="FFFFFF"/>
                </a:solidFill>
              </a:rPr>
              <a:t>των προβλημάτων συνέβαλαν:</a:t>
            </a:r>
          </a:p>
        </p:txBody>
      </p:sp>
      <p:graphicFrame>
        <p:nvGraphicFramePr>
          <p:cNvPr id="5" name="Θέση περιεχομένου 2">
            <a:extLst>
              <a:ext uri="{FF2B5EF4-FFF2-40B4-BE49-F238E27FC236}">
                <a16:creationId xmlns:a16="http://schemas.microsoft.com/office/drawing/2014/main" xmlns="" id="{8AA3CF5C-686C-EF98-13DD-9CC698187E93}"/>
              </a:ext>
            </a:extLst>
          </p:cNvPr>
          <p:cNvGraphicFramePr>
            <a:graphicFrameLocks noGrp="1"/>
          </p:cNvGraphicFramePr>
          <p:nvPr>
            <p:ph idx="1"/>
            <p:extLst>
              <p:ext uri="{D42A27DB-BD31-4B8C-83A1-F6EECF244321}">
                <p14:modId xmlns:p14="http://schemas.microsoft.com/office/powerpoint/2010/main" val="367683635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017898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a16="http://schemas.microsoft.com/office/drawing/2014/main" xmlns="" id="{A2EC8E2A-0F4E-BE71-1277-51EEAE9492CA}"/>
              </a:ext>
            </a:extLst>
          </p:cNvPr>
          <p:cNvGraphicFramePr>
            <a:graphicFrameLocks noGrp="1"/>
          </p:cNvGraphicFramePr>
          <p:nvPr>
            <p:ph idx="1"/>
            <p:extLst>
              <p:ext uri="{D42A27DB-BD31-4B8C-83A1-F6EECF244321}">
                <p14:modId xmlns:p14="http://schemas.microsoft.com/office/powerpoint/2010/main" val="3219025641"/>
              </p:ext>
            </p:extLst>
          </p:nvPr>
        </p:nvGraphicFramePr>
        <p:xfrm>
          <a:off x="4805872" y="934064"/>
          <a:ext cx="6756864" cy="46968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7522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CBCB1542-4CB4-511F-F41F-868E55967D59}"/>
              </a:ext>
            </a:extLst>
          </p:cNvPr>
          <p:cNvSpPr>
            <a:spLocks noGrp="1"/>
          </p:cNvSpPr>
          <p:nvPr>
            <p:ph type="title"/>
          </p:nvPr>
        </p:nvSpPr>
        <p:spPr>
          <a:xfrm>
            <a:off x="492370" y="605896"/>
            <a:ext cx="3084844" cy="5646208"/>
          </a:xfrm>
        </p:spPr>
        <p:txBody>
          <a:bodyPr anchor="ctr">
            <a:normAutofit/>
          </a:bodyPr>
          <a:lstStyle/>
          <a:p>
            <a:pPr algn="ctr"/>
            <a:r>
              <a:rPr lang="en-US" sz="3600" b="1" dirty="0">
                <a:solidFill>
                  <a:srgbClr val="FFFFFF"/>
                </a:solidFill>
              </a:rPr>
              <a:t>Tews</a:t>
            </a:r>
            <a:endParaRPr lang="el-GR" sz="3600" b="1" dirty="0">
              <a:solidFill>
                <a:srgbClr val="FFFFFF"/>
              </a:solidFill>
            </a:endParaRPr>
          </a:p>
        </p:txBody>
      </p:sp>
      <p:sp>
        <p:nvSpPr>
          <p:cNvPr id="15" name="Θέση περιεχομένου 2">
            <a:extLst>
              <a:ext uri="{FF2B5EF4-FFF2-40B4-BE49-F238E27FC236}">
                <a16:creationId xmlns:a16="http://schemas.microsoft.com/office/drawing/2014/main" xmlns="" id="{78EC6339-D9AD-066A-DC5E-DEB25E5C0B3D}"/>
              </a:ext>
            </a:extLst>
          </p:cNvPr>
          <p:cNvSpPr>
            <a:spLocks noGrp="1"/>
          </p:cNvSpPr>
          <p:nvPr>
            <p:ph idx="1"/>
          </p:nvPr>
        </p:nvSpPr>
        <p:spPr>
          <a:xfrm>
            <a:off x="4434348" y="304801"/>
            <a:ext cx="7516663" cy="6430296"/>
          </a:xfrm>
        </p:spPr>
        <p:txBody>
          <a:bodyPr anchor="ctr">
            <a:normAutofit/>
          </a:bodyPr>
          <a:lstStyle/>
          <a:p>
            <a:pPr>
              <a:buClr>
                <a:srgbClr val="FFFF00"/>
              </a:buClr>
              <a:buFont typeface="Wingdings" panose="05000000000000000000" pitchFamily="2" charset="2"/>
              <a:buChar char="Ø"/>
            </a:pPr>
            <a:r>
              <a:rPr lang="el-GR" sz="2300" dirty="0">
                <a:solidFill>
                  <a:schemeClr val="bg1"/>
                </a:solidFill>
              </a:rPr>
              <a:t>Παιδαγωγός και Συγγραφέας (1860-1937)</a:t>
            </a:r>
          </a:p>
          <a:p>
            <a:pPr>
              <a:buFont typeface="Wingdings" panose="05000000000000000000" pitchFamily="2" charset="2"/>
              <a:buChar char="q"/>
            </a:pPr>
            <a:endParaRPr lang="el-GR" sz="2300" dirty="0">
              <a:solidFill>
                <a:schemeClr val="bg1"/>
              </a:solidFill>
            </a:endParaRPr>
          </a:p>
          <a:p>
            <a:pPr>
              <a:buClr>
                <a:srgbClr val="FFFF00"/>
              </a:buClr>
              <a:buFont typeface="Wingdings" panose="05000000000000000000" pitchFamily="2" charset="2"/>
              <a:buChar char="Ø"/>
            </a:pPr>
            <a:r>
              <a:rPr lang="el-GR" sz="2300" dirty="0">
                <a:solidFill>
                  <a:schemeClr val="bg1"/>
                </a:solidFill>
              </a:rPr>
              <a:t>Η Κοινωνική Παιδαγωγική δεν πρέπει να απευθύνεται μόνο στα παιδιά και τους νέους, αλλά και στους ενηλίκους, ώστε να είναι ικανοί να αντιμετωπίζουν τις συνεχείς και αυξημένες ανάγκες της κοινωνίας.</a:t>
            </a:r>
          </a:p>
          <a:p>
            <a:pPr>
              <a:buFont typeface="Wingdings" panose="05000000000000000000" pitchFamily="2" charset="2"/>
              <a:buChar char="q"/>
            </a:pPr>
            <a:endParaRPr lang="el-GR" sz="2300" dirty="0">
              <a:solidFill>
                <a:schemeClr val="bg1"/>
              </a:solidFill>
            </a:endParaRPr>
          </a:p>
          <a:p>
            <a:pPr>
              <a:buClr>
                <a:srgbClr val="FFFF00"/>
              </a:buClr>
              <a:buFont typeface="Wingdings" panose="05000000000000000000" pitchFamily="2" charset="2"/>
              <a:buChar char="Ø"/>
            </a:pPr>
            <a:r>
              <a:rPr lang="el-GR" sz="2300" dirty="0">
                <a:solidFill>
                  <a:schemeClr val="bg1"/>
                </a:solidFill>
              </a:rPr>
              <a:t>Ενδιαφέρον για τη μόρφωση των γυναικών και την εμπλοκή τους στην ενεργό  κοινωνική και πολιτική ζωή. Θεώρησε αναγκαία  και επιτακτική τη μόρφωση, την καλλιέργεια και τη συμμετοχή των γυναικών στα κοινά.</a:t>
            </a:r>
          </a:p>
          <a:p>
            <a:pPr>
              <a:buFont typeface="Wingdings" panose="05000000000000000000" pitchFamily="2" charset="2"/>
              <a:buChar char="q"/>
            </a:pPr>
            <a:endParaRPr lang="el-GR" sz="2300" dirty="0">
              <a:solidFill>
                <a:schemeClr val="bg1"/>
              </a:solidFill>
            </a:endParaRPr>
          </a:p>
          <a:p>
            <a:pPr>
              <a:buClr>
                <a:srgbClr val="FFFF00"/>
              </a:buClr>
              <a:buFont typeface="Wingdings" panose="05000000000000000000" pitchFamily="2" charset="2"/>
              <a:buChar char="Ø"/>
            </a:pPr>
            <a:r>
              <a:rPr lang="el-GR" sz="2300" dirty="0">
                <a:solidFill>
                  <a:schemeClr val="bg1"/>
                </a:solidFill>
              </a:rPr>
              <a:t>Η Κοινωνική Παιδαγωγική θα πρέπει να  επιδιώκει την αντιμετώπιση προβλημάτων όπως η αναπαραγωγή ανισοτήτων. </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1230644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F3B812E-6154-5944-9AEC-B7DA86324BAF}"/>
              </a:ext>
            </a:extLst>
          </p:cNvPr>
          <p:cNvSpPr>
            <a:spLocks noGrp="1"/>
          </p:cNvSpPr>
          <p:nvPr>
            <p:ph type="title"/>
          </p:nvPr>
        </p:nvSpPr>
        <p:spPr/>
        <p:txBody>
          <a:bodyPr>
            <a:normAutofit/>
          </a:bodyPr>
          <a:lstStyle/>
          <a:p>
            <a:pPr algn="ctr"/>
            <a:r>
              <a:rPr lang="en-US" sz="3600" b="1" dirty="0"/>
              <a:t>Heinen</a:t>
            </a:r>
            <a:endParaRPr lang="el-GR" sz="3600" b="1" dirty="0"/>
          </a:p>
        </p:txBody>
      </p:sp>
      <p:graphicFrame>
        <p:nvGraphicFramePr>
          <p:cNvPr id="5" name="Θέση περιεχομένου 2">
            <a:extLst>
              <a:ext uri="{FF2B5EF4-FFF2-40B4-BE49-F238E27FC236}">
                <a16:creationId xmlns:a16="http://schemas.microsoft.com/office/drawing/2014/main" xmlns="" id="{ADA1FE42-C9C6-3CBA-816B-4CA4588C5DEA}"/>
              </a:ext>
            </a:extLst>
          </p:cNvPr>
          <p:cNvGraphicFramePr>
            <a:graphicFrameLocks noGrp="1"/>
          </p:cNvGraphicFramePr>
          <p:nvPr>
            <p:ph idx="1"/>
            <p:extLst>
              <p:ext uri="{D42A27DB-BD31-4B8C-83A1-F6EECF244321}">
                <p14:modId xmlns:p14="http://schemas.microsoft.com/office/powerpoint/2010/main" val="3528496898"/>
              </p:ext>
            </p:extLst>
          </p:nvPr>
        </p:nvGraphicFramePr>
        <p:xfrm>
          <a:off x="231058" y="184355"/>
          <a:ext cx="11473262" cy="59055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28844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graphicFrame>
        <p:nvGraphicFramePr>
          <p:cNvPr id="6" name="Θέση περιεχομένου 2">
            <a:extLst>
              <a:ext uri="{FF2B5EF4-FFF2-40B4-BE49-F238E27FC236}">
                <a16:creationId xmlns:a16="http://schemas.microsoft.com/office/drawing/2014/main" xmlns="" id="{E51DB9DE-A672-4787-2D82-AF0D856591B2}"/>
              </a:ext>
            </a:extLst>
          </p:cNvPr>
          <p:cNvGraphicFramePr>
            <a:graphicFrameLocks noGrp="1"/>
          </p:cNvGraphicFramePr>
          <p:nvPr>
            <p:ph idx="1"/>
            <p:extLst>
              <p:ext uri="{D42A27DB-BD31-4B8C-83A1-F6EECF244321}">
                <p14:modId xmlns:p14="http://schemas.microsoft.com/office/powerpoint/2010/main" val="295528813"/>
              </p:ext>
            </p:extLst>
          </p:nvPr>
        </p:nvGraphicFramePr>
        <p:xfrm>
          <a:off x="1096962" y="914400"/>
          <a:ext cx="10328121" cy="4970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8294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5806074F-02B2-0223-D1FB-D71444B4CD35}"/>
              </a:ext>
            </a:extLst>
          </p:cNvPr>
          <p:cNvSpPr>
            <a:spLocks noGrp="1"/>
          </p:cNvSpPr>
          <p:nvPr>
            <p:ph type="title"/>
          </p:nvPr>
        </p:nvSpPr>
        <p:spPr>
          <a:xfrm>
            <a:off x="492370" y="516835"/>
            <a:ext cx="3084844" cy="5772840"/>
          </a:xfrm>
        </p:spPr>
        <p:txBody>
          <a:bodyPr anchor="ctr">
            <a:normAutofit/>
          </a:bodyPr>
          <a:lstStyle/>
          <a:p>
            <a:pPr algn="ctr"/>
            <a:r>
              <a:rPr lang="en-US" sz="3600" b="1" dirty="0">
                <a:solidFill>
                  <a:srgbClr val="FFFFFF"/>
                </a:solidFill>
              </a:rPr>
              <a:t>Salomon</a:t>
            </a:r>
            <a:r>
              <a:rPr lang="en-US" sz="3600" dirty="0">
                <a:solidFill>
                  <a:srgbClr val="FFFFFF"/>
                </a:solidFill>
              </a:rPr>
              <a:t> </a:t>
            </a:r>
            <a:endParaRPr lang="el-GR" sz="3600" dirty="0">
              <a:solidFill>
                <a:srgbClr val="FFFFFF"/>
              </a:solidFill>
            </a:endParaRPr>
          </a:p>
        </p:txBody>
      </p:sp>
      <p:graphicFrame>
        <p:nvGraphicFramePr>
          <p:cNvPr id="5" name="Θέση περιεχομένου 2">
            <a:extLst>
              <a:ext uri="{FF2B5EF4-FFF2-40B4-BE49-F238E27FC236}">
                <a16:creationId xmlns:a16="http://schemas.microsoft.com/office/drawing/2014/main" xmlns="" id="{7F6925A2-549C-EF0C-666A-82F69D7DDEF7}"/>
              </a:ext>
            </a:extLst>
          </p:cNvPr>
          <p:cNvGraphicFramePr>
            <a:graphicFrameLocks noGrp="1"/>
          </p:cNvGraphicFramePr>
          <p:nvPr>
            <p:ph idx="1"/>
            <p:extLst>
              <p:ext uri="{D42A27DB-BD31-4B8C-83A1-F6EECF244321}">
                <p14:modId xmlns:p14="http://schemas.microsoft.com/office/powerpoint/2010/main" val="1951050880"/>
              </p:ext>
            </p:extLst>
          </p:nvPr>
        </p:nvGraphicFramePr>
        <p:xfrm>
          <a:off x="4385187" y="285135"/>
          <a:ext cx="7349515" cy="6272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768260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rgbClr val="009999"/>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F49BB0F7-7265-46D5-AB03-5F16586AF605}"/>
              </a:ext>
            </a:extLst>
          </p:cNvPr>
          <p:cNvSpPr>
            <a:spLocks noGrp="1"/>
          </p:cNvSpPr>
          <p:nvPr>
            <p:ph type="title"/>
          </p:nvPr>
        </p:nvSpPr>
        <p:spPr>
          <a:xfrm>
            <a:off x="492370" y="605896"/>
            <a:ext cx="3084844" cy="5646208"/>
          </a:xfrm>
        </p:spPr>
        <p:txBody>
          <a:bodyPr anchor="ctr">
            <a:normAutofit/>
          </a:bodyPr>
          <a:lstStyle/>
          <a:p>
            <a:pPr algn="ctr"/>
            <a:r>
              <a:rPr lang="el-GR" sz="3600" b="1" dirty="0">
                <a:solidFill>
                  <a:srgbClr val="FFFFFF"/>
                </a:solidFill>
              </a:rPr>
              <a:t>Θεωρούσε</a:t>
            </a:r>
            <a:r>
              <a:rPr lang="el-GR" sz="3600" dirty="0">
                <a:solidFill>
                  <a:srgbClr val="FFFFFF"/>
                </a:solidFill>
              </a:rPr>
              <a:t> </a:t>
            </a:r>
            <a:r>
              <a:rPr lang="el-GR" sz="3600" b="1" dirty="0">
                <a:solidFill>
                  <a:srgbClr val="FFFFFF"/>
                </a:solidFill>
              </a:rPr>
              <a:t>σημαντική</a:t>
            </a:r>
            <a:r>
              <a:rPr lang="el-GR" sz="3600" dirty="0">
                <a:solidFill>
                  <a:srgbClr val="FFFFFF"/>
                </a:solidFill>
              </a:rPr>
              <a:t>:</a:t>
            </a:r>
          </a:p>
        </p:txBody>
      </p:sp>
      <p:sp>
        <p:nvSpPr>
          <p:cNvPr id="15" name="Θέση περιεχομένου 2">
            <a:extLst>
              <a:ext uri="{FF2B5EF4-FFF2-40B4-BE49-F238E27FC236}">
                <a16:creationId xmlns:a16="http://schemas.microsoft.com/office/drawing/2014/main" xmlns="" id="{5F2837E6-A30F-BAEC-0254-AF7EDD5D057A}"/>
              </a:ext>
            </a:extLst>
          </p:cNvPr>
          <p:cNvSpPr>
            <a:spLocks noGrp="1"/>
          </p:cNvSpPr>
          <p:nvPr>
            <p:ph idx="1"/>
          </p:nvPr>
        </p:nvSpPr>
        <p:spPr>
          <a:xfrm>
            <a:off x="4742016" y="605896"/>
            <a:ext cx="6957614" cy="6040710"/>
          </a:xfrm>
        </p:spPr>
        <p:txBody>
          <a:bodyPr anchor="ctr">
            <a:normAutofit/>
          </a:bodyPr>
          <a:lstStyle/>
          <a:p>
            <a:pPr>
              <a:buClr>
                <a:srgbClr val="FFFF00"/>
              </a:buClr>
              <a:buFont typeface="Wingdings" panose="05000000000000000000" pitchFamily="2" charset="2"/>
              <a:buChar char="Ø"/>
            </a:pPr>
            <a:r>
              <a:rPr lang="el-GR" sz="2400" dirty="0"/>
              <a:t>την ανάπτυξη και η καλλιέργεια της προσωπικότητας του ανθρώπου μέσα από την ενίσχυση των κλίσεων και δεξιοτήτων που διαθέτει</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τη διαχείριση </a:t>
            </a:r>
            <a:r>
              <a:rPr lang="el-GR" sz="2400" dirty="0" err="1"/>
              <a:t>προβλήματων</a:t>
            </a:r>
            <a:r>
              <a:rPr lang="el-GR" sz="2400" dirty="0"/>
              <a:t> που αντιμετωπίζει ο άνθρωπος στην καθημερινότητα του (έμφαση στις ψυχολογικές ανάγκες)</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a:t>την προστασία από κινδύνους που δημιουργεί η κοινωνία μέσα από την πρόληψη και τη θεσμοθέτηση μέτρων προστασίας</a:t>
            </a:r>
          </a:p>
          <a:p>
            <a:pPr>
              <a:buFont typeface="Wingdings" panose="05000000000000000000" pitchFamily="2" charset="2"/>
              <a:buChar char="q"/>
            </a:pPr>
            <a:endParaRPr lang="el-GR" sz="2400" dirty="0"/>
          </a:p>
          <a:p>
            <a:pPr>
              <a:buClr>
                <a:srgbClr val="FFFF00"/>
              </a:buClr>
              <a:buFont typeface="Wingdings" panose="05000000000000000000" pitchFamily="2" charset="2"/>
              <a:buChar char="Ø"/>
            </a:pPr>
            <a:r>
              <a:rPr lang="el-GR" sz="2400" dirty="0" smtClean="0"/>
              <a:t>Την προστασία </a:t>
            </a:r>
            <a:r>
              <a:rPr lang="el-GR" sz="2400" dirty="0"/>
              <a:t>ανθρώπων που πάσχουν από ανίατες ασθένειες.</a:t>
            </a:r>
          </a:p>
          <a:p>
            <a:pPr>
              <a:buFont typeface="Wingdings" panose="05000000000000000000" pitchFamily="2" charset="2"/>
              <a:buChar char="q"/>
            </a:pPr>
            <a:endParaRPr lang="el-GR" sz="2400" dirty="0"/>
          </a:p>
          <a:p>
            <a:pPr marL="0" indent="0">
              <a:buNone/>
            </a:pPr>
            <a:endParaRPr lang="el-GR" dirty="0"/>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825345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CEB2B66-A7EC-161B-566D-AEFA34C8012D}"/>
              </a:ext>
            </a:extLst>
          </p:cNvPr>
          <p:cNvSpPr>
            <a:spLocks noGrp="1"/>
          </p:cNvSpPr>
          <p:nvPr>
            <p:ph idx="1"/>
          </p:nvPr>
        </p:nvSpPr>
        <p:spPr>
          <a:xfrm>
            <a:off x="533630" y="543146"/>
            <a:ext cx="11103404" cy="4727594"/>
          </a:xfrm>
        </p:spPr>
        <p:txBody>
          <a:bodyPr>
            <a:normAutofit fontScale="85000" lnSpcReduction="10000"/>
          </a:bodyPr>
          <a:lstStyle/>
          <a:p>
            <a:pPr marL="0" indent="0" algn="just">
              <a:lnSpc>
                <a:spcPct val="160000"/>
              </a:lnSpc>
              <a:buNone/>
            </a:pPr>
            <a:r>
              <a:rPr lang="el-GR" sz="3200" dirty="0"/>
              <a:t>Η ανάγκη  της οργανωμένης και συστηματικής αντίδρασης σε όλα αυτά τα προβλήματα  και της ενδυνάμωσης και του μετασχηματισμού της κοινωνίας, μέσα κυρίως από την εκπαίδευση όλων των ανθρώπων χωρίς αποκλεισμούς, τη συμμετοχή όλων των κοινωνικών τάξεων στο μορφωτικό και πολιτισμικό αγαθό και την κοινωνική μέριμνα για έναν αριθμό ζητημάτων π.χ. την προστασία των παιδιών από κάθε μορφή εργασιακής εκμετάλλευση, προκάλεσε τη δημιουργία της Κοινωνικής Παιδαγωγικής ως επιστήμης.</a:t>
            </a:r>
          </a:p>
          <a:p>
            <a:pPr>
              <a:lnSpc>
                <a:spcPct val="160000"/>
              </a:lnSpc>
            </a:pPr>
            <a:endParaRPr lang="el-GR" dirty="0"/>
          </a:p>
        </p:txBody>
      </p:sp>
    </p:spTree>
    <p:extLst>
      <p:ext uri="{BB962C8B-B14F-4D97-AF65-F5344CB8AC3E}">
        <p14:creationId xmlns:p14="http://schemas.microsoft.com/office/powerpoint/2010/main" val="3968152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848647AB-8228-4D18-88FC-84946122DC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334316"/>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994D8CC2-2EB3-445A-8CE8-581BC77CA312}"/>
              </a:ext>
            </a:extLst>
          </p:cNvPr>
          <p:cNvSpPr>
            <a:spLocks noGrp="1"/>
          </p:cNvSpPr>
          <p:nvPr>
            <p:ph type="title"/>
          </p:nvPr>
        </p:nvSpPr>
        <p:spPr>
          <a:xfrm>
            <a:off x="8177212" y="634946"/>
            <a:ext cx="3372529" cy="5055904"/>
          </a:xfrm>
        </p:spPr>
        <p:txBody>
          <a:bodyPr anchor="ctr">
            <a:normAutofit/>
          </a:bodyPr>
          <a:lstStyle/>
          <a:p>
            <a:pPr algn="ctr"/>
            <a:r>
              <a:rPr lang="el-GR" sz="3200" dirty="0"/>
              <a:t>Από την πρώτη στιγμή της δημιουργίας της συνδέθηκε με:</a:t>
            </a:r>
          </a:p>
        </p:txBody>
      </p:sp>
      <p:graphicFrame>
        <p:nvGraphicFramePr>
          <p:cNvPr id="5" name="Θέση περιεχομένου 2">
            <a:extLst>
              <a:ext uri="{FF2B5EF4-FFF2-40B4-BE49-F238E27FC236}">
                <a16:creationId xmlns:a16="http://schemas.microsoft.com/office/drawing/2014/main" xmlns="" id="{07A47F68-B894-BBF9-BAAB-138AE97837EB}"/>
              </a:ext>
            </a:extLst>
          </p:cNvPr>
          <p:cNvGraphicFramePr>
            <a:graphicFrameLocks noGrp="1"/>
          </p:cNvGraphicFramePr>
          <p:nvPr>
            <p:ph idx="1"/>
            <p:extLst>
              <p:ext uri="{D42A27DB-BD31-4B8C-83A1-F6EECF244321}">
                <p14:modId xmlns:p14="http://schemas.microsoft.com/office/powerpoint/2010/main" val="1749617578"/>
              </p:ext>
            </p:extLst>
          </p:nvPr>
        </p:nvGraphicFramePr>
        <p:xfrm>
          <a:off x="642259" y="457201"/>
          <a:ext cx="7144889" cy="5491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1" name="Straight Connector 10">
            <a:extLst>
              <a:ext uri="{FF2B5EF4-FFF2-40B4-BE49-F238E27FC236}">
                <a16:creationId xmlns:a16="http://schemas.microsoft.com/office/drawing/2014/main" xmlns="" id="{C79F0F86-2AB5-44D6-8263-3F20B0E25D4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856978" y="1791298"/>
            <a:ext cx="0" cy="274320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xmlns="" id="{88ABC67B-D881-4CFF-BF37-89FE48CB52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5" name="Rectangle 14">
            <a:extLst>
              <a:ext uri="{FF2B5EF4-FFF2-40B4-BE49-F238E27FC236}">
                <a16:creationId xmlns:a16="http://schemas.microsoft.com/office/drawing/2014/main" xmlns="" id="{87B7DB8E-F12E-4383-BB09-93BE661B98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073774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rgbClr val="006699"/>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D98FA921-B136-65DA-6706-3505881A5EB9}"/>
              </a:ext>
            </a:extLst>
          </p:cNvPr>
          <p:cNvSpPr>
            <a:spLocks noGrp="1"/>
          </p:cNvSpPr>
          <p:nvPr>
            <p:ph type="title"/>
          </p:nvPr>
        </p:nvSpPr>
        <p:spPr>
          <a:xfrm>
            <a:off x="492370" y="516835"/>
            <a:ext cx="3084844" cy="5772840"/>
          </a:xfrm>
        </p:spPr>
        <p:txBody>
          <a:bodyPr anchor="ctr">
            <a:normAutofit/>
          </a:bodyPr>
          <a:lstStyle/>
          <a:p>
            <a:pPr algn="ctr"/>
            <a:r>
              <a:rPr lang="el-GR" sz="3600" b="1" dirty="0">
                <a:solidFill>
                  <a:srgbClr val="FFFFFF"/>
                </a:solidFill>
              </a:rPr>
              <a:t>Αρχικές προτεραιότητες της </a:t>
            </a:r>
            <a:br>
              <a:rPr lang="el-GR" sz="3600" b="1" dirty="0">
                <a:solidFill>
                  <a:srgbClr val="FFFFFF"/>
                </a:solidFill>
              </a:rPr>
            </a:br>
            <a:r>
              <a:rPr lang="el-GR" sz="3600" b="1" dirty="0">
                <a:solidFill>
                  <a:srgbClr val="FFFFFF"/>
                </a:solidFill>
              </a:rPr>
              <a:t>Κοινωνικής Παιδαγωγικής</a:t>
            </a:r>
          </a:p>
        </p:txBody>
      </p:sp>
      <p:graphicFrame>
        <p:nvGraphicFramePr>
          <p:cNvPr id="5" name="Θέση περιεχομένου 2">
            <a:extLst>
              <a:ext uri="{FF2B5EF4-FFF2-40B4-BE49-F238E27FC236}">
                <a16:creationId xmlns:a16="http://schemas.microsoft.com/office/drawing/2014/main" xmlns="" id="{67A0C0C3-C06A-3219-4DE1-81521B5636BD}"/>
              </a:ext>
            </a:extLst>
          </p:cNvPr>
          <p:cNvGraphicFramePr>
            <a:graphicFrameLocks noGrp="1"/>
          </p:cNvGraphicFramePr>
          <p:nvPr>
            <p:ph idx="1"/>
            <p:extLst>
              <p:ext uri="{D42A27DB-BD31-4B8C-83A1-F6EECF244321}">
                <p14:modId xmlns:p14="http://schemas.microsoft.com/office/powerpoint/2010/main" val="1969617673"/>
              </p:ext>
            </p:extLst>
          </p:nvPr>
        </p:nvGraphicFramePr>
        <p:xfrm>
          <a:off x="4470095" y="184354"/>
          <a:ext cx="7243660" cy="6489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268662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1057C6D-CCCA-403B-9CEC-B76B7703B5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34FA5FE-E54B-4C0E-B9F9-55CE13FCC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D98FA921-B136-65DA-6706-3505881A5EB9}"/>
              </a:ext>
            </a:extLst>
          </p:cNvPr>
          <p:cNvSpPr>
            <a:spLocks noGrp="1"/>
          </p:cNvSpPr>
          <p:nvPr>
            <p:ph type="title"/>
          </p:nvPr>
        </p:nvSpPr>
        <p:spPr>
          <a:xfrm>
            <a:off x="492370" y="516835"/>
            <a:ext cx="3084844" cy="5772840"/>
          </a:xfrm>
        </p:spPr>
        <p:txBody>
          <a:bodyPr anchor="ctr">
            <a:normAutofit/>
          </a:bodyPr>
          <a:lstStyle/>
          <a:p>
            <a:pPr algn="ctr"/>
            <a:r>
              <a:rPr lang="el-GR" sz="3600" b="1" dirty="0">
                <a:solidFill>
                  <a:srgbClr val="FFFFFF"/>
                </a:solidFill>
              </a:rPr>
              <a:t>Αρχικές προτεραιότητες της </a:t>
            </a:r>
            <a:br>
              <a:rPr lang="el-GR" sz="3600" b="1" dirty="0">
                <a:solidFill>
                  <a:srgbClr val="FFFFFF"/>
                </a:solidFill>
              </a:rPr>
            </a:br>
            <a:r>
              <a:rPr lang="el-GR" sz="3600" b="1" dirty="0">
                <a:solidFill>
                  <a:srgbClr val="FFFFFF"/>
                </a:solidFill>
              </a:rPr>
              <a:t>Κοινωνικής Παιδαγωγικής</a:t>
            </a:r>
          </a:p>
        </p:txBody>
      </p:sp>
      <p:graphicFrame>
        <p:nvGraphicFramePr>
          <p:cNvPr id="5" name="Θέση περιεχομένου 2">
            <a:extLst>
              <a:ext uri="{FF2B5EF4-FFF2-40B4-BE49-F238E27FC236}">
                <a16:creationId xmlns:a16="http://schemas.microsoft.com/office/drawing/2014/main" xmlns="" id="{22C0567B-95B7-2AEE-F894-8D11EE86F5AE}"/>
              </a:ext>
            </a:extLst>
          </p:cNvPr>
          <p:cNvGraphicFramePr>
            <a:graphicFrameLocks noGrp="1"/>
          </p:cNvGraphicFramePr>
          <p:nvPr>
            <p:ph idx="1"/>
            <p:extLst>
              <p:ext uri="{D42A27DB-BD31-4B8C-83A1-F6EECF244321}">
                <p14:modId xmlns:p14="http://schemas.microsoft.com/office/powerpoint/2010/main" val="273954725"/>
              </p:ext>
            </p:extLst>
          </p:nvPr>
        </p:nvGraphicFramePr>
        <p:xfrm>
          <a:off x="4741863" y="639762"/>
          <a:ext cx="6957767" cy="5770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xmlns="" id="{F760188E-2A5C-4426-BA57-5B0B23334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538467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solidFill>
            <a:schemeClr val="accent5">
              <a:lumMod val="75000"/>
            </a:schemeClr>
          </a:solidFill>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5BA2541D-461C-9507-C1F8-2214DE4687E4}"/>
              </a:ext>
            </a:extLst>
          </p:cNvPr>
          <p:cNvSpPr>
            <a:spLocks noGrp="1"/>
          </p:cNvSpPr>
          <p:nvPr>
            <p:ph type="title"/>
          </p:nvPr>
        </p:nvSpPr>
        <p:spPr>
          <a:xfrm>
            <a:off x="492370" y="605896"/>
            <a:ext cx="3084844" cy="5646208"/>
          </a:xfrm>
        </p:spPr>
        <p:txBody>
          <a:bodyPr anchor="ctr">
            <a:normAutofit/>
          </a:bodyPr>
          <a:lstStyle/>
          <a:p>
            <a:pPr algn="ctr"/>
            <a:r>
              <a:rPr lang="el-GR" sz="3600" b="1" dirty="0">
                <a:solidFill>
                  <a:srgbClr val="FFFFFF"/>
                </a:solidFill>
              </a:rPr>
              <a:t>Έργο παιδαγωγικής: </a:t>
            </a:r>
            <a:br>
              <a:rPr lang="el-GR" sz="3600" b="1" dirty="0">
                <a:solidFill>
                  <a:srgbClr val="FFFFFF"/>
                </a:solidFill>
              </a:rPr>
            </a:br>
            <a:endParaRPr lang="el-GR" sz="3600" b="1" dirty="0">
              <a:solidFill>
                <a:srgbClr val="FFFFFF"/>
              </a:solidFill>
            </a:endParaRPr>
          </a:p>
        </p:txBody>
      </p:sp>
      <p:sp>
        <p:nvSpPr>
          <p:cNvPr id="3" name="Θέση περιεχομένου 2">
            <a:extLst>
              <a:ext uri="{FF2B5EF4-FFF2-40B4-BE49-F238E27FC236}">
                <a16:creationId xmlns:a16="http://schemas.microsoft.com/office/drawing/2014/main" xmlns="" id="{7FDAF122-C813-5706-CDE0-82D27257C48E}"/>
              </a:ext>
            </a:extLst>
          </p:cNvPr>
          <p:cNvSpPr>
            <a:spLocks noGrp="1"/>
          </p:cNvSpPr>
          <p:nvPr>
            <p:ph idx="1"/>
          </p:nvPr>
        </p:nvSpPr>
        <p:spPr>
          <a:xfrm>
            <a:off x="4742016" y="605896"/>
            <a:ext cx="6413663" cy="5646208"/>
          </a:xfrm>
        </p:spPr>
        <p:txBody>
          <a:bodyPr anchor="ctr">
            <a:normAutofit fontScale="92500"/>
          </a:bodyPr>
          <a:lstStyle/>
          <a:p>
            <a:pPr algn="ctr">
              <a:buNone/>
            </a:pPr>
            <a:endParaRPr lang="el-GR" sz="2800" dirty="0"/>
          </a:p>
          <a:p>
            <a:pPr algn="ctr">
              <a:lnSpc>
                <a:spcPct val="150000"/>
              </a:lnSpc>
              <a:buNone/>
            </a:pPr>
            <a:r>
              <a:rPr lang="el-GR" sz="2800" dirty="0"/>
              <a:t> Να βοηθήσει το παιδί και τον έφηβο να διανύσει ομαλά την εξελικτική του πορεία και να μεταβεί από την κοινωνία των μικρών στην κοινωνία των ωρίμων, εφοδιασμένος με τις δεξιότητες, τις ικανότητες και γενικά την πείρα που οι κοινωνικές συνθήκες απαιτούν, για να ενταχθεί χωρίς προβλήματα  στο κοινωνικό σύνολο.</a:t>
            </a:r>
            <a:endParaRPr lang="el-GR" sz="2800" b="1" u="sng" dirty="0"/>
          </a:p>
          <a:p>
            <a:endParaRPr lang="el-GR" dirty="0"/>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944024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Ορθογώνιο 1"/>
          <p:cNvSpPr/>
          <p:nvPr/>
        </p:nvSpPr>
        <p:spPr>
          <a:xfrm>
            <a:off x="1786404" y="111047"/>
            <a:ext cx="8882111" cy="646331"/>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r>
              <a:rPr lang="el-GR" sz="3600" dirty="0" smtClean="0"/>
              <a:t>Ιστορική εξέλιξη </a:t>
            </a:r>
            <a:r>
              <a:rPr lang="el-GR" sz="3600" dirty="0"/>
              <a:t>της </a:t>
            </a:r>
            <a:r>
              <a:rPr lang="el-GR" sz="3600" dirty="0" smtClean="0"/>
              <a:t>κοινωνικής παιδαγωγικής</a:t>
            </a:r>
            <a:endParaRPr lang="el-GR" sz="3600" dirty="0"/>
          </a:p>
        </p:txBody>
      </p:sp>
      <p:sp>
        <p:nvSpPr>
          <p:cNvPr id="3" name="Θέση περιεχομένου 2">
            <a:extLst>
              <a:ext uri="{FF2B5EF4-FFF2-40B4-BE49-F238E27FC236}">
                <a16:creationId xmlns:a16="http://schemas.microsoft.com/office/drawing/2014/main" xmlns="" id="{2570B1BE-7C21-F44C-899B-CD9E4CE1A640}"/>
              </a:ext>
            </a:extLst>
          </p:cNvPr>
          <p:cNvSpPr txBox="1">
            <a:spLocks/>
          </p:cNvSpPr>
          <p:nvPr/>
        </p:nvSpPr>
        <p:spPr>
          <a:xfrm>
            <a:off x="336430" y="1053308"/>
            <a:ext cx="11358777" cy="4548554"/>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el-GR" sz="2200" dirty="0" smtClean="0">
                <a:solidFill>
                  <a:schemeClr val="tx1"/>
                </a:solidFill>
              </a:rPr>
              <a:t>Πατέρας της Κοινωνικής Παιδαγωγικής θεωρείται ο </a:t>
            </a:r>
            <a:r>
              <a:rPr lang="en-US" sz="2200" dirty="0" smtClean="0">
                <a:solidFill>
                  <a:schemeClr val="tx1"/>
                </a:solidFill>
              </a:rPr>
              <a:t>Karl </a:t>
            </a:r>
            <a:r>
              <a:rPr lang="en-US" sz="2200" dirty="0" err="1" smtClean="0">
                <a:solidFill>
                  <a:schemeClr val="tx1"/>
                </a:solidFill>
              </a:rPr>
              <a:t>Mager</a:t>
            </a:r>
            <a:r>
              <a:rPr lang="en-US" sz="2200" dirty="0" smtClean="0">
                <a:solidFill>
                  <a:schemeClr val="tx1"/>
                </a:solidFill>
              </a:rPr>
              <a:t>, </a:t>
            </a:r>
            <a:r>
              <a:rPr lang="el-GR" sz="2200" dirty="0" smtClean="0">
                <a:solidFill>
                  <a:schemeClr val="tx1"/>
                </a:solidFill>
              </a:rPr>
              <a:t>ο οποίος αναφέρει για πρώτη φορά τον όρο «Κοινωνική Παιδαγωγική» το 1844, ως εναλλακτική πρόταση προς την </a:t>
            </a:r>
            <a:r>
              <a:rPr lang="el-GR" sz="2200" dirty="0" err="1" smtClean="0">
                <a:solidFill>
                  <a:schemeClr val="tx1"/>
                </a:solidFill>
              </a:rPr>
              <a:t>ατομοκεντρική</a:t>
            </a:r>
            <a:r>
              <a:rPr lang="el-GR" sz="2200" dirty="0" smtClean="0">
                <a:solidFill>
                  <a:schemeClr val="tx1"/>
                </a:solidFill>
              </a:rPr>
              <a:t> παιδαγωγική και τη συλλογική παιδαγωγική.</a:t>
            </a:r>
          </a:p>
          <a:p>
            <a:pPr algn="just">
              <a:lnSpc>
                <a:spcPct val="150000"/>
              </a:lnSpc>
            </a:pPr>
            <a:r>
              <a:rPr lang="el-GR" sz="2200" dirty="0" smtClean="0">
                <a:solidFill>
                  <a:schemeClr val="tx1"/>
                </a:solidFill>
              </a:rPr>
              <a:t>Ο </a:t>
            </a:r>
            <a:r>
              <a:rPr lang="en-US" sz="2200" dirty="0" err="1" smtClean="0">
                <a:solidFill>
                  <a:schemeClr val="tx1"/>
                </a:solidFill>
              </a:rPr>
              <a:t>Mager</a:t>
            </a:r>
            <a:r>
              <a:rPr lang="en-US" sz="2200" dirty="0" smtClean="0">
                <a:solidFill>
                  <a:schemeClr val="tx1"/>
                </a:solidFill>
              </a:rPr>
              <a:t> </a:t>
            </a:r>
            <a:r>
              <a:rPr lang="el-GR" sz="2200" dirty="0" smtClean="0">
                <a:solidFill>
                  <a:schemeClr val="tx1"/>
                </a:solidFill>
              </a:rPr>
              <a:t>υποστηρίζει ότι υπάρχει μια Γενική και μια Σχετική Παιδαγωγική. Η Γενική παιδαγωγική είναι αυτό που γνωρίζουν όλοι, η ικανότητα του ανθρώπου για σωστή αγωγή και διδασκαλία σε όλες τις φάσεις της ζωής του και ανεξάρτητα από ιστορικά, πολιτιστικά και κοινωνικά γεγονότα. Οι ιδιαιτερότητες όμως της διαπαιδαγώγησης και των διαπαιδαγωγούμενων, δηλαδή στοιχεία που διαφοροποιούνται από άτομο σε άτομο εντάσσονται στη Σχετική Παιδαγωγική. Σύμφωνα με τον </a:t>
            </a:r>
            <a:r>
              <a:rPr lang="en-US" sz="2200" dirty="0" err="1" smtClean="0">
                <a:solidFill>
                  <a:schemeClr val="tx1"/>
                </a:solidFill>
              </a:rPr>
              <a:t>Mager</a:t>
            </a:r>
            <a:r>
              <a:rPr lang="en-US" sz="2200" dirty="0" smtClean="0">
                <a:solidFill>
                  <a:schemeClr val="tx1"/>
                </a:solidFill>
              </a:rPr>
              <a:t>,</a:t>
            </a:r>
            <a:r>
              <a:rPr lang="el-GR" sz="2200" dirty="0" smtClean="0">
                <a:solidFill>
                  <a:schemeClr val="tx1"/>
                </a:solidFill>
              </a:rPr>
              <a:t>   από τη σύνθεση και όχι από την αντιπαράθεση της Γενικής και της Σχετικής Παιδαγωγικής γεννάται η Κοινωνική Παιδαγωγική.  </a:t>
            </a:r>
            <a:r>
              <a:rPr lang="en-US" sz="2200" dirty="0" smtClean="0">
                <a:solidFill>
                  <a:schemeClr val="tx1"/>
                </a:solidFill>
              </a:rPr>
              <a:t> </a:t>
            </a:r>
            <a:endParaRPr lang="el-GR" sz="2200" dirty="0">
              <a:solidFill>
                <a:schemeClr val="tx1"/>
              </a:solidFill>
            </a:endParaRPr>
          </a:p>
        </p:txBody>
      </p:sp>
    </p:spTree>
    <p:extLst>
      <p:ext uri="{BB962C8B-B14F-4D97-AF65-F5344CB8AC3E}">
        <p14:creationId xmlns:p14="http://schemas.microsoft.com/office/powerpoint/2010/main" val="136076264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395</TotalTime>
  <Words>2173</Words>
  <Application>Microsoft Office PowerPoint</Application>
  <PresentationFormat>Ευρεία οθόνη</PresentationFormat>
  <Paragraphs>177</Paragraphs>
  <Slides>35</Slides>
  <Notes>3</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35</vt:i4>
      </vt:variant>
    </vt:vector>
  </HeadingPairs>
  <TitlesOfParts>
    <vt:vector size="44" baseType="lpstr">
      <vt:lpstr>Aptos</vt:lpstr>
      <vt:lpstr>Arial</vt:lpstr>
      <vt:lpstr>Calibri</vt:lpstr>
      <vt:lpstr>Calibri Light</vt:lpstr>
      <vt:lpstr>Helvetica</vt:lpstr>
      <vt:lpstr>Open Sans</vt:lpstr>
      <vt:lpstr>Roboto</vt:lpstr>
      <vt:lpstr>Wingdings</vt:lpstr>
      <vt:lpstr>Θέμα του Office</vt:lpstr>
      <vt:lpstr>Παρουσίαση του PowerPoint</vt:lpstr>
      <vt:lpstr>Παρουσίαση του PowerPoint</vt:lpstr>
      <vt:lpstr>Στην  διόγκωση αυτών  των προβλημάτων συνέβαλαν:</vt:lpstr>
      <vt:lpstr>Παρουσίαση του PowerPoint</vt:lpstr>
      <vt:lpstr>Από την πρώτη στιγμή της δημιουργίας της συνδέθηκε με:</vt:lpstr>
      <vt:lpstr>Αρχικές προτεραιότητες της  Κοινωνικής Παιδαγωγικής</vt:lpstr>
      <vt:lpstr>Αρχικές προτεραιότητες της  Κοινωνικής Παιδαγωγικής</vt:lpstr>
      <vt:lpstr>Έργο παιδαγωγικής:  </vt:lpstr>
      <vt:lpstr>Παρουσίαση του PowerPoint</vt:lpstr>
      <vt:lpstr>Ιστορική εξέλιξη της κοινωνικής παιδαγωγικής</vt:lpstr>
      <vt:lpstr>Παιδαγωγική και Κοινωνική Παιδαγωγική</vt:lpstr>
      <vt:lpstr>Παιδαγωγική</vt:lpstr>
      <vt:lpstr>Παρουσίαση του PowerPoint</vt:lpstr>
      <vt:lpstr>Pestalozzi-Η παιδαγωγική της αγάπης και η αξιοποίηση των ανθρωπίνων σχέσεων</vt:lpstr>
      <vt:lpstr>Παρουσίαση του PowerPoint</vt:lpstr>
      <vt:lpstr>Diesterweg-Εκπαίδευση  για  όλους  χωρίς διακρίσεις</vt:lpstr>
      <vt:lpstr>Παρουσίαση του PowerPoint</vt:lpstr>
      <vt:lpstr>Wichern-  Η συμβολή  του  ρόλου  της  οικογένειας  στο κοινωνικοπαιδαγωγικό ρόλο</vt:lpstr>
      <vt:lpstr>Mager  Ο  δημιουργός  του  όρου  Κοινωνική Παιδαγωγική</vt:lpstr>
      <vt:lpstr>Παρουσίαση του PowerPoint</vt:lpstr>
      <vt:lpstr>Natorp -Κάθε παιδαγωγική είναι πάντα Κοινωνική Παιδαγωγική</vt:lpstr>
      <vt:lpstr>Παρουσίαση του PowerPoint</vt:lpstr>
      <vt:lpstr>Παρουσίαση του PowerPoint</vt:lpstr>
      <vt:lpstr>Bäumer   Η συμπληρωματικότητα της  Κοινωνικής Παιδαγωγικής  με την  Οικογένεια  και  το  Σχολείο</vt:lpstr>
      <vt:lpstr>Nohl  H ανάδειξη από την Κοινωνική Παιδαγωγική της μοναδικότητας, της υπευθυνότητας, της αξιοπρέπειας και της προσωπικής ανάπτυξης του ατόμου</vt:lpstr>
      <vt:lpstr>Παρουσίαση του PowerPoint</vt:lpstr>
      <vt:lpstr>Lewin  Η  συνύπαρξη  και  η αλληλεξάρτηση θεωρίας  και πράξης</vt:lpstr>
      <vt:lpstr>Kolping</vt:lpstr>
      <vt:lpstr>Lange</vt:lpstr>
      <vt:lpstr>Παρουσίαση του PowerPoint</vt:lpstr>
      <vt:lpstr>Tews</vt:lpstr>
      <vt:lpstr>Heinen</vt:lpstr>
      <vt:lpstr>Παρουσίαση του PowerPoint</vt:lpstr>
      <vt:lpstr>Salomon </vt:lpstr>
      <vt:lpstr>Θεωρούσε σημαντική:</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 Ιστορία  της  Παιδαγωγικής  και  της  Κοινωνικής Παιδαγωγικής</dc:title>
  <dc:creator>Κριτής</dc:creator>
  <cp:lastModifiedBy>User</cp:lastModifiedBy>
  <cp:revision>68</cp:revision>
  <dcterms:created xsi:type="dcterms:W3CDTF">2024-10-17T06:01:33Z</dcterms:created>
  <dcterms:modified xsi:type="dcterms:W3CDTF">2025-10-06T07:40:38Z</dcterms:modified>
</cp:coreProperties>
</file>