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12.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13.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14.xml" ContentType="application/vnd.openxmlformats-officedocument.presentationml.notesSlide+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95" r:id="rId2"/>
    <p:sldId id="327" r:id="rId3"/>
    <p:sldId id="366" r:id="rId4"/>
    <p:sldId id="368" r:id="rId5"/>
    <p:sldId id="299" r:id="rId6"/>
    <p:sldId id="365" r:id="rId7"/>
    <p:sldId id="361" r:id="rId8"/>
    <p:sldId id="364" r:id="rId9"/>
    <p:sldId id="360" r:id="rId10"/>
    <p:sldId id="373" r:id="rId11"/>
    <p:sldId id="330" r:id="rId12"/>
    <p:sldId id="328" r:id="rId13"/>
    <p:sldId id="367" r:id="rId14"/>
    <p:sldId id="335" r:id="rId15"/>
    <p:sldId id="331" r:id="rId16"/>
    <p:sldId id="370" r:id="rId17"/>
    <p:sldId id="371" r:id="rId18"/>
    <p:sldId id="363" r:id="rId19"/>
    <p:sldId id="372" r:id="rId20"/>
  </p:sldIdLst>
  <p:sldSz cx="20104100" cy="15132050"/>
  <p:notesSz cx="9929813" cy="679926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8D9D0AA4-7584-4280-AC82-6856A27DBF95}">
          <p14:sldIdLst>
            <p14:sldId id="295"/>
            <p14:sldId id="327"/>
            <p14:sldId id="366"/>
            <p14:sldId id="368"/>
            <p14:sldId id="299"/>
            <p14:sldId id="365"/>
            <p14:sldId id="361"/>
            <p14:sldId id="364"/>
            <p14:sldId id="360"/>
            <p14:sldId id="373"/>
            <p14:sldId id="330"/>
            <p14:sldId id="328"/>
            <p14:sldId id="367"/>
            <p14:sldId id="335"/>
            <p14:sldId id="331"/>
            <p14:sldId id="370"/>
            <p14:sldId id="371"/>
            <p14:sldId id="363"/>
            <p14:sldId id="372"/>
          </p14:sldIdLst>
        </p14:section>
      </p14:sectionLst>
    </p:ex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6" autoAdjust="0"/>
    <p:restoredTop sz="86457" autoAdjust="0"/>
  </p:normalViewPr>
  <p:slideViewPr>
    <p:cSldViewPr>
      <p:cViewPr varScale="1">
        <p:scale>
          <a:sx n="33" d="100"/>
          <a:sy n="33" d="100"/>
        </p:scale>
        <p:origin x="-1098" y="-9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6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1" y="2"/>
            <a:ext cx="4303128" cy="340248"/>
          </a:xfrm>
          <a:prstGeom prst="rect">
            <a:avLst/>
          </a:prstGeom>
        </p:spPr>
        <p:txBody>
          <a:bodyPr vert="horz" lIns="43404" tIns="21701" rIns="43404" bIns="21701" rtlCol="0"/>
          <a:lstStyle>
            <a:lvl1pPr algn="l">
              <a:defRPr sz="600"/>
            </a:lvl1pPr>
          </a:lstStyle>
          <a:p>
            <a:endParaRPr lang="el-GR"/>
          </a:p>
        </p:txBody>
      </p:sp>
      <p:sp>
        <p:nvSpPr>
          <p:cNvPr id="3" name="Θέση ημερομηνίας 2"/>
          <p:cNvSpPr>
            <a:spLocks noGrp="1"/>
          </p:cNvSpPr>
          <p:nvPr>
            <p:ph type="dt" sz="quarter" idx="1"/>
          </p:nvPr>
        </p:nvSpPr>
        <p:spPr>
          <a:xfrm>
            <a:off x="5624334" y="2"/>
            <a:ext cx="4303128" cy="340248"/>
          </a:xfrm>
          <a:prstGeom prst="rect">
            <a:avLst/>
          </a:prstGeom>
        </p:spPr>
        <p:txBody>
          <a:bodyPr vert="horz" lIns="43404" tIns="21701" rIns="43404" bIns="21701" rtlCol="0"/>
          <a:lstStyle>
            <a:lvl1pPr algn="r">
              <a:defRPr sz="600"/>
            </a:lvl1pPr>
          </a:lstStyle>
          <a:p>
            <a:fld id="{70CF655D-64F2-4260-88EE-2A388C7C940F}" type="datetimeFigureOut">
              <a:rPr lang="el-GR" smtClean="0"/>
              <a:t>11/10/2023</a:t>
            </a:fld>
            <a:endParaRPr lang="el-GR"/>
          </a:p>
        </p:txBody>
      </p:sp>
      <p:sp>
        <p:nvSpPr>
          <p:cNvPr id="4" name="Θέση υποσέλιδου 3"/>
          <p:cNvSpPr>
            <a:spLocks noGrp="1"/>
          </p:cNvSpPr>
          <p:nvPr>
            <p:ph type="ftr" sz="quarter" idx="2"/>
          </p:nvPr>
        </p:nvSpPr>
        <p:spPr>
          <a:xfrm>
            <a:off x="1" y="6458302"/>
            <a:ext cx="4303128" cy="339536"/>
          </a:xfrm>
          <a:prstGeom prst="rect">
            <a:avLst/>
          </a:prstGeom>
        </p:spPr>
        <p:txBody>
          <a:bodyPr vert="horz" lIns="43404" tIns="21701" rIns="43404" bIns="21701" rtlCol="0" anchor="b"/>
          <a:lstStyle>
            <a:lvl1pPr algn="l">
              <a:defRPr sz="600"/>
            </a:lvl1pPr>
          </a:lstStyle>
          <a:p>
            <a:endParaRPr lang="el-GR"/>
          </a:p>
        </p:txBody>
      </p:sp>
      <p:sp>
        <p:nvSpPr>
          <p:cNvPr id="5" name="Θέση αριθμού διαφάνειας 4"/>
          <p:cNvSpPr>
            <a:spLocks noGrp="1"/>
          </p:cNvSpPr>
          <p:nvPr>
            <p:ph type="sldNum" sz="quarter" idx="3"/>
          </p:nvPr>
        </p:nvSpPr>
        <p:spPr>
          <a:xfrm>
            <a:off x="5624334" y="6458302"/>
            <a:ext cx="4303128" cy="339536"/>
          </a:xfrm>
          <a:prstGeom prst="rect">
            <a:avLst/>
          </a:prstGeom>
        </p:spPr>
        <p:txBody>
          <a:bodyPr vert="horz" lIns="43404" tIns="21701" rIns="43404" bIns="21701" rtlCol="0" anchor="b"/>
          <a:lstStyle>
            <a:lvl1pPr algn="r">
              <a:defRPr sz="600"/>
            </a:lvl1pPr>
          </a:lstStyle>
          <a:p>
            <a:fld id="{D3957D1C-597A-4679-88BE-D163B3E3A700}" type="slidenum">
              <a:rPr lang="el-GR" smtClean="0"/>
              <a:t>‹#›</a:t>
            </a:fld>
            <a:endParaRPr lang="el-GR"/>
          </a:p>
        </p:txBody>
      </p:sp>
    </p:spTree>
    <p:extLst>
      <p:ext uri="{BB962C8B-B14F-4D97-AF65-F5344CB8AC3E}">
        <p14:creationId xmlns:p14="http://schemas.microsoft.com/office/powerpoint/2010/main" val="374723330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09:01:39.087"/>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10:07.077"/>
    </inkml:context>
    <inkml:brush xml:id="br0">
      <inkml:brushProperty name="width" value="0.2" units="cm"/>
      <inkml:brushProperty name="height" value="0.2" units="cm"/>
      <inkml:brushProperty name="color" value="#FFC114"/>
    </inkml:brush>
  </inkml:definitions>
  <inkml:trace contextRef="#ctx0" brushRef="#br0">1 2 24575,'88'-2'0,"105"5"0,-82 15 0,6 1 0,30 2 0,-93-11 0,65 3 0,-66-9 0,0 2 0,98 25 0,98 49 0,-128-29 0,-77-31 0,71 24 0,-17-7 0,-20-5 0,20-7 0,-69-19 0,0 1 0,33 13 0,-27-9 0,0-1 0,1-1 0,0-2 0,48 3 0,-1 0 0,22 3 0,179-1 0,-272-12 0,-1 1 0,1 0 0,-1 1 0,1 0 0,-1 1 0,0 0 0,15 6 0,1 3 0,42 28 0,-50-30 0,38 15 0,17 9 0,-49-19 0,1-1 0,0-2 0,0 0 0,1-2 0,1-1 0,0-1 0,0-1 0,30 2 0,65 10 0,-63-8 0,69 2 0,-94-10 0,1 2 0,-1 2 0,0 1 0,58 21 0,-59-20 0,1-2 0,1-1 0,-1-2 0,1-1 0,38-2 0,-27-1 0,0 3 0,50 8 0,-10 4 0,-49-10 0,-1 2 0,0 2 0,53 18 0,-58-16 0,-1-1 0,1-2 0,53 6 0,-75-13 0,26 7 0,57 18 0,8 2 0,-12-4 0,-57-15 0,0-1 0,0-1 0,41 2 0,-33-7 0,-3-1 0,1 2 0,37 7 0,-25 0 0,-24-6 0,-1 1 0,0 2 0,35 13 0,-15-3 0,62 14 0,-58-18 0,48 20 0,-57-16 0,1-1 0,0-2 0,1-1 0,81 12 0,-83-20 0,-1 2 0,0 2 0,51 19 0,-90-28 0,119 32 0,-81-24 0,0 2 0,0 2 0,68 32 0,-85-35 0,0 0 0,1-1 0,0-2 0,1 0 0,-1-1 0,28 2 0,-49-7 0,29 6 0,-1 2 0,37 14 0,-36-12 0,58 13 0,-69-18 0,0 0 0,0 1 0,0 1 0,-1 1 0,0 1 0,0 0 0,22 16 0,-18-13 0,0 0 0,1-2 0,0-1 0,39 11 0,99 14 0,-85-17 0,-49-10 0,0-2 0,48 5 0,-15-7 0,-1 2 0,1 2 0,61 17 0,-56-10 0,1-2 0,1-3 0,-1-3 0,94-4 0,-101 1 0,0 3 0,88 19 0,-32-4 0,190 45 0,-200-39 0,200 25 0,-192-40 0,0 6 0,-1 4 0,137 47 0,-186-46 0,117 63 0,-116-53 0,90 34 0,-35-30 0,-67-22 0,1 2 0,76 37 0,-31-9 0,166 53 0,-188-72 0,76 20 0,232 41 0,-10 11 0,-263-64 0,2-4 0,127 16 0,-113-30 0,157 13 0,-187-21 0,1 4 0,113 30 0,-113-20 0,198 17 0,-55-15 0,-132-13 0,1-4 0,123-8 0,-75-2 0,850 3 0,-989-1 0,0-1 0,-1 0 0,1-2 0,-1 0 0,1-2 0,-1 0 0,-1 0 0,26-14 0,32-8 0,-53 21 0,0-1 0,22-12 0,-10 5 0,1 0 0,59-15 0,-58 20 0,0-2 0,49-24 0,-47 16 0,2 1 0,0-2 0,-2-2 0,68-54 0,-95 67 0,1 2 0,0-1 0,0 2 0,1-1 0,23-8 0,70-19 0,-74 25 0,1 0 0,37-19 0,47-25 0,-68 33 0,-1-2 0,0-2 0,48-36 0,-78 48 0,0 0 0,0 0 0,-1-2 0,0 0 0,14-18 0,0-1 0,50-45 0,-56 57 0,-1 0 0,-1-2 0,-1-1 0,28-41 0,9-49 0,-44 84 0,1-1 0,1 2 0,32-44 0,-40 61 0,0-1 0,-1 0 0,-1 0 0,-1-1 0,0 0 0,-1 0 0,6-25 0,-5 15 0,16-37 0,-3 21 0,-7 10 0,2 0 0,1 1 0,1 1 0,2 0 0,40-49 0,53-54 0,-59 71 0,17-23 0,112-215 0,-158 258 0,-5 14 0,1 0 0,38-40 0,-9 11 0,-22 26-1365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09:10:44.391"/>
    </inkml:context>
    <inkml:brush xml:id="br0">
      <inkml:brushProperty name="width" value="0.2" units="cm"/>
      <inkml:brushProperty name="height" value="0.4" units="cm"/>
      <inkml:brushProperty name="color" value="#FF2500"/>
      <inkml:brushProperty name="tip" value="rectangle"/>
      <inkml:brushProperty name="rasterOp" value="maskPen"/>
      <inkml:brushProperty name="ignorePressure" value="1"/>
    </inkml:brush>
  </inkml:definitions>
  <inkml:trace contextRef="#ctx0" brushRef="#br0">289 1,'-3'0,"0"0,0 0,-1 1,1-1,0 1,0 0,0 0,1 0,-1 0,0 1,0-1,1 1,-1 0,0 0,1 0,0 0,-1 0,1 0,0 0,0 1,0-1,1 1,-1 0,-1 4,-3 7,0 0,1 0,1 1,-2 14,0-2,-1 6,2 0,-1 34,5-44,0-1,-2 1,0-1,-2 0,0 0,-14 34,-13 14,-28 52,53-109,1 1,0 0,1 0,1 0,0 1,1-1,0 1,-1 19,2 18,5 55,0-34,-2-60,0 1,0-1,2 0,0 0,0 0,1 0,1-1,0 1,0-1,2 0,-1-1,1 0,1 0,0 0,1-1,0 0,0-1,1 0,0 0,1-1,20 12,13 9,47 27,33 21,-112-70,-1 1,1 0,-1 1,0 0,-1 1,11 12,1 1,0-4,46 33,2 1,-69-52,-1-1,1 0,0 1,-1-1,1 1,-1-1,1 1,-1-1,1 1,-1-1,1 1,-1-1,1 1,-1-1,0 1,1 0,-1-1,0 1,1 0,-1-1,0 1,0 0,0-1,0 1,0 0,0 0,0-1,0 1,0 0,0 0,0-1,0 1,0 0,-1-1,1 1,0 0,0-1,-1 1,1 0,0-1,-1 1,1-1,-1 1,1-1,-1 1,1-1,-1 1,1-1,-1 1,0-1,1 0,-1 1,0-1,1 0,-1 1,0-1,1 0,-1 0,0 0,0 0,0 0,-9 3,1-1,-1 0,-13 0,23-2,-23 3,1-2,-1-1,1 0,0-2,-44-8,58 8,1 0,0-1,0 0,0 0,0 0,1-1,-1 0,1 0,0-1,0 1,1-1,-1-1,1 1,0-1,0 0,1 0,0 0,0-1,0 0,1 1,-4-13,-19-51,14 42,2-1,1 0,1-1,-5-39,8-303,8 200,-4 81,3-106,-1 189,0 0,0 0,1 1,0-1,0 0,1 0,0 1,0 0,1 0,0 0,0 0,1 0,0 1,0 0,0 0,1 0,0 0,8-5,-1 3,0 0,1 1,-1 0,1 2,1-1,-1 2,1 0,26-4,-35 7,-1 0,1 0,0 1,-1 0,1 0,0 1,0-1,-1 1,1 0,-1 1,1-1,6 4,-8-3,-1 0,1 1,-1-1,0 1,0 0,0 0,0 0,0 0,-1 0,1 1,-1-1,0 1,0 0,0-1,0 1,-1 0,0 0,2 5,4 32,-2 1,-1 0,-2 0,-5 56,2-40,-8 520,9-568,1 0,0 0,4 19,-5-27,1-1,-1 1,1-1,0 1,-1 0,1-1,0 1,0-1,0 0,0 1,0-1,0 0,3 3,-3-4,0 0,0 1,0-1,0 0,0 1,0-1,0 0,0 0,0 0,0 0,0 0,0 0,0 0,0 0,0-1,0 1,0 0,0 0,0-1,0 1,0-1,0 1,0-1,0 1,1-2,1 0,-1-1,1 1,0-1,-1 0,0 0,1 0,-1 0,0 0,-1 0,1 0,1-4,13-43,-16 50,11-50,-2 0,-2 0,1-54,-10-158,0 158,2-7,-4-92,3 196,0 0,0 0,-1 0,0 0,0 0,-1 0,0 1,0-1,-1 1,1 0,-1 0,-1 0,-4-5,0 3,1 0,-1 0,0 1,-1 1,1-1,-1 2,-18-8,10 5,-1 2,0 0,-1 1,1 1,-1 1,0 1,0 0,0 2,-21 1,38 0,6-1,16 0,49-1,-10 0,435 0,-468-1,0-1,0 0,30-9,-26 5,54-6,-54 11,0 1,1 1,-1 2,48 8,-68-8,0 0,-1 1,1 0,-1 0,0 1,0 0,0 0,0 1,-1 0,0 0,0 1,0 0,-1 0,0 1,0 0,0 0,-1 0,0 1,6 12,-5-2,0 0,-1 0,-1 0,-1 0,0 1,-1 20,7 44,9 56,1 5,-10-97,21 63,-23-87,-1-1,-1 2,-1-1,-1 1,-1-1,-1 1,-1 0,-3 24,-1-15,-2 0,-2 0,0-1,-2 0,-16 33,14-43,0 0,-2 0,-22 26,3-3,24-32,-1 1,0-1,-1-1,-17 16,22-24,0 1,0-1,0-1,-1 1,0-1,0 0,0 0,0-1,0 0,0 0,-1-1,-7 1,-78 2,-99-7,40-1,127 4,0-1,0-1,-41-9,57 9,0-1,1 0,-1 0,1 0,0-1,0-1,0 1,1-1,-1-1,1 1,1-1,-1 0,-9-12,2 0,-1 0,-1 0,-1 2,0 0,-1 1,-40-25,49 33,0 1,0-1,0-1,1 0,0 0,0 0,1-1,0 0,1-1,0 1,-5-13,-5-14,-22-69,35 93,-7-20,3-1,0 0,-2-57,8-100,2 129,-1 51,0-1,1 0,1 1,-1-1,2 1,5-17,-6 23,0 0,0 0,0 0,0 0,1 0,0 1,0-1,0 1,0 0,0 0,1 0,-1 0,1 1,0 0,0-1,0 1,0 0,7-2,11-1,0 1,0 1,1 0,28 2,23-3,324-49,-358 45,60-2,-87 9,1 1,-1 0,1 1,-1 1,1 0,-1 1,0 0,16 7,-23-7,-1 1,1-1,-1 1,0 0,0 0,0 1,0 0,-1-1,0 2,0-1,0 0,-1 1,1 0,-1 0,-1 0,1 0,-1 0,0 0,-1 1,1-1,0 7,1 18,0-1,-3 1,-2 38,1-43,-1 8,2-3,-9 52,7-73,0 0,-1 0,0 0,-1 0,0 0,0-1,-1 0,-1 0,-6 9,-17 14,-1-1,-1-1,-53 38,21-18,48-39,0-1,-1 0,0-1,-1-1,0 0,0-1,-1-1,-33 7,5-5,0-2,-63 1,93-7,-39 2,-55-6,105 3,0 0,0 0,0-1,-1 1,1-1,1 0,-1 0,0-1,0 1,1-1,0 0,-1-1,1 1,0-1,0 1,1-1,-1 0,1-1,0 1,0-1,1 1,-1-1,1 0,0 0,0 0,-2-9,-1-11,0 1,2-1,1 0,1-34,1 47,-1-8,8-222,-7 235,1 1,0 0,0 0,0 0,1 0,0 0,0 0,1 0,0 0,0 1,0 0,0-1,6-5,-5 8,1-1,-1 1,1-1,-1 2,1-1,0 0,0 1,0 0,1 0,-1 0,0 1,1 0,-1 0,11 0,25-2,-1 1,51 6,-74-2,1 0,0 1,-1 1,0 1,0 1,0 0,24 13,-35-15,-1 0,1 0,-1 1,1 0,-1 0,-1 0,1 0,-1 1,0 0,0 0,-1 0,1 0,-1 1,-1-1,1 1,2 12,-2-6,-1 0,-1 1,0-1,0 1,-1-1,-1 1,-5 26,4-34,0-1,0 1,-1-1,1 1,-1-1,-1 0,1 0,-1 0,0 0,0-1,0 0,0 0,-1 0,0 0,0 0,0-1,0 0,0 0,-8 2,-11 5,-1-1,0-1,-28 6,-7-2,0-2,0-2,-1-3,-95-5,152 0,-1 0,1-1,0 1,0-1,0 0,0 0,0-1,0 1,0-1,0 0,0 0,1 0,-1 0,1-1,0 0,-4-3,4 2,0-1,0 1,0-1,1 0,0 1,0-1,1 0,-1 0,1 0,0-1,0 1,0-7,-1-39,8-83,-2 59,-3 62,0 0,1 0,0 0,1 0,0 0,1 0,1 1,0 0,8-15,-8 20,0-1,0 1,1 0,0 0,0 1,1 0,0 0,0 0,0 1,1 0,-1 0,1 1,0 0,14-5,1 3,-1 0,1 2,0 0,35 0,98 7,-86 0,-61-3,-1 0,1 0,0 2,-1-1,1 1,-1 0,14 6,-18-7,-1 1,0 0,0 0,-1 1,1-1,0 0,-1 1,1 0,-1 0,0 0,0 0,0 0,0 0,-1 0,1 0,-1 1,0-1,0 1,0-1,0 1,0 4,2 14,-1 0,0 0,-2 0,-4 31,3-44,0 0,0-1,-1 1,-1-1,1 0,-1 0,-1 0,0 0,0 0,0-1,-1 0,0 0,0 0,-8 8,-1-4,-1-1,0 0,0-1,-1 0,0-1,0-1,-1-1,0 0,0-1,-1-1,-24 2,-20 0,-119-4,162-3,10 1,0 0,0-1,0 0,0 0,-14-6,20 6,0 0,0 0,0-1,1 0,-1 1,0-1,1 0,0 0,-1-1,1 1,0 0,0-1,0 1,1-1,-1 0,0 1,1-1,0 0,-2-5,-1-9,0 1,1-1,1 0,-1-29,8-73,0 42,-5 70,0-1,1 0,0 0,0 0,1 1,0-1,3-8,-3 12,0 1,0 0,0 0,0 0,0 1,1-1,-1 1,1-1,0 1,0 0,0 0,0 0,0 0,0 0,0 1,0-1,1 1,4-1,13-3,1 0,0 2,0 1,27 0,90 9,-83 1,66 19,-111-24,0 0,0 0,-1 1,1 0,-1 0,0 2,-1-1,1 1,-1 0,0 1,0 0,-1 1,0-1,0 2,-1-1,0 1,-1 0,0 0,0 1,-1 0,0 0,-1 0,0 1,0-1,3 21,3 14,27 77,-28-98,-2 1,0 0,-2 1,4 43,-9-61,1 0,-1 0,0 0,-1 1,0-1,0 0,-1 0,0 0,0 0,-1-1,0 1,-1-1,1 1,-1-1,-1 0,1 0,-1-1,-11 12,9-13,0 0,-1-1,0 1,1-2,-1 1,-1-1,1 0,0-1,-1 1,0-2,-13 2,-14-1,-53-2,60-1,6 0,10 2,1-2,-1 1,0-2,-18-4,27 6,1-2,0 1,0 0,0-1,0 1,0-1,0 0,0 0,0 0,1 0,-1-1,1 1,-1-1,1 1,0-1,0 0,0 0,1 0,-1 0,1 0,-2-5,-2-9,1 0,1-1,1 1,-1-30,8-75,-1 49,-4 40,0 18,0-1,1 1,0-1,8-28,-8 40,0 0,0 1,1-1,0 1,0-1,0 1,0 0,0 0,0-1,1 2,0-1,0 0,0 0,0 1,0 0,0 0,0-1,1 2,-1-1,1 0,0 1,-1 0,1 0,5-1,19-2,1 2,-1 1,0 2,0 0,31 6,-52-5,1-1,-1 1,0 0,0 1,0 0,0 0,0 1,0-1,-1 1,0 1,0-1,0 1,0 0,-1 1,0-1,0 1,0 0,-1 0,5 9,5 12,-2 0,0 1,12 47,7 17,-16-59,-2 1,-2 0,10 45,-19-65,0 1,-1-1,0 0,-1 0,-1 1,0-1,-1 0,-1 0,0 0,-1 0,-7 17,9-27,0 0,0 0,-1 0,0 0,1 0,-2 0,1-1,0 1,-1-1,1 0,-1 0,0-1,0 1,0-1,0 1,0-1,-1-1,1 1,-1-1,1 1,-6 0,-10 1,0-1,0-1,-34-2,35 0,12 2,0-2,-1 1,1-1,0 0,0-1,0 0,0 0,0 0,-11-6,14 5,-1-1,1 1,-1-1,1 0,0 0,1 0,-1-1,1 1,0-1,0 0,0 0,0 0,-1-6,-11-28,1-1,3-1,1 0,-9-82,18 108,-5-90,6 91,0 0,1-1,1 1,1 0,3-14,-3 23,-1-1,1 1,0 0,0 1,0-1,0 0,1 1,0 0,0 0,0 0,1 0,-1 1,1 0,0 0,0 0,0 0,0 1,0 0,7-2,9-3,0 2,0 0,34-2,21 2,102 7,-74 1,-93-3,0 0,0 1,0 0,0 1,0 1,17 5,-24-6,0 0,0 0,0 0,-1 0,1 0,-1 1,0 0,1 0,-1 0,-1 0,1 0,0 0,-1 1,0-1,1 1,-1 0,-1 0,1 0,0 0,0 6,2 5,-1 0,-1 1,0 0,-1-1,-1 1,0 0,-5 24,4-33,0-1,0 0,-1 0,0 0,0 0,-1 0,0 0,0-1,0 1,0-1,-1 0,0 0,0 0,-1 0,1-1,-1 0,0 0,0 0,0 0,0-1,-9 4,-2-2,0 0,0-1,-1-1,1 0,-1-1,-25 0,-103-11,137 8,-1 0,1-1,0 1,-1-2,1 1,0-1,1 0,-1-1,0 0,-12-8,15 7,0 1,0-1,1-1,0 1,0 0,0-1,0 0,1 0,0 0,0-1,1 1,0-1,-3-10,1 0,1 1,0-1,1 0,1 0,0 0,1 0,1 1,1-1,4-18,4 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12:18.171"/>
    </inkml:context>
    <inkml:brush xml:id="br0">
      <inkml:brushProperty name="width" value="0.2" units="cm"/>
      <inkml:brushProperty name="height" value="0.2" units="cm"/>
      <inkml:brushProperty name="color" value="#FFC114"/>
    </inkml:brush>
  </inkml:definitions>
  <inkml:trace contextRef="#ctx0" brushRef="#br0">0 0 24575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14:41.798"/>
    </inkml:context>
    <inkml:brush xml:id="br0">
      <inkml:brushProperty name="width" value="0.2" units="cm"/>
      <inkml:brushProperty name="height" value="0.2" units="cm"/>
      <inkml:brushProperty name="color" value="#FFC114"/>
    </inkml:brush>
  </inkml:definitions>
  <inkml:trace contextRef="#ctx0" brushRef="#br0">169 1 24575,'-3'0'0,"0"1"0,0 0 0,0-1 0,0 1 0,0 1 0,0-1 0,1 0 0,-1 1 0,0-1 0,1 1 0,-1 0 0,1 0 0,0 0 0,0 0 0,0 0 0,0 0 0,0 1 0,0-1 0,0 1 0,-2 4 0,-3 6 0,0 0 0,-8 25 0,4-6 0,3 0 0,0 0 0,2 1 0,-3 59 0,10 139 0,3-98 0,-2-106 0,1 0 0,1 0 0,2 0 0,0-1 0,13 31 0,-9-28 0,-1 1 0,-1 0 0,5 53 0,-11 272 0,-5-168 0,5-119 0,0-39 0,-1 0 0,-1 0 0,-2 1 0,-9 45 0,7-64 0,0 0 0,-1 1 0,-1-2 0,0 1 0,0-1 0,-13 16 0,10-16 0,2 1 0,-1 1 0,1-1 0,-10 25 0,12-17 0,0 0 0,1 0 0,1 1 0,-1 34 0,7 84 0,1-50 0,-2 790 0,-3-464 0,2-389 0,2 0 0,0 0 0,9 29 0,-5-25 0,6 54 0,-12-61 0,15 139 0,-12-139 0,1-1 0,1 0 0,1-1 0,1 0 0,16 31 0,-15-32 0,0 0 0,-2 0 0,0 1 0,-1 0 0,-1 0 0,-1 1 0,2 34 0,-6 152 0,-3-99 0,3 375-1365,0-449-5461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14:41.799"/>
    </inkml:context>
    <inkml:brush xml:id="br0">
      <inkml:brushProperty name="width" value="0.2" units="cm"/>
      <inkml:brushProperty name="height" value="0.2" units="cm"/>
      <inkml:brushProperty name="color" value="#FFC114"/>
    </inkml:brush>
  </inkml:definitions>
  <inkml:trace contextRef="#ctx0" brushRef="#br0">87 1 24575,'0'609'0,"0"-597"0,-1 1 0,0-1 0,-1 0 0,0 0 0,0-1 0,-1 1 0,-1 0 0,0-1 0,-1 0 0,-11 21 0,8-16 0,0 1 0,2 0 0,0 1 0,1-1 0,1 1 0,1 0 0,0 0 0,1 0 0,1 0 0,1 0 0,0 0 0,2 0 0,0 1 0,1-2 0,1 1 0,0 0 0,11 26 0,-9-31 0,1 0 0,1 0 0,18 23 0,1 3 0,-18-26 0,-1 1 0,0-1 0,-1 2 0,-1-1 0,0 1 0,-1-1 0,0 2 0,-1-1 0,-1 0 0,-1 1 0,1 18 0,-3 295 0,-3-133 0,2-93 0,4 112 0,-1-201 0,1 0 0,0-1 0,1 1 0,1-1 0,0 0 0,10 19 0,-7-17 0,-1 1 0,-1-1 0,0 1 0,4 20 0,4 57 0,21 90 0,-21-120 0,9 72 0,-23-130 0,9 42 0,21 66 0,-19-76 0,-1 0 0,-2 0 0,5 55 0,-11 305 0,-5-185 0,3 832 0,-2-1009 0,-1 0 0,-12 49 0,7-43 0,-3 46 0,10-59 0,1-16 0,0 1 0,-1-1 0,-1 0 0,1 0 0,-2-1 0,0 1 0,0 0 0,-9 18 0,2-11 0,1 1 0,1 0 0,1 1 0,0-1 0,2 1 0,0 1 0,1-1 0,2 1 0,-1 39 0,3-35 0,1-1 0,-1 0 0,-2 0 0,0 0 0,-1 0 0,-13 43 0,3-31 0,3-10 0,2 0 0,0 0 0,-5 40 0,-7 41 0,12-74 0,-7 68 0,11-56 0,-11 48 0,6-48 0,-2 49 0,9 99-229,3-147-907,-1-12-5690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14:41.800"/>
    </inkml:context>
    <inkml:brush xml:id="br0">
      <inkml:brushProperty name="width" value="0.2" units="cm"/>
      <inkml:brushProperty name="height" value="0.2" units="cm"/>
      <inkml:brushProperty name="color" value="#FFC114"/>
    </inkml:brush>
  </inkml:definitions>
  <inkml:trace contextRef="#ctx0" brushRef="#br0">48 0 24575,'0'690'0,"-2"-645"0,-16 83 0,-1 17 0,16 291 0,5-224 0,-2 3660 0,0-3860-273,0 0 0,-1-1 0,-1 1 0,-2 12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14:41.801"/>
    </inkml:context>
    <inkml:brush xml:id="br0">
      <inkml:brushProperty name="width" value="0.2" units="cm"/>
      <inkml:brushProperty name="height" value="0.2" units="cm"/>
      <inkml:brushProperty name="color" value="#FFC114"/>
    </inkml:brush>
  </inkml:definitions>
  <inkml:trace contextRef="#ctx0" brushRef="#br0">1 1 24575,'5'6'0,"1"0"0,-2 1 0,1 0 0,-1 0 0,1 1 0,3 10 0,10 18 0,49 77 0,81 124 0,-126-210 0,25 25 0,-27-31 0,-1 1 0,20 29 0,-3 6 0,-5-8 0,46 57 0,-47-69 0,-1 1 0,-2 1 0,41 81 0,-59-100 0,2 0 0,0-1 0,1 0 0,1-1 0,0 0 0,2-1 0,0-1 0,22 19 0,-9-9 0,-1 1 0,28 39 0,7 7 0,156 199 0,-173-211 0,-29-42 0,35 32 0,8 10 0,76 101 0,-61-74 0,15 20 0,-39-43 0,112 111 0,-48-56 0,-90-94 0,68 72 0,-79-86 0,1-1 0,0 0 0,1-1 0,0 0 0,24 10 0,-22-12 0,0 0 0,1-2 0,0 0 0,0-2 0,0 1 0,1-2 0,20 1 0,-5 0 0,0 1 0,0 1 0,51 18 0,-48-13 0,1-1 0,56 6 0,57-12 0,-16-2 0,-118 0 0,-1 2 0,1 0 0,0 0 0,-1 2 0,28 12 0,-27-10 0,0-1 0,0-1 0,0-1 0,30 6 0,73-5 0,-83-5 0,0 0 0,49 10 0,-27 1 0,-1 3 0,92 36 0,-124-42 0,45 11 0,-8-3 0,-34-10 0,1-1 0,-1-1 0,38 1 0,-30-3 0,53 10 0,-34 0 0,337 90 0,-317-77 0,1-4 0,1-3 0,1-3 0,1-4 0,151 3 0,-211-16 0,1 2 0,-1 0 0,1 0 0,39 10 0,36 9 0,7 2 0,27 5 0,-58-15 0,-11-1 0,1-4 0,115 0 0,-143-5 0,0 1 0,46 10 0,29 3 0,-2-10 0,-54-5 0,86 14 0,-63-3 0,124 4 0,79-17 0,-101-2 0,-161 4 0,1 0 0,-1 1 0,0 1 0,0 0 0,0 2 0,-1 0 0,1 0 0,-1 2 0,0 0 0,-1 1 0,20 13 0,-19-13 0,0 1 0,1-2 0,1 0 0,-1-1 0,1-1 0,0-1 0,0 0 0,26 1 0,17-2 0,73-5 0,-48-1 0,-45 2 0,0 2 0,-1 2 0,0 1 0,0 2 0,64 18 0,-54-10 0,0-3 0,97 8 0,-131-17 0,196 38 0,-105-17 0,344 99 0,-328-85 0,-109-33 0,1 1 0,0 0 0,-1 1 0,0 1 0,-1 0 0,0 1 0,0 1 0,0 0 0,-1 0 0,0 1 0,19 22 0,-25-24 0,1-1 0,0 0 0,0-1 0,0 0 0,1 0 0,0 0 0,0-1 0,0 0 0,1-1 0,-1 0 0,18 6 0,6-2 0,0 0 0,40 3 0,-48-9 0,0 2 0,0 0 0,-1 2 0,1 1 0,23 10 0,-13-3 0,-1-2 0,1-1 0,38 7 0,11 3 0,-63-13 0,1 1 0,-1 0 0,-1 1 0,28 20 0,-27-17 0,1 0 0,1-1 0,31 12 0,-21-11 0,0 2 0,-1 1 0,0 1 0,43 34 0,-57-39 0,6 2 0,37 18 0,-35-20 0,38 24 0,-43-23 0,0-1 0,0-1 0,1-1 0,34 11 0,92 20 0,-98-30 0,-1 3 0,60 24 0,193 75 0,-251-96 0,32 10 0,121 47 0,52 28 0,-220-88 0,0-2 0,68 13 0,-68-18 0,-1 2 0,0 1 0,44 19 0,-53-17 0,0-1 0,1-2 0,0 0 0,1-2 0,0-1 0,0 0 0,0-3 0,56 2 0,-30-6 0,1 3 0,55 9 0,38 8 0,-76-11 0,92 21 0,-92-13 0,1-2 0,1-5 0,-1-2 0,95-3 0,430-7 0,-563 5 0,-1 2 0,54 11 0,-48-7 0,54 5 0,-4-11 0,-42-1 0,-1 1 0,52 10 0,-12 0 0,0-3 0,149-6 0,-202-3 0,-7 1 0,0 2 0,0 1 0,31 8 0,-26-5 0,51 5 0,59-12 0,-101-2 0,0 2 0,0 2 0,1 1 0,43 10 0,-40-3 0,1-3 0,74 4 0,93-12 0,-93-1 0,-59 2 0,-30 2 0,0-2 0,1-1 0,-2-2 0,58-11 0,-53 6 0,1 2 0,-1 1 0,68 1 0,-10 0 0,-36-3 0,87-23 0,29-3 0,-102 27 0,-49 6 0,-1-1 0,1-1 0,-1-1 0,0-1 0,0-1 0,0 0 0,22-11 0,-10 3 0,2 0 0,54-11 0,21-8 0,-23 5 0,109-18 0,-150 38 0,-1 3 0,86 2 0,14 0 0,-116-3 0,0-1 0,-1 0 0,0-3 0,0 0 0,29-15 0,33-11 0,17-10 0,-69 28 0,40-13 0,-20 15 0,-37 11 0,0-1 0,25-11 0,13-6 0,1 3 0,75-14 0,-61 16 0,-12 0 0,-36 9 0,0 2 0,1 0 0,40-3 0,-33 6 0,55-13 0,-55 8 0,55-4 0,-2 11 0,-58 2 0,1-1 0,-1-2 0,0-1 0,38-8 0,-28 2 0,-1 2 0,1 1 0,40 0 0,118 7 0,-87 2 0,581-3 0,-655 2 0,-1 1 0,41 9 0,7 2 0,-41-8 0,-1 2 0,74 26 0,74 41 0,-115-44 0,-31-10 0,0 2 0,-2 1 0,-1 3 0,0 1 0,34 33 0,-15-12 0,5-3 0,-37-27 0,0 0 0,-2 2 0,22 24 0,33 37 0,-50-53 0,0 1 0,-2 1 0,-1 2 0,-1 0 0,27 52 0,28 52 0,-19-35 0,-31-37 0,-21-44 0,21 39 0,54 77-1365,-64-104-5461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14:41.802"/>
    </inkml:context>
    <inkml:brush xml:id="br0">
      <inkml:brushProperty name="width" value="0.2" units="cm"/>
      <inkml:brushProperty name="height" value="0.2" units="cm"/>
      <inkml:brushProperty name="color" value="#FFC114"/>
    </inkml:brush>
  </inkml:definitions>
  <inkml:trace contextRef="#ctx0" brushRef="#br0">29 1213 24575,'-3'-2'0,"0"-1"0,1 0 0,-1 0 0,1-1 0,0 1 0,0 0 0,0-1 0,0 1 0,1-1 0,-1 0 0,1 0 0,0 1 0,0-1 0,0 0 0,1 0 0,-1 0 0,1 0 0,0 0 0,0 0 0,1 0 0,-1 0 0,1 0 0,-1 0 0,1 1 0,1-1 0,-1 0 0,0 0 0,1 1 0,2-5 0,0 1 0,0 1 0,0 0 0,0 0 0,1 1 0,-1-1 0,1 1 0,1 0 0,-1 0 0,1 1 0,0-1 0,0 1 0,0 1 0,0-1 0,1 1 0,7-3 0,44-10 0,-39 12 0,0-1 0,0-1 0,-1 0 0,0-2 0,-1 0 0,30-18 0,-20 6 0,1 1 0,0 1 0,1 1 0,1 2 0,61-22 0,-50 26 0,-18 5 0,0 0 0,-1-1 0,1-2 0,-1 0 0,35-21 0,92-55 0,-123 72 0,29-14 0,1 2 0,101-30 0,-134 47 0,0-2 0,0 0 0,-2-2 0,1 0 0,-1-2 0,29-23 0,-20 14 0,60-33 0,-76 50 0,0 1 0,1 1 0,0 0 0,-1 1 0,1 0 0,1 1 0,-1 1 0,25 1 0,-14 0 0,42-6 0,18-8 0,1 4 0,96 2 0,-134 6 0,82-15 0,-17 2 0,-86 10 0,-1 0 0,1-2 0,43-17 0,-39 13 0,60-14 0,2 4 0,-63 12 0,0 2 0,57-6 0,-17 11 0,-32 2 0,0-2 0,52-10 0,192-37 0,-244 43 0,41 0 0,-49 4 0,0-1 0,55-11 0,-50 5 0,0 2 0,1 2 0,39-1 0,113 7 0,-85 1 0,2008 0 48,-1140-3-1461,-937 1-5413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14:41.803"/>
    </inkml:context>
    <inkml:brush xml:id="br0">
      <inkml:brushProperty name="width" value="0.2" units="cm"/>
      <inkml:brushProperty name="height" value="0.2" units="cm"/>
      <inkml:brushProperty name="color" value="#FFC114"/>
    </inkml:brush>
  </inkml:definitions>
  <inkml:trace contextRef="#ctx0" brushRef="#br0">1 2 24575,'88'-2'0,"105"5"0,-82 15 0,6 1 0,30 2 0,-93-11 0,65 3 0,-66-9 0,0 2 0,98 25 0,98 49 0,-128-29 0,-77-31 0,71 24 0,-17-7 0,-20-5 0,20-7 0,-69-19 0,0 1 0,33 13 0,-27-9 0,0-1 0,1-1 0,0-2 0,48 3 0,-1 0 0,22 3 0,179-1 0,-272-12 0,-1 1 0,1 0 0,-1 1 0,1 0 0,-1 1 0,0 0 0,15 6 0,1 3 0,42 28 0,-50-30 0,38 15 0,17 9 0,-49-19 0,1-1 0,0-2 0,0 0 0,1-2 0,1-1 0,0-1 0,0-1 0,30 2 0,65 10 0,-63-8 0,69 2 0,-94-10 0,1 2 0,-1 2 0,0 1 0,58 21 0,-59-20 0,1-2 0,1-1 0,-1-2 0,1-1 0,38-2 0,-27-1 0,0 3 0,50 8 0,-10 4 0,-49-10 0,-1 2 0,0 2 0,53 18 0,-58-16 0,-1-1 0,1-2 0,53 6 0,-75-13 0,26 7 0,57 18 0,8 2 0,-12-4 0,-57-15 0,0-1 0,0-1 0,41 2 0,-33-7 0,-3-1 0,1 2 0,37 7 0,-25 0 0,-24-6 0,-1 1 0,0 2 0,35 13 0,-15-3 0,62 14 0,-58-18 0,48 20 0,-57-16 0,1-1 0,0-2 0,1-1 0,81 12 0,-83-20 0,-1 2 0,0 2 0,51 19 0,-90-28 0,119 32 0,-81-24 0,0 2 0,0 2 0,68 32 0,-85-35 0,0 0 0,1-1 0,0-2 0,1 0 0,-1-1 0,28 2 0,-49-7 0,29 6 0,-1 2 0,37 14 0,-36-12 0,58 13 0,-69-18 0,0 0 0,0 1 0,0 1 0,-1 1 0,0 1 0,0 0 0,22 16 0,-18-13 0,0 0 0,1-2 0,0-1 0,39 11 0,99 14 0,-85-17 0,-49-10 0,0-2 0,48 5 0,-15-7 0,-1 2 0,1 2 0,61 17 0,-56-10 0,1-2 0,1-3 0,-1-3 0,94-4 0,-101 1 0,0 3 0,88 19 0,-32-4 0,190 45 0,-200-39 0,200 25 0,-192-40 0,0 6 0,-1 4 0,137 47 0,-186-46 0,117 63 0,-116-53 0,90 34 0,-35-30 0,-67-22 0,1 2 0,76 37 0,-31-9 0,166 53 0,-188-72 0,76 20 0,232 41 0,-10 11 0,-263-64 0,2-4 0,127 16 0,-113-30 0,157 13 0,-187-21 0,1 4 0,113 30 0,-113-20 0,198 17 0,-55-15 0,-132-13 0,1-4 0,123-8 0,-75-2 0,850 3 0,-989-1 0,0-1 0,-1 0 0,1-2 0,-1 0 0,1-2 0,-1 0 0,-1 0 0,26-14 0,32-8 0,-53 21 0,0-1 0,22-12 0,-10 5 0,1 0 0,59-15 0,-58 20 0,0-2 0,49-24 0,-47 16 0,2 1 0,0-2 0,-2-2 0,68-54 0,-95 67 0,1 2 0,0-1 0,0 2 0,1-1 0,23-8 0,70-19 0,-74 25 0,1 0 0,37-19 0,47-25 0,-68 33 0,-1-2 0,0-2 0,48-36 0,-78 48 0,0 0 0,0 0 0,-1-2 0,0 0 0,14-18 0,0-1 0,50-45 0,-56 57 0,-1 0 0,-1-2 0,-1-1 0,28-41 0,9-49 0,-44 84 0,1-1 0,1 2 0,32-44 0,-40 61 0,0-1 0,-1 0 0,-1 0 0,-1-1 0,0 0 0,-1 0 0,6-25 0,-5 15 0,16-37 0,-3 21 0,-7 10 0,2 0 0,1 1 0,1 1 0,2 0 0,40-49 0,53-54 0,-59 71 0,17-23 0,112-215 0,-158 258 0,-5 14 0,1 0 0,38-40 0,-9 11 0,-22 26-1365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09:14:41.804"/>
    </inkml:context>
    <inkml:brush xml:id="br0">
      <inkml:brushProperty name="width" value="0.2" units="cm"/>
      <inkml:brushProperty name="height" value="0.4" units="cm"/>
      <inkml:brushProperty name="color" value="#FF2500"/>
      <inkml:brushProperty name="tip" value="rectangle"/>
      <inkml:brushProperty name="rasterOp" value="maskPen"/>
      <inkml:brushProperty name="ignorePressure" value="1"/>
    </inkml:brush>
  </inkml:definitions>
  <inkml:trace contextRef="#ctx0" brushRef="#br0">289 1,'-3'0,"0"0,0 0,-1 1,1-1,0 1,0 0,0 0,1 0,-1 0,0 1,0-1,1 1,-1 0,0 0,1 0,0 0,-1 0,1 0,0 0,0 1,0-1,1 1,-1 0,-1 4,-3 7,0 0,1 0,1 1,-2 14,0-2,-1 6,2 0,-1 34,5-44,0-1,-2 1,0-1,-2 0,0 0,-14 34,-13 14,-28 52,53-109,1 1,0 0,1 0,1 0,0 1,1-1,0 1,-1 19,2 18,5 55,0-34,-2-60,0 1,0-1,2 0,0 0,0 0,1 0,1-1,0 1,0-1,2 0,-1-1,1 0,1 0,0 0,1-1,0 0,0-1,1 0,0 0,1-1,20 12,13 9,47 27,33 21,-112-70,-1 1,1 0,-1 1,0 0,-1 1,11 12,1 1,0-4,46 33,2 1,-69-52,-1-1,1 0,0 1,-1-1,1 1,-1-1,1 1,-1-1,1 1,-1-1,1 1,-1-1,1 1,-1-1,0 1,1 0,-1-1,0 1,1 0,-1-1,0 1,0 0,0 0,0-1,0 1,0 0,0-1,0 1,0 0,0 0,0-1,0 1,0 0,-1-1,1 1,0 0,0-1,-1 1,1 0,0-1,-1 1,1-1,-1 1,1-1,-1 1,1-1,-1 1,1-1,-1 1,0-1,1 0,-1 1,0-1,1 0,-1 1,0-1,1 0,-1 0,0 0,0 0,0 0,-9 3,1-1,-1 0,-13 0,23-2,-23 3,1-2,-1-1,1 0,0-2,-44-8,58 8,1 0,0-1,0 0,0 0,0 0,1-1,-1 0,1 0,0-1,0 1,1-1,-1-1,1 1,0-1,0 0,1 0,0 0,0-1,0 0,1 1,-4-13,-19-51,14 42,2-1,1 0,1-1,-5-39,8-303,8 200,-4 81,3-106,-1 189,0 0,0 0,1 1,0-1,0 0,1 0,0 1,0 0,1 0,0 0,0 0,1 0,0 1,0 0,0 0,1 0,0 0,8-5,-1 3,0 0,1 1,-1 0,1 2,1-1,-1 2,1 0,26-4,-35 7,-1 0,1 0,0 1,-1 0,1 0,0 1,0-1,-1 1,1 0,-1 1,1-1,6 4,-8-3,-1 0,1 1,-1-1,0 1,0 0,0 0,0 0,0 0,-1 0,1 1,-1-1,0 1,0 0,0-1,0 1,-1 0,0 0,2 5,4 32,-2 1,-1 0,-2 0,-5 56,2-40,-8 520,9-568,1 0,0 0,4 19,-5-27,1-1,-1 1,1-1,0 1,-1 0,1-1,0 1,0-1,0 0,0 1,0-1,0 0,3 3,-3-4,0 0,0 1,0-1,0 0,0 1,0-1,0 0,0 0,0 0,0 0,0 0,0 0,0 0,0 0,0-1,0 1,0 0,0 0,0-1,0 1,0-1,0 1,0-1,0 1,1-2,1 0,-1-1,1 1,0-1,-1 0,0 0,1 0,-1 0,0 0,-1 0,1 0,1-4,13-43,-16 50,11-50,-2 1,-2-2,1-53,-10-158,0 158,2-7,-4-92,3 196,0 0,0 0,-1 0,0 0,0 0,-1 0,0 1,0-1,-1 1,1 0,-1 0,-1 0,-4-5,0 3,1 0,-1 0,0 1,-1 1,1-1,-1 2,-18-8,10 5,-1 2,0 0,-1 1,1 1,-1 1,0 1,0 0,0 2,-21 1,38 0,6-1,16 0,49-1,-10 0,435 0,-468-1,0-1,0 0,30-9,-26 5,54-6,-54 11,0 1,1 1,-1 2,48 8,-68-8,0 0,-1 1,1 0,-1 0,0 1,0 0,0 0,0 1,-1 0,0 0,0 1,0 0,-1 0,0 1,0 0,0 0,-1 0,0 1,6 12,-5-2,0 0,-1 0,-1 0,-1 0,0 1,-1 20,7 44,9 56,1 5,-10-97,21 63,-23-87,-1-1,-1 2,-1-1,-1 1,-1-1,-1 1,-1 0,-3 24,-1-15,-2 0,-2 0,0-1,-2 0,-16 33,14-43,0 0,-2 0,-22 26,3-3,24-32,-1 1,0-1,-1-1,-17 16,22-24,0 1,0-1,0-1,-1 1,0-1,0 0,0 0,0-1,0 0,0 0,-1-1,-7 1,-78 2,-99-7,40-1,127 4,0-1,0-1,-41-9,57 9,0-1,1 0,-1 0,1 0,0-1,0-1,0 1,1-1,-1-1,1 1,1-1,-1 0,-9-12,2 0,-1 0,-1 0,-1 2,0 0,-1 1,-40-25,49 33,0 1,0-1,0-1,1 0,0 0,0 0,1-1,0 0,1-1,0 1,-5-13,-5-14,-22-69,35 93,-7-20,3-1,0 0,-2-57,8-100,2 129,-1 51,0-1,1 0,1 1,-1-1,2 1,5-17,-6 23,0 0,0 0,0 0,0 0,1 0,0 1,0-1,0 1,0 0,0 0,1 0,-1 0,1 1,0 0,0-1,0 1,0 0,7-2,11-1,0 1,0 1,1 0,28 2,23-3,324-49,-358 45,60-2,-87 9,1 1,-1 0,1 1,-1 1,1 0,-1 1,0 0,16 7,-23-7,-1 1,1-1,-1 1,0 0,0 0,0 1,0 0,-1-1,0 2,0-1,0 0,-1 1,1 0,-1 0,-1 0,1 0,-1 0,0 0,-1 1,1-1,0 7,1 18,0-1,-3 1,-2 38,1-43,-1 8,2-3,-9 52,7-73,0 0,-1 0,0 0,-1 0,0 0,0-1,-1 0,-1 0,-6 9,-17 14,-1-1,-1-1,-53 38,21-18,48-39,0-1,-1 0,0-1,-1-1,0 0,0-1,-1-1,-33 7,5-5,0-2,-63 1,93-7,-39 2,-55-6,105 3,0 0,0 0,0-1,-1 1,1-1,1 0,-1 0,0-1,0 1,1-1,0 0,-1-1,1 1,0-1,0 1,1-1,-1 0,1-1,0 1,0-1,1 1,-1-1,1 0,0 0,0 0,-2-9,-1-11,0 1,2-1,1 0,1-34,1 47,-1-8,8-222,-7 235,1 1,0 0,0 0,0 0,1 0,0 0,0 0,1 0,0 0,0 1,0 0,0-1,6-5,-5 8,1-1,-1 1,1-1,-1 2,1-1,0 0,0 1,0 0,1 0,-1 0,0 1,1 0,-1 0,11 0,25-2,-1 1,51 6,-74-2,1 0,0 1,-1 1,0 1,0 1,0 0,24 13,-35-15,-1 0,1 0,-1 1,1 0,-1 0,-1 0,1 0,-1 1,0 0,0 0,-1 0,1 0,-1 1,-1-1,1 1,2 12,-2-6,-1 0,-1 1,0-1,0 1,-1-1,-1 1,-5 26,4-34,0-1,0 1,-1-1,1 1,-1-1,-1 0,1 0,-1 0,0 0,0-1,0 0,0 0,-1 0,0 0,0 0,0-1,0 0,0 0,-8 2,-11 5,-1-1,0-1,-28 6,-7-2,0-2,0-2,-1-3,-95-5,152 0,-1 0,1-1,0 1,0-1,0 0,0 0,0-1,0 1,0-1,0 0,0 0,1 0,-1 0,1-1,0 0,-4-3,4 2,0-1,0 1,0-1,1 0,0 1,0-1,1 0,-1 0,1 0,0-1,0 1,0-7,-1-39,8-83,-2 59,-3 62,0 0,1 0,0 0,1 0,0 0,1 0,1 1,0 0,8-15,-8 20,0-1,0 1,1 0,0 0,0 1,1 0,0 0,0 0,0 1,1 0,-1 0,1 1,0 0,14-5,1 3,-1 0,1 2,0 0,35 0,98 7,-86 0,-61-3,-1 0,1 0,0 2,-1-1,1 1,-1 0,14 6,-18-7,-1 1,0 0,0 0,-1 1,1-1,0 0,-1 1,1 0,-1 0,0 0,0 0,0 0,0 0,-1 0,1 0,-1 1,0-1,0 1,0-1,0 1,0 4,2 14,-1 0,0 0,-2 0,-4 31,3-44,0 0,0-1,-1 1,-1-1,1 0,-1 0,-1 0,0 0,0 0,0-1,-1 0,0 0,0 0,-8 8,-1-4,-1-1,0 0,0-1,-1 0,0-1,0-1,-1-1,0 0,0-1,-1-1,-24 2,-20 0,-119-4,162-3,10 1,0 0,0-1,0 0,0 0,-14-6,20 6,0 0,0 0,0-1,1 0,-1 1,0-1,1 0,0 0,-1-1,1 1,0 0,0-1,0 1,1-1,-1 0,0 1,1-1,0 0,-2-5,-1-9,0 1,1-1,1 0,-1-29,8-73,0 42,-5 70,0-1,1 0,0 0,0 0,1 1,0-1,3-8,-3 12,0 1,0 0,0 0,0 0,0 1,1-1,-1 1,1-1,0 1,0 0,0 0,0 0,0 0,0 0,0 1,0-1,1 1,4-1,13-3,1 0,0 2,0 1,27 0,90 9,-83 1,66 19,-111-24,0 0,0 0,-1 1,1 0,-1 0,0 2,-1-1,1 1,-1 0,0 1,0 0,-1 1,0-1,0 2,-1-1,0 1,-1 0,0 0,0 1,-1 0,0 0,-1 0,0 1,0-1,3 21,3 14,27 77,-28-98,-2 1,0 0,-2 1,4 43,-9-61,1 0,-1 0,0 0,-1 1,0-1,0 0,-1 0,0 0,0 0,-1-1,0 1,-1-1,1 1,-1-1,-1 0,1 0,-1-1,-11 12,9-13,0 0,-1-1,0 1,1-2,-1 1,-1-1,1 0,0 0,-1-1,0-1,-13 2,-14-1,-53-2,60-1,6 0,10 2,1-2,-1 1,0-2,-18-4,27 6,1-2,0 1,0 0,0-1,0 1,0-1,0 0,0 0,0 0,1 0,-1-1,1 1,-1-1,1 1,0-1,0 0,0 0,1 0,-1 0,1 0,-2-5,-2-9,1 0,1-1,1 1,-1-30,8-75,-1 49,-4 40,0 18,0-1,1 1,0-1,8-28,-8 40,0 0,0 1,1-1,0 1,0-1,0 1,0 0,0 0,0-1,1 2,0-1,0 0,0 0,0 1,0 0,0 0,0-1,1 2,-1-1,1 0,0 1,-1 0,1 0,5-1,19-2,1 2,-1 1,0 2,0 0,31 6,-52-5,1-1,-1 1,0 0,0 1,0 0,0 0,0 1,0-1,-1 1,0 1,0-1,0 1,0 0,-1 1,0-1,0 1,0 0,-1 0,5 9,5 12,-2 0,0 1,12 47,7 17,-16-59,-2 1,-2 0,10 45,-19-65,0 1,-1-1,0 0,-1 0,-1 1,0-1,-1 0,-1 0,0 0,-1 0,-7 17,9-27,0 0,0 0,-1 0,0 0,1 0,-2 0,1-1,0 1,-1-1,1 0,-1 0,0-1,0 1,0-1,0 1,0-1,-1-1,1 1,-1-1,1 1,-6 0,-10 1,0-1,0-1,-34-2,35 0,12 2,0-2,-1 1,1-1,0 0,0-1,0 0,0 0,0 0,-11-6,14 5,-1-1,1 1,-1-1,1 0,0 0,1 0,-1-1,1 1,0-1,0 0,0 0,0 0,-1-6,-11-28,1-1,3-1,1 0,-9-82,18 108,-5-90,6 91,0 0,1-1,1 1,1 0,3-14,-3 23,-1-1,1 1,0 0,0 1,0-1,0 0,1 1,0 0,0 0,0 0,1 0,-1 1,1 0,0 0,0 0,0 0,0 1,0 0,7-2,9-3,0 2,0 0,34-2,21 2,102 7,-74 1,-93-3,0 0,0 1,0 1,0-1,0 2,17 5,-24-6,0 0,0 0,0 0,-1 0,1 0,-1 1,0 0,1 0,-1 0,-1 0,1 0,0 0,-1 1,0-1,1 1,-1 0,-1 0,1 0,0 0,0 6,2 5,-1 0,-1 1,0 0,-1-1,-1 1,0 0,-5 24,4-33,0-1,0 0,-1 0,0 0,0 0,-1 0,0 0,0-1,0 1,0-1,-1 0,0 0,0 0,-1 0,1-1,-1 0,0 0,0 0,0 0,0-1,-9 4,-2-2,0 0,0-1,-1-1,1 0,-1-1,-25 0,-103-11,137 8,-1 0,1-1,0 1,-1-2,1 1,0-1,1 0,-1-1,0 0,-12-8,15 7,0 1,0-1,1-1,0 1,0 0,0-1,0 0,1 0,0 0,0-1,1 1,0-1,-3-10,1 0,1 1,0-1,1 0,1 0,0 0,1 0,1 1,1-1,4-18,4 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09:01:51.096"/>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128 1,'-21'0,"-30"0,-4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14:41.797"/>
    </inkml:context>
    <inkml:brush xml:id="br0">
      <inkml:brushProperty name="width" value="0.2" units="cm"/>
      <inkml:brushProperty name="height" value="0.2" units="cm"/>
      <inkml:brushProperty name="color" value="#FFC114"/>
    </inkml:brush>
  </inkml:definitions>
  <inkml:trace contextRef="#ctx0" brushRef="#br0">0 124 24575,'1'3'0,"0"0"0,0-1 0,0 1 0,1-1 0,-1 1 0,1-1 0,-1 0 0,1 1 0,0-1 0,0 0 0,0 0 0,0 0 0,0 0 0,0-1 0,0 1 0,1-1 0,-1 1 0,4 1 0,4 4 0,2 2 0,-1-1 0,1 0 0,0 0 0,1-2 0,0 1 0,0-2 0,0 0 0,1 0 0,0-1 0,-1-1 0,2 0 0,24 1 0,-14-3 0,0-2 0,-1 0 0,1-2 0,0-1 0,-1 0 0,0-2 0,0-1 0,-1-1 0,27-13 0,25-8 0,-46 19 0,-1-2 0,0 0 0,45-28 0,-58 28 0,1 2 0,0 0 0,1 1 0,0 0 0,0 1 0,1 2 0,0-1 0,0 2 0,0 0 0,36-3 0,252 7 0,-139 4 0,-110-3 0,144 4 0,-162-1 0,-1 2 0,1 1 0,44 14 0,263 72 0,-179-66 0,-125-22 0,0 1 0,-1 3 0,68 21 0,-51-10 0,1-2 0,91 14 0,-15-20 0,-104-10 0,0 0 0,-1 2 0,1 2 0,-1 1 0,40 12 0,-37-6 0,-1-3 0,2-1 0,-1-1 0,55 4 0,137-8 0,-185-3 0,-5-3 0,1-1 0,42-10 0,-38 6 0,51-4 0,39 10 0,-85 3 0,0-1 0,1-3 0,51-10 0,-41 4 0,1 2 0,80 1 0,-18 2 0,-86-1 0,0 0 0,0-2 0,39-15 0,-38 12 0,-1 1 0,61-9 0,-87 18 0,268-29 0,-210 21 0,-29 5 0,1-2 0,39-11 0,-44 8 0,0 1 0,0 2 0,48-2 0,100 8 0,-79 2 0,-37-2 0,105-3 0,-147 0 0,0-1 0,0-1 0,0 0 0,-1-2 0,31-12 0,-26 8 0,-1 2 0,2 0 0,-1 2 0,1 0 0,48-2 0,140 9 0,-95 2 0,619-3 0,-708 2 0,-1 2 0,0 1 0,0 1 0,0 2 0,-1 0 0,41 19 0,-29-11 0,85 20 0,-91-28 0,-1 1 0,63 27 0,-69-27 0,-1 0 0,2-2 0,47 6 0,26 5 0,86 29 0,-66-30 0,-10-2 0,-60-7 0,0-2 0,59 0 0,-3-1 0,-73-1 0,1 3 0,66 20 0,-67-16 0,1-1 0,59 7 0,281-11 0,-204-9 0,-55 5 0,129-5 0,-227 0 41,-1-1-1,26-7 1,5-3-1528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09:01:39.087"/>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09:01:51.096"/>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130 1,'-21'0,"-31"0,-4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08:17.812"/>
    </inkml:context>
    <inkml:brush xml:id="br0">
      <inkml:brushProperty name="width" value="0.2" units="cm"/>
      <inkml:brushProperty name="height" value="0.2" units="cm"/>
      <inkml:brushProperty name="color" value="#FFC114"/>
    </inkml:brush>
  </inkml:definitions>
  <inkml:trace contextRef="#ctx0" brushRef="#br0">171 1 24575,'-3'0'0,"0"1"0,0 0 0,0-1 0,0 1 0,0 1 0,0-1 0,1 0 0,-1 1 0,0-1 0,1 1 0,-1 0 0,1 0 0,0 0 0,-1 0 0,1 0 0,0 0 0,0 1 0,1-1 0,-1 1 0,-2 4 0,-4 6 0,1 0 0,-8 25 0,4-6 0,2 0 0,2 0 0,1 1 0,-3 59 0,10 139 0,2-98 0,-1-106 0,2 0 0,0 0 0,2 0 0,0-1 0,13 31 0,-8-28 0,-2 1 0,-2 0 0,7 53 0,-12 272 0,-5-168 0,5-119 0,0-39 0,-1 0 0,-2 0 0,0 1 0,-10 45 0,7-64 0,-1 0 0,0 1 0,-1-2 0,0 1 0,0-1 0,-13 16 0,10-16 0,1 1 0,1 1 0,0-1 0,-10 25 0,11-17 0,1 0 0,1 0 0,1 1 0,-1 34 0,7 84 0,1-50 0,-2 790 0,-3-464 0,2-389 0,2 0 0,0 0 0,10 29 0,-6-25 0,5 54 0,-10-61 0,14 139 0,-12-139 0,1-1 0,2 0 0,0-1 0,0 0 0,18 31 0,-16-32 0,0 0 0,-2 0 0,0 1 0,-1 0 0,-1 0 0,-1 1 0,3 34 0,-8 152 0,-2-99 0,3 375-1365,0-449-5461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08:22.146"/>
    </inkml:context>
    <inkml:brush xml:id="br0">
      <inkml:brushProperty name="width" value="0.2" units="cm"/>
      <inkml:brushProperty name="height" value="0.2" units="cm"/>
      <inkml:brushProperty name="color" value="#FFC114"/>
    </inkml:brush>
  </inkml:definitions>
  <inkml:trace contextRef="#ctx0" brushRef="#br0">88 1 24575,'0'609'0,"0"-597"0,-1 1 0,0-1 0,0 0 0,-1 0 0,-1-1 0,0 1 0,-1 0 0,0-1 0,-1 0 0,-12 21 0,9-16 0,1 1 0,0 0 0,2 1 0,0-1 0,0 1 0,2 0 0,0 0 0,1 0 0,1 0 0,1 0 0,1 0 0,0 0 0,1 1 0,1-2 0,1 1 0,0 0 0,11 26 0,-8-31 0,0 0 0,1 0 0,18 23 0,2 3 0,-19-26 0,-1 1 0,0-1 0,-1 2 0,-1-1 0,0 1 0,0-1 0,-2 2 0,0-1 0,-1 0 0,0 1 0,0 18 0,-3 295 0,-3-133 0,1-93 0,5 112 0,-1-201 0,1 0 0,1-1 0,0 1 0,0-1 0,1 0 0,11 19 0,-8-17 0,-1 1 0,0-1 0,-2 1 0,5 20 0,5 57 0,20 90 0,-20-120 0,7 72 0,-21-130 0,8 42 0,21 66 0,-18-76 0,-2 0 0,-2 0 0,5 55 0,-11 305 0,-5-185 0,3 832 0,-2-1009 0,-1 0 0,-12 49 0,7-43 0,-4 46 0,11-59 0,1-16 0,0 1 0,-1-1 0,0 0 0,-1 0 0,-1-1 0,0 1 0,0 0 0,-9 18 0,2-11 0,1 1 0,1 0 0,0 1 0,2-1 0,0 1 0,1 1 0,2-1 0,0 1 0,0 39 0,3-35 0,1-1 0,-1 0 0,-1 0 0,-2 0 0,0 0 0,-13 43 0,3-31 0,3-10 0,1 0 0,1 0 0,-5 40 0,-7 41 0,12-74 0,-7 68 0,11-56 0,-12 48 0,7-48 0,-2 49 0,9 99-229,3-147-907,-1-12-5690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08:26.126"/>
    </inkml:context>
    <inkml:brush xml:id="br0">
      <inkml:brushProperty name="width" value="0.2" units="cm"/>
      <inkml:brushProperty name="height" value="0.2" units="cm"/>
      <inkml:brushProperty name="color" value="#FFC114"/>
    </inkml:brush>
  </inkml:definitions>
  <inkml:trace contextRef="#ctx0" brushRef="#br0">49 0 24575,'0'690'0,"-3"-645"0,-15 83 0,-1 17 0,16 291 0,5-224 0,-2 3660 0,0-3860-273,0 0 0,-1-1 0,-1 1 0,-2 12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09:37.500"/>
    </inkml:context>
    <inkml:brush xml:id="br0">
      <inkml:brushProperty name="width" value="0.2" units="cm"/>
      <inkml:brushProperty name="height" value="0.2" units="cm"/>
      <inkml:brushProperty name="color" value="#FFC114"/>
    </inkml:brush>
  </inkml:definitions>
  <inkml:trace contextRef="#ctx0" brushRef="#br0">1 1 24575,'5'6'0,"1"0"0,-1 1 0,-1 0 0,1 0 0,-1 1 0,4 10 0,11 18 0,49 77 0,82 124 0,-128-210 0,26 25 0,-28-31 0,0 1 0,19 29 0,-2 6 0,-6-8 0,47 57 0,-48-69 0,0 1 0,-3 1 0,42 81 0,-59-100 0,0 0 0,2-1 0,0 0 0,1-1 0,1 0 0,0-1 0,1-1 0,23 19 0,-10-9 0,-1 1 0,30 39 0,6 7 0,158 199 0,-176-211 0,-29-42 0,36 32 0,8 10 0,77 101 0,-62-74 0,16 20 0,-41-43 0,114 111 0,-48-56 0,-92-94 0,69 72 0,-79-86 0,0-1 0,0 0 0,1-1 0,1 0 0,23 10 0,-22-12 0,1 0 0,0-2 0,0 0 0,0-2 0,1 1 0,0-2 0,20 1 0,-4 0 0,0 1 0,-1 1 0,52 18 0,-48-13 0,0-1 0,57 6 0,59-12 0,-18-2 0,-119 0 0,0 2 0,0 0 0,0 0 0,-1 2 0,29 12 0,-28-10 0,0-1 0,1-1 0,0-1 0,29 6 0,74-5 0,-83-5 0,0 0 0,48 10 0,-26 1 0,0 3 0,91 36 0,-124-42 0,45 11 0,-8-3 0,-35-10 0,1-1 0,0-1 0,38 1 0,-30-3 0,53 10 0,-35 0 0,343 90 0,-322-77 0,2-4 0,0-3 0,1-3 0,1-4 0,153 3 0,-214-16 0,1 2 0,0 0 0,0 0 0,40 10 0,36 9 0,7 2 0,28 5 0,-59-15 0,-10-1 0,-1-4 0,118 0 0,-145-5 0,-1 1 0,47 10 0,29 3 0,-1-10 0,-55-5 0,87 14 0,-65-3 0,128 4 0,79-17 0,-103-2 0,-162 4 0,-1 0 0,1 1 0,-1 1 0,0 0 0,0 2 0,0 0 0,0 0 0,-1 2 0,0 0 0,0 1 0,19 13 0,-19-13 0,1 1 0,0-2 0,1 0 0,0-1 0,0-1 0,0-1 0,0 0 0,27 1 0,17-2 0,74-5 0,-49-1 0,-46 2 0,0 2 0,0 2 0,0 1 0,0 2 0,64 18 0,-54-10 0,0-3 0,98 8 0,-133-17 0,199 38 0,-107-17 0,350 99 0,-334-85 0,-109-33 0,0 1 0,0 0 0,-1 1 0,0 1 0,0 0 0,-1 1 0,0 1 0,0 0 0,-1 0 0,0 1 0,20 22 0,-26-24 0,1-1 0,0 0 0,0-1 0,1 0 0,-1 0 0,1 0 0,1-1 0,-1 0 0,1-1 0,0 0 0,17 6 0,6-2 0,0 0 0,41 3 0,-48-9 0,-1 2 0,0 0 0,0 2 0,0 1 0,24 10 0,-14-3 0,0-2 0,1-1 0,37 7 0,12 3 0,-63-13 0,0 1 0,-1 0 0,0 1 0,27 20 0,-26-17 0,0 0 0,1-1 0,32 12 0,-21-11 0,-1 2 0,-1 1 0,0 1 0,44 34 0,-57-39 0,5 2 0,39 18 0,-38-20 0,40 24 0,-44-23 0,1-1 0,0-1 0,0-1 0,34 11 0,94 20 0,-99-30 0,-1 3 0,60 24 0,197 75 0,-256-96 0,33 10 0,124 47 0,51 28 0,-223-88 0,1-2 0,68 13 0,-69-18 0,0 2 0,0 1 0,44 19 0,-54-17 0,1-1 0,0-2 0,1 0 0,0-2 0,0-1 0,0 0 0,1-3 0,56 2 0,-30-6 0,0 3 0,57 9 0,39 8 0,-79-11 0,95 21 0,-94-13 0,1-2 0,0-5 0,1-2 0,95-3 0,437-7 0,-572 5 0,-1 2 0,55 11 0,-48-7 0,55 5 0,-5-11 0,-43-1 0,1 1 0,50 10 0,-11 0 0,0-3 0,152-6 0,-205-3 0,-8 1 0,1 2 0,-1 1 0,32 8 0,-27-5 0,52 5 0,60-12 0,-102-2 0,0 2 0,-1 2 0,1 1 0,44 10 0,-40-3 0,1-3 0,75 4 0,94-12 0,-94-1 0,-60 2 0,-31 2 0,0-2 0,1-1 0,-1-2 0,58-11 0,-53 6 0,0 2 0,-1 1 0,70 1 0,-11 0 0,-36-3 0,88-23 0,29-3 0,-102 27 0,-52 6 0,1-1 0,0-1 0,-1-1 0,1-1 0,-1-1 0,0 0 0,23-11 0,-10 3 0,1 0 0,55-11 0,21-8 0,-22 5 0,110-18 0,-153 38 0,0 3 0,86 2 0,16 0 0,-119-3 0,1-1 0,-2 0 0,1-3 0,-1 0 0,30-15 0,33-11 0,17-10 0,-69 28 0,40-13 0,-20 15 0,-38 11 0,0-1 0,26-11 0,13-6 0,0 3 0,78-14 0,-64 16 0,-10 0 0,-38 9 0,0 2 0,1 0 0,42-3 0,-35 6 0,56-13 0,-55 8 0,55-4 0,-2 11 0,-58 2 0,0-1 0,-1-2 0,1-1 0,38-8 0,-29 2 0,0 2 0,0 1 0,42 0 0,118 7 0,-87 2 0,588-3 0,-664 2 0,1 1 0,40 9 0,7 2 0,-42-8 0,0 2 0,75 26 0,74 41 0,-116-44 0,-31-10 0,-1 2 0,-1 1 0,-1 3 0,-1 1 0,35 33 0,-15-12 0,4-3 0,-36-27 0,-1 0 0,-1 2 0,22 24 0,32 37 0,-49-53 0,-1 1 0,-1 1 0,-2 2 0,-1 0 0,29 52 0,26 52 0,-18-35 0,-32-37 0,-21-44 0,22 39 0,54 77-1365,-64-104-5461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10:00.393"/>
    </inkml:context>
    <inkml:brush xml:id="br0">
      <inkml:brushProperty name="width" value="0.2" units="cm"/>
      <inkml:brushProperty name="height" value="0.2" units="cm"/>
      <inkml:brushProperty name="color" value="#FFC114"/>
    </inkml:brush>
  </inkml:definitions>
  <inkml:trace contextRef="#ctx0" brushRef="#br0">29 1213 24575,'-3'-2'0,"0"-1"0,1 0 0,-1 0 0,1-1 0,0 1 0,0 0 0,0-1 0,0 1 0,1-1 0,-1 0 0,1 0 0,0 1 0,0-1 0,0 0 0,1 0 0,-1 0 0,1 0 0,0 0 0,0 0 0,1 0 0,-1 0 0,1 0 0,0 0 0,0 1 0,0-1 0,0 0 0,1 0 0,-1 1 0,4-5 0,-2 1 0,1 1 0,0 0 0,0 0 0,1 1 0,0-1 0,0 1 0,0 0 0,1 0 0,0 1 0,0-1 0,0 1 0,0 1 0,0-1 0,1 1 0,8-3 0,44-10 0,-40 12 0,0-1 0,0-1 0,-1 0 0,0-2 0,0 0 0,29-18 0,-19 6 0,0 1 0,1 1 0,1 1 0,0 2 0,61-22 0,-49 26 0,-18 5 0,-1 0 0,0-1 0,-1-2 0,1 0 0,35-21 0,93-55 0,-125 72 0,30-14 0,1 2 0,102-30 0,-135 47 0,-1-2 0,0 0 0,-1-2 0,0 0 0,-1-2 0,30-23 0,-21 14 0,61-33 0,-76 50 0,-1 1 0,1 1 0,0 0 0,0 1 0,0 0 0,0 1 0,1 1 0,24 1 0,-13 0 0,42-6 0,18-8 0,2 4 0,96 2 0,-135 6 0,82-15 0,-16 2 0,-88 10 0,0 0 0,0-2 0,44-17 0,-39 13 0,60-14 0,2 4 0,-63 12 0,-1 2 0,58-6 0,-17 11 0,-32 2 0,0-2 0,52-10 0,195-37 0,-247 43 0,40 0 0,-48 4 0,0-1 0,54-11 0,-49 5 0,0 2 0,1 2 0,38-1 0,116 7 0,-87 1 0,2038 0 48,-1158-3-1461,-949 1-5413</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10:07.077"/>
    </inkml:context>
    <inkml:brush xml:id="br0">
      <inkml:brushProperty name="width" value="0.2" units="cm"/>
      <inkml:brushProperty name="height" value="0.2" units="cm"/>
      <inkml:brushProperty name="color" value="#FFC114"/>
    </inkml:brush>
  </inkml:definitions>
  <inkml:trace contextRef="#ctx0" brushRef="#br0">1 2 24575,'90'-2'0,"105"5"0,-82 15 0,5 1 0,31 2 0,-93-11 0,64 3 0,-66-9 0,-1 2 0,100 25 0,100 49 0,-131-29 0,-77-31 0,72 24 0,-18-7 0,-19-5 0,19-7 0,-69-19 0,-1 1 0,33 13 0,-26-9 0,-1-1 0,2-1 0,-1-2 0,50 3 0,-2 0 0,23 3 0,180-1 0,-275-12 0,0 1 0,0 0 0,-1 1 0,1 0 0,-1 1 0,1 0 0,13 6 0,3 3 0,42 28 0,-51-30 0,40 15 0,16 9 0,-50-19 0,1-1 0,0-2 0,1 0 0,1-2 0,0-1 0,0-1 0,1-1 0,29 2 0,67 10 0,-64-8 0,69 2 0,-93-10 0,-1 2 0,-1 2 0,1 1 0,58 21 0,-59-20 0,0-2 0,1-1 0,0-2 0,0-1 0,39-2 0,-27-1 0,0 3 0,51 8 0,-12 4 0,-48-10 0,-2 2 0,1 2 0,54 18 0,-61-16 0,2-1 0,-1-2 0,54 6 0,-76-13 0,27 7 0,57 18 0,8 2 0,-11-4 0,-59-15 0,0-1 0,1-1 0,41 2 0,-34-7 0,-2-1 0,0 2 0,39 7 0,-26 0 0,-26-6 0,1 1 0,-1 2 0,36 13 0,-16-3 0,64 14 0,-59-18 0,49 20 0,-59-16 0,1-1 0,1-2 0,1-1 0,82 12 0,-85-20 0,-1 2 0,1 2 0,51 19 0,-90-28 0,119 32 0,-81-24 0,0 2 0,-1 2 0,69 32 0,-85-35 0,-1 0 0,1-1 0,1-2 0,0 0 0,0-1 0,27 2 0,-50-7 0,31 6 0,-1 2 0,37 14 0,-37-12 0,59 13 0,-69-18 0,-1 0 0,0 1 0,0 1 0,0 1 0,-1 1 0,0 0 0,23 16 0,-19-13 0,0 0 0,1-2 0,1-1 0,39 11 0,100 14 0,-86-17 0,-50-10 0,1-2 0,48 5 0,-15-7 0,-1 2 0,0 2 0,63 17 0,-57-10 0,1-2 0,1-3 0,-1-3 0,96-4 0,-104 1 0,1 3 0,89 19 0,-32-4 0,191 45 0,-200-39 0,201 25 0,-194-40 0,-1 6 0,-1 4 0,140 47 0,-189-46 0,118 63 0,-117-53 0,92 34 0,-37-30 0,-67-22 0,0 2 0,79 37 0,-33-9 0,169 53 0,-191-72 0,77 20 0,235 41 0,-10 11 0,-266-64 0,1-4 0,130 16 0,-115-30 0,159 13 0,-189-21 0,0 4 0,115 30 0,-115-20 0,201 17 0,-55-15 0,-134-13 0,0-4 0,125-8 0,-76-2 0,862 3 0,-1002-1 0,-1-1 0,0 0 0,0-2 0,-1 0 0,1-2 0,-1 0 0,0 0 0,25-14 0,33-8 0,-53 21 0,-1-1 0,23-12 0,-11 5 0,1 0 0,60-15 0,-58 20 0,0-2 0,49-24 0,-47 16 0,2 1 0,-2-2 0,0-2 0,69-54 0,-97 67 0,1 2 0,0-1 0,1 2 0,-1-1 0,25-8 0,71-19 0,-75 25 0,-1 0 0,40-19 0,46-25 0,-68 33 0,-1-2 0,-1-2 0,50-36 0,-80 48 0,1 0 0,-1 0 0,-1-2 0,0 0 0,15-18 0,-1-1 0,51-45 0,-57 57 0,0 0 0,-2-2 0,-1-1 0,29-41 0,9-49 0,-45 84 0,1-1 0,1 2 0,34-44 0,-42 61 0,-1-1 0,0 0 0,-1 0 0,0-1 0,-1 0 0,-1 0 0,6-25 0,-4 15 0,15-37 0,-4 21 0,-5 10 0,1 0 0,1 1 0,2 1 0,1 0 0,41-49 0,54-54 0,-61 71 0,17-23 0,116-215 0,-162 258 0,-5 14 0,2 0 0,37-40 0,-8 11 0,-23 26-1365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09:10:44.391"/>
    </inkml:context>
    <inkml:brush xml:id="br0">
      <inkml:brushProperty name="width" value="0.2" units="cm"/>
      <inkml:brushProperty name="height" value="0.4" units="cm"/>
      <inkml:brushProperty name="color" value="#FF2500"/>
      <inkml:brushProperty name="tip" value="rectangle"/>
      <inkml:brushProperty name="rasterOp" value="maskPen"/>
      <inkml:brushProperty name="ignorePressure" value="1"/>
    </inkml:brush>
  </inkml:definitions>
  <inkml:trace contextRef="#ctx0" brushRef="#br0">293 1,'-3'0,"0"0,-1 0,1 1,0-1,0 1,0 0,0 0,0 0,0 0,1 1,-1-1,0 1,0 0,1 0,-1 0,1 0,0 0,0 0,0 0,0 1,0-1,0 1,0 0,-1 4,-3 7,0 0,1 0,1 1,-3 14,1-2,0 6,0 0,1 34,4-44,-1-1,0 1,-2-1,-1 0,0 0,-14 34,-13 14,-29 52,54-109,1 1,0 0,1 0,0 0,1 1,1-1,0 1,0 19,0 18,6 55,0-34,-2-60,0 1,1-1,0 0,1 0,0 0,1 0,1-1,0 1,1-1,0 0,1-1,0 0,1 0,0 0,1-1,0 0,1-1,0 0,0 0,1-1,20 12,14 9,48 27,31 21,-111-70,-1 1,-1 0,1 1,-1 0,-1 1,11 12,2 1,-1-4,47 33,2 1,-71-52,1-1,0 0,-1 1,1-1,0 1,-1-1,1 1,-1-1,1 1,-1-1,1 1,-1-1,1 1,-1-1,0 1,1 0,-1-1,0 1,0 0,1-1,-1 1,0 0,0-1,0 1,0 0,0 0,0-1,0 1,0 0,0 0,0-1,0 1,0 0,-1-1,1 1,0 0,0-1,-1 1,1 0,-1-1,1 1,0-1,-1 1,1-1,-1 1,0-1,1 1,-1-1,1 1,-1-1,0 0,1 1,-1-1,0 0,1 1,-1-1,0 0,1 0,-1 0,0 0,-1 0,-7 3,-1-1,0 0,-13 0,23-2,-23 3,0-2,0-1,1 0,-1-2,-44-8,60 8,-1 0,1-1,0 0,0 0,0 0,0-1,1 0,0 0,-1-1,2 1,-1-1,0-1,1 1,0-1,0 0,1 0,0 0,0-1,0 0,1 1,-4-13,-20-51,16 42,0-1,2 0,1-1,-5-39,7-303,9 200,-4 81,4-106,-3 189,1 0,1 0,-1 1,1-1,1 0,0 0,0 1,0 0,1 0,0 0,0 0,1 0,0 1,0 0,1 0,-1 0,1 0,9-5,-2 3,0 0,1 1,0 0,0 2,1-1,-1 2,1 0,27-4,-37 7,1 0,0 0,0 1,0 0,-1 0,1 1,0-1,0 1,-1 0,1 1,0-1,6 4,-8-3,-1 0,1 1,-1-1,0 1,1 0,-1 0,-1 0,1 0,0 0,-1 1,1-1,-1 1,0 0,0-1,-1 1,1 0,-1 0,1 5,6 32,-3 1,-1 0,-2 0,-5 56,1-40,-6 520,8-568,0 0,1 0,5 19,-6-27,0-1,1 1,0-1,-1 1,1 0,0-1,0 1,0-1,0 0,0 1,0-1,0 0,3 3,-3-4,0 0,0 1,0-1,0 0,0 1,0-1,0 0,0 0,0 0,0 0,0 0,0 0,0 0,0 0,0-1,0 1,0 0,0 0,0-1,0 1,0-1,0 1,0-1,0 1,1-2,1 0,0-1,0 1,-1-1,1 0,-1 0,0 0,0 0,0 0,0 0,0 0,1-4,13-43,-16 50,11-50,-1 0,-3 0,0-54,-8-158,-2 158,4-7,-5-92,3 196,0 0,-1 0,0 0,0 0,0 0,-1 0,0 1,0-1,-1 1,1 0,-2 0,1 0,-6-5,2 3,-1 0,0 0,0 1,-1 1,1-1,-2 2,-16-8,8 5,0 2,-1 0,1 1,-1 1,0 1,0 1,-1 0,1 2,-21 1,38 0,5-1,17 0,50-1,-10 0,442 0,-476-1,1-1,-1 0,30-9,-25 5,54-6,-55 11,1 1,0 1,-1 2,50 8,-70-8,-1 0,1 1,0 0,-1 0,0 1,1 0,-2 0,1 1,0 0,-1 0,0 1,0 0,-1 0,1 1,-2 0,1 0,-1 0,0 1,7 12,-6-2,0 0,-1 0,-1 0,-1 0,0 1,-1 20,7 44,10 56,0 5,-10-97,21 63,-23-87,0-1,-2 2,-1-1,-1 1,-1-1,-1 1,-1 0,-3 24,-2-15,-1 0,-1 0,-2-1,-1 0,-16 33,14-43,-1 0,-1 0,-22 26,3-3,23-32,0 1,0-1,-1-1,-17 16,22-24,-1 1,1-1,-1-1,1 1,-1-1,0 0,0 0,0-1,-1 0,1 0,-1-1,-7 1,-80 2,-99-7,40-1,128 4,1-1,-1-1,-40-9,57 9,0-1,0 0,1 0,-1 0,1-1,0-1,0 1,0-1,1-1,0 1,0-1,0 0,-8-12,0 0,0 0,-2 0,1 2,-2 0,0 1,-41-25,50 33,-1 1,1-1,1-1,-1 0,1 0,0 0,1-1,0 0,1-1,0 1,-6-13,-4-14,-22-69,34 93,-5-20,1-1,2 0,-4-57,9-100,2 129,-1 51,1-1,-1 0,2 1,0-1,0 1,6-17,-6 23,0 0,0 0,0 0,1 0,0 0,-1 1,1-1,1 1,-1 0,0 0,1 0,-1 0,1 1,0 0,0-1,0 1,0 0,8-2,10-1,0 1,1 1,-1 0,30 2,23-3,329-49,-363 45,60-2,-87 9,-1 1,1 0,0 1,-1 1,1 0,-1 1,1 0,15 7,-23-7,0 1,-1-1,1 1,-1 0,0 0,0 1,-1 0,1-1,-1 2,0-1,0 0,-1 1,0 0,0 0,0 0,0 0,-1 0,0 0,-1 1,1-1,0 7,1 18,0-1,-2 1,-4 38,2-43,0 8,0-3,-8 52,7-73,0 0,-1 0,0 0,-1 0,0 0,-1-1,0 0,0 0,-7 9,-18 14,0-1,-2-1,-53 38,21-18,49-39,0-1,-2 0,1-1,-1-1,0 0,-1-1,0-1,-34 7,6-5,-1-2,-63 1,93-7,-38 2,-57-6,107 3,0 0,0 0,-1-1,1 1,0-1,0 0,0 0,0-1,1 1,-1-1,1 0,-1-1,1 1,0-1,0 1,1-1,-1 0,1-1,0 1,0-1,0 1,1-1,0 0,0 0,0 0,-2-9,-2-11,2 1,0-1,2 0,1-34,1 47,0-8,6-222,-6 235,1 1,0 0,0 0,1 0,0 0,0 0,0 0,0 0,1 0,0 1,1 0,-1-1,6-5,-5 8,1-1,-1 1,1-1,0 2,-1-1,2 0,-1 1,0 0,0 0,1 0,-1 1,1 0,-1 0,11 0,25-2,0 1,51 6,-74-2,0 0,0 1,0 1,-1 1,0 1,0 0,24 13,-34-15,-2 0,1 0,0 1,-1 0,0 0,0 0,-1 0,1 1,-1 0,0 0,-1 0,0 0,0 1,0-1,0 1,2 12,-3-6,1 0,-2 1,0-1,0 1,-2-1,1 1,-6 26,4-34,0-1,0 1,-1-1,0 1,0-1,0 0,0 0,-1 0,0 0,0-1,0 0,-1 0,0 0,1 0,-1 0,-1-1,1 0,0 0,-8 2,-12 5,0-1,0-1,-29 6,-7-2,1-2,-2-2,1-3,-98-5,155 0,-1 0,1-1,0 1,0-1,0 0,0 0,-1-1,1 1,1-1,-1 0,0 0,0 0,1 0,-1-1,1 0,-4-3,4 2,0-1,0 1,1-1,-1 0,1 1,0-1,1 0,-1 0,1 0,0-1,0 1,0-7,-1-39,7-83,0 59,-4 62,0 0,1 0,0 0,1 0,1 0,0 0,0 1,1 0,9-15,-9 20,0-1,0 1,1 0,0 0,0 1,1 0,0 0,0 0,1 1,-1 0,1 0,0 1,0 0,15-5,-1 3,1 0,0 2,0 0,37 0,97 7,-85 0,-64-3,1 0,0 0,0 2,-1-1,1 1,-1 0,15 6,-20-7,0 1,1 0,-1 0,-1 1,1-1,0 0,-1 1,1 0,-1 0,0 0,0 0,0 0,0 0,0 0,-1 0,0 1,1-1,-1 1,0-1,-1 1,1 4,3 14,-2 0,-1 0,-1 0,-3 31,2-44,0 0,-1-1,0 1,0-1,-1 0,0 0,-1 0,0 0,0 0,0-1,-1 0,0 0,-1 0,-7 8,-1-4,-1-1,0 0,-1-1,1 0,-2-1,1-1,-1-1,-1 0,1-1,-1-1,-25 2,-19 0,-122-4,164-3,11 1,0 0,0-1,0 0,0 0,-15-6,21 6,1 0,-1 0,0-1,0 0,0 1,1-1,-1 0,1 0,0-1,0 1,-1 0,2-1,-1 1,0-1,0 0,1 1,-1-1,1 0,-2-5,-1-9,0 1,1-1,1 0,-1-29,8-73,0 42,-5 70,0-1,1 0,0 0,0 0,1 1,0-1,3-8,-3 12,0 1,0 0,0 0,0 0,1 1,-1-1,1 1,-1-1,1 1,0 0,0 0,0 0,0 0,1 0,-1 1,0-1,1 1,4-1,14-3,0 0,0 2,0 1,28 0,91 9,-85 1,68 19,-112-24,-1 0,0 0,-1 1,1 0,-1 0,0 2,0-1,0 1,-1 0,0 1,0 0,-1 1,0-1,0 2,-1-1,0 1,0 0,-1 0,0 1,-1 0,0 0,-1 0,0 1,0-1,3 21,3 14,28 77,-29-98,-1 1,-2 0,-1 1,4 43,-8-61,-1 0,0 0,0 0,-1 1,0-1,0 0,-1 0,0 0,0 0,-1-1,0 1,0-1,-1 1,0-1,-1 0,1 0,-1-1,-11 12,9-13,-1 0,1-1,-1 1,0-2,0 1,-1-1,1 0,-1-1,1 1,-1-2,-14 2,-13-1,-55-2,62-1,6 0,10 2,0-2,0 1,0-2,-19-4,29 6,-1-2,1 1,0 0,0-1,0 1,0-1,0 0,0 0,0 0,1 0,-1-1,1 1,-1-1,1 1,0-1,0 0,0 0,1 0,-1 0,1 0,-2-5,-2-9,1 0,1-1,0 1,1-30,7-75,-1 49,-4 40,-1 18,2-1,-1 1,2-1,6-28,-7 40,1 0,-1 1,1-1,-1 1,1-1,0 1,1 0,-1 0,1-1,-1 2,1-1,0 0,0 0,0 1,0 0,0 0,1-1,-1 2,1-1,-1 0,1 1,0 0,0 0,5-1,20-2,-1 2,1 1,0 2,-1 0,31 6,-51-5,0-1,-1 1,0 0,1 1,-1 0,0 0,-1 1,1-1,0 1,-1 1,0-1,0 1,0 0,-1 1,0-1,0 1,0 0,-1 0,5 9,5 12,-1 0,-1 1,12 47,8 17,-17-59,-2 1,-1 0,9 45,-19-65,0 1,-1-1,-1 0,0 0,0 1,-2-1,0 0,0 0,-2 0,1 0,-8 17,9-27,-1 0,1 0,-1 0,1 0,-1 0,0 0,-1-1,1 1,-1-1,1 0,-1 0,0-1,0 1,0-1,-1 1,1-1,0-1,-1 1,1-1,-1 1,-5 0,-10 1,-1-1,1-1,-35-2,37 0,10 2,1-2,-1 1,1-1,0 0,-1-1,1 0,0 0,0 0,-10-6,12 5,0-1,1 1,-1-1,1 0,0 0,0 0,1-1,-1 1,1-1,0 0,0 0,1 0,-3-6,-10-28,1-1,2-1,2 0,-9-82,18 108,-5-90,6 91,1 0,0-1,1 1,0 0,5-14,-5 23,1-1,-1 1,1 0,0 1,1-1,-1 0,1 1,0 0,0 0,0 0,1 0,-1 1,1 0,0 0,0 0,0 0,0 1,1 0,5-2,11-3,-1 2,1 0,33-2,22 2,103 7,-74 1,-95-3,1 0,-1 1,0 0,1 1,-1 1,17 5,-24-6,0 0,0 0,0 0,-1 0,1 0,-1 1,1 0,-1 0,0 0,0 0,-1 0,1 0,0 1,-1-1,0 1,0 0,0 0,0 0,-1 0,2 6,1 5,-1 0,-1 1,0 0,-1-1,-1 1,-1 0,-3 24,3-33,0-1,-1 0,1 0,-2 0,1 0,0 0,-1 0,0-1,0 1,-1-1,0 0,0 0,0 0,0 0,-1-1,0 0,0 0,0 0,0 0,-1-1,-7 4,-3-2,-1 0,1-1,-1-1,0 0,0-1,-26 0,-103-11,137 8,1 0,-1-1,1 1,-1-2,1 1,0-1,0 0,0-1,1 0,-14-8,16 7,0 1,0-1,1-1,-1 1,1 0,0-1,1 0,-1 0,1 0,1-1,-1 1,1-1,-3-10,1 0,1 1,0-1,1 0,1 0,0 0,1 0,1 1,1-1,4-18,5 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09:08:46.58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169 1,'-3'0,"0"0,1 1,-1 0,1 0,-1-1,1 2,-1-1,1 0,-1 0,1 1,0-1,0 1,0 0,0 0,0 0,0 0,0 0,1 0,-3 4,0 0,0 1,0 0,1 0,-1 0,-2 12,-69 232,67-208,2 1,1 0,3 0,5 79,0-29,-3-84,0-1,1 1,0 0,1 0,0-1,0 1,1-1,0 0,1 0,0 0,1 0,0-1,0 0,0 0,1 0,1 0,-1-1,1 0,0 0,1-1,-1 0,1-1,11 6,-6-3,1 0,0-2,1 0,-1 0,1-1,19 3,-27-7,-1 0,1 0,0 0,0-1,0 0,0-1,0 1,0-1,0-1,0 1,-1-1,1 0,-1-1,1 1,-1-1,7-5,84-70,-84 67,0-1,-1 1,0-2,-1 0,0 0,-1-1,-1 0,0-1,-1 0,-1 0,0-1,-1 0,8-31,-12 36,0 0,-1 1,0-1,0 0,-1 0,-1 1,0-1,0 0,-1 0,0 1,-1-1,0 1,-1 0,0 0,0 0,-1 1,-1-1,1 1,-2 0,1 1,-1-1,-13-11,-14-5,1 7</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12:18.171"/>
    </inkml:context>
    <inkml:brush xml:id="br0">
      <inkml:brushProperty name="width" value="0.2" units="cm"/>
      <inkml:brushProperty name="height" value="0.2" units="cm"/>
      <inkml:brushProperty name="color" value="#FFC114"/>
    </inkml:brush>
  </inkml:definitions>
  <inkml:trace contextRef="#ctx0" brushRef="#br0">0 0 24575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13:12:31.719"/>
    </inkml:context>
    <inkml:brush xml:id="br0">
      <inkml:brushProperty name="width" value="0.2" units="cm"/>
      <inkml:brushProperty name="height" value="0.2" units="cm"/>
      <inkml:brushProperty name="color" value="#FFC114"/>
    </inkml:brush>
  </inkml:definitions>
  <inkml:trace contextRef="#ctx0" brushRef="#br0">1 84 24575,'24'-1'0,"1"-2"0,-1-1 0,0 0 0,32-12 0,21-3 0,10 4 0,168-7 0,92 24 0,-148 1 0,-34-4 0,174 5 0,-281 3 0,85 21 0,33 6 0,343-23 0,-333-14 0,-129 6 0,0 2 0,109 26 0,31 4 0,376-24 0,-353-14 0,1844 3 0,-2044-1 0,0 2 0,0 0 0,0 1 0,0 1 0,0 0 0,-1 2 0,0 0 0,0 2 0,28 12 0,114 54 0,-133-63 0,0-2 0,1 0 0,58 6 0,65-8-1365,-84-6-5461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13:12:33.379"/>
    </inkml:context>
    <inkml:brush xml:id="br0">
      <inkml:brushProperty name="width" value="0.2" units="cm"/>
      <inkml:brushProperty name="height" value="0.2" units="cm"/>
      <inkml:brushProperty name="color" value="#FFC114"/>
    </inkml:brush>
  </inkml:definitions>
  <inkml:trace contextRef="#ctx0" brushRef="#br0">147 543 24575,'0'-14'0,"0"-18"0,0-17 0,-14 0 0,-5-5 0,1-7 0,-10-7 0,0-5 0,5-4 0,6 12-8191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09:01:39.087"/>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08:17.812"/>
    </inkml:context>
    <inkml:brush xml:id="br0">
      <inkml:brushProperty name="width" value="0.2" units="cm"/>
      <inkml:brushProperty name="height" value="0.2" units="cm"/>
      <inkml:brushProperty name="color" value="#FFC114"/>
    </inkml:brush>
  </inkml:definitions>
  <inkml:trace contextRef="#ctx0" brushRef="#br0">171 1 24575,'-3'0'0,"0"1"0,0 0 0,0-1 0,0 1 0,0 1 0,0-1 0,1 0 0,-1 1 0,0-1 0,1 1 0,-1 0 0,1 0 0,0 0 0,-1 0 0,1 0 0,0 0 0,0 1 0,1-1 0,-1 1 0,-2 4 0,-4 6 0,1 0 0,-8 25 0,4-6 0,2 0 0,2 0 0,1 1 0,-3 59 0,10 139 0,2-98 0,-1-106 0,2 0 0,0 0 0,2 0 0,0-1 0,13 31 0,-8-28 0,-2 1 0,-2 0 0,7 53 0,-12 272 0,-5-168 0,5-119 0,0-39 0,-1 0 0,-2 0 0,0 1 0,-10 45 0,7-64 0,-1 0 0,0 1 0,-1-2 0,0 1 0,0-1 0,-13 16 0,10-16 0,1 1 0,1 1 0,0-1 0,-10 25 0,11-17 0,1 0 0,1 0 0,1 1 0,-1 34 0,7 84 0,1-50 0,-2 790 0,-3-464 0,2-389 0,2 0 0,0 0 0,10 29 0,-6-25 0,5 54 0,-10-61 0,14 139 0,-12-139 0,1-1 0,2 0 0,0-1 0,0 0 0,18 31 0,-16-32 0,0 0 0,-2 0 0,0 1 0,-1 0 0,-1 0 0,-1 1 0,3 34 0,-8 152 0,-2-99 0,3 375-1365,0-449-5461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08:22.146"/>
    </inkml:context>
    <inkml:brush xml:id="br0">
      <inkml:brushProperty name="width" value="0.2" units="cm"/>
      <inkml:brushProperty name="height" value="0.2" units="cm"/>
      <inkml:brushProperty name="color" value="#FFC114"/>
    </inkml:brush>
  </inkml:definitions>
  <inkml:trace contextRef="#ctx0" brushRef="#br0">88 1 24575,'0'609'0,"0"-597"0,-1 1 0,0-1 0,0 0 0,-1 0 0,-1-1 0,0 1 0,-1 0 0,0-1 0,-1 0 0,-12 21 0,9-16 0,1 1 0,0 0 0,2 1 0,0-1 0,0 1 0,2 0 0,0 0 0,1 0 0,1 0 0,1 0 0,1 0 0,0 0 0,1 1 0,1-2 0,1 1 0,0 0 0,11 26 0,-8-31 0,0 0 0,1 0 0,18 23 0,2 3 0,-19-26 0,-1 1 0,0-1 0,-1 2 0,-1-1 0,0 1 0,0-1 0,-2 2 0,0-1 0,-1 0 0,0 1 0,0 18 0,-3 295 0,-3-133 0,1-93 0,5 112 0,-1-201 0,1 0 0,1-1 0,0 1 0,0-1 0,1 0 0,11 19 0,-8-17 0,-1 1 0,0-1 0,-2 1 0,5 20 0,5 57 0,20 90 0,-20-120 0,7 72 0,-21-130 0,8 42 0,21 66 0,-18-76 0,-2 0 0,-2 0 0,5 55 0,-11 305 0,-5-185 0,3 832 0,-2-1009 0,-1 0 0,-12 49 0,7-43 0,-4 46 0,11-59 0,1-16 0,0 1 0,-1-1 0,0 0 0,-1 0 0,-1-1 0,0 1 0,0 0 0,-9 18 0,2-11 0,1 1 0,1 0 0,0 1 0,2-1 0,0 1 0,1 1 0,2-1 0,0 1 0,0 39 0,3-35 0,1-1 0,-1 0 0,-1 0 0,-2 0 0,0 0 0,-13 43 0,3-31 0,3-10 0,1 0 0,1 0 0,-5 40 0,-7 41 0,12-74 0,-7 68 0,11-56 0,-12 48 0,7-48 0,-2 49 0,9 99-229,3-147-907,-1-12-5690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08:26.126"/>
    </inkml:context>
    <inkml:brush xml:id="br0">
      <inkml:brushProperty name="width" value="0.2" units="cm"/>
      <inkml:brushProperty name="height" value="0.2" units="cm"/>
      <inkml:brushProperty name="color" value="#FFC114"/>
    </inkml:brush>
  </inkml:definitions>
  <inkml:trace contextRef="#ctx0" brushRef="#br0">49 0 24575,'0'690'0,"-3"-645"0,-15 83 0,-1 17 0,16 291 0,5-224 0,-2 3660 0,0-3860-273,0 0 0,-1-1 0,-1 1 0,-2 12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09:37.500"/>
    </inkml:context>
    <inkml:brush xml:id="br0">
      <inkml:brushProperty name="width" value="0.2" units="cm"/>
      <inkml:brushProperty name="height" value="0.2" units="cm"/>
      <inkml:brushProperty name="color" value="#FFC114"/>
    </inkml:brush>
  </inkml:definitions>
  <inkml:trace contextRef="#ctx0" brushRef="#br0">1 1 24575,'5'6'0,"1"0"0,-1 1 0,-1 0 0,1 0 0,-1 1 0,4 10 0,11 18 0,49 77 0,82 124 0,-128-210 0,26 25 0,-28-31 0,0 1 0,19 29 0,-2 6 0,-6-8 0,47 57 0,-48-69 0,0 1 0,-3 1 0,42 81 0,-59-100 0,0 0 0,2-1 0,0 0 0,1-1 0,1 0 0,0-1 0,1-1 0,23 19 0,-10-9 0,-1 1 0,30 39 0,6 7 0,158 199 0,-176-211 0,-29-42 0,36 32 0,8 10 0,77 101 0,-62-74 0,16 20 0,-41-43 0,114 111 0,-48-56 0,-92-94 0,69 72 0,-79-86 0,0-1 0,0 0 0,1-1 0,1 0 0,23 10 0,-22-12 0,1 0 0,0-2 0,0 0 0,0-2 0,1 1 0,0-2 0,20 1 0,-4 0 0,0 1 0,-1 1 0,52 18 0,-48-13 0,0-1 0,57 6 0,59-12 0,-18-2 0,-119 0 0,0 2 0,0 0 0,0 0 0,-1 2 0,29 12 0,-28-10 0,0-1 0,1-1 0,0-1 0,29 6 0,74-5 0,-83-5 0,0 0 0,48 10 0,-26 1 0,0 3 0,91 36 0,-124-42 0,45 11 0,-8-3 0,-35-10 0,1-1 0,0-1 0,38 1 0,-30-3 0,53 10 0,-35 0 0,343 90 0,-322-77 0,2-4 0,0-3 0,1-3 0,1-4 0,153 3 0,-214-16 0,1 2 0,0 0 0,0 0 0,40 10 0,36 9 0,7 2 0,28 5 0,-59-15 0,-10-1 0,-1-4 0,118 0 0,-145-5 0,-1 1 0,47 10 0,29 3 0,-1-10 0,-55-5 0,87 14 0,-65-3 0,128 4 0,79-17 0,-103-2 0,-162 4 0,-1 0 0,1 1 0,-1 1 0,0 0 0,0 2 0,0 0 0,0 0 0,-1 2 0,0 0 0,0 1 0,19 13 0,-19-13 0,1 1 0,0-2 0,1 0 0,0-1 0,0-1 0,0-1 0,0 0 0,27 1 0,17-2 0,74-5 0,-49-1 0,-46 2 0,0 2 0,0 2 0,0 1 0,0 2 0,64 18 0,-54-10 0,0-3 0,98 8 0,-133-17 0,199 38 0,-107-17 0,350 99 0,-334-85 0,-109-33 0,0 1 0,0 0 0,-1 1 0,0 1 0,0 0 0,-1 1 0,0 1 0,0 0 0,-1 0 0,0 1 0,20 22 0,-26-24 0,1-1 0,0 0 0,0-1 0,1 0 0,-1 0 0,1 0 0,1-1 0,-1 0 0,1-1 0,0 0 0,17 6 0,6-2 0,0 0 0,41 3 0,-48-9 0,-1 2 0,0 0 0,0 2 0,0 1 0,24 10 0,-14-3 0,0-2 0,1-1 0,37 7 0,12 3 0,-63-13 0,0 1 0,-1 0 0,0 1 0,27 20 0,-26-17 0,0 0 0,1-1 0,32 12 0,-21-11 0,-1 2 0,-1 1 0,0 1 0,44 34 0,-57-39 0,5 2 0,39 18 0,-38-20 0,40 24 0,-44-23 0,1-1 0,0-1 0,0-1 0,34 11 0,94 20 0,-99-30 0,-1 3 0,60 24 0,197 75 0,-256-96 0,33 10 0,124 47 0,51 28 0,-223-88 0,1-2 0,68 13 0,-69-18 0,0 2 0,0 1 0,44 19 0,-54-17 0,1-1 0,0-2 0,1 0 0,0-2 0,0-1 0,0 0 0,1-3 0,56 2 0,-30-6 0,0 3 0,57 9 0,39 8 0,-79-11 0,95 21 0,-94-13 0,1-2 0,0-5 0,1-2 0,95-3 0,437-7 0,-572 5 0,-1 2 0,55 11 0,-48-7 0,55 5 0,-5-11 0,-43-1 0,1 1 0,50 10 0,-11 0 0,0-3 0,152-6 0,-205-3 0,-8 1 0,1 2 0,-1 1 0,32 8 0,-27-5 0,52 5 0,60-12 0,-102-2 0,0 2 0,-1 2 0,1 1 0,44 10 0,-40-3 0,1-3 0,75 4 0,94-12 0,-94-1 0,-60 2 0,-31 2 0,0-2 0,1-1 0,-1-2 0,58-11 0,-53 6 0,0 2 0,-1 1 0,70 1 0,-11 0 0,-36-3 0,88-23 0,29-3 0,-102 27 0,-52 6 0,1-1 0,0-1 0,-1-1 0,1-1 0,-1-1 0,0 0 0,23-11 0,-10 3 0,1 0 0,55-11 0,21-8 0,-22 5 0,110-18 0,-153 38 0,0 3 0,86 2 0,16 0 0,-119-3 0,1-1 0,-2 0 0,1-3 0,-1 0 0,30-15 0,33-11 0,17-10 0,-69 28 0,40-13 0,-20 15 0,-38 11 0,0-1 0,26-11 0,13-6 0,0 3 0,78-14 0,-64 16 0,-10 0 0,-38 9 0,0 2 0,1 0 0,42-3 0,-35 6 0,56-13 0,-55 8 0,55-4 0,-2 11 0,-58 2 0,0-1 0,-1-2 0,1-1 0,38-8 0,-29 2 0,0 2 0,0 1 0,42 0 0,118 7 0,-87 2 0,588-3 0,-664 2 0,1 1 0,40 9 0,7 2 0,-42-8 0,0 2 0,75 26 0,74 41 0,-116-44 0,-31-10 0,-1 2 0,-1 1 0,-1 3 0,-1 1 0,35 33 0,-15-12 0,4-3 0,-36-27 0,-1 0 0,-1 2 0,22 24 0,32 37 0,-49-53 0,-1 1 0,-1 1 0,-2 2 0,-1 0 0,29 52 0,26 52 0,-18-35 0,-32-37 0,-21-44 0,22 39 0,54 77-1365,-64-104-5461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10:00.393"/>
    </inkml:context>
    <inkml:brush xml:id="br0">
      <inkml:brushProperty name="width" value="0.2" units="cm"/>
      <inkml:brushProperty name="height" value="0.2" units="cm"/>
      <inkml:brushProperty name="color" value="#FFC114"/>
    </inkml:brush>
  </inkml:definitions>
  <inkml:trace contextRef="#ctx0" brushRef="#br0">29 1213 24575,'-3'-2'0,"0"-1"0,1 0 0,-1 0 0,1-1 0,0 1 0,0 0 0,0-1 0,0 1 0,1-1 0,-1 0 0,1 0 0,0 1 0,0-1 0,0 0 0,1 0 0,-1 0 0,1 0 0,0 0 0,0 0 0,1 0 0,-1 0 0,1 0 0,0 0 0,0 1 0,0-1 0,0 0 0,1 0 0,-1 1 0,4-5 0,-2 1 0,1 1 0,0 0 0,0 0 0,1 1 0,0-1 0,0 1 0,0 0 0,1 0 0,0 1 0,0-1 0,0 1 0,0 1 0,0-1 0,1 1 0,8-3 0,44-10 0,-40 12 0,0-1 0,0-1 0,-1 0 0,0-2 0,0 0 0,29-18 0,-19 6 0,0 1 0,1 1 0,1 1 0,0 2 0,61-22 0,-49 26 0,-18 5 0,-1 0 0,0-1 0,-1-2 0,1 0 0,35-21 0,93-55 0,-125 72 0,30-14 0,1 2 0,102-30 0,-135 47 0,-1-2 0,0 0 0,-1-2 0,0 0 0,-1-2 0,30-23 0,-21 14 0,61-33 0,-76 50 0,-1 1 0,1 1 0,0 0 0,0 1 0,0 0 0,0 1 0,1 1 0,24 1 0,-13 0 0,42-6 0,18-8 0,2 4 0,96 2 0,-135 6 0,82-15 0,-16 2 0,-88 10 0,0 0 0,0-2 0,44-17 0,-39 13 0,60-14 0,2 4 0,-63 12 0,-1 2 0,58-6 0,-17 11 0,-32 2 0,0-2 0,52-10 0,195-37 0,-247 43 0,40 0 0,-48 4 0,0-1 0,54-11 0,-49 5 0,0 2 0,1 2 0,38-1 0,116 7 0,-87 1 0,2038 0 48,-1158-3-1461,-949 1-5413</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10:07.077"/>
    </inkml:context>
    <inkml:brush xml:id="br0">
      <inkml:brushProperty name="width" value="0.2" units="cm"/>
      <inkml:brushProperty name="height" value="0.2" units="cm"/>
      <inkml:brushProperty name="color" value="#FFC114"/>
    </inkml:brush>
  </inkml:definitions>
  <inkml:trace contextRef="#ctx0" brushRef="#br0">1 2 24575,'90'-2'0,"105"5"0,-82 15 0,5 1 0,31 2 0,-93-11 0,64 3 0,-66-9 0,-1 2 0,100 25 0,100 49 0,-131-29 0,-77-31 0,72 24 0,-18-7 0,-19-5 0,19-7 0,-69-19 0,-1 1 0,33 13 0,-26-9 0,-1-1 0,2-1 0,-1-2 0,50 3 0,-2 0 0,23 3 0,180-1 0,-275-12 0,0 1 0,0 0 0,-1 1 0,1 0 0,-1 1 0,1 0 0,13 6 0,3 3 0,42 28 0,-51-30 0,40 15 0,16 9 0,-50-19 0,1-1 0,0-2 0,1 0 0,1-2 0,0-1 0,0-1 0,1-1 0,29 2 0,67 10 0,-64-8 0,69 2 0,-93-10 0,-1 2 0,-1 2 0,1 1 0,58 21 0,-59-20 0,0-2 0,1-1 0,0-2 0,0-1 0,39-2 0,-27-1 0,0 3 0,51 8 0,-12 4 0,-48-10 0,-2 2 0,1 2 0,54 18 0,-61-16 0,2-1 0,-1-2 0,54 6 0,-76-13 0,27 7 0,57 18 0,8 2 0,-11-4 0,-59-15 0,0-1 0,1-1 0,41 2 0,-34-7 0,-2-1 0,0 2 0,39 7 0,-26 0 0,-26-6 0,1 1 0,-1 2 0,36 13 0,-16-3 0,64 14 0,-59-18 0,49 20 0,-59-16 0,1-1 0,1-2 0,1-1 0,82 12 0,-85-20 0,-1 2 0,1 2 0,51 19 0,-90-28 0,119 32 0,-81-24 0,0 2 0,-1 2 0,69 32 0,-85-35 0,-1 0 0,1-1 0,1-2 0,0 0 0,0-1 0,27 2 0,-50-7 0,31 6 0,-1 2 0,37 14 0,-37-12 0,59 13 0,-69-18 0,-1 0 0,0 1 0,0 1 0,0 1 0,-1 1 0,0 0 0,23 16 0,-19-13 0,0 0 0,1-2 0,1-1 0,39 11 0,100 14 0,-86-17 0,-50-10 0,1-2 0,48 5 0,-15-7 0,-1 2 0,0 2 0,63 17 0,-57-10 0,1-2 0,1-3 0,-1-3 0,96-4 0,-104 1 0,1 3 0,89 19 0,-32-4 0,191 45 0,-200-39 0,201 25 0,-194-40 0,-1 6 0,-1 4 0,140 47 0,-189-46 0,118 63 0,-117-53 0,92 34 0,-37-30 0,-67-22 0,0 2 0,79 37 0,-33-9 0,169 53 0,-191-72 0,77 20 0,235 41 0,-10 11 0,-266-64 0,1-4 0,130 16 0,-115-30 0,159 13 0,-189-21 0,0 4 0,115 30 0,-115-20 0,201 17 0,-55-15 0,-134-13 0,0-4 0,125-8 0,-76-2 0,862 3 0,-1002-1 0,-1-1 0,0 0 0,0-2 0,-1 0 0,1-2 0,-1 0 0,0 0 0,25-14 0,33-8 0,-53 21 0,-1-1 0,23-12 0,-11 5 0,1 0 0,60-15 0,-58 20 0,0-2 0,49-24 0,-47 16 0,2 1 0,-2-2 0,0-2 0,69-54 0,-97 67 0,1 2 0,0-1 0,1 2 0,-1-1 0,25-8 0,71-19 0,-75 25 0,-1 0 0,40-19 0,46-25 0,-68 33 0,-1-2 0,-1-2 0,50-36 0,-80 48 0,1 0 0,-1 0 0,-1-2 0,0 0 0,15-18 0,-1-1 0,51-45 0,-57 57 0,0 0 0,-2-2 0,-1-1 0,29-41 0,9-49 0,-45 84 0,1-1 0,1 2 0,34-44 0,-42 61 0,-1-1 0,0 0 0,-1 0 0,0-1 0,-1 0 0,-1 0 0,6-25 0,-4 15 0,15-37 0,-4 21 0,-5 10 0,1 0 0,1 1 0,2 1 0,1 0 0,41-49 0,54-54 0,-61 71 0,17-23 0,116-215 0,-162 258 0,-5 14 0,2 0 0,37-40 0,-8 11 0,-23 26-1365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09:08:59.670"/>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1 497,'91'-2,"-44"0,-1 2,0 2,56 9,-95-10,-1 0,0 1,0 0,0 0,0 1,0 0,-1 0,1 0,-1 0,0 1,0 0,0 0,0 1,-1-1,1 1,-1 0,5 8,-5-5,-1-1,1 1,-1 0,-1-1,0 1,0 1,-1-1,1 0,-2 0,1 0,-1 1,-1-1,0 9,0-12,0 0,-1 0,1 0,-1 0,0-1,0 1,-1 0,1-1,-1 1,0-1,0 0,0 0,-1 0,0-1,1 1,-1-1,0 0,-1 0,1 0,-8 4,-9 3,0-1,-1-1,-31 7,4 0,6 3,36-14,0 0,-1 0,1-1,-1 0,0-1,0 0,0 0,0 0,0-1,0 0,-10-1,16-1,0 0,-1 0,1 0,0 0,0 0,0 0,0-1,0 1,0-1,1 0,-1 1,0-1,1 0,-1 0,1 0,0 0,-1 0,1 0,0-1,0 1,1 0,-1-1,0 1,1 0,0-1,-1-2,-1-11,1 1,1-30,0 33,0-29,0 12,0 0,2-1,7-34,-7 56,0 0,0 0,1 0,0 1,1-1,-1 1,2-1,-1 1,1 1,0-1,0 1,0-1,1 1,0 1,14-10,-17 13,29-20,47-23,-66 39,0 1,0 0,0 1,1 0,0 1,0 1,17-1,-8 2,-11-1,1 1,-1 1,1 0,-1 0,1 2,-1-1,0 2,18 4,-28-6,0 1,0-1,0 1,-1-1,1 1,0 0,-1 0,1 0,-1 0,1 0,-1 0,0 0,0 0,0 0,0 1,0-1,-1 0,1 1,-1-1,1 0,-1 1,0-1,0 1,0-1,0 1,0-1,-1 0,1 1,-1-1,-1 4,-2 10,-1-1,-1 0,-10 20,12-27,-19 37,-43 106,3 5,10-27,38-94,-2-2,-32 52,26-48,17-25,0 0,1 0,0 0,1 1,0 0,1 0,-2 24,3-12,1 0,1-1,5 31,-5-51,1 0,-1-1,1 1,0-1,0 1,1-1,-1 1,1-1,-1 0,1 0,0 0,0 0,1 0,-1 0,1 0,-1-1,1 1,0-1,0 0,0 0,0 0,0 0,0 0,1-1,-1 1,1-1,-1 0,6 1,2 0,0-1,1 0,-1-1,0 0,1-1,-1 0,0-1,12-3,2-1,-1-2,0-1,0-1,-1-1,33-21,-39 22,-1-1,-1-1,0-1,-1 0,0-1,-1 0,21-30,-27 33,-1 0,0-1,-1 0,0 0,-1-1,-1 1,0-1,0 0,-1 0,-1 1,0-1,-1-1,0 1,-4-20,-4 79,5 50,3-52,-3 1,-11 68,6-73,4-19,0 0,-1-1,-1 0,-12 27,15-42,1 0,-1 0,0 0,-1-1,1 1,-1-1,0 1,0-1,-1-1,1 1,-1-1,1 1,-1-1,0-1,-1 1,1-1,0 0,-1 0,1 0,-10 1,-31 2,0-3,0-1,-74-10,111 9,-1-2,0 1,0-1,1-1,-1 0,1 0,-10-6,14 7,1 0,0-1,0 0,0 0,0 0,1-1,-1 1,1-1,0 0,0 0,0 0,1 0,-1-1,1 1,0-1,-2-4,0-8,0-1,0 1,2 0,-1-33,9-74,-2 58,-1 25,16-66,-11 65,6-58,-14 32,-2 51,2 1,0 0,1-1,1 1,0 0,1 0,9-29,-9 41,-1 0,1 0,0 0,0 0,0 1,0-1,1 1,-1 0,1 0,0 0,0 1,0-1,0 1,0 0,1 0,-1 0,1 1,-1 0,1-1,8 1,11-2,0 1,46 2,-40 1,5-1,-17-1,-1 1,0 0,1 2,-1 0,29 7,-45-8,1-1,-1 1,0-1,1 1,-1 0,0 0,0 0,0 0,1 0,-1 0,0 0,0 0,0 0,-1 0,1 0,0 1,0-1,-1 0,1 0,-1 1,1-1,-1 1,1-1,-1 1,0-1,0 0,0 1,0-1,0 1,0-1,0 1,0-1,0 1,-1-1,1 0,-1 2,-2 5,1-1,-1 0,-1 0,1 0,-7 8,-13 16,-1-1,-29 28,-25 29,-12 34,76-107,5-13,9-3,-1 0,1 0,-1 0,1 0,-1 0,1 0,0 0,0 0,0 0,0 0,0 0,1 0,-1 0,1-4,7-26,0 1,2 0,1 0,30-56,-17 44,2 1,53-64,-12 16,12-14,-68 92,0 1,1 0,1 0,-1 1,2 1,15-9,4 3,-26 13,0 0,-1-1,1 1,-1-2,0 1,0-1,0 0,0 0,-1 0,0-1,9-9,-14 14,0 0,0 0,1-1,-1 1,0 0,0-1,0 1,1 0,-1 0,0-1,0 1,0 0,0-1,0 1,1 0,-1-1,0 1,0 0,0-1,0 1,0 0,0-1,0 1,0 0,0-1,0 1,0 0,-1-1,1 1,0 0,0-1,0 1,0 0,0 0,-1-1,1 1,0 0,0-1,-1 1,1 0,0 0,0 0,-1-1,1 1,0 0,-1 0,1 0,0 0,0-1,-1 1,1 0,0 0,-1 0,1 0,0 0,-1 0,1 0,-1 0,1 0,0 0,-1 0,1 0,0 0,-1 0,1 1,0-1,-1 0,-24 10,15 1,-1 0,2 0,0 1,0 0,1 1,-8 17,-23 33,-35 24,52-64,1 1,1 1,-20 33,32-41,0 0,1 0,0 1,2 0,0 0,1 0,-3 36,4 7,5 66,1-40,0-40,1 0,22 91,-22-124,1 0,1-1,0 0,0 0,1 0,1-1,0 0,1 0,0-1,1 0,0-1,19 15,-16-18,0 0,1-1,-1 0,1-1,0-1,19 4,17 6,-4 0,2-2,-1-2,2-2,-1-2,91-1,-18-5,101-4,-203 2,-1 0,1-1,-1 0,1-2,-1 0,-1-1,1-1,24-13,-34 15,0 0,0 0,-1 0,0-1,0 0,-1-1,1 1,-1-1,0-1,-1 1,0-1,0 0,-1 0,0 0,0 0,-1-1,0 0,-1 0,3-12,-4 10,0 0,-1-1,0 1,0 0,-2-1,-4-20,-2 4,-16-37,9 27,7 13,1 1,2-1,0 0,-3-49,9-108,1 102,-1 18,-2-94,0 148,0-1,-1 1,-1 0,1 0,-1 1,0-1,-1 0,0 1,0 0,-1 0,1 0,-1 0,-1 1,0 0,0 0,0 0,-11-7,-11-6,-1 1,0 2,-34-14,19 10,26 12,0 0,-1 2,0 0,0 2,0 0,-33-2,-120 5,94 3,-8-2,45-2,0 2,0 2,0 1,-52 12,67-9,20-5,-1 0,1 0,0 0,0 1,0 0,0 0,0 1,0 0,1 0,-1 0,1 0,0 1,0 0,-7 7,-1 8,0 0,2 1,0 1,1 0,-13 40,-22 117,36-109,3 0,3 0,7 78,-1-21,-3-114,1-1,0 0,1 0,0 0,1 0,0 0,0-1,2 1,-1-1,1 0,0 0,1 0,1-1,-1 0,1 0,1-1,14 14,16 23,-29-34,0 0,0-1,12 10,-16-16,0 0,0-1,1 0,-1 0,1 0,-1-1,1 1,0-1,0-1,9 2,35 2,0-2,75-6,-40 0,-67 3,-1-1,1-1,0 0,-1-2,1 0,-1-1,0 0,-1-1,1-1,-1-1,-1 0,1-1,-1-1,-1 0,0-1,0-1,-1 0,-1-1,0 0,11-17,-17 20,0 0,-1 0,-1-1,0 0,0 0,-1 0,-1 0,1 0,0-18,-2-11,-4-55,0 40,2 37,-1 1,-1-1,-1 1,0 0,-11-27,-42-79,40 89,8 19,-1 0,0 1,-1 0,0 1,-1 1,0 0,-1 0,0 1,-1 1,-1 0,-17-9,15 11,0 1,-1 1,0 1,0 0,0 1,0 1,-21-1,-134 4,123 2,39-2,1 0,-1 1,0 1,1 0,-1 0,1 1,0 1,-11 4,15-5,0 1,1-1,-1 1,1 0,0 1,0-1,1 1,-1 0,1 0,0 0,0 1,1 0,0-1,-4 8,2 1,0 1,0-1,2 1,-1 0,2 0,-1 17,4 94,0-102,-1-13,1 1,1-1,0 0,0 0,1 0,0-1,1 1,1-1,-1 0,1 0,9 12,-6-11,1 0,1-1,0 0,0 0,1-1,0 0,1-1,19 11,-5-5,0-2,1 0,1-2,0-1,0-2,0 0,1-2,0-1,45 1,-57-6,0 0,0-1,-1-1,1 0,-1-1,1-1,27-12,-33 11,1 0,-1-1,0 0,-1-1,0 0,0-1,-1 0,0 0,0-1,-1-1,7-11,-2-1,-1 0,-1-1,-1-1,-1 0,10-47,13-137,-26 166,5-62,-4-1,-9-136,1 229,0 0,-1 0,-1 0,1 0,-2 0,0 0,-1 1,0 0,-8-13,10 19,-1 0,0 1,-1-1,0 1,0 0,0 1,0-1,0 1,-1 0,0 0,0 1,0 0,0 0,-1 0,1 1,-1 0,1 0,-1 0,-8 0,-46-2,-1 3,-91 10,137-7,-15 0,-1 2,1 1,-1 1,-49 18,68-19,0 1,1 0,0 0,0 1,1 1,0 0,0 1,1 0,0 0,1 1,-1 0,2 1,-10 15,1 6,1 1,-17 51,-8 17,31-79,2 1,0 0,2 1,1 0,0 0,-1 27,4-1,8 100,-5-137,1 0,1 0,0 0,1 0,0-1,1 1,0-1,1-1,0 1,1-1,0 0,1 0,0-1,1 0,16 15,-13-15,1-1,0 0,0-1,1 0,0-1,0-1,0 0,1-1,0 0,0-2,1 1,29 1,17-3,118-10,-173 7,1 0,-1-1,0 1,0-1,-1 0,1-1,0 0,-1 0,0 0,1-1,-1 0,-1 0,1-1,8-8,-8 6,1-1,-2 0,1-1,-1 0,-1 0,1 0,-1 0,-1-1,4-12,0-16,-2 0,-2 0,-1 0,-4-52,2 79,0 2,0-7,-1-1,-1 1,0-1,-7-25,8 37,-1 1,0-1,-1 0,1 1,-1-1,1 1,-1 0,-1 0,1 0,-1 1,1-1,-1 1,0-1,0 1,0 1,-1-1,1 0,-1 1,-6-2,-4-1,0 0,-1 2,0 0,0 1,-29-1,-80 10,113-6,-1 1,2 0,-1 1,0 0,0 1,1 0,-15 8,19-8,0 0,1 1,0 0,-1 0,2 1,-1 0,1 0,0 0,0 0,0 1,-7 14,3-1,1 1,0 1,2-1,0 1,-3 28,3 4,1 56,5-102,0 0,0 0,1 1,0-1,0 0,1 0,0 0,1 0,0-1,4 9,-4-10,1 0,0-1,1 0,-1 0,1 0,0 0,0-1,1 1,-1-1,1-1,0 1,10 4,12 3,0 0,0-2,1-1,0-1,44 4,-27-7,-1-2,0-2,46-7,-80 6,1 0,-1-2,0 1,0-1,0-1,-1 0,1 0,-1-1,19-12,-22 11,1-1,-1 1,-1-1,1 0,-1-1,0 1,-1-1,1-1,-2 1,1-1,-1 0,3-11,4-19,-2 0,-1-1,-2 0,-2 0,-2 0,-2 0,-6-53,5 86,0 0,-1 1,0-1,-1 1,0 0,0 0,0 0,0 0,-1 0,0 1,0-1,-1 1,1 0,-1 1,-10-8,0 0,-1 1,0 1,0 1,-26-11,17 11,0 0,-1 2,1 1,-1 1,-42-2,-134 6,166 2,30-1,0 0,0 0,0 0,0 1,0-1,0 2,1-1,-1 1,0 0,1 0,-1 0,1 1,-1-1,1 2,0-1,0 0,1 1,-1 0,1 0,-7 9,-1 4,1 0,1 1,1 0,1 1,0-1,2 2,0-1,1 1,-5 39,3 15,4 98,3-168,0 45,7 51,-4-83,0 0,1-1,0 1,2-1,0-1,14 27,-6-17,2 0,1-1,1-1,0-1,42 38,-47-49,0-1,0-1,1 0,0 0,1-2,0 0,0 0,0-1,1-1,0-1,0 0,17 1,-25-4,-1-1,1 0,-1 0,1-1,-1 0,1 0,-1-1,0 0,1 0,-1 0,0-1,-1-1,1 1,11-8,-10 5,0-1,-1 0,0 0,0-1,-1 0,1 0,-2 0,1-1,-1 0,5-14,30-63,-15 34,26-81,-46 113,0-1,-1-1,-1 1,-1 0,-1-1,-1 0,-1 1,-1-1,0 1,-10-35,7 38,-1 1,-1-1,0 1,-1 1,-1-1,-1 2,0-1,-1 1,0 1,-2 0,1 0,-23-17,25 23,0 0,0 0,-1 1,0 1,0 0,-1 0,0 1,0 0,0 1,0 1,-1 0,1 1,-19-2,-35 2,-85 6,140-2,0-1,0 1,0 1,0 0,0 1,0 0,1 0,0 1,0 1,0 0,-16 12,14-7,1 0,0 0,1 1,1 0,-1 0,2 1,-14 27,10-11,0 2,2-1,2 1,0 1,2 0,2 0,-1 57,4-67,2 0,0-1,1 1,10 38,-9-50,1 0,0 0,0 0,1-1,1 1,-1-1,1-1,1 1,0-1,0 0,16 13,-1-4,1 0,1-2,50 24,84 22,-141-55,1-1,-1 0,1-2,0 0,24 1,-34-4,0-1,-1 1,1-1,-1-1,1 1,-1-1,1-1,-1 1,0-1,0-1,0 1,0-1,-1 0,0-1,7-5,0-3,-1 0,-1-1,0 0,-1-1,0 0,-1 0,-1-1,0-1,-2 1,0-1,0 0,-2 0,5-31,-3 0,-2 0,-3 0,-8-93,6 133,1-1,-2 1,1 0,-1 0,-1-1,1 1,-1 1,-1-1,1 0,-1 1,-1 0,1 0,-1 0,-1 0,1 1,-1 0,0 0,0 0,-1 1,0 0,0 0,0 1,0 0,-1 0,0 1,1 0,-1 0,-17-3,-10-1,0 2,0 1,-1 2,1 1,-1 2,-44 7,68-6,1 0,0 0,0 1,0 1,0 0,0 0,1 1,0 0,0 1,0 0,1 1,-12 10,9-6,2 1,-1 0,1 0,1 1,0 1,1-1,1 1,-7 18,3-3,2 0,2 0,0 1,2-1,2 1,0 1,2-1,1 0,4 32,-2-52,0 0,1-1,0 1,1-1,0 0,0 1,1-2,0 1,0-1,1 1,0-1,0-1,1 1,0-1,1-1,-1 1,1-1,1-1,-1 1,1-1,0-1,16 7,188 54,-186-58,-14-3,0-1,0-1,1 0,-1-1,1 0,-1-1,1 0,15-3,-20 1,0 0,0-1,0 0,0 0,0-1,-1 0,0-1,0 0,0 0,0 0,-1-1,11-11,63-76,-71 79,0 1,-1-2,-1 1,0-2,6-18,-12 30,0-1,-1 1,0-1,0 1,0-1,-1 1,1-1,-1 0,0 1,-1-1,1 1,-1-1,0 1,0-1,0 1,-1-1,1 1,-1 0,0 0,0 0,-1 0,1 0,-1 0,0 0,0 1,0 0,0-1,-8-4,2 2,-1 0,1 1,-1 0,0 1,-1 0,1 1,-1 0,1 0,-1 1,0 1,-11-1,-16 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09:10:44.391"/>
    </inkml:context>
    <inkml:brush xml:id="br0">
      <inkml:brushProperty name="width" value="0.2" units="cm"/>
      <inkml:brushProperty name="height" value="0.4" units="cm"/>
      <inkml:brushProperty name="color" value="#FF2500"/>
      <inkml:brushProperty name="tip" value="rectangle"/>
      <inkml:brushProperty name="rasterOp" value="maskPen"/>
      <inkml:brushProperty name="ignorePressure" value="1"/>
    </inkml:brush>
  </inkml:definitions>
  <inkml:trace contextRef="#ctx0" brushRef="#br0">293 1,'-3'0,"0"0,-1 0,1 1,0-1,0 1,0 0,0 0,0 0,0 0,1 1,-1-1,0 1,0 0,1 0,-1 0,1 0,0 0,0 0,0 0,0 1,0-1,0 1,0 0,-1 4,-3 7,0 0,1 0,1 1,-3 14,1-2,0 6,0 0,1 34,4-44,-1-1,0 1,-2-1,-1 0,0 0,-14 34,-13 14,-29 52,54-109,1 1,0 0,1 0,0 0,1 1,1-1,0 1,0 19,0 18,6 55,0-34,-2-60,0 1,1-1,0 0,1 0,0 0,1 0,1-1,0 1,1-1,0 0,1-1,0 0,1 0,0 0,1-1,0 0,1-1,0 0,0 0,1-1,20 12,14 9,48 27,31 21,-111-70,-1 1,-1 0,1 1,-1 0,-1 1,11 12,2 1,-1-4,47 33,2 1,-71-52,1-1,0 0,-1 1,1-1,0 1,-1-1,1 1,-1-1,1 1,-1-1,1 1,-1-1,1 1,-1-1,0 1,1 0,-1-1,0 1,0 0,1-1,-1 1,0 0,0-1,0 1,0 0,0 0,0-1,0 1,0 0,0 0,0-1,0 1,0 0,-1-1,1 1,0 0,0-1,-1 1,1 0,-1-1,1 1,0-1,-1 1,1-1,-1 1,0-1,1 1,-1-1,1 1,-1-1,0 0,1 1,-1-1,0 0,1 1,-1-1,0 0,1 0,-1 0,0 0,-1 0,-7 3,-1-1,0 0,-13 0,23-2,-23 3,0-2,0-1,1 0,-1-2,-44-8,60 8,-1 0,1-1,0 0,0 0,0 0,0-1,1 0,0 0,-1-1,2 1,-1-1,0-1,1 1,0-1,0 0,1 0,0 0,0-1,0 0,1 1,-4-13,-20-51,16 42,0-1,2 0,1-1,-5-39,7-303,9 200,-4 81,4-106,-3 189,1 0,1 0,-1 1,1-1,1 0,0 0,0 1,0 0,1 0,0 0,0 0,1 0,0 1,0 0,1 0,-1 0,1 0,9-5,-2 3,0 0,1 1,0 0,0 2,1-1,-1 2,1 0,27-4,-37 7,1 0,0 0,0 1,0 0,-1 0,1 1,0-1,0 1,-1 0,1 1,0-1,6 4,-8-3,-1 0,1 1,-1-1,0 1,1 0,-1 0,-1 0,1 0,0 0,-1 1,1-1,-1 1,0 0,0-1,-1 1,1 0,-1 0,1 5,6 32,-3 1,-1 0,-2 0,-5 56,1-40,-6 520,8-568,0 0,1 0,5 19,-6-27,0-1,1 1,0-1,-1 1,1 0,0-1,0 1,0-1,0 0,0 1,0-1,0 0,3 3,-3-4,0 0,0 1,0-1,0 0,0 1,0-1,0 0,0 0,0 0,0 0,0 0,0 0,0 0,0 0,0-1,0 1,0 0,0 0,0-1,0 1,0-1,0 1,0-1,0 1,1-2,1 0,0-1,0 1,-1-1,1 0,-1 0,0 0,0 0,0 0,0 0,0 0,1-4,13-43,-16 50,11-50,-1 0,-3 0,0-54,-8-158,-2 158,4-7,-5-92,3 196,0 0,-1 0,0 0,0 0,0 0,-1 0,0 1,0-1,-1 1,1 0,-2 0,1 0,-6-5,2 3,-1 0,0 0,0 1,-1 1,1-1,-2 2,-16-8,8 5,0 2,-1 0,1 1,-1 1,0 1,0 1,-1 0,1 2,-21 1,38 0,5-1,17 0,50-1,-10 0,442 0,-476-1,1-1,-1 0,30-9,-25 5,54-6,-55 11,1 1,0 1,-1 2,50 8,-70-8,-1 0,1 1,0 0,-1 0,0 1,1 0,-2 0,1 1,0 0,-1 0,0 1,0 0,-1 0,1 1,-2 0,1 0,-1 0,0 1,7 12,-6-2,0 0,-1 0,-1 0,-1 0,0 1,-1 20,7 44,10 56,0 5,-10-97,21 63,-23-87,0-1,-2 2,-1-1,-1 1,-1-1,-1 1,-1 0,-3 24,-2-15,-1 0,-1 0,-2-1,-1 0,-16 33,14-43,-1 0,-1 0,-22 26,3-3,23-32,0 1,0-1,-1-1,-17 16,22-24,-1 1,1-1,-1-1,1 1,-1-1,0 0,0 0,0-1,-1 0,1 0,-1-1,-7 1,-80 2,-99-7,40-1,128 4,1-1,-1-1,-40-9,57 9,0-1,0 0,1 0,-1 0,1-1,0-1,0 1,0-1,1-1,0 1,0-1,0 0,-8-12,0 0,0 0,-2 0,1 2,-2 0,0 1,-41-25,50 33,-1 1,1-1,1-1,-1 0,1 0,0 0,1-1,0 0,1-1,0 1,-6-13,-4-14,-22-69,34 93,-5-20,1-1,2 0,-4-57,9-100,2 129,-1 51,1-1,-1 0,2 1,0-1,0 1,6-17,-6 23,0 0,0 0,0 0,1 0,0 0,-1 1,1-1,1 1,-1 0,0 0,1 0,-1 0,1 1,0 0,0-1,0 1,0 0,8-2,10-1,0 1,1 1,-1 0,30 2,23-3,329-49,-363 45,60-2,-87 9,-1 1,1 0,0 1,-1 1,1 0,-1 1,1 0,15 7,-23-7,0 1,-1-1,1 1,-1 0,0 0,0 1,-1 0,1-1,-1 2,0-1,0 0,-1 1,0 0,0 0,0 0,0 0,-1 0,0 0,-1 1,1-1,0 7,1 18,0-1,-2 1,-4 38,2-43,0 8,0-3,-8 52,7-73,0 0,-1 0,0 0,-1 0,0 0,-1-1,0 0,0 0,-7 9,-18 14,0-1,-2-1,-53 38,21-18,49-39,0-1,-2 0,1-1,-1-1,0 0,-1-1,0-1,-34 7,6-5,-1-2,-63 1,93-7,-38 2,-57-6,107 3,0 0,0 0,-1-1,1 1,0-1,0 0,0 0,0-1,1 1,-1-1,1 0,-1-1,1 1,0-1,0 1,1-1,-1 0,1-1,0 1,0-1,0 1,1-1,0 0,0 0,0 0,-2-9,-2-11,2 1,0-1,2 0,1-34,1 47,0-8,6-222,-6 235,1 1,0 0,0 0,1 0,0 0,0 0,0 0,0 0,1 0,0 1,1 0,-1-1,6-5,-5 8,1-1,-1 1,1-1,0 2,-1-1,2 0,-1 1,0 0,0 0,1 0,-1 1,1 0,-1 0,11 0,25-2,0 1,51 6,-74-2,0 0,0 1,0 1,-1 1,0 1,0 0,24 13,-34-15,-2 0,1 0,0 1,-1 0,0 0,0 0,-1 0,1 1,-1 0,0 0,-1 0,0 0,0 1,0-1,0 1,2 12,-3-6,1 0,-2 1,0-1,0 1,-2-1,1 1,-6 26,4-34,0-1,0 1,-1-1,0 1,0-1,0 0,0 0,-1 0,0 0,0-1,0 0,-1 0,0 0,1 0,-1 0,-1-1,1 0,0 0,-8 2,-12 5,0-1,0-1,-29 6,-7-2,1-2,-2-2,1-3,-98-5,155 0,-1 0,1-1,0 1,0-1,0 0,0 0,-1-1,1 1,1-1,-1 0,0 0,0 0,1 0,-1-1,1 0,-4-3,4 2,0-1,0 1,1-1,-1 0,1 1,0-1,1 0,-1 0,1 0,0-1,0 1,0-7,-1-39,7-83,0 59,-4 62,0 0,1 0,0 0,1 0,1 0,0 0,0 1,1 0,9-15,-9 20,0-1,0 1,1 0,0 0,0 1,1 0,0 0,0 0,1 1,-1 0,1 0,0 1,0 0,15-5,-1 3,1 0,0 2,0 0,37 0,97 7,-85 0,-64-3,1 0,0 0,0 2,-1-1,1 1,-1 0,15 6,-20-7,0 1,1 0,-1 0,-1 1,1-1,0 0,-1 1,1 0,-1 0,0 0,0 0,0 0,0 0,0 0,-1 0,0 1,1-1,-1 1,0-1,-1 1,1 4,3 14,-2 0,-1 0,-1 0,-3 31,2-44,0 0,-1-1,0 1,0-1,-1 0,0 0,-1 0,0 0,0 0,0-1,-1 0,0 0,-1 0,-7 8,-1-4,-1-1,0 0,-1-1,1 0,-2-1,1-1,-1-1,-1 0,1-1,-1-1,-25 2,-19 0,-122-4,164-3,11 1,0 0,0-1,0 0,0 0,-15-6,21 6,1 0,-1 0,0-1,0 0,0 1,1-1,-1 0,1 0,0-1,0 1,-1 0,2-1,-1 1,0-1,0 0,1 1,-1-1,1 0,-2-5,-1-9,0 1,1-1,1 0,-1-29,8-73,0 42,-5 70,0-1,1 0,0 0,0 0,1 1,0-1,3-8,-3 12,0 1,0 0,0 0,0 0,1 1,-1-1,1 1,-1-1,1 1,0 0,0 0,0 0,0 0,1 0,-1 1,0-1,1 1,4-1,14-3,0 0,0 2,0 1,28 0,91 9,-85 1,68 19,-112-24,-1 0,0 0,-1 1,1 0,-1 0,0 2,0-1,0 1,-1 0,0 1,0 0,-1 1,0-1,0 2,-1-1,0 1,0 0,-1 0,0 1,-1 0,0 0,-1 0,0 1,0-1,3 21,3 14,28 77,-29-98,-1 1,-2 0,-1 1,4 43,-8-61,-1 0,0 0,0 0,-1 1,0-1,0 0,-1 0,0 0,0 0,-1-1,0 1,0-1,-1 1,0-1,-1 0,1 0,-1-1,-11 12,9-13,-1 0,1-1,-1 1,0-2,0 1,-1-1,1 0,-1-1,1 1,-1-2,-14 2,-13-1,-55-2,62-1,6 0,10 2,0-2,0 1,0-2,-19-4,29 6,-1-2,1 1,0 0,0-1,0 1,0-1,0 0,0 0,0 0,1 0,-1-1,1 1,-1-1,1 1,0-1,0 0,0 0,1 0,-1 0,1 0,-2-5,-2-9,1 0,1-1,0 1,1-30,7-75,-1 49,-4 40,-1 18,2-1,-1 1,2-1,6-28,-7 40,1 0,-1 1,1-1,-1 1,1-1,0 1,1 0,-1 0,1-1,-1 2,1-1,0 0,0 0,0 1,0 0,0 0,1-1,-1 2,1-1,-1 0,1 1,0 0,0 0,5-1,20-2,-1 2,1 1,0 2,-1 0,31 6,-51-5,0-1,-1 1,0 0,1 1,-1 0,0 0,-1 1,1-1,0 1,-1 1,0-1,0 1,0 0,-1 1,0-1,0 1,0 0,-1 0,5 9,5 12,-1 0,-1 1,12 47,8 17,-17-59,-2 1,-1 0,9 45,-19-65,0 1,-1-1,-1 0,0 0,0 1,-2-1,0 0,0 0,-2 0,1 0,-8 17,9-27,-1 0,1 0,-1 0,1 0,-1 0,0 0,-1-1,1 1,-1-1,1 0,-1 0,0-1,0 1,0-1,-1 1,1-1,0-1,-1 1,1-1,-1 1,-5 0,-10 1,-1-1,1-1,-35-2,37 0,10 2,1-2,-1 1,1-1,0 0,-1-1,1 0,0 0,0 0,-10-6,12 5,0-1,1 1,-1-1,1 0,0 0,0 0,1-1,-1 1,1-1,0 0,0 0,1 0,-3-6,-10-28,1-1,2-1,2 0,-9-82,18 108,-5-90,6 91,1 0,0-1,1 1,0 0,5-14,-5 23,1-1,-1 1,1 0,0 1,1-1,-1 0,1 1,0 0,0 0,0 0,1 0,-1 1,1 0,0 0,0 0,0 0,0 1,1 0,5-2,11-3,-1 2,1 0,33-2,22 2,103 7,-74 1,-95-3,1 0,-1 1,0 0,1 1,-1 1,17 5,-24-6,0 0,0 0,0 0,-1 0,1 0,-1 1,1 0,-1 0,0 0,0 0,-1 0,1 0,0 1,-1-1,0 1,0 0,0 0,0 0,-1 0,2 6,1 5,-1 0,-1 1,0 0,-1-1,-1 1,-1 0,-3 24,3-33,0-1,-1 0,1 0,-2 0,1 0,0 0,-1 0,0-1,0 1,-1-1,0 0,0 0,0 0,0 0,-1-1,0 0,0 0,0 0,0 0,-1-1,-7 4,-3-2,-1 0,1-1,-1-1,0 0,0-1,-26 0,-103-11,137 8,1 0,-1-1,1 1,-1-2,1 1,0-1,0 0,0-1,1 0,-14-8,16 7,0 1,0-1,1-1,-1 1,1 0,0-1,1 0,-1 0,1 0,1-1,-1 1,1-1,-3-10,1 0,1 1,0-1,1 0,1 0,0 0,1 0,1 1,1-1,4-18,5 5</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12:18.171"/>
    </inkml:context>
    <inkml:brush xml:id="br0">
      <inkml:brushProperty name="width" value="0.2" units="cm"/>
      <inkml:brushProperty name="height" value="0.2" units="cm"/>
      <inkml:brushProperty name="color" value="#FFC114"/>
    </inkml:brush>
  </inkml:definitions>
  <inkml:trace contextRef="#ctx0" brushRef="#br0">0 0 24575</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13:12:12.135"/>
    </inkml:context>
    <inkml:brush xml:id="br0">
      <inkml:brushProperty name="width" value="0.2" units="cm"/>
      <inkml:brushProperty name="height" value="0.2" units="cm"/>
      <inkml:brushProperty name="color" value="#FFC114"/>
    </inkml:brush>
  </inkml:definitions>
  <inkml:trace contextRef="#ctx0" brushRef="#br0">0 0 24575</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13:12:14.118"/>
    </inkml:context>
    <inkml:brush xml:id="br0">
      <inkml:brushProperty name="width" value="0.2" units="cm"/>
      <inkml:brushProperty name="height" value="0.2" units="cm"/>
      <inkml:brushProperty name="color" value="#FFC114"/>
    </inkml:brush>
  </inkml:definitions>
  <inkml:trace contextRef="#ctx0" brushRef="#br0">1 1 24575</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13:12:18.296"/>
    </inkml:context>
    <inkml:brush xml:id="br0">
      <inkml:brushProperty name="width" value="0.2" units="cm"/>
      <inkml:brushProperty name="height" value="0.2" units="cm"/>
      <inkml:brushProperty name="color" value="#FFC114"/>
    </inkml:brush>
  </inkml:definitions>
  <inkml:trace contextRef="#ctx0" brushRef="#br0">9433 480 24575,'0'-5'0,"-1"1"0,0-1 0,0 0 0,0 0 0,-1 1 0,0-1 0,1 1 0,-2 0 0,1-1 0,0 1 0,-1 0 0,0 0 0,0 0 0,-5-5 0,-7-5 0,0 0 0,-17-12 0,31 25 0,-20-14 0,-2 1 0,1 1 0,-2 1 0,0 1 0,0 1 0,-1 1 0,0 1 0,-1 1 0,1 2 0,-31-4 0,-35 2 0,-146 5 0,174 3 0,-593 6 0,614-8 0,0-2 0,0-2 0,-58-15 0,-119-44 0,192 55 0,-68-17 0,-34-13 0,84 23 0,-1 2 0,-1 2 0,0 2 0,-1 2 0,-86-3 0,-569 9 0,314 6 0,-701-4 0,1056 1 0,0 1 0,1 1 0,0 3 0,-50 13 0,16-3 0,0-3 0,0-2 0,-83 1 0,-208-12 0,168-4 0,-286 4 0,449 0 0,1 2 0,-1 0 0,1 2 0,0 1 0,0 2 0,1 0 0,-1 1 0,-35 18 0,19-7 0,0-2 0,0-2 0,-2-2 0,1-2 0,-2-2 0,1-2 0,-1-1 0,-50-2 0,-68-6 0,99-1 0,0 3 0,-124 15 0,-130 43 0,169-25 0,75-15 0,-99 11 0,-225-21 0,319-9 0,55 1 0,0-2 0,-28-4 0,42 4 0,0 0 0,1-1 0,-1 0 0,1-1 0,0 0 0,0-1 0,0 0 0,-9-6 0,0-3 0,0 1 0,-1 1 0,0 0 0,-1 2 0,0 0 0,-1 1 0,0 1 0,-36-8 0,-8 8-402,-1 2-1,-97 5 1,157 1 244,-63 1-6668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08:17.812"/>
    </inkml:context>
    <inkml:brush xml:id="br0">
      <inkml:brushProperty name="width" value="0.2" units="cm"/>
      <inkml:brushProperty name="height" value="0.2" units="cm"/>
      <inkml:brushProperty name="color" value="#FFC114"/>
    </inkml:brush>
  </inkml:definitions>
  <inkml:trace contextRef="#ctx0" brushRef="#br0">169 1 24575,'-3'0'0,"0"1"0,0 0 0,0-1 0,0 1 0,0 1 0,0-1 0,1 0 0,-1 1 0,0-1 0,1 1 0,-1 0 0,1 0 0,0 0 0,0 0 0,0 0 0,0 0 0,0 1 0,0-1 0,0 1 0,-2 4 0,-3 6 0,0 0 0,-8 25 0,4-6 0,3 0 0,0 0 0,2 1 0,-3 59 0,10 139 0,3-98 0,-2-106 0,1 0 0,1 0 0,2 0 0,0-1 0,13 31 0,-9-28 0,-1 1 0,-1 0 0,5 53 0,-11 272 0,-5-168 0,5-119 0,0-39 0,-1 0 0,-1 0 0,-2 1 0,-9 45 0,7-64 0,0 0 0,-1 1 0,-1-2 0,0 1 0,0-1 0,-13 16 0,10-16 0,2 1 0,-1 1 0,1-1 0,-10 25 0,12-17 0,0 0 0,1 0 0,1 1 0,-1 34 0,7 84 0,1-50 0,-2 790 0,-3-464 0,2-389 0,2 0 0,0 0 0,9 29 0,-5-25 0,6 54 0,-12-61 0,15 139 0,-12-139 0,1-1 0,1 0 0,1-1 0,1 0 0,16 31 0,-15-32 0,0 0 0,-2 0 0,0 1 0,-1 0 0,-1 0 0,-1 1 0,2 34 0,-6 152 0,-3-99 0,3 375-1365,0-449-5461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08:22.146"/>
    </inkml:context>
    <inkml:brush xml:id="br0">
      <inkml:brushProperty name="width" value="0.2" units="cm"/>
      <inkml:brushProperty name="height" value="0.2" units="cm"/>
      <inkml:brushProperty name="color" value="#FFC114"/>
    </inkml:brush>
  </inkml:definitions>
  <inkml:trace contextRef="#ctx0" brushRef="#br0">87 1 24575,'0'609'0,"0"-597"0,-1 1 0,0-1 0,-1 0 0,0 0 0,0-1 0,-1 1 0,-1 0 0,0-1 0,-1 0 0,-11 21 0,8-16 0,0 1 0,2 0 0,0 1 0,1-1 0,1 1 0,1 0 0,0 0 0,1 0 0,1 0 0,1 0 0,0 0 0,2 0 0,0 1 0,1-2 0,1 1 0,0 0 0,11 26 0,-9-31 0,1 0 0,1 0 0,18 23 0,1 3 0,-18-26 0,-1 1 0,0-1 0,-1 2 0,-1-1 0,0 1 0,-1-1 0,0 2 0,-1-1 0,-1 0 0,-1 1 0,1 18 0,-3 295 0,-3-133 0,2-93 0,4 112 0,-1-201 0,1 0 0,0-1 0,1 1 0,1-1 0,0 0 0,10 19 0,-7-17 0,-1 1 0,-1-1 0,0 1 0,4 20 0,4 57 0,21 90 0,-21-120 0,9 72 0,-23-130 0,9 42 0,21 66 0,-19-76 0,-1 0 0,-2 0 0,5 55 0,-11 305 0,-5-185 0,3 832 0,-2-1009 0,-1 0 0,-12 49 0,7-43 0,-3 46 0,10-59 0,1-16 0,0 1 0,-1-1 0,-1 0 0,1 0 0,-2-1 0,0 1 0,0 0 0,-9 18 0,2-11 0,1 1 0,1 0 0,1 1 0,0-1 0,2 1 0,0 1 0,1-1 0,2 1 0,-1 39 0,3-35 0,1-1 0,-1 0 0,-2 0 0,0 0 0,-1 0 0,-13 43 0,3-31 0,3-10 0,2 0 0,0 0 0,-5 40 0,-7 41 0,12-74 0,-7 68 0,11-56 0,-11 48 0,6-48 0,-2 49 0,9 99-229,3-147-907,-1-12-5690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08:26.126"/>
    </inkml:context>
    <inkml:brush xml:id="br0">
      <inkml:brushProperty name="width" value="0.2" units="cm"/>
      <inkml:brushProperty name="height" value="0.2" units="cm"/>
      <inkml:brushProperty name="color" value="#FFC114"/>
    </inkml:brush>
  </inkml:definitions>
  <inkml:trace contextRef="#ctx0" brushRef="#br0">48 0 24575,'0'690'0,"-2"-645"0,-16 83 0,-1 17 0,16 291 0,5-224 0,-2 3660 0,0-3860-273,0 0 0,-1-1 0,-1 1 0,-2 12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09:37.500"/>
    </inkml:context>
    <inkml:brush xml:id="br0">
      <inkml:brushProperty name="width" value="0.2" units="cm"/>
      <inkml:brushProperty name="height" value="0.2" units="cm"/>
      <inkml:brushProperty name="color" value="#FFC114"/>
    </inkml:brush>
  </inkml:definitions>
  <inkml:trace contextRef="#ctx0" brushRef="#br0">1 1 24575,'5'6'0,"1"0"0,-2 1 0,1 0 0,-1 0 0,1 1 0,3 10 0,10 18 0,49 77 0,81 124 0,-126-210 0,25 25 0,-27-31 0,-1 1 0,20 29 0,-3 6 0,-5-8 0,46 57 0,-47-69 0,-1 1 0,-2 1 0,41 81 0,-59-100 0,2 0 0,0-1 0,1 0 0,1-1 0,0 0 0,2-1 0,0-1 0,22 19 0,-9-9 0,-1 1 0,28 39 0,7 7 0,156 199 0,-173-211 0,-29-42 0,35 32 0,8 10 0,76 101 0,-61-74 0,15 20 0,-39-43 0,112 111 0,-48-56 0,-90-94 0,68 72 0,-79-86 0,1-1 0,0 0 0,1-1 0,0 0 0,24 10 0,-22-12 0,0 0 0,1-2 0,0 0 0,0-2 0,0 1 0,1-2 0,20 1 0,-5 0 0,0 1 0,0 1 0,51 18 0,-48-13 0,1-1 0,56 6 0,57-12 0,-16-2 0,-118 0 0,-1 2 0,1 0 0,0 0 0,-1 2 0,28 12 0,-27-10 0,0-1 0,0-1 0,0-1 0,30 6 0,73-5 0,-83-5 0,0 0 0,49 10 0,-27 1 0,-1 3 0,92 36 0,-124-42 0,45 11 0,-8-3 0,-34-10 0,1-1 0,-1-1 0,38 1 0,-30-3 0,53 10 0,-34 0 0,337 90 0,-317-77 0,1-4 0,1-3 0,1-3 0,1-4 0,151 3 0,-211-16 0,1 2 0,-1 0 0,1 0 0,39 10 0,36 9 0,7 2 0,27 5 0,-58-15 0,-11-1 0,1-4 0,115 0 0,-143-5 0,0 1 0,46 10 0,29 3 0,-2-10 0,-54-5 0,86 14 0,-63-3 0,124 4 0,79-17 0,-101-2 0,-161 4 0,1 0 0,-1 1 0,0 1 0,0 0 0,0 2 0,-1 0 0,1 0 0,-1 2 0,0 0 0,-1 1 0,20 13 0,-19-13 0,0 1 0,1-2 0,1 0 0,-1-1 0,1-1 0,0-1 0,0 0 0,26 1 0,17-2 0,73-5 0,-48-1 0,-45 2 0,0 2 0,-1 2 0,0 1 0,0 2 0,64 18 0,-54-10 0,0-3 0,97 8 0,-131-17 0,196 38 0,-105-17 0,344 99 0,-328-85 0,-109-33 0,1 1 0,0 0 0,-1 1 0,0 1 0,-1 0 0,0 1 0,0 1 0,0 0 0,-1 0 0,0 1 0,19 22 0,-25-24 0,1-1 0,0 0 0,0-1 0,0 0 0,1 0 0,0 0 0,0-1 0,0 0 0,1-1 0,-1 0 0,18 6 0,6-2 0,0 0 0,40 3 0,-48-9 0,0 2 0,0 0 0,-1 2 0,1 1 0,23 10 0,-13-3 0,-1-2 0,1-1 0,38 7 0,11 3 0,-63-13 0,1 1 0,-1 0 0,-1 1 0,28 20 0,-27-17 0,1 0 0,1-1 0,31 12 0,-21-11 0,0 2 0,-1 1 0,0 1 0,43 34 0,-57-39 0,6 2 0,37 18 0,-35-20 0,38 24 0,-43-23 0,0-1 0,0-1 0,1-1 0,34 11 0,92 20 0,-98-30 0,-1 3 0,60 24 0,193 75 0,-251-96 0,32 10 0,121 47 0,52 28 0,-220-88 0,0-2 0,68 13 0,-68-18 0,-1 2 0,0 1 0,44 19 0,-53-17 0,0-1 0,1-2 0,0 0 0,1-2 0,0-1 0,0 0 0,0-3 0,56 2 0,-30-6 0,1 3 0,55 9 0,38 8 0,-76-11 0,92 21 0,-92-13 0,1-2 0,1-5 0,-1-2 0,95-3 0,430-7 0,-563 5 0,-1 2 0,54 11 0,-48-7 0,54 5 0,-4-11 0,-42-1 0,-1 1 0,52 10 0,-12 0 0,0-3 0,149-6 0,-202-3 0,-7 1 0,0 2 0,0 1 0,31 8 0,-26-5 0,51 5 0,59-12 0,-101-2 0,0 2 0,0 2 0,1 1 0,43 10 0,-40-3 0,1-3 0,74 4 0,93-12 0,-93-1 0,-59 2 0,-30 2 0,0-2 0,1-1 0,-2-2 0,58-11 0,-53 6 0,1 2 0,-1 1 0,68 1 0,-10 0 0,-36-3 0,87-23 0,29-3 0,-102 27 0,-49 6 0,-1-1 0,1-1 0,-1-1 0,0-1 0,0-1 0,0 0 0,22-11 0,-10 3 0,2 0 0,54-11 0,21-8 0,-23 5 0,109-18 0,-150 38 0,-1 3 0,86 2 0,14 0 0,-116-3 0,0-1 0,-1 0 0,0-3 0,0 0 0,29-15 0,33-11 0,17-10 0,-69 28 0,40-13 0,-20 15 0,-37 11 0,0-1 0,25-11 0,13-6 0,1 3 0,75-14 0,-61 16 0,-12 0 0,-36 9 0,0 2 0,1 0 0,40-3 0,-33 6 0,55-13 0,-55 8 0,55-4 0,-2 11 0,-58 2 0,1-1 0,-1-2 0,0-1 0,38-8 0,-28 2 0,-1 2 0,1 1 0,40 0 0,118 7 0,-87 2 0,581-3 0,-655 2 0,-1 1 0,41 9 0,7 2 0,-41-8 0,-1 2 0,74 26 0,74 41 0,-115-44 0,-31-10 0,0 2 0,-2 1 0,-1 3 0,0 1 0,34 33 0,-15-12 0,5-3 0,-37-27 0,-1 0 0,0 2 0,21 24 0,33 37 0,-50-53 0,0 1 0,-2 1 0,-1 2 0,-1 0 0,27 52 0,28 52 0,-19-35 0,-31-37 0,-21-44 0,21 39 0,54 77-1365,-64-104-5461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09:10:00.393"/>
    </inkml:context>
    <inkml:brush xml:id="br0">
      <inkml:brushProperty name="width" value="0.2" units="cm"/>
      <inkml:brushProperty name="height" value="0.2" units="cm"/>
      <inkml:brushProperty name="color" value="#FFC114"/>
    </inkml:brush>
  </inkml:definitions>
  <inkml:trace contextRef="#ctx0" brushRef="#br0">29 1213 24575,'-3'-2'0,"0"-1"0,1 0 0,-1 0 0,1-1 0,0 1 0,0 0 0,0-1 0,0 1 0,1-1 0,-1 0 0,1 0 0,0 1 0,0-1 0,0 0 0,1 0 0,-1 0 0,1 0 0,0 0 0,0 0 0,1 0 0,-1 0 0,1 0 0,-1 0 0,1 1 0,1-1 0,-1 0 0,0 0 0,1 1 0,2-5 0,0 1 0,0 1 0,0 0 0,0 0 0,1 1 0,-1-1 0,1 1 0,1 0 0,-1 0 0,1 1 0,0-1 0,0 1 0,0 1 0,0-1 0,1 1 0,7-3 0,44-10 0,-39 12 0,0-1 0,0-1 0,-1 0 0,0-2 0,-1 0 0,30-18 0,-20 6 0,1 1 0,0 1 0,1 1 0,1 2 0,61-22 0,-50 26 0,-18 5 0,0 0 0,-1-1 0,1-2 0,-1 0 0,35-21 0,92-55 0,-123 72 0,29-14 0,1 2 0,101-30 0,-134 47 0,0-2 0,0 0 0,-2-2 0,1 0 0,-1-2 0,29-23 0,-20 14 0,60-33 0,-76 50 0,0 1 0,1 1 0,0 0 0,-1 1 0,1 0 0,1 1 0,-1 1 0,25 1 0,-14 0 0,42-6 0,18-8 0,1 4 0,96 2 0,-134 6 0,82-15 0,-17 2 0,-86 10 0,-1 0 0,1-2 0,43-17 0,-39 13 0,60-14 0,2 4 0,-63 12 0,0 2 0,57-6 0,-17 11 0,-32 2 0,0-2 0,52-10 0,192-37 0,-244 43 0,41 0 0,-49 4 0,0-1 0,55-11 0,-50 5 0,0 2 0,1 2 0,39-1 0,113 7 0,-85 1 0,2008 0 48,-1140-3-1461,-937 1-5413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1" y="2"/>
            <a:ext cx="4303128" cy="340248"/>
          </a:xfrm>
          <a:prstGeom prst="rect">
            <a:avLst/>
          </a:prstGeom>
        </p:spPr>
        <p:txBody>
          <a:bodyPr vert="horz" lIns="43404" tIns="21701" rIns="43404" bIns="21701" rtlCol="0"/>
          <a:lstStyle>
            <a:lvl1pPr algn="l">
              <a:defRPr sz="600"/>
            </a:lvl1pPr>
          </a:lstStyle>
          <a:p>
            <a:endParaRPr lang="el-GR"/>
          </a:p>
        </p:txBody>
      </p:sp>
      <p:sp>
        <p:nvSpPr>
          <p:cNvPr id="3" name="Θέση ημερομηνίας 2"/>
          <p:cNvSpPr>
            <a:spLocks noGrp="1"/>
          </p:cNvSpPr>
          <p:nvPr>
            <p:ph type="dt" idx="1"/>
          </p:nvPr>
        </p:nvSpPr>
        <p:spPr>
          <a:xfrm>
            <a:off x="5624334" y="2"/>
            <a:ext cx="4303128" cy="340248"/>
          </a:xfrm>
          <a:prstGeom prst="rect">
            <a:avLst/>
          </a:prstGeom>
        </p:spPr>
        <p:txBody>
          <a:bodyPr vert="horz" lIns="43404" tIns="21701" rIns="43404" bIns="21701" rtlCol="0"/>
          <a:lstStyle>
            <a:lvl1pPr algn="r">
              <a:defRPr sz="600"/>
            </a:lvl1pPr>
          </a:lstStyle>
          <a:p>
            <a:fld id="{EE9210A2-83E1-40AA-9628-E5AE3B5EC6D1}" type="datetimeFigureOut">
              <a:rPr lang="el-GR" smtClean="0"/>
              <a:t>11/10/2023</a:t>
            </a:fld>
            <a:endParaRPr lang="el-GR"/>
          </a:p>
        </p:txBody>
      </p:sp>
      <p:sp>
        <p:nvSpPr>
          <p:cNvPr id="4" name="Θέση εικόνας διαφάνειας 3"/>
          <p:cNvSpPr>
            <a:spLocks noGrp="1" noRot="1" noChangeAspect="1"/>
          </p:cNvSpPr>
          <p:nvPr>
            <p:ph type="sldImg" idx="2"/>
          </p:nvPr>
        </p:nvSpPr>
        <p:spPr>
          <a:xfrm>
            <a:off x="3271838" y="509588"/>
            <a:ext cx="3386137" cy="2549525"/>
          </a:xfrm>
          <a:prstGeom prst="rect">
            <a:avLst/>
          </a:prstGeom>
          <a:noFill/>
          <a:ln w="12700">
            <a:solidFill>
              <a:prstClr val="black"/>
            </a:solidFill>
          </a:ln>
        </p:spPr>
        <p:txBody>
          <a:bodyPr vert="horz" lIns="43404" tIns="21701" rIns="43404" bIns="21701" rtlCol="0" anchor="ctr"/>
          <a:lstStyle/>
          <a:p>
            <a:endParaRPr lang="el-GR"/>
          </a:p>
        </p:txBody>
      </p:sp>
      <p:sp>
        <p:nvSpPr>
          <p:cNvPr id="5" name="Θέση σημειώσεων 4"/>
          <p:cNvSpPr>
            <a:spLocks noGrp="1"/>
          </p:cNvSpPr>
          <p:nvPr>
            <p:ph type="body" sz="quarter" idx="3"/>
          </p:nvPr>
        </p:nvSpPr>
        <p:spPr>
          <a:xfrm>
            <a:off x="992668" y="3229864"/>
            <a:ext cx="7944479" cy="3059384"/>
          </a:xfrm>
          <a:prstGeom prst="rect">
            <a:avLst/>
          </a:prstGeom>
        </p:spPr>
        <p:txBody>
          <a:bodyPr vert="horz" lIns="43404" tIns="21701" rIns="43404" bIns="21701"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1" y="6458302"/>
            <a:ext cx="4303128" cy="339536"/>
          </a:xfrm>
          <a:prstGeom prst="rect">
            <a:avLst/>
          </a:prstGeom>
        </p:spPr>
        <p:txBody>
          <a:bodyPr vert="horz" lIns="43404" tIns="21701" rIns="43404" bIns="21701" rtlCol="0" anchor="b"/>
          <a:lstStyle>
            <a:lvl1pPr algn="l">
              <a:defRPr sz="600"/>
            </a:lvl1pPr>
          </a:lstStyle>
          <a:p>
            <a:endParaRPr lang="el-GR"/>
          </a:p>
        </p:txBody>
      </p:sp>
      <p:sp>
        <p:nvSpPr>
          <p:cNvPr id="7" name="Θέση αριθμού διαφάνειας 6"/>
          <p:cNvSpPr>
            <a:spLocks noGrp="1"/>
          </p:cNvSpPr>
          <p:nvPr>
            <p:ph type="sldNum" sz="quarter" idx="5"/>
          </p:nvPr>
        </p:nvSpPr>
        <p:spPr>
          <a:xfrm>
            <a:off x="5624334" y="6458302"/>
            <a:ext cx="4303128" cy="339536"/>
          </a:xfrm>
          <a:prstGeom prst="rect">
            <a:avLst/>
          </a:prstGeom>
        </p:spPr>
        <p:txBody>
          <a:bodyPr vert="horz" lIns="43404" tIns="21701" rIns="43404" bIns="21701" rtlCol="0" anchor="b"/>
          <a:lstStyle>
            <a:lvl1pPr algn="r">
              <a:defRPr sz="600"/>
            </a:lvl1pPr>
          </a:lstStyle>
          <a:p>
            <a:fld id="{13D40B68-98C0-4E98-9893-4E845C321E92}" type="slidenum">
              <a:rPr lang="el-GR" smtClean="0"/>
              <a:t>‹#›</a:t>
            </a:fld>
            <a:endParaRPr lang="el-GR"/>
          </a:p>
        </p:txBody>
      </p:sp>
    </p:spTree>
    <p:extLst>
      <p:ext uri="{BB962C8B-B14F-4D97-AF65-F5344CB8AC3E}">
        <p14:creationId xmlns:p14="http://schemas.microsoft.com/office/powerpoint/2010/main" val="104794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271838" y="509588"/>
            <a:ext cx="3386137" cy="2549525"/>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C285E6B-F952-4ED2-93F5-990049B783BC}" type="slidenum">
              <a:rPr lang="el-GR" smtClean="0"/>
              <a:t>2</a:t>
            </a:fld>
            <a:endParaRPr lang="el-GR" dirty="0"/>
          </a:p>
        </p:txBody>
      </p:sp>
    </p:spTree>
    <p:extLst>
      <p:ext uri="{BB962C8B-B14F-4D97-AF65-F5344CB8AC3E}">
        <p14:creationId xmlns:p14="http://schemas.microsoft.com/office/powerpoint/2010/main" val="492713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271838" y="509588"/>
            <a:ext cx="3386137" cy="2549525"/>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C285E6B-F952-4ED2-93F5-990049B783BC}" type="slidenum">
              <a:rPr lang="el-GR" smtClean="0"/>
              <a:t>13</a:t>
            </a:fld>
            <a:endParaRPr lang="el-GR" dirty="0"/>
          </a:p>
        </p:txBody>
      </p:sp>
    </p:spTree>
    <p:extLst>
      <p:ext uri="{BB962C8B-B14F-4D97-AF65-F5344CB8AC3E}">
        <p14:creationId xmlns:p14="http://schemas.microsoft.com/office/powerpoint/2010/main" val="785103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271838" y="509588"/>
            <a:ext cx="3386137" cy="2549525"/>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C285E6B-F952-4ED2-93F5-990049B783BC}" type="slidenum">
              <a:rPr lang="el-GR" smtClean="0"/>
              <a:t>14</a:t>
            </a:fld>
            <a:endParaRPr lang="el-GR" dirty="0"/>
          </a:p>
        </p:txBody>
      </p:sp>
    </p:spTree>
    <p:extLst>
      <p:ext uri="{BB962C8B-B14F-4D97-AF65-F5344CB8AC3E}">
        <p14:creationId xmlns:p14="http://schemas.microsoft.com/office/powerpoint/2010/main" val="1731610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271838" y="509588"/>
            <a:ext cx="3386137" cy="2549525"/>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C285E6B-F952-4ED2-93F5-990049B783BC}" type="slidenum">
              <a:rPr lang="el-GR" smtClean="0"/>
              <a:t>15</a:t>
            </a:fld>
            <a:endParaRPr lang="el-GR" dirty="0"/>
          </a:p>
        </p:txBody>
      </p:sp>
    </p:spTree>
    <p:extLst>
      <p:ext uri="{BB962C8B-B14F-4D97-AF65-F5344CB8AC3E}">
        <p14:creationId xmlns:p14="http://schemas.microsoft.com/office/powerpoint/2010/main" val="4262676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271838" y="509588"/>
            <a:ext cx="3386137" cy="2549525"/>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C285E6B-F952-4ED2-93F5-990049B783BC}" type="slidenum">
              <a:rPr lang="el-GR" smtClean="0"/>
              <a:t>16</a:t>
            </a:fld>
            <a:endParaRPr lang="el-GR" dirty="0"/>
          </a:p>
        </p:txBody>
      </p:sp>
    </p:spTree>
    <p:extLst>
      <p:ext uri="{BB962C8B-B14F-4D97-AF65-F5344CB8AC3E}">
        <p14:creationId xmlns:p14="http://schemas.microsoft.com/office/powerpoint/2010/main" val="1641690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271838" y="509588"/>
            <a:ext cx="3386137" cy="2549525"/>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C285E6B-F952-4ED2-93F5-990049B783BC}" type="slidenum">
              <a:rPr lang="el-GR" smtClean="0"/>
              <a:t>17</a:t>
            </a:fld>
            <a:endParaRPr lang="el-GR" dirty="0"/>
          </a:p>
        </p:txBody>
      </p:sp>
    </p:spTree>
    <p:extLst>
      <p:ext uri="{BB962C8B-B14F-4D97-AF65-F5344CB8AC3E}">
        <p14:creationId xmlns:p14="http://schemas.microsoft.com/office/powerpoint/2010/main" val="56028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271838" y="509588"/>
            <a:ext cx="3386137" cy="2549525"/>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C285E6B-F952-4ED2-93F5-990049B783BC}" type="slidenum">
              <a:rPr lang="el-GR" smtClean="0"/>
              <a:t>18</a:t>
            </a:fld>
            <a:endParaRPr lang="el-GR" dirty="0"/>
          </a:p>
        </p:txBody>
      </p:sp>
    </p:spTree>
    <p:extLst>
      <p:ext uri="{BB962C8B-B14F-4D97-AF65-F5344CB8AC3E}">
        <p14:creationId xmlns:p14="http://schemas.microsoft.com/office/powerpoint/2010/main" val="307854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271838" y="509588"/>
            <a:ext cx="3386137" cy="2549525"/>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C285E6B-F952-4ED2-93F5-990049B783BC}" type="slidenum">
              <a:rPr lang="el-GR" smtClean="0"/>
              <a:t>19</a:t>
            </a:fld>
            <a:endParaRPr lang="el-GR" dirty="0"/>
          </a:p>
        </p:txBody>
      </p:sp>
    </p:spTree>
    <p:extLst>
      <p:ext uri="{BB962C8B-B14F-4D97-AF65-F5344CB8AC3E}">
        <p14:creationId xmlns:p14="http://schemas.microsoft.com/office/powerpoint/2010/main" val="3323591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271838" y="509588"/>
            <a:ext cx="3386137" cy="2549525"/>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C285E6B-F952-4ED2-93F5-990049B783BC}" type="slidenum">
              <a:rPr lang="el-GR" smtClean="0"/>
              <a:t>3</a:t>
            </a:fld>
            <a:endParaRPr lang="el-GR" dirty="0"/>
          </a:p>
        </p:txBody>
      </p:sp>
    </p:spTree>
    <p:extLst>
      <p:ext uri="{BB962C8B-B14F-4D97-AF65-F5344CB8AC3E}">
        <p14:creationId xmlns:p14="http://schemas.microsoft.com/office/powerpoint/2010/main" val="392157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271838" y="509588"/>
            <a:ext cx="3386137" cy="2549525"/>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C285E6B-F952-4ED2-93F5-990049B783BC}" type="slidenum">
              <a:rPr lang="el-GR" smtClean="0"/>
              <a:t>4</a:t>
            </a:fld>
            <a:endParaRPr lang="el-GR" dirty="0"/>
          </a:p>
        </p:txBody>
      </p:sp>
    </p:spTree>
    <p:extLst>
      <p:ext uri="{BB962C8B-B14F-4D97-AF65-F5344CB8AC3E}">
        <p14:creationId xmlns:p14="http://schemas.microsoft.com/office/powerpoint/2010/main" val="1817380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271838" y="509588"/>
            <a:ext cx="3386137" cy="2549525"/>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C285E6B-F952-4ED2-93F5-990049B783BC}" type="slidenum">
              <a:rPr lang="el-GR" smtClean="0"/>
              <a:t>6</a:t>
            </a:fld>
            <a:endParaRPr lang="el-GR" dirty="0"/>
          </a:p>
        </p:txBody>
      </p:sp>
    </p:spTree>
    <p:extLst>
      <p:ext uri="{BB962C8B-B14F-4D97-AF65-F5344CB8AC3E}">
        <p14:creationId xmlns:p14="http://schemas.microsoft.com/office/powerpoint/2010/main" val="54016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271838" y="509588"/>
            <a:ext cx="3386137" cy="2549525"/>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C285E6B-F952-4ED2-93F5-990049B783BC}" type="slidenum">
              <a:rPr lang="el-GR" smtClean="0"/>
              <a:t>7</a:t>
            </a:fld>
            <a:endParaRPr lang="el-GR" dirty="0"/>
          </a:p>
        </p:txBody>
      </p:sp>
    </p:spTree>
    <p:extLst>
      <p:ext uri="{BB962C8B-B14F-4D97-AF65-F5344CB8AC3E}">
        <p14:creationId xmlns:p14="http://schemas.microsoft.com/office/powerpoint/2010/main" val="764967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271838" y="509588"/>
            <a:ext cx="3386137" cy="2549525"/>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C285E6B-F952-4ED2-93F5-990049B783BC}" type="slidenum">
              <a:rPr lang="el-GR" smtClean="0"/>
              <a:t>9</a:t>
            </a:fld>
            <a:endParaRPr lang="el-GR" dirty="0"/>
          </a:p>
        </p:txBody>
      </p:sp>
    </p:spTree>
    <p:extLst>
      <p:ext uri="{BB962C8B-B14F-4D97-AF65-F5344CB8AC3E}">
        <p14:creationId xmlns:p14="http://schemas.microsoft.com/office/powerpoint/2010/main" val="2240844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271838" y="509588"/>
            <a:ext cx="3386137" cy="2549525"/>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C285E6B-F952-4ED2-93F5-990049B783BC}" type="slidenum">
              <a:rPr lang="el-GR" smtClean="0"/>
              <a:t>10</a:t>
            </a:fld>
            <a:endParaRPr lang="el-GR" dirty="0"/>
          </a:p>
        </p:txBody>
      </p:sp>
    </p:spTree>
    <p:extLst>
      <p:ext uri="{BB962C8B-B14F-4D97-AF65-F5344CB8AC3E}">
        <p14:creationId xmlns:p14="http://schemas.microsoft.com/office/powerpoint/2010/main" val="1738279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271838" y="509588"/>
            <a:ext cx="3386137" cy="2549525"/>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C285E6B-F952-4ED2-93F5-990049B783BC}" type="slidenum">
              <a:rPr lang="el-GR" smtClean="0"/>
              <a:t>11</a:t>
            </a:fld>
            <a:endParaRPr lang="el-GR" dirty="0"/>
          </a:p>
        </p:txBody>
      </p:sp>
    </p:spTree>
    <p:extLst>
      <p:ext uri="{BB962C8B-B14F-4D97-AF65-F5344CB8AC3E}">
        <p14:creationId xmlns:p14="http://schemas.microsoft.com/office/powerpoint/2010/main" val="2054652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271838" y="509588"/>
            <a:ext cx="3386137" cy="2549525"/>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C285E6B-F952-4ED2-93F5-990049B783BC}" type="slidenum">
              <a:rPr lang="el-GR" smtClean="0"/>
              <a:t>12</a:t>
            </a:fld>
            <a:endParaRPr lang="el-GR" dirty="0"/>
          </a:p>
        </p:txBody>
      </p:sp>
    </p:spTree>
    <p:extLst>
      <p:ext uri="{BB962C8B-B14F-4D97-AF65-F5344CB8AC3E}">
        <p14:creationId xmlns:p14="http://schemas.microsoft.com/office/powerpoint/2010/main" val="3072804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4688967"/>
            <a:ext cx="9089390" cy="317639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8470392"/>
            <a:ext cx="7485379" cy="37814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534670" y="3478911"/>
            <a:ext cx="4651629" cy="998296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0" y="3478911"/>
            <a:ext cx="4651629" cy="998296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 xmlns:a16="http://schemas.microsoft.com/office/drawing/2014/main" id="{FF2BE618-C834-456C-84F4-30A137DA4EF3}"/>
              </a:ext>
            </a:extLst>
          </p:cNvPr>
          <p:cNvSpPr>
            <a:spLocks noGrp="1"/>
          </p:cNvSpPr>
          <p:nvPr>
            <p:ph type="dt" sz="half" idx="10"/>
          </p:nvPr>
        </p:nvSpPr>
        <p:spPr>
          <a:xfrm>
            <a:off x="534670" y="14066901"/>
            <a:ext cx="2459482" cy="276999"/>
          </a:xfrm>
        </p:spPr>
        <p:txBody>
          <a:bodyPr/>
          <a:lstStyle/>
          <a:p>
            <a:fld id="{E7A42423-E1B4-4D68-8416-FF47E25AF6AA}" type="datetime1">
              <a:rPr lang="el-GR" smtClean="0"/>
              <a:t>11/10/2023</a:t>
            </a:fld>
            <a:endParaRPr lang="el-GR"/>
          </a:p>
        </p:txBody>
      </p:sp>
      <p:sp>
        <p:nvSpPr>
          <p:cNvPr id="3" name="Θέση υποσέλιδου 2">
            <a:extLst>
              <a:ext uri="{FF2B5EF4-FFF2-40B4-BE49-F238E27FC236}">
                <a16:creationId xmlns="" xmlns:a16="http://schemas.microsoft.com/office/drawing/2014/main" id="{9C9F7A4C-2802-4807-AA2E-791DB39F8ACC}"/>
              </a:ext>
            </a:extLst>
          </p:cNvPr>
          <p:cNvSpPr>
            <a:spLocks noGrp="1"/>
          </p:cNvSpPr>
          <p:nvPr>
            <p:ph type="ftr" sz="quarter" idx="11"/>
          </p:nvPr>
        </p:nvSpPr>
        <p:spPr>
          <a:xfrm>
            <a:off x="3635756" y="14066901"/>
            <a:ext cx="3421887" cy="276999"/>
          </a:xfrm>
        </p:spPr>
        <p:txBody>
          <a:bodyPr/>
          <a:lstStyle/>
          <a:p>
            <a:r>
              <a:rPr lang="el-GR"/>
              <a:t>ΑΝΤΙ [τόπος]</a:t>
            </a:r>
          </a:p>
        </p:txBody>
      </p:sp>
      <p:sp>
        <p:nvSpPr>
          <p:cNvPr id="4" name="Θέση αριθμού διαφάνειας 3">
            <a:extLst>
              <a:ext uri="{FF2B5EF4-FFF2-40B4-BE49-F238E27FC236}">
                <a16:creationId xmlns="" xmlns:a16="http://schemas.microsoft.com/office/drawing/2014/main" id="{76F45267-E8BF-4D30-AD62-A08B8106B606}"/>
              </a:ext>
            </a:extLst>
          </p:cNvPr>
          <p:cNvSpPr>
            <a:spLocks noGrp="1"/>
          </p:cNvSpPr>
          <p:nvPr>
            <p:ph type="sldNum" sz="quarter" idx="12"/>
          </p:nvPr>
        </p:nvSpPr>
        <p:spPr>
          <a:xfrm>
            <a:off x="7699248" y="14066901"/>
            <a:ext cx="2459482" cy="276999"/>
          </a:xfrm>
        </p:spPr>
        <p:txBody>
          <a:bodyPr/>
          <a:lstStyle/>
          <a:p>
            <a:fld id="{9B458344-4A91-4C2D-95AF-8361B86D867F}" type="slidenum">
              <a:rPr lang="el-GR" smtClean="0"/>
              <a:t>‹#›</a:t>
            </a:fld>
            <a:endParaRPr lang="el-GR"/>
          </a:p>
        </p:txBody>
      </p:sp>
    </p:spTree>
    <p:extLst>
      <p:ext uri="{BB962C8B-B14F-4D97-AF65-F5344CB8AC3E}">
        <p14:creationId xmlns:p14="http://schemas.microsoft.com/office/powerpoint/2010/main" val="33829128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alpha val="69000"/>
          </a:schemeClr>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4670" y="605027"/>
            <a:ext cx="9624059" cy="242011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534670" y="3478911"/>
            <a:ext cx="9624059" cy="998296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14066901"/>
            <a:ext cx="3421887" cy="75628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14066901"/>
            <a:ext cx="2459482" cy="75628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10/11/2023</a:t>
            </a:fld>
            <a:endParaRPr lang="en-US"/>
          </a:p>
        </p:txBody>
      </p:sp>
      <p:sp>
        <p:nvSpPr>
          <p:cNvPr id="6" name="Holder 6"/>
          <p:cNvSpPr>
            <a:spLocks noGrp="1"/>
          </p:cNvSpPr>
          <p:nvPr>
            <p:ph type="sldNum" sz="quarter" idx="7"/>
          </p:nvPr>
        </p:nvSpPr>
        <p:spPr>
          <a:xfrm>
            <a:off x="7699248" y="14066901"/>
            <a:ext cx="2459482" cy="75628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3.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6.jpg"/><Relationship Id="rId10" Type="http://schemas.openxmlformats.org/officeDocument/2006/relationships/image" Target="../media/image30.jpeg"/><Relationship Id="rId4" Type="http://schemas.openxmlformats.org/officeDocument/2006/relationships/image" Target="../media/image18.png"/><Relationship Id="rId9"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8.png"/><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customXml" Target="../ink/ink1.xml"/><Relationship Id="rId21" Type="http://schemas.openxmlformats.org/officeDocument/2006/relationships/image" Target="../media/image32.png"/><Relationship Id="rId7" Type="http://schemas.openxmlformats.org/officeDocument/2006/relationships/image" Target="../media/image250.png"/><Relationship Id="rId12" Type="http://schemas.openxmlformats.org/officeDocument/2006/relationships/customXml" Target="../ink/ink5.xml"/><Relationship Id="rId17" Type="http://schemas.openxmlformats.org/officeDocument/2006/relationships/image" Target="../media/image30.png"/><Relationship Id="rId25" Type="http://schemas.openxmlformats.org/officeDocument/2006/relationships/image" Target="../media/image34.png"/><Relationship Id="rId2" Type="http://schemas.openxmlformats.org/officeDocument/2006/relationships/notesSlide" Target="../notesSlides/notesSlide11.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27.png"/><Relationship Id="rId24" Type="http://schemas.openxmlformats.org/officeDocument/2006/relationships/customXml" Target="../ink/ink11.xml"/><Relationship Id="rId5" Type="http://schemas.openxmlformats.org/officeDocument/2006/relationships/image" Target="../media/image35.png"/><Relationship Id="rId15" Type="http://schemas.openxmlformats.org/officeDocument/2006/relationships/image" Target="../media/image290.png"/><Relationship Id="rId23" Type="http://schemas.openxmlformats.org/officeDocument/2006/relationships/image" Target="../media/image33.png"/><Relationship Id="rId10" Type="http://schemas.openxmlformats.org/officeDocument/2006/relationships/customXml" Target="../ink/ink4.xml"/><Relationship Id="rId19" Type="http://schemas.openxmlformats.org/officeDocument/2006/relationships/image" Target="../media/image31.png"/><Relationship Id="rId4" Type="http://schemas.openxmlformats.org/officeDocument/2006/relationships/image" Target="../media/image230.png"/><Relationship Id="rId9" Type="http://schemas.openxmlformats.org/officeDocument/2006/relationships/image" Target="../media/image26.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350.png"/></Relationships>
</file>

<file path=ppt/slides/_rels/slide15.xml.rels><?xml version="1.0" encoding="UTF-8" standalone="yes"?>
<Relationships xmlns="http://schemas.openxmlformats.org/package/2006/relationships"><Relationship Id="rId8" Type="http://schemas.openxmlformats.org/officeDocument/2006/relationships/customXml" Target="../ink/ink15.xml"/><Relationship Id="rId13" Type="http://schemas.openxmlformats.org/officeDocument/2006/relationships/image" Target="../media/image32.png"/><Relationship Id="rId18" Type="http://schemas.openxmlformats.org/officeDocument/2006/relationships/customXml" Target="../ink/ink20.xml"/><Relationship Id="rId3" Type="http://schemas.openxmlformats.org/officeDocument/2006/relationships/image" Target="../media/image36.jpeg"/><Relationship Id="rId7" Type="http://schemas.openxmlformats.org/officeDocument/2006/relationships/image" Target="../media/image290.png"/><Relationship Id="rId12" Type="http://schemas.openxmlformats.org/officeDocument/2006/relationships/customXml" Target="../ink/ink17.xml"/><Relationship Id="rId17" Type="http://schemas.openxmlformats.org/officeDocument/2006/relationships/image" Target="../media/image34.png"/><Relationship Id="rId2" Type="http://schemas.openxmlformats.org/officeDocument/2006/relationships/notesSlide" Target="../notesSlides/notesSlide12.xml"/><Relationship Id="rId16" Type="http://schemas.openxmlformats.org/officeDocument/2006/relationships/customXml" Target="../ink/ink19.xml"/><Relationship Id="rId20"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customXml" Target="../ink/ink14.xml"/><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3.png"/><Relationship Id="rId10" Type="http://schemas.openxmlformats.org/officeDocument/2006/relationships/customXml" Target="../ink/ink16.xml"/><Relationship Id="rId19" Type="http://schemas.openxmlformats.org/officeDocument/2006/relationships/image" Target="../media/image37.png"/><Relationship Id="rId4" Type="http://schemas.openxmlformats.org/officeDocument/2006/relationships/customXml" Target="../ink/ink13.xml"/><Relationship Id="rId9" Type="http://schemas.openxmlformats.org/officeDocument/2006/relationships/image" Target="../media/image30.png"/><Relationship Id="rId14" Type="http://schemas.openxmlformats.org/officeDocument/2006/relationships/customXml" Target="../ink/ink18.xml"/></Relationships>
</file>

<file path=ppt/slides/_rels/slide16.xml.rels><?xml version="1.0" encoding="UTF-8" standalone="yes"?>
<Relationships xmlns="http://schemas.openxmlformats.org/package/2006/relationships"><Relationship Id="rId8" Type="http://schemas.openxmlformats.org/officeDocument/2006/relationships/customXml" Target="../ink/ink23.xml"/><Relationship Id="rId13" Type="http://schemas.openxmlformats.org/officeDocument/2006/relationships/image" Target="../media/image30.png"/><Relationship Id="rId18" Type="http://schemas.openxmlformats.org/officeDocument/2006/relationships/customXml" Target="../ink/ink28.xml"/><Relationship Id="rId26" Type="http://schemas.openxmlformats.org/officeDocument/2006/relationships/image" Target="../media/image40.jpg"/><Relationship Id="rId3" Type="http://schemas.openxmlformats.org/officeDocument/2006/relationships/customXml" Target="../ink/ink21.xml"/><Relationship Id="rId21" Type="http://schemas.openxmlformats.org/officeDocument/2006/relationships/image" Target="../media/image34.png"/><Relationship Id="rId7" Type="http://schemas.openxmlformats.org/officeDocument/2006/relationships/image" Target="../media/image250.png"/><Relationship Id="rId12" Type="http://schemas.openxmlformats.org/officeDocument/2006/relationships/customXml" Target="../ink/ink25.xml"/><Relationship Id="rId17" Type="http://schemas.openxmlformats.org/officeDocument/2006/relationships/image" Target="../media/image32.png"/><Relationship Id="rId25" Type="http://schemas.openxmlformats.org/officeDocument/2006/relationships/image" Target="../media/image39.jpg"/><Relationship Id="rId2" Type="http://schemas.openxmlformats.org/officeDocument/2006/relationships/notesSlide" Target="../notesSlides/notesSlide13.xml"/><Relationship Id="rId16" Type="http://schemas.openxmlformats.org/officeDocument/2006/relationships/customXml" Target="../ink/ink27.xml"/><Relationship Id="rId20" Type="http://schemas.openxmlformats.org/officeDocument/2006/relationships/customXml" Target="../ink/ink29.xml"/><Relationship Id="rId29" Type="http://schemas.openxmlformats.org/officeDocument/2006/relationships/customXml" Target="../ink/ink31.xml"/><Relationship Id="rId1" Type="http://schemas.openxmlformats.org/officeDocument/2006/relationships/slideLayout" Target="../slideLayouts/slideLayout1.xml"/><Relationship Id="rId6" Type="http://schemas.openxmlformats.org/officeDocument/2006/relationships/customXml" Target="../ink/ink22.xml"/><Relationship Id="rId11" Type="http://schemas.openxmlformats.org/officeDocument/2006/relationships/image" Target="../media/image290.png"/><Relationship Id="rId24" Type="http://schemas.openxmlformats.org/officeDocument/2006/relationships/image" Target="../media/image38.jpg"/><Relationship Id="rId32" Type="http://schemas.openxmlformats.org/officeDocument/2006/relationships/image" Target="../media/image45.png"/><Relationship Id="rId5" Type="http://schemas.openxmlformats.org/officeDocument/2006/relationships/image" Target="../media/image35.png"/><Relationship Id="rId15" Type="http://schemas.openxmlformats.org/officeDocument/2006/relationships/image" Target="../media/image31.png"/><Relationship Id="rId23" Type="http://schemas.openxmlformats.org/officeDocument/2006/relationships/image" Target="../media/image350.png"/><Relationship Id="rId28" Type="http://schemas.openxmlformats.org/officeDocument/2006/relationships/image" Target="../media/image42.jpg"/><Relationship Id="rId10" Type="http://schemas.openxmlformats.org/officeDocument/2006/relationships/customXml" Target="../ink/ink24.xml"/><Relationship Id="rId19" Type="http://schemas.openxmlformats.org/officeDocument/2006/relationships/image" Target="../media/image33.png"/><Relationship Id="rId31" Type="http://schemas.openxmlformats.org/officeDocument/2006/relationships/customXml" Target="../ink/ink32.xml"/><Relationship Id="rId4" Type="http://schemas.openxmlformats.org/officeDocument/2006/relationships/image" Target="../media/image230.png"/><Relationship Id="rId9" Type="http://schemas.openxmlformats.org/officeDocument/2006/relationships/image" Target="../media/image28.png"/><Relationship Id="rId14" Type="http://schemas.openxmlformats.org/officeDocument/2006/relationships/customXml" Target="../ink/ink26.xml"/><Relationship Id="rId22" Type="http://schemas.openxmlformats.org/officeDocument/2006/relationships/customXml" Target="../ink/ink30.xml"/><Relationship Id="rId27" Type="http://schemas.openxmlformats.org/officeDocument/2006/relationships/image" Target="../media/image41.jpg"/><Relationship Id="rId30"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customXml" Target="../ink/ink35.xml"/><Relationship Id="rId13" Type="http://schemas.openxmlformats.org/officeDocument/2006/relationships/image" Target="../media/image31.png"/><Relationship Id="rId18" Type="http://schemas.openxmlformats.org/officeDocument/2006/relationships/customXml" Target="../ink/ink40.xml"/><Relationship Id="rId26" Type="http://schemas.openxmlformats.org/officeDocument/2006/relationships/image" Target="../media/image47.jpg"/><Relationship Id="rId3" Type="http://schemas.openxmlformats.org/officeDocument/2006/relationships/customXml" Target="../ink/ink33.xml"/><Relationship Id="rId21" Type="http://schemas.openxmlformats.org/officeDocument/2006/relationships/image" Target="../media/image350.png"/><Relationship Id="rId7" Type="http://schemas.openxmlformats.org/officeDocument/2006/relationships/image" Target="../media/image28.png"/><Relationship Id="rId12" Type="http://schemas.openxmlformats.org/officeDocument/2006/relationships/customXml" Target="../ink/ink37.xml"/><Relationship Id="rId17" Type="http://schemas.openxmlformats.org/officeDocument/2006/relationships/image" Target="../media/image33.png"/><Relationship Id="rId25" Type="http://schemas.openxmlformats.org/officeDocument/2006/relationships/image" Target="../media/image46.jpg"/><Relationship Id="rId2" Type="http://schemas.openxmlformats.org/officeDocument/2006/relationships/notesSlide" Target="../notesSlides/notesSlide14.xml"/><Relationship Id="rId16" Type="http://schemas.openxmlformats.org/officeDocument/2006/relationships/customXml" Target="../ink/ink39.xml"/><Relationship Id="rId20" Type="http://schemas.openxmlformats.org/officeDocument/2006/relationships/customXml" Target="../ink/ink41.xml"/><Relationship Id="rId29" Type="http://schemas.openxmlformats.org/officeDocument/2006/relationships/customXml" Target="../ink/ink44.xml"/><Relationship Id="rId1" Type="http://schemas.openxmlformats.org/officeDocument/2006/relationships/slideLayout" Target="../slideLayouts/slideLayout1.xml"/><Relationship Id="rId6" Type="http://schemas.openxmlformats.org/officeDocument/2006/relationships/customXml" Target="../ink/ink34.xml"/><Relationship Id="rId11" Type="http://schemas.openxmlformats.org/officeDocument/2006/relationships/image" Target="../media/image30.png"/><Relationship Id="rId24" Type="http://schemas.openxmlformats.org/officeDocument/2006/relationships/image" Target="../media/image45.jpg"/><Relationship Id="rId5" Type="http://schemas.openxmlformats.org/officeDocument/2006/relationships/image" Target="../media/image35.png"/><Relationship Id="rId15" Type="http://schemas.openxmlformats.org/officeDocument/2006/relationships/image" Target="../media/image32.png"/><Relationship Id="rId23" Type="http://schemas.openxmlformats.org/officeDocument/2006/relationships/image" Target="../media/image44.jpg"/><Relationship Id="rId28" Type="http://schemas.openxmlformats.org/officeDocument/2006/relationships/customXml" Target="../ink/ink43.xml"/><Relationship Id="rId10" Type="http://schemas.openxmlformats.org/officeDocument/2006/relationships/customXml" Target="../ink/ink36.xml"/><Relationship Id="rId19" Type="http://schemas.openxmlformats.org/officeDocument/2006/relationships/image" Target="../media/image34.png"/><Relationship Id="rId4" Type="http://schemas.openxmlformats.org/officeDocument/2006/relationships/image" Target="../media/image230.png"/><Relationship Id="rId9" Type="http://schemas.openxmlformats.org/officeDocument/2006/relationships/image" Target="../media/image290.png"/><Relationship Id="rId14" Type="http://schemas.openxmlformats.org/officeDocument/2006/relationships/customXml" Target="../ink/ink38.xml"/><Relationship Id="rId22" Type="http://schemas.openxmlformats.org/officeDocument/2006/relationships/image" Target="../media/image43.jpg"/><Relationship Id="rId27" Type="http://schemas.openxmlformats.org/officeDocument/2006/relationships/customXml" Target="../ink/ink42.xml"/><Relationship Id="rId30"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3EBEE3A3-60F9-5A61-3929-9006B967160A}"/>
              </a:ext>
            </a:extLst>
          </p:cNvPr>
          <p:cNvSpPr txBox="1"/>
          <p:nvPr/>
        </p:nvSpPr>
        <p:spPr>
          <a:xfrm>
            <a:off x="3611880" y="2308225"/>
            <a:ext cx="11887200" cy="1569660"/>
          </a:xfrm>
          <a:prstGeom prst="rect">
            <a:avLst/>
          </a:prstGeom>
          <a:noFill/>
        </p:spPr>
        <p:txBody>
          <a:bodyPr wrap="square">
            <a:spAutoFit/>
          </a:bodyPr>
          <a:lstStyle/>
          <a:p>
            <a:r>
              <a:rPr lang="el-GR" sz="3200" b="1" dirty="0">
                <a:solidFill>
                  <a:schemeClr val="bg1"/>
                </a:solidFill>
                <a:latin typeface="Arial Narrow" panose="020B0606020202030204" pitchFamily="34" charset="0"/>
              </a:rPr>
              <a:t>ΠΡΟΤΥΠΟ ΚΕΝΤΡΟ ΒΙΩΣΙΜΗΣ ΤΟΥΡΙΣΤΙΚΗΣ ΑΝΑΠΤΥΞΗΣ.                                 ΚΕΝΤΡΟ ΕΝΑΛΛΑΚΤΙΚΟΥ ΤΟΥΡΙΣΜΟΥ - ΛΟΥΤΡΙΚΩΝ ΕΓΚΑΤΑΣΤΑΣΕΩΝ ΚΑΙ ΑΥΛΗΣ ΠΟΛΙΤΙΣΤΙΚΗΣ ΚΛΗΡΟΝΟΜΙΑΣ  ΤΗΣ ΘΡΑΚΗΣ  ΣΤΙΣ ΘΕΡΜΕΣ</a:t>
            </a:r>
          </a:p>
        </p:txBody>
      </p:sp>
      <p:pic>
        <p:nvPicPr>
          <p:cNvPr id="10" name="Picture 5" descr="C:\Users\user\Desktop\samsung London\20220509_114728.jpg">
            <a:extLst>
              <a:ext uri="{FF2B5EF4-FFF2-40B4-BE49-F238E27FC236}">
                <a16:creationId xmlns="" xmlns:a16="http://schemas.microsoft.com/office/drawing/2014/main" id="{1F50E2C4-6DDE-4A4C-3EBD-4D272661B4D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4733"/>
          <a:stretch/>
        </p:blipFill>
        <p:spPr bwMode="auto">
          <a:xfrm>
            <a:off x="3422650" y="4441825"/>
            <a:ext cx="12877800" cy="920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524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 xmlns:a16="http://schemas.microsoft.com/office/drawing/2014/main" id="{FFA7430B-B366-3736-EF3B-F05C5EFCEEEC}"/>
              </a:ext>
            </a:extLst>
          </p:cNvPr>
          <p:cNvSpPr/>
          <p:nvPr/>
        </p:nvSpPr>
        <p:spPr>
          <a:xfrm>
            <a:off x="11300542" y="0"/>
            <a:ext cx="8780615" cy="15132050"/>
          </a:xfrm>
          <a:prstGeom prst="rect">
            <a:avLst/>
          </a:prstGeom>
          <a:solidFill>
            <a:schemeClr val="accent3">
              <a:lumMod val="75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TextBox 5">
            <a:extLst>
              <a:ext uri="{FF2B5EF4-FFF2-40B4-BE49-F238E27FC236}">
                <a16:creationId xmlns="" xmlns:a16="http://schemas.microsoft.com/office/drawing/2014/main" id="{73831D6E-8B79-17F9-68B2-F7FB7546EAEE}"/>
              </a:ext>
            </a:extLst>
          </p:cNvPr>
          <p:cNvSpPr txBox="1"/>
          <p:nvPr/>
        </p:nvSpPr>
        <p:spPr>
          <a:xfrm>
            <a:off x="12261850" y="2384425"/>
            <a:ext cx="7467600" cy="4154984"/>
          </a:xfrm>
          <a:prstGeom prst="rect">
            <a:avLst/>
          </a:prstGeom>
          <a:noFill/>
        </p:spPr>
        <p:txBody>
          <a:bodyPr wrap="square" rtlCol="0">
            <a:spAutoFit/>
          </a:bodyPr>
          <a:lstStyle/>
          <a:p>
            <a:r>
              <a:rPr lang="el-GR" sz="2400" dirty="0">
                <a:solidFill>
                  <a:schemeClr val="accent3">
                    <a:lumMod val="40000"/>
                    <a:lumOff val="60000"/>
                  </a:schemeClr>
                </a:solidFill>
              </a:rPr>
              <a:t>Σε μια εποχή όπου οι έκτακτες ειδήσεις για κρίσεις, από την κλιματική αλλαγή έως τις πολιτικές εξελίξεις, είναι αδιάκοπες, η συνεχής ροή πληροφοριών από διάφορες πηγές παραδόξως μας έχει οδηγήσει σε αποδέσμευση αντί να μας ενεργοποιεί. Αυτή η αδιάκοπη ροή ειδήσεων αφήνει πολλούς πολίτες να αισθάνονται συγκλονισμένοι και ανίκανοι να τα επεξεργαστούν όλα. Ως αποτέλεσμα, διακυβεύεται η ικανότητά τους να αξιολογούν καταστάσεις, να λαμβάνουν τεκμηριωμένες αποφάσεις και να συμμετέχουν ενεργά στη συλλογική λήψη αποφάσεων</a:t>
            </a:r>
            <a:r>
              <a:rPr lang="el-GR" dirty="0"/>
              <a:t>.</a:t>
            </a:r>
          </a:p>
        </p:txBody>
      </p:sp>
      <p:sp>
        <p:nvSpPr>
          <p:cNvPr id="7" name="TextBox 6">
            <a:extLst>
              <a:ext uri="{FF2B5EF4-FFF2-40B4-BE49-F238E27FC236}">
                <a16:creationId xmlns="" xmlns:a16="http://schemas.microsoft.com/office/drawing/2014/main" id="{4F2EA07A-5120-9AA6-81CB-642541B0F9B2}"/>
              </a:ext>
            </a:extLst>
          </p:cNvPr>
          <p:cNvSpPr txBox="1"/>
          <p:nvPr/>
        </p:nvSpPr>
        <p:spPr>
          <a:xfrm>
            <a:off x="12261850" y="6880225"/>
            <a:ext cx="7239000" cy="7449475"/>
          </a:xfrm>
          <a:prstGeom prst="rect">
            <a:avLst/>
          </a:prstGeom>
          <a:noFill/>
        </p:spPr>
        <p:txBody>
          <a:bodyPr wrap="square" rtlCol="0">
            <a:spAutoFit/>
          </a:bodyPr>
          <a:lstStyle/>
          <a:p>
            <a:pPr fontAlgn="base">
              <a:lnSpc>
                <a:spcPts val="2160"/>
              </a:lnSpc>
              <a:spcAft>
                <a:spcPts val="800"/>
              </a:spcAft>
            </a:pPr>
            <a:r>
              <a:rPr lang="el-GR" sz="2400" b="1" kern="0" dirty="0">
                <a:solidFill>
                  <a:schemeClr val="accent3">
                    <a:lumMod val="40000"/>
                    <a:lumOff val="60000"/>
                  </a:schemeClr>
                </a:solidFill>
                <a:effectLst/>
                <a:latin typeface="Courier New" panose="02070309020205020404" pitchFamily="49" charset="0"/>
                <a:ea typeface="Times New Roman" panose="02020603050405020304" pitchFamily="18" charset="0"/>
                <a:cs typeface="Arial" panose="020B0604020202020204" pitchFamily="34" charset="0"/>
              </a:rPr>
              <a:t>Οι εγκαταστάσεις: χώροι ιαματικής λουτροθεραπείας, εκπαίδευσης και προβολής της άυλης πολιτιστικής κληρονομιάς της Θράκης μαζί με τους χώρους φιλοξενίας και τις βοηθητικές εγκαταστάσεις θα πρέπει να αναπτύσσονται κατά τρόπο που να λειτουργούν με σχετική αυτονομία αλλά να συνθέτουν ένα ενιαίο σύνολο σε άμεση συνάρτηση με το υφιστάμενο δομημένο αλλά και φυσικό περιβάλλον διαμορφώνοντας έναν δημόσιο υπαίθριο χώρο – πέρασμα, σε άμεση συσχέτιση με τους υφιστάμενους δημόσιους χώρους, τις χρήσεις, και τις περιπατητικές διαδρομές που το περιβάλουν, καθώς μεγάλο μέρος  των λειτουργικών ενοτήτων που το αποτελούν θα είναι σε συγκεκριμένες ώρες επισκέψιμες από το κοινό. Κατά συνέπεια καλείστε να συνθέσετε ένα κτιριακό συγκρότημα που ενώ συγκροτεί ένα ενιαίο σύνολο την ίδια στιγμή επιδιώκει  τη σταδιακή «διάλυσή» του στο τοπίο και τη μετατροπή του σε έναν περίπατο-πέρασμα.</a:t>
            </a:r>
            <a:endParaRPr lang="el-GR" sz="2400" kern="100" dirty="0">
              <a:solidFill>
                <a:schemeClr val="accent3">
                  <a:lumMod val="40000"/>
                  <a:lumOff val="60000"/>
                </a:schemeClr>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11" name="Εικόνα 10" descr="Εικόνα που περιέχει στήλη, αρχιτεκτονική, κτίριο, εσωτερικός χώρος">
            <a:extLst>
              <a:ext uri="{FF2B5EF4-FFF2-40B4-BE49-F238E27FC236}">
                <a16:creationId xmlns="" xmlns:a16="http://schemas.microsoft.com/office/drawing/2014/main" id="{3A21C873-BB3E-9C86-35BF-E445D90F1329}"/>
              </a:ext>
            </a:extLst>
          </p:cNvPr>
          <p:cNvPicPr>
            <a:picLocks noChangeAspect="1"/>
          </p:cNvPicPr>
          <p:nvPr/>
        </p:nvPicPr>
        <p:blipFill rotWithShape="1">
          <a:blip r:embed="rId3">
            <a:extLst>
              <a:ext uri="{28A0092B-C50C-407E-A947-70E740481C1C}">
                <a14:useLocalDpi xmlns:a14="http://schemas.microsoft.com/office/drawing/2010/main" val="0"/>
              </a:ext>
            </a:extLst>
          </a:blip>
          <a:srcRect r="12462"/>
          <a:stretch/>
        </p:blipFill>
        <p:spPr>
          <a:xfrm>
            <a:off x="5092165" y="10079335"/>
            <a:ext cx="6208377" cy="4432599"/>
          </a:xfrm>
          <a:prstGeom prst="rect">
            <a:avLst/>
          </a:prstGeom>
        </p:spPr>
      </p:pic>
      <p:pic>
        <p:nvPicPr>
          <p:cNvPr id="13" name="Εικόνα 12" descr="Εικόνα που περιέχει κείμενο, βιβλίο, χαρτί, σκίτσο/σχέδιο&#10;&#10;Περιγραφή που δημιουργήθηκε αυτόματα">
            <a:extLst>
              <a:ext uri="{FF2B5EF4-FFF2-40B4-BE49-F238E27FC236}">
                <a16:creationId xmlns="" xmlns:a16="http://schemas.microsoft.com/office/drawing/2014/main" id="{45EB1D26-94B9-8087-87B1-AA1DFE7950D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561" t="64257" r="6591" b="9173"/>
          <a:stretch/>
        </p:blipFill>
        <p:spPr>
          <a:xfrm rot="10800000">
            <a:off x="3117850" y="6020528"/>
            <a:ext cx="7092158" cy="3372161"/>
          </a:xfrm>
          <a:prstGeom prst="rect">
            <a:avLst/>
          </a:prstGeom>
        </p:spPr>
      </p:pic>
      <p:pic>
        <p:nvPicPr>
          <p:cNvPr id="16" name="Εικόνα 15" descr="Εικόνα που περιέχει κείμενο, βιβλίο, χαρτί, σκίτσο/σχέδιο">
            <a:extLst>
              <a:ext uri="{FF2B5EF4-FFF2-40B4-BE49-F238E27FC236}">
                <a16:creationId xmlns="" xmlns:a16="http://schemas.microsoft.com/office/drawing/2014/main" id="{C47AF388-789E-B497-53C3-20744D0A13E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1583" t="10374" r="57895" b="24183"/>
          <a:stretch/>
        </p:blipFill>
        <p:spPr>
          <a:xfrm rot="10800000">
            <a:off x="439729" y="403225"/>
            <a:ext cx="4499279" cy="5051425"/>
          </a:xfrm>
          <a:prstGeom prst="rect">
            <a:avLst/>
          </a:prstGeom>
        </p:spPr>
      </p:pic>
      <p:pic>
        <p:nvPicPr>
          <p:cNvPr id="9" name="Εικόνα 8" descr="Εικόνα που περιέχει σκίτσο/σχέδιο, ζωγραφιά, Σχέδιο, διάγραμμα&#10;&#10;Περιγραφή που δημιουργήθηκε αυτόματα">
            <a:extLst>
              <a:ext uri="{FF2B5EF4-FFF2-40B4-BE49-F238E27FC236}">
                <a16:creationId xmlns="" xmlns:a16="http://schemas.microsoft.com/office/drawing/2014/main" id="{D4EFFB1C-FA08-72E3-C6FF-44A71F31B4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0101560"/>
            <a:ext cx="4882725" cy="4432599"/>
          </a:xfrm>
          <a:prstGeom prst="rect">
            <a:avLst/>
          </a:prstGeom>
        </p:spPr>
      </p:pic>
    </p:spTree>
    <p:extLst>
      <p:ext uri="{BB962C8B-B14F-4D97-AF65-F5344CB8AC3E}">
        <p14:creationId xmlns:p14="http://schemas.microsoft.com/office/powerpoint/2010/main" val="3169485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 xmlns:a16="http://schemas.microsoft.com/office/drawing/2014/main" id="{7A0AF9BB-71F7-0B8B-7593-A8F8C2376BCF}"/>
              </a:ext>
            </a:extLst>
          </p:cNvPr>
          <p:cNvSpPr/>
          <p:nvPr/>
        </p:nvSpPr>
        <p:spPr>
          <a:xfrm>
            <a:off x="11286259" y="0"/>
            <a:ext cx="8780615" cy="15132050"/>
          </a:xfrm>
          <a:prstGeom prst="rect">
            <a:avLst/>
          </a:prstGeom>
          <a:solidFill>
            <a:schemeClr val="accent3">
              <a:lumMod val="75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0" name="TextBox 9">
            <a:extLst>
              <a:ext uri="{FF2B5EF4-FFF2-40B4-BE49-F238E27FC236}">
                <a16:creationId xmlns="" xmlns:a16="http://schemas.microsoft.com/office/drawing/2014/main" id="{9AD1C4CC-7F7D-7D50-ADA0-57804385D040}"/>
              </a:ext>
            </a:extLst>
          </p:cNvPr>
          <p:cNvSpPr txBox="1"/>
          <p:nvPr/>
        </p:nvSpPr>
        <p:spPr>
          <a:xfrm>
            <a:off x="11335187" y="689987"/>
            <a:ext cx="7924800" cy="12895838"/>
          </a:xfrm>
          <a:prstGeom prst="rect">
            <a:avLst/>
          </a:prstGeom>
          <a:noFill/>
        </p:spPr>
        <p:txBody>
          <a:bodyPr wrap="square" rtlCol="0">
            <a:spAutoFit/>
          </a:bodyPr>
          <a:lstStyle/>
          <a:p>
            <a:pPr lvl="1"/>
            <a:r>
              <a:rPr lang="el-GR" sz="3200" dirty="0">
                <a:solidFill>
                  <a:schemeClr val="accent3">
                    <a:lumMod val="20000"/>
                    <a:lumOff val="80000"/>
                  </a:schemeClr>
                </a:solidFill>
                <a:latin typeface="+mj-lt"/>
              </a:rPr>
              <a:t>1.  Ανάπτυξη υποδομών θεματικού 	 	τουρισμού σε άμεση συσχέτιση με τη 	βιωματική σχέση με τη φύση την 	πολιτιστική κληρονομιά και την ευεξία .</a:t>
            </a:r>
          </a:p>
          <a:p>
            <a:pPr lvl="1"/>
            <a:endParaRPr lang="el-GR" sz="3200" dirty="0">
              <a:solidFill>
                <a:schemeClr val="accent3">
                  <a:lumMod val="20000"/>
                  <a:lumOff val="80000"/>
                </a:schemeClr>
              </a:solidFill>
              <a:latin typeface="+mj-lt"/>
            </a:endParaRPr>
          </a:p>
          <a:p>
            <a:endParaRPr lang="el-GR" sz="3200" dirty="0">
              <a:solidFill>
                <a:schemeClr val="accent5">
                  <a:lumMod val="40000"/>
                  <a:lumOff val="60000"/>
                </a:schemeClr>
              </a:solidFill>
              <a:latin typeface="+mj-lt"/>
            </a:endParaRPr>
          </a:p>
          <a:p>
            <a:r>
              <a:rPr lang="el-GR" sz="3200" b="1" dirty="0">
                <a:solidFill>
                  <a:srgbClr val="002060"/>
                </a:solidFill>
                <a:latin typeface="+mj-lt"/>
              </a:rPr>
              <a:t>     </a:t>
            </a:r>
            <a:r>
              <a:rPr lang="el-GR" sz="3200" b="1" dirty="0">
                <a:solidFill>
                  <a:schemeClr val="accent3">
                    <a:lumMod val="20000"/>
                    <a:lumOff val="80000"/>
                  </a:schemeClr>
                </a:solidFill>
                <a:latin typeface="+mj-lt"/>
              </a:rPr>
              <a:t>2</a:t>
            </a:r>
            <a:r>
              <a:rPr lang="el-GR" sz="3200" dirty="0">
                <a:solidFill>
                  <a:schemeClr val="accent3">
                    <a:lumMod val="20000"/>
                    <a:lumOff val="80000"/>
                  </a:schemeClr>
                </a:solidFill>
                <a:latin typeface="+mj-lt"/>
              </a:rPr>
              <a:t>.  Ανάπτυξη υποδομών για εξ αποστάσεως 	εργασίας και καινοτόμου πράσινης 	επιχειρηματικότητας.                          </a:t>
            </a:r>
          </a:p>
          <a:p>
            <a:r>
              <a:rPr lang="el-GR" sz="3200" dirty="0">
                <a:solidFill>
                  <a:schemeClr val="accent3">
                    <a:lumMod val="20000"/>
                    <a:lumOff val="80000"/>
                  </a:schemeClr>
                </a:solidFill>
                <a:latin typeface="+mj-lt"/>
              </a:rPr>
              <a:t>   	Δημιουργία κίνητρων για την 	προσέλκυση νέων, δραστήριων και </a:t>
            </a:r>
          </a:p>
          <a:p>
            <a:r>
              <a:rPr lang="el-GR" sz="3200" dirty="0">
                <a:solidFill>
                  <a:schemeClr val="accent3">
                    <a:lumMod val="20000"/>
                    <a:lumOff val="80000"/>
                  </a:schemeClr>
                </a:solidFill>
                <a:latin typeface="+mj-lt"/>
              </a:rPr>
              <a:t>          ενεργών κατοίκων που επιζητούν τη</a:t>
            </a:r>
          </a:p>
          <a:p>
            <a:r>
              <a:rPr lang="el-GR" sz="3200" dirty="0">
                <a:solidFill>
                  <a:schemeClr val="accent3">
                    <a:lumMod val="20000"/>
                    <a:lumOff val="80000"/>
                  </a:schemeClr>
                </a:solidFill>
                <a:latin typeface="+mj-lt"/>
              </a:rPr>
              <a:t>          μόνιμη εγκατάστασή τους σε ένα       </a:t>
            </a:r>
          </a:p>
          <a:p>
            <a:r>
              <a:rPr lang="el-GR" sz="3200" dirty="0">
                <a:solidFill>
                  <a:schemeClr val="accent3">
                    <a:lumMod val="20000"/>
                    <a:lumOff val="80000"/>
                  </a:schemeClr>
                </a:solidFill>
                <a:latin typeface="+mj-lt"/>
              </a:rPr>
              <a:t>          ελκυστικό φυσικό περιβάλλον    </a:t>
            </a:r>
          </a:p>
          <a:p>
            <a:r>
              <a:rPr lang="el-GR" sz="3200" dirty="0">
                <a:solidFill>
                  <a:schemeClr val="accent3">
                    <a:lumMod val="20000"/>
                    <a:lumOff val="80000"/>
                  </a:schemeClr>
                </a:solidFill>
                <a:latin typeface="+mj-lt"/>
              </a:rPr>
              <a:t>   	με δυνατότητες απασχόλησης καθ’ όλη 	τη   διάρκεια του χρόνου.</a:t>
            </a:r>
          </a:p>
          <a:p>
            <a:endParaRPr lang="el-GR" sz="3200" dirty="0">
              <a:solidFill>
                <a:schemeClr val="accent5">
                  <a:lumMod val="40000"/>
                  <a:lumOff val="60000"/>
                </a:schemeClr>
              </a:solidFill>
              <a:latin typeface="+mj-lt"/>
            </a:endParaRPr>
          </a:p>
          <a:p>
            <a:pPr marL="342900" indent="-342900">
              <a:buAutoNum type="arabicPeriod"/>
            </a:pPr>
            <a:endParaRPr lang="el-GR" sz="3200" dirty="0">
              <a:solidFill>
                <a:schemeClr val="accent5">
                  <a:lumMod val="40000"/>
                  <a:lumOff val="60000"/>
                </a:schemeClr>
              </a:solidFill>
              <a:latin typeface="+mj-lt"/>
            </a:endParaRPr>
          </a:p>
          <a:p>
            <a:r>
              <a:rPr lang="el-GR" sz="3200" dirty="0">
                <a:solidFill>
                  <a:schemeClr val="accent5">
                    <a:lumMod val="40000"/>
                    <a:lumOff val="60000"/>
                  </a:schemeClr>
                </a:solidFill>
                <a:latin typeface="+mj-lt"/>
              </a:rPr>
              <a:t>    </a:t>
            </a:r>
            <a:r>
              <a:rPr lang="el-GR" sz="3200" b="1" dirty="0">
                <a:solidFill>
                  <a:schemeClr val="accent3">
                    <a:lumMod val="20000"/>
                    <a:lumOff val="80000"/>
                  </a:schemeClr>
                </a:solidFill>
                <a:latin typeface="+mj-lt"/>
              </a:rPr>
              <a:t>3.  </a:t>
            </a:r>
            <a:r>
              <a:rPr lang="el-GR" sz="3200" dirty="0">
                <a:solidFill>
                  <a:schemeClr val="accent3">
                    <a:lumMod val="20000"/>
                    <a:lumOff val="80000"/>
                  </a:schemeClr>
                </a:solidFill>
                <a:latin typeface="+mj-lt"/>
              </a:rPr>
              <a:t>Δημιουργία μιας πρότυπης ενεργής 	κοινότητας  που σε συνεργασία με τους 	κατοίκους θα μπορέσει να 	εγκαθιδρύσει </a:t>
            </a:r>
            <a:r>
              <a:rPr lang="en-US" sz="3200" dirty="0">
                <a:solidFill>
                  <a:schemeClr val="accent3">
                    <a:lumMod val="20000"/>
                    <a:lumOff val="80000"/>
                  </a:schemeClr>
                </a:solidFill>
                <a:latin typeface="+mj-lt"/>
              </a:rPr>
              <a:t> </a:t>
            </a:r>
          </a:p>
          <a:p>
            <a:r>
              <a:rPr lang="en-US" sz="3200" dirty="0">
                <a:solidFill>
                  <a:schemeClr val="accent3">
                    <a:lumMod val="20000"/>
                    <a:lumOff val="80000"/>
                  </a:schemeClr>
                </a:solidFill>
                <a:latin typeface="+mj-lt"/>
              </a:rPr>
              <a:t>          </a:t>
            </a:r>
            <a:r>
              <a:rPr lang="el-GR" sz="3200" dirty="0">
                <a:solidFill>
                  <a:schemeClr val="accent3">
                    <a:lumMod val="20000"/>
                    <a:lumOff val="80000"/>
                  </a:schemeClr>
                </a:solidFill>
                <a:latin typeface="+mj-lt"/>
              </a:rPr>
              <a:t>ένα δίκαιο σύστημα 	διαχείρισης των </a:t>
            </a:r>
            <a:r>
              <a:rPr lang="en-US" sz="3200" dirty="0">
                <a:solidFill>
                  <a:schemeClr val="accent3">
                    <a:lumMod val="20000"/>
                    <a:lumOff val="80000"/>
                  </a:schemeClr>
                </a:solidFill>
                <a:latin typeface="+mj-lt"/>
              </a:rPr>
              <a:t>  </a:t>
            </a:r>
          </a:p>
          <a:p>
            <a:r>
              <a:rPr lang="en-US" sz="3200" dirty="0">
                <a:solidFill>
                  <a:schemeClr val="accent3">
                    <a:lumMod val="20000"/>
                    <a:lumOff val="80000"/>
                  </a:schemeClr>
                </a:solidFill>
                <a:latin typeface="+mj-lt"/>
              </a:rPr>
              <a:t>          </a:t>
            </a:r>
            <a:r>
              <a:rPr lang="el-GR" sz="3200" dirty="0">
                <a:solidFill>
                  <a:schemeClr val="accent3">
                    <a:lumMod val="20000"/>
                    <a:lumOff val="80000"/>
                  </a:schemeClr>
                </a:solidFill>
                <a:latin typeface="+mj-lt"/>
              </a:rPr>
              <a:t>πόρων, της ενέργειας και να </a:t>
            </a:r>
            <a:r>
              <a:rPr lang="en-US" sz="3200" dirty="0">
                <a:solidFill>
                  <a:schemeClr val="accent3">
                    <a:lumMod val="20000"/>
                    <a:lumOff val="80000"/>
                  </a:schemeClr>
                </a:solidFill>
                <a:latin typeface="+mj-lt"/>
              </a:rPr>
              <a:t>   </a:t>
            </a:r>
          </a:p>
          <a:p>
            <a:r>
              <a:rPr lang="en-US" sz="3200" dirty="0">
                <a:solidFill>
                  <a:schemeClr val="accent3">
                    <a:lumMod val="20000"/>
                    <a:lumOff val="80000"/>
                  </a:schemeClr>
                </a:solidFill>
                <a:latin typeface="+mj-lt"/>
              </a:rPr>
              <a:t>          </a:t>
            </a:r>
            <a:r>
              <a:rPr lang="el-GR" sz="3200" dirty="0">
                <a:solidFill>
                  <a:schemeClr val="accent3">
                    <a:lumMod val="20000"/>
                    <a:lumOff val="80000"/>
                  </a:schemeClr>
                </a:solidFill>
                <a:latin typeface="+mj-lt"/>
              </a:rPr>
              <a:t>παρέχει  ευκαιρίες για 	εκπαίδευση </a:t>
            </a:r>
            <a:endParaRPr lang="en-US" sz="3200" dirty="0">
              <a:solidFill>
                <a:schemeClr val="accent3">
                  <a:lumMod val="20000"/>
                  <a:lumOff val="80000"/>
                </a:schemeClr>
              </a:solidFill>
              <a:latin typeface="+mj-lt"/>
            </a:endParaRPr>
          </a:p>
          <a:p>
            <a:r>
              <a:rPr lang="en-US" sz="3200" dirty="0">
                <a:solidFill>
                  <a:schemeClr val="accent3">
                    <a:lumMod val="20000"/>
                    <a:lumOff val="80000"/>
                  </a:schemeClr>
                </a:solidFill>
                <a:latin typeface="+mj-lt"/>
              </a:rPr>
              <a:t>          </a:t>
            </a:r>
            <a:r>
              <a:rPr lang="el-GR" sz="3200" dirty="0">
                <a:solidFill>
                  <a:schemeClr val="accent3">
                    <a:lumMod val="20000"/>
                    <a:lumOff val="80000"/>
                  </a:schemeClr>
                </a:solidFill>
                <a:latin typeface="+mj-lt"/>
              </a:rPr>
              <a:t>σε νέους τομείς αιχμής </a:t>
            </a:r>
            <a:r>
              <a:rPr lang="el-GR" sz="3200" dirty="0">
                <a:solidFill>
                  <a:srgbClr val="002060"/>
                </a:solidFill>
                <a:latin typeface="+mj-lt"/>
              </a:rPr>
              <a:t>.</a:t>
            </a:r>
          </a:p>
          <a:p>
            <a:r>
              <a:rPr lang="el-GR" sz="3200" dirty="0">
                <a:solidFill>
                  <a:srgbClr val="002060"/>
                </a:solidFill>
                <a:latin typeface="+mj-lt"/>
              </a:rPr>
              <a:t>   </a:t>
            </a:r>
          </a:p>
        </p:txBody>
      </p:sp>
      <p:pic>
        <p:nvPicPr>
          <p:cNvPr id="4" name="Εικόνα 3">
            <a:extLst>
              <a:ext uri="{FF2B5EF4-FFF2-40B4-BE49-F238E27FC236}">
                <a16:creationId xmlns="" xmlns:a16="http://schemas.microsoft.com/office/drawing/2014/main" id="{B8F6F1EC-0151-E928-878C-E3729A71EC3E}"/>
              </a:ext>
            </a:extLst>
          </p:cNvPr>
          <p:cNvPicPr>
            <a:picLocks noChangeAspect="1"/>
          </p:cNvPicPr>
          <p:nvPr/>
        </p:nvPicPr>
        <p:blipFill rotWithShape="1">
          <a:blip r:embed="rId3">
            <a:extLst>
              <a:ext uri="{28A0092B-C50C-407E-A947-70E740481C1C}">
                <a14:useLocalDpi xmlns:a14="http://schemas.microsoft.com/office/drawing/2010/main" val="0"/>
              </a:ext>
            </a:extLst>
          </a:blip>
          <a:srcRect t="5055" r="82540" b="66401"/>
          <a:stretch/>
        </p:blipFill>
        <p:spPr>
          <a:xfrm>
            <a:off x="2537130" y="3381951"/>
            <a:ext cx="1752600" cy="1745673"/>
          </a:xfrm>
          <a:prstGeom prst="rect">
            <a:avLst/>
          </a:prstGeom>
        </p:spPr>
      </p:pic>
      <p:pic>
        <p:nvPicPr>
          <p:cNvPr id="5" name="Εικόνα 4">
            <a:extLst>
              <a:ext uri="{FF2B5EF4-FFF2-40B4-BE49-F238E27FC236}">
                <a16:creationId xmlns="" xmlns:a16="http://schemas.microsoft.com/office/drawing/2014/main" id="{297E50D0-D87E-0A28-BD8B-9A8DF1DD1CE5}"/>
              </a:ext>
            </a:extLst>
          </p:cNvPr>
          <p:cNvPicPr>
            <a:picLocks noChangeAspect="1"/>
          </p:cNvPicPr>
          <p:nvPr/>
        </p:nvPicPr>
        <p:blipFill rotWithShape="1">
          <a:blip r:embed="rId3">
            <a:extLst>
              <a:ext uri="{28A0092B-C50C-407E-A947-70E740481C1C}">
                <a14:useLocalDpi xmlns:a14="http://schemas.microsoft.com/office/drawing/2010/main" val="0"/>
              </a:ext>
            </a:extLst>
          </a:blip>
          <a:srcRect l="17125" t="4846" r="66313" b="67629"/>
          <a:stretch/>
        </p:blipFill>
        <p:spPr>
          <a:xfrm>
            <a:off x="4311382" y="3343503"/>
            <a:ext cx="1662544" cy="1683327"/>
          </a:xfrm>
          <a:prstGeom prst="rect">
            <a:avLst/>
          </a:prstGeom>
        </p:spPr>
      </p:pic>
      <p:pic>
        <p:nvPicPr>
          <p:cNvPr id="13" name="Εικόνα 12">
            <a:extLst>
              <a:ext uri="{FF2B5EF4-FFF2-40B4-BE49-F238E27FC236}">
                <a16:creationId xmlns="" xmlns:a16="http://schemas.microsoft.com/office/drawing/2014/main" id="{80B94CB6-BE71-51AD-4252-96A576F82AD6}"/>
              </a:ext>
            </a:extLst>
          </p:cNvPr>
          <p:cNvPicPr>
            <a:picLocks noChangeAspect="1"/>
          </p:cNvPicPr>
          <p:nvPr/>
        </p:nvPicPr>
        <p:blipFill rotWithShape="1">
          <a:blip r:embed="rId3">
            <a:extLst>
              <a:ext uri="{28A0092B-C50C-407E-A947-70E740481C1C}">
                <a14:useLocalDpi xmlns:a14="http://schemas.microsoft.com/office/drawing/2010/main" val="0"/>
              </a:ext>
            </a:extLst>
          </a:blip>
          <a:srcRect l="17242" t="35847" r="66817" b="36742"/>
          <a:stretch/>
        </p:blipFill>
        <p:spPr>
          <a:xfrm>
            <a:off x="5928752" y="3324282"/>
            <a:ext cx="1600201" cy="1676400"/>
          </a:xfrm>
          <a:prstGeom prst="rect">
            <a:avLst/>
          </a:prstGeom>
        </p:spPr>
      </p:pic>
      <p:pic>
        <p:nvPicPr>
          <p:cNvPr id="14" name="Εικόνα 13">
            <a:extLst>
              <a:ext uri="{FF2B5EF4-FFF2-40B4-BE49-F238E27FC236}">
                <a16:creationId xmlns="" xmlns:a16="http://schemas.microsoft.com/office/drawing/2014/main" id="{4445D080-A1E4-BB07-A0DB-6DB3E4879EC1}"/>
              </a:ext>
            </a:extLst>
          </p:cNvPr>
          <p:cNvPicPr>
            <a:picLocks noChangeAspect="1"/>
          </p:cNvPicPr>
          <p:nvPr/>
        </p:nvPicPr>
        <p:blipFill rotWithShape="1">
          <a:blip r:embed="rId3">
            <a:extLst>
              <a:ext uri="{28A0092B-C50C-407E-A947-70E740481C1C}">
                <a14:useLocalDpi xmlns:a14="http://schemas.microsoft.com/office/drawing/2010/main" val="0"/>
              </a:ext>
            </a:extLst>
          </a:blip>
          <a:srcRect l="66187" t="34582" r="17042" b="34155"/>
          <a:stretch/>
        </p:blipFill>
        <p:spPr>
          <a:xfrm>
            <a:off x="9204925" y="3298825"/>
            <a:ext cx="1683328" cy="1911927"/>
          </a:xfrm>
          <a:prstGeom prst="rect">
            <a:avLst/>
          </a:prstGeom>
        </p:spPr>
      </p:pic>
      <p:pic>
        <p:nvPicPr>
          <p:cNvPr id="15" name="Εικόνα 14">
            <a:extLst>
              <a:ext uri="{FF2B5EF4-FFF2-40B4-BE49-F238E27FC236}">
                <a16:creationId xmlns="" xmlns:a16="http://schemas.microsoft.com/office/drawing/2014/main" id="{4BB32474-69A6-892B-931C-5D967E998B3D}"/>
              </a:ext>
            </a:extLst>
          </p:cNvPr>
          <p:cNvPicPr>
            <a:picLocks noChangeAspect="1"/>
          </p:cNvPicPr>
          <p:nvPr/>
        </p:nvPicPr>
        <p:blipFill rotWithShape="1">
          <a:blip r:embed="rId3">
            <a:extLst>
              <a:ext uri="{28A0092B-C50C-407E-A947-70E740481C1C}">
                <a14:useLocalDpi xmlns:a14="http://schemas.microsoft.com/office/drawing/2010/main" val="0"/>
              </a:ext>
            </a:extLst>
          </a:blip>
          <a:srcRect l="32766" t="37121" r="50469" b="34789"/>
          <a:stretch/>
        </p:blipFill>
        <p:spPr>
          <a:xfrm>
            <a:off x="7499655" y="3416582"/>
            <a:ext cx="1682752" cy="1717926"/>
          </a:xfrm>
          <a:prstGeom prst="rect">
            <a:avLst/>
          </a:prstGeom>
        </p:spPr>
      </p:pic>
      <p:pic>
        <p:nvPicPr>
          <p:cNvPr id="17" name="Εικόνα 16">
            <a:extLst>
              <a:ext uri="{FF2B5EF4-FFF2-40B4-BE49-F238E27FC236}">
                <a16:creationId xmlns="" xmlns:a16="http://schemas.microsoft.com/office/drawing/2014/main" id="{51DC5A6E-9B8B-68CF-35B1-D3E7C97F3E19}"/>
              </a:ext>
            </a:extLst>
          </p:cNvPr>
          <p:cNvPicPr>
            <a:picLocks noChangeAspect="1"/>
          </p:cNvPicPr>
          <p:nvPr/>
        </p:nvPicPr>
        <p:blipFill rotWithShape="1">
          <a:blip r:embed="rId3">
            <a:extLst>
              <a:ext uri="{28A0092B-C50C-407E-A947-70E740481C1C}">
                <a14:useLocalDpi xmlns:a14="http://schemas.microsoft.com/office/drawing/2010/main" val="0"/>
              </a:ext>
            </a:extLst>
          </a:blip>
          <a:srcRect t="65750" r="82540" b="2492"/>
          <a:stretch/>
        </p:blipFill>
        <p:spPr>
          <a:xfrm>
            <a:off x="521599" y="519852"/>
            <a:ext cx="1752600" cy="1942245"/>
          </a:xfrm>
          <a:prstGeom prst="rect">
            <a:avLst/>
          </a:prstGeom>
        </p:spPr>
      </p:pic>
      <p:pic>
        <p:nvPicPr>
          <p:cNvPr id="7" name="Εικόνα 6">
            <a:extLst>
              <a:ext uri="{FF2B5EF4-FFF2-40B4-BE49-F238E27FC236}">
                <a16:creationId xmlns="" xmlns:a16="http://schemas.microsoft.com/office/drawing/2014/main" id="{6CCEB7DF-5759-EE91-23DE-7465125092F0}"/>
              </a:ext>
            </a:extLst>
          </p:cNvPr>
          <p:cNvPicPr>
            <a:picLocks noChangeAspect="1"/>
          </p:cNvPicPr>
          <p:nvPr/>
        </p:nvPicPr>
        <p:blipFill rotWithShape="1">
          <a:blip r:embed="rId3">
            <a:extLst>
              <a:ext uri="{28A0092B-C50C-407E-A947-70E740481C1C}">
                <a14:useLocalDpi xmlns:a14="http://schemas.microsoft.com/office/drawing/2010/main" val="0"/>
              </a:ext>
            </a:extLst>
          </a:blip>
          <a:srcRect l="33403" r="49971" b="65590"/>
          <a:stretch/>
        </p:blipFill>
        <p:spPr>
          <a:xfrm>
            <a:off x="5708650" y="199096"/>
            <a:ext cx="1668895" cy="2104448"/>
          </a:xfrm>
          <a:prstGeom prst="rect">
            <a:avLst/>
          </a:prstGeom>
        </p:spPr>
      </p:pic>
      <p:pic>
        <p:nvPicPr>
          <p:cNvPr id="18" name="Εικόνα 17">
            <a:extLst>
              <a:ext uri="{FF2B5EF4-FFF2-40B4-BE49-F238E27FC236}">
                <a16:creationId xmlns="" xmlns:a16="http://schemas.microsoft.com/office/drawing/2014/main" id="{1C8D095B-E1BE-F1CB-0BA8-755614578AF2}"/>
              </a:ext>
            </a:extLst>
          </p:cNvPr>
          <p:cNvPicPr>
            <a:picLocks noChangeAspect="1"/>
          </p:cNvPicPr>
          <p:nvPr/>
        </p:nvPicPr>
        <p:blipFill rotWithShape="1">
          <a:blip r:embed="rId3">
            <a:extLst>
              <a:ext uri="{28A0092B-C50C-407E-A947-70E740481C1C}">
                <a14:useLocalDpi xmlns:a14="http://schemas.microsoft.com/office/drawing/2010/main" val="0"/>
              </a:ext>
            </a:extLst>
          </a:blip>
          <a:srcRect l="16702" t="64779" r="65838" b="4509"/>
          <a:stretch/>
        </p:blipFill>
        <p:spPr>
          <a:xfrm>
            <a:off x="7370710" y="374254"/>
            <a:ext cx="1752601" cy="1878256"/>
          </a:xfrm>
          <a:prstGeom prst="rect">
            <a:avLst/>
          </a:prstGeom>
        </p:spPr>
      </p:pic>
      <p:pic>
        <p:nvPicPr>
          <p:cNvPr id="19" name="Εικόνα 18">
            <a:extLst>
              <a:ext uri="{FF2B5EF4-FFF2-40B4-BE49-F238E27FC236}">
                <a16:creationId xmlns="" xmlns:a16="http://schemas.microsoft.com/office/drawing/2014/main" id="{FE8A92C2-47B2-F282-8F5E-A66C85DD8C6F}"/>
              </a:ext>
            </a:extLst>
          </p:cNvPr>
          <p:cNvPicPr>
            <a:picLocks noChangeAspect="1"/>
          </p:cNvPicPr>
          <p:nvPr/>
        </p:nvPicPr>
        <p:blipFill rotWithShape="1">
          <a:blip r:embed="rId3">
            <a:extLst>
              <a:ext uri="{28A0092B-C50C-407E-A947-70E740481C1C}">
                <a14:useLocalDpi xmlns:a14="http://schemas.microsoft.com/office/drawing/2010/main" val="0"/>
              </a:ext>
            </a:extLst>
          </a:blip>
          <a:srcRect l="33825" t="67840" r="49896" b="5270"/>
          <a:stretch/>
        </p:blipFill>
        <p:spPr>
          <a:xfrm>
            <a:off x="9204925" y="501333"/>
            <a:ext cx="1634019" cy="1644453"/>
          </a:xfrm>
          <a:prstGeom prst="rect">
            <a:avLst/>
          </a:prstGeom>
        </p:spPr>
      </p:pic>
      <p:grpSp>
        <p:nvGrpSpPr>
          <p:cNvPr id="29" name="Ομάδα 28">
            <a:extLst>
              <a:ext uri="{FF2B5EF4-FFF2-40B4-BE49-F238E27FC236}">
                <a16:creationId xmlns="" xmlns:a16="http://schemas.microsoft.com/office/drawing/2014/main" id="{E5744A6E-AB6A-EFB7-1CB8-757E59A3DC5A}"/>
              </a:ext>
            </a:extLst>
          </p:cNvPr>
          <p:cNvGrpSpPr/>
          <p:nvPr/>
        </p:nvGrpSpPr>
        <p:grpSpPr>
          <a:xfrm>
            <a:off x="5619818" y="8877481"/>
            <a:ext cx="5019431" cy="2179310"/>
            <a:chOff x="4308532" y="9498915"/>
            <a:chExt cx="5019431" cy="2179310"/>
          </a:xfrm>
        </p:grpSpPr>
        <p:pic>
          <p:nvPicPr>
            <p:cNvPr id="8" name="Εικόνα 7">
              <a:extLst>
                <a:ext uri="{FF2B5EF4-FFF2-40B4-BE49-F238E27FC236}">
                  <a16:creationId xmlns="" xmlns:a16="http://schemas.microsoft.com/office/drawing/2014/main" id="{E2F6A7D5-E784-01B8-9101-71CC1A04105B}"/>
                </a:ext>
              </a:extLst>
            </p:cNvPr>
            <p:cNvPicPr>
              <a:picLocks noChangeAspect="1"/>
            </p:cNvPicPr>
            <p:nvPr/>
          </p:nvPicPr>
          <p:blipFill rotWithShape="1">
            <a:blip r:embed="rId3">
              <a:extLst>
                <a:ext uri="{28A0092B-C50C-407E-A947-70E740481C1C}">
                  <a14:useLocalDpi xmlns:a14="http://schemas.microsoft.com/office/drawing/2010/main" val="0"/>
                </a:ext>
              </a:extLst>
            </a:blip>
            <a:srcRect l="49374" r="33608" b="64366"/>
            <a:stretch/>
          </p:blipFill>
          <p:spPr>
            <a:xfrm>
              <a:off x="7514084" y="9498916"/>
              <a:ext cx="1813879" cy="2179309"/>
            </a:xfrm>
            <a:prstGeom prst="rect">
              <a:avLst/>
            </a:prstGeom>
          </p:spPr>
        </p:pic>
        <p:pic>
          <p:nvPicPr>
            <p:cNvPr id="9" name="Εικόνα 8">
              <a:extLst>
                <a:ext uri="{FF2B5EF4-FFF2-40B4-BE49-F238E27FC236}">
                  <a16:creationId xmlns="" xmlns:a16="http://schemas.microsoft.com/office/drawing/2014/main" id="{38A284DC-A7B0-DA23-ECD7-3D3853B1E7C5}"/>
                </a:ext>
              </a:extLst>
            </p:cNvPr>
            <p:cNvPicPr>
              <a:picLocks noChangeAspect="1"/>
            </p:cNvPicPr>
            <p:nvPr/>
          </p:nvPicPr>
          <p:blipFill rotWithShape="1">
            <a:blip r:embed="rId3">
              <a:extLst>
                <a:ext uri="{28A0092B-C50C-407E-A947-70E740481C1C}">
                  <a14:useLocalDpi xmlns:a14="http://schemas.microsoft.com/office/drawing/2010/main" val="0"/>
                </a:ext>
              </a:extLst>
            </a:blip>
            <a:srcRect l="66805" r="16557" b="64366"/>
            <a:stretch/>
          </p:blipFill>
          <p:spPr>
            <a:xfrm>
              <a:off x="5920489" y="9498915"/>
              <a:ext cx="1670051" cy="2179310"/>
            </a:xfrm>
            <a:prstGeom prst="rect">
              <a:avLst/>
            </a:prstGeom>
          </p:spPr>
        </p:pic>
        <p:pic>
          <p:nvPicPr>
            <p:cNvPr id="20" name="Εικόνα 19">
              <a:extLst>
                <a:ext uri="{FF2B5EF4-FFF2-40B4-BE49-F238E27FC236}">
                  <a16:creationId xmlns="" xmlns:a16="http://schemas.microsoft.com/office/drawing/2014/main" id="{363A1922-8BC4-CDCC-D8F4-FBF1158BE55D}"/>
                </a:ext>
              </a:extLst>
            </p:cNvPr>
            <p:cNvPicPr>
              <a:picLocks noChangeAspect="1"/>
            </p:cNvPicPr>
            <p:nvPr/>
          </p:nvPicPr>
          <p:blipFill rotWithShape="1">
            <a:blip r:embed="rId3">
              <a:extLst>
                <a:ext uri="{28A0092B-C50C-407E-A947-70E740481C1C}">
                  <a14:useLocalDpi xmlns:a14="http://schemas.microsoft.com/office/drawing/2010/main" val="0"/>
                </a:ext>
              </a:extLst>
            </a:blip>
            <a:srcRect l="50320" t="65678" r="34180" b="4419"/>
            <a:stretch/>
          </p:blipFill>
          <p:spPr>
            <a:xfrm>
              <a:off x="4308532" y="9683377"/>
              <a:ext cx="1555883" cy="1828800"/>
            </a:xfrm>
            <a:prstGeom prst="rect">
              <a:avLst/>
            </a:prstGeom>
          </p:spPr>
        </p:pic>
      </p:grpSp>
      <p:grpSp>
        <p:nvGrpSpPr>
          <p:cNvPr id="31" name="Ομάδα 30">
            <a:extLst>
              <a:ext uri="{FF2B5EF4-FFF2-40B4-BE49-F238E27FC236}">
                <a16:creationId xmlns="" xmlns:a16="http://schemas.microsoft.com/office/drawing/2014/main" id="{21DE5071-F28B-6710-FC74-E263C7C6DA97}"/>
              </a:ext>
            </a:extLst>
          </p:cNvPr>
          <p:cNvGrpSpPr/>
          <p:nvPr/>
        </p:nvGrpSpPr>
        <p:grpSpPr>
          <a:xfrm>
            <a:off x="601702" y="372842"/>
            <a:ext cx="18658285" cy="55455"/>
            <a:chOff x="586833" y="1838680"/>
            <a:chExt cx="18658285" cy="55455"/>
          </a:xfrm>
        </p:grpSpPr>
        <p:cxnSp>
          <p:nvCxnSpPr>
            <p:cNvPr id="25" name="Ευθεία γραμμή σύνδεσης 24">
              <a:extLst>
                <a:ext uri="{FF2B5EF4-FFF2-40B4-BE49-F238E27FC236}">
                  <a16:creationId xmlns="" xmlns:a16="http://schemas.microsoft.com/office/drawing/2014/main" id="{9341F958-F54E-F48A-F507-88F7F6DDAD9C}"/>
                </a:ext>
              </a:extLst>
            </p:cNvPr>
            <p:cNvCxnSpPr>
              <a:cxnSpLocks/>
            </p:cNvCxnSpPr>
            <p:nvPr/>
          </p:nvCxnSpPr>
          <p:spPr>
            <a:xfrm flipV="1">
              <a:off x="586833" y="1858031"/>
              <a:ext cx="10708959" cy="36104"/>
            </a:xfrm>
            <a:prstGeom prst="line">
              <a:avLst/>
            </a:prstGeom>
            <a:ln w="635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a:extLst>
                <a:ext uri="{FF2B5EF4-FFF2-40B4-BE49-F238E27FC236}">
                  <a16:creationId xmlns="" xmlns:a16="http://schemas.microsoft.com/office/drawing/2014/main" id="{B073C311-8360-A092-7FB5-5401FF11FE56}"/>
                </a:ext>
              </a:extLst>
            </p:cNvPr>
            <p:cNvCxnSpPr>
              <a:cxnSpLocks/>
            </p:cNvCxnSpPr>
            <p:nvPr/>
          </p:nvCxnSpPr>
          <p:spPr>
            <a:xfrm flipV="1">
              <a:off x="11320318" y="1838680"/>
              <a:ext cx="7924800" cy="2671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 name="Ομάδα 31">
            <a:extLst>
              <a:ext uri="{FF2B5EF4-FFF2-40B4-BE49-F238E27FC236}">
                <a16:creationId xmlns="" xmlns:a16="http://schemas.microsoft.com/office/drawing/2014/main" id="{7B1D8137-B588-E21F-CE40-46945734134D}"/>
              </a:ext>
            </a:extLst>
          </p:cNvPr>
          <p:cNvGrpSpPr/>
          <p:nvPr/>
        </p:nvGrpSpPr>
        <p:grpSpPr>
          <a:xfrm>
            <a:off x="527050" y="9055754"/>
            <a:ext cx="18658285" cy="55455"/>
            <a:chOff x="586833" y="1838680"/>
            <a:chExt cx="18658285" cy="55455"/>
          </a:xfrm>
        </p:grpSpPr>
        <p:cxnSp>
          <p:nvCxnSpPr>
            <p:cNvPr id="33" name="Ευθεία γραμμή σύνδεσης 32">
              <a:extLst>
                <a:ext uri="{FF2B5EF4-FFF2-40B4-BE49-F238E27FC236}">
                  <a16:creationId xmlns="" xmlns:a16="http://schemas.microsoft.com/office/drawing/2014/main" id="{50095820-ACB3-14C0-F845-DF5DE950E016}"/>
                </a:ext>
              </a:extLst>
            </p:cNvPr>
            <p:cNvCxnSpPr>
              <a:cxnSpLocks/>
            </p:cNvCxnSpPr>
            <p:nvPr/>
          </p:nvCxnSpPr>
          <p:spPr>
            <a:xfrm flipV="1">
              <a:off x="586833" y="1858031"/>
              <a:ext cx="10708959" cy="36104"/>
            </a:xfrm>
            <a:prstGeom prst="line">
              <a:avLst/>
            </a:prstGeom>
            <a:ln w="635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Ευθεία γραμμή σύνδεσης 33">
              <a:extLst>
                <a:ext uri="{FF2B5EF4-FFF2-40B4-BE49-F238E27FC236}">
                  <a16:creationId xmlns="" xmlns:a16="http://schemas.microsoft.com/office/drawing/2014/main" id="{14A93A46-E797-F054-EAB6-5526E81F2ACB}"/>
                </a:ext>
              </a:extLst>
            </p:cNvPr>
            <p:cNvCxnSpPr>
              <a:cxnSpLocks/>
            </p:cNvCxnSpPr>
            <p:nvPr/>
          </p:nvCxnSpPr>
          <p:spPr>
            <a:xfrm flipV="1">
              <a:off x="11320318" y="1838680"/>
              <a:ext cx="7924800" cy="2671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5" name="Εικόνα 34">
            <a:extLst>
              <a:ext uri="{FF2B5EF4-FFF2-40B4-BE49-F238E27FC236}">
                <a16:creationId xmlns="" xmlns:a16="http://schemas.microsoft.com/office/drawing/2014/main" id="{6B1EC50A-3064-94BD-EBC7-22A6D7D38993}"/>
              </a:ext>
            </a:extLst>
          </p:cNvPr>
          <p:cNvPicPr>
            <a:picLocks noChangeAspect="1"/>
          </p:cNvPicPr>
          <p:nvPr/>
        </p:nvPicPr>
        <p:blipFill>
          <a:blip r:embed="rId4"/>
          <a:stretch>
            <a:fillRect/>
          </a:stretch>
        </p:blipFill>
        <p:spPr>
          <a:xfrm>
            <a:off x="568031" y="3078924"/>
            <a:ext cx="18691956" cy="115834"/>
          </a:xfrm>
          <a:prstGeom prst="rect">
            <a:avLst/>
          </a:prstGeom>
        </p:spPr>
      </p:pic>
      <p:pic>
        <p:nvPicPr>
          <p:cNvPr id="16" name="Picture 4" descr="C:\Users\user\Desktop\ελαφόνησος Toja 2021\final\παρουσίαση συμπόσιο\presentation material\innovation-300x277.jpg">
            <a:extLst>
              <a:ext uri="{FF2B5EF4-FFF2-40B4-BE49-F238E27FC236}">
                <a16:creationId xmlns="" xmlns:a16="http://schemas.microsoft.com/office/drawing/2014/main" id="{D904C33D-B74B-DDDE-6279-54EC278E5F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7055" y="5825231"/>
            <a:ext cx="3147193" cy="29059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Users\User\My Drive\ΕΛΑΦΟΝΗΣΟΣ\Elafonisos_masterplan_2022\02_σχεδια\υλικό πινακίδας συστατικών επεμβάσεων\υλικό πινακίδας συστατικών επεμβάσεων\182603-a1135f24-9023-45f2-8f23-253f7b60158f.jpg">
            <a:extLst>
              <a:ext uri="{FF2B5EF4-FFF2-40B4-BE49-F238E27FC236}">
                <a16:creationId xmlns="" xmlns:a16="http://schemas.microsoft.com/office/drawing/2014/main" id="{6FCE2DDD-5086-E20C-0475-97C80004F0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772" y="5848977"/>
            <a:ext cx="2937658" cy="29481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user\Desktop\ελαφόνησος Toja 2021\final\παρουσίαση συμπόσιο\presentation material\images.jpg">
            <a:extLst>
              <a:ext uri="{FF2B5EF4-FFF2-40B4-BE49-F238E27FC236}">
                <a16:creationId xmlns="" xmlns:a16="http://schemas.microsoft.com/office/drawing/2014/main" id="{E9CB8255-1E3E-D18C-4DBC-0750A5E292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3599" y="5899673"/>
            <a:ext cx="3231248" cy="26449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user\Desktop\ελαφόνησος Toja 2021\final\παρουσίαση συμπόσιο\presentation material\197-1975051_bw-icon-research-research-icon-red.png">
            <a:extLst>
              <a:ext uri="{FF2B5EF4-FFF2-40B4-BE49-F238E27FC236}">
                <a16:creationId xmlns="" xmlns:a16="http://schemas.microsoft.com/office/drawing/2014/main" id="{11163308-7434-4F11-EE24-CC231EDB503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7226" y="11032232"/>
            <a:ext cx="4589786" cy="19310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user\Desktop\waste age\virtual-reality-augmented-reality-mixed-reality.jpg">
            <a:extLst>
              <a:ext uri="{FF2B5EF4-FFF2-40B4-BE49-F238E27FC236}">
                <a16:creationId xmlns="" xmlns:a16="http://schemas.microsoft.com/office/drawing/2014/main" id="{84FA0784-48F9-2E41-195D-86087F478D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2612" y="11133918"/>
            <a:ext cx="6396841" cy="360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869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a:extLst>
              <a:ext uri="{FF2B5EF4-FFF2-40B4-BE49-F238E27FC236}">
                <a16:creationId xmlns="" xmlns:a16="http://schemas.microsoft.com/office/drawing/2014/main" id="{619343C6-9A78-107C-46E1-AF970C07C8ED}"/>
              </a:ext>
            </a:extLst>
          </p:cNvPr>
          <p:cNvSpPr/>
          <p:nvPr/>
        </p:nvSpPr>
        <p:spPr>
          <a:xfrm>
            <a:off x="11286259" y="0"/>
            <a:ext cx="8780615" cy="15132050"/>
          </a:xfrm>
          <a:prstGeom prst="rect">
            <a:avLst/>
          </a:prstGeom>
          <a:solidFill>
            <a:schemeClr val="accent3">
              <a:lumMod val="75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41" name="Ομάδα 40">
            <a:extLst>
              <a:ext uri="{FF2B5EF4-FFF2-40B4-BE49-F238E27FC236}">
                <a16:creationId xmlns="" xmlns:a16="http://schemas.microsoft.com/office/drawing/2014/main" id="{50732317-FDF0-A9AA-EA85-2D4BB5F65757}"/>
              </a:ext>
            </a:extLst>
          </p:cNvPr>
          <p:cNvGrpSpPr/>
          <p:nvPr/>
        </p:nvGrpSpPr>
        <p:grpSpPr>
          <a:xfrm>
            <a:off x="4209042" y="7137977"/>
            <a:ext cx="5049784" cy="2104448"/>
            <a:chOff x="5822726" y="1976582"/>
            <a:chExt cx="5049784" cy="2104448"/>
          </a:xfrm>
        </p:grpSpPr>
        <p:pic>
          <p:nvPicPr>
            <p:cNvPr id="42" name="Εικόνα 41">
              <a:extLst>
                <a:ext uri="{FF2B5EF4-FFF2-40B4-BE49-F238E27FC236}">
                  <a16:creationId xmlns="" xmlns:a16="http://schemas.microsoft.com/office/drawing/2014/main" id="{7EC4D7B2-F5FB-5D0B-C6CF-7D80D8D67E6B}"/>
                </a:ext>
              </a:extLst>
            </p:cNvPr>
            <p:cNvPicPr>
              <a:picLocks noChangeAspect="1"/>
            </p:cNvPicPr>
            <p:nvPr/>
          </p:nvPicPr>
          <p:blipFill rotWithShape="1">
            <a:blip r:embed="rId3">
              <a:extLst>
                <a:ext uri="{28A0092B-C50C-407E-A947-70E740481C1C}">
                  <a14:useLocalDpi xmlns:a14="http://schemas.microsoft.com/office/drawing/2010/main" val="0"/>
                </a:ext>
              </a:extLst>
            </a:blip>
            <a:srcRect l="33403" r="49971" b="65590"/>
            <a:stretch/>
          </p:blipFill>
          <p:spPr>
            <a:xfrm>
              <a:off x="5822726" y="1976582"/>
              <a:ext cx="1668895" cy="2104448"/>
            </a:xfrm>
            <a:prstGeom prst="rect">
              <a:avLst/>
            </a:prstGeom>
          </p:spPr>
        </p:pic>
        <p:pic>
          <p:nvPicPr>
            <p:cNvPr id="43" name="Εικόνα 42">
              <a:extLst>
                <a:ext uri="{FF2B5EF4-FFF2-40B4-BE49-F238E27FC236}">
                  <a16:creationId xmlns="" xmlns:a16="http://schemas.microsoft.com/office/drawing/2014/main" id="{A40696F2-0786-3207-EDF7-FE413E0A5D23}"/>
                </a:ext>
              </a:extLst>
            </p:cNvPr>
            <p:cNvPicPr>
              <a:picLocks noChangeAspect="1"/>
            </p:cNvPicPr>
            <p:nvPr/>
          </p:nvPicPr>
          <p:blipFill rotWithShape="1">
            <a:blip r:embed="rId3">
              <a:extLst>
                <a:ext uri="{28A0092B-C50C-407E-A947-70E740481C1C}">
                  <a14:useLocalDpi xmlns:a14="http://schemas.microsoft.com/office/drawing/2010/main" val="0"/>
                </a:ext>
              </a:extLst>
            </a:blip>
            <a:srcRect l="16702" t="64779" r="65838" b="4509"/>
            <a:stretch/>
          </p:blipFill>
          <p:spPr>
            <a:xfrm>
              <a:off x="7484786" y="2151740"/>
              <a:ext cx="1752601" cy="1878256"/>
            </a:xfrm>
            <a:prstGeom prst="rect">
              <a:avLst/>
            </a:prstGeom>
          </p:spPr>
        </p:pic>
        <p:pic>
          <p:nvPicPr>
            <p:cNvPr id="44" name="Εικόνα 43">
              <a:extLst>
                <a:ext uri="{FF2B5EF4-FFF2-40B4-BE49-F238E27FC236}">
                  <a16:creationId xmlns="" xmlns:a16="http://schemas.microsoft.com/office/drawing/2014/main" id="{13C4E818-465B-6D71-5279-CD9D4154752B}"/>
                </a:ext>
              </a:extLst>
            </p:cNvPr>
            <p:cNvPicPr>
              <a:picLocks noChangeAspect="1"/>
            </p:cNvPicPr>
            <p:nvPr/>
          </p:nvPicPr>
          <p:blipFill rotWithShape="1">
            <a:blip r:embed="rId3">
              <a:extLst>
                <a:ext uri="{28A0092B-C50C-407E-A947-70E740481C1C}">
                  <a14:useLocalDpi xmlns:a14="http://schemas.microsoft.com/office/drawing/2010/main" val="0"/>
                </a:ext>
              </a:extLst>
            </a:blip>
            <a:srcRect l="33825" t="67840" r="49896" b="5270"/>
            <a:stretch/>
          </p:blipFill>
          <p:spPr>
            <a:xfrm>
              <a:off x="9238491" y="2363767"/>
              <a:ext cx="1634019" cy="1644453"/>
            </a:xfrm>
            <a:prstGeom prst="rect">
              <a:avLst/>
            </a:prstGeom>
          </p:spPr>
        </p:pic>
      </p:grpSp>
      <p:sp>
        <p:nvSpPr>
          <p:cNvPr id="10" name="TextBox 9">
            <a:extLst>
              <a:ext uri="{FF2B5EF4-FFF2-40B4-BE49-F238E27FC236}">
                <a16:creationId xmlns="" xmlns:a16="http://schemas.microsoft.com/office/drawing/2014/main" id="{9AD1C4CC-7F7D-7D50-ADA0-57804385D040}"/>
              </a:ext>
            </a:extLst>
          </p:cNvPr>
          <p:cNvSpPr txBox="1"/>
          <p:nvPr/>
        </p:nvSpPr>
        <p:spPr>
          <a:xfrm>
            <a:off x="11179212" y="1375291"/>
            <a:ext cx="8887662" cy="12895838"/>
          </a:xfrm>
          <a:prstGeom prst="rect">
            <a:avLst/>
          </a:prstGeom>
          <a:noFill/>
        </p:spPr>
        <p:txBody>
          <a:bodyPr wrap="square" rtlCol="0">
            <a:spAutoFit/>
          </a:bodyPr>
          <a:lstStyle/>
          <a:p>
            <a:r>
              <a:rPr lang="el-GR" sz="3200" dirty="0">
                <a:solidFill>
                  <a:schemeClr val="accent5">
                    <a:lumMod val="40000"/>
                    <a:lumOff val="60000"/>
                  </a:schemeClr>
                </a:solidFill>
                <a:latin typeface="+mj-lt"/>
              </a:rPr>
              <a:t> </a:t>
            </a:r>
            <a:r>
              <a:rPr lang="el-GR" sz="3200" b="1" dirty="0">
                <a:solidFill>
                  <a:schemeClr val="accent3">
                    <a:lumMod val="20000"/>
                    <a:lumOff val="80000"/>
                  </a:schemeClr>
                </a:solidFill>
                <a:latin typeface="+mj-lt"/>
              </a:rPr>
              <a:t>4. </a:t>
            </a:r>
            <a:r>
              <a:rPr lang="el-GR" sz="3200" dirty="0">
                <a:solidFill>
                  <a:schemeClr val="accent3">
                    <a:lumMod val="20000"/>
                    <a:lumOff val="80000"/>
                  </a:schemeClr>
                </a:solidFill>
                <a:latin typeface="+mj-lt"/>
              </a:rPr>
              <a:t>	Δημιουργία μιας ενεργειακά αυτόνομης                       	κοινότητας, η οποία θα προτάσσει την 	οικολογική συνείδηση, τη λειτουργία της  	υπεύθυνης κατανάλωσης, της δημιουργικής 	ανακύκλωσης και της 	κυκλικής οικονομίας 	ώστε να είναι ελκυστική σε νέους 	ανθρώπους και 	ευπαθείς ομάδες  κατοίκων 	των πόλεων που αναζητούν ευκαιρίες για να 	γίνουν ενεργοί σε ένα περιβάλλον που τους 	επιτρέπει να αναπτύξουν τις δεξιότητες  	τους .</a:t>
            </a:r>
          </a:p>
          <a:p>
            <a:endParaRPr lang="el-GR" sz="3200" dirty="0">
              <a:solidFill>
                <a:schemeClr val="accent5">
                  <a:lumMod val="40000"/>
                  <a:lumOff val="60000"/>
                </a:schemeClr>
              </a:solidFill>
              <a:latin typeface="+mj-lt"/>
            </a:endParaRPr>
          </a:p>
          <a:p>
            <a:endParaRPr lang="el-GR" sz="3200" dirty="0">
              <a:solidFill>
                <a:schemeClr val="accent5">
                  <a:lumMod val="40000"/>
                  <a:lumOff val="60000"/>
                </a:schemeClr>
              </a:solidFill>
              <a:latin typeface="+mj-lt"/>
            </a:endParaRPr>
          </a:p>
          <a:p>
            <a:r>
              <a:rPr lang="el-GR" sz="3200" b="1" dirty="0">
                <a:solidFill>
                  <a:schemeClr val="accent5">
                    <a:lumMod val="40000"/>
                    <a:lumOff val="60000"/>
                  </a:schemeClr>
                </a:solidFill>
                <a:latin typeface="+mj-lt"/>
              </a:rPr>
              <a:t> </a:t>
            </a:r>
            <a:r>
              <a:rPr lang="el-GR" sz="3200" b="1" dirty="0">
                <a:solidFill>
                  <a:schemeClr val="accent3">
                    <a:lumMod val="20000"/>
                    <a:lumOff val="80000"/>
                  </a:schemeClr>
                </a:solidFill>
                <a:latin typeface="+mj-lt"/>
              </a:rPr>
              <a:t>5.</a:t>
            </a:r>
            <a:r>
              <a:rPr lang="el-GR" sz="3200" dirty="0">
                <a:solidFill>
                  <a:schemeClr val="accent3">
                    <a:lumMod val="20000"/>
                    <a:lumOff val="80000"/>
                  </a:schemeClr>
                </a:solidFill>
                <a:latin typeface="+mj-lt"/>
              </a:rPr>
              <a:t>    Δημιουργία μιας κοινότητας  μόνιμων κατοίκων                                    </a:t>
            </a:r>
          </a:p>
          <a:p>
            <a:r>
              <a:rPr lang="el-GR" sz="3200" dirty="0">
                <a:solidFill>
                  <a:schemeClr val="accent3">
                    <a:lumMod val="20000"/>
                    <a:lumOff val="80000"/>
                  </a:schemeClr>
                </a:solidFill>
                <a:latin typeface="+mj-lt"/>
              </a:rPr>
              <a:t>          που να μπορεί να υποστηρίξει                                    </a:t>
            </a:r>
          </a:p>
          <a:p>
            <a:r>
              <a:rPr lang="el-GR" sz="3200" dirty="0">
                <a:solidFill>
                  <a:schemeClr val="accent3">
                    <a:lumMod val="20000"/>
                    <a:lumOff val="80000"/>
                  </a:schemeClr>
                </a:solidFill>
                <a:latin typeface="+mj-lt"/>
              </a:rPr>
              <a:t>          τον εναλλακτικό βιωματικό τουρισμό ευεξίας                   </a:t>
            </a:r>
          </a:p>
          <a:p>
            <a:r>
              <a:rPr lang="el-GR" sz="3200" dirty="0">
                <a:solidFill>
                  <a:schemeClr val="accent3">
                    <a:lumMod val="20000"/>
                    <a:lumOff val="80000"/>
                  </a:schemeClr>
                </a:solidFill>
                <a:latin typeface="+mj-lt"/>
              </a:rPr>
              <a:t>          τη   διαρκή ενημέρωση, ανάδειξη                            </a:t>
            </a:r>
          </a:p>
          <a:p>
            <a:r>
              <a:rPr lang="el-GR" sz="3200" dirty="0">
                <a:solidFill>
                  <a:schemeClr val="accent3">
                    <a:lumMod val="20000"/>
                    <a:lumOff val="80000"/>
                  </a:schemeClr>
                </a:solidFill>
                <a:latin typeface="+mj-lt"/>
              </a:rPr>
              <a:t>          και	διαφύλαξη                                                                 </a:t>
            </a:r>
          </a:p>
          <a:p>
            <a:r>
              <a:rPr lang="el-GR" sz="3200" dirty="0">
                <a:solidFill>
                  <a:schemeClr val="accent3">
                    <a:lumMod val="20000"/>
                    <a:lumOff val="80000"/>
                  </a:schemeClr>
                </a:solidFill>
                <a:latin typeface="+mj-lt"/>
              </a:rPr>
              <a:t>          των ιδιαίτερων  	χαρακτηριστικών                  </a:t>
            </a:r>
          </a:p>
          <a:p>
            <a:r>
              <a:rPr lang="el-GR" sz="3200" dirty="0">
                <a:solidFill>
                  <a:schemeClr val="accent3">
                    <a:lumMod val="20000"/>
                    <a:lumOff val="80000"/>
                  </a:schemeClr>
                </a:solidFill>
                <a:latin typeface="+mj-lt"/>
              </a:rPr>
              <a:t>          του  τόπου                                                    </a:t>
            </a:r>
          </a:p>
          <a:p>
            <a:r>
              <a:rPr lang="el-GR" sz="3200" dirty="0">
                <a:solidFill>
                  <a:schemeClr val="accent3">
                    <a:lumMod val="20000"/>
                    <a:lumOff val="80000"/>
                  </a:schemeClr>
                </a:solidFill>
                <a:latin typeface="+mj-lt"/>
              </a:rPr>
              <a:t>          καθώς και 	μια σειρά θεματικών  </a:t>
            </a:r>
          </a:p>
          <a:p>
            <a:r>
              <a:rPr lang="el-GR" sz="3200" dirty="0">
                <a:solidFill>
                  <a:schemeClr val="accent3">
                    <a:lumMod val="20000"/>
                    <a:lumOff val="80000"/>
                  </a:schemeClr>
                </a:solidFill>
                <a:latin typeface="+mj-lt"/>
              </a:rPr>
              <a:t>          εκδηλώσεων, εκθέσεων, φεστιβάλ  </a:t>
            </a:r>
          </a:p>
          <a:p>
            <a:r>
              <a:rPr lang="el-GR" sz="3200" dirty="0">
                <a:solidFill>
                  <a:schemeClr val="accent3">
                    <a:lumMod val="20000"/>
                    <a:lumOff val="80000"/>
                  </a:schemeClr>
                </a:solidFill>
                <a:latin typeface="+mj-lt"/>
              </a:rPr>
              <a:t>          ικανών να 	προσελκύουν                            </a:t>
            </a:r>
          </a:p>
          <a:p>
            <a:r>
              <a:rPr lang="el-GR" sz="3200" dirty="0">
                <a:solidFill>
                  <a:schemeClr val="accent3">
                    <a:lumMod val="20000"/>
                    <a:lumOff val="80000"/>
                  </a:schemeClr>
                </a:solidFill>
                <a:latin typeface="+mj-lt"/>
              </a:rPr>
              <a:t>          επισκέπτες καθ’ όλη τη διάρκεια                          </a:t>
            </a:r>
          </a:p>
          <a:p>
            <a:r>
              <a:rPr lang="el-GR" sz="3200" dirty="0">
                <a:solidFill>
                  <a:schemeClr val="accent3">
                    <a:lumMod val="20000"/>
                    <a:lumOff val="80000"/>
                  </a:schemeClr>
                </a:solidFill>
                <a:latin typeface="+mj-lt"/>
              </a:rPr>
              <a:t>          του χρόνου .</a:t>
            </a:r>
          </a:p>
          <a:p>
            <a:pPr marL="514350" indent="-514350">
              <a:buAutoNum type="arabicPeriod" startAt="5"/>
            </a:pPr>
            <a:endParaRPr lang="el-GR" sz="3200" dirty="0">
              <a:solidFill>
                <a:schemeClr val="bg2">
                  <a:lumMod val="10000"/>
                </a:schemeClr>
              </a:solidFill>
              <a:latin typeface="+mj-lt"/>
            </a:endParaRPr>
          </a:p>
        </p:txBody>
      </p:sp>
      <p:grpSp>
        <p:nvGrpSpPr>
          <p:cNvPr id="2" name="Ομάδα 1">
            <a:extLst>
              <a:ext uri="{FF2B5EF4-FFF2-40B4-BE49-F238E27FC236}">
                <a16:creationId xmlns="" xmlns:a16="http://schemas.microsoft.com/office/drawing/2014/main" id="{602F338F-987C-37FC-4DF6-6F85BA22C0A7}"/>
              </a:ext>
            </a:extLst>
          </p:cNvPr>
          <p:cNvGrpSpPr/>
          <p:nvPr/>
        </p:nvGrpSpPr>
        <p:grpSpPr>
          <a:xfrm>
            <a:off x="6026247" y="1012825"/>
            <a:ext cx="5189442" cy="3665069"/>
            <a:chOff x="6026247" y="1231992"/>
            <a:chExt cx="5189442" cy="3665069"/>
          </a:xfrm>
        </p:grpSpPr>
        <p:pic>
          <p:nvPicPr>
            <p:cNvPr id="4" name="Εικόνα 3">
              <a:extLst>
                <a:ext uri="{FF2B5EF4-FFF2-40B4-BE49-F238E27FC236}">
                  <a16:creationId xmlns="" xmlns:a16="http://schemas.microsoft.com/office/drawing/2014/main" id="{B8F6F1EC-0151-E928-878C-E3729A71EC3E}"/>
                </a:ext>
              </a:extLst>
            </p:cNvPr>
            <p:cNvPicPr>
              <a:picLocks noChangeAspect="1"/>
            </p:cNvPicPr>
            <p:nvPr/>
          </p:nvPicPr>
          <p:blipFill rotWithShape="1">
            <a:blip r:embed="rId3">
              <a:extLst>
                <a:ext uri="{28A0092B-C50C-407E-A947-70E740481C1C}">
                  <a14:useLocalDpi xmlns:a14="http://schemas.microsoft.com/office/drawing/2010/main" val="0"/>
                </a:ext>
              </a:extLst>
            </a:blip>
            <a:srcRect t="5055" r="82540" b="66401"/>
            <a:stretch/>
          </p:blipFill>
          <p:spPr>
            <a:xfrm>
              <a:off x="6026247" y="1241850"/>
              <a:ext cx="1752600" cy="1745673"/>
            </a:xfrm>
            <a:prstGeom prst="rect">
              <a:avLst/>
            </a:prstGeom>
          </p:spPr>
        </p:pic>
        <p:pic>
          <p:nvPicPr>
            <p:cNvPr id="5" name="Εικόνα 4">
              <a:extLst>
                <a:ext uri="{FF2B5EF4-FFF2-40B4-BE49-F238E27FC236}">
                  <a16:creationId xmlns="" xmlns:a16="http://schemas.microsoft.com/office/drawing/2014/main" id="{297E50D0-D87E-0A28-BD8B-9A8DF1DD1CE5}"/>
                </a:ext>
              </a:extLst>
            </p:cNvPr>
            <p:cNvPicPr>
              <a:picLocks noChangeAspect="1"/>
            </p:cNvPicPr>
            <p:nvPr/>
          </p:nvPicPr>
          <p:blipFill rotWithShape="1">
            <a:blip r:embed="rId3">
              <a:extLst>
                <a:ext uri="{28A0092B-C50C-407E-A947-70E740481C1C}">
                  <a14:useLocalDpi xmlns:a14="http://schemas.microsoft.com/office/drawing/2010/main" val="0"/>
                </a:ext>
              </a:extLst>
            </a:blip>
            <a:srcRect l="17125" t="4846" r="66313" b="67629"/>
            <a:stretch/>
          </p:blipFill>
          <p:spPr>
            <a:xfrm>
              <a:off x="7864591" y="1231992"/>
              <a:ext cx="1662544" cy="1683327"/>
            </a:xfrm>
            <a:prstGeom prst="rect">
              <a:avLst/>
            </a:prstGeom>
          </p:spPr>
        </p:pic>
        <p:pic>
          <p:nvPicPr>
            <p:cNvPr id="12" name="Εικόνα 11">
              <a:extLst>
                <a:ext uri="{FF2B5EF4-FFF2-40B4-BE49-F238E27FC236}">
                  <a16:creationId xmlns="" xmlns:a16="http://schemas.microsoft.com/office/drawing/2014/main" id="{CAF4911D-B59A-5180-9067-4C8E72784D27}"/>
                </a:ext>
              </a:extLst>
            </p:cNvPr>
            <p:cNvPicPr>
              <a:picLocks noChangeAspect="1"/>
            </p:cNvPicPr>
            <p:nvPr/>
          </p:nvPicPr>
          <p:blipFill rotWithShape="1">
            <a:blip r:embed="rId3">
              <a:extLst>
                <a:ext uri="{28A0092B-C50C-407E-A947-70E740481C1C}">
                  <a14:useLocalDpi xmlns:a14="http://schemas.microsoft.com/office/drawing/2010/main" val="0"/>
                </a:ext>
              </a:extLst>
            </a:blip>
            <a:srcRect t="37075" r="82540" b="35167"/>
            <a:stretch/>
          </p:blipFill>
          <p:spPr>
            <a:xfrm>
              <a:off x="7766050" y="3127690"/>
              <a:ext cx="1752600" cy="1697541"/>
            </a:xfrm>
            <a:prstGeom prst="rect">
              <a:avLst/>
            </a:prstGeom>
          </p:spPr>
        </p:pic>
        <p:pic>
          <p:nvPicPr>
            <p:cNvPr id="13" name="Εικόνα 12">
              <a:extLst>
                <a:ext uri="{FF2B5EF4-FFF2-40B4-BE49-F238E27FC236}">
                  <a16:creationId xmlns="" xmlns:a16="http://schemas.microsoft.com/office/drawing/2014/main" id="{80B94CB6-BE71-51AD-4252-96A576F82AD6}"/>
                </a:ext>
              </a:extLst>
            </p:cNvPr>
            <p:cNvPicPr>
              <a:picLocks noChangeAspect="1"/>
            </p:cNvPicPr>
            <p:nvPr/>
          </p:nvPicPr>
          <p:blipFill rotWithShape="1">
            <a:blip r:embed="rId3">
              <a:extLst>
                <a:ext uri="{28A0092B-C50C-407E-A947-70E740481C1C}">
                  <a14:useLocalDpi xmlns:a14="http://schemas.microsoft.com/office/drawing/2010/main" val="0"/>
                </a:ext>
              </a:extLst>
            </a:blip>
            <a:srcRect l="17242" t="35847" r="66817" b="36742"/>
            <a:stretch/>
          </p:blipFill>
          <p:spPr>
            <a:xfrm>
              <a:off x="9548629" y="1245025"/>
              <a:ext cx="1600201" cy="1676400"/>
            </a:xfrm>
            <a:prstGeom prst="rect">
              <a:avLst/>
            </a:prstGeom>
          </p:spPr>
        </p:pic>
        <p:pic>
          <p:nvPicPr>
            <p:cNvPr id="14" name="Εικόνα 13">
              <a:extLst>
                <a:ext uri="{FF2B5EF4-FFF2-40B4-BE49-F238E27FC236}">
                  <a16:creationId xmlns="" xmlns:a16="http://schemas.microsoft.com/office/drawing/2014/main" id="{4445D080-A1E4-BB07-A0DB-6DB3E4879EC1}"/>
                </a:ext>
              </a:extLst>
            </p:cNvPr>
            <p:cNvPicPr>
              <a:picLocks noChangeAspect="1"/>
            </p:cNvPicPr>
            <p:nvPr/>
          </p:nvPicPr>
          <p:blipFill rotWithShape="1">
            <a:blip r:embed="rId3">
              <a:extLst>
                <a:ext uri="{28A0092B-C50C-407E-A947-70E740481C1C}">
                  <a14:useLocalDpi xmlns:a14="http://schemas.microsoft.com/office/drawing/2010/main" val="0"/>
                </a:ext>
              </a:extLst>
            </a:blip>
            <a:srcRect l="66187" t="34582" r="17042" b="34155"/>
            <a:stretch/>
          </p:blipFill>
          <p:spPr>
            <a:xfrm>
              <a:off x="9532361" y="2985134"/>
              <a:ext cx="1683328" cy="1911927"/>
            </a:xfrm>
            <a:prstGeom prst="rect">
              <a:avLst/>
            </a:prstGeom>
          </p:spPr>
        </p:pic>
        <p:pic>
          <p:nvPicPr>
            <p:cNvPr id="16" name="Εικόνα 15">
              <a:extLst>
                <a:ext uri="{FF2B5EF4-FFF2-40B4-BE49-F238E27FC236}">
                  <a16:creationId xmlns="" xmlns:a16="http://schemas.microsoft.com/office/drawing/2014/main" id="{32DF6AC6-9177-9633-4F53-F711BD74BF78}"/>
                </a:ext>
              </a:extLst>
            </p:cNvPr>
            <p:cNvPicPr>
              <a:picLocks noChangeAspect="1"/>
            </p:cNvPicPr>
            <p:nvPr/>
          </p:nvPicPr>
          <p:blipFill rotWithShape="1">
            <a:blip r:embed="rId3">
              <a:extLst>
                <a:ext uri="{28A0092B-C50C-407E-A947-70E740481C1C}">
                  <a14:useLocalDpi xmlns:a14="http://schemas.microsoft.com/office/drawing/2010/main" val="0"/>
                </a:ext>
              </a:extLst>
            </a:blip>
            <a:srcRect l="82022" t="36924" r="1340" b="34531"/>
            <a:stretch/>
          </p:blipFill>
          <p:spPr>
            <a:xfrm>
              <a:off x="6040227" y="3122872"/>
              <a:ext cx="1670050" cy="1745673"/>
            </a:xfrm>
            <a:prstGeom prst="rect">
              <a:avLst/>
            </a:prstGeom>
          </p:spPr>
        </p:pic>
      </p:grpSp>
      <p:pic>
        <p:nvPicPr>
          <p:cNvPr id="17" name="Εικόνα 16">
            <a:extLst>
              <a:ext uri="{FF2B5EF4-FFF2-40B4-BE49-F238E27FC236}">
                <a16:creationId xmlns="" xmlns:a16="http://schemas.microsoft.com/office/drawing/2014/main" id="{51DC5A6E-9B8B-68CF-35B1-D3E7C97F3E19}"/>
              </a:ext>
            </a:extLst>
          </p:cNvPr>
          <p:cNvPicPr>
            <a:picLocks noChangeAspect="1"/>
          </p:cNvPicPr>
          <p:nvPr/>
        </p:nvPicPr>
        <p:blipFill rotWithShape="1">
          <a:blip r:embed="rId3">
            <a:extLst>
              <a:ext uri="{28A0092B-C50C-407E-A947-70E740481C1C}">
                <a14:useLocalDpi xmlns:a14="http://schemas.microsoft.com/office/drawing/2010/main" val="0"/>
              </a:ext>
            </a:extLst>
          </a:blip>
          <a:srcRect t="65750" r="82540" b="2492"/>
          <a:stretch/>
        </p:blipFill>
        <p:spPr>
          <a:xfrm>
            <a:off x="464041" y="975580"/>
            <a:ext cx="1752600" cy="1942245"/>
          </a:xfrm>
          <a:prstGeom prst="rect">
            <a:avLst/>
          </a:prstGeom>
        </p:spPr>
      </p:pic>
      <p:grpSp>
        <p:nvGrpSpPr>
          <p:cNvPr id="31" name="Ομάδα 30">
            <a:extLst>
              <a:ext uri="{FF2B5EF4-FFF2-40B4-BE49-F238E27FC236}">
                <a16:creationId xmlns="" xmlns:a16="http://schemas.microsoft.com/office/drawing/2014/main" id="{21DE5071-F28B-6710-FC74-E263C7C6DA97}"/>
              </a:ext>
            </a:extLst>
          </p:cNvPr>
          <p:cNvGrpSpPr/>
          <p:nvPr/>
        </p:nvGrpSpPr>
        <p:grpSpPr>
          <a:xfrm>
            <a:off x="613965" y="893183"/>
            <a:ext cx="18658285" cy="55455"/>
            <a:chOff x="586833" y="1838680"/>
            <a:chExt cx="18658285" cy="55455"/>
          </a:xfrm>
        </p:grpSpPr>
        <p:cxnSp>
          <p:nvCxnSpPr>
            <p:cNvPr id="25" name="Ευθεία γραμμή σύνδεσης 24">
              <a:extLst>
                <a:ext uri="{FF2B5EF4-FFF2-40B4-BE49-F238E27FC236}">
                  <a16:creationId xmlns="" xmlns:a16="http://schemas.microsoft.com/office/drawing/2014/main" id="{9341F958-F54E-F48A-F507-88F7F6DDAD9C}"/>
                </a:ext>
              </a:extLst>
            </p:cNvPr>
            <p:cNvCxnSpPr>
              <a:cxnSpLocks/>
            </p:cNvCxnSpPr>
            <p:nvPr/>
          </p:nvCxnSpPr>
          <p:spPr>
            <a:xfrm flipV="1">
              <a:off x="586833" y="1858031"/>
              <a:ext cx="10708959" cy="36104"/>
            </a:xfrm>
            <a:prstGeom prst="line">
              <a:avLst/>
            </a:prstGeom>
            <a:ln w="635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a:extLst>
                <a:ext uri="{FF2B5EF4-FFF2-40B4-BE49-F238E27FC236}">
                  <a16:creationId xmlns="" xmlns:a16="http://schemas.microsoft.com/office/drawing/2014/main" id="{B073C311-8360-A092-7FB5-5401FF11FE56}"/>
                </a:ext>
              </a:extLst>
            </p:cNvPr>
            <p:cNvCxnSpPr>
              <a:cxnSpLocks/>
            </p:cNvCxnSpPr>
            <p:nvPr/>
          </p:nvCxnSpPr>
          <p:spPr>
            <a:xfrm flipV="1">
              <a:off x="11320318" y="1838680"/>
              <a:ext cx="7924800" cy="2671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5" name="Εικόνα 34">
            <a:extLst>
              <a:ext uri="{FF2B5EF4-FFF2-40B4-BE49-F238E27FC236}">
                <a16:creationId xmlns="" xmlns:a16="http://schemas.microsoft.com/office/drawing/2014/main" id="{6B1EC50A-3064-94BD-EBC7-22A6D7D38993}"/>
              </a:ext>
            </a:extLst>
          </p:cNvPr>
          <p:cNvPicPr>
            <a:picLocks noChangeAspect="1"/>
          </p:cNvPicPr>
          <p:nvPr/>
        </p:nvPicPr>
        <p:blipFill>
          <a:blip r:embed="rId4"/>
          <a:stretch>
            <a:fillRect/>
          </a:stretch>
        </p:blipFill>
        <p:spPr>
          <a:xfrm>
            <a:off x="488171" y="7297791"/>
            <a:ext cx="18691956" cy="115834"/>
          </a:xfrm>
          <a:prstGeom prst="rect">
            <a:avLst/>
          </a:prstGeom>
        </p:spPr>
      </p:pic>
      <p:pic>
        <p:nvPicPr>
          <p:cNvPr id="40" name="Εικόνα 39">
            <a:extLst>
              <a:ext uri="{FF2B5EF4-FFF2-40B4-BE49-F238E27FC236}">
                <a16:creationId xmlns="" xmlns:a16="http://schemas.microsoft.com/office/drawing/2014/main" id="{D3BBB45C-8ACC-6F0E-C88C-9743051B8772}"/>
              </a:ext>
            </a:extLst>
          </p:cNvPr>
          <p:cNvPicPr>
            <a:picLocks noChangeAspect="1"/>
          </p:cNvPicPr>
          <p:nvPr/>
        </p:nvPicPr>
        <p:blipFill rotWithShape="1">
          <a:blip r:embed="rId3">
            <a:extLst>
              <a:ext uri="{28A0092B-C50C-407E-A947-70E740481C1C}">
                <a14:useLocalDpi xmlns:a14="http://schemas.microsoft.com/office/drawing/2010/main" val="0"/>
              </a:ext>
            </a:extLst>
          </a:blip>
          <a:srcRect l="17242" t="35847" r="66817" b="36742"/>
          <a:stretch/>
        </p:blipFill>
        <p:spPr>
          <a:xfrm>
            <a:off x="9328219" y="7458226"/>
            <a:ext cx="1600201" cy="1676400"/>
          </a:xfrm>
          <a:prstGeom prst="rect">
            <a:avLst/>
          </a:prstGeom>
        </p:spPr>
      </p:pic>
      <p:pic>
        <p:nvPicPr>
          <p:cNvPr id="11" name="Picture 5" descr="C:\Users\user\Desktop\social-entrepreneurship-black-glyph-icon-vector-35106347.jpg">
            <a:extLst>
              <a:ext uri="{FF2B5EF4-FFF2-40B4-BE49-F238E27FC236}">
                <a16:creationId xmlns="" xmlns:a16="http://schemas.microsoft.com/office/drawing/2014/main" id="{F67B28ED-3BBA-E161-1049-407ECB8E963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29" b="9188"/>
          <a:stretch/>
        </p:blipFill>
        <p:spPr bwMode="auto">
          <a:xfrm>
            <a:off x="429212" y="2673311"/>
            <a:ext cx="1856144" cy="19629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user\Desktop\waste age\maxresdefault.jpg">
            <a:extLst>
              <a:ext uri="{FF2B5EF4-FFF2-40B4-BE49-F238E27FC236}">
                <a16:creationId xmlns="" xmlns:a16="http://schemas.microsoft.com/office/drawing/2014/main" id="{59BA1F82-DAB3-C270-07FA-DD370421FF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965" y="4795827"/>
            <a:ext cx="4185942" cy="2354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user\Desktop\ελαφόνησος Toja 2021\final\παρουσίαση συμπόσιο\presentation material\EN-Economia-Circular-20171125-27-Final-LP-RCL-e1580224552503.jpg">
            <a:extLst>
              <a:ext uri="{FF2B5EF4-FFF2-40B4-BE49-F238E27FC236}">
                <a16:creationId xmlns="" xmlns:a16="http://schemas.microsoft.com/office/drawing/2014/main" id="{12B152FA-FAB4-9647-18C0-BD128AF42A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8386" y="4606064"/>
            <a:ext cx="3059967" cy="2697142"/>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Ευθεία γραμμή σύνδεσης 21">
            <a:extLst>
              <a:ext uri="{FF2B5EF4-FFF2-40B4-BE49-F238E27FC236}">
                <a16:creationId xmlns="" xmlns:a16="http://schemas.microsoft.com/office/drawing/2014/main" id="{710E8EF3-2EB8-8689-6B30-FD035DF72F3D}"/>
              </a:ext>
            </a:extLst>
          </p:cNvPr>
          <p:cNvCxnSpPr/>
          <p:nvPr/>
        </p:nvCxnSpPr>
        <p:spPr>
          <a:xfrm flipV="1">
            <a:off x="-142810" y="9661956"/>
            <a:ext cx="0" cy="3346693"/>
          </a:xfrm>
          <a:prstGeom prst="line">
            <a:avLst/>
          </a:prstGeom>
          <a:ln w="2222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34" name="Ομάδα 33">
            <a:extLst>
              <a:ext uri="{FF2B5EF4-FFF2-40B4-BE49-F238E27FC236}">
                <a16:creationId xmlns="" xmlns:a16="http://schemas.microsoft.com/office/drawing/2014/main" id="{EB17CF7C-278F-73C0-9ADA-D40A6076BC2C}"/>
              </a:ext>
            </a:extLst>
          </p:cNvPr>
          <p:cNvGrpSpPr/>
          <p:nvPr/>
        </p:nvGrpSpPr>
        <p:grpSpPr>
          <a:xfrm>
            <a:off x="414498" y="10510626"/>
            <a:ext cx="11071229" cy="3907875"/>
            <a:chOff x="-2850834" y="-685351"/>
            <a:chExt cx="25172497" cy="8433757"/>
          </a:xfrm>
        </p:grpSpPr>
        <p:sp>
          <p:nvSpPr>
            <p:cNvPr id="36" name="TextBox 35">
              <a:extLst>
                <a:ext uri="{FF2B5EF4-FFF2-40B4-BE49-F238E27FC236}">
                  <a16:creationId xmlns="" xmlns:a16="http://schemas.microsoft.com/office/drawing/2014/main" id="{CA24E77F-ECEF-277B-B189-F8E1B7F8BC38}"/>
                </a:ext>
              </a:extLst>
            </p:cNvPr>
            <p:cNvSpPr txBox="1"/>
            <p:nvPr/>
          </p:nvSpPr>
          <p:spPr>
            <a:xfrm>
              <a:off x="-2850834" y="-685351"/>
              <a:ext cx="25172497" cy="2434688"/>
            </a:xfrm>
            <a:prstGeom prst="rect">
              <a:avLst/>
            </a:prstGeom>
            <a:noFill/>
          </p:spPr>
          <p:txBody>
            <a:bodyPr wrap="square" lIns="201342" tIns="100671" rIns="201342" bIns="100671" rtlCol="0">
              <a:spAutoFit/>
            </a:bodyPr>
            <a:lstStyle/>
            <a:p>
              <a:r>
                <a:rPr lang="en-US" dirty="0">
                  <a:solidFill>
                    <a:schemeClr val="bg2">
                      <a:lumMod val="90000"/>
                    </a:schemeClr>
                  </a:solidFill>
                  <a:latin typeface="Swis721 BdCnOul BT" panose="04020704030B03040203" pitchFamily="82" charset="0"/>
                </a:rPr>
                <a:t>                                   </a:t>
              </a:r>
              <a:endParaRPr lang="en-US" sz="2000" dirty="0">
                <a:solidFill>
                  <a:schemeClr val="bg2">
                    <a:lumMod val="90000"/>
                  </a:schemeClr>
                </a:solidFill>
                <a:latin typeface="Swis721 BdCnOul BT" panose="04020704030B03040203" pitchFamily="82" charset="0"/>
              </a:endParaRPr>
            </a:p>
            <a:p>
              <a:r>
                <a:rPr lang="en-US" sz="2000" b="1" dirty="0">
                  <a:solidFill>
                    <a:schemeClr val="bg2">
                      <a:lumMod val="90000"/>
                    </a:schemeClr>
                  </a:solidFill>
                  <a:latin typeface="Swis721 BdCnOul BT" panose="04020704030B03040203" pitchFamily="82" charset="0"/>
                </a:rPr>
                <a:t>                             </a:t>
              </a:r>
            </a:p>
            <a:p>
              <a:r>
                <a:rPr lang="en-US" sz="2000" b="1" dirty="0">
                  <a:solidFill>
                    <a:schemeClr val="accent3">
                      <a:lumMod val="50000"/>
                    </a:schemeClr>
                  </a:solidFill>
                  <a:latin typeface="Swis721 BdCnOul BT" panose="04020704030B03040203" pitchFamily="82" charset="0"/>
                </a:rPr>
                <a:t>                          </a:t>
              </a:r>
              <a:r>
                <a:rPr lang="el-GR" sz="2000" b="1" dirty="0">
                  <a:solidFill>
                    <a:schemeClr val="accent3">
                      <a:lumMod val="50000"/>
                    </a:schemeClr>
                  </a:solidFill>
                  <a:latin typeface="Swis721 BdCnOul BT" panose="04020704030B03040203" pitchFamily="82" charset="0"/>
                </a:rPr>
                <a:t>                                                            </a:t>
              </a:r>
              <a:r>
                <a:rPr lang="en-US" sz="3600" b="1" dirty="0">
                  <a:solidFill>
                    <a:schemeClr val="accent3">
                      <a:lumMod val="50000"/>
                    </a:schemeClr>
                  </a:solidFill>
                  <a:latin typeface="Swis721 BdCnOul BT" panose="04020704030B03040203" pitchFamily="82" charset="0"/>
                </a:rPr>
                <a:t>S       U        S     </a:t>
              </a:r>
              <a:r>
                <a:rPr lang="el-GR" sz="3600" b="1" dirty="0">
                  <a:solidFill>
                    <a:schemeClr val="accent3">
                      <a:lumMod val="50000"/>
                    </a:schemeClr>
                  </a:solidFill>
                  <a:latin typeface="Swis721 BdCnOul BT" panose="04020704030B03040203" pitchFamily="82" charset="0"/>
                </a:rPr>
                <a:t> </a:t>
              </a:r>
              <a:r>
                <a:rPr lang="en-US" sz="3600" b="1" dirty="0">
                  <a:solidFill>
                    <a:schemeClr val="accent3">
                      <a:lumMod val="50000"/>
                    </a:schemeClr>
                  </a:solidFill>
                  <a:latin typeface="Swis721 BdCnOul BT" panose="04020704030B03040203" pitchFamily="82" charset="0"/>
                </a:rPr>
                <a:t>  T</a:t>
              </a:r>
              <a:r>
                <a:rPr lang="en-US" sz="3600" dirty="0">
                  <a:solidFill>
                    <a:schemeClr val="accent3">
                      <a:lumMod val="50000"/>
                    </a:schemeClr>
                  </a:solidFill>
                  <a:latin typeface="Swis721 BdCnOul BT" panose="04020704030B03040203" pitchFamily="82" charset="0"/>
                </a:rPr>
                <a:t>         </a:t>
              </a:r>
              <a:r>
                <a:rPr lang="en-US" sz="3600" b="1" dirty="0">
                  <a:solidFill>
                    <a:schemeClr val="accent3">
                      <a:lumMod val="50000"/>
                    </a:schemeClr>
                  </a:solidFill>
                  <a:latin typeface="Swis721 BdCnOul BT" panose="04020704030B03040203" pitchFamily="82" charset="0"/>
                </a:rPr>
                <a:t>A         I        N          A          B          I         T          Y</a:t>
              </a:r>
            </a:p>
            <a:p>
              <a:r>
                <a:rPr lang="en-US" sz="3600" b="1" dirty="0">
                  <a:solidFill>
                    <a:schemeClr val="accent3">
                      <a:lumMod val="50000"/>
                    </a:schemeClr>
                  </a:solidFill>
                  <a:latin typeface="Swis721 BdCnOul BT" panose="04020704030B03040203" pitchFamily="82" charset="0"/>
                </a:rPr>
                <a:t>                          </a:t>
              </a:r>
            </a:p>
            <a:p>
              <a:r>
                <a:rPr lang="en-US" sz="3500" dirty="0">
                  <a:solidFill>
                    <a:schemeClr val="accent3">
                      <a:lumMod val="50000"/>
                    </a:schemeClr>
                  </a:solidFill>
                  <a:latin typeface="Swis721 BdCnOul BT" panose="04020704030B03040203" pitchFamily="82" charset="0"/>
                </a:rPr>
                <a:t>                              HISTORY               NATURE                ECOLOGY           GASTRONOMY   ART                    COMMUNITY  </a:t>
              </a:r>
              <a:endParaRPr lang="el-GR" sz="3500" dirty="0">
                <a:solidFill>
                  <a:schemeClr val="accent3">
                    <a:lumMod val="50000"/>
                  </a:schemeClr>
                </a:solidFill>
                <a:latin typeface="Swis721 BdCnOul BT" panose="04020704030B03040203" pitchFamily="82" charset="0"/>
              </a:endParaRPr>
            </a:p>
          </p:txBody>
        </p:sp>
        <p:grpSp>
          <p:nvGrpSpPr>
            <p:cNvPr id="37" name="Ομάδα 36">
              <a:extLst>
                <a:ext uri="{FF2B5EF4-FFF2-40B4-BE49-F238E27FC236}">
                  <a16:creationId xmlns="" xmlns:a16="http://schemas.microsoft.com/office/drawing/2014/main" id="{419A87B0-6CF0-79ED-1521-08BD0F1060CE}"/>
                </a:ext>
              </a:extLst>
            </p:cNvPr>
            <p:cNvGrpSpPr/>
            <p:nvPr/>
          </p:nvGrpSpPr>
          <p:grpSpPr>
            <a:xfrm>
              <a:off x="511212" y="1153812"/>
              <a:ext cx="17493003" cy="6594594"/>
              <a:chOff x="511212" y="1153812"/>
              <a:chExt cx="17493003" cy="6594594"/>
            </a:xfrm>
          </p:grpSpPr>
          <p:cxnSp>
            <p:nvCxnSpPr>
              <p:cNvPr id="38" name="Ευθεία γραμμή σύνδεσης 37">
                <a:extLst>
                  <a:ext uri="{FF2B5EF4-FFF2-40B4-BE49-F238E27FC236}">
                    <a16:creationId xmlns="" xmlns:a16="http://schemas.microsoft.com/office/drawing/2014/main" id="{74D86630-049E-57A1-BB6C-37C5682D12F5}"/>
                  </a:ext>
                </a:extLst>
              </p:cNvPr>
              <p:cNvCxnSpPr/>
              <p:nvPr/>
            </p:nvCxnSpPr>
            <p:spPr>
              <a:xfrm flipV="1">
                <a:off x="511212" y="1153812"/>
                <a:ext cx="0" cy="6543067"/>
              </a:xfrm>
              <a:prstGeom prst="line">
                <a:avLst/>
              </a:prstGeom>
              <a:ln w="2222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a:extLst>
                  <a:ext uri="{FF2B5EF4-FFF2-40B4-BE49-F238E27FC236}">
                    <a16:creationId xmlns="" xmlns:a16="http://schemas.microsoft.com/office/drawing/2014/main" id="{00FE3E96-C7E0-5F5F-0442-FCC139A5E457}"/>
                  </a:ext>
                </a:extLst>
              </p:cNvPr>
              <p:cNvCxnSpPr/>
              <p:nvPr/>
            </p:nvCxnSpPr>
            <p:spPr>
              <a:xfrm flipV="1">
                <a:off x="12901767" y="1227323"/>
                <a:ext cx="0" cy="6521082"/>
              </a:xfrm>
              <a:prstGeom prst="line">
                <a:avLst/>
              </a:prstGeom>
              <a:ln w="2222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Ευθεία γραμμή σύνδεσης 44">
                <a:extLst>
                  <a:ext uri="{FF2B5EF4-FFF2-40B4-BE49-F238E27FC236}">
                    <a16:creationId xmlns="" xmlns:a16="http://schemas.microsoft.com/office/drawing/2014/main" id="{E8C7274D-AA35-2D72-2A35-4AD06E9A5596}"/>
                  </a:ext>
                </a:extLst>
              </p:cNvPr>
              <p:cNvCxnSpPr/>
              <p:nvPr/>
            </p:nvCxnSpPr>
            <p:spPr>
              <a:xfrm flipV="1">
                <a:off x="15751483" y="1227322"/>
                <a:ext cx="0" cy="6521084"/>
              </a:xfrm>
              <a:prstGeom prst="line">
                <a:avLst/>
              </a:prstGeom>
              <a:ln w="2222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46" name="Picture 6" descr="C:\Users\User\My Drive\ΕΛΑΦΟΝΗΣΟΣ\Elafonisos_masterplan_2022\02_σχεδια\υλικό πινακίδας συστατικών επεμβάσεων\υλικό πινακίδας συστατικών επεμβάσεων\182603-a1135f24-9023-45f2-8f23-253f7b60158f.jpg">
                <a:extLst>
                  <a:ext uri="{FF2B5EF4-FFF2-40B4-BE49-F238E27FC236}">
                    <a16:creationId xmlns="" xmlns:a16="http://schemas.microsoft.com/office/drawing/2014/main" id="{C1FFE11C-CEAE-5EA6-24A1-9D3C6414C23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26991" y="2640611"/>
                <a:ext cx="1977224" cy="19843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 descr="C:\Users\user\Desktop\social-entrepreneurship-black-glyph-icon-vector-35106347.jpg">
                <a:extLst>
                  <a:ext uri="{FF2B5EF4-FFF2-40B4-BE49-F238E27FC236}">
                    <a16:creationId xmlns="" xmlns:a16="http://schemas.microsoft.com/office/drawing/2014/main" id="{65A6F4EE-4974-2814-678C-9FF0B126807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188"/>
              <a:stretch/>
            </p:blipFill>
            <p:spPr bwMode="auto">
              <a:xfrm>
                <a:off x="16026991" y="4932075"/>
                <a:ext cx="1977224" cy="1946130"/>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Ευθεία γραμμή σύνδεσης 47">
                <a:extLst>
                  <a:ext uri="{FF2B5EF4-FFF2-40B4-BE49-F238E27FC236}">
                    <a16:creationId xmlns="" xmlns:a16="http://schemas.microsoft.com/office/drawing/2014/main" id="{90743E04-482D-3835-1183-8B5C36EA1BFB}"/>
                  </a:ext>
                </a:extLst>
              </p:cNvPr>
              <p:cNvCxnSpPr/>
              <p:nvPr/>
            </p:nvCxnSpPr>
            <p:spPr>
              <a:xfrm flipV="1">
                <a:off x="3754430" y="1227322"/>
                <a:ext cx="0" cy="6521084"/>
              </a:xfrm>
              <a:prstGeom prst="line">
                <a:avLst/>
              </a:prstGeom>
              <a:ln w="2222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Ευθεία γραμμή σύνδεσης 48">
                <a:extLst>
                  <a:ext uri="{FF2B5EF4-FFF2-40B4-BE49-F238E27FC236}">
                    <a16:creationId xmlns="" xmlns:a16="http://schemas.microsoft.com/office/drawing/2014/main" id="{508B7CCF-E14C-2BB0-E275-E269D369F6C2}"/>
                  </a:ext>
                </a:extLst>
              </p:cNvPr>
              <p:cNvCxnSpPr/>
              <p:nvPr/>
            </p:nvCxnSpPr>
            <p:spPr>
              <a:xfrm flipV="1">
                <a:off x="7044016" y="1153812"/>
                <a:ext cx="0" cy="6594593"/>
              </a:xfrm>
              <a:prstGeom prst="line">
                <a:avLst/>
              </a:prstGeom>
              <a:ln w="2222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Ευθεία γραμμή σύνδεσης 49">
                <a:extLst>
                  <a:ext uri="{FF2B5EF4-FFF2-40B4-BE49-F238E27FC236}">
                    <a16:creationId xmlns="" xmlns:a16="http://schemas.microsoft.com/office/drawing/2014/main" id="{784878E5-B831-3210-483B-BED861253A3E}"/>
                  </a:ext>
                </a:extLst>
              </p:cNvPr>
              <p:cNvCxnSpPr/>
              <p:nvPr/>
            </p:nvCxnSpPr>
            <p:spPr>
              <a:xfrm flipV="1">
                <a:off x="10006284" y="1227323"/>
                <a:ext cx="0" cy="6521082"/>
              </a:xfrm>
              <a:prstGeom prst="line">
                <a:avLst/>
              </a:prstGeom>
              <a:ln w="2222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02580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 xmlns:a16="http://schemas.microsoft.com/office/drawing/2014/main" id="{FFA7430B-B366-3736-EF3B-F05C5EFCEEEC}"/>
              </a:ext>
            </a:extLst>
          </p:cNvPr>
          <p:cNvSpPr/>
          <p:nvPr/>
        </p:nvSpPr>
        <p:spPr>
          <a:xfrm>
            <a:off x="1" y="-19339"/>
            <a:ext cx="20146076" cy="15132050"/>
          </a:xfrm>
          <a:prstGeom prst="rect">
            <a:avLst/>
          </a:prstGeom>
          <a:solidFill>
            <a:schemeClr val="accent3">
              <a:lumMod val="75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TextBox 2">
            <a:extLst>
              <a:ext uri="{FF2B5EF4-FFF2-40B4-BE49-F238E27FC236}">
                <a16:creationId xmlns="" xmlns:a16="http://schemas.microsoft.com/office/drawing/2014/main" id="{D65C0A1A-9C12-8ED3-4B80-4EDAAC54DE2B}"/>
              </a:ext>
            </a:extLst>
          </p:cNvPr>
          <p:cNvSpPr txBox="1"/>
          <p:nvPr/>
        </p:nvSpPr>
        <p:spPr>
          <a:xfrm>
            <a:off x="12566650" y="1940847"/>
            <a:ext cx="6858000" cy="12178378"/>
          </a:xfrm>
          <a:prstGeom prst="rect">
            <a:avLst/>
          </a:prstGeom>
          <a:noFill/>
        </p:spPr>
        <p:txBody>
          <a:bodyPr wrap="square" rtlCol="0">
            <a:spAutoFit/>
          </a:bodyPr>
          <a:lstStyle/>
          <a:p>
            <a:endParaRPr lang="el-GR" dirty="0"/>
          </a:p>
        </p:txBody>
      </p:sp>
      <p:sp>
        <p:nvSpPr>
          <p:cNvPr id="8" name="TextBox 7">
            <a:extLst>
              <a:ext uri="{FF2B5EF4-FFF2-40B4-BE49-F238E27FC236}">
                <a16:creationId xmlns="" xmlns:a16="http://schemas.microsoft.com/office/drawing/2014/main" id="{BD74B7B2-DDEF-5460-604D-BD1BBBAA28AD}"/>
              </a:ext>
            </a:extLst>
          </p:cNvPr>
          <p:cNvSpPr txBox="1"/>
          <p:nvPr/>
        </p:nvSpPr>
        <p:spPr>
          <a:xfrm>
            <a:off x="374650" y="19339"/>
            <a:ext cx="10591800" cy="14865608"/>
          </a:xfrm>
          <a:prstGeom prst="rect">
            <a:avLst/>
          </a:prstGeom>
          <a:noFill/>
        </p:spPr>
        <p:txBody>
          <a:bodyPr wrap="square" rtlCol="0">
            <a:spAutoFit/>
          </a:bodyPr>
          <a:lstStyle/>
          <a:p>
            <a:pPr algn="l"/>
            <a:r>
              <a:rPr lang="el-GR" sz="2400" b="0" i="0" u="none" strike="noStrike" baseline="0" dirty="0">
                <a:solidFill>
                  <a:schemeClr val="accent3">
                    <a:lumMod val="20000"/>
                    <a:lumOff val="80000"/>
                  </a:schemeClr>
                </a:solidFill>
              </a:rPr>
              <a:t>Ο Δήμος </a:t>
            </a:r>
            <a:r>
              <a:rPr lang="el-GR" sz="2400" b="0" i="0" u="none" strike="noStrike" baseline="0" dirty="0" err="1">
                <a:solidFill>
                  <a:schemeClr val="accent3">
                    <a:lumMod val="20000"/>
                    <a:lumOff val="80000"/>
                  </a:schemeClr>
                </a:solidFill>
              </a:rPr>
              <a:t>Μύκης</a:t>
            </a:r>
            <a:r>
              <a:rPr lang="el-GR" sz="2400" b="0" i="0" u="none" strike="noStrike" baseline="0" dirty="0">
                <a:solidFill>
                  <a:schemeClr val="accent3">
                    <a:lumMod val="20000"/>
                    <a:lumOff val="80000"/>
                  </a:schemeClr>
                </a:solidFill>
              </a:rPr>
              <a:t> διαθέτει και άλλα ακίνητα τα οποία απαιτούν την ανακαίνιση τους και τον εκσυγχρονισμό τους με σκοπό την βελτίωση τόσο της αισθητικής όσο και της λειτουργικής τους εικόνας. Έχοντας ως στόχο την περαιτέρω αξιοποίηση των εγκαταστάσεων και πόρων της περιοχής, συμμετέχει στο πρόγραμμα INTERREG V-A ΕΛΛΑΔΑ ΒΟΥΛΓΑΡΙΑ, με σκοπό την αξιοποίηση των ευκαιριών για χρηματοδότηση </a:t>
            </a:r>
            <a:r>
              <a:rPr lang="el-GR" sz="2400" b="0" i="0" u="none" strike="noStrike" baseline="0" dirty="0" err="1">
                <a:solidFill>
                  <a:schemeClr val="accent3">
                    <a:lumMod val="20000"/>
                    <a:lumOff val="80000"/>
                  </a:schemeClr>
                </a:solidFill>
              </a:rPr>
              <a:t>πουδίνει</a:t>
            </a:r>
            <a:r>
              <a:rPr lang="el-GR" sz="2400" b="0" i="0" u="none" strike="noStrike" baseline="0" dirty="0">
                <a:solidFill>
                  <a:schemeClr val="accent3">
                    <a:lumMod val="20000"/>
                    <a:lumOff val="80000"/>
                  </a:schemeClr>
                </a:solidFill>
              </a:rPr>
              <a:t> το συγκεκριμένο πρόγραμμα. Ο Δήμος </a:t>
            </a:r>
            <a:r>
              <a:rPr lang="el-GR" sz="2400" b="0" i="0" u="none" strike="noStrike" baseline="0" dirty="0" err="1">
                <a:solidFill>
                  <a:schemeClr val="accent3">
                    <a:lumMod val="20000"/>
                    <a:lumOff val="80000"/>
                  </a:schemeClr>
                </a:solidFill>
              </a:rPr>
              <a:t>Μύκης</a:t>
            </a:r>
            <a:r>
              <a:rPr lang="el-GR" sz="2400" b="0" i="0" u="none" strike="noStrike" baseline="0" dirty="0">
                <a:solidFill>
                  <a:schemeClr val="accent3">
                    <a:lumMod val="20000"/>
                    <a:lumOff val="80000"/>
                  </a:schemeClr>
                </a:solidFill>
              </a:rPr>
              <a:t> συνέταξε ένα πλάνο έργων , δράσεων -παρεμβάσεων ανάπτυξης των Ιαματικών Λουτρών και το οποίο υπέβαλε στην Διαχειριστική</a:t>
            </a:r>
          </a:p>
          <a:p>
            <a:pPr algn="l"/>
            <a:r>
              <a:rPr lang="el-GR" sz="2400" b="0" i="0" u="none" strike="noStrike" baseline="0" dirty="0">
                <a:solidFill>
                  <a:schemeClr val="accent3">
                    <a:lumMod val="20000"/>
                    <a:lumOff val="80000"/>
                  </a:schemeClr>
                </a:solidFill>
              </a:rPr>
              <a:t>Αρχή του ΠΡΟΓΡΑΜΜΑΤΟΣ INTERREG V-A ΕΛΛΑΔΑ ΒΟΥΛΓΑΡΙΑ 2014-2020 στις22-04-2016 ως </a:t>
            </a:r>
            <a:r>
              <a:rPr lang="en-US" sz="2400" b="0" i="0" u="none" strike="noStrike" baseline="0" dirty="0">
                <a:solidFill>
                  <a:schemeClr val="accent3">
                    <a:lumMod val="20000"/>
                    <a:lumOff val="80000"/>
                  </a:schemeClr>
                </a:solidFill>
              </a:rPr>
              <a:t>Lead Partner – </a:t>
            </a:r>
            <a:r>
              <a:rPr lang="el-GR" sz="2400" b="0" i="0" u="none" strike="noStrike" baseline="0" dirty="0">
                <a:solidFill>
                  <a:schemeClr val="accent3">
                    <a:lumMod val="20000"/>
                    <a:lumOff val="80000"/>
                  </a:schemeClr>
                </a:solidFill>
              </a:rPr>
              <a:t>Επικεφαλής Εταίρος με τίτλο: </a:t>
            </a:r>
            <a:r>
              <a:rPr lang="el-GR" sz="2400" b="1" i="0" u="none" strike="noStrike" baseline="0" dirty="0">
                <a:solidFill>
                  <a:schemeClr val="accent3">
                    <a:lumMod val="20000"/>
                    <a:lumOff val="80000"/>
                  </a:schemeClr>
                </a:solidFill>
              </a:rPr>
              <a:t>«</a:t>
            </a:r>
            <a:r>
              <a:rPr lang="en-US" sz="2400" b="0" i="0" u="none" strike="noStrike" baseline="0" dirty="0">
                <a:solidFill>
                  <a:schemeClr val="accent3">
                    <a:lumMod val="20000"/>
                    <a:lumOff val="80000"/>
                  </a:schemeClr>
                </a:solidFill>
              </a:rPr>
              <a:t>Mineral Paths, Vacations and</a:t>
            </a:r>
            <a:r>
              <a:rPr lang="el-GR" sz="2400" b="0" i="0" u="none" strike="noStrike" baseline="0" dirty="0">
                <a:solidFill>
                  <a:schemeClr val="accent3">
                    <a:lumMod val="20000"/>
                    <a:lumOff val="80000"/>
                  </a:schemeClr>
                </a:solidFill>
              </a:rPr>
              <a:t> </a:t>
            </a:r>
            <a:r>
              <a:rPr lang="el-GR" sz="2400" b="0" i="0" u="none" strike="noStrike" baseline="0" dirty="0" err="1">
                <a:solidFill>
                  <a:schemeClr val="accent3">
                    <a:lumMod val="20000"/>
                    <a:lumOff val="80000"/>
                  </a:schemeClr>
                </a:solidFill>
              </a:rPr>
              <a:t>Nature</a:t>
            </a:r>
            <a:r>
              <a:rPr lang="el-GR" sz="2400" b="0" i="0" u="none" strike="noStrike" baseline="0" dirty="0">
                <a:solidFill>
                  <a:schemeClr val="accent3">
                    <a:lumMod val="20000"/>
                    <a:lumOff val="80000"/>
                  </a:schemeClr>
                </a:solidFill>
              </a:rPr>
              <a:t> </a:t>
            </a:r>
            <a:r>
              <a:rPr lang="el-GR" sz="2400" b="0" i="0" u="none" strike="noStrike" baseline="0" dirty="0" err="1">
                <a:solidFill>
                  <a:schemeClr val="accent3">
                    <a:lumMod val="20000"/>
                    <a:lumOff val="80000"/>
                  </a:schemeClr>
                </a:solidFill>
              </a:rPr>
              <a:t>with</a:t>
            </a:r>
            <a:r>
              <a:rPr lang="el-GR" sz="2400" b="0" i="0" u="none" strike="noStrike" baseline="0" dirty="0">
                <a:solidFill>
                  <a:schemeClr val="accent3">
                    <a:lumMod val="20000"/>
                    <a:lumOff val="80000"/>
                  </a:schemeClr>
                </a:solidFill>
              </a:rPr>
              <a:t> a </a:t>
            </a:r>
            <a:r>
              <a:rPr lang="el-GR" sz="2400" b="0" i="0" u="none" strike="noStrike" baseline="0" dirty="0" err="1">
                <a:solidFill>
                  <a:schemeClr val="accent3">
                    <a:lumMod val="20000"/>
                    <a:lumOff val="80000"/>
                  </a:schemeClr>
                </a:solidFill>
              </a:rPr>
              <a:t>blink</a:t>
            </a:r>
            <a:r>
              <a:rPr lang="el-GR" sz="2400" b="1" i="0" u="none" strike="noStrike" baseline="0" dirty="0">
                <a:solidFill>
                  <a:schemeClr val="accent3">
                    <a:lumMod val="20000"/>
                    <a:lumOff val="80000"/>
                  </a:schemeClr>
                </a:solidFill>
              </a:rPr>
              <a:t>» </a:t>
            </a:r>
            <a:r>
              <a:rPr lang="el-GR" sz="2400" b="0" i="0" u="none" strike="noStrike" baseline="0" dirty="0">
                <a:solidFill>
                  <a:schemeClr val="accent3">
                    <a:lumMod val="20000"/>
                    <a:lumOff val="80000"/>
                  </a:schemeClr>
                </a:solidFill>
              </a:rPr>
              <a:t>και διακριτικό τίτλο </a:t>
            </a:r>
            <a:r>
              <a:rPr lang="el-GR" sz="2400" b="1" i="0" u="none" strike="noStrike" baseline="0" dirty="0">
                <a:solidFill>
                  <a:schemeClr val="accent3">
                    <a:lumMod val="20000"/>
                    <a:lumOff val="80000"/>
                  </a:schemeClr>
                </a:solidFill>
              </a:rPr>
              <a:t>: «</a:t>
            </a:r>
            <a:r>
              <a:rPr lang="el-GR" sz="2400" b="0" i="0" u="none" strike="noStrike" baseline="0" dirty="0" err="1">
                <a:solidFill>
                  <a:schemeClr val="accent3">
                    <a:lumMod val="20000"/>
                    <a:lumOff val="80000"/>
                  </a:schemeClr>
                </a:solidFill>
              </a:rPr>
              <a:t>Mineral</a:t>
            </a:r>
            <a:r>
              <a:rPr lang="el-GR" sz="2400" b="0" i="0" u="none" strike="noStrike" baseline="0" dirty="0">
                <a:solidFill>
                  <a:schemeClr val="accent3">
                    <a:lumMod val="20000"/>
                    <a:lumOff val="80000"/>
                  </a:schemeClr>
                </a:solidFill>
              </a:rPr>
              <a:t> </a:t>
            </a:r>
            <a:r>
              <a:rPr lang="el-GR" sz="2400" b="0" i="0" u="none" strike="noStrike" baseline="0" dirty="0" err="1">
                <a:solidFill>
                  <a:schemeClr val="accent3">
                    <a:lumMod val="20000"/>
                    <a:lumOff val="80000"/>
                  </a:schemeClr>
                </a:solidFill>
              </a:rPr>
              <a:t>Paths</a:t>
            </a:r>
            <a:r>
              <a:rPr lang="el-GR" sz="2400" b="1" i="0" u="none" strike="noStrike" baseline="0" dirty="0">
                <a:solidFill>
                  <a:schemeClr val="accent3">
                    <a:lumMod val="20000"/>
                    <a:lumOff val="80000"/>
                  </a:schemeClr>
                </a:solidFill>
              </a:rPr>
              <a:t>». </a:t>
            </a:r>
            <a:r>
              <a:rPr lang="el-GR" sz="2400" b="0" i="0" u="none" strike="noStrike" baseline="0" dirty="0">
                <a:solidFill>
                  <a:schemeClr val="accent3">
                    <a:lumMod val="20000"/>
                    <a:lumOff val="80000"/>
                  </a:schemeClr>
                </a:solidFill>
              </a:rPr>
              <a:t>Για τις ανάγκες </a:t>
            </a:r>
            <a:r>
              <a:rPr lang="el-GR" sz="2400" b="0" i="0" u="none" strike="noStrike" baseline="0" dirty="0" err="1">
                <a:solidFill>
                  <a:schemeClr val="accent3">
                    <a:lumMod val="20000"/>
                    <a:lumOff val="80000"/>
                  </a:schemeClr>
                </a:solidFill>
              </a:rPr>
              <a:t>τουπρογράμματος</a:t>
            </a:r>
            <a:r>
              <a:rPr lang="el-GR" sz="2400" b="0" i="0" u="none" strike="noStrike" baseline="0" dirty="0">
                <a:solidFill>
                  <a:schemeClr val="accent3">
                    <a:lumMod val="20000"/>
                    <a:lumOff val="80000"/>
                  </a:schemeClr>
                </a:solidFill>
              </a:rPr>
              <a:t> δημιουργήθηκε εταιρικό σχήμα που απαρτίζεται από τους εξής εταίρους:</a:t>
            </a:r>
          </a:p>
          <a:p>
            <a:pPr algn="l"/>
            <a:endParaRPr lang="el-GR" sz="2400" b="1" i="0" u="none" strike="noStrike" baseline="0" dirty="0">
              <a:solidFill>
                <a:schemeClr val="accent3">
                  <a:lumMod val="20000"/>
                  <a:lumOff val="80000"/>
                </a:schemeClr>
              </a:solidFill>
            </a:endParaRPr>
          </a:p>
          <a:p>
            <a:pPr algn="l"/>
            <a:r>
              <a:rPr lang="el-GR" sz="2400" b="0" i="0" u="none" strike="noStrike" baseline="0" dirty="0">
                <a:solidFill>
                  <a:schemeClr val="accent3">
                    <a:lumMod val="20000"/>
                    <a:lumOff val="80000"/>
                  </a:schemeClr>
                </a:solidFill>
              </a:rPr>
              <a:t>Α/Α Έργο - Δράση Ενδεικτικός Προϋπολογισμός</a:t>
            </a:r>
          </a:p>
          <a:p>
            <a:pPr algn="l"/>
            <a:r>
              <a:rPr lang="el-GR" sz="2400" b="0" i="0" u="none" strike="noStrike" baseline="0" dirty="0">
                <a:solidFill>
                  <a:schemeClr val="accent3">
                    <a:lumMod val="20000"/>
                    <a:lumOff val="80000"/>
                  </a:schemeClr>
                </a:solidFill>
              </a:rPr>
              <a:t>1 Προμήθεια ξενοδοχειακού και λοιπού ιατρικού εξοπλισμού για την λειτουργία του Διώροφου Ξενώνα, του κεντρικού υδροθεραπευτηρίου και</a:t>
            </a:r>
          </a:p>
          <a:p>
            <a:pPr algn="l"/>
            <a:r>
              <a:rPr lang="el-GR" sz="2400" b="0" i="0" u="none" strike="noStrike" baseline="0" dirty="0">
                <a:solidFill>
                  <a:schemeClr val="accent3">
                    <a:lumMod val="20000"/>
                    <a:lumOff val="80000"/>
                  </a:schemeClr>
                </a:solidFill>
              </a:rPr>
              <a:t>αγροτικού ιατρείου.</a:t>
            </a:r>
          </a:p>
          <a:p>
            <a:pPr algn="l"/>
            <a:r>
              <a:rPr lang="el-GR" sz="2400" b="0" i="0" u="none" strike="noStrike" baseline="0" dirty="0">
                <a:solidFill>
                  <a:schemeClr val="accent3">
                    <a:lumMod val="20000"/>
                    <a:lumOff val="80000"/>
                  </a:schemeClr>
                </a:solidFill>
              </a:rPr>
              <a:t>50.000,00 €</a:t>
            </a:r>
          </a:p>
          <a:p>
            <a:pPr algn="l"/>
            <a:r>
              <a:rPr lang="el-GR" sz="2400" b="0" i="0" u="none" strike="noStrike" baseline="0" dirty="0">
                <a:solidFill>
                  <a:schemeClr val="accent3">
                    <a:lumMod val="20000"/>
                    <a:lumOff val="80000"/>
                  </a:schemeClr>
                </a:solidFill>
              </a:rPr>
              <a:t>2 Έργα αξιοποίησης του κτιρίου του Πρώην Κοινοτικού Καταστήματος Θερμών με σκοπό την μετατροπή του σε χώρο υποδοχής επισκεπτών και</a:t>
            </a:r>
          </a:p>
          <a:p>
            <a:pPr algn="l"/>
            <a:r>
              <a:rPr lang="el-GR" sz="2400" b="0" i="0" u="none" strike="noStrike" baseline="0" dirty="0">
                <a:solidFill>
                  <a:schemeClr val="accent3">
                    <a:lumMod val="20000"/>
                    <a:lumOff val="80000"/>
                  </a:schemeClr>
                </a:solidFill>
              </a:rPr>
              <a:t>τουριστών στην περιοχή.</a:t>
            </a:r>
          </a:p>
          <a:p>
            <a:pPr algn="l"/>
            <a:r>
              <a:rPr lang="el-GR" sz="2400" b="0" i="0" u="none" strike="noStrike" baseline="0" dirty="0">
                <a:solidFill>
                  <a:schemeClr val="accent3">
                    <a:lumMod val="20000"/>
                    <a:lumOff val="80000"/>
                  </a:schemeClr>
                </a:solidFill>
              </a:rPr>
              <a:t>30.000,00 €</a:t>
            </a:r>
          </a:p>
          <a:p>
            <a:pPr algn="l"/>
            <a:r>
              <a:rPr lang="el-GR" sz="2400" b="0" i="0" u="none" strike="noStrike" baseline="0" dirty="0">
                <a:solidFill>
                  <a:schemeClr val="accent3">
                    <a:lumMod val="20000"/>
                    <a:lumOff val="80000"/>
                  </a:schemeClr>
                </a:solidFill>
              </a:rPr>
              <a:t>3 Εργασίες για την λειτουργική αναβάθμιση των 2 στεγασμένων λουτρώνων προς Μέδουσα.</a:t>
            </a:r>
          </a:p>
          <a:p>
            <a:pPr algn="l"/>
            <a:r>
              <a:rPr lang="el-GR" sz="2400" b="0" i="0" u="none" strike="noStrike" baseline="0" dirty="0">
                <a:solidFill>
                  <a:schemeClr val="accent3">
                    <a:lumMod val="20000"/>
                    <a:lumOff val="80000"/>
                  </a:schemeClr>
                </a:solidFill>
              </a:rPr>
              <a:t>50.000,00 €</a:t>
            </a:r>
          </a:p>
          <a:p>
            <a:pPr algn="l"/>
            <a:r>
              <a:rPr lang="el-GR" sz="2400" b="0" i="0" u="none" strike="noStrike" baseline="0" dirty="0">
                <a:solidFill>
                  <a:schemeClr val="accent3">
                    <a:lumMod val="20000"/>
                    <a:lumOff val="80000"/>
                  </a:schemeClr>
                </a:solidFill>
              </a:rPr>
              <a:t>4 Εργασίες διαμόρφωσης περιβάλλοντος χώρου της θερμότερης Ιαματικής Πηγής.</a:t>
            </a:r>
          </a:p>
          <a:p>
            <a:pPr algn="l"/>
            <a:r>
              <a:rPr lang="el-GR" sz="2400" b="0" i="0" u="none" strike="noStrike" baseline="0" dirty="0">
                <a:solidFill>
                  <a:schemeClr val="accent3">
                    <a:lumMod val="20000"/>
                    <a:lumOff val="80000"/>
                  </a:schemeClr>
                </a:solidFill>
              </a:rPr>
              <a:t>50.000,00 €</a:t>
            </a:r>
          </a:p>
          <a:p>
            <a:pPr algn="l"/>
            <a:r>
              <a:rPr lang="el-GR" sz="2400" b="0" i="0" u="none" strike="noStrike" baseline="0" dirty="0">
                <a:solidFill>
                  <a:schemeClr val="accent3">
                    <a:lumMod val="20000"/>
                    <a:lumOff val="80000"/>
                  </a:schemeClr>
                </a:solidFill>
              </a:rPr>
              <a:t>5 Έργα ανακαίνισης υπάρχουσας ανοικτής πισίνας υδροθεραπείας.</a:t>
            </a:r>
          </a:p>
          <a:p>
            <a:pPr algn="l"/>
            <a:r>
              <a:rPr lang="el-GR" sz="2400" b="0" i="0" u="none" strike="noStrike" baseline="0" dirty="0">
                <a:solidFill>
                  <a:schemeClr val="accent3">
                    <a:lumMod val="20000"/>
                    <a:lumOff val="80000"/>
                  </a:schemeClr>
                </a:solidFill>
              </a:rPr>
              <a:t>100.000,00 €</a:t>
            </a:r>
          </a:p>
          <a:p>
            <a:pPr algn="l"/>
            <a:r>
              <a:rPr lang="el-GR" sz="2400" b="0" i="0" u="none" strike="noStrike" baseline="0" dirty="0">
                <a:solidFill>
                  <a:schemeClr val="accent3">
                    <a:lumMod val="20000"/>
                    <a:lumOff val="80000"/>
                  </a:schemeClr>
                </a:solidFill>
              </a:rPr>
              <a:t>6 Έργα εκσυγχρονισμού ιατρείου των Ιαματικών Λουτρών.</a:t>
            </a:r>
          </a:p>
          <a:p>
            <a:pPr algn="l"/>
            <a:r>
              <a:rPr lang="el-GR" sz="2400" b="0" i="0" u="none" strike="noStrike" baseline="0" dirty="0">
                <a:solidFill>
                  <a:schemeClr val="accent3">
                    <a:lumMod val="20000"/>
                    <a:lumOff val="80000"/>
                  </a:schemeClr>
                </a:solidFill>
              </a:rPr>
              <a:t>30.000,00 €</a:t>
            </a:r>
          </a:p>
          <a:p>
            <a:pPr algn="l"/>
            <a:r>
              <a:rPr lang="el-GR" sz="2400" b="0" i="0" u="none" strike="noStrike" baseline="0" dirty="0">
                <a:solidFill>
                  <a:schemeClr val="accent3">
                    <a:lumMod val="20000"/>
                    <a:lumOff val="80000"/>
                  </a:schemeClr>
                </a:solidFill>
              </a:rPr>
              <a:t>7 Δημιουργία γραφείου προβολής και προώθησης τουριστικών προϊόντων του Δήμου </a:t>
            </a:r>
            <a:r>
              <a:rPr lang="el-GR" sz="2400" b="0" i="0" u="none" strike="noStrike" baseline="0" dirty="0" err="1">
                <a:solidFill>
                  <a:schemeClr val="accent3">
                    <a:lumMod val="20000"/>
                    <a:lumOff val="80000"/>
                  </a:schemeClr>
                </a:solidFill>
              </a:rPr>
              <a:t>Μύκης</a:t>
            </a:r>
            <a:r>
              <a:rPr lang="el-GR" sz="2400" b="0" i="0" u="none" strike="noStrike" baseline="0" dirty="0">
                <a:solidFill>
                  <a:schemeClr val="accent3">
                    <a:lumMod val="20000"/>
                    <a:lumOff val="80000"/>
                  </a:schemeClr>
                </a:solidFill>
              </a:rPr>
              <a:t>.</a:t>
            </a:r>
          </a:p>
          <a:p>
            <a:pPr algn="l"/>
            <a:r>
              <a:rPr lang="el-GR" sz="2400" b="0" i="0" u="none" strike="noStrike" baseline="0" dirty="0">
                <a:solidFill>
                  <a:schemeClr val="accent3">
                    <a:lumMod val="20000"/>
                    <a:lumOff val="80000"/>
                  </a:schemeClr>
                </a:solidFill>
              </a:rPr>
              <a:t>40.000,00 €</a:t>
            </a:r>
          </a:p>
          <a:p>
            <a:pPr algn="l"/>
            <a:r>
              <a:rPr lang="el-GR" sz="2400" b="0" i="0" u="none" strike="noStrike" baseline="0" dirty="0">
                <a:solidFill>
                  <a:schemeClr val="accent3">
                    <a:lumMod val="20000"/>
                    <a:lumOff val="80000"/>
                  </a:schemeClr>
                </a:solidFill>
              </a:rPr>
              <a:t>8 Συντονισμός και διαχείριση όλων των εταίρων </a:t>
            </a:r>
            <a:r>
              <a:rPr lang="el-GR" sz="2400" b="0" i="0" u="none" strike="noStrike" baseline="0" dirty="0" err="1">
                <a:solidFill>
                  <a:schemeClr val="accent3">
                    <a:lumMod val="20000"/>
                    <a:lumOff val="80000"/>
                  </a:schemeClr>
                </a:solidFill>
              </a:rPr>
              <a:t>καισυνολικά</a:t>
            </a:r>
            <a:r>
              <a:rPr lang="el-GR" sz="2400" b="0" i="0" u="none" strike="noStrike" baseline="0" dirty="0">
                <a:solidFill>
                  <a:schemeClr val="accent3">
                    <a:lumMod val="20000"/>
                    <a:lumOff val="80000"/>
                  </a:schemeClr>
                </a:solidFill>
              </a:rPr>
              <a:t> του προγράμματος.</a:t>
            </a:r>
          </a:p>
          <a:p>
            <a:pPr algn="l"/>
            <a:r>
              <a:rPr lang="el-GR" sz="2400" b="0" i="0" u="none" strike="noStrike" baseline="0" dirty="0">
                <a:solidFill>
                  <a:schemeClr val="accent3">
                    <a:lumMod val="20000"/>
                    <a:lumOff val="80000"/>
                  </a:schemeClr>
                </a:solidFill>
              </a:rPr>
              <a:t>76.278.00 €</a:t>
            </a:r>
          </a:p>
          <a:p>
            <a:pPr algn="l"/>
            <a:r>
              <a:rPr lang="el-GR" sz="2400" b="0" i="0" u="none" strike="noStrike" baseline="0" dirty="0">
                <a:solidFill>
                  <a:schemeClr val="accent3">
                    <a:lumMod val="20000"/>
                    <a:lumOff val="80000"/>
                  </a:schemeClr>
                </a:solidFill>
              </a:rPr>
              <a:t>ΣΥΝΟΛΟ 426.278,00 €</a:t>
            </a:r>
          </a:p>
          <a:p>
            <a:r>
              <a:rPr lang="el-GR" sz="2400" b="0" i="0" u="none" strike="noStrike" baseline="0" dirty="0">
                <a:solidFill>
                  <a:schemeClr val="accent3">
                    <a:lumMod val="20000"/>
                    <a:lumOff val="80000"/>
                  </a:schemeClr>
                </a:solidFill>
              </a:rPr>
              <a:t>Πηγή : Αρχείο του Δήμου </a:t>
            </a:r>
            <a:r>
              <a:rPr lang="el-GR" sz="2400" b="0" i="0" u="none" strike="noStrike" baseline="0" dirty="0" err="1">
                <a:solidFill>
                  <a:schemeClr val="accent3">
                    <a:lumMod val="20000"/>
                    <a:lumOff val="80000"/>
                  </a:schemeClr>
                </a:solidFill>
              </a:rPr>
              <a:t>Μύκης</a:t>
            </a:r>
            <a:r>
              <a:rPr lang="el-GR" sz="2400" dirty="0">
                <a:solidFill>
                  <a:schemeClr val="accent3">
                    <a:lumMod val="20000"/>
                    <a:lumOff val="80000"/>
                  </a:schemeClr>
                </a:solidFill>
              </a:rPr>
              <a:t>. στον ειδικό</a:t>
            </a:r>
          </a:p>
          <a:p>
            <a:r>
              <a:rPr lang="el-GR" sz="2400" dirty="0">
                <a:solidFill>
                  <a:schemeClr val="accent3">
                    <a:lumMod val="20000"/>
                    <a:lumOff val="80000"/>
                  </a:schemeClr>
                </a:solidFill>
              </a:rPr>
              <a:t>στόχο 4 του Προγράμματος INTERREG V-A ΕΛΛΑΔΑ ΒΟΥΛΓΑΡΙΑ 2014-2020.Η</a:t>
            </a:r>
          </a:p>
        </p:txBody>
      </p:sp>
      <p:pic>
        <p:nvPicPr>
          <p:cNvPr id="6" name="Εικόνα 5" descr="Εικόνα που περιέχει χάρτης, στιγμιότυπο οθόνης, εξωτερικός χώρος/ύπαιθρος&#10;&#10;Περιγραφή που δημιουργήθηκε αυτόματα">
            <a:extLst>
              <a:ext uri="{FF2B5EF4-FFF2-40B4-BE49-F238E27FC236}">
                <a16:creationId xmlns="" xmlns:a16="http://schemas.microsoft.com/office/drawing/2014/main" id="{3EBBFF96-E3E3-35AE-4086-D0B62A8B51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0769" y="9258156"/>
            <a:ext cx="8038681" cy="5357812"/>
          </a:xfrm>
          <a:prstGeom prst="rect">
            <a:avLst/>
          </a:prstGeom>
        </p:spPr>
      </p:pic>
      <p:pic>
        <p:nvPicPr>
          <p:cNvPr id="7" name="Εικόνα 6" descr="Εικόνα που περιέχει κείμενο, εξωτερικός χώρος/ύπαιθρος, νερό, πισίνα κολύμβησης&#10;&#10;Περιγραφή που δημιουργήθηκε αυτόματα">
            <a:extLst>
              <a:ext uri="{FF2B5EF4-FFF2-40B4-BE49-F238E27FC236}">
                <a16:creationId xmlns="" xmlns:a16="http://schemas.microsoft.com/office/drawing/2014/main" id="{C1894858-8ED9-C039-6947-7F003398C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4504" y="5873894"/>
            <a:ext cx="4704946" cy="2634770"/>
          </a:xfrm>
          <a:prstGeom prst="rect">
            <a:avLst/>
          </a:prstGeom>
        </p:spPr>
      </p:pic>
    </p:spTree>
    <p:extLst>
      <p:ext uri="{BB962C8B-B14F-4D97-AF65-F5344CB8AC3E}">
        <p14:creationId xmlns:p14="http://schemas.microsoft.com/office/powerpoint/2010/main" val="1506935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40532FA-F6CC-8EB8-0691-7B07405D67D6}"/>
              </a:ext>
            </a:extLst>
          </p:cNvPr>
          <p:cNvSpPr txBox="1"/>
          <p:nvPr/>
        </p:nvSpPr>
        <p:spPr>
          <a:xfrm>
            <a:off x="12221012" y="5195962"/>
            <a:ext cx="7655213" cy="1077218"/>
          </a:xfrm>
          <a:prstGeom prst="rect">
            <a:avLst/>
          </a:prstGeom>
          <a:noFill/>
        </p:spPr>
        <p:txBody>
          <a:bodyPr wrap="square" rtlCol="0">
            <a:spAutoFit/>
          </a:bodyPr>
          <a:lstStyle/>
          <a:p>
            <a:pPr marL="342900" indent="-342900">
              <a:buAutoNum type="arabicPeriod"/>
            </a:pPr>
            <a:endParaRPr lang="el-GR" sz="3200" dirty="0">
              <a:solidFill>
                <a:schemeClr val="bg2">
                  <a:lumMod val="10000"/>
                </a:schemeClr>
              </a:solidFill>
              <a:latin typeface="+mj-lt"/>
            </a:endParaRPr>
          </a:p>
          <a:p>
            <a:endParaRPr lang="el-GR" sz="3200" dirty="0">
              <a:solidFill>
                <a:schemeClr val="bg2">
                  <a:lumMod val="10000"/>
                </a:schemeClr>
              </a:solidFill>
              <a:latin typeface="+mj-lt"/>
            </a:endParaRPr>
          </a:p>
        </p:txBody>
      </p:sp>
      <mc:AlternateContent xmlns:mc="http://schemas.openxmlformats.org/markup-compatibility/2006" xmlns:p14="http://schemas.microsoft.com/office/powerpoint/2010/main">
        <mc:Choice Requires="p14">
          <p:contentPart p14:bwMode="auto" r:id="rId3">
            <p14:nvContentPartPr>
              <p14:cNvPr id="132" name="Γραφή 131">
                <a:extLst>
                  <a:ext uri="{FF2B5EF4-FFF2-40B4-BE49-F238E27FC236}">
                    <a16:creationId xmlns="" xmlns:a16="http://schemas.microsoft.com/office/drawing/2014/main" id="{8A9A207F-D869-F18F-47BF-5F847835C922}"/>
                  </a:ext>
                </a:extLst>
              </p14:cNvPr>
              <p14:cNvContentPartPr/>
              <p14:nvPr/>
            </p14:nvContentPartPr>
            <p14:xfrm>
              <a:off x="13063166" y="14238771"/>
              <a:ext cx="360" cy="360"/>
            </p14:xfrm>
          </p:contentPart>
        </mc:Choice>
        <mc:Fallback xmlns="">
          <p:pic>
            <p:nvPicPr>
              <p:cNvPr id="132" name="Γραφή 131">
                <a:extLst>
                  <a:ext uri="{FF2B5EF4-FFF2-40B4-BE49-F238E27FC236}">
                    <a16:creationId xmlns:a16="http://schemas.microsoft.com/office/drawing/2014/main" id="{8A9A207F-D869-F18F-47BF-5F847835C922}"/>
                  </a:ext>
                </a:extLst>
              </p:cNvPr>
              <p:cNvPicPr/>
              <p:nvPr/>
            </p:nvPicPr>
            <p:blipFill>
              <a:blip r:embed="rId4"/>
              <a:stretch>
                <a:fillRect/>
              </a:stretch>
            </p:blipFill>
            <p:spPr>
              <a:xfrm>
                <a:off x="13027526" y="14166771"/>
                <a:ext cx="72000" cy="144000"/>
              </a:xfrm>
              <a:prstGeom prst="rect">
                <a:avLst/>
              </a:prstGeom>
            </p:spPr>
          </p:pic>
        </mc:Fallback>
      </mc:AlternateContent>
      <p:grpSp>
        <p:nvGrpSpPr>
          <p:cNvPr id="173" name="Ομάδα 172">
            <a:extLst>
              <a:ext uri="{FF2B5EF4-FFF2-40B4-BE49-F238E27FC236}">
                <a16:creationId xmlns="" xmlns:a16="http://schemas.microsoft.com/office/drawing/2014/main" id="{4BB438C7-73FF-6C30-6F77-469C61D69C09}"/>
              </a:ext>
            </a:extLst>
          </p:cNvPr>
          <p:cNvGrpSpPr/>
          <p:nvPr/>
        </p:nvGrpSpPr>
        <p:grpSpPr>
          <a:xfrm>
            <a:off x="1670050" y="3166480"/>
            <a:ext cx="16154400" cy="8799089"/>
            <a:chOff x="2017308" y="792375"/>
            <a:chExt cx="16154400" cy="8799089"/>
          </a:xfrm>
        </p:grpSpPr>
        <p:pic>
          <p:nvPicPr>
            <p:cNvPr id="8" name="Εικόνα 7" descr="Εικόνα που περιέχει στιγμιότυπο οθόνης, κείμενο, χάρτης&#10;&#10;Περιγραφή που δημιουργήθηκε αυτόματα">
              <a:extLst>
                <a:ext uri="{FF2B5EF4-FFF2-40B4-BE49-F238E27FC236}">
                  <a16:creationId xmlns="" xmlns:a16="http://schemas.microsoft.com/office/drawing/2014/main" id="{DFF8AFDA-2C53-4BD1-1CD3-EC8909CBD599}"/>
                </a:ext>
              </a:extLst>
            </p:cNvPr>
            <p:cNvPicPr>
              <a:picLocks noChangeAspect="1"/>
            </p:cNvPicPr>
            <p:nvPr/>
          </p:nvPicPr>
          <p:blipFill rotWithShape="1">
            <a:blip r:embed="rId5">
              <a:extLst>
                <a:ext uri="{28A0092B-C50C-407E-A947-70E740481C1C}">
                  <a14:useLocalDpi xmlns:a14="http://schemas.microsoft.com/office/drawing/2010/main" val="0"/>
                </a:ext>
              </a:extLst>
            </a:blip>
            <a:srcRect l="22550" t="41255" r="15255" b="8465"/>
            <a:stretch/>
          </p:blipFill>
          <p:spPr>
            <a:xfrm>
              <a:off x="2017308" y="792375"/>
              <a:ext cx="16154400" cy="8799089"/>
            </a:xfrm>
            <a:prstGeom prst="rect">
              <a:avLst/>
            </a:prstGeom>
          </p:spPr>
        </p:pic>
        <mc:AlternateContent xmlns:mc="http://schemas.openxmlformats.org/markup-compatibility/2006" xmlns:p14="http://schemas.microsoft.com/office/powerpoint/2010/main">
          <mc:Choice Requires="p14">
            <p:contentPart p14:bwMode="auto" r:id="rId6">
              <p14:nvContentPartPr>
                <p14:cNvPr id="133" name="Γραφή 132">
                  <a:extLst>
                    <a:ext uri="{FF2B5EF4-FFF2-40B4-BE49-F238E27FC236}">
                      <a16:creationId xmlns="" xmlns:a16="http://schemas.microsoft.com/office/drawing/2014/main" id="{7320A30C-8B54-2A79-5271-5F4B55F7A72E}"/>
                    </a:ext>
                  </a:extLst>
                </p14:cNvPr>
                <p14:cNvContentPartPr/>
                <p14:nvPr/>
              </p14:nvContentPartPr>
              <p14:xfrm>
                <a:off x="5536638" y="1783285"/>
                <a:ext cx="46152" cy="633"/>
              </p14:xfrm>
            </p:contentPart>
          </mc:Choice>
          <mc:Fallback xmlns="">
            <p:pic>
              <p:nvPicPr>
                <p:cNvPr id="133" name="Γραφή 132">
                  <a:extLst>
                    <a:ext uri="{FF2B5EF4-FFF2-40B4-BE49-F238E27FC236}">
                      <a16:creationId xmlns:a16="http://schemas.microsoft.com/office/drawing/2014/main" id="{7320A30C-8B54-2A79-5271-5F4B55F7A72E}"/>
                    </a:ext>
                  </a:extLst>
                </p:cNvPr>
                <p:cNvPicPr/>
                <p:nvPr/>
              </p:nvPicPr>
              <p:blipFill>
                <a:blip r:embed="rId7"/>
                <a:stretch>
                  <a:fillRect/>
                </a:stretch>
              </p:blipFill>
              <p:spPr>
                <a:xfrm>
                  <a:off x="5500661" y="1656685"/>
                  <a:ext cx="118469" cy="253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2" name="Γραφή 141">
                  <a:extLst>
                    <a:ext uri="{FF2B5EF4-FFF2-40B4-BE49-F238E27FC236}">
                      <a16:creationId xmlns="" xmlns:a16="http://schemas.microsoft.com/office/drawing/2014/main" id="{CA9EFD23-7FA6-652F-DE56-C72DAD7350F4}"/>
                    </a:ext>
                  </a:extLst>
                </p14:cNvPr>
                <p14:cNvContentPartPr/>
                <p14:nvPr/>
              </p14:nvContentPartPr>
              <p14:xfrm>
                <a:off x="9576937" y="4020503"/>
                <a:ext cx="219600" cy="353160"/>
              </p14:xfrm>
            </p:contentPart>
          </mc:Choice>
          <mc:Fallback xmlns="">
            <p:pic>
              <p:nvPicPr>
                <p:cNvPr id="142" name="Γραφή 141">
                  <a:extLst>
                    <a:ext uri="{FF2B5EF4-FFF2-40B4-BE49-F238E27FC236}">
                      <a16:creationId xmlns:a16="http://schemas.microsoft.com/office/drawing/2014/main" id="{CA9EFD23-7FA6-652F-DE56-C72DAD7350F4}"/>
                    </a:ext>
                  </a:extLst>
                </p:cNvPr>
                <p:cNvPicPr/>
                <p:nvPr/>
              </p:nvPicPr>
              <p:blipFill>
                <a:blip r:embed="rId9"/>
                <a:stretch>
                  <a:fillRect/>
                </a:stretch>
              </p:blipFill>
              <p:spPr>
                <a:xfrm>
                  <a:off x="9541297" y="3948863"/>
                  <a:ext cx="291240" cy="496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3" name="Γραφή 142">
                  <a:extLst>
                    <a:ext uri="{FF2B5EF4-FFF2-40B4-BE49-F238E27FC236}">
                      <a16:creationId xmlns="" xmlns:a16="http://schemas.microsoft.com/office/drawing/2014/main" id="{A77485F7-F6AF-53AB-0EAF-D413F0D8C05A}"/>
                    </a:ext>
                  </a:extLst>
                </p14:cNvPr>
                <p14:cNvContentPartPr/>
                <p14:nvPr/>
              </p14:nvContentPartPr>
              <p14:xfrm>
                <a:off x="9550297" y="3957503"/>
                <a:ext cx="654480" cy="615960"/>
              </p14:xfrm>
            </p:contentPart>
          </mc:Choice>
          <mc:Fallback xmlns="">
            <p:pic>
              <p:nvPicPr>
                <p:cNvPr id="143" name="Γραφή 142">
                  <a:extLst>
                    <a:ext uri="{FF2B5EF4-FFF2-40B4-BE49-F238E27FC236}">
                      <a16:creationId xmlns:a16="http://schemas.microsoft.com/office/drawing/2014/main" id="{A77485F7-F6AF-53AB-0EAF-D413F0D8C05A}"/>
                    </a:ext>
                  </a:extLst>
                </p:cNvPr>
                <p:cNvPicPr/>
                <p:nvPr/>
              </p:nvPicPr>
              <p:blipFill>
                <a:blip r:embed="rId11"/>
                <a:stretch>
                  <a:fillRect/>
                </a:stretch>
              </p:blipFill>
              <p:spPr>
                <a:xfrm>
                  <a:off x="9514657" y="3885503"/>
                  <a:ext cx="726120" cy="759600"/>
                </a:xfrm>
                <a:prstGeom prst="rect">
                  <a:avLst/>
                </a:prstGeom>
              </p:spPr>
            </p:pic>
          </mc:Fallback>
        </mc:AlternateContent>
        <p:grpSp>
          <p:nvGrpSpPr>
            <p:cNvPr id="149" name="Ομάδα 148">
              <a:extLst>
                <a:ext uri="{FF2B5EF4-FFF2-40B4-BE49-F238E27FC236}">
                  <a16:creationId xmlns="" xmlns:a16="http://schemas.microsoft.com/office/drawing/2014/main" id="{6C745704-FD7B-E403-1F30-8EAF27A5D753}"/>
                </a:ext>
              </a:extLst>
            </p:cNvPr>
            <p:cNvGrpSpPr/>
            <p:nvPr/>
          </p:nvGrpSpPr>
          <p:grpSpPr>
            <a:xfrm>
              <a:off x="4300777" y="3772463"/>
              <a:ext cx="12965760" cy="2626920"/>
              <a:chOff x="4300777" y="3772463"/>
              <a:chExt cx="12965760" cy="2626920"/>
            </a:xfrm>
          </p:grpSpPr>
          <mc:AlternateContent xmlns:mc="http://schemas.openxmlformats.org/markup-compatibility/2006" xmlns:p14="http://schemas.microsoft.com/office/powerpoint/2010/main">
            <mc:Choice Requires="p14">
              <p:contentPart p14:bwMode="auto" r:id="rId12">
                <p14:nvContentPartPr>
                  <p14:cNvPr id="138" name="Γραφή 137">
                    <a:extLst>
                      <a:ext uri="{FF2B5EF4-FFF2-40B4-BE49-F238E27FC236}">
                        <a16:creationId xmlns="" xmlns:a16="http://schemas.microsoft.com/office/drawing/2014/main" id="{18977E28-1F78-5477-690E-BAA9F5D4DBC8}"/>
                      </a:ext>
                    </a:extLst>
                  </p14:cNvPr>
                  <p14:cNvContentPartPr/>
                  <p14:nvPr/>
                </p14:nvContentPartPr>
                <p14:xfrm>
                  <a:off x="8052697" y="3787943"/>
                  <a:ext cx="62280" cy="1900080"/>
                </p14:xfrm>
              </p:contentPart>
            </mc:Choice>
            <mc:Fallback xmlns="">
              <p:pic>
                <p:nvPicPr>
                  <p:cNvPr id="138" name="Γραφή 137">
                    <a:extLst>
                      <a:ext uri="{FF2B5EF4-FFF2-40B4-BE49-F238E27FC236}">
                        <a16:creationId xmlns:a16="http://schemas.microsoft.com/office/drawing/2014/main" id="{18977E28-1F78-5477-690E-BAA9F5D4DBC8}"/>
                      </a:ext>
                    </a:extLst>
                  </p:cNvPr>
                  <p:cNvPicPr/>
                  <p:nvPr/>
                </p:nvPicPr>
                <p:blipFill>
                  <a:blip r:embed="rId13"/>
                  <a:stretch>
                    <a:fillRect/>
                  </a:stretch>
                </p:blipFill>
                <p:spPr>
                  <a:xfrm>
                    <a:off x="8017057" y="3752303"/>
                    <a:ext cx="133920" cy="1971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9" name="Γραφή 138">
                    <a:extLst>
                      <a:ext uri="{FF2B5EF4-FFF2-40B4-BE49-F238E27FC236}">
                        <a16:creationId xmlns="" xmlns:a16="http://schemas.microsoft.com/office/drawing/2014/main" id="{F6EC74CC-4547-4293-3328-6C725F202010}"/>
                      </a:ext>
                    </a:extLst>
                  </p14:cNvPr>
                  <p14:cNvContentPartPr/>
                  <p14:nvPr/>
                </p14:nvContentPartPr>
                <p14:xfrm>
                  <a:off x="9925417" y="3933383"/>
                  <a:ext cx="148680" cy="2466000"/>
                </p14:xfrm>
              </p:contentPart>
            </mc:Choice>
            <mc:Fallback xmlns="">
              <p:pic>
                <p:nvPicPr>
                  <p:cNvPr id="139" name="Γραφή 138">
                    <a:extLst>
                      <a:ext uri="{FF2B5EF4-FFF2-40B4-BE49-F238E27FC236}">
                        <a16:creationId xmlns:a16="http://schemas.microsoft.com/office/drawing/2014/main" id="{F6EC74CC-4547-4293-3328-6C725F202010}"/>
                      </a:ext>
                    </a:extLst>
                  </p:cNvPr>
                  <p:cNvPicPr/>
                  <p:nvPr/>
                </p:nvPicPr>
                <p:blipFill>
                  <a:blip r:embed="rId15"/>
                  <a:stretch>
                    <a:fillRect/>
                  </a:stretch>
                </p:blipFill>
                <p:spPr>
                  <a:xfrm>
                    <a:off x="9889777" y="3897743"/>
                    <a:ext cx="220320" cy="2537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0" name="Γραφή 139">
                    <a:extLst>
                      <a:ext uri="{FF2B5EF4-FFF2-40B4-BE49-F238E27FC236}">
                        <a16:creationId xmlns="" xmlns:a16="http://schemas.microsoft.com/office/drawing/2014/main" id="{276DB364-2879-9B97-D20B-CA5B1ADA4397}"/>
                      </a:ext>
                    </a:extLst>
                  </p14:cNvPr>
                  <p14:cNvContentPartPr/>
                  <p14:nvPr/>
                </p14:nvContentPartPr>
                <p14:xfrm>
                  <a:off x="11492497" y="4223543"/>
                  <a:ext cx="17280" cy="2016000"/>
                </p14:xfrm>
              </p:contentPart>
            </mc:Choice>
            <mc:Fallback xmlns="">
              <p:pic>
                <p:nvPicPr>
                  <p:cNvPr id="140" name="Γραφή 139">
                    <a:extLst>
                      <a:ext uri="{FF2B5EF4-FFF2-40B4-BE49-F238E27FC236}">
                        <a16:creationId xmlns:a16="http://schemas.microsoft.com/office/drawing/2014/main" id="{276DB364-2879-9B97-D20B-CA5B1ADA4397}"/>
                      </a:ext>
                    </a:extLst>
                  </p:cNvPr>
                  <p:cNvPicPr/>
                  <p:nvPr/>
                </p:nvPicPr>
                <p:blipFill>
                  <a:blip r:embed="rId17"/>
                  <a:stretch>
                    <a:fillRect/>
                  </a:stretch>
                </p:blipFill>
                <p:spPr>
                  <a:xfrm>
                    <a:off x="11456857" y="4187543"/>
                    <a:ext cx="88920" cy="2087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4" name="Γραφή 143">
                    <a:extLst>
                      <a:ext uri="{FF2B5EF4-FFF2-40B4-BE49-F238E27FC236}">
                        <a16:creationId xmlns="" xmlns:a16="http://schemas.microsoft.com/office/drawing/2014/main" id="{D08507B8-70F4-1E87-01DD-7A8AC8B3C0BB}"/>
                      </a:ext>
                    </a:extLst>
                  </p14:cNvPr>
                  <p14:cNvContentPartPr/>
                  <p14:nvPr/>
                </p14:nvContentPartPr>
                <p14:xfrm>
                  <a:off x="5123377" y="3918983"/>
                  <a:ext cx="8538120" cy="2291400"/>
                </p14:xfrm>
              </p:contentPart>
            </mc:Choice>
            <mc:Fallback xmlns="">
              <p:pic>
                <p:nvPicPr>
                  <p:cNvPr id="144" name="Γραφή 143">
                    <a:extLst>
                      <a:ext uri="{FF2B5EF4-FFF2-40B4-BE49-F238E27FC236}">
                        <a16:creationId xmlns:a16="http://schemas.microsoft.com/office/drawing/2014/main" id="{D08507B8-70F4-1E87-01DD-7A8AC8B3C0BB}"/>
                      </a:ext>
                    </a:extLst>
                  </p:cNvPr>
                  <p:cNvPicPr/>
                  <p:nvPr/>
                </p:nvPicPr>
                <p:blipFill>
                  <a:blip r:embed="rId19"/>
                  <a:stretch>
                    <a:fillRect/>
                  </a:stretch>
                </p:blipFill>
                <p:spPr>
                  <a:xfrm>
                    <a:off x="5087737" y="3883343"/>
                    <a:ext cx="8609760" cy="23630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5" name="Γραφή 144">
                    <a:extLst>
                      <a:ext uri="{FF2B5EF4-FFF2-40B4-BE49-F238E27FC236}">
                        <a16:creationId xmlns="" xmlns:a16="http://schemas.microsoft.com/office/drawing/2014/main" id="{266A41FA-9214-8C36-0190-E91C12BD7817}"/>
                      </a:ext>
                    </a:extLst>
                  </p14:cNvPr>
                  <p14:cNvContentPartPr/>
                  <p14:nvPr/>
                </p14:nvContentPartPr>
                <p14:xfrm>
                  <a:off x="4300777" y="3772463"/>
                  <a:ext cx="2635920" cy="437040"/>
                </p14:xfrm>
              </p:contentPart>
            </mc:Choice>
            <mc:Fallback xmlns="">
              <p:pic>
                <p:nvPicPr>
                  <p:cNvPr id="145" name="Γραφή 144">
                    <a:extLst>
                      <a:ext uri="{FF2B5EF4-FFF2-40B4-BE49-F238E27FC236}">
                        <a16:creationId xmlns:a16="http://schemas.microsoft.com/office/drawing/2014/main" id="{266A41FA-9214-8C36-0190-E91C12BD7817}"/>
                      </a:ext>
                    </a:extLst>
                  </p:cNvPr>
                  <p:cNvPicPr/>
                  <p:nvPr/>
                </p:nvPicPr>
                <p:blipFill>
                  <a:blip r:embed="rId21"/>
                  <a:stretch>
                    <a:fillRect/>
                  </a:stretch>
                </p:blipFill>
                <p:spPr>
                  <a:xfrm>
                    <a:off x="4264777" y="3736463"/>
                    <a:ext cx="2707560" cy="508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6" name="Γραφή 145">
                    <a:extLst>
                      <a:ext uri="{FF2B5EF4-FFF2-40B4-BE49-F238E27FC236}">
                        <a16:creationId xmlns="" xmlns:a16="http://schemas.microsoft.com/office/drawing/2014/main" id="{4ECC057F-3013-39FD-52C1-EB08E0CC1BC5}"/>
                      </a:ext>
                    </a:extLst>
                  </p14:cNvPr>
                  <p14:cNvContentPartPr/>
                  <p14:nvPr/>
                </p14:nvContentPartPr>
                <p14:xfrm>
                  <a:off x="10421137" y="3816383"/>
                  <a:ext cx="6845400" cy="1192680"/>
                </p14:xfrm>
              </p:contentPart>
            </mc:Choice>
            <mc:Fallback xmlns="">
              <p:pic>
                <p:nvPicPr>
                  <p:cNvPr id="146" name="Γραφή 145">
                    <a:extLst>
                      <a:ext uri="{FF2B5EF4-FFF2-40B4-BE49-F238E27FC236}">
                        <a16:creationId xmlns:a16="http://schemas.microsoft.com/office/drawing/2014/main" id="{4ECC057F-3013-39FD-52C1-EB08E0CC1BC5}"/>
                      </a:ext>
                    </a:extLst>
                  </p:cNvPr>
                  <p:cNvPicPr/>
                  <p:nvPr/>
                </p:nvPicPr>
                <p:blipFill>
                  <a:blip r:embed="rId23"/>
                  <a:stretch>
                    <a:fillRect/>
                  </a:stretch>
                </p:blipFill>
                <p:spPr>
                  <a:xfrm>
                    <a:off x="10385497" y="3780383"/>
                    <a:ext cx="6917040" cy="12643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8" name="Γραφή 147">
                    <a:extLst>
                      <a:ext uri="{FF2B5EF4-FFF2-40B4-BE49-F238E27FC236}">
                        <a16:creationId xmlns="" xmlns:a16="http://schemas.microsoft.com/office/drawing/2014/main" id="{51CB4FCD-A1BE-74CC-656C-8848E5880186}"/>
                      </a:ext>
                    </a:extLst>
                  </p14:cNvPr>
                  <p14:cNvContentPartPr/>
                  <p14:nvPr/>
                </p14:nvContentPartPr>
                <p14:xfrm>
                  <a:off x="9576937" y="3976583"/>
                  <a:ext cx="628200" cy="626040"/>
                </p14:xfrm>
              </p:contentPart>
            </mc:Choice>
            <mc:Fallback xmlns="">
              <p:pic>
                <p:nvPicPr>
                  <p:cNvPr id="148" name="Γραφή 147">
                    <a:extLst>
                      <a:ext uri="{FF2B5EF4-FFF2-40B4-BE49-F238E27FC236}">
                        <a16:creationId xmlns:a16="http://schemas.microsoft.com/office/drawing/2014/main" id="{51CB4FCD-A1BE-74CC-656C-8848E5880186}"/>
                      </a:ext>
                    </a:extLst>
                  </p:cNvPr>
                  <p:cNvPicPr/>
                  <p:nvPr/>
                </p:nvPicPr>
                <p:blipFill>
                  <a:blip r:embed="rId25"/>
                  <a:stretch>
                    <a:fillRect/>
                  </a:stretch>
                </p:blipFill>
                <p:spPr>
                  <a:xfrm>
                    <a:off x="9540937" y="3904943"/>
                    <a:ext cx="699840" cy="76968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26">
            <p14:nvContentPartPr>
              <p14:cNvPr id="160" name="Γραφή 159">
                <a:extLst>
                  <a:ext uri="{FF2B5EF4-FFF2-40B4-BE49-F238E27FC236}">
                    <a16:creationId xmlns="" xmlns:a16="http://schemas.microsoft.com/office/drawing/2014/main" id="{479BC19C-F85B-45A2-2EAF-3B7C0DBE1499}"/>
                  </a:ext>
                </a:extLst>
              </p14:cNvPr>
              <p14:cNvContentPartPr/>
              <p14:nvPr/>
            </p14:nvContentPartPr>
            <p14:xfrm>
              <a:off x="6270177" y="12496509"/>
              <a:ext cx="360" cy="360"/>
            </p14:xfrm>
          </p:contentPart>
        </mc:Choice>
        <mc:Fallback xmlns="">
          <p:pic>
            <p:nvPicPr>
              <p:cNvPr id="160" name="Γραφή 159">
                <a:extLst>
                  <a:ext uri="{FF2B5EF4-FFF2-40B4-BE49-F238E27FC236}">
                    <a16:creationId xmlns:a16="http://schemas.microsoft.com/office/drawing/2014/main" id="{479BC19C-F85B-45A2-2EAF-3B7C0DBE1499}"/>
                  </a:ext>
                </a:extLst>
              </p:cNvPr>
              <p:cNvPicPr/>
              <p:nvPr/>
            </p:nvPicPr>
            <p:blipFill>
              <a:blip r:embed="rId27"/>
              <a:stretch>
                <a:fillRect/>
              </a:stretch>
            </p:blipFill>
            <p:spPr>
              <a:xfrm>
                <a:off x="6234177" y="12460509"/>
                <a:ext cx="72000" cy="72000"/>
              </a:xfrm>
              <a:prstGeom prst="rect">
                <a:avLst/>
              </a:prstGeom>
            </p:spPr>
          </p:pic>
        </mc:Fallback>
      </mc:AlternateContent>
    </p:spTree>
    <p:extLst>
      <p:ext uri="{BB962C8B-B14F-4D97-AF65-F5344CB8AC3E}">
        <p14:creationId xmlns:p14="http://schemas.microsoft.com/office/powerpoint/2010/main" val="1448850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Ομάδα 1">
            <a:extLst>
              <a:ext uri="{FF2B5EF4-FFF2-40B4-BE49-F238E27FC236}">
                <a16:creationId xmlns="" xmlns:a16="http://schemas.microsoft.com/office/drawing/2014/main" id="{3D1E6AD7-A536-BD2C-29A6-D1EFFFB45128}"/>
              </a:ext>
            </a:extLst>
          </p:cNvPr>
          <p:cNvGrpSpPr/>
          <p:nvPr/>
        </p:nvGrpSpPr>
        <p:grpSpPr>
          <a:xfrm>
            <a:off x="2355850" y="4738648"/>
            <a:ext cx="14803574" cy="10393402"/>
            <a:chOff x="2802990" y="9175346"/>
            <a:chExt cx="14803574" cy="10393402"/>
          </a:xfrm>
        </p:grpSpPr>
        <p:pic>
          <p:nvPicPr>
            <p:cNvPr id="3" name="Εικόνα 2" descr="Εικόνα που περιέχει σκίτσο/σχέδιο, ζωγραφιά, χάρτης, κείμενο&#10;&#10;Περιγραφή που δημιουργήθηκε αυτόματα">
              <a:extLst>
                <a:ext uri="{FF2B5EF4-FFF2-40B4-BE49-F238E27FC236}">
                  <a16:creationId xmlns="" xmlns:a16="http://schemas.microsoft.com/office/drawing/2014/main" id="{032F3A23-0C37-A203-9271-D291A3FA2A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2990" y="9175346"/>
              <a:ext cx="14803574" cy="10393402"/>
            </a:xfrm>
            <a:prstGeom prst="rect">
              <a:avLst/>
            </a:prstGeom>
          </p:spPr>
        </p:pic>
        <p:grpSp>
          <p:nvGrpSpPr>
            <p:cNvPr id="6" name="Ομάδα 5">
              <a:extLst>
                <a:ext uri="{FF2B5EF4-FFF2-40B4-BE49-F238E27FC236}">
                  <a16:creationId xmlns="" xmlns:a16="http://schemas.microsoft.com/office/drawing/2014/main" id="{F2CF9922-F219-C4C9-63A4-3FEFD284AC51}"/>
                </a:ext>
              </a:extLst>
            </p:cNvPr>
            <p:cNvGrpSpPr/>
            <p:nvPr/>
          </p:nvGrpSpPr>
          <p:grpSpPr>
            <a:xfrm>
              <a:off x="3611628" y="12501439"/>
              <a:ext cx="12965760" cy="2626920"/>
              <a:chOff x="4300777" y="3772463"/>
              <a:chExt cx="12965760" cy="2626920"/>
            </a:xfrm>
          </p:grpSpPr>
          <mc:AlternateContent xmlns:mc="http://schemas.openxmlformats.org/markup-compatibility/2006" xmlns:p14="http://schemas.microsoft.com/office/powerpoint/2010/main">
            <mc:Choice Requires="p14">
              <p:contentPart p14:bwMode="auto" r:id="rId4">
                <p14:nvContentPartPr>
                  <p14:cNvPr id="9" name="Γραφή 8">
                    <a:extLst>
                      <a:ext uri="{FF2B5EF4-FFF2-40B4-BE49-F238E27FC236}">
                        <a16:creationId xmlns="" xmlns:a16="http://schemas.microsoft.com/office/drawing/2014/main" id="{DB531B55-96AB-54E9-E2A6-8A421E6B6968}"/>
                      </a:ext>
                    </a:extLst>
                  </p14:cNvPr>
                  <p14:cNvContentPartPr/>
                  <p14:nvPr/>
                </p14:nvContentPartPr>
                <p14:xfrm>
                  <a:off x="8052697" y="3787943"/>
                  <a:ext cx="62280" cy="1900080"/>
                </p14:xfrm>
              </p:contentPart>
            </mc:Choice>
            <mc:Fallback xmlns="">
              <p:pic>
                <p:nvPicPr>
                  <p:cNvPr id="9" name="Γραφή 8">
                    <a:extLst>
                      <a:ext uri="{FF2B5EF4-FFF2-40B4-BE49-F238E27FC236}">
                        <a16:creationId xmlns:a16="http://schemas.microsoft.com/office/drawing/2014/main" id="{DB531B55-96AB-54E9-E2A6-8A421E6B6968}"/>
                      </a:ext>
                    </a:extLst>
                  </p:cNvPr>
                  <p:cNvPicPr/>
                  <p:nvPr/>
                </p:nvPicPr>
                <p:blipFill>
                  <a:blip r:embed="rId5"/>
                  <a:stretch>
                    <a:fillRect/>
                  </a:stretch>
                </p:blipFill>
                <p:spPr>
                  <a:xfrm>
                    <a:off x="8017057" y="3752303"/>
                    <a:ext cx="133920" cy="1971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Γραφή 9">
                    <a:extLst>
                      <a:ext uri="{FF2B5EF4-FFF2-40B4-BE49-F238E27FC236}">
                        <a16:creationId xmlns="" xmlns:a16="http://schemas.microsoft.com/office/drawing/2014/main" id="{2A983E22-257A-B2EB-5C8E-73FA31335810}"/>
                      </a:ext>
                    </a:extLst>
                  </p14:cNvPr>
                  <p14:cNvContentPartPr/>
                  <p14:nvPr/>
                </p14:nvContentPartPr>
                <p14:xfrm>
                  <a:off x="9925417" y="3933383"/>
                  <a:ext cx="148680" cy="2466000"/>
                </p14:xfrm>
              </p:contentPart>
            </mc:Choice>
            <mc:Fallback xmlns="">
              <p:pic>
                <p:nvPicPr>
                  <p:cNvPr id="10" name="Γραφή 9">
                    <a:extLst>
                      <a:ext uri="{FF2B5EF4-FFF2-40B4-BE49-F238E27FC236}">
                        <a16:creationId xmlns:a16="http://schemas.microsoft.com/office/drawing/2014/main" id="{2A983E22-257A-B2EB-5C8E-73FA31335810}"/>
                      </a:ext>
                    </a:extLst>
                  </p:cNvPr>
                  <p:cNvPicPr/>
                  <p:nvPr/>
                </p:nvPicPr>
                <p:blipFill>
                  <a:blip r:embed="rId7"/>
                  <a:stretch>
                    <a:fillRect/>
                  </a:stretch>
                </p:blipFill>
                <p:spPr>
                  <a:xfrm>
                    <a:off x="9889777" y="3897743"/>
                    <a:ext cx="220320" cy="2537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Γραφή 10">
                    <a:extLst>
                      <a:ext uri="{FF2B5EF4-FFF2-40B4-BE49-F238E27FC236}">
                        <a16:creationId xmlns="" xmlns:a16="http://schemas.microsoft.com/office/drawing/2014/main" id="{D8989252-6A4F-AD37-D018-06C3D2E97C06}"/>
                      </a:ext>
                    </a:extLst>
                  </p14:cNvPr>
                  <p14:cNvContentPartPr/>
                  <p14:nvPr/>
                </p14:nvContentPartPr>
                <p14:xfrm>
                  <a:off x="11492497" y="4223543"/>
                  <a:ext cx="17280" cy="2016000"/>
                </p14:xfrm>
              </p:contentPart>
            </mc:Choice>
            <mc:Fallback xmlns="">
              <p:pic>
                <p:nvPicPr>
                  <p:cNvPr id="11" name="Γραφή 10">
                    <a:extLst>
                      <a:ext uri="{FF2B5EF4-FFF2-40B4-BE49-F238E27FC236}">
                        <a16:creationId xmlns:a16="http://schemas.microsoft.com/office/drawing/2014/main" id="{D8989252-6A4F-AD37-D018-06C3D2E97C06}"/>
                      </a:ext>
                    </a:extLst>
                  </p:cNvPr>
                  <p:cNvPicPr/>
                  <p:nvPr/>
                </p:nvPicPr>
                <p:blipFill>
                  <a:blip r:embed="rId9"/>
                  <a:stretch>
                    <a:fillRect/>
                  </a:stretch>
                </p:blipFill>
                <p:spPr>
                  <a:xfrm>
                    <a:off x="11456857" y="4187543"/>
                    <a:ext cx="88920" cy="2087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Γραφή 11">
                    <a:extLst>
                      <a:ext uri="{FF2B5EF4-FFF2-40B4-BE49-F238E27FC236}">
                        <a16:creationId xmlns="" xmlns:a16="http://schemas.microsoft.com/office/drawing/2014/main" id="{B9B65297-841E-C407-C96A-F28605D022FD}"/>
                      </a:ext>
                    </a:extLst>
                  </p14:cNvPr>
                  <p14:cNvContentPartPr/>
                  <p14:nvPr/>
                </p14:nvContentPartPr>
                <p14:xfrm>
                  <a:off x="5123377" y="3918983"/>
                  <a:ext cx="8538120" cy="2291400"/>
                </p14:xfrm>
              </p:contentPart>
            </mc:Choice>
            <mc:Fallback xmlns="">
              <p:pic>
                <p:nvPicPr>
                  <p:cNvPr id="12" name="Γραφή 11">
                    <a:extLst>
                      <a:ext uri="{FF2B5EF4-FFF2-40B4-BE49-F238E27FC236}">
                        <a16:creationId xmlns:a16="http://schemas.microsoft.com/office/drawing/2014/main" id="{B9B65297-841E-C407-C96A-F28605D022FD}"/>
                      </a:ext>
                    </a:extLst>
                  </p:cNvPr>
                  <p:cNvPicPr/>
                  <p:nvPr/>
                </p:nvPicPr>
                <p:blipFill>
                  <a:blip r:embed="rId11"/>
                  <a:stretch>
                    <a:fillRect/>
                  </a:stretch>
                </p:blipFill>
                <p:spPr>
                  <a:xfrm>
                    <a:off x="5087737" y="3883343"/>
                    <a:ext cx="8609760" cy="2363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Γραφή 12">
                    <a:extLst>
                      <a:ext uri="{FF2B5EF4-FFF2-40B4-BE49-F238E27FC236}">
                        <a16:creationId xmlns="" xmlns:a16="http://schemas.microsoft.com/office/drawing/2014/main" id="{49D72A58-38FC-3145-94E0-005C50FC3E19}"/>
                      </a:ext>
                    </a:extLst>
                  </p14:cNvPr>
                  <p14:cNvContentPartPr/>
                  <p14:nvPr/>
                </p14:nvContentPartPr>
                <p14:xfrm>
                  <a:off x="4300777" y="3772463"/>
                  <a:ext cx="2635920" cy="437040"/>
                </p14:xfrm>
              </p:contentPart>
            </mc:Choice>
            <mc:Fallback xmlns="">
              <p:pic>
                <p:nvPicPr>
                  <p:cNvPr id="13" name="Γραφή 12">
                    <a:extLst>
                      <a:ext uri="{FF2B5EF4-FFF2-40B4-BE49-F238E27FC236}">
                        <a16:creationId xmlns:a16="http://schemas.microsoft.com/office/drawing/2014/main" id="{49D72A58-38FC-3145-94E0-005C50FC3E19}"/>
                      </a:ext>
                    </a:extLst>
                  </p:cNvPr>
                  <p:cNvPicPr/>
                  <p:nvPr/>
                </p:nvPicPr>
                <p:blipFill>
                  <a:blip r:embed="rId13"/>
                  <a:stretch>
                    <a:fillRect/>
                  </a:stretch>
                </p:blipFill>
                <p:spPr>
                  <a:xfrm>
                    <a:off x="4264777" y="3736463"/>
                    <a:ext cx="2707560" cy="508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Γραφή 13">
                    <a:extLst>
                      <a:ext uri="{FF2B5EF4-FFF2-40B4-BE49-F238E27FC236}">
                        <a16:creationId xmlns="" xmlns:a16="http://schemas.microsoft.com/office/drawing/2014/main" id="{C9B78E1F-EDF0-1526-EB7A-A48F00276B6A}"/>
                      </a:ext>
                    </a:extLst>
                  </p14:cNvPr>
                  <p14:cNvContentPartPr/>
                  <p14:nvPr/>
                </p14:nvContentPartPr>
                <p14:xfrm>
                  <a:off x="10421137" y="3816383"/>
                  <a:ext cx="6845400" cy="1192680"/>
                </p14:xfrm>
              </p:contentPart>
            </mc:Choice>
            <mc:Fallback xmlns="">
              <p:pic>
                <p:nvPicPr>
                  <p:cNvPr id="14" name="Γραφή 13">
                    <a:extLst>
                      <a:ext uri="{FF2B5EF4-FFF2-40B4-BE49-F238E27FC236}">
                        <a16:creationId xmlns:a16="http://schemas.microsoft.com/office/drawing/2014/main" id="{C9B78E1F-EDF0-1526-EB7A-A48F00276B6A}"/>
                      </a:ext>
                    </a:extLst>
                  </p:cNvPr>
                  <p:cNvPicPr/>
                  <p:nvPr/>
                </p:nvPicPr>
                <p:blipFill>
                  <a:blip r:embed="rId15"/>
                  <a:stretch>
                    <a:fillRect/>
                  </a:stretch>
                </p:blipFill>
                <p:spPr>
                  <a:xfrm>
                    <a:off x="10385497" y="3780383"/>
                    <a:ext cx="6917040" cy="1264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Γραφή 14">
                    <a:extLst>
                      <a:ext uri="{FF2B5EF4-FFF2-40B4-BE49-F238E27FC236}">
                        <a16:creationId xmlns="" xmlns:a16="http://schemas.microsoft.com/office/drawing/2014/main" id="{4B81B14B-A141-A849-3366-92F5CEC408FE}"/>
                      </a:ext>
                    </a:extLst>
                  </p14:cNvPr>
                  <p14:cNvContentPartPr/>
                  <p14:nvPr/>
                </p14:nvContentPartPr>
                <p14:xfrm>
                  <a:off x="9576937" y="3976583"/>
                  <a:ext cx="628200" cy="626040"/>
                </p14:xfrm>
              </p:contentPart>
            </mc:Choice>
            <mc:Fallback xmlns="">
              <p:pic>
                <p:nvPicPr>
                  <p:cNvPr id="15" name="Γραφή 14">
                    <a:extLst>
                      <a:ext uri="{FF2B5EF4-FFF2-40B4-BE49-F238E27FC236}">
                        <a16:creationId xmlns:a16="http://schemas.microsoft.com/office/drawing/2014/main" id="{4B81B14B-A141-A849-3366-92F5CEC408FE}"/>
                      </a:ext>
                    </a:extLst>
                  </p:cNvPr>
                  <p:cNvPicPr/>
                  <p:nvPr/>
                </p:nvPicPr>
                <p:blipFill>
                  <a:blip r:embed="rId17"/>
                  <a:stretch>
                    <a:fillRect/>
                  </a:stretch>
                </p:blipFill>
                <p:spPr>
                  <a:xfrm>
                    <a:off x="9540937" y="3904943"/>
                    <a:ext cx="699840" cy="769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
              <p14:nvContentPartPr>
                <p14:cNvPr id="8" name="Γραφή 7">
                  <a:extLst>
                    <a:ext uri="{FF2B5EF4-FFF2-40B4-BE49-F238E27FC236}">
                      <a16:creationId xmlns="" xmlns:a16="http://schemas.microsoft.com/office/drawing/2014/main" id="{0201D52A-AED7-0E41-0BC6-9D63528F9D62}"/>
                    </a:ext>
                  </a:extLst>
                </p14:cNvPr>
                <p14:cNvContentPartPr/>
                <p14:nvPr/>
              </p14:nvContentPartPr>
              <p14:xfrm>
                <a:off x="6241377" y="12437469"/>
                <a:ext cx="3850560" cy="162360"/>
              </p14:xfrm>
            </p:contentPart>
          </mc:Choice>
          <mc:Fallback xmlns="">
            <p:pic>
              <p:nvPicPr>
                <p:cNvPr id="8" name="Γραφή 7">
                  <a:extLst>
                    <a:ext uri="{FF2B5EF4-FFF2-40B4-BE49-F238E27FC236}">
                      <a16:creationId xmlns:a16="http://schemas.microsoft.com/office/drawing/2014/main" id="{0201D52A-AED7-0E41-0BC6-9D63528F9D62}"/>
                    </a:ext>
                  </a:extLst>
                </p:cNvPr>
                <p:cNvPicPr/>
                <p:nvPr/>
              </p:nvPicPr>
              <p:blipFill>
                <a:blip r:embed="rId19"/>
                <a:stretch>
                  <a:fillRect/>
                </a:stretch>
              </p:blipFill>
              <p:spPr>
                <a:xfrm>
                  <a:off x="6205377" y="12401829"/>
                  <a:ext cx="3922200" cy="234000"/>
                </a:xfrm>
                <a:prstGeom prst="rect">
                  <a:avLst/>
                </a:prstGeom>
              </p:spPr>
            </p:pic>
          </mc:Fallback>
        </mc:AlternateContent>
      </p:grpSp>
      <p:pic>
        <p:nvPicPr>
          <p:cNvPr id="21" name="Εικόνα 20" descr="Εικόνα που περιέχει παράθυρο, κτίριο, στιγμιότυπο οθόνης, σπίτι">
            <a:extLst>
              <a:ext uri="{FF2B5EF4-FFF2-40B4-BE49-F238E27FC236}">
                <a16:creationId xmlns="" xmlns:a16="http://schemas.microsoft.com/office/drawing/2014/main" id="{667AA461-9E13-A25D-44B9-B5BBE8A23377}"/>
              </a:ext>
            </a:extLst>
          </p:cNvPr>
          <p:cNvPicPr>
            <a:picLocks noChangeAspect="1"/>
          </p:cNvPicPr>
          <p:nvPr/>
        </p:nvPicPr>
        <p:blipFill rotWithShape="1">
          <a:blip r:embed="rId20">
            <a:extLst>
              <a:ext uri="{28A0092B-C50C-407E-A947-70E740481C1C}">
                <a14:useLocalDpi xmlns:a14="http://schemas.microsoft.com/office/drawing/2010/main" val="0"/>
              </a:ext>
            </a:extLst>
          </a:blip>
          <a:srcRect l="12855" t="16125" r="8686" b="7399"/>
          <a:stretch/>
        </p:blipFill>
        <p:spPr>
          <a:xfrm>
            <a:off x="2944676" y="527811"/>
            <a:ext cx="8823327" cy="6351090"/>
          </a:xfrm>
          <a:prstGeom prst="rect">
            <a:avLst/>
          </a:prstGeom>
        </p:spPr>
      </p:pic>
    </p:spTree>
    <p:extLst>
      <p:ext uri="{BB962C8B-B14F-4D97-AF65-F5344CB8AC3E}">
        <p14:creationId xmlns:p14="http://schemas.microsoft.com/office/powerpoint/2010/main" val="3262578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40532FA-F6CC-8EB8-0691-7B07405D67D6}"/>
              </a:ext>
            </a:extLst>
          </p:cNvPr>
          <p:cNvSpPr txBox="1"/>
          <p:nvPr/>
        </p:nvSpPr>
        <p:spPr>
          <a:xfrm>
            <a:off x="12221012" y="5195962"/>
            <a:ext cx="7655213" cy="1077218"/>
          </a:xfrm>
          <a:prstGeom prst="rect">
            <a:avLst/>
          </a:prstGeom>
          <a:noFill/>
        </p:spPr>
        <p:txBody>
          <a:bodyPr wrap="square" rtlCol="0">
            <a:spAutoFit/>
          </a:bodyPr>
          <a:lstStyle/>
          <a:p>
            <a:pPr marL="342900" indent="-342900">
              <a:buAutoNum type="arabicPeriod"/>
            </a:pPr>
            <a:endParaRPr lang="el-GR" sz="3200" dirty="0">
              <a:solidFill>
                <a:schemeClr val="bg2">
                  <a:lumMod val="10000"/>
                </a:schemeClr>
              </a:solidFill>
              <a:latin typeface="+mj-lt"/>
            </a:endParaRPr>
          </a:p>
          <a:p>
            <a:endParaRPr lang="el-GR" sz="3200" dirty="0">
              <a:solidFill>
                <a:schemeClr val="bg2">
                  <a:lumMod val="10000"/>
                </a:schemeClr>
              </a:solidFill>
              <a:latin typeface="+mj-lt"/>
            </a:endParaRPr>
          </a:p>
        </p:txBody>
      </p:sp>
      <mc:AlternateContent xmlns:mc="http://schemas.openxmlformats.org/markup-compatibility/2006" xmlns:p14="http://schemas.microsoft.com/office/powerpoint/2010/main">
        <mc:Choice Requires="p14">
          <p:contentPart p14:bwMode="auto" r:id="rId3">
            <p14:nvContentPartPr>
              <p14:cNvPr id="132" name="Γραφή 131">
                <a:extLst>
                  <a:ext uri="{FF2B5EF4-FFF2-40B4-BE49-F238E27FC236}">
                    <a16:creationId xmlns="" xmlns:a16="http://schemas.microsoft.com/office/drawing/2014/main" id="{8A9A207F-D869-F18F-47BF-5F847835C922}"/>
                  </a:ext>
                </a:extLst>
              </p14:cNvPr>
              <p14:cNvContentPartPr/>
              <p14:nvPr/>
            </p14:nvContentPartPr>
            <p14:xfrm>
              <a:off x="13063166" y="14238771"/>
              <a:ext cx="360" cy="360"/>
            </p14:xfrm>
          </p:contentPart>
        </mc:Choice>
        <mc:Fallback xmlns="">
          <p:pic>
            <p:nvPicPr>
              <p:cNvPr id="132" name="Γραφή 131">
                <a:extLst>
                  <a:ext uri="{FF2B5EF4-FFF2-40B4-BE49-F238E27FC236}">
                    <a16:creationId xmlns:a16="http://schemas.microsoft.com/office/drawing/2014/main" id="{8A9A207F-D869-F18F-47BF-5F847835C922}"/>
                  </a:ext>
                </a:extLst>
              </p:cNvPr>
              <p:cNvPicPr/>
              <p:nvPr/>
            </p:nvPicPr>
            <p:blipFill>
              <a:blip r:embed="rId4"/>
              <a:stretch>
                <a:fillRect/>
              </a:stretch>
            </p:blipFill>
            <p:spPr>
              <a:xfrm>
                <a:off x="13027526" y="14166771"/>
                <a:ext cx="72000" cy="144000"/>
              </a:xfrm>
              <a:prstGeom prst="rect">
                <a:avLst/>
              </a:prstGeom>
            </p:spPr>
          </p:pic>
        </mc:Fallback>
      </mc:AlternateContent>
      <p:pic>
        <p:nvPicPr>
          <p:cNvPr id="8" name="Εικόνα 7" descr="Εικόνα που περιέχει στιγμιότυπο οθόνης, κείμενο, χάρτης&#10;&#10;Περιγραφή που δημιουργήθηκε αυτόματα">
            <a:extLst>
              <a:ext uri="{FF2B5EF4-FFF2-40B4-BE49-F238E27FC236}">
                <a16:creationId xmlns="" xmlns:a16="http://schemas.microsoft.com/office/drawing/2014/main" id="{DFF8AFDA-2C53-4BD1-1CD3-EC8909CBD599}"/>
              </a:ext>
            </a:extLst>
          </p:cNvPr>
          <p:cNvPicPr>
            <a:picLocks noChangeAspect="1"/>
          </p:cNvPicPr>
          <p:nvPr/>
        </p:nvPicPr>
        <p:blipFill rotWithShape="1">
          <a:blip r:embed="rId5">
            <a:extLst>
              <a:ext uri="{28A0092B-C50C-407E-A947-70E740481C1C}">
                <a14:useLocalDpi xmlns:a14="http://schemas.microsoft.com/office/drawing/2010/main" val="0"/>
              </a:ext>
            </a:extLst>
          </a:blip>
          <a:srcRect l="22550" t="41255" r="49785" b="8465"/>
          <a:stretch/>
        </p:blipFill>
        <p:spPr>
          <a:xfrm>
            <a:off x="3351186" y="5734571"/>
            <a:ext cx="7287277" cy="8799089"/>
          </a:xfrm>
          <a:prstGeom prst="rect">
            <a:avLst/>
          </a:prstGeom>
        </p:spPr>
      </p:pic>
      <mc:AlternateContent xmlns:mc="http://schemas.openxmlformats.org/markup-compatibility/2006" xmlns:p14="http://schemas.microsoft.com/office/powerpoint/2010/main">
        <mc:Choice Requires="p14">
          <p:contentPart p14:bwMode="auto" r:id="rId6">
            <p14:nvContentPartPr>
              <p14:cNvPr id="133" name="Γραφή 132">
                <a:extLst>
                  <a:ext uri="{FF2B5EF4-FFF2-40B4-BE49-F238E27FC236}">
                    <a16:creationId xmlns="" xmlns:a16="http://schemas.microsoft.com/office/drawing/2014/main" id="{7320A30C-8B54-2A79-5271-5F4B55F7A72E}"/>
                  </a:ext>
                </a:extLst>
              </p14:cNvPr>
              <p14:cNvContentPartPr/>
              <p14:nvPr/>
            </p14:nvContentPartPr>
            <p14:xfrm>
              <a:off x="10481223" y="4707523"/>
              <a:ext cx="46805" cy="633"/>
            </p14:xfrm>
          </p:contentPart>
        </mc:Choice>
        <mc:Fallback xmlns="">
          <p:pic>
            <p:nvPicPr>
              <p:cNvPr id="133" name="Γραφή 132">
                <a:extLst>
                  <a:ext uri="{FF2B5EF4-FFF2-40B4-BE49-F238E27FC236}">
                    <a16:creationId xmlns:a16="http://schemas.microsoft.com/office/drawing/2014/main" id="{7320A30C-8B54-2A79-5271-5F4B55F7A72E}"/>
                  </a:ext>
                </a:extLst>
              </p:cNvPr>
              <p:cNvPicPr/>
              <p:nvPr/>
            </p:nvPicPr>
            <p:blipFill>
              <a:blip r:embed="rId7"/>
              <a:stretch>
                <a:fillRect/>
              </a:stretch>
            </p:blipFill>
            <p:spPr>
              <a:xfrm>
                <a:off x="10444940" y="4580923"/>
                <a:ext cx="119008" cy="253200"/>
              </a:xfrm>
              <a:prstGeom prst="rect">
                <a:avLst/>
              </a:prstGeom>
            </p:spPr>
          </p:pic>
        </mc:Fallback>
      </mc:AlternateContent>
      <p:grpSp>
        <p:nvGrpSpPr>
          <p:cNvPr id="149" name="Ομάδα 148">
            <a:extLst>
              <a:ext uri="{FF2B5EF4-FFF2-40B4-BE49-F238E27FC236}">
                <a16:creationId xmlns="" xmlns:a16="http://schemas.microsoft.com/office/drawing/2014/main" id="{6C745704-FD7B-E403-1F30-8EAF27A5D753}"/>
              </a:ext>
            </a:extLst>
          </p:cNvPr>
          <p:cNvGrpSpPr/>
          <p:nvPr/>
        </p:nvGrpSpPr>
        <p:grpSpPr>
          <a:xfrm>
            <a:off x="5666968" y="8714659"/>
            <a:ext cx="13149238" cy="2626920"/>
            <a:chOff x="4300777" y="3772463"/>
            <a:chExt cx="12965760" cy="2626920"/>
          </a:xfrm>
        </p:grpSpPr>
        <mc:AlternateContent xmlns:mc="http://schemas.openxmlformats.org/markup-compatibility/2006" xmlns:p14="http://schemas.microsoft.com/office/powerpoint/2010/main">
          <mc:Choice Requires="p14">
            <p:contentPart p14:bwMode="auto" r:id="rId8">
              <p14:nvContentPartPr>
                <p14:cNvPr id="138" name="Γραφή 137">
                  <a:extLst>
                    <a:ext uri="{FF2B5EF4-FFF2-40B4-BE49-F238E27FC236}">
                      <a16:creationId xmlns="" xmlns:a16="http://schemas.microsoft.com/office/drawing/2014/main" id="{18977E28-1F78-5477-690E-BAA9F5D4DBC8}"/>
                    </a:ext>
                  </a:extLst>
                </p14:cNvPr>
                <p14:cNvContentPartPr/>
                <p14:nvPr/>
              </p14:nvContentPartPr>
              <p14:xfrm>
                <a:off x="8052697" y="3787943"/>
                <a:ext cx="62280" cy="1900080"/>
              </p14:xfrm>
            </p:contentPart>
          </mc:Choice>
          <mc:Fallback xmlns="">
            <p:pic>
              <p:nvPicPr>
                <p:cNvPr id="138" name="Γραφή 137">
                  <a:extLst>
                    <a:ext uri="{FF2B5EF4-FFF2-40B4-BE49-F238E27FC236}">
                      <a16:creationId xmlns:a16="http://schemas.microsoft.com/office/drawing/2014/main" id="{18977E28-1F78-5477-690E-BAA9F5D4DBC8}"/>
                    </a:ext>
                  </a:extLst>
                </p:cNvPr>
                <p:cNvPicPr/>
                <p:nvPr/>
              </p:nvPicPr>
              <p:blipFill>
                <a:blip r:embed="rId9"/>
                <a:stretch>
                  <a:fillRect/>
                </a:stretch>
              </p:blipFill>
              <p:spPr>
                <a:xfrm>
                  <a:off x="8017464" y="3752303"/>
                  <a:ext cx="133101" cy="1971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9" name="Γραφή 138">
                  <a:extLst>
                    <a:ext uri="{FF2B5EF4-FFF2-40B4-BE49-F238E27FC236}">
                      <a16:creationId xmlns="" xmlns:a16="http://schemas.microsoft.com/office/drawing/2014/main" id="{F6EC74CC-4547-4293-3328-6C725F202010}"/>
                    </a:ext>
                  </a:extLst>
                </p14:cNvPr>
                <p14:cNvContentPartPr/>
                <p14:nvPr/>
              </p14:nvContentPartPr>
              <p14:xfrm>
                <a:off x="9925417" y="3933383"/>
                <a:ext cx="148680" cy="2466000"/>
              </p14:xfrm>
            </p:contentPart>
          </mc:Choice>
          <mc:Fallback xmlns="">
            <p:pic>
              <p:nvPicPr>
                <p:cNvPr id="139" name="Γραφή 138">
                  <a:extLst>
                    <a:ext uri="{FF2B5EF4-FFF2-40B4-BE49-F238E27FC236}">
                      <a16:creationId xmlns:a16="http://schemas.microsoft.com/office/drawing/2014/main" id="{F6EC74CC-4547-4293-3328-6C725F202010}"/>
                    </a:ext>
                  </a:extLst>
                </p:cNvPr>
                <p:cNvPicPr/>
                <p:nvPr/>
              </p:nvPicPr>
              <p:blipFill>
                <a:blip r:embed="rId11"/>
                <a:stretch>
                  <a:fillRect/>
                </a:stretch>
              </p:blipFill>
              <p:spPr>
                <a:xfrm>
                  <a:off x="9889933" y="3897743"/>
                  <a:ext cx="219294" cy="2537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0" name="Γραφή 139">
                  <a:extLst>
                    <a:ext uri="{FF2B5EF4-FFF2-40B4-BE49-F238E27FC236}">
                      <a16:creationId xmlns="" xmlns:a16="http://schemas.microsoft.com/office/drawing/2014/main" id="{276DB364-2879-9B97-D20B-CA5B1ADA4397}"/>
                    </a:ext>
                  </a:extLst>
                </p14:cNvPr>
                <p14:cNvContentPartPr/>
                <p14:nvPr/>
              </p14:nvContentPartPr>
              <p14:xfrm>
                <a:off x="11492497" y="4223543"/>
                <a:ext cx="17280" cy="2016000"/>
              </p14:xfrm>
            </p:contentPart>
          </mc:Choice>
          <mc:Fallback xmlns="">
            <p:pic>
              <p:nvPicPr>
                <p:cNvPr id="140" name="Γραφή 139">
                  <a:extLst>
                    <a:ext uri="{FF2B5EF4-FFF2-40B4-BE49-F238E27FC236}">
                      <a16:creationId xmlns:a16="http://schemas.microsoft.com/office/drawing/2014/main" id="{276DB364-2879-9B97-D20B-CA5B1ADA4397}"/>
                    </a:ext>
                  </a:extLst>
                </p:cNvPr>
                <p:cNvPicPr/>
                <p:nvPr/>
              </p:nvPicPr>
              <p:blipFill>
                <a:blip r:embed="rId13"/>
                <a:stretch>
                  <a:fillRect/>
                </a:stretch>
              </p:blipFill>
              <p:spPr>
                <a:xfrm>
                  <a:off x="11457584" y="4187543"/>
                  <a:ext cx="87458" cy="2087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4" name="Γραφή 143">
                  <a:extLst>
                    <a:ext uri="{FF2B5EF4-FFF2-40B4-BE49-F238E27FC236}">
                      <a16:creationId xmlns="" xmlns:a16="http://schemas.microsoft.com/office/drawing/2014/main" id="{D08507B8-70F4-1E87-01DD-7A8AC8B3C0BB}"/>
                    </a:ext>
                  </a:extLst>
                </p14:cNvPr>
                <p14:cNvContentPartPr/>
                <p14:nvPr/>
              </p14:nvContentPartPr>
              <p14:xfrm>
                <a:off x="5123377" y="3918983"/>
                <a:ext cx="8538120" cy="2291400"/>
              </p14:xfrm>
            </p:contentPart>
          </mc:Choice>
          <mc:Fallback xmlns="">
            <p:pic>
              <p:nvPicPr>
                <p:cNvPr id="144" name="Γραφή 143">
                  <a:extLst>
                    <a:ext uri="{FF2B5EF4-FFF2-40B4-BE49-F238E27FC236}">
                      <a16:creationId xmlns:a16="http://schemas.microsoft.com/office/drawing/2014/main" id="{D08507B8-70F4-1E87-01DD-7A8AC8B3C0BB}"/>
                    </a:ext>
                  </a:extLst>
                </p:cNvPr>
                <p:cNvPicPr/>
                <p:nvPr/>
              </p:nvPicPr>
              <p:blipFill>
                <a:blip r:embed="rId15"/>
                <a:stretch>
                  <a:fillRect/>
                </a:stretch>
              </p:blipFill>
              <p:spPr>
                <a:xfrm>
                  <a:off x="5088235" y="3883343"/>
                  <a:ext cx="8608759" cy="23630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5" name="Γραφή 144">
                  <a:extLst>
                    <a:ext uri="{FF2B5EF4-FFF2-40B4-BE49-F238E27FC236}">
                      <a16:creationId xmlns="" xmlns:a16="http://schemas.microsoft.com/office/drawing/2014/main" id="{266A41FA-9214-8C36-0190-E91C12BD7817}"/>
                    </a:ext>
                  </a:extLst>
                </p14:cNvPr>
                <p14:cNvContentPartPr/>
                <p14:nvPr/>
              </p14:nvContentPartPr>
              <p14:xfrm>
                <a:off x="4300777" y="3772463"/>
                <a:ext cx="2635920" cy="437040"/>
              </p14:xfrm>
            </p:contentPart>
          </mc:Choice>
          <mc:Fallback xmlns="">
            <p:pic>
              <p:nvPicPr>
                <p:cNvPr id="145" name="Γραφή 144">
                  <a:extLst>
                    <a:ext uri="{FF2B5EF4-FFF2-40B4-BE49-F238E27FC236}">
                      <a16:creationId xmlns:a16="http://schemas.microsoft.com/office/drawing/2014/main" id="{266A41FA-9214-8C36-0190-E91C12BD7817}"/>
                    </a:ext>
                  </a:extLst>
                </p:cNvPr>
                <p:cNvPicPr/>
                <p:nvPr/>
              </p:nvPicPr>
              <p:blipFill>
                <a:blip r:embed="rId17"/>
                <a:stretch>
                  <a:fillRect/>
                </a:stretch>
              </p:blipFill>
              <p:spPr>
                <a:xfrm>
                  <a:off x="4265281" y="3736463"/>
                  <a:ext cx="2706557" cy="5086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6" name="Γραφή 145">
                  <a:extLst>
                    <a:ext uri="{FF2B5EF4-FFF2-40B4-BE49-F238E27FC236}">
                      <a16:creationId xmlns="" xmlns:a16="http://schemas.microsoft.com/office/drawing/2014/main" id="{4ECC057F-3013-39FD-52C1-EB08E0CC1BC5}"/>
                    </a:ext>
                  </a:extLst>
                </p14:cNvPr>
                <p14:cNvContentPartPr/>
                <p14:nvPr/>
              </p14:nvContentPartPr>
              <p14:xfrm>
                <a:off x="10421137" y="3816383"/>
                <a:ext cx="6845400" cy="1192680"/>
              </p14:xfrm>
            </p:contentPart>
          </mc:Choice>
          <mc:Fallback xmlns="">
            <p:pic>
              <p:nvPicPr>
                <p:cNvPr id="146" name="Γραφή 145">
                  <a:extLst>
                    <a:ext uri="{FF2B5EF4-FFF2-40B4-BE49-F238E27FC236}">
                      <a16:creationId xmlns:a16="http://schemas.microsoft.com/office/drawing/2014/main" id="{4ECC057F-3013-39FD-52C1-EB08E0CC1BC5}"/>
                    </a:ext>
                  </a:extLst>
                </p:cNvPr>
                <p:cNvPicPr/>
                <p:nvPr/>
              </p:nvPicPr>
              <p:blipFill>
                <a:blip r:embed="rId19"/>
                <a:stretch>
                  <a:fillRect/>
                </a:stretch>
              </p:blipFill>
              <p:spPr>
                <a:xfrm>
                  <a:off x="10385639" y="3780383"/>
                  <a:ext cx="6916041" cy="1264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8" name="Γραφή 147">
                  <a:extLst>
                    <a:ext uri="{FF2B5EF4-FFF2-40B4-BE49-F238E27FC236}">
                      <a16:creationId xmlns="" xmlns:a16="http://schemas.microsoft.com/office/drawing/2014/main" id="{51CB4FCD-A1BE-74CC-656C-8848E5880186}"/>
                    </a:ext>
                  </a:extLst>
                </p14:cNvPr>
                <p14:cNvContentPartPr/>
                <p14:nvPr/>
              </p14:nvContentPartPr>
              <p14:xfrm>
                <a:off x="9576937" y="3976583"/>
                <a:ext cx="628200" cy="626040"/>
              </p14:xfrm>
            </p:contentPart>
          </mc:Choice>
          <mc:Fallback xmlns="">
            <p:pic>
              <p:nvPicPr>
                <p:cNvPr id="148" name="Γραφή 147">
                  <a:extLst>
                    <a:ext uri="{FF2B5EF4-FFF2-40B4-BE49-F238E27FC236}">
                      <a16:creationId xmlns:a16="http://schemas.microsoft.com/office/drawing/2014/main" id="{51CB4FCD-A1BE-74CC-656C-8848E5880186}"/>
                    </a:ext>
                  </a:extLst>
                </p:cNvPr>
                <p:cNvPicPr/>
                <p:nvPr/>
              </p:nvPicPr>
              <p:blipFill>
                <a:blip r:embed="rId21"/>
                <a:stretch>
                  <a:fillRect/>
                </a:stretch>
              </p:blipFill>
              <p:spPr>
                <a:xfrm>
                  <a:off x="9541445" y="3904943"/>
                  <a:ext cx="698828" cy="769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160" name="Γραφή 159">
                <a:extLst>
                  <a:ext uri="{FF2B5EF4-FFF2-40B4-BE49-F238E27FC236}">
                    <a16:creationId xmlns="" xmlns:a16="http://schemas.microsoft.com/office/drawing/2014/main" id="{479BC19C-F85B-45A2-2EAF-3B7C0DBE1499}"/>
                  </a:ext>
                </a:extLst>
              </p14:cNvPr>
              <p14:cNvContentPartPr/>
              <p14:nvPr/>
            </p14:nvContentPartPr>
            <p14:xfrm>
              <a:off x="6270177" y="12496509"/>
              <a:ext cx="360" cy="360"/>
            </p14:xfrm>
          </p:contentPart>
        </mc:Choice>
        <mc:Fallback xmlns="">
          <p:pic>
            <p:nvPicPr>
              <p:cNvPr id="160" name="Γραφή 159">
                <a:extLst>
                  <a:ext uri="{FF2B5EF4-FFF2-40B4-BE49-F238E27FC236}">
                    <a16:creationId xmlns:a16="http://schemas.microsoft.com/office/drawing/2014/main" id="{479BC19C-F85B-45A2-2EAF-3B7C0DBE1499}"/>
                  </a:ext>
                </a:extLst>
              </p:cNvPr>
              <p:cNvPicPr/>
              <p:nvPr/>
            </p:nvPicPr>
            <p:blipFill>
              <a:blip r:embed="rId23"/>
              <a:stretch>
                <a:fillRect/>
              </a:stretch>
            </p:blipFill>
            <p:spPr>
              <a:xfrm>
                <a:off x="6234177" y="12460509"/>
                <a:ext cx="72000" cy="72000"/>
              </a:xfrm>
              <a:prstGeom prst="rect">
                <a:avLst/>
              </a:prstGeom>
            </p:spPr>
          </p:pic>
        </mc:Fallback>
      </mc:AlternateContent>
      <p:pic>
        <p:nvPicPr>
          <p:cNvPr id="3" name="Εικόνα 2" descr="Εικόνα που περιέχει εξωτερικός χώρος/ύπαιθρος, ουρανός, δέντρο, δρόμος&#10;&#10;Περιγραφή που δημιουργήθηκε αυτόματα">
            <a:extLst>
              <a:ext uri="{FF2B5EF4-FFF2-40B4-BE49-F238E27FC236}">
                <a16:creationId xmlns="" xmlns:a16="http://schemas.microsoft.com/office/drawing/2014/main" id="{13770F42-1220-3F97-C286-25D9A4C1E17C}"/>
              </a:ext>
            </a:extLst>
          </p:cNvPr>
          <p:cNvPicPr>
            <a:picLocks noChangeAspect="1"/>
          </p:cNvPicPr>
          <p:nvPr/>
        </p:nvPicPr>
        <p:blipFill rotWithShape="1">
          <a:blip r:embed="rId24">
            <a:extLst>
              <a:ext uri="{28A0092B-C50C-407E-A947-70E740481C1C}">
                <a14:useLocalDpi xmlns:a14="http://schemas.microsoft.com/office/drawing/2010/main" val="0"/>
              </a:ext>
            </a:extLst>
          </a:blip>
          <a:srcRect l="3438" t="6220" b="7981"/>
          <a:stretch/>
        </p:blipFill>
        <p:spPr>
          <a:xfrm>
            <a:off x="34719" y="2043504"/>
            <a:ext cx="6389714" cy="3283198"/>
          </a:xfrm>
          <a:prstGeom prst="rect">
            <a:avLst/>
          </a:prstGeom>
        </p:spPr>
      </p:pic>
      <p:pic>
        <p:nvPicPr>
          <p:cNvPr id="6" name="Εικόνα 5" descr="Εικόνα που περιέχει εξωτερικός χώρος/ύπαιθρος, ουρανός, δέντρο, έδαφος&#10;&#10;Περιγραφή που δημιουργήθηκε αυτόματα">
            <a:extLst>
              <a:ext uri="{FF2B5EF4-FFF2-40B4-BE49-F238E27FC236}">
                <a16:creationId xmlns="" xmlns:a16="http://schemas.microsoft.com/office/drawing/2014/main" id="{8C7BF5C3-C883-023B-DFA8-F943558AEB7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501209" y="2004429"/>
            <a:ext cx="7001508" cy="3296875"/>
          </a:xfrm>
          <a:prstGeom prst="rect">
            <a:avLst/>
          </a:prstGeom>
        </p:spPr>
      </p:pic>
      <p:pic>
        <p:nvPicPr>
          <p:cNvPr id="9" name="Εικόνα 8" descr="Εικόνα που περιέχει εξωτερικός χώρος/ύπαιθρος, ουρανός, έδαφος, δέντρο&#10;&#10;Περιγραφή που δημιουργήθηκε αυτόματα">
            <a:extLst>
              <a:ext uri="{FF2B5EF4-FFF2-40B4-BE49-F238E27FC236}">
                <a16:creationId xmlns="" xmlns:a16="http://schemas.microsoft.com/office/drawing/2014/main" id="{A7242D64-892F-0B2B-CDA9-222647DF4B3D}"/>
              </a:ext>
            </a:extLst>
          </p:cNvPr>
          <p:cNvPicPr>
            <a:picLocks noChangeAspect="1"/>
          </p:cNvPicPr>
          <p:nvPr/>
        </p:nvPicPr>
        <p:blipFill rotWithShape="1">
          <a:blip r:embed="rId26">
            <a:extLst>
              <a:ext uri="{28A0092B-C50C-407E-A947-70E740481C1C}">
                <a14:useLocalDpi xmlns:a14="http://schemas.microsoft.com/office/drawing/2010/main" val="0"/>
              </a:ext>
            </a:extLst>
          </a:blip>
          <a:srcRect l="1343" r="12438"/>
          <a:stretch/>
        </p:blipFill>
        <p:spPr>
          <a:xfrm>
            <a:off x="13639547" y="2006330"/>
            <a:ext cx="6464553" cy="3251688"/>
          </a:xfrm>
          <a:prstGeom prst="rect">
            <a:avLst/>
          </a:prstGeom>
        </p:spPr>
      </p:pic>
      <p:pic>
        <p:nvPicPr>
          <p:cNvPr id="11" name="Εικόνα 10" descr="Εικόνα που περιέχει εξωτερικός χώρος/ύπαιθρος, δέντρο, ουρανός, βουνό">
            <a:extLst>
              <a:ext uri="{FF2B5EF4-FFF2-40B4-BE49-F238E27FC236}">
                <a16:creationId xmlns="" xmlns:a16="http://schemas.microsoft.com/office/drawing/2014/main" id="{B981DB09-BAE2-DEBE-309C-F2B70E620AE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1502363" y="5819289"/>
            <a:ext cx="8601737" cy="2764484"/>
          </a:xfrm>
          <a:prstGeom prst="rect">
            <a:avLst/>
          </a:prstGeom>
        </p:spPr>
      </p:pic>
      <p:sp>
        <p:nvSpPr>
          <p:cNvPr id="13" name="TextBox 12">
            <a:extLst>
              <a:ext uri="{FF2B5EF4-FFF2-40B4-BE49-F238E27FC236}">
                <a16:creationId xmlns="" xmlns:a16="http://schemas.microsoft.com/office/drawing/2014/main" id="{8B7976C8-6923-D9B7-9620-FDFCF7595EC9}"/>
              </a:ext>
            </a:extLst>
          </p:cNvPr>
          <p:cNvSpPr txBox="1"/>
          <p:nvPr/>
        </p:nvSpPr>
        <p:spPr>
          <a:xfrm>
            <a:off x="6299539" y="9001589"/>
            <a:ext cx="751010" cy="523220"/>
          </a:xfrm>
          <a:prstGeom prst="rect">
            <a:avLst/>
          </a:prstGeom>
          <a:noFill/>
        </p:spPr>
        <p:txBody>
          <a:bodyPr wrap="square" rtlCol="0">
            <a:spAutoFit/>
          </a:bodyPr>
          <a:lstStyle/>
          <a:p>
            <a:r>
              <a:rPr lang="en-US" sz="2800" b="1" dirty="0">
                <a:solidFill>
                  <a:schemeClr val="tx1">
                    <a:lumMod val="95000"/>
                    <a:lumOff val="5000"/>
                  </a:schemeClr>
                </a:solidFill>
              </a:rPr>
              <a:t>1</a:t>
            </a:r>
            <a:endParaRPr lang="el-GR" sz="2800" b="1" dirty="0">
              <a:solidFill>
                <a:schemeClr val="tx1">
                  <a:lumMod val="95000"/>
                  <a:lumOff val="5000"/>
                </a:schemeClr>
              </a:solidFill>
            </a:endParaRPr>
          </a:p>
        </p:txBody>
      </p:sp>
      <p:sp>
        <p:nvSpPr>
          <p:cNvPr id="14" name="TextBox 13">
            <a:extLst>
              <a:ext uri="{FF2B5EF4-FFF2-40B4-BE49-F238E27FC236}">
                <a16:creationId xmlns="" xmlns:a16="http://schemas.microsoft.com/office/drawing/2014/main" id="{E178932A-E710-8DF1-04BD-1E02EC1C410B}"/>
              </a:ext>
            </a:extLst>
          </p:cNvPr>
          <p:cNvSpPr txBox="1"/>
          <p:nvPr/>
        </p:nvSpPr>
        <p:spPr>
          <a:xfrm>
            <a:off x="5261804" y="8933179"/>
            <a:ext cx="751010" cy="523220"/>
          </a:xfrm>
          <a:prstGeom prst="rect">
            <a:avLst/>
          </a:prstGeom>
          <a:noFill/>
        </p:spPr>
        <p:txBody>
          <a:bodyPr wrap="square" rtlCol="0">
            <a:spAutoFit/>
          </a:bodyPr>
          <a:lstStyle/>
          <a:p>
            <a:r>
              <a:rPr lang="en-US" sz="2800" b="1" dirty="0">
                <a:solidFill>
                  <a:schemeClr val="tx1">
                    <a:lumMod val="95000"/>
                    <a:lumOff val="5000"/>
                  </a:schemeClr>
                </a:solidFill>
              </a:rPr>
              <a:t>1</a:t>
            </a:r>
            <a:endParaRPr lang="el-GR" sz="2800" b="1" dirty="0">
              <a:solidFill>
                <a:schemeClr val="tx1">
                  <a:lumMod val="95000"/>
                  <a:lumOff val="5000"/>
                </a:schemeClr>
              </a:solidFill>
            </a:endParaRPr>
          </a:p>
        </p:txBody>
      </p:sp>
      <p:sp>
        <p:nvSpPr>
          <p:cNvPr id="15" name="TextBox 14">
            <a:extLst>
              <a:ext uri="{FF2B5EF4-FFF2-40B4-BE49-F238E27FC236}">
                <a16:creationId xmlns="" xmlns:a16="http://schemas.microsoft.com/office/drawing/2014/main" id="{6864A370-5D94-FD5F-732D-DCF1504FCEE2}"/>
              </a:ext>
            </a:extLst>
          </p:cNvPr>
          <p:cNvSpPr txBox="1"/>
          <p:nvPr/>
        </p:nvSpPr>
        <p:spPr>
          <a:xfrm>
            <a:off x="6800084" y="1247094"/>
            <a:ext cx="723227" cy="523220"/>
          </a:xfrm>
          <a:prstGeom prst="rect">
            <a:avLst/>
          </a:prstGeom>
          <a:noFill/>
        </p:spPr>
        <p:txBody>
          <a:bodyPr wrap="square" rtlCol="0">
            <a:spAutoFit/>
          </a:bodyPr>
          <a:lstStyle/>
          <a:p>
            <a:r>
              <a:rPr lang="en-US" sz="2800" b="1" dirty="0">
                <a:solidFill>
                  <a:schemeClr val="tx1">
                    <a:lumMod val="95000"/>
                    <a:lumOff val="5000"/>
                  </a:schemeClr>
                </a:solidFill>
              </a:rPr>
              <a:t>2</a:t>
            </a:r>
            <a:endParaRPr lang="el-GR" sz="2800" b="1" dirty="0">
              <a:solidFill>
                <a:schemeClr val="tx1">
                  <a:lumMod val="95000"/>
                  <a:lumOff val="5000"/>
                </a:schemeClr>
              </a:solidFill>
            </a:endParaRPr>
          </a:p>
        </p:txBody>
      </p:sp>
      <p:sp>
        <p:nvSpPr>
          <p:cNvPr id="16" name="TextBox 15">
            <a:extLst>
              <a:ext uri="{FF2B5EF4-FFF2-40B4-BE49-F238E27FC236}">
                <a16:creationId xmlns="" xmlns:a16="http://schemas.microsoft.com/office/drawing/2014/main" id="{CCA255D7-DE03-4791-43CF-AAFF791113C6}"/>
              </a:ext>
            </a:extLst>
          </p:cNvPr>
          <p:cNvSpPr txBox="1"/>
          <p:nvPr/>
        </p:nvSpPr>
        <p:spPr>
          <a:xfrm>
            <a:off x="13645897" y="1398521"/>
            <a:ext cx="751010" cy="523220"/>
          </a:xfrm>
          <a:prstGeom prst="rect">
            <a:avLst/>
          </a:prstGeom>
          <a:noFill/>
        </p:spPr>
        <p:txBody>
          <a:bodyPr wrap="square" rtlCol="0">
            <a:spAutoFit/>
          </a:bodyPr>
          <a:lstStyle/>
          <a:p>
            <a:r>
              <a:rPr lang="en-US" sz="2800" b="1" dirty="0">
                <a:solidFill>
                  <a:schemeClr val="tx1">
                    <a:lumMod val="95000"/>
                    <a:lumOff val="5000"/>
                  </a:schemeClr>
                </a:solidFill>
              </a:rPr>
              <a:t>3</a:t>
            </a:r>
            <a:endParaRPr lang="el-GR" sz="2800" b="1" dirty="0">
              <a:solidFill>
                <a:schemeClr val="tx1">
                  <a:lumMod val="95000"/>
                  <a:lumOff val="5000"/>
                </a:schemeClr>
              </a:solidFill>
            </a:endParaRPr>
          </a:p>
        </p:txBody>
      </p:sp>
      <p:sp>
        <p:nvSpPr>
          <p:cNvPr id="18" name="TextBox 17">
            <a:extLst>
              <a:ext uri="{FF2B5EF4-FFF2-40B4-BE49-F238E27FC236}">
                <a16:creationId xmlns="" xmlns:a16="http://schemas.microsoft.com/office/drawing/2014/main" id="{EC505140-4691-9AED-2A76-64A6B3932BA1}"/>
              </a:ext>
            </a:extLst>
          </p:cNvPr>
          <p:cNvSpPr txBox="1"/>
          <p:nvPr/>
        </p:nvSpPr>
        <p:spPr>
          <a:xfrm>
            <a:off x="11845507" y="5317100"/>
            <a:ext cx="751010" cy="523220"/>
          </a:xfrm>
          <a:prstGeom prst="rect">
            <a:avLst/>
          </a:prstGeom>
          <a:noFill/>
        </p:spPr>
        <p:txBody>
          <a:bodyPr wrap="square" rtlCol="0">
            <a:spAutoFit/>
          </a:bodyPr>
          <a:lstStyle/>
          <a:p>
            <a:r>
              <a:rPr lang="en-US" sz="2800" b="1" dirty="0">
                <a:solidFill>
                  <a:schemeClr val="tx1">
                    <a:lumMod val="95000"/>
                    <a:lumOff val="5000"/>
                  </a:schemeClr>
                </a:solidFill>
              </a:rPr>
              <a:t>4</a:t>
            </a:r>
            <a:endParaRPr lang="el-GR" sz="2800" b="1" dirty="0">
              <a:solidFill>
                <a:schemeClr val="tx1">
                  <a:lumMod val="95000"/>
                  <a:lumOff val="5000"/>
                </a:schemeClr>
              </a:solidFill>
            </a:endParaRPr>
          </a:p>
        </p:txBody>
      </p:sp>
      <p:sp>
        <p:nvSpPr>
          <p:cNvPr id="19" name="TextBox 18">
            <a:extLst>
              <a:ext uri="{FF2B5EF4-FFF2-40B4-BE49-F238E27FC236}">
                <a16:creationId xmlns="" xmlns:a16="http://schemas.microsoft.com/office/drawing/2014/main" id="{BA7D09BD-281F-6050-DDDE-71CBF75F4E05}"/>
              </a:ext>
            </a:extLst>
          </p:cNvPr>
          <p:cNvSpPr txBox="1"/>
          <p:nvPr/>
        </p:nvSpPr>
        <p:spPr>
          <a:xfrm>
            <a:off x="222250" y="1237787"/>
            <a:ext cx="751010" cy="523220"/>
          </a:xfrm>
          <a:prstGeom prst="rect">
            <a:avLst/>
          </a:prstGeom>
          <a:noFill/>
        </p:spPr>
        <p:txBody>
          <a:bodyPr wrap="square" rtlCol="0">
            <a:spAutoFit/>
          </a:bodyPr>
          <a:lstStyle/>
          <a:p>
            <a:r>
              <a:rPr lang="en-US" sz="2800" b="1" dirty="0">
                <a:solidFill>
                  <a:schemeClr val="tx1">
                    <a:lumMod val="95000"/>
                    <a:lumOff val="5000"/>
                  </a:schemeClr>
                </a:solidFill>
              </a:rPr>
              <a:t>1</a:t>
            </a:r>
            <a:endParaRPr lang="el-GR" sz="2800" b="1" dirty="0">
              <a:solidFill>
                <a:schemeClr val="tx1">
                  <a:lumMod val="95000"/>
                  <a:lumOff val="5000"/>
                </a:schemeClr>
              </a:solidFill>
            </a:endParaRPr>
          </a:p>
        </p:txBody>
      </p:sp>
      <p:sp>
        <p:nvSpPr>
          <p:cNvPr id="20" name="TextBox 19">
            <a:extLst>
              <a:ext uri="{FF2B5EF4-FFF2-40B4-BE49-F238E27FC236}">
                <a16:creationId xmlns="" xmlns:a16="http://schemas.microsoft.com/office/drawing/2014/main" id="{908522BE-4637-40DC-3524-BA93481C9830}"/>
              </a:ext>
            </a:extLst>
          </p:cNvPr>
          <p:cNvSpPr txBox="1"/>
          <p:nvPr/>
        </p:nvSpPr>
        <p:spPr>
          <a:xfrm>
            <a:off x="7793117" y="8205862"/>
            <a:ext cx="723227" cy="523220"/>
          </a:xfrm>
          <a:prstGeom prst="rect">
            <a:avLst/>
          </a:prstGeom>
          <a:noFill/>
        </p:spPr>
        <p:txBody>
          <a:bodyPr wrap="square" rtlCol="0">
            <a:spAutoFit/>
          </a:bodyPr>
          <a:lstStyle/>
          <a:p>
            <a:r>
              <a:rPr lang="en-US" sz="2800" b="1" dirty="0">
                <a:solidFill>
                  <a:schemeClr val="tx1">
                    <a:lumMod val="95000"/>
                    <a:lumOff val="5000"/>
                  </a:schemeClr>
                </a:solidFill>
              </a:rPr>
              <a:t>2</a:t>
            </a:r>
            <a:endParaRPr lang="el-GR" sz="2800" b="1" dirty="0">
              <a:solidFill>
                <a:schemeClr val="tx1">
                  <a:lumMod val="95000"/>
                  <a:lumOff val="5000"/>
                </a:schemeClr>
              </a:solidFill>
            </a:endParaRPr>
          </a:p>
        </p:txBody>
      </p:sp>
      <p:sp>
        <p:nvSpPr>
          <p:cNvPr id="21" name="TextBox 20">
            <a:extLst>
              <a:ext uri="{FF2B5EF4-FFF2-40B4-BE49-F238E27FC236}">
                <a16:creationId xmlns="" xmlns:a16="http://schemas.microsoft.com/office/drawing/2014/main" id="{5F251B66-1ECC-F4CC-D13F-CB633C83F001}"/>
              </a:ext>
            </a:extLst>
          </p:cNvPr>
          <p:cNvSpPr txBox="1"/>
          <p:nvPr/>
        </p:nvSpPr>
        <p:spPr>
          <a:xfrm>
            <a:off x="8595241" y="8186327"/>
            <a:ext cx="751010" cy="523220"/>
          </a:xfrm>
          <a:prstGeom prst="rect">
            <a:avLst/>
          </a:prstGeom>
          <a:noFill/>
        </p:spPr>
        <p:txBody>
          <a:bodyPr wrap="square" rtlCol="0">
            <a:spAutoFit/>
          </a:bodyPr>
          <a:lstStyle/>
          <a:p>
            <a:r>
              <a:rPr lang="en-US" sz="2800" b="1" dirty="0">
                <a:solidFill>
                  <a:schemeClr val="tx1">
                    <a:lumMod val="95000"/>
                    <a:lumOff val="5000"/>
                  </a:schemeClr>
                </a:solidFill>
              </a:rPr>
              <a:t>3</a:t>
            </a:r>
            <a:endParaRPr lang="el-GR" sz="2800" b="1" dirty="0">
              <a:solidFill>
                <a:schemeClr val="tx1">
                  <a:lumMod val="95000"/>
                  <a:lumOff val="5000"/>
                </a:schemeClr>
              </a:solidFill>
            </a:endParaRPr>
          </a:p>
        </p:txBody>
      </p:sp>
      <p:sp>
        <p:nvSpPr>
          <p:cNvPr id="22" name="TextBox 21">
            <a:extLst>
              <a:ext uri="{FF2B5EF4-FFF2-40B4-BE49-F238E27FC236}">
                <a16:creationId xmlns="" xmlns:a16="http://schemas.microsoft.com/office/drawing/2014/main" id="{AD6995A0-C6AA-B6E2-8838-C7F494C529D0}"/>
              </a:ext>
            </a:extLst>
          </p:cNvPr>
          <p:cNvSpPr txBox="1"/>
          <p:nvPr/>
        </p:nvSpPr>
        <p:spPr>
          <a:xfrm>
            <a:off x="8977685" y="8177759"/>
            <a:ext cx="751010" cy="523220"/>
          </a:xfrm>
          <a:prstGeom prst="rect">
            <a:avLst/>
          </a:prstGeom>
          <a:noFill/>
        </p:spPr>
        <p:txBody>
          <a:bodyPr wrap="square" rtlCol="0">
            <a:spAutoFit/>
          </a:bodyPr>
          <a:lstStyle/>
          <a:p>
            <a:r>
              <a:rPr lang="en-US" sz="2800" b="1" dirty="0">
                <a:solidFill>
                  <a:schemeClr val="tx1">
                    <a:lumMod val="95000"/>
                    <a:lumOff val="5000"/>
                  </a:schemeClr>
                </a:solidFill>
              </a:rPr>
              <a:t>4</a:t>
            </a:r>
            <a:endParaRPr lang="el-GR" sz="2800" b="1" dirty="0">
              <a:solidFill>
                <a:schemeClr val="tx1">
                  <a:lumMod val="95000"/>
                  <a:lumOff val="5000"/>
                </a:schemeClr>
              </a:solidFill>
            </a:endParaRPr>
          </a:p>
        </p:txBody>
      </p:sp>
      <p:pic>
        <p:nvPicPr>
          <p:cNvPr id="23" name="Εικόνα 22" descr="Εικόνα που περιέχει εξωτερικός χώρος/ύπαιθρος, δέντρο, έδαφος, κείμενο">
            <a:extLst>
              <a:ext uri="{FF2B5EF4-FFF2-40B4-BE49-F238E27FC236}">
                <a16:creationId xmlns="" xmlns:a16="http://schemas.microsoft.com/office/drawing/2014/main" id="{75233586-AF53-5C16-7504-0E666B338D4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594100" y="10276425"/>
            <a:ext cx="7825296" cy="2898445"/>
          </a:xfrm>
          <a:prstGeom prst="rect">
            <a:avLst/>
          </a:prstGeom>
        </p:spPr>
      </p:pic>
      <p:sp>
        <p:nvSpPr>
          <p:cNvPr id="24" name="TextBox 23">
            <a:extLst>
              <a:ext uri="{FF2B5EF4-FFF2-40B4-BE49-F238E27FC236}">
                <a16:creationId xmlns="" xmlns:a16="http://schemas.microsoft.com/office/drawing/2014/main" id="{BE163684-6630-0EBF-F089-F5BDC31218AB}"/>
              </a:ext>
            </a:extLst>
          </p:cNvPr>
          <p:cNvSpPr txBox="1"/>
          <p:nvPr/>
        </p:nvSpPr>
        <p:spPr>
          <a:xfrm>
            <a:off x="11879220" y="9820689"/>
            <a:ext cx="751010" cy="523220"/>
          </a:xfrm>
          <a:prstGeom prst="rect">
            <a:avLst/>
          </a:prstGeom>
          <a:noFill/>
        </p:spPr>
        <p:txBody>
          <a:bodyPr wrap="square" rtlCol="0">
            <a:spAutoFit/>
          </a:bodyPr>
          <a:lstStyle/>
          <a:p>
            <a:r>
              <a:rPr lang="en-US" sz="2800" b="1" dirty="0">
                <a:solidFill>
                  <a:schemeClr val="tx1">
                    <a:lumMod val="95000"/>
                    <a:lumOff val="5000"/>
                  </a:schemeClr>
                </a:solidFill>
              </a:rPr>
              <a:t>5</a:t>
            </a:r>
            <a:endParaRPr lang="el-GR" sz="2800" b="1" dirty="0">
              <a:solidFill>
                <a:schemeClr val="tx1">
                  <a:lumMod val="95000"/>
                  <a:lumOff val="5000"/>
                </a:schemeClr>
              </a:solidFill>
            </a:endParaRPr>
          </a:p>
        </p:txBody>
      </p:sp>
      <p:sp>
        <p:nvSpPr>
          <p:cNvPr id="25" name="TextBox 24">
            <a:extLst>
              <a:ext uri="{FF2B5EF4-FFF2-40B4-BE49-F238E27FC236}">
                <a16:creationId xmlns="" xmlns:a16="http://schemas.microsoft.com/office/drawing/2014/main" id="{2883A4C7-792F-5A39-D7E7-B9536B5E6A5C}"/>
              </a:ext>
            </a:extLst>
          </p:cNvPr>
          <p:cNvSpPr txBox="1"/>
          <p:nvPr/>
        </p:nvSpPr>
        <p:spPr>
          <a:xfrm>
            <a:off x="9318175" y="8672179"/>
            <a:ext cx="751010" cy="523220"/>
          </a:xfrm>
          <a:prstGeom prst="rect">
            <a:avLst/>
          </a:prstGeom>
          <a:noFill/>
        </p:spPr>
        <p:txBody>
          <a:bodyPr wrap="square" rtlCol="0">
            <a:spAutoFit/>
          </a:bodyPr>
          <a:lstStyle/>
          <a:p>
            <a:r>
              <a:rPr lang="en-US" sz="2800" b="1" dirty="0">
                <a:solidFill>
                  <a:schemeClr val="tx1">
                    <a:lumMod val="95000"/>
                    <a:lumOff val="5000"/>
                  </a:schemeClr>
                </a:solidFill>
              </a:rPr>
              <a:t>5</a:t>
            </a:r>
            <a:endParaRPr lang="el-GR" sz="2800" b="1" dirty="0">
              <a:solidFill>
                <a:schemeClr val="tx1">
                  <a:lumMod val="95000"/>
                  <a:lumOff val="5000"/>
                </a:schemeClr>
              </a:solidFill>
            </a:endParaRPr>
          </a:p>
        </p:txBody>
      </p:sp>
      <p:grpSp>
        <p:nvGrpSpPr>
          <p:cNvPr id="28" name="Ομάδα 27">
            <a:extLst>
              <a:ext uri="{FF2B5EF4-FFF2-40B4-BE49-F238E27FC236}">
                <a16:creationId xmlns="" xmlns:a16="http://schemas.microsoft.com/office/drawing/2014/main" id="{FE53585E-849F-5E3F-5635-E479E0AD2A5E}"/>
              </a:ext>
            </a:extLst>
          </p:cNvPr>
          <p:cNvGrpSpPr/>
          <p:nvPr/>
        </p:nvGrpSpPr>
        <p:grpSpPr>
          <a:xfrm>
            <a:off x="9686385" y="8684550"/>
            <a:ext cx="2453760" cy="231840"/>
            <a:chOff x="9686385" y="8684550"/>
            <a:chExt cx="2453760" cy="231840"/>
          </a:xfrm>
        </p:grpSpPr>
        <mc:AlternateContent xmlns:mc="http://schemas.openxmlformats.org/markup-compatibility/2006" xmlns:p14="http://schemas.microsoft.com/office/powerpoint/2010/main">
          <mc:Choice Requires="p14">
            <p:contentPart p14:bwMode="auto" r:id="rId29">
              <p14:nvContentPartPr>
                <p14:cNvPr id="26" name="Γραφή 25">
                  <a:extLst>
                    <a:ext uri="{FF2B5EF4-FFF2-40B4-BE49-F238E27FC236}">
                      <a16:creationId xmlns="" xmlns:a16="http://schemas.microsoft.com/office/drawing/2014/main" id="{9822C5D9-5F9F-578F-8D92-768B24023EA6}"/>
                    </a:ext>
                  </a:extLst>
                </p14:cNvPr>
                <p14:cNvContentPartPr/>
                <p14:nvPr/>
              </p14:nvContentPartPr>
              <p14:xfrm>
                <a:off x="9686385" y="8684550"/>
                <a:ext cx="2453760" cy="119520"/>
              </p14:xfrm>
            </p:contentPart>
          </mc:Choice>
          <mc:Fallback xmlns="">
            <p:pic>
              <p:nvPicPr>
                <p:cNvPr id="26" name="Γραφή 25">
                  <a:extLst>
                    <a:ext uri="{FF2B5EF4-FFF2-40B4-BE49-F238E27FC236}">
                      <a16:creationId xmlns:a16="http://schemas.microsoft.com/office/drawing/2014/main" id="{9822C5D9-5F9F-578F-8D92-768B24023EA6}"/>
                    </a:ext>
                  </a:extLst>
                </p:cNvPr>
                <p:cNvPicPr/>
                <p:nvPr/>
              </p:nvPicPr>
              <p:blipFill>
                <a:blip r:embed="rId30"/>
                <a:stretch>
                  <a:fillRect/>
                </a:stretch>
              </p:blipFill>
              <p:spPr>
                <a:xfrm>
                  <a:off x="9650745" y="8648550"/>
                  <a:ext cx="252540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7" name="Γραφή 26">
                  <a:extLst>
                    <a:ext uri="{FF2B5EF4-FFF2-40B4-BE49-F238E27FC236}">
                      <a16:creationId xmlns="" xmlns:a16="http://schemas.microsoft.com/office/drawing/2014/main" id="{A5590916-4491-01DE-5EDD-8C6661B0180B}"/>
                    </a:ext>
                  </a:extLst>
                </p14:cNvPr>
                <p14:cNvContentPartPr/>
                <p14:nvPr/>
              </p14:nvContentPartPr>
              <p14:xfrm>
                <a:off x="11406465" y="8720550"/>
                <a:ext cx="53280" cy="195840"/>
              </p14:xfrm>
            </p:contentPart>
          </mc:Choice>
          <mc:Fallback xmlns="">
            <p:pic>
              <p:nvPicPr>
                <p:cNvPr id="27" name="Γραφή 26">
                  <a:extLst>
                    <a:ext uri="{FF2B5EF4-FFF2-40B4-BE49-F238E27FC236}">
                      <a16:creationId xmlns:a16="http://schemas.microsoft.com/office/drawing/2014/main" id="{A5590916-4491-01DE-5EDD-8C6661B0180B}"/>
                    </a:ext>
                  </a:extLst>
                </p:cNvPr>
                <p:cNvPicPr/>
                <p:nvPr/>
              </p:nvPicPr>
              <p:blipFill>
                <a:blip r:embed="rId32"/>
                <a:stretch>
                  <a:fillRect/>
                </a:stretch>
              </p:blipFill>
              <p:spPr>
                <a:xfrm>
                  <a:off x="11370465" y="8684910"/>
                  <a:ext cx="124920" cy="267480"/>
                </a:xfrm>
                <a:prstGeom prst="rect">
                  <a:avLst/>
                </a:prstGeom>
              </p:spPr>
            </p:pic>
          </mc:Fallback>
        </mc:AlternateContent>
      </p:grpSp>
    </p:spTree>
    <p:extLst>
      <p:ext uri="{BB962C8B-B14F-4D97-AF65-F5344CB8AC3E}">
        <p14:creationId xmlns:p14="http://schemas.microsoft.com/office/powerpoint/2010/main" val="2390765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40532FA-F6CC-8EB8-0691-7B07405D67D6}"/>
              </a:ext>
            </a:extLst>
          </p:cNvPr>
          <p:cNvSpPr txBox="1"/>
          <p:nvPr/>
        </p:nvSpPr>
        <p:spPr>
          <a:xfrm>
            <a:off x="12221012" y="5195962"/>
            <a:ext cx="7655213" cy="1077218"/>
          </a:xfrm>
          <a:prstGeom prst="rect">
            <a:avLst/>
          </a:prstGeom>
          <a:noFill/>
        </p:spPr>
        <p:txBody>
          <a:bodyPr wrap="square" rtlCol="0">
            <a:spAutoFit/>
          </a:bodyPr>
          <a:lstStyle/>
          <a:p>
            <a:pPr marL="342900" indent="-342900">
              <a:buAutoNum type="arabicPeriod"/>
            </a:pPr>
            <a:endParaRPr lang="el-GR" sz="3200" dirty="0">
              <a:solidFill>
                <a:schemeClr val="bg2">
                  <a:lumMod val="10000"/>
                </a:schemeClr>
              </a:solidFill>
              <a:latin typeface="+mj-lt"/>
            </a:endParaRPr>
          </a:p>
          <a:p>
            <a:endParaRPr lang="el-GR" sz="3200" dirty="0">
              <a:solidFill>
                <a:schemeClr val="bg2">
                  <a:lumMod val="10000"/>
                </a:schemeClr>
              </a:solidFill>
              <a:latin typeface="+mj-lt"/>
            </a:endParaRPr>
          </a:p>
        </p:txBody>
      </p:sp>
      <mc:AlternateContent xmlns:mc="http://schemas.openxmlformats.org/markup-compatibility/2006" xmlns:p14="http://schemas.microsoft.com/office/powerpoint/2010/main">
        <mc:Choice Requires="p14">
          <p:contentPart p14:bwMode="auto" r:id="rId3">
            <p14:nvContentPartPr>
              <p14:cNvPr id="132" name="Γραφή 131">
                <a:extLst>
                  <a:ext uri="{FF2B5EF4-FFF2-40B4-BE49-F238E27FC236}">
                    <a16:creationId xmlns="" xmlns:a16="http://schemas.microsoft.com/office/drawing/2014/main" id="{8A9A207F-D869-F18F-47BF-5F847835C922}"/>
                  </a:ext>
                </a:extLst>
              </p14:cNvPr>
              <p14:cNvContentPartPr/>
              <p14:nvPr/>
            </p14:nvContentPartPr>
            <p14:xfrm>
              <a:off x="13063166" y="14238771"/>
              <a:ext cx="360" cy="360"/>
            </p14:xfrm>
          </p:contentPart>
        </mc:Choice>
        <mc:Fallback xmlns="">
          <p:pic>
            <p:nvPicPr>
              <p:cNvPr id="132" name="Γραφή 131">
                <a:extLst>
                  <a:ext uri="{FF2B5EF4-FFF2-40B4-BE49-F238E27FC236}">
                    <a16:creationId xmlns:a16="http://schemas.microsoft.com/office/drawing/2014/main" id="{8A9A207F-D869-F18F-47BF-5F847835C922}"/>
                  </a:ext>
                </a:extLst>
              </p:cNvPr>
              <p:cNvPicPr/>
              <p:nvPr/>
            </p:nvPicPr>
            <p:blipFill>
              <a:blip r:embed="rId4"/>
              <a:stretch>
                <a:fillRect/>
              </a:stretch>
            </p:blipFill>
            <p:spPr>
              <a:xfrm>
                <a:off x="13027526" y="14166771"/>
                <a:ext cx="72000" cy="144000"/>
              </a:xfrm>
              <a:prstGeom prst="rect">
                <a:avLst/>
              </a:prstGeom>
            </p:spPr>
          </p:pic>
        </mc:Fallback>
      </mc:AlternateContent>
      <p:pic>
        <p:nvPicPr>
          <p:cNvPr id="8" name="Εικόνα 7" descr="Εικόνα που περιέχει στιγμιότυπο οθόνης, κείμενο, χάρτης&#10;&#10;Περιγραφή που δημιουργήθηκε αυτόματα">
            <a:extLst>
              <a:ext uri="{FF2B5EF4-FFF2-40B4-BE49-F238E27FC236}">
                <a16:creationId xmlns="" xmlns:a16="http://schemas.microsoft.com/office/drawing/2014/main" id="{DFF8AFDA-2C53-4BD1-1CD3-EC8909CBD599}"/>
              </a:ext>
            </a:extLst>
          </p:cNvPr>
          <p:cNvPicPr>
            <a:picLocks noChangeAspect="1"/>
          </p:cNvPicPr>
          <p:nvPr/>
        </p:nvPicPr>
        <p:blipFill rotWithShape="1">
          <a:blip r:embed="rId5">
            <a:extLst>
              <a:ext uri="{28A0092B-C50C-407E-A947-70E740481C1C}">
                <a14:useLocalDpi xmlns:a14="http://schemas.microsoft.com/office/drawing/2010/main" val="0"/>
              </a:ext>
            </a:extLst>
          </a:blip>
          <a:srcRect l="48593" t="41255" r="26555" b="8465"/>
          <a:stretch/>
        </p:blipFill>
        <p:spPr>
          <a:xfrm>
            <a:off x="5097757" y="5161037"/>
            <a:ext cx="6546237" cy="8799089"/>
          </a:xfrm>
          <a:prstGeom prst="rect">
            <a:avLst/>
          </a:prstGeom>
        </p:spPr>
      </p:pic>
      <p:grpSp>
        <p:nvGrpSpPr>
          <p:cNvPr id="149" name="Ομάδα 148">
            <a:extLst>
              <a:ext uri="{FF2B5EF4-FFF2-40B4-BE49-F238E27FC236}">
                <a16:creationId xmlns="" xmlns:a16="http://schemas.microsoft.com/office/drawing/2014/main" id="{6C745704-FD7B-E403-1F30-8EAF27A5D753}"/>
              </a:ext>
            </a:extLst>
          </p:cNvPr>
          <p:cNvGrpSpPr/>
          <p:nvPr/>
        </p:nvGrpSpPr>
        <p:grpSpPr>
          <a:xfrm>
            <a:off x="553313" y="8141125"/>
            <a:ext cx="13149238" cy="2626920"/>
            <a:chOff x="4300777" y="3772463"/>
            <a:chExt cx="12965760" cy="2626920"/>
          </a:xfrm>
        </p:grpSpPr>
        <mc:AlternateContent xmlns:mc="http://schemas.openxmlformats.org/markup-compatibility/2006" xmlns:p14="http://schemas.microsoft.com/office/powerpoint/2010/main">
          <mc:Choice Requires="p14">
            <p:contentPart p14:bwMode="auto" r:id="rId6">
              <p14:nvContentPartPr>
                <p14:cNvPr id="138" name="Γραφή 137">
                  <a:extLst>
                    <a:ext uri="{FF2B5EF4-FFF2-40B4-BE49-F238E27FC236}">
                      <a16:creationId xmlns="" xmlns:a16="http://schemas.microsoft.com/office/drawing/2014/main" id="{18977E28-1F78-5477-690E-BAA9F5D4DBC8}"/>
                    </a:ext>
                  </a:extLst>
                </p14:cNvPr>
                <p14:cNvContentPartPr/>
                <p14:nvPr/>
              </p14:nvContentPartPr>
              <p14:xfrm>
                <a:off x="8052697" y="3787943"/>
                <a:ext cx="62280" cy="1900080"/>
              </p14:xfrm>
            </p:contentPart>
          </mc:Choice>
          <mc:Fallback xmlns="">
            <p:pic>
              <p:nvPicPr>
                <p:cNvPr id="138" name="Γραφή 137">
                  <a:extLst>
                    <a:ext uri="{FF2B5EF4-FFF2-40B4-BE49-F238E27FC236}">
                      <a16:creationId xmlns:a16="http://schemas.microsoft.com/office/drawing/2014/main" id="{18977E28-1F78-5477-690E-BAA9F5D4DBC8}"/>
                    </a:ext>
                  </a:extLst>
                </p:cNvPr>
                <p:cNvPicPr/>
                <p:nvPr/>
              </p:nvPicPr>
              <p:blipFill>
                <a:blip r:embed="rId7"/>
                <a:stretch>
                  <a:fillRect/>
                </a:stretch>
              </p:blipFill>
              <p:spPr>
                <a:xfrm>
                  <a:off x="8017464" y="3752303"/>
                  <a:ext cx="133101" cy="1971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9" name="Γραφή 138">
                  <a:extLst>
                    <a:ext uri="{FF2B5EF4-FFF2-40B4-BE49-F238E27FC236}">
                      <a16:creationId xmlns="" xmlns:a16="http://schemas.microsoft.com/office/drawing/2014/main" id="{F6EC74CC-4547-4293-3328-6C725F202010}"/>
                    </a:ext>
                  </a:extLst>
                </p14:cNvPr>
                <p14:cNvContentPartPr/>
                <p14:nvPr/>
              </p14:nvContentPartPr>
              <p14:xfrm>
                <a:off x="9925417" y="3933383"/>
                <a:ext cx="148680" cy="2466000"/>
              </p14:xfrm>
            </p:contentPart>
          </mc:Choice>
          <mc:Fallback xmlns="">
            <p:pic>
              <p:nvPicPr>
                <p:cNvPr id="139" name="Γραφή 138">
                  <a:extLst>
                    <a:ext uri="{FF2B5EF4-FFF2-40B4-BE49-F238E27FC236}">
                      <a16:creationId xmlns:a16="http://schemas.microsoft.com/office/drawing/2014/main" id="{F6EC74CC-4547-4293-3328-6C725F202010}"/>
                    </a:ext>
                  </a:extLst>
                </p:cNvPr>
                <p:cNvPicPr/>
                <p:nvPr/>
              </p:nvPicPr>
              <p:blipFill>
                <a:blip r:embed="rId9"/>
                <a:stretch>
                  <a:fillRect/>
                </a:stretch>
              </p:blipFill>
              <p:spPr>
                <a:xfrm>
                  <a:off x="9889933" y="3897743"/>
                  <a:ext cx="219294" cy="2537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0" name="Γραφή 139">
                  <a:extLst>
                    <a:ext uri="{FF2B5EF4-FFF2-40B4-BE49-F238E27FC236}">
                      <a16:creationId xmlns="" xmlns:a16="http://schemas.microsoft.com/office/drawing/2014/main" id="{276DB364-2879-9B97-D20B-CA5B1ADA4397}"/>
                    </a:ext>
                  </a:extLst>
                </p14:cNvPr>
                <p14:cNvContentPartPr/>
                <p14:nvPr/>
              </p14:nvContentPartPr>
              <p14:xfrm>
                <a:off x="11492497" y="4223543"/>
                <a:ext cx="17280" cy="2016000"/>
              </p14:xfrm>
            </p:contentPart>
          </mc:Choice>
          <mc:Fallback xmlns="">
            <p:pic>
              <p:nvPicPr>
                <p:cNvPr id="140" name="Γραφή 139">
                  <a:extLst>
                    <a:ext uri="{FF2B5EF4-FFF2-40B4-BE49-F238E27FC236}">
                      <a16:creationId xmlns:a16="http://schemas.microsoft.com/office/drawing/2014/main" id="{276DB364-2879-9B97-D20B-CA5B1ADA4397}"/>
                    </a:ext>
                  </a:extLst>
                </p:cNvPr>
                <p:cNvPicPr/>
                <p:nvPr/>
              </p:nvPicPr>
              <p:blipFill>
                <a:blip r:embed="rId11"/>
                <a:stretch>
                  <a:fillRect/>
                </a:stretch>
              </p:blipFill>
              <p:spPr>
                <a:xfrm>
                  <a:off x="11457584" y="4187543"/>
                  <a:ext cx="87458" cy="2087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4" name="Γραφή 143">
                  <a:extLst>
                    <a:ext uri="{FF2B5EF4-FFF2-40B4-BE49-F238E27FC236}">
                      <a16:creationId xmlns="" xmlns:a16="http://schemas.microsoft.com/office/drawing/2014/main" id="{D08507B8-70F4-1E87-01DD-7A8AC8B3C0BB}"/>
                    </a:ext>
                  </a:extLst>
                </p14:cNvPr>
                <p14:cNvContentPartPr/>
                <p14:nvPr/>
              </p14:nvContentPartPr>
              <p14:xfrm>
                <a:off x="5123377" y="3918983"/>
                <a:ext cx="8538120" cy="2291400"/>
              </p14:xfrm>
            </p:contentPart>
          </mc:Choice>
          <mc:Fallback xmlns="">
            <p:pic>
              <p:nvPicPr>
                <p:cNvPr id="144" name="Γραφή 143">
                  <a:extLst>
                    <a:ext uri="{FF2B5EF4-FFF2-40B4-BE49-F238E27FC236}">
                      <a16:creationId xmlns:a16="http://schemas.microsoft.com/office/drawing/2014/main" id="{D08507B8-70F4-1E87-01DD-7A8AC8B3C0BB}"/>
                    </a:ext>
                  </a:extLst>
                </p:cNvPr>
                <p:cNvPicPr/>
                <p:nvPr/>
              </p:nvPicPr>
              <p:blipFill>
                <a:blip r:embed="rId13"/>
                <a:stretch>
                  <a:fillRect/>
                </a:stretch>
              </p:blipFill>
              <p:spPr>
                <a:xfrm>
                  <a:off x="5088235" y="3883343"/>
                  <a:ext cx="8608759" cy="2363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5" name="Γραφή 144">
                  <a:extLst>
                    <a:ext uri="{FF2B5EF4-FFF2-40B4-BE49-F238E27FC236}">
                      <a16:creationId xmlns="" xmlns:a16="http://schemas.microsoft.com/office/drawing/2014/main" id="{266A41FA-9214-8C36-0190-E91C12BD7817}"/>
                    </a:ext>
                  </a:extLst>
                </p14:cNvPr>
                <p14:cNvContentPartPr/>
                <p14:nvPr/>
              </p14:nvContentPartPr>
              <p14:xfrm>
                <a:off x="4300777" y="3772463"/>
                <a:ext cx="2635920" cy="437040"/>
              </p14:xfrm>
            </p:contentPart>
          </mc:Choice>
          <mc:Fallback xmlns="">
            <p:pic>
              <p:nvPicPr>
                <p:cNvPr id="145" name="Γραφή 144">
                  <a:extLst>
                    <a:ext uri="{FF2B5EF4-FFF2-40B4-BE49-F238E27FC236}">
                      <a16:creationId xmlns:a16="http://schemas.microsoft.com/office/drawing/2014/main" id="{266A41FA-9214-8C36-0190-E91C12BD7817}"/>
                    </a:ext>
                  </a:extLst>
                </p:cNvPr>
                <p:cNvPicPr/>
                <p:nvPr/>
              </p:nvPicPr>
              <p:blipFill>
                <a:blip r:embed="rId15"/>
                <a:stretch>
                  <a:fillRect/>
                </a:stretch>
              </p:blipFill>
              <p:spPr>
                <a:xfrm>
                  <a:off x="4265281" y="3736463"/>
                  <a:ext cx="2706557" cy="508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6" name="Γραφή 145">
                  <a:extLst>
                    <a:ext uri="{FF2B5EF4-FFF2-40B4-BE49-F238E27FC236}">
                      <a16:creationId xmlns="" xmlns:a16="http://schemas.microsoft.com/office/drawing/2014/main" id="{4ECC057F-3013-39FD-52C1-EB08E0CC1BC5}"/>
                    </a:ext>
                  </a:extLst>
                </p14:cNvPr>
                <p14:cNvContentPartPr/>
                <p14:nvPr/>
              </p14:nvContentPartPr>
              <p14:xfrm>
                <a:off x="10421137" y="3816383"/>
                <a:ext cx="6845400" cy="1192680"/>
              </p14:xfrm>
            </p:contentPart>
          </mc:Choice>
          <mc:Fallback xmlns="">
            <p:pic>
              <p:nvPicPr>
                <p:cNvPr id="146" name="Γραφή 145">
                  <a:extLst>
                    <a:ext uri="{FF2B5EF4-FFF2-40B4-BE49-F238E27FC236}">
                      <a16:creationId xmlns:a16="http://schemas.microsoft.com/office/drawing/2014/main" id="{4ECC057F-3013-39FD-52C1-EB08E0CC1BC5}"/>
                    </a:ext>
                  </a:extLst>
                </p:cNvPr>
                <p:cNvPicPr/>
                <p:nvPr/>
              </p:nvPicPr>
              <p:blipFill>
                <a:blip r:embed="rId17"/>
                <a:stretch>
                  <a:fillRect/>
                </a:stretch>
              </p:blipFill>
              <p:spPr>
                <a:xfrm>
                  <a:off x="10385639" y="3780383"/>
                  <a:ext cx="6916041" cy="1264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8" name="Γραφή 147">
                  <a:extLst>
                    <a:ext uri="{FF2B5EF4-FFF2-40B4-BE49-F238E27FC236}">
                      <a16:creationId xmlns="" xmlns:a16="http://schemas.microsoft.com/office/drawing/2014/main" id="{51CB4FCD-A1BE-74CC-656C-8848E5880186}"/>
                    </a:ext>
                  </a:extLst>
                </p14:cNvPr>
                <p14:cNvContentPartPr/>
                <p14:nvPr/>
              </p14:nvContentPartPr>
              <p14:xfrm>
                <a:off x="9576937" y="3976583"/>
                <a:ext cx="628200" cy="626040"/>
              </p14:xfrm>
            </p:contentPart>
          </mc:Choice>
          <mc:Fallback xmlns="">
            <p:pic>
              <p:nvPicPr>
                <p:cNvPr id="148" name="Γραφή 147">
                  <a:extLst>
                    <a:ext uri="{FF2B5EF4-FFF2-40B4-BE49-F238E27FC236}">
                      <a16:creationId xmlns:a16="http://schemas.microsoft.com/office/drawing/2014/main" id="{51CB4FCD-A1BE-74CC-656C-8848E5880186}"/>
                    </a:ext>
                  </a:extLst>
                </p:cNvPr>
                <p:cNvPicPr/>
                <p:nvPr/>
              </p:nvPicPr>
              <p:blipFill>
                <a:blip r:embed="rId19"/>
                <a:stretch>
                  <a:fillRect/>
                </a:stretch>
              </p:blipFill>
              <p:spPr>
                <a:xfrm>
                  <a:off x="9541445" y="3904943"/>
                  <a:ext cx="698828" cy="769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160" name="Γραφή 159">
                <a:extLst>
                  <a:ext uri="{FF2B5EF4-FFF2-40B4-BE49-F238E27FC236}">
                    <a16:creationId xmlns="" xmlns:a16="http://schemas.microsoft.com/office/drawing/2014/main" id="{479BC19C-F85B-45A2-2EAF-3B7C0DBE1499}"/>
                  </a:ext>
                </a:extLst>
              </p14:cNvPr>
              <p14:cNvContentPartPr/>
              <p14:nvPr/>
            </p14:nvContentPartPr>
            <p14:xfrm>
              <a:off x="6270177" y="12496509"/>
              <a:ext cx="360" cy="360"/>
            </p14:xfrm>
          </p:contentPart>
        </mc:Choice>
        <mc:Fallback xmlns="">
          <p:pic>
            <p:nvPicPr>
              <p:cNvPr id="160" name="Γραφή 159">
                <a:extLst>
                  <a:ext uri="{FF2B5EF4-FFF2-40B4-BE49-F238E27FC236}">
                    <a16:creationId xmlns:a16="http://schemas.microsoft.com/office/drawing/2014/main" id="{479BC19C-F85B-45A2-2EAF-3B7C0DBE1499}"/>
                  </a:ext>
                </a:extLst>
              </p:cNvPr>
              <p:cNvPicPr/>
              <p:nvPr/>
            </p:nvPicPr>
            <p:blipFill>
              <a:blip r:embed="rId21"/>
              <a:stretch>
                <a:fillRect/>
              </a:stretch>
            </p:blipFill>
            <p:spPr>
              <a:xfrm>
                <a:off x="6234177" y="12460509"/>
                <a:ext cx="72000" cy="72000"/>
              </a:xfrm>
              <a:prstGeom prst="rect">
                <a:avLst/>
              </a:prstGeom>
            </p:spPr>
          </p:pic>
        </mc:Fallback>
      </mc:AlternateContent>
      <p:sp>
        <p:nvSpPr>
          <p:cNvPr id="13" name="TextBox 12">
            <a:extLst>
              <a:ext uri="{FF2B5EF4-FFF2-40B4-BE49-F238E27FC236}">
                <a16:creationId xmlns="" xmlns:a16="http://schemas.microsoft.com/office/drawing/2014/main" id="{8B7976C8-6923-D9B7-9620-FDFCF7595EC9}"/>
              </a:ext>
            </a:extLst>
          </p:cNvPr>
          <p:cNvSpPr txBox="1"/>
          <p:nvPr/>
        </p:nvSpPr>
        <p:spPr>
          <a:xfrm>
            <a:off x="7165222" y="7941168"/>
            <a:ext cx="751010" cy="523220"/>
          </a:xfrm>
          <a:prstGeom prst="rect">
            <a:avLst/>
          </a:prstGeom>
          <a:noFill/>
        </p:spPr>
        <p:txBody>
          <a:bodyPr wrap="square" rtlCol="0">
            <a:spAutoFit/>
          </a:bodyPr>
          <a:lstStyle/>
          <a:p>
            <a:r>
              <a:rPr lang="en-US" sz="2800" b="1" dirty="0">
                <a:solidFill>
                  <a:schemeClr val="tx1">
                    <a:lumMod val="95000"/>
                    <a:lumOff val="5000"/>
                  </a:schemeClr>
                </a:solidFill>
              </a:rPr>
              <a:t>7</a:t>
            </a:r>
            <a:endParaRPr lang="el-GR" sz="2800" b="1" dirty="0">
              <a:solidFill>
                <a:schemeClr val="tx1">
                  <a:lumMod val="95000"/>
                  <a:lumOff val="5000"/>
                </a:schemeClr>
              </a:solidFill>
            </a:endParaRPr>
          </a:p>
        </p:txBody>
      </p:sp>
      <p:sp>
        <p:nvSpPr>
          <p:cNvPr id="14" name="TextBox 13">
            <a:extLst>
              <a:ext uri="{FF2B5EF4-FFF2-40B4-BE49-F238E27FC236}">
                <a16:creationId xmlns="" xmlns:a16="http://schemas.microsoft.com/office/drawing/2014/main" id="{E178932A-E710-8DF1-04BD-1E02EC1C410B}"/>
              </a:ext>
            </a:extLst>
          </p:cNvPr>
          <p:cNvSpPr txBox="1"/>
          <p:nvPr/>
        </p:nvSpPr>
        <p:spPr>
          <a:xfrm>
            <a:off x="6094279" y="8135045"/>
            <a:ext cx="751010" cy="523220"/>
          </a:xfrm>
          <a:prstGeom prst="rect">
            <a:avLst/>
          </a:prstGeom>
          <a:noFill/>
        </p:spPr>
        <p:txBody>
          <a:bodyPr wrap="square" rtlCol="0">
            <a:spAutoFit/>
          </a:bodyPr>
          <a:lstStyle/>
          <a:p>
            <a:r>
              <a:rPr lang="en-US" sz="2800" b="1" dirty="0">
                <a:solidFill>
                  <a:schemeClr val="tx1">
                    <a:lumMod val="95000"/>
                    <a:lumOff val="5000"/>
                  </a:schemeClr>
                </a:solidFill>
              </a:rPr>
              <a:t>6</a:t>
            </a:r>
            <a:endParaRPr lang="el-GR" sz="2800" b="1" dirty="0">
              <a:solidFill>
                <a:schemeClr val="tx1">
                  <a:lumMod val="95000"/>
                  <a:lumOff val="5000"/>
                </a:schemeClr>
              </a:solidFill>
            </a:endParaRPr>
          </a:p>
        </p:txBody>
      </p:sp>
      <p:sp>
        <p:nvSpPr>
          <p:cNvPr id="15" name="TextBox 14">
            <a:extLst>
              <a:ext uri="{FF2B5EF4-FFF2-40B4-BE49-F238E27FC236}">
                <a16:creationId xmlns="" xmlns:a16="http://schemas.microsoft.com/office/drawing/2014/main" id="{6864A370-5D94-FD5F-732D-DCF1504FCEE2}"/>
              </a:ext>
            </a:extLst>
          </p:cNvPr>
          <p:cNvSpPr txBox="1"/>
          <p:nvPr/>
        </p:nvSpPr>
        <p:spPr>
          <a:xfrm>
            <a:off x="7642072" y="1077321"/>
            <a:ext cx="723227" cy="523220"/>
          </a:xfrm>
          <a:prstGeom prst="rect">
            <a:avLst/>
          </a:prstGeom>
          <a:noFill/>
        </p:spPr>
        <p:txBody>
          <a:bodyPr wrap="square" rtlCol="0">
            <a:spAutoFit/>
          </a:bodyPr>
          <a:lstStyle/>
          <a:p>
            <a:r>
              <a:rPr lang="en-US" sz="2800" b="1" dirty="0">
                <a:solidFill>
                  <a:schemeClr val="tx1">
                    <a:lumMod val="95000"/>
                    <a:lumOff val="5000"/>
                  </a:schemeClr>
                </a:solidFill>
              </a:rPr>
              <a:t>6</a:t>
            </a:r>
            <a:endParaRPr lang="el-GR" sz="2800" b="1" dirty="0">
              <a:solidFill>
                <a:schemeClr val="tx1">
                  <a:lumMod val="95000"/>
                  <a:lumOff val="5000"/>
                </a:schemeClr>
              </a:solidFill>
            </a:endParaRPr>
          </a:p>
        </p:txBody>
      </p:sp>
      <p:sp>
        <p:nvSpPr>
          <p:cNvPr id="16" name="TextBox 15">
            <a:extLst>
              <a:ext uri="{FF2B5EF4-FFF2-40B4-BE49-F238E27FC236}">
                <a16:creationId xmlns="" xmlns:a16="http://schemas.microsoft.com/office/drawing/2014/main" id="{CCA255D7-DE03-4791-43CF-AAFF791113C6}"/>
              </a:ext>
            </a:extLst>
          </p:cNvPr>
          <p:cNvSpPr txBox="1"/>
          <p:nvPr/>
        </p:nvSpPr>
        <p:spPr>
          <a:xfrm>
            <a:off x="15362615" y="1138851"/>
            <a:ext cx="751010" cy="523220"/>
          </a:xfrm>
          <a:prstGeom prst="rect">
            <a:avLst/>
          </a:prstGeom>
          <a:noFill/>
        </p:spPr>
        <p:txBody>
          <a:bodyPr wrap="square" rtlCol="0">
            <a:spAutoFit/>
          </a:bodyPr>
          <a:lstStyle/>
          <a:p>
            <a:r>
              <a:rPr lang="en-US" sz="2800" b="1" dirty="0">
                <a:solidFill>
                  <a:schemeClr val="tx1">
                    <a:lumMod val="95000"/>
                    <a:lumOff val="5000"/>
                  </a:schemeClr>
                </a:solidFill>
              </a:rPr>
              <a:t>7</a:t>
            </a:r>
            <a:endParaRPr lang="el-GR" sz="2800" b="1" dirty="0">
              <a:solidFill>
                <a:schemeClr val="tx1">
                  <a:lumMod val="95000"/>
                  <a:lumOff val="5000"/>
                </a:schemeClr>
              </a:solidFill>
            </a:endParaRPr>
          </a:p>
        </p:txBody>
      </p:sp>
      <p:sp>
        <p:nvSpPr>
          <p:cNvPr id="18" name="TextBox 17">
            <a:extLst>
              <a:ext uri="{FF2B5EF4-FFF2-40B4-BE49-F238E27FC236}">
                <a16:creationId xmlns="" xmlns:a16="http://schemas.microsoft.com/office/drawing/2014/main" id="{EC505140-4691-9AED-2A76-64A6B3932BA1}"/>
              </a:ext>
            </a:extLst>
          </p:cNvPr>
          <p:cNvSpPr txBox="1"/>
          <p:nvPr/>
        </p:nvSpPr>
        <p:spPr>
          <a:xfrm>
            <a:off x="15362615" y="4551820"/>
            <a:ext cx="751010" cy="523220"/>
          </a:xfrm>
          <a:prstGeom prst="rect">
            <a:avLst/>
          </a:prstGeom>
          <a:noFill/>
        </p:spPr>
        <p:txBody>
          <a:bodyPr wrap="square" rtlCol="0">
            <a:spAutoFit/>
          </a:bodyPr>
          <a:lstStyle/>
          <a:p>
            <a:r>
              <a:rPr lang="en-US" sz="2800" b="1" dirty="0">
                <a:solidFill>
                  <a:schemeClr val="tx1">
                    <a:lumMod val="95000"/>
                    <a:lumOff val="5000"/>
                  </a:schemeClr>
                </a:solidFill>
              </a:rPr>
              <a:t>8</a:t>
            </a:r>
            <a:endParaRPr lang="el-GR" sz="2800" b="1" dirty="0">
              <a:solidFill>
                <a:schemeClr val="tx1">
                  <a:lumMod val="95000"/>
                  <a:lumOff val="5000"/>
                </a:schemeClr>
              </a:solidFill>
            </a:endParaRPr>
          </a:p>
        </p:txBody>
      </p:sp>
      <p:sp>
        <p:nvSpPr>
          <p:cNvPr id="19" name="TextBox 18">
            <a:extLst>
              <a:ext uri="{FF2B5EF4-FFF2-40B4-BE49-F238E27FC236}">
                <a16:creationId xmlns="" xmlns:a16="http://schemas.microsoft.com/office/drawing/2014/main" id="{BA7D09BD-281F-6050-DDDE-71CBF75F4E05}"/>
              </a:ext>
            </a:extLst>
          </p:cNvPr>
          <p:cNvSpPr txBox="1"/>
          <p:nvPr/>
        </p:nvSpPr>
        <p:spPr>
          <a:xfrm>
            <a:off x="218244" y="1006223"/>
            <a:ext cx="751010" cy="523220"/>
          </a:xfrm>
          <a:prstGeom prst="rect">
            <a:avLst/>
          </a:prstGeom>
          <a:noFill/>
        </p:spPr>
        <p:txBody>
          <a:bodyPr wrap="square" rtlCol="0">
            <a:spAutoFit/>
          </a:bodyPr>
          <a:lstStyle/>
          <a:p>
            <a:r>
              <a:rPr lang="en-US" sz="2800" b="1" dirty="0">
                <a:solidFill>
                  <a:schemeClr val="tx1">
                    <a:lumMod val="95000"/>
                    <a:lumOff val="5000"/>
                  </a:schemeClr>
                </a:solidFill>
              </a:rPr>
              <a:t>5</a:t>
            </a:r>
            <a:endParaRPr lang="el-GR" sz="2800" b="1" dirty="0">
              <a:solidFill>
                <a:schemeClr val="tx1">
                  <a:lumMod val="95000"/>
                  <a:lumOff val="5000"/>
                </a:schemeClr>
              </a:solidFill>
            </a:endParaRPr>
          </a:p>
        </p:txBody>
      </p:sp>
      <p:sp>
        <p:nvSpPr>
          <p:cNvPr id="20" name="TextBox 19">
            <a:extLst>
              <a:ext uri="{FF2B5EF4-FFF2-40B4-BE49-F238E27FC236}">
                <a16:creationId xmlns="" xmlns:a16="http://schemas.microsoft.com/office/drawing/2014/main" id="{908522BE-4637-40DC-3524-BA93481C9830}"/>
              </a:ext>
            </a:extLst>
          </p:cNvPr>
          <p:cNvSpPr txBox="1"/>
          <p:nvPr/>
        </p:nvSpPr>
        <p:spPr>
          <a:xfrm>
            <a:off x="5565914" y="7833675"/>
            <a:ext cx="723227" cy="523220"/>
          </a:xfrm>
          <a:prstGeom prst="rect">
            <a:avLst/>
          </a:prstGeom>
          <a:noFill/>
        </p:spPr>
        <p:txBody>
          <a:bodyPr wrap="square" rtlCol="0">
            <a:spAutoFit/>
          </a:bodyPr>
          <a:lstStyle/>
          <a:p>
            <a:r>
              <a:rPr lang="en-US" sz="2800" b="1" dirty="0">
                <a:solidFill>
                  <a:schemeClr val="tx1">
                    <a:lumMod val="95000"/>
                    <a:lumOff val="5000"/>
                  </a:schemeClr>
                </a:solidFill>
              </a:rPr>
              <a:t>5</a:t>
            </a:r>
            <a:endParaRPr lang="el-GR" sz="2800" b="1" dirty="0">
              <a:solidFill>
                <a:schemeClr val="tx1">
                  <a:lumMod val="95000"/>
                  <a:lumOff val="5000"/>
                </a:schemeClr>
              </a:solidFill>
            </a:endParaRPr>
          </a:p>
        </p:txBody>
      </p:sp>
      <p:sp>
        <p:nvSpPr>
          <p:cNvPr id="21" name="TextBox 20">
            <a:extLst>
              <a:ext uri="{FF2B5EF4-FFF2-40B4-BE49-F238E27FC236}">
                <a16:creationId xmlns="" xmlns:a16="http://schemas.microsoft.com/office/drawing/2014/main" id="{5F251B66-1ECC-F4CC-D13F-CB633C83F001}"/>
              </a:ext>
            </a:extLst>
          </p:cNvPr>
          <p:cNvSpPr txBox="1"/>
          <p:nvPr/>
        </p:nvSpPr>
        <p:spPr>
          <a:xfrm>
            <a:off x="8767399" y="6882971"/>
            <a:ext cx="751010" cy="523220"/>
          </a:xfrm>
          <a:prstGeom prst="rect">
            <a:avLst/>
          </a:prstGeom>
          <a:noFill/>
        </p:spPr>
        <p:txBody>
          <a:bodyPr wrap="square" rtlCol="0">
            <a:spAutoFit/>
          </a:bodyPr>
          <a:lstStyle/>
          <a:p>
            <a:r>
              <a:rPr lang="en-US" sz="2800" b="1" dirty="0">
                <a:solidFill>
                  <a:schemeClr val="tx1">
                    <a:lumMod val="95000"/>
                    <a:lumOff val="5000"/>
                  </a:schemeClr>
                </a:solidFill>
              </a:rPr>
              <a:t>3</a:t>
            </a:r>
            <a:endParaRPr lang="el-GR" sz="2800" b="1" dirty="0">
              <a:solidFill>
                <a:schemeClr val="tx1">
                  <a:lumMod val="95000"/>
                  <a:lumOff val="5000"/>
                </a:schemeClr>
              </a:solidFill>
            </a:endParaRPr>
          </a:p>
        </p:txBody>
      </p:sp>
      <p:sp>
        <p:nvSpPr>
          <p:cNvPr id="22" name="TextBox 21">
            <a:extLst>
              <a:ext uri="{FF2B5EF4-FFF2-40B4-BE49-F238E27FC236}">
                <a16:creationId xmlns="" xmlns:a16="http://schemas.microsoft.com/office/drawing/2014/main" id="{AD6995A0-C6AA-B6E2-8838-C7F494C529D0}"/>
              </a:ext>
            </a:extLst>
          </p:cNvPr>
          <p:cNvSpPr txBox="1"/>
          <p:nvPr/>
        </p:nvSpPr>
        <p:spPr>
          <a:xfrm>
            <a:off x="7867137" y="8063980"/>
            <a:ext cx="751010" cy="523220"/>
          </a:xfrm>
          <a:prstGeom prst="rect">
            <a:avLst/>
          </a:prstGeom>
          <a:noFill/>
        </p:spPr>
        <p:txBody>
          <a:bodyPr wrap="square" rtlCol="0">
            <a:spAutoFit/>
          </a:bodyPr>
          <a:lstStyle/>
          <a:p>
            <a:r>
              <a:rPr lang="en-US" sz="2800" b="1" dirty="0">
                <a:solidFill>
                  <a:schemeClr val="tx1">
                    <a:lumMod val="95000"/>
                    <a:lumOff val="5000"/>
                  </a:schemeClr>
                </a:solidFill>
              </a:rPr>
              <a:t>8</a:t>
            </a:r>
            <a:endParaRPr lang="el-GR" sz="2800" b="1" dirty="0">
              <a:solidFill>
                <a:schemeClr val="tx1">
                  <a:lumMod val="95000"/>
                  <a:lumOff val="5000"/>
                </a:schemeClr>
              </a:solidFill>
            </a:endParaRPr>
          </a:p>
        </p:txBody>
      </p:sp>
      <p:pic>
        <p:nvPicPr>
          <p:cNvPr id="10" name="Εικόνα 9" descr="Εικόνα που περιέχει εξωτερικός χώρος/ύπαιθρος, δέντρο, βουνό, ουρανός&#10;&#10;Περιγραφή που δημιουργήθηκε αυτόματα">
            <a:extLst>
              <a:ext uri="{FF2B5EF4-FFF2-40B4-BE49-F238E27FC236}">
                <a16:creationId xmlns="" xmlns:a16="http://schemas.microsoft.com/office/drawing/2014/main" id="{781EBE4C-AA79-4B06-6327-C9D4E915B80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8244" y="1529443"/>
            <a:ext cx="7004607" cy="2742857"/>
          </a:xfrm>
          <a:prstGeom prst="rect">
            <a:avLst/>
          </a:prstGeom>
        </p:spPr>
      </p:pic>
      <p:pic>
        <p:nvPicPr>
          <p:cNvPr id="17" name="Εικόνα 16" descr="Εικόνα που περιέχει εξωτερικός χώρος/ύπαιθρος, ουρανός, έδαφος, γειτονιά&#10;&#10;Περιγραφή που δημιουργήθηκε αυτόματα">
            <a:extLst>
              <a:ext uri="{FF2B5EF4-FFF2-40B4-BE49-F238E27FC236}">
                <a16:creationId xmlns="" xmlns:a16="http://schemas.microsoft.com/office/drawing/2014/main" id="{58E3F93D-4F28-97DE-58B2-1B93E67575E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53246" y="1548957"/>
            <a:ext cx="7507583" cy="2706670"/>
          </a:xfrm>
          <a:prstGeom prst="rect">
            <a:avLst/>
          </a:prstGeom>
        </p:spPr>
      </p:pic>
      <p:pic>
        <p:nvPicPr>
          <p:cNvPr id="24" name="Εικόνα 23" descr="Εικόνα που περιέχει εξωτερικός χώρος/ύπαιθρος, κείμενο, ουρανός, δέντρο&#10;&#10;Περιγραφή που δημιουργήθηκε αυτόματα">
            <a:extLst>
              <a:ext uri="{FF2B5EF4-FFF2-40B4-BE49-F238E27FC236}">
                <a16:creationId xmlns="" xmlns:a16="http://schemas.microsoft.com/office/drawing/2014/main" id="{B6BC55FF-BDF4-BA3F-16CA-651ADFF74219}"/>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r="21832"/>
          <a:stretch/>
        </p:blipFill>
        <p:spPr>
          <a:xfrm>
            <a:off x="15191224" y="1613418"/>
            <a:ext cx="4976997" cy="2800563"/>
          </a:xfrm>
          <a:prstGeom prst="rect">
            <a:avLst/>
          </a:prstGeom>
        </p:spPr>
      </p:pic>
      <p:pic>
        <p:nvPicPr>
          <p:cNvPr id="28" name="Εικόνα 27" descr="Εικόνα που περιέχει κείμενο, παιχνίδι για PC, δέντρο, στιγμιότυπο οθόνης">
            <a:extLst>
              <a:ext uri="{FF2B5EF4-FFF2-40B4-BE49-F238E27FC236}">
                <a16:creationId xmlns="" xmlns:a16="http://schemas.microsoft.com/office/drawing/2014/main" id="{22C39238-2A13-9564-0E5D-8373B04F5E1E}"/>
              </a:ext>
            </a:extLst>
          </p:cNvPr>
          <p:cNvPicPr>
            <a:picLocks noChangeAspect="1"/>
          </p:cNvPicPr>
          <p:nvPr/>
        </p:nvPicPr>
        <p:blipFill rotWithShape="1">
          <a:blip r:embed="rId25">
            <a:extLst>
              <a:ext uri="{28A0092B-C50C-407E-A947-70E740481C1C}">
                <a14:useLocalDpi xmlns:a14="http://schemas.microsoft.com/office/drawing/2010/main" val="0"/>
              </a:ext>
            </a:extLst>
          </a:blip>
          <a:srcRect t="6454" r="36865" b="3657"/>
          <a:stretch/>
        </p:blipFill>
        <p:spPr>
          <a:xfrm>
            <a:off x="15151914" y="5041523"/>
            <a:ext cx="4976997" cy="3240222"/>
          </a:xfrm>
          <a:prstGeom prst="rect">
            <a:avLst/>
          </a:prstGeom>
        </p:spPr>
      </p:pic>
      <p:pic>
        <p:nvPicPr>
          <p:cNvPr id="130" name="Εικόνα 129" descr="Εικόνα που περιέχει κείμενο, εξωτερικός χώρος/ύπαιθρος, δέντρο, βουνό">
            <a:extLst>
              <a:ext uri="{FF2B5EF4-FFF2-40B4-BE49-F238E27FC236}">
                <a16:creationId xmlns="" xmlns:a16="http://schemas.microsoft.com/office/drawing/2014/main" id="{49364175-0DD4-DEF4-B97C-121401BE400B}"/>
              </a:ext>
            </a:extLst>
          </p:cNvPr>
          <p:cNvPicPr>
            <a:picLocks noChangeAspect="1"/>
          </p:cNvPicPr>
          <p:nvPr/>
        </p:nvPicPr>
        <p:blipFill rotWithShape="1">
          <a:blip r:embed="rId26">
            <a:extLst>
              <a:ext uri="{28A0092B-C50C-407E-A947-70E740481C1C}">
                <a14:useLocalDpi xmlns:a14="http://schemas.microsoft.com/office/drawing/2010/main" val="0"/>
              </a:ext>
            </a:extLst>
          </a:blip>
          <a:srcRect t="8552"/>
          <a:stretch/>
        </p:blipFill>
        <p:spPr>
          <a:xfrm>
            <a:off x="11946889" y="10679913"/>
            <a:ext cx="8182022" cy="3240222"/>
          </a:xfrm>
          <a:prstGeom prst="rect">
            <a:avLst/>
          </a:prstGeom>
        </p:spPr>
      </p:pic>
      <p:sp>
        <p:nvSpPr>
          <p:cNvPr id="131" name="TextBox 130">
            <a:extLst>
              <a:ext uri="{FF2B5EF4-FFF2-40B4-BE49-F238E27FC236}">
                <a16:creationId xmlns="" xmlns:a16="http://schemas.microsoft.com/office/drawing/2014/main" id="{0F28D0D7-740D-718D-846B-4CB4426DB44E}"/>
              </a:ext>
            </a:extLst>
          </p:cNvPr>
          <p:cNvSpPr txBox="1"/>
          <p:nvPr/>
        </p:nvSpPr>
        <p:spPr>
          <a:xfrm>
            <a:off x="12331456" y="10156693"/>
            <a:ext cx="751010" cy="523220"/>
          </a:xfrm>
          <a:prstGeom prst="rect">
            <a:avLst/>
          </a:prstGeom>
          <a:noFill/>
        </p:spPr>
        <p:txBody>
          <a:bodyPr wrap="square" rtlCol="0">
            <a:spAutoFit/>
          </a:bodyPr>
          <a:lstStyle/>
          <a:p>
            <a:r>
              <a:rPr lang="en-US" sz="2800" b="1" dirty="0">
                <a:solidFill>
                  <a:schemeClr val="tx1">
                    <a:lumMod val="95000"/>
                    <a:lumOff val="5000"/>
                  </a:schemeClr>
                </a:solidFill>
              </a:rPr>
              <a:t>9</a:t>
            </a:r>
            <a:endParaRPr lang="el-GR" sz="2800" b="1" dirty="0">
              <a:solidFill>
                <a:schemeClr val="tx1">
                  <a:lumMod val="95000"/>
                  <a:lumOff val="5000"/>
                </a:schemeClr>
              </a:solidFill>
            </a:endParaRPr>
          </a:p>
        </p:txBody>
      </p:sp>
      <p:sp>
        <p:nvSpPr>
          <p:cNvPr id="134" name="TextBox 133">
            <a:extLst>
              <a:ext uri="{FF2B5EF4-FFF2-40B4-BE49-F238E27FC236}">
                <a16:creationId xmlns="" xmlns:a16="http://schemas.microsoft.com/office/drawing/2014/main" id="{93992933-892F-2AED-4173-AD46F04C9002}"/>
              </a:ext>
            </a:extLst>
          </p:cNvPr>
          <p:cNvSpPr txBox="1"/>
          <p:nvPr/>
        </p:nvSpPr>
        <p:spPr>
          <a:xfrm>
            <a:off x="9971757" y="8658265"/>
            <a:ext cx="751010" cy="523220"/>
          </a:xfrm>
          <a:prstGeom prst="rect">
            <a:avLst/>
          </a:prstGeom>
          <a:noFill/>
        </p:spPr>
        <p:txBody>
          <a:bodyPr wrap="square" rtlCol="0">
            <a:spAutoFit/>
          </a:bodyPr>
          <a:lstStyle/>
          <a:p>
            <a:r>
              <a:rPr lang="en-US" sz="2800" b="1" dirty="0">
                <a:solidFill>
                  <a:schemeClr val="tx1">
                    <a:lumMod val="95000"/>
                    <a:lumOff val="5000"/>
                  </a:schemeClr>
                </a:solidFill>
              </a:rPr>
              <a:t>9</a:t>
            </a:r>
            <a:endParaRPr lang="el-GR" sz="2800" b="1" dirty="0">
              <a:solidFill>
                <a:schemeClr val="tx1">
                  <a:lumMod val="95000"/>
                  <a:lumOff val="5000"/>
                </a:schemeClr>
              </a:solidFill>
            </a:endParaRPr>
          </a:p>
        </p:txBody>
      </p:sp>
      <p:grpSp>
        <p:nvGrpSpPr>
          <p:cNvPr id="141" name="Ομάδα 140">
            <a:extLst>
              <a:ext uri="{FF2B5EF4-FFF2-40B4-BE49-F238E27FC236}">
                <a16:creationId xmlns="" xmlns:a16="http://schemas.microsoft.com/office/drawing/2014/main" id="{0DB01DB0-71F6-C147-D6B9-F75E5BD74D09}"/>
              </a:ext>
            </a:extLst>
          </p:cNvPr>
          <p:cNvGrpSpPr/>
          <p:nvPr/>
        </p:nvGrpSpPr>
        <p:grpSpPr>
          <a:xfrm>
            <a:off x="3257865" y="8057430"/>
            <a:ext cx="3514320" cy="173160"/>
            <a:chOff x="3257865" y="8057430"/>
            <a:chExt cx="3514320" cy="173160"/>
          </a:xfrm>
        </p:grpSpPr>
        <mc:AlternateContent xmlns:mc="http://schemas.openxmlformats.org/markup-compatibility/2006" xmlns:p14="http://schemas.microsoft.com/office/powerpoint/2010/main">
          <mc:Choice Requires="p14">
            <p:contentPart p14:bwMode="auto" r:id="rId27">
              <p14:nvContentPartPr>
                <p14:cNvPr id="135" name="Γραφή 134">
                  <a:extLst>
                    <a:ext uri="{FF2B5EF4-FFF2-40B4-BE49-F238E27FC236}">
                      <a16:creationId xmlns="" xmlns:a16="http://schemas.microsoft.com/office/drawing/2014/main" id="{DA3E9E10-1507-AF9E-C7DF-6C92BEB433A8}"/>
                    </a:ext>
                  </a:extLst>
                </p14:cNvPr>
                <p14:cNvContentPartPr/>
                <p14:nvPr/>
              </p14:nvContentPartPr>
              <p14:xfrm>
                <a:off x="3257865" y="8143830"/>
                <a:ext cx="360" cy="360"/>
              </p14:xfrm>
            </p:contentPart>
          </mc:Choice>
          <mc:Fallback xmlns="">
            <p:pic>
              <p:nvPicPr>
                <p:cNvPr id="135" name="Γραφή 134">
                  <a:extLst>
                    <a:ext uri="{FF2B5EF4-FFF2-40B4-BE49-F238E27FC236}">
                      <a16:creationId xmlns:a16="http://schemas.microsoft.com/office/drawing/2014/main" id="{DA3E9E10-1507-AF9E-C7DF-6C92BEB433A8}"/>
                    </a:ext>
                  </a:extLst>
                </p:cNvPr>
                <p:cNvPicPr/>
                <p:nvPr/>
              </p:nvPicPr>
              <p:blipFill>
                <a:blip r:embed="rId21"/>
                <a:stretch>
                  <a:fillRect/>
                </a:stretch>
              </p:blipFill>
              <p:spPr>
                <a:xfrm>
                  <a:off x="3221865" y="810783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36" name="Γραφή 135">
                  <a:extLst>
                    <a:ext uri="{FF2B5EF4-FFF2-40B4-BE49-F238E27FC236}">
                      <a16:creationId xmlns="" xmlns:a16="http://schemas.microsoft.com/office/drawing/2014/main" id="{8AA94F9B-51A4-6C2F-1F77-2B40A35DD08F}"/>
                    </a:ext>
                  </a:extLst>
                </p14:cNvPr>
                <p14:cNvContentPartPr/>
                <p14:nvPr/>
              </p14:nvContentPartPr>
              <p14:xfrm>
                <a:off x="6771825" y="8200350"/>
                <a:ext cx="360" cy="360"/>
              </p14:xfrm>
            </p:contentPart>
          </mc:Choice>
          <mc:Fallback xmlns="">
            <p:pic>
              <p:nvPicPr>
                <p:cNvPr id="136" name="Γραφή 135">
                  <a:extLst>
                    <a:ext uri="{FF2B5EF4-FFF2-40B4-BE49-F238E27FC236}">
                      <a16:creationId xmlns:a16="http://schemas.microsoft.com/office/drawing/2014/main" id="{8AA94F9B-51A4-6C2F-1F77-2B40A35DD08F}"/>
                    </a:ext>
                  </a:extLst>
                </p:cNvPr>
                <p:cNvPicPr/>
                <p:nvPr/>
              </p:nvPicPr>
              <p:blipFill>
                <a:blip r:embed="rId21"/>
                <a:stretch>
                  <a:fillRect/>
                </a:stretch>
              </p:blipFill>
              <p:spPr>
                <a:xfrm>
                  <a:off x="6736185" y="816471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37" name="Γραφή 136">
                  <a:extLst>
                    <a:ext uri="{FF2B5EF4-FFF2-40B4-BE49-F238E27FC236}">
                      <a16:creationId xmlns="" xmlns:a16="http://schemas.microsoft.com/office/drawing/2014/main" id="{91E8E4C3-C61C-3793-F0C8-76086EF01BA8}"/>
                    </a:ext>
                  </a:extLst>
                </p14:cNvPr>
                <p14:cNvContentPartPr/>
                <p14:nvPr/>
              </p14:nvContentPartPr>
              <p14:xfrm>
                <a:off x="3319425" y="8057430"/>
                <a:ext cx="3395880" cy="173160"/>
              </p14:xfrm>
            </p:contentPart>
          </mc:Choice>
          <mc:Fallback xmlns="">
            <p:pic>
              <p:nvPicPr>
                <p:cNvPr id="137" name="Γραφή 136">
                  <a:extLst>
                    <a:ext uri="{FF2B5EF4-FFF2-40B4-BE49-F238E27FC236}">
                      <a16:creationId xmlns:a16="http://schemas.microsoft.com/office/drawing/2014/main" id="{91E8E4C3-C61C-3793-F0C8-76086EF01BA8}"/>
                    </a:ext>
                  </a:extLst>
                </p:cNvPr>
                <p:cNvPicPr/>
                <p:nvPr/>
              </p:nvPicPr>
              <p:blipFill>
                <a:blip r:embed="rId30"/>
                <a:stretch>
                  <a:fillRect/>
                </a:stretch>
              </p:blipFill>
              <p:spPr>
                <a:xfrm>
                  <a:off x="3283785" y="8021430"/>
                  <a:ext cx="3467520" cy="244800"/>
                </a:xfrm>
                <a:prstGeom prst="rect">
                  <a:avLst/>
                </a:prstGeom>
              </p:spPr>
            </p:pic>
          </mc:Fallback>
        </mc:AlternateContent>
      </p:grpSp>
    </p:spTree>
    <p:extLst>
      <p:ext uri="{BB962C8B-B14F-4D97-AF65-F5344CB8AC3E}">
        <p14:creationId xmlns:p14="http://schemas.microsoft.com/office/powerpoint/2010/main" val="1107841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Εικόνα που περιέχει κείμενο, στιγμιότυπο οθόνης, γραμματοσειρά, αριθμός">
            <a:extLst>
              <a:ext uri="{FF2B5EF4-FFF2-40B4-BE49-F238E27FC236}">
                <a16:creationId xmlns="" xmlns:a16="http://schemas.microsoft.com/office/drawing/2014/main" id="{247A3F11-2D15-6D8A-0F03-4C7F5A88B448}"/>
              </a:ext>
            </a:extLst>
          </p:cNvPr>
          <p:cNvPicPr>
            <a:picLocks noChangeAspect="1"/>
          </p:cNvPicPr>
          <p:nvPr/>
        </p:nvPicPr>
        <p:blipFill rotWithShape="1">
          <a:blip r:embed="rId3">
            <a:extLst>
              <a:ext uri="{28A0092B-C50C-407E-A947-70E740481C1C}">
                <a14:useLocalDpi xmlns:a14="http://schemas.microsoft.com/office/drawing/2010/main" val="0"/>
              </a:ext>
            </a:extLst>
          </a:blip>
          <a:srcRect l="2545" t="28641" r="51652" b="9669"/>
          <a:stretch/>
        </p:blipFill>
        <p:spPr>
          <a:xfrm>
            <a:off x="2355850" y="904142"/>
            <a:ext cx="6340475" cy="6790592"/>
          </a:xfrm>
          <a:prstGeom prst="rect">
            <a:avLst/>
          </a:prstGeom>
        </p:spPr>
      </p:pic>
      <p:pic>
        <p:nvPicPr>
          <p:cNvPr id="5" name="Εικόνα 4" descr="Εικόνα που περιέχει κείμενο, στιγμιότυπο οθόνης, γραμματοσειρά, αριθμός">
            <a:extLst>
              <a:ext uri="{FF2B5EF4-FFF2-40B4-BE49-F238E27FC236}">
                <a16:creationId xmlns="" xmlns:a16="http://schemas.microsoft.com/office/drawing/2014/main" id="{7472151F-E69C-25C1-9236-6EA71BDE6462}"/>
              </a:ext>
            </a:extLst>
          </p:cNvPr>
          <p:cNvPicPr>
            <a:picLocks noChangeAspect="1"/>
          </p:cNvPicPr>
          <p:nvPr/>
        </p:nvPicPr>
        <p:blipFill rotWithShape="1">
          <a:blip r:embed="rId3">
            <a:extLst>
              <a:ext uri="{28A0092B-C50C-407E-A947-70E740481C1C}">
                <a14:useLocalDpi xmlns:a14="http://schemas.microsoft.com/office/drawing/2010/main" val="0"/>
              </a:ext>
            </a:extLst>
          </a:blip>
          <a:srcRect l="51009" t="22766" r="3303" b="9669"/>
          <a:stretch/>
        </p:blipFill>
        <p:spPr>
          <a:xfrm>
            <a:off x="2355851" y="7694734"/>
            <a:ext cx="6324600" cy="7437316"/>
          </a:xfrm>
          <a:prstGeom prst="rect">
            <a:avLst/>
          </a:prstGeom>
        </p:spPr>
      </p:pic>
      <p:sp>
        <p:nvSpPr>
          <p:cNvPr id="7" name="Ορθογώνιο 6">
            <a:extLst>
              <a:ext uri="{FF2B5EF4-FFF2-40B4-BE49-F238E27FC236}">
                <a16:creationId xmlns="" xmlns:a16="http://schemas.microsoft.com/office/drawing/2014/main" id="{D9C38903-41A5-2AB1-827D-F59BCA869DAD}"/>
              </a:ext>
            </a:extLst>
          </p:cNvPr>
          <p:cNvSpPr/>
          <p:nvPr/>
        </p:nvSpPr>
        <p:spPr>
          <a:xfrm>
            <a:off x="2334259" y="-28575"/>
            <a:ext cx="4664077" cy="1317625"/>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6">
            <a:extLst>
              <a:ext uri="{FF2B5EF4-FFF2-40B4-BE49-F238E27FC236}">
                <a16:creationId xmlns="" xmlns:a16="http://schemas.microsoft.com/office/drawing/2014/main" id="{E801176B-38D0-181B-0FA4-811A401EF6E8}"/>
              </a:ext>
            </a:extLst>
          </p:cNvPr>
          <p:cNvSpPr>
            <a:spLocks noChangeArrowheads="1"/>
          </p:cNvSpPr>
          <p:nvPr/>
        </p:nvSpPr>
        <p:spPr bwMode="auto">
          <a:xfrm>
            <a:off x="9591468" y="8301575"/>
            <a:ext cx="7659789"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800" b="0" i="0" u="none" strike="noStrike" cap="none" normalizeH="0" baseline="0" dirty="0">
                <a:ln>
                  <a:noFill/>
                </a:ln>
                <a:solidFill>
                  <a:schemeClr val="accent3">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Πολιτιστική και περιβαλλοντική κληρονομιά</a:t>
            </a:r>
            <a:endParaRPr kumimoji="0" lang="en-US" altLang="el-GR" sz="2800" b="0" i="0" u="none" strike="noStrike" cap="none" normalizeH="0" baseline="0" dirty="0">
              <a:ln>
                <a:noFill/>
              </a:ln>
              <a:solidFill>
                <a:schemeClr val="accent3">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2800" b="0" i="0" u="none" strike="noStrike" cap="none" normalizeH="0" baseline="0" dirty="0">
              <a:ln>
                <a:noFill/>
              </a:ln>
              <a:solidFill>
                <a:schemeClr val="accent3">
                  <a:lumMod val="60000"/>
                  <a:lumOff val="4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800" b="0" i="0" u="none" strike="noStrike" cap="none" normalizeH="0" baseline="0" dirty="0">
                <a:ln>
                  <a:noFill/>
                </a:ln>
                <a:solidFill>
                  <a:schemeClr val="accent3">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Αειφόρος τουριστική ανάπτυξη και κληρονομιά</a:t>
            </a:r>
            <a:endParaRPr kumimoji="0" lang="en-US" altLang="el-GR" sz="2800" b="0" i="0" u="none" strike="noStrike" cap="none" normalizeH="0" baseline="0" dirty="0">
              <a:ln>
                <a:noFill/>
              </a:ln>
              <a:solidFill>
                <a:schemeClr val="accent3">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2800" b="0" i="0" u="none" strike="noStrike" cap="none" normalizeH="0" baseline="0" dirty="0">
              <a:ln>
                <a:noFill/>
              </a:ln>
              <a:solidFill>
                <a:schemeClr val="accent3">
                  <a:lumMod val="60000"/>
                  <a:lumOff val="4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800" b="0" i="0" u="none" strike="noStrike" cap="none" normalizeH="0" baseline="0" dirty="0">
                <a:ln>
                  <a:noFill/>
                </a:ln>
                <a:solidFill>
                  <a:schemeClr val="accent3">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Πράσινη και κυκλική οικονομία.</a:t>
            </a:r>
            <a:endParaRPr kumimoji="0" lang="en-US" altLang="el-GR" sz="2800" b="0" i="0" u="none" strike="noStrike" cap="none" normalizeH="0" baseline="0" dirty="0">
              <a:ln>
                <a:noFill/>
              </a:ln>
              <a:solidFill>
                <a:schemeClr val="accent3">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2800" b="0" i="0" u="none" strike="noStrike" cap="none" normalizeH="0" baseline="0" dirty="0">
              <a:ln>
                <a:noFill/>
              </a:ln>
              <a:solidFill>
                <a:schemeClr val="accent3">
                  <a:lumMod val="60000"/>
                  <a:lumOff val="4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800" b="0" i="0" u="none" strike="noStrike" cap="none" normalizeH="0" baseline="0" dirty="0">
                <a:ln>
                  <a:noFill/>
                </a:ln>
                <a:solidFill>
                  <a:schemeClr val="accent3">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Καινοτόμος πράσινη δια-επιχειρηματικότητα.</a:t>
            </a:r>
            <a:endParaRPr kumimoji="0" lang="en-US" altLang="el-GR" sz="2800" b="0" i="0" u="none" strike="noStrike" cap="none" normalizeH="0" baseline="0" dirty="0">
              <a:ln>
                <a:noFill/>
              </a:ln>
              <a:solidFill>
                <a:schemeClr val="accent3">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2800" b="0" i="0" u="none" strike="noStrike" cap="none" normalizeH="0" baseline="0" dirty="0">
              <a:ln>
                <a:noFill/>
              </a:ln>
              <a:solidFill>
                <a:schemeClr val="accent3">
                  <a:lumMod val="60000"/>
                  <a:lumOff val="4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800" b="0" i="0" u="none" strike="noStrike" cap="none" normalizeH="0" baseline="0" dirty="0">
                <a:ln>
                  <a:noFill/>
                </a:ln>
                <a:solidFill>
                  <a:schemeClr val="accent3">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Οικολογική ευαισθητοποίηση και εκπαίδευση.</a:t>
            </a:r>
            <a:endParaRPr kumimoji="0" lang="en-US" altLang="el-GR" sz="2800" b="0" i="0" u="none" strike="noStrike" cap="none" normalizeH="0" baseline="0" dirty="0">
              <a:ln>
                <a:noFill/>
              </a:ln>
              <a:solidFill>
                <a:schemeClr val="accent3">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2800" b="0" i="0" u="none" strike="noStrike" cap="none" normalizeH="0" baseline="0" dirty="0">
              <a:ln>
                <a:noFill/>
              </a:ln>
              <a:solidFill>
                <a:schemeClr val="accent3">
                  <a:lumMod val="60000"/>
                  <a:lumOff val="4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800" b="0" i="0" u="none" strike="noStrike" cap="none" normalizeH="0" baseline="0" dirty="0">
                <a:ln>
                  <a:noFill/>
                </a:ln>
                <a:solidFill>
                  <a:schemeClr val="accent3">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Ψηφιακή καινοτομία στην πολιτιστική κληρονομιά </a:t>
            </a:r>
            <a:endParaRPr kumimoji="0" lang="en-US" altLang="el-GR" sz="2800" b="0" i="0" u="none" strike="noStrike" cap="none" normalizeH="0" baseline="0" dirty="0">
              <a:ln>
                <a:noFill/>
              </a:ln>
              <a:solidFill>
                <a:schemeClr val="accent3">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800" b="0" i="0" u="none" strike="noStrike" cap="none" normalizeH="0" baseline="0" dirty="0">
                <a:ln>
                  <a:noFill/>
                </a:ln>
                <a:solidFill>
                  <a:schemeClr val="accent3">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και τη διατήρηση του περιβάλλοντος. </a:t>
            </a:r>
            <a:endParaRPr kumimoji="0" lang="el-GR" altLang="el-GR" sz="2800" b="0" i="0" u="none" strike="noStrike" cap="none" normalizeH="0" baseline="0" dirty="0">
              <a:ln>
                <a:noFill/>
              </a:ln>
              <a:solidFill>
                <a:schemeClr val="accent3">
                  <a:lumMod val="60000"/>
                  <a:lumOff val="40000"/>
                </a:schemeClr>
              </a:solidFill>
              <a:effectLst/>
              <a:latin typeface="Arial" panose="020B0604020202020204" pitchFamily="34" charset="0"/>
            </a:endParaRPr>
          </a:p>
        </p:txBody>
      </p:sp>
      <p:sp>
        <p:nvSpPr>
          <p:cNvPr id="11" name="Rectangle 9">
            <a:extLst>
              <a:ext uri="{FF2B5EF4-FFF2-40B4-BE49-F238E27FC236}">
                <a16:creationId xmlns="" xmlns:a16="http://schemas.microsoft.com/office/drawing/2014/main" id="{24F1CC6F-2EC2-E069-46E3-8844A9280F4D}"/>
              </a:ext>
            </a:extLst>
          </p:cNvPr>
          <p:cNvSpPr>
            <a:spLocks noChangeArrowheads="1"/>
          </p:cNvSpPr>
          <p:nvPr/>
        </p:nvSpPr>
        <p:spPr bwMode="auto">
          <a:xfrm>
            <a:off x="9591468" y="13982420"/>
            <a:ext cx="104482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800" b="0" i="0" u="none" strike="noStrike" cap="none" normalizeH="0" baseline="0" dirty="0">
                <a:ln>
                  <a:noFill/>
                </a:ln>
                <a:solidFill>
                  <a:schemeClr val="accent3">
                    <a:lumMod val="60000"/>
                    <a:lumOff val="40000"/>
                  </a:schemeClr>
                </a:solidFill>
                <a:effectLst/>
                <a:ea typeface="Calibri" panose="020F0502020204030204" pitchFamily="34" charset="0"/>
              </a:rPr>
              <a:t>Διαχείριση ανακύκλωση και δημιουργική αξιοποίηση των αποβλήτων</a:t>
            </a:r>
            <a:r>
              <a:rPr kumimoji="0" lang="en-US" altLang="el-GR" sz="2800" b="0" i="0" u="none" strike="noStrike" cap="none" normalizeH="0" baseline="0" dirty="0">
                <a:ln>
                  <a:noFill/>
                </a:ln>
                <a:solidFill>
                  <a:schemeClr val="accent3">
                    <a:lumMod val="60000"/>
                    <a:lumOff val="40000"/>
                  </a:schemeClr>
                </a:solidFill>
                <a:effectLst/>
                <a:ea typeface="Calibri" panose="020F0502020204030204" pitchFamily="34" charset="0"/>
              </a:rPr>
              <a:t>.</a:t>
            </a:r>
            <a:r>
              <a:rPr kumimoji="0" lang="el-GR" altLang="el-GR" sz="2800" b="0" i="0" u="none" strike="noStrike" cap="none" normalizeH="0" baseline="0" dirty="0">
                <a:ln>
                  <a:noFill/>
                </a:ln>
                <a:solidFill>
                  <a:schemeClr val="accent3">
                    <a:lumMod val="60000"/>
                    <a:lumOff val="40000"/>
                  </a:schemeClr>
                </a:solidFill>
                <a:effectLst/>
              </a:rPr>
              <a:t> </a:t>
            </a:r>
          </a:p>
        </p:txBody>
      </p:sp>
      <p:pic>
        <p:nvPicPr>
          <p:cNvPr id="13" name="Εικόνα 12" descr="Εικόνα που περιέχει κείμενο, στιγμιότυπο οθόνης, γραμματοσειρά, σχεδίαση&#10;&#10;Περιγραφή που δημιουργήθηκε αυτόματα">
            <a:extLst>
              <a:ext uri="{FF2B5EF4-FFF2-40B4-BE49-F238E27FC236}">
                <a16:creationId xmlns="" xmlns:a16="http://schemas.microsoft.com/office/drawing/2014/main" id="{B5D5303A-2E18-E985-FAD2-6FC084EF7A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75455" y="814739"/>
            <a:ext cx="4711317" cy="7068970"/>
          </a:xfrm>
          <a:prstGeom prst="rect">
            <a:avLst/>
          </a:prstGeom>
        </p:spPr>
      </p:pic>
      <p:pic>
        <p:nvPicPr>
          <p:cNvPr id="19" name="Εικόνα 18" descr="Εικόνα που περιέχει κείμενο, κύκλος, compact disc&#10;&#10;Περιγραφή που δημιουργήθηκε αυτόματα">
            <a:extLst>
              <a:ext uri="{FF2B5EF4-FFF2-40B4-BE49-F238E27FC236}">
                <a16:creationId xmlns="" xmlns:a16="http://schemas.microsoft.com/office/drawing/2014/main" id="{61C38AFD-1E69-A4F3-EE4D-D807A31CB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9203" y="904142"/>
            <a:ext cx="2857500" cy="2638425"/>
          </a:xfrm>
          <a:prstGeom prst="rect">
            <a:avLst/>
          </a:prstGeom>
        </p:spPr>
      </p:pic>
      <p:sp>
        <p:nvSpPr>
          <p:cNvPr id="21" name="Ορθογώνιο 20">
            <a:extLst>
              <a:ext uri="{FF2B5EF4-FFF2-40B4-BE49-F238E27FC236}">
                <a16:creationId xmlns="" xmlns:a16="http://schemas.microsoft.com/office/drawing/2014/main" id="{651CDB8D-7C03-CE32-B712-0DDD7FED621F}"/>
              </a:ext>
            </a:extLst>
          </p:cNvPr>
          <p:cNvSpPr/>
          <p:nvPr/>
        </p:nvSpPr>
        <p:spPr>
          <a:xfrm>
            <a:off x="15951707" y="-83584"/>
            <a:ext cx="958343" cy="1317625"/>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133238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Εικόνα 16" descr="Εικόνα που περιέχει κείμενο, βιβλίο, κύκλος&#10;&#10;Περιγραφή που δημιουργήθηκε αυτόματα">
            <a:extLst>
              <a:ext uri="{FF2B5EF4-FFF2-40B4-BE49-F238E27FC236}">
                <a16:creationId xmlns="" xmlns:a16="http://schemas.microsoft.com/office/drawing/2014/main" id="{16785E79-0822-7FC6-53A2-7F21E5AB2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947" y="1268412"/>
            <a:ext cx="16340205" cy="12595225"/>
          </a:xfrm>
          <a:prstGeom prst="rect">
            <a:avLst/>
          </a:prstGeom>
        </p:spPr>
      </p:pic>
    </p:spTree>
    <p:extLst>
      <p:ext uri="{BB962C8B-B14F-4D97-AF65-F5344CB8AC3E}">
        <p14:creationId xmlns:p14="http://schemas.microsoft.com/office/powerpoint/2010/main" val="4027938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 xmlns:a16="http://schemas.microsoft.com/office/drawing/2014/main" id="{FFA7430B-B366-3736-EF3B-F05C5EFCEEEC}"/>
              </a:ext>
            </a:extLst>
          </p:cNvPr>
          <p:cNvSpPr/>
          <p:nvPr/>
        </p:nvSpPr>
        <p:spPr>
          <a:xfrm>
            <a:off x="11355532" y="0"/>
            <a:ext cx="8780615" cy="15132050"/>
          </a:xfrm>
          <a:prstGeom prst="rect">
            <a:avLst/>
          </a:prstGeom>
          <a:solidFill>
            <a:schemeClr val="accent3">
              <a:lumMod val="75000"/>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 name="TextBox 6">
            <a:extLst>
              <a:ext uri="{FF2B5EF4-FFF2-40B4-BE49-F238E27FC236}">
                <a16:creationId xmlns="" xmlns:a16="http://schemas.microsoft.com/office/drawing/2014/main" id="{9066A1E5-256B-E593-BD5F-4B76F5A89892}"/>
              </a:ext>
            </a:extLst>
          </p:cNvPr>
          <p:cNvSpPr txBox="1"/>
          <p:nvPr/>
        </p:nvSpPr>
        <p:spPr>
          <a:xfrm>
            <a:off x="11344102" y="1290115"/>
            <a:ext cx="8080548" cy="14281474"/>
          </a:xfrm>
          <a:prstGeom prst="rect">
            <a:avLst/>
          </a:prstGeom>
          <a:noFill/>
        </p:spPr>
        <p:txBody>
          <a:bodyPr wrap="square" rtlCol="0">
            <a:spAutoFit/>
          </a:bodyPr>
          <a:lstStyle/>
          <a:p>
            <a:pPr>
              <a:lnSpc>
                <a:spcPct val="107000"/>
              </a:lnSpc>
              <a:spcAft>
                <a:spcPts val="800"/>
              </a:spcAft>
            </a:pPr>
            <a:r>
              <a:rPr lang="el-GR" sz="2400" i="1" kern="100" dirty="0">
                <a:solidFill>
                  <a:schemeClr val="accent3">
                    <a:lumMod val="20000"/>
                    <a:lumOff val="80000"/>
                  </a:schemeClr>
                </a:solidFill>
                <a:effectLst/>
                <a:latin typeface="Calibri" panose="020F0502020204030204" pitchFamily="34" charset="0"/>
                <a:ea typeface="Times New Roman" panose="02020603050405020304" pitchFamily="18" charset="0"/>
                <a:cs typeface="Calibri" panose="020F0502020204030204" pitchFamily="34" charset="0"/>
              </a:rPr>
              <a:t>“</a:t>
            </a:r>
            <a:r>
              <a:rPr lang="el-GR" sz="2500" b="1" i="1" kern="100" dirty="0">
                <a:solidFill>
                  <a:schemeClr val="accent3">
                    <a:lumMod val="20000"/>
                    <a:lumOff val="80000"/>
                  </a:schemeClr>
                </a:solidFill>
                <a:effectLst/>
                <a:latin typeface="Calibri" panose="020F0502020204030204" pitchFamily="34" charset="0"/>
                <a:ea typeface="Times New Roman" panose="02020603050405020304" pitchFamily="18" charset="0"/>
                <a:cs typeface="Calibri" panose="020F0502020204030204" pitchFamily="34" charset="0"/>
              </a:rPr>
              <a:t>Μια νέα τουριστική εμπειρία με στόχο την βιωματική σχέση με τη φύση την πολιτιστική κληρονομιά και την ευεξία, συνδυαζόμενη με μια οικολογική προσέγγιση της φιλοξενίας </a:t>
            </a:r>
            <a:r>
              <a:rPr lang="el-GR" sz="2400" i="1" kern="100" dirty="0">
                <a:solidFill>
                  <a:schemeClr val="accent3">
                    <a:lumMod val="20000"/>
                    <a:lumOff val="80000"/>
                  </a:schemeClr>
                </a:solidFill>
                <a:effectLst/>
                <a:latin typeface="Calibri" panose="020F0502020204030204" pitchFamily="34" charset="0"/>
                <a:ea typeface="Times New Roman" panose="02020603050405020304" pitchFamily="18" charset="0"/>
                <a:cs typeface="Calibri" panose="020F0502020204030204" pitchFamily="34" charset="0"/>
              </a:rPr>
              <a:t>αναμένεται τα επόμενα χρόνια να ξεπεράσει όλες τις άλλες κατηγορίες πολυτελών δαπανών των εύπορων ομάδων πληθυσμού σε όλο τον κόσμο, καθώς όλο και  περισσότεροι άνθρωποι αποζητούν πραγματικές μεταμορφωτικές εμπειρίες που επιτρέπουν την πνευματική και σωματική ισορροπία για τη διαχείριση του άγχους τους. Αυτά τα ταξίδια μετασχηματισμού φαίνεται να είναι ο κορυφαίος ταξιδιωτικός στόχος της επόμενης δεκαετίας, εφόσον αυτά συνδέονται άμεσα  με την πνευματική χαλάρωση και την ψηφιακή αποτοξίνωση.</a:t>
            </a:r>
            <a:r>
              <a:rPr lang="el-GR" sz="2400" kern="100" dirty="0">
                <a:solidFill>
                  <a:schemeClr val="accent3">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rPr>
              <a:t>”                                                     όπως υποστηρίζει ο </a:t>
            </a:r>
            <a:r>
              <a:rPr lang="el-GR" sz="2400" i="1" kern="100" dirty="0">
                <a:solidFill>
                  <a:schemeClr val="accent3">
                    <a:lumMod val="20000"/>
                    <a:lumOff val="80000"/>
                  </a:schemeClr>
                </a:solidFill>
                <a:effectLst/>
                <a:latin typeface="Calibri" panose="020F0502020204030204" pitchFamily="34" charset="0"/>
                <a:ea typeface="Times New Roman" panose="02020603050405020304" pitchFamily="18" charset="0"/>
                <a:cs typeface="Calibri" panose="020F0502020204030204" pitchFamily="34" charset="0"/>
              </a:rPr>
              <a:t>Κωνσταντίνος </a:t>
            </a:r>
            <a:r>
              <a:rPr lang="el-GR" sz="2400" i="1" kern="100" dirty="0" err="1">
                <a:solidFill>
                  <a:schemeClr val="accent3">
                    <a:lumMod val="20000"/>
                    <a:lumOff val="80000"/>
                  </a:schemeClr>
                </a:solidFill>
                <a:effectLst/>
                <a:latin typeface="Calibri" panose="020F0502020204030204" pitchFamily="34" charset="0"/>
                <a:ea typeface="Times New Roman" panose="02020603050405020304" pitchFamily="18" charset="0"/>
                <a:cs typeface="Calibri" panose="020F0502020204030204" pitchFamily="34" charset="0"/>
              </a:rPr>
              <a:t>Κουσκούκης</a:t>
            </a:r>
            <a:r>
              <a:rPr lang="el-GR" sz="2400" i="1" kern="100" dirty="0">
                <a:solidFill>
                  <a:schemeClr val="accent3">
                    <a:lumMod val="20000"/>
                    <a:lumOff val="80000"/>
                  </a:schemeClr>
                </a:solidFill>
                <a:effectLst/>
                <a:latin typeface="Calibri" panose="020F0502020204030204" pitchFamily="34" charset="0"/>
                <a:ea typeface="Times New Roman" panose="02020603050405020304" pitchFamily="18" charset="0"/>
                <a:cs typeface="Calibri" panose="020F0502020204030204" pitchFamily="34" charset="0"/>
              </a:rPr>
              <a:t>,                                                                                    Ιατρός και Πρόεδρος του Ελληνικού Συνδέσμου Τουρισμού Υγείας  </a:t>
            </a:r>
            <a:endParaRPr lang="en-US" sz="2400" i="1" kern="100" dirty="0">
              <a:solidFill>
                <a:schemeClr val="accent3">
                  <a:lumMod val="20000"/>
                  <a:lumOff val="8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l-GR" sz="2400" i="1" kern="100" dirty="0">
                <a:solidFill>
                  <a:schemeClr val="accent3">
                    <a:lumMod val="20000"/>
                    <a:lumOff val="80000"/>
                  </a:schemeClr>
                </a:solidFill>
                <a:effectLst/>
                <a:latin typeface="Calibri" panose="020F0502020204030204" pitchFamily="34" charset="0"/>
                <a:ea typeface="Times New Roman" panose="02020603050405020304" pitchFamily="18" charset="0"/>
                <a:cs typeface="Calibri" panose="020F0502020204030204" pitchFamily="34" charset="0"/>
              </a:rPr>
              <a:t>             </a:t>
            </a:r>
            <a:endParaRPr lang="el-GR" sz="2400" kern="100" dirty="0">
              <a:solidFill>
                <a:schemeClr val="accent3">
                  <a:lumMod val="20000"/>
                  <a:lumOff val="80000"/>
                </a:schemeClr>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l-GR" sz="2400" kern="100" dirty="0">
                <a:solidFill>
                  <a:schemeClr val="accent3">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rPr>
              <a:t>Η αυξανόμενη τάση για </a:t>
            </a:r>
            <a:r>
              <a:rPr lang="el-GR" sz="2400" i="1" kern="100" dirty="0">
                <a:solidFill>
                  <a:schemeClr val="accent3">
                    <a:lumMod val="20000"/>
                    <a:lumOff val="80000"/>
                  </a:schemeClr>
                </a:solidFill>
                <a:effectLst/>
                <a:latin typeface="Calibri" panose="020F0502020204030204" pitchFamily="34" charset="0"/>
                <a:ea typeface="Times New Roman" panose="02020603050405020304" pitchFamily="18" charset="0"/>
                <a:cs typeface="Calibri" panose="020F0502020204030204" pitchFamily="34" charset="0"/>
              </a:rPr>
              <a:t>ταξίδια ευεξίας και μετασχηματισμού            φαίνεται να είναι ο κορυφαίος ταξιδιωτικός στόχος                                          της επόμενης δεκαετίας,                                                                                   εφόσον αυτά συνδέονται άμεσα  με την πνευματική χαλάρωση                      και την ψηφιακή αποτοξίνωση.</a:t>
            </a:r>
            <a:r>
              <a:rPr lang="el-GR" sz="2400" kern="100" dirty="0">
                <a:solidFill>
                  <a:schemeClr val="accent3">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US" sz="2400" kern="100" dirty="0">
              <a:solidFill>
                <a:schemeClr val="accent3">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l-GR" sz="2400" kern="100" dirty="0">
                <a:solidFill>
                  <a:schemeClr val="accent3">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rPr>
              <a:t> </a:t>
            </a:r>
            <a:r>
              <a:rPr lang="el-GR" sz="2500" b="1" kern="100" dirty="0">
                <a:solidFill>
                  <a:schemeClr val="accent3">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rPr>
              <a:t>Η ανάγκη της βιωματικής επαφής  με το φυσικό περιβάλλον,</a:t>
            </a:r>
            <a:r>
              <a:rPr lang="el-GR" sz="2400" kern="100" dirty="0">
                <a:solidFill>
                  <a:schemeClr val="accent3">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rPr>
              <a:t> τη θάλασσα, τον αέρα, τον ήλιο, την χλωρίδα και την πανίδα ενός τόπου μέσω φυσιολατρικών δραστηριοτήτων και της φυγής από το αγχωτικό περιβάλλον σε οικολογικές καμπίνες/μονάδες φιλοξενίας </a:t>
            </a:r>
            <a:r>
              <a:rPr lang="el-GR" sz="2400" b="1" kern="100" dirty="0">
                <a:solidFill>
                  <a:schemeClr val="accent3">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rPr>
              <a:t>έχοντας ταυτόχρονα τη δυνατότητα συμμετοχής σε πολιτιστικές εκπαιδευτικές εκδηλώσεις και δράσεις,                                                                                                αλλά και η δυνατότητα  εξ αποστάσεως εργασίας σε ειδικά διαμορφωμένες υποδομές ,             </a:t>
            </a:r>
            <a:r>
              <a:rPr lang="el-GR" sz="2400" kern="100" dirty="0">
                <a:solidFill>
                  <a:schemeClr val="accent3">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rPr>
              <a:t>                                                        αποτελεί και θα αποτελέσει εμφατικότερα στο μέλλον ζητούμενο πολλών εύπορων αλλά και δημιουργικών ομάδων από την Ευρώπη και τον κόσμο.</a:t>
            </a:r>
            <a:endParaRPr lang="el-GR" sz="2400" kern="100" dirty="0">
              <a:solidFill>
                <a:schemeClr val="accent3">
                  <a:lumMod val="20000"/>
                  <a:lumOff val="80000"/>
                </a:schemeClr>
              </a:solidFill>
              <a:effectLst/>
              <a:latin typeface="Calibri" panose="020F0502020204030204" pitchFamily="34" charset="0"/>
              <a:ea typeface="Calibri" panose="020F0502020204030204" pitchFamily="34" charset="0"/>
              <a:cs typeface="Arial" panose="020B0604020202020204" pitchFamily="34" charset="0"/>
            </a:endParaRPr>
          </a:p>
          <a:p>
            <a:endParaRPr lang="el-GR" dirty="0"/>
          </a:p>
        </p:txBody>
      </p:sp>
      <p:pic>
        <p:nvPicPr>
          <p:cNvPr id="3" name="Picture 6" descr="C:\Users\user\Desktop\ελαφόνησος Toja 2021\6.φωτογραφικό υλικό παρεμβάσεων\υλικό πινακίδας συστατικών επεμβάσεων\4679d4245346b09e60d18a7b516465ea.jpg">
            <a:extLst>
              <a:ext uri="{FF2B5EF4-FFF2-40B4-BE49-F238E27FC236}">
                <a16:creationId xmlns="" xmlns:a16="http://schemas.microsoft.com/office/drawing/2014/main" id="{15B35145-3C61-2112-6092-0DD9271FCE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7084" y="552947"/>
            <a:ext cx="4105473" cy="51502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C:\Users\user\Desktop\ελαφόνησος Toja 2021\6.φωτογραφικό υλικό παρεμβάσεων\υλικό πινακίδας συστατικών επεμβάσεων\c650d60d56c3e46c4db03dacf538ac36.jpg">
            <a:extLst>
              <a:ext uri="{FF2B5EF4-FFF2-40B4-BE49-F238E27FC236}">
                <a16:creationId xmlns="" xmlns:a16="http://schemas.microsoft.com/office/drawing/2014/main" id="{075A8106-4D1B-A9BD-DA8C-628B378DE2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9331" y="2621249"/>
            <a:ext cx="3043274" cy="4435045"/>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descr="Εικόνα που περιέχει κείμενο, εξωτερικός χώρος/ύπαιθρος, νερό, πισίνα κολύμβησης&#10;&#10;Περιγραφή που δημιουργήθηκε αυτόματα">
            <a:extLst>
              <a:ext uri="{FF2B5EF4-FFF2-40B4-BE49-F238E27FC236}">
                <a16:creationId xmlns="" xmlns:a16="http://schemas.microsoft.com/office/drawing/2014/main" id="{7B0A9A0C-EFAB-BF1D-A8DF-4E7920A5A508}"/>
              </a:ext>
            </a:extLst>
          </p:cNvPr>
          <p:cNvPicPr>
            <a:picLocks noChangeAspect="1"/>
          </p:cNvPicPr>
          <p:nvPr/>
        </p:nvPicPr>
        <p:blipFill rotWithShape="1">
          <a:blip r:embed="rId5">
            <a:extLst>
              <a:ext uri="{28A0092B-C50C-407E-A947-70E740481C1C}">
                <a14:useLocalDpi xmlns:a14="http://schemas.microsoft.com/office/drawing/2010/main" val="0"/>
              </a:ext>
            </a:extLst>
          </a:blip>
          <a:srcRect t="10219" r="2507" b="18139"/>
          <a:stretch/>
        </p:blipFill>
        <p:spPr>
          <a:xfrm>
            <a:off x="1493243" y="6651625"/>
            <a:ext cx="5740339" cy="2362200"/>
          </a:xfrm>
          <a:prstGeom prst="rect">
            <a:avLst/>
          </a:prstGeom>
        </p:spPr>
      </p:pic>
      <p:pic>
        <p:nvPicPr>
          <p:cNvPr id="6" name="Εικόνα 5" descr="Εικόνα που περιέχει δέντρο, εξωτερικός χώρος/ύπαιθρος, ρουχισμός, άτομο&#10;&#10;Περιγραφή που δημιουργήθηκε αυτόματα">
            <a:extLst>
              <a:ext uri="{FF2B5EF4-FFF2-40B4-BE49-F238E27FC236}">
                <a16:creationId xmlns="" xmlns:a16="http://schemas.microsoft.com/office/drawing/2014/main" id="{6CE49650-5053-7504-A5B7-004DFF19F8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2293" y="9446037"/>
            <a:ext cx="8096250" cy="5391150"/>
          </a:xfrm>
          <a:prstGeom prst="rect">
            <a:avLst/>
          </a:prstGeom>
        </p:spPr>
      </p:pic>
    </p:spTree>
    <p:extLst>
      <p:ext uri="{BB962C8B-B14F-4D97-AF65-F5344CB8AC3E}">
        <p14:creationId xmlns:p14="http://schemas.microsoft.com/office/powerpoint/2010/main" val="540961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 xmlns:a16="http://schemas.microsoft.com/office/drawing/2014/main" id="{FFA7430B-B366-3736-EF3B-F05C5EFCEEEC}"/>
              </a:ext>
            </a:extLst>
          </p:cNvPr>
          <p:cNvSpPr/>
          <p:nvPr/>
        </p:nvSpPr>
        <p:spPr>
          <a:xfrm>
            <a:off x="11365461" y="-19339"/>
            <a:ext cx="8780615" cy="15132050"/>
          </a:xfrm>
          <a:prstGeom prst="rect">
            <a:avLst/>
          </a:prstGeom>
          <a:solidFill>
            <a:schemeClr val="accent3">
              <a:lumMod val="75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 name="TextBox 6">
            <a:extLst>
              <a:ext uri="{FF2B5EF4-FFF2-40B4-BE49-F238E27FC236}">
                <a16:creationId xmlns="" xmlns:a16="http://schemas.microsoft.com/office/drawing/2014/main" id="{9066A1E5-256B-E593-BD5F-4B76F5A89892}"/>
              </a:ext>
            </a:extLst>
          </p:cNvPr>
          <p:cNvSpPr txBox="1"/>
          <p:nvPr/>
        </p:nvSpPr>
        <p:spPr>
          <a:xfrm>
            <a:off x="11344102" y="1290115"/>
            <a:ext cx="8080548" cy="1846659"/>
          </a:xfrm>
          <a:prstGeom prst="rect">
            <a:avLst/>
          </a:prstGeom>
          <a:noFill/>
        </p:spPr>
        <p:txBody>
          <a:bodyPr wrap="square" rtlCol="0">
            <a:spAutoFit/>
          </a:bodyPr>
          <a:lstStyle/>
          <a:p>
            <a:r>
              <a:rPr lang="el-GR" sz="2400" dirty="0">
                <a:solidFill>
                  <a:schemeClr val="accent3">
                    <a:lumMod val="20000"/>
                    <a:lumOff val="80000"/>
                  </a:schemeClr>
                </a:solidFill>
              </a:rPr>
              <a:t>Αυτή η νέα αυτή τουριστική εμπειρία συνδέεται με κέντρα εναλλακτικού τουρισμού που επιτυγχάνουν να εντάξουν τις αρχές της </a:t>
            </a:r>
            <a:r>
              <a:rPr lang="el-GR" sz="2400" dirty="0" err="1">
                <a:solidFill>
                  <a:schemeClr val="accent3">
                    <a:lumMod val="20000"/>
                    <a:lumOff val="80000"/>
                  </a:schemeClr>
                </a:solidFill>
              </a:rPr>
              <a:t>αειφορίας</a:t>
            </a:r>
            <a:r>
              <a:rPr lang="el-GR" sz="2400" dirty="0">
                <a:solidFill>
                  <a:schemeClr val="accent3">
                    <a:lumMod val="20000"/>
                    <a:lumOff val="80000"/>
                  </a:schemeClr>
                </a:solidFill>
              </a:rPr>
              <a:t> και της βιωσιμότητας. Ας δούμε όμως αναλυτικότερα τι είναι ο εναλλακτικός τουρισμός</a:t>
            </a:r>
            <a:r>
              <a:rPr lang="el-GR" dirty="0"/>
              <a:t>.</a:t>
            </a:r>
          </a:p>
          <a:p>
            <a:r>
              <a:rPr lang="el-GR" dirty="0"/>
              <a:t>  </a:t>
            </a:r>
          </a:p>
        </p:txBody>
      </p:sp>
      <p:sp>
        <p:nvSpPr>
          <p:cNvPr id="4" name="TextBox 3">
            <a:extLst>
              <a:ext uri="{FF2B5EF4-FFF2-40B4-BE49-F238E27FC236}">
                <a16:creationId xmlns="" xmlns:a16="http://schemas.microsoft.com/office/drawing/2014/main" id="{FC378A02-052A-1256-2779-FA34854BC104}"/>
              </a:ext>
            </a:extLst>
          </p:cNvPr>
          <p:cNvSpPr txBox="1"/>
          <p:nvPr/>
        </p:nvSpPr>
        <p:spPr>
          <a:xfrm>
            <a:off x="11365461" y="3136774"/>
            <a:ext cx="7906789" cy="10064294"/>
          </a:xfrm>
          <a:prstGeom prst="rect">
            <a:avLst/>
          </a:prstGeom>
          <a:noFill/>
        </p:spPr>
        <p:txBody>
          <a:bodyPr wrap="square" rtlCol="0">
            <a:spAutoFit/>
          </a:bodyPr>
          <a:lstStyle/>
          <a:p>
            <a:pPr algn="l"/>
            <a:r>
              <a:rPr lang="el-GR" sz="2400" b="0" i="0" u="none" strike="noStrike" baseline="0" dirty="0">
                <a:solidFill>
                  <a:schemeClr val="accent3">
                    <a:lumMod val="20000"/>
                    <a:lumOff val="80000"/>
                  </a:schemeClr>
                </a:solidFill>
              </a:rPr>
              <a:t>Ένας ορισμός για τον εναλλακτικό τουρισμό σύμφωνα με τους </a:t>
            </a:r>
            <a:r>
              <a:rPr lang="el-GR" sz="2400" b="0" i="0" u="none" strike="noStrike" baseline="0" dirty="0" err="1">
                <a:solidFill>
                  <a:schemeClr val="accent3">
                    <a:lumMod val="20000"/>
                    <a:lumOff val="80000"/>
                  </a:schemeClr>
                </a:solidFill>
              </a:rPr>
              <a:t>Eadington</a:t>
            </a:r>
            <a:r>
              <a:rPr lang="el-GR" sz="2400" b="0" i="0" u="none" strike="noStrike" baseline="0" dirty="0">
                <a:solidFill>
                  <a:schemeClr val="accent3">
                    <a:lumMod val="20000"/>
                    <a:lumOff val="80000"/>
                  </a:schemeClr>
                </a:solidFill>
              </a:rPr>
              <a:t> &amp; </a:t>
            </a:r>
            <a:r>
              <a:rPr lang="el-GR" sz="2400" b="0" i="0" u="none" strike="noStrike" baseline="0" dirty="0" err="1">
                <a:solidFill>
                  <a:schemeClr val="accent3">
                    <a:lumMod val="20000"/>
                    <a:lumOff val="80000"/>
                  </a:schemeClr>
                </a:solidFill>
              </a:rPr>
              <a:t>Smith</a:t>
            </a:r>
            <a:endParaRPr lang="el-GR" sz="2400" b="0" i="0" u="none" strike="noStrike" baseline="0" dirty="0">
              <a:solidFill>
                <a:schemeClr val="accent3">
                  <a:lumMod val="20000"/>
                  <a:lumOff val="80000"/>
                </a:schemeClr>
              </a:solidFill>
            </a:endParaRPr>
          </a:p>
          <a:p>
            <a:pPr algn="l"/>
            <a:endParaRPr lang="el-GR" sz="2400" b="0" i="0" u="none" strike="noStrike" baseline="0" dirty="0">
              <a:solidFill>
                <a:schemeClr val="accent3">
                  <a:lumMod val="20000"/>
                  <a:lumOff val="80000"/>
                </a:schemeClr>
              </a:solidFill>
            </a:endParaRPr>
          </a:p>
          <a:p>
            <a:pPr algn="l"/>
            <a:r>
              <a:rPr lang="el-GR" sz="2500" b="1" i="1" u="none" strike="noStrike" baseline="0" dirty="0">
                <a:solidFill>
                  <a:schemeClr val="accent3">
                    <a:lumMod val="20000"/>
                    <a:lumOff val="80000"/>
                  </a:schemeClr>
                </a:solidFill>
              </a:rPr>
              <a:t>«περιλαμβάνει μορφές τουρισμού οι οποίες δεν αντιβαίνουν τις ευρύτερες κοινωνικές και</a:t>
            </a:r>
          </a:p>
          <a:p>
            <a:pPr algn="l"/>
            <a:r>
              <a:rPr lang="el-GR" sz="2500" b="1" i="1" u="none" strike="noStrike" baseline="0" dirty="0">
                <a:solidFill>
                  <a:schemeClr val="accent3">
                    <a:lumMod val="20000"/>
                    <a:lumOff val="80000"/>
                  </a:schemeClr>
                </a:solidFill>
              </a:rPr>
              <a:t>κοινοτικές αξίες, καθώς και τις αξίες που σχετίζονται με τη φύση, αλλά παρέχουν στους</a:t>
            </a:r>
          </a:p>
          <a:p>
            <a:pPr algn="l"/>
            <a:r>
              <a:rPr lang="el-GR" sz="2500" b="1" i="1" u="none" strike="noStrike" baseline="0" dirty="0">
                <a:solidFill>
                  <a:schemeClr val="accent3">
                    <a:lumMod val="20000"/>
                    <a:lumOff val="80000"/>
                  </a:schemeClr>
                </a:solidFill>
              </a:rPr>
              <a:t>υποδοχείς και στους τουρίστες την ευκαιρία για θετικές αναδράσεις, καθώς και για απόκτηση</a:t>
            </a:r>
          </a:p>
          <a:p>
            <a:pPr algn="l"/>
            <a:r>
              <a:rPr lang="el-GR" sz="2500" b="1" i="1" u="none" strike="noStrike" baseline="0" dirty="0">
                <a:solidFill>
                  <a:schemeClr val="accent3">
                    <a:lumMod val="20000"/>
                    <a:lumOff val="80000"/>
                  </a:schemeClr>
                </a:solidFill>
              </a:rPr>
              <a:t>κοινών εμπειριών» </a:t>
            </a:r>
            <a:r>
              <a:rPr lang="el-GR" sz="2500" b="1" i="0" u="none" strike="noStrike" baseline="0" dirty="0">
                <a:solidFill>
                  <a:schemeClr val="accent3">
                    <a:lumMod val="20000"/>
                    <a:lumOff val="80000"/>
                  </a:schemeClr>
                </a:solidFill>
              </a:rPr>
              <a:t>(</a:t>
            </a:r>
            <a:r>
              <a:rPr lang="el-GR" sz="2500" b="1" i="0" u="none" strike="noStrike" baseline="0" dirty="0" err="1">
                <a:solidFill>
                  <a:schemeClr val="accent3">
                    <a:lumMod val="20000"/>
                    <a:lumOff val="80000"/>
                  </a:schemeClr>
                </a:solidFill>
              </a:rPr>
              <a:t>Eadington</a:t>
            </a:r>
            <a:r>
              <a:rPr lang="el-GR" sz="2500" b="1" i="0" u="none" strike="noStrike" baseline="0" dirty="0">
                <a:solidFill>
                  <a:schemeClr val="accent3">
                    <a:lumMod val="20000"/>
                    <a:lumOff val="80000"/>
                  </a:schemeClr>
                </a:solidFill>
              </a:rPr>
              <a:t> &amp; </a:t>
            </a:r>
            <a:r>
              <a:rPr lang="el-GR" sz="2500" b="1" i="0" u="none" strike="noStrike" baseline="0" dirty="0" err="1">
                <a:solidFill>
                  <a:schemeClr val="accent3">
                    <a:lumMod val="20000"/>
                    <a:lumOff val="80000"/>
                  </a:schemeClr>
                </a:solidFill>
              </a:rPr>
              <a:t>Smith</a:t>
            </a:r>
            <a:r>
              <a:rPr lang="el-GR" sz="2500" b="1" i="0" u="none" strike="noStrike" baseline="0" dirty="0">
                <a:solidFill>
                  <a:schemeClr val="accent3">
                    <a:lumMod val="20000"/>
                    <a:lumOff val="80000"/>
                  </a:schemeClr>
                </a:solidFill>
              </a:rPr>
              <a:t>, 1992: 3)</a:t>
            </a:r>
            <a:r>
              <a:rPr lang="el-GR" sz="2400" b="0" i="0" u="none" strike="noStrike" baseline="0" dirty="0">
                <a:solidFill>
                  <a:schemeClr val="accent3">
                    <a:lumMod val="20000"/>
                    <a:lumOff val="80000"/>
                  </a:schemeClr>
                </a:solidFill>
              </a:rPr>
              <a:t>.                                </a:t>
            </a:r>
          </a:p>
          <a:p>
            <a:pPr algn="l"/>
            <a:endParaRPr lang="el-GR" sz="2400" dirty="0">
              <a:solidFill>
                <a:schemeClr val="accent3">
                  <a:lumMod val="20000"/>
                  <a:lumOff val="80000"/>
                </a:schemeClr>
              </a:solidFill>
            </a:endParaRPr>
          </a:p>
          <a:p>
            <a:pPr algn="l"/>
            <a:r>
              <a:rPr lang="el-GR" sz="2400" b="0" i="0" u="none" strike="noStrike" baseline="0" dirty="0">
                <a:solidFill>
                  <a:schemeClr val="accent3">
                    <a:lumMod val="20000"/>
                    <a:lumOff val="80000"/>
                  </a:schemeClr>
                </a:solidFill>
              </a:rPr>
              <a:t>Ο εναλλακτικός τουρισμός βασίζεται στον διαφορετικό τρόπο των διακοπών, που προσδιορίζει τη ζήτηση συγκεκριμένων μορφών τουρισμού, οι οποίοι επιλέγονται από τον ταξιδιώτη-τουρίστα. Ο τρόπος αυτός συνδέεται με συγκεκριμένα θέματα, όπως η γεωργία , η περιήγηση, η φυσιολατρία κλπ.</a:t>
            </a:r>
          </a:p>
          <a:p>
            <a:pPr algn="l"/>
            <a:r>
              <a:rPr lang="el-GR" sz="2400" b="0" i="0" u="none" strike="noStrike" baseline="0" dirty="0">
                <a:solidFill>
                  <a:schemeClr val="accent3">
                    <a:lumMod val="20000"/>
                    <a:lumOff val="80000"/>
                  </a:schemeClr>
                </a:solidFill>
              </a:rPr>
              <a:t>Γενικά, οι εναλλακτικές μορφές τουρισμού σέβονται το περιβάλλον και τις ανάγκες της κοινότητας φιλοξενίας,               ενώ οι άνθρωποι που τις επιλέγουν αποστρέφονται τον οργανωμένο μαζικό τουρισμό και αναζητούν εναλλακτικές προτάσεις διακοπών που τους εκφράζουν ιδεολογικά</a:t>
            </a:r>
          </a:p>
          <a:p>
            <a:pPr algn="l"/>
            <a:r>
              <a:rPr lang="el-GR" sz="2400" b="0" i="0" u="none" strike="noStrike" baseline="0" dirty="0">
                <a:solidFill>
                  <a:schemeClr val="accent3">
                    <a:lumMod val="20000"/>
                    <a:lumOff val="80000"/>
                  </a:schemeClr>
                </a:solidFill>
              </a:rPr>
              <a:t>και λειτουργικά. Οι συγκεκριμένοι ταξιδιώτες-τουρίστες αναζητούν την κουλτούρα, τις αξίες και τον τρόπο ζωής των μόνιμων κατοίκων του τόπου προορισμού και είναι</a:t>
            </a:r>
          </a:p>
          <a:p>
            <a:pPr algn="l"/>
            <a:r>
              <a:rPr lang="el-GR" sz="2400" b="0" i="0" u="none" strike="noStrike" baseline="0" dirty="0">
                <a:solidFill>
                  <a:schemeClr val="accent3">
                    <a:lumMod val="20000"/>
                    <a:lumOff val="80000"/>
                  </a:schemeClr>
                </a:solidFill>
              </a:rPr>
              <a:t>ευαίσθητοι σε θέματα περιβάλλοντος και πολιτισμού (Λαγός, Δ.2005).</a:t>
            </a:r>
            <a:endParaRPr lang="el-GR" sz="2400" dirty="0">
              <a:solidFill>
                <a:schemeClr val="accent3">
                  <a:lumMod val="20000"/>
                  <a:lumOff val="80000"/>
                </a:schemeClr>
              </a:solidFill>
            </a:endParaRPr>
          </a:p>
        </p:txBody>
      </p:sp>
      <p:pic>
        <p:nvPicPr>
          <p:cNvPr id="3" name="Εικόνα 2" descr="Εικόνα που περιέχει κείμενο, κύκλος, compact disc&#10;&#10;Περιγραφή που δημιουργήθηκε αυτόματα">
            <a:extLst>
              <a:ext uri="{FF2B5EF4-FFF2-40B4-BE49-F238E27FC236}">
                <a16:creationId xmlns="" xmlns:a16="http://schemas.microsoft.com/office/drawing/2014/main" id="{6DBDBBD4-0F40-8A47-A24B-A489C507C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250" y="894231"/>
            <a:ext cx="2857500" cy="2638425"/>
          </a:xfrm>
          <a:prstGeom prst="rect">
            <a:avLst/>
          </a:prstGeom>
        </p:spPr>
      </p:pic>
      <p:pic>
        <p:nvPicPr>
          <p:cNvPr id="5" name="Εικόνα 4" descr="Εικόνα που περιέχει κείμενο, στιγμιότυπο οθόνης, σχεδίαση&#10;&#10;Περιγραφή που δημιουργήθηκε αυτόματα">
            <a:extLst>
              <a:ext uri="{FF2B5EF4-FFF2-40B4-BE49-F238E27FC236}">
                <a16:creationId xmlns="" xmlns:a16="http://schemas.microsoft.com/office/drawing/2014/main" id="{7227C7E9-904F-D956-E6B6-3F239701F1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2939" y="4289723"/>
            <a:ext cx="3215664" cy="9649715"/>
          </a:xfrm>
          <a:prstGeom prst="rect">
            <a:avLst/>
          </a:prstGeom>
        </p:spPr>
      </p:pic>
      <p:pic>
        <p:nvPicPr>
          <p:cNvPr id="6" name="Εικόνα 5" descr="Εικόνα που περιέχει κείμενο, στιγμιότυπο οθόνης, γραμματοσειρά, σχεδίαση&#10;&#10;Περιγραφή που δημιουργήθηκε αυτόματα">
            <a:extLst>
              <a:ext uri="{FF2B5EF4-FFF2-40B4-BE49-F238E27FC236}">
                <a16:creationId xmlns="" xmlns:a16="http://schemas.microsoft.com/office/drawing/2014/main" id="{C61B0F9D-6893-1162-22BA-EC80834A38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783" y="4213225"/>
            <a:ext cx="6533298" cy="9802713"/>
          </a:xfrm>
          <a:prstGeom prst="rect">
            <a:avLst/>
          </a:prstGeom>
        </p:spPr>
      </p:pic>
    </p:spTree>
    <p:extLst>
      <p:ext uri="{BB962C8B-B14F-4D97-AF65-F5344CB8AC3E}">
        <p14:creationId xmlns:p14="http://schemas.microsoft.com/office/powerpoint/2010/main" val="3002435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 xmlns:a16="http://schemas.microsoft.com/office/drawing/2014/main" id="{FFA7430B-B366-3736-EF3B-F05C5EFCEEEC}"/>
              </a:ext>
            </a:extLst>
          </p:cNvPr>
          <p:cNvSpPr/>
          <p:nvPr/>
        </p:nvSpPr>
        <p:spPr>
          <a:xfrm>
            <a:off x="11365461" y="-19339"/>
            <a:ext cx="8780615" cy="15132050"/>
          </a:xfrm>
          <a:prstGeom prst="rect">
            <a:avLst/>
          </a:prstGeom>
          <a:solidFill>
            <a:schemeClr val="accent3">
              <a:lumMod val="75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 name="TextBox 6">
            <a:extLst>
              <a:ext uri="{FF2B5EF4-FFF2-40B4-BE49-F238E27FC236}">
                <a16:creationId xmlns="" xmlns:a16="http://schemas.microsoft.com/office/drawing/2014/main" id="{9066A1E5-256B-E593-BD5F-4B76F5A89892}"/>
              </a:ext>
            </a:extLst>
          </p:cNvPr>
          <p:cNvSpPr txBox="1"/>
          <p:nvPr/>
        </p:nvSpPr>
        <p:spPr>
          <a:xfrm>
            <a:off x="11344102" y="1290115"/>
            <a:ext cx="8080548" cy="1846659"/>
          </a:xfrm>
          <a:prstGeom prst="rect">
            <a:avLst/>
          </a:prstGeom>
          <a:noFill/>
        </p:spPr>
        <p:txBody>
          <a:bodyPr wrap="square" rtlCol="0">
            <a:spAutoFit/>
          </a:bodyPr>
          <a:lstStyle/>
          <a:p>
            <a:r>
              <a:rPr lang="el-GR" sz="2400" dirty="0">
                <a:solidFill>
                  <a:schemeClr val="accent3">
                    <a:lumMod val="20000"/>
                    <a:lumOff val="80000"/>
                  </a:schemeClr>
                </a:solidFill>
              </a:rPr>
              <a:t>Αυτή η νέα αυτή τουριστική εμπειρία συνδέεται με κέντρα εναλλακτικού τουρισμού που επιτυγχάνουν να εντάξουν τις αρχές της </a:t>
            </a:r>
            <a:r>
              <a:rPr lang="el-GR" sz="2400" dirty="0" err="1">
                <a:solidFill>
                  <a:schemeClr val="accent3">
                    <a:lumMod val="20000"/>
                    <a:lumOff val="80000"/>
                  </a:schemeClr>
                </a:solidFill>
              </a:rPr>
              <a:t>αειφορίας</a:t>
            </a:r>
            <a:r>
              <a:rPr lang="el-GR" sz="2400" dirty="0">
                <a:solidFill>
                  <a:schemeClr val="accent3">
                    <a:lumMod val="20000"/>
                    <a:lumOff val="80000"/>
                  </a:schemeClr>
                </a:solidFill>
              </a:rPr>
              <a:t> και της βιωσιμότητας. Ας δούμε όμως αναλυτικότερα τι είναι ο εναλλακτικός τουρισμός</a:t>
            </a:r>
            <a:r>
              <a:rPr lang="el-GR" dirty="0"/>
              <a:t>.</a:t>
            </a:r>
          </a:p>
          <a:p>
            <a:r>
              <a:rPr lang="el-GR" dirty="0"/>
              <a:t>  </a:t>
            </a:r>
          </a:p>
        </p:txBody>
      </p:sp>
      <p:sp>
        <p:nvSpPr>
          <p:cNvPr id="4" name="TextBox 3">
            <a:extLst>
              <a:ext uri="{FF2B5EF4-FFF2-40B4-BE49-F238E27FC236}">
                <a16:creationId xmlns="" xmlns:a16="http://schemas.microsoft.com/office/drawing/2014/main" id="{FC378A02-052A-1256-2779-FA34854BC104}"/>
              </a:ext>
            </a:extLst>
          </p:cNvPr>
          <p:cNvSpPr txBox="1"/>
          <p:nvPr/>
        </p:nvSpPr>
        <p:spPr>
          <a:xfrm>
            <a:off x="11365461" y="3136774"/>
            <a:ext cx="7906789" cy="10064294"/>
          </a:xfrm>
          <a:prstGeom prst="rect">
            <a:avLst/>
          </a:prstGeom>
          <a:noFill/>
        </p:spPr>
        <p:txBody>
          <a:bodyPr wrap="square" rtlCol="0">
            <a:spAutoFit/>
          </a:bodyPr>
          <a:lstStyle/>
          <a:p>
            <a:pPr algn="l"/>
            <a:r>
              <a:rPr lang="el-GR" sz="2400" b="0" i="0" u="none" strike="noStrike" baseline="0" dirty="0">
                <a:solidFill>
                  <a:schemeClr val="accent3">
                    <a:lumMod val="20000"/>
                    <a:lumOff val="80000"/>
                  </a:schemeClr>
                </a:solidFill>
              </a:rPr>
              <a:t>Ένας ορισμός για τον εναλλακτικό τουρισμό σύμφωνα με τους </a:t>
            </a:r>
            <a:r>
              <a:rPr lang="el-GR" sz="2400" b="0" i="0" u="none" strike="noStrike" baseline="0" dirty="0" err="1">
                <a:solidFill>
                  <a:schemeClr val="accent3">
                    <a:lumMod val="20000"/>
                    <a:lumOff val="80000"/>
                  </a:schemeClr>
                </a:solidFill>
              </a:rPr>
              <a:t>Eadington</a:t>
            </a:r>
            <a:r>
              <a:rPr lang="el-GR" sz="2400" b="0" i="0" u="none" strike="noStrike" baseline="0" dirty="0">
                <a:solidFill>
                  <a:schemeClr val="accent3">
                    <a:lumMod val="20000"/>
                    <a:lumOff val="80000"/>
                  </a:schemeClr>
                </a:solidFill>
              </a:rPr>
              <a:t> &amp; </a:t>
            </a:r>
            <a:r>
              <a:rPr lang="el-GR" sz="2400" b="0" i="0" u="none" strike="noStrike" baseline="0" dirty="0" err="1">
                <a:solidFill>
                  <a:schemeClr val="accent3">
                    <a:lumMod val="20000"/>
                    <a:lumOff val="80000"/>
                  </a:schemeClr>
                </a:solidFill>
              </a:rPr>
              <a:t>Smith</a:t>
            </a:r>
            <a:endParaRPr lang="el-GR" sz="2400" b="0" i="0" u="none" strike="noStrike" baseline="0" dirty="0">
              <a:solidFill>
                <a:schemeClr val="accent3">
                  <a:lumMod val="20000"/>
                  <a:lumOff val="80000"/>
                </a:schemeClr>
              </a:solidFill>
            </a:endParaRPr>
          </a:p>
          <a:p>
            <a:pPr algn="l"/>
            <a:endParaRPr lang="el-GR" sz="2400" b="0" i="0" u="none" strike="noStrike" baseline="0" dirty="0">
              <a:solidFill>
                <a:schemeClr val="accent3">
                  <a:lumMod val="20000"/>
                  <a:lumOff val="80000"/>
                </a:schemeClr>
              </a:solidFill>
            </a:endParaRPr>
          </a:p>
          <a:p>
            <a:pPr algn="l"/>
            <a:r>
              <a:rPr lang="el-GR" sz="2400" b="0" i="1" u="none" strike="noStrike" baseline="0" dirty="0">
                <a:solidFill>
                  <a:schemeClr val="accent3">
                    <a:lumMod val="20000"/>
                    <a:lumOff val="80000"/>
                  </a:schemeClr>
                </a:solidFill>
              </a:rPr>
              <a:t>«περιλαμβάνει μορφές τουρισμού οι οποίες δεν αντιβαίνουν τις ευρύτερες κοινωνικές και</a:t>
            </a:r>
          </a:p>
          <a:p>
            <a:pPr algn="l"/>
            <a:r>
              <a:rPr lang="el-GR" sz="2400" b="0" i="1" u="none" strike="noStrike" baseline="0" dirty="0">
                <a:solidFill>
                  <a:schemeClr val="accent3">
                    <a:lumMod val="20000"/>
                    <a:lumOff val="80000"/>
                  </a:schemeClr>
                </a:solidFill>
              </a:rPr>
              <a:t>κοινοτικές αξίες, καθώς και τις αξίες που σχετίζονται με τη φύση, αλλά παρέχουν στους</a:t>
            </a:r>
          </a:p>
          <a:p>
            <a:pPr algn="l"/>
            <a:r>
              <a:rPr lang="el-GR" sz="2400" b="0" i="1" u="none" strike="noStrike" baseline="0" dirty="0">
                <a:solidFill>
                  <a:schemeClr val="accent3">
                    <a:lumMod val="20000"/>
                    <a:lumOff val="80000"/>
                  </a:schemeClr>
                </a:solidFill>
              </a:rPr>
              <a:t>υποδοχείς και στους τουρίστες την ευκαιρία για θετικές αναδράσεις, καθώς και για απόκτηση</a:t>
            </a:r>
          </a:p>
          <a:p>
            <a:pPr algn="l"/>
            <a:r>
              <a:rPr lang="el-GR" sz="2400" b="0" i="1" u="none" strike="noStrike" baseline="0" dirty="0">
                <a:solidFill>
                  <a:schemeClr val="accent3">
                    <a:lumMod val="20000"/>
                    <a:lumOff val="80000"/>
                  </a:schemeClr>
                </a:solidFill>
              </a:rPr>
              <a:t>κοινών εμπειριών» </a:t>
            </a:r>
            <a:r>
              <a:rPr lang="el-GR" sz="2400" b="0" i="0" u="none" strike="noStrike" baseline="0" dirty="0">
                <a:solidFill>
                  <a:schemeClr val="accent3">
                    <a:lumMod val="20000"/>
                    <a:lumOff val="80000"/>
                  </a:schemeClr>
                </a:solidFill>
              </a:rPr>
              <a:t>(</a:t>
            </a:r>
            <a:r>
              <a:rPr lang="el-GR" sz="2400" b="0" i="0" u="none" strike="noStrike" baseline="0" dirty="0" err="1">
                <a:solidFill>
                  <a:schemeClr val="accent3">
                    <a:lumMod val="20000"/>
                    <a:lumOff val="80000"/>
                  </a:schemeClr>
                </a:solidFill>
              </a:rPr>
              <a:t>Eadington</a:t>
            </a:r>
            <a:r>
              <a:rPr lang="el-GR" sz="2400" b="0" i="0" u="none" strike="noStrike" baseline="0" dirty="0">
                <a:solidFill>
                  <a:schemeClr val="accent3">
                    <a:lumMod val="20000"/>
                    <a:lumOff val="80000"/>
                  </a:schemeClr>
                </a:solidFill>
              </a:rPr>
              <a:t> &amp; </a:t>
            </a:r>
            <a:r>
              <a:rPr lang="el-GR" sz="2400" b="0" i="0" u="none" strike="noStrike" baseline="0" dirty="0" err="1">
                <a:solidFill>
                  <a:schemeClr val="accent3">
                    <a:lumMod val="20000"/>
                    <a:lumOff val="80000"/>
                  </a:schemeClr>
                </a:solidFill>
              </a:rPr>
              <a:t>Smith</a:t>
            </a:r>
            <a:r>
              <a:rPr lang="el-GR" sz="2400" b="0" i="0" u="none" strike="noStrike" baseline="0" dirty="0">
                <a:solidFill>
                  <a:schemeClr val="accent3">
                    <a:lumMod val="20000"/>
                    <a:lumOff val="80000"/>
                  </a:schemeClr>
                </a:solidFill>
              </a:rPr>
              <a:t>, 1992: 3).                                </a:t>
            </a:r>
          </a:p>
          <a:p>
            <a:pPr algn="l"/>
            <a:endParaRPr lang="el-GR" sz="2400" dirty="0">
              <a:solidFill>
                <a:schemeClr val="accent3">
                  <a:lumMod val="20000"/>
                  <a:lumOff val="80000"/>
                </a:schemeClr>
              </a:solidFill>
            </a:endParaRPr>
          </a:p>
          <a:p>
            <a:pPr algn="l"/>
            <a:r>
              <a:rPr lang="el-GR" sz="2400" b="0" i="0" u="none" strike="noStrike" baseline="0" dirty="0">
                <a:solidFill>
                  <a:schemeClr val="accent3">
                    <a:lumMod val="20000"/>
                    <a:lumOff val="80000"/>
                  </a:schemeClr>
                </a:solidFill>
              </a:rPr>
              <a:t>Ο εναλλακτικός τουρισμός βασίζεται στον διαφορετικό τρόπο των διακοπών, που προσδιορίζει τη ζήτηση συγκεκριμένων μορφών τουρισμού, οι οποίοι επιλέγονται από τον ταξιδιώτη-τουρίστα. Ο τρόπος αυτός συνδέεται με συγκεκριμένα θέματα, όπως η γεωργία , η περιήγηση, η φυσιολατρία κλπ.</a:t>
            </a:r>
          </a:p>
          <a:p>
            <a:pPr algn="l"/>
            <a:r>
              <a:rPr lang="el-GR" sz="2400" b="0" i="0" u="none" strike="noStrike" baseline="0" dirty="0">
                <a:solidFill>
                  <a:schemeClr val="accent3">
                    <a:lumMod val="20000"/>
                    <a:lumOff val="80000"/>
                  </a:schemeClr>
                </a:solidFill>
              </a:rPr>
              <a:t>Γενικά, οι εναλλακτικές μορφές τουρισμού σέβονται το περιβάλλον και τις ανάγκες της κοινότητας φιλοξενίας,               ενώ οι άνθρωποι που τις επιλέγουν αποστρέφονται τον οργανωμένο μαζικό τουρισμό και αναζητούν εναλλακτικές προτάσεις διακοπών που τους εκφράζουν ιδεολογικά</a:t>
            </a:r>
          </a:p>
          <a:p>
            <a:pPr algn="l"/>
            <a:r>
              <a:rPr lang="el-GR" sz="2400" b="0" i="0" u="none" strike="noStrike" baseline="0" dirty="0">
                <a:solidFill>
                  <a:schemeClr val="accent3">
                    <a:lumMod val="20000"/>
                    <a:lumOff val="80000"/>
                  </a:schemeClr>
                </a:solidFill>
              </a:rPr>
              <a:t>και λειτουργικά. Οι συγκεκριμένοι ταξιδιώτες-τουρίστες αναζητούν την κουλτούρα, τις αξίες και τον τρόπο ζωής των μόνιμων κατοίκων του τόπου προορισμού και είναι</a:t>
            </a:r>
          </a:p>
          <a:p>
            <a:pPr algn="l"/>
            <a:r>
              <a:rPr lang="el-GR" sz="2400" b="0" i="0" u="none" strike="noStrike" baseline="0" dirty="0">
                <a:solidFill>
                  <a:schemeClr val="accent3">
                    <a:lumMod val="20000"/>
                    <a:lumOff val="80000"/>
                  </a:schemeClr>
                </a:solidFill>
              </a:rPr>
              <a:t>ευαίσθητοι σε θέματα περιβάλλοντος και πολιτισμού (Λαγός, Δ.2005).</a:t>
            </a:r>
            <a:endParaRPr lang="el-GR" sz="2400" dirty="0">
              <a:solidFill>
                <a:schemeClr val="accent3">
                  <a:lumMod val="20000"/>
                  <a:lumOff val="80000"/>
                </a:schemeClr>
              </a:solidFill>
            </a:endParaRPr>
          </a:p>
        </p:txBody>
      </p:sp>
      <p:pic>
        <p:nvPicPr>
          <p:cNvPr id="3" name="Εικόνα 2">
            <a:extLst>
              <a:ext uri="{FF2B5EF4-FFF2-40B4-BE49-F238E27FC236}">
                <a16:creationId xmlns="" xmlns:a16="http://schemas.microsoft.com/office/drawing/2014/main" id="{853A8A77-5535-0CD3-0BF7-4D22FC190EF0}"/>
              </a:ext>
            </a:extLst>
          </p:cNvPr>
          <p:cNvPicPr>
            <a:picLocks noChangeAspect="1"/>
          </p:cNvPicPr>
          <p:nvPr/>
        </p:nvPicPr>
        <p:blipFill>
          <a:blip r:embed="rId3"/>
          <a:stretch>
            <a:fillRect/>
          </a:stretch>
        </p:blipFill>
        <p:spPr>
          <a:xfrm>
            <a:off x="0" y="3417323"/>
            <a:ext cx="11270311" cy="8258725"/>
          </a:xfrm>
          <a:prstGeom prst="rect">
            <a:avLst/>
          </a:prstGeom>
        </p:spPr>
      </p:pic>
      <p:pic>
        <p:nvPicPr>
          <p:cNvPr id="8" name="Εικόνα 7" descr="Εικόνα που περιέχει κείμενο, εξωτερικός χώρος/ύπαιθρος, νερό, πισίνα κολύμβησης&#10;&#10;Περιγραφή που δημιουργήθηκε αυτόματα">
            <a:extLst>
              <a:ext uri="{FF2B5EF4-FFF2-40B4-BE49-F238E27FC236}">
                <a16:creationId xmlns="" xmlns:a16="http://schemas.microsoft.com/office/drawing/2014/main" id="{B3607775-551E-BC13-2D74-75C36F995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278" y="12143003"/>
            <a:ext cx="4704946" cy="2634770"/>
          </a:xfrm>
          <a:prstGeom prst="rect">
            <a:avLst/>
          </a:prstGeom>
        </p:spPr>
      </p:pic>
      <p:pic>
        <p:nvPicPr>
          <p:cNvPr id="10" name="Εικόνα 9" descr="Εικόνα που περιέχει δέντρο, εξωτερικός χώρος/ύπαιθρος, ρουχισμός, άτομο&#10;&#10;Περιγραφή που δημιουργήθηκε αυτόματα">
            <a:extLst>
              <a:ext uri="{FF2B5EF4-FFF2-40B4-BE49-F238E27FC236}">
                <a16:creationId xmlns="" xmlns:a16="http://schemas.microsoft.com/office/drawing/2014/main" id="{306B17AF-72C8-EF48-E272-12000E6BAE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3450" y="8967951"/>
            <a:ext cx="4191000" cy="2790713"/>
          </a:xfrm>
          <a:prstGeom prst="rect">
            <a:avLst/>
          </a:prstGeom>
        </p:spPr>
      </p:pic>
    </p:spTree>
    <p:extLst>
      <p:ext uri="{BB962C8B-B14F-4D97-AF65-F5344CB8AC3E}">
        <p14:creationId xmlns:p14="http://schemas.microsoft.com/office/powerpoint/2010/main" val="376492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2EEF1107-8883-4B11-8D5B-72C0676716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050" y="8937626"/>
            <a:ext cx="5988177" cy="5665848"/>
          </a:xfrm>
          <a:prstGeom prst="rect">
            <a:avLst/>
          </a:prstGeom>
        </p:spPr>
      </p:pic>
      <p:pic>
        <p:nvPicPr>
          <p:cNvPr id="11266" name="Picture 2" descr="C:\Users\user\Desktop\ελαφόνησος Toja 2021\6.φωτογραφικό υλικό παρεμβάσεων\Εικόνα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3667" y="9736538"/>
            <a:ext cx="5766155" cy="407488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user\Desktop\ελαφόνησος Toja 2021\6.φωτογραφικό υλικό παρεμβάσεων\Εικόνα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85" b="12137"/>
          <a:stretch/>
        </p:blipFill>
        <p:spPr bwMode="auto">
          <a:xfrm>
            <a:off x="12502972" y="10474531"/>
            <a:ext cx="5766155" cy="2598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683792" y="14472680"/>
            <a:ext cx="5638959" cy="384037"/>
          </a:xfrm>
          <a:prstGeom prst="rect">
            <a:avLst/>
          </a:prstGeom>
          <a:noFill/>
        </p:spPr>
        <p:txBody>
          <a:bodyPr wrap="square" rtlCol="0">
            <a:spAutoFit/>
          </a:bodyPr>
          <a:lstStyle/>
          <a:p>
            <a:r>
              <a:rPr lang="el-GR" dirty="0"/>
              <a:t>Διπλωματική εργασία _ Τ.. Αθανασοπούλου Μ. </a:t>
            </a:r>
            <a:r>
              <a:rPr lang="el-GR" dirty="0" err="1"/>
              <a:t>Λεχρή</a:t>
            </a:r>
            <a:r>
              <a:rPr lang="el-GR" dirty="0"/>
              <a:t> </a:t>
            </a:r>
            <a:r>
              <a:rPr lang="el-GR" dirty="0" err="1"/>
              <a:t>Κοτρώνη</a:t>
            </a:r>
            <a:r>
              <a:rPr lang="el-GR" dirty="0"/>
              <a:t>. | Τμήμα Αρχιτεκτόνων Μηχανιών  Δ.Π.Θ</a:t>
            </a:r>
          </a:p>
        </p:txBody>
      </p:sp>
      <p:pic>
        <p:nvPicPr>
          <p:cNvPr id="4098" name="Picture 2" descr="C:\Users\user\Desktop\presentation material\διπλωματική τζωρτζίνα μαριάννα.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44" r="10602" b="34598"/>
          <a:stretch/>
        </p:blipFill>
        <p:spPr bwMode="auto">
          <a:xfrm>
            <a:off x="146050" y="1012825"/>
            <a:ext cx="4639102" cy="266507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Ομάδα 2">
            <a:extLst>
              <a:ext uri="{FF2B5EF4-FFF2-40B4-BE49-F238E27FC236}">
                <a16:creationId xmlns="" xmlns:a16="http://schemas.microsoft.com/office/drawing/2014/main" id="{BBB73DF3-FFE0-C2C9-A97D-B84A89E2F9A5}"/>
              </a:ext>
            </a:extLst>
          </p:cNvPr>
          <p:cNvGrpSpPr/>
          <p:nvPr/>
        </p:nvGrpSpPr>
        <p:grpSpPr>
          <a:xfrm>
            <a:off x="6130779" y="732818"/>
            <a:ext cx="13413413" cy="8607697"/>
            <a:chOff x="0" y="1393825"/>
            <a:chExt cx="21131695" cy="13560697"/>
          </a:xfrm>
        </p:grpSpPr>
        <p:grpSp>
          <p:nvGrpSpPr>
            <p:cNvPr id="6" name="Ομάδα 5">
              <a:extLst>
                <a:ext uri="{FF2B5EF4-FFF2-40B4-BE49-F238E27FC236}">
                  <a16:creationId xmlns="" xmlns:a16="http://schemas.microsoft.com/office/drawing/2014/main" id="{C7848B5D-490A-0368-F3D4-AF8DC0CCD4ED}"/>
                </a:ext>
              </a:extLst>
            </p:cNvPr>
            <p:cNvGrpSpPr/>
            <p:nvPr/>
          </p:nvGrpSpPr>
          <p:grpSpPr>
            <a:xfrm>
              <a:off x="0" y="1393825"/>
              <a:ext cx="20104100" cy="12537831"/>
              <a:chOff x="527050" y="3146425"/>
              <a:chExt cx="15697200" cy="10287000"/>
            </a:xfrm>
          </p:grpSpPr>
          <p:pic>
            <p:nvPicPr>
              <p:cNvPr id="8" name="Picture 2" descr="C:\Users\user\Desktop\waste age\279029781_5423497951003004_545216672592030395_n.jpg">
                <a:extLst>
                  <a:ext uri="{FF2B5EF4-FFF2-40B4-BE49-F238E27FC236}">
                    <a16:creationId xmlns="" xmlns:a16="http://schemas.microsoft.com/office/drawing/2014/main" id="{351055D4-9973-CD75-35DB-A379C9F85EE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7050" y="3146425"/>
                <a:ext cx="10287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user\Desktop\waste age\278634737_5423496807669785_2828510177035251880_n.jpg">
                <a:extLst>
                  <a:ext uri="{FF2B5EF4-FFF2-40B4-BE49-F238E27FC236}">
                    <a16:creationId xmlns="" xmlns:a16="http://schemas.microsoft.com/office/drawing/2014/main" id="{A9CF10CC-110E-208D-22C3-8249859ED52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937250" y="3146425"/>
                <a:ext cx="10287000" cy="102870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 xmlns:a16="http://schemas.microsoft.com/office/drawing/2014/main" id="{D9941BAC-644D-2FAA-A98A-430B8087F312}"/>
                </a:ext>
              </a:extLst>
            </p:cNvPr>
            <p:cNvSpPr txBox="1"/>
            <p:nvPr/>
          </p:nvSpPr>
          <p:spPr>
            <a:xfrm>
              <a:off x="11641376" y="14585190"/>
              <a:ext cx="9490319" cy="369332"/>
            </a:xfrm>
            <a:prstGeom prst="rect">
              <a:avLst/>
            </a:prstGeom>
            <a:noFill/>
          </p:spPr>
          <p:txBody>
            <a:bodyPr wrap="square" rtlCol="0">
              <a:spAutoFit/>
            </a:bodyPr>
            <a:lstStyle/>
            <a:p>
              <a:r>
                <a:rPr lang="el-GR" dirty="0"/>
                <a:t>Διπλωματική εργασία _ Λ. </a:t>
              </a:r>
              <a:r>
                <a:rPr lang="el-GR" dirty="0" err="1"/>
                <a:t>Καλαϊτζόγλου</a:t>
              </a:r>
              <a:r>
                <a:rPr lang="el-GR" dirty="0"/>
                <a:t> | Τμήμα Αρχιτεκτόνων Μηχανιών  Δ.Π.Θ</a:t>
              </a:r>
            </a:p>
          </p:txBody>
        </p:sp>
      </p:grpSp>
    </p:spTree>
    <p:extLst>
      <p:ext uri="{BB962C8B-B14F-4D97-AF65-F5344CB8AC3E}">
        <p14:creationId xmlns:p14="http://schemas.microsoft.com/office/powerpoint/2010/main" val="1346794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 xmlns:a16="http://schemas.microsoft.com/office/drawing/2014/main" id="{FFA7430B-B366-3736-EF3B-F05C5EFCEEEC}"/>
              </a:ext>
            </a:extLst>
          </p:cNvPr>
          <p:cNvSpPr/>
          <p:nvPr/>
        </p:nvSpPr>
        <p:spPr>
          <a:xfrm>
            <a:off x="11300542" y="0"/>
            <a:ext cx="8780615" cy="15132050"/>
          </a:xfrm>
          <a:prstGeom prst="rect">
            <a:avLst/>
          </a:prstGeom>
          <a:solidFill>
            <a:schemeClr val="accent3">
              <a:lumMod val="75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 name="TextBox 3">
            <a:extLst>
              <a:ext uri="{FF2B5EF4-FFF2-40B4-BE49-F238E27FC236}">
                <a16:creationId xmlns="" xmlns:a16="http://schemas.microsoft.com/office/drawing/2014/main" id="{2CE6C03F-A93A-AA85-EDC4-CD6D99F81B38}"/>
              </a:ext>
            </a:extLst>
          </p:cNvPr>
          <p:cNvSpPr txBox="1"/>
          <p:nvPr/>
        </p:nvSpPr>
        <p:spPr>
          <a:xfrm>
            <a:off x="11652250" y="4594225"/>
            <a:ext cx="8077200" cy="6370975"/>
          </a:xfrm>
          <a:prstGeom prst="rect">
            <a:avLst/>
          </a:prstGeom>
          <a:noFill/>
        </p:spPr>
        <p:txBody>
          <a:bodyPr wrap="square" rtlCol="0">
            <a:spAutoFit/>
          </a:bodyPr>
          <a:lstStyle/>
          <a:p>
            <a:r>
              <a:rPr lang="el-GR" sz="2400" dirty="0">
                <a:solidFill>
                  <a:schemeClr val="accent3">
                    <a:lumMod val="20000"/>
                    <a:lumOff val="80000"/>
                  </a:schemeClr>
                </a:solidFill>
                <a:effectLst/>
                <a:latin typeface="Calibri" panose="020F0502020204030204" pitchFamily="34" charset="0"/>
                <a:ea typeface="Calibri" panose="020F0502020204030204" pitchFamily="34" charset="0"/>
              </a:rPr>
              <a:t>Δεν θα πρέπει επίσης να ξεχνάμε  και πρωτοβουλίες                                   όπως αυτή με στόχο την  πλήρη αναζωογόνηση του χωριού </a:t>
            </a:r>
            <a:r>
              <a:rPr lang="el-GR" sz="2400" dirty="0" err="1">
                <a:solidFill>
                  <a:schemeClr val="accent3">
                    <a:lumMod val="20000"/>
                    <a:lumOff val="80000"/>
                  </a:schemeClr>
                </a:solidFill>
                <a:effectLst/>
                <a:latin typeface="Calibri" panose="020F0502020204030204" pitchFamily="34" charset="0"/>
                <a:ea typeface="Calibri" panose="020F0502020204030204" pitchFamily="34" charset="0"/>
              </a:rPr>
              <a:t>Βαμβακού</a:t>
            </a:r>
            <a:r>
              <a:rPr lang="el-GR" sz="2400" dirty="0">
                <a:solidFill>
                  <a:schemeClr val="accent3">
                    <a:lumMod val="20000"/>
                    <a:lumOff val="80000"/>
                  </a:schemeClr>
                </a:solidFill>
                <a:effectLst/>
                <a:latin typeface="Calibri" panose="020F0502020204030204" pitchFamily="34" charset="0"/>
                <a:ea typeface="Calibri" panose="020F0502020204030204" pitchFamily="34" charset="0"/>
              </a:rPr>
              <a:t>, η οποία - με εφόδια την ιστορία, το ανθρώπινο κεφάλαιο και τον φυσικό πλούτο της περιοχής -                                                                 υλοποιείται με την ηθική και οικονομική υποστήριξη του Ιδρύματος Σταύρος Νιάρχος.</a:t>
            </a:r>
          </a:p>
          <a:p>
            <a:endParaRPr lang="el-GR" sz="2400" dirty="0">
              <a:solidFill>
                <a:schemeClr val="accent3">
                  <a:lumMod val="20000"/>
                  <a:lumOff val="80000"/>
                </a:schemeClr>
              </a:solidFill>
              <a:latin typeface="Calibri" panose="020F0502020204030204" pitchFamily="34" charset="0"/>
              <a:ea typeface="Calibri" panose="020F0502020204030204" pitchFamily="34" charset="0"/>
            </a:endParaRPr>
          </a:p>
          <a:p>
            <a:r>
              <a:rPr lang="el-GR" sz="2400" dirty="0">
                <a:solidFill>
                  <a:schemeClr val="accent3">
                    <a:lumMod val="20000"/>
                    <a:lumOff val="80000"/>
                  </a:schemeClr>
                </a:solidFill>
                <a:effectLst/>
                <a:latin typeface="Calibri" panose="020F0502020204030204" pitchFamily="34" charset="0"/>
                <a:ea typeface="Calibri" panose="020F0502020204030204" pitchFamily="34" charset="0"/>
              </a:rPr>
              <a:t> Συναφείς πρωτοβουλίες και πρακτικές θα μπορούσαν να συμβάλλουν καθοριστικά   συνδυαστικά με την καινοτόμο επιχειρηματικότητα και τη δημιουργία ενεργειακών κοινοτήτων, στην προώθηση της κυκλικής οικονομίας και την αναζωογόνηση της τοπικής κοινωνίας.                                                             Επίσης ένα  δίκτυο από εθελοντικές ομάδες σε συνεργασία με το Δήμο, την Περιφέρεια τα αρμόδια Υπουργεία                                                               αλλά και κέντρα περιβαλλοντικής ευαισθητοποίησης μπορούν να δραστηριοποιούνται καθ΄ όλη τη διάρκεια του χρόνου              και να προβάλουν τα ιδιαίτερα χαρακτηριστικά του τόπου.</a:t>
            </a:r>
            <a:endParaRPr lang="el-GR" sz="2400" dirty="0">
              <a:solidFill>
                <a:schemeClr val="accent3">
                  <a:lumMod val="20000"/>
                  <a:lumOff val="80000"/>
                </a:schemeClr>
              </a:solidFill>
            </a:endParaRPr>
          </a:p>
        </p:txBody>
      </p:sp>
      <p:pic>
        <p:nvPicPr>
          <p:cNvPr id="3" name="Picture 2" descr="C:\Users\user\Desktop\ελαφόνησος Toja 2021\final\παρουσίαση συμπόσιο\presentation material\βαμβακου.jpg">
            <a:extLst>
              <a:ext uri="{FF2B5EF4-FFF2-40B4-BE49-F238E27FC236}">
                <a16:creationId xmlns="" xmlns:a16="http://schemas.microsoft.com/office/drawing/2014/main" id="{B39C0755-B4DF-1898-96E7-0FF86F5A4F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14"/>
          <a:stretch/>
        </p:blipFill>
        <p:spPr bwMode="auto">
          <a:xfrm>
            <a:off x="374650" y="4365625"/>
            <a:ext cx="10307992" cy="7290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269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 xmlns:a16="http://schemas.microsoft.com/office/drawing/2014/main" id="{7A0AF9BB-71F7-0B8B-7593-A8F8C2376BCF}"/>
              </a:ext>
            </a:extLst>
          </p:cNvPr>
          <p:cNvSpPr/>
          <p:nvPr/>
        </p:nvSpPr>
        <p:spPr>
          <a:xfrm>
            <a:off x="11323485" y="-8255"/>
            <a:ext cx="8780615" cy="15132050"/>
          </a:xfrm>
          <a:prstGeom prst="rect">
            <a:avLst/>
          </a:prstGeom>
          <a:solidFill>
            <a:schemeClr val="accent3">
              <a:lumMod val="75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22" name="Εικόνα 21" descr="Εικόνα που περιέχει κείμενο, στιγμιότυπο οθόνης, λογότυπο, γραμματοσειρά&#10;&#10;Περιγραφή που δημιουργήθηκε αυτόματα">
            <a:extLst>
              <a:ext uri="{FF2B5EF4-FFF2-40B4-BE49-F238E27FC236}">
                <a16:creationId xmlns="" xmlns:a16="http://schemas.microsoft.com/office/drawing/2014/main" id="{2C280841-E0BD-1547-788C-031852315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 y="2711450"/>
            <a:ext cx="11049000" cy="7811643"/>
          </a:xfrm>
          <a:prstGeom prst="rect">
            <a:avLst/>
          </a:prstGeom>
        </p:spPr>
      </p:pic>
      <p:pic>
        <p:nvPicPr>
          <p:cNvPr id="35" name="Εικόνα 34">
            <a:extLst>
              <a:ext uri="{FF2B5EF4-FFF2-40B4-BE49-F238E27FC236}">
                <a16:creationId xmlns="" xmlns:a16="http://schemas.microsoft.com/office/drawing/2014/main" id="{6B1EC50A-3064-94BD-EBC7-22A6D7D38993}"/>
              </a:ext>
            </a:extLst>
          </p:cNvPr>
          <p:cNvPicPr>
            <a:picLocks noChangeAspect="1"/>
          </p:cNvPicPr>
          <p:nvPr/>
        </p:nvPicPr>
        <p:blipFill>
          <a:blip r:embed="rId4"/>
          <a:stretch>
            <a:fillRect/>
          </a:stretch>
        </p:blipFill>
        <p:spPr>
          <a:xfrm>
            <a:off x="501991" y="4320349"/>
            <a:ext cx="18691956" cy="115834"/>
          </a:xfrm>
          <a:prstGeom prst="rect">
            <a:avLst/>
          </a:prstGeom>
        </p:spPr>
      </p:pic>
      <p:sp>
        <p:nvSpPr>
          <p:cNvPr id="4" name="TextBox 3">
            <a:extLst>
              <a:ext uri="{FF2B5EF4-FFF2-40B4-BE49-F238E27FC236}">
                <a16:creationId xmlns="" xmlns:a16="http://schemas.microsoft.com/office/drawing/2014/main" id="{E892C7A6-0D17-A387-051F-80DEA2A0FC58}"/>
              </a:ext>
            </a:extLst>
          </p:cNvPr>
          <p:cNvSpPr txBox="1"/>
          <p:nvPr/>
        </p:nvSpPr>
        <p:spPr>
          <a:xfrm>
            <a:off x="11497747" y="4692650"/>
            <a:ext cx="7696200" cy="6653168"/>
          </a:xfrm>
          <a:prstGeom prst="rect">
            <a:avLst/>
          </a:prstGeom>
          <a:noFill/>
        </p:spPr>
        <p:txBody>
          <a:bodyPr wrap="square" rtlCol="0">
            <a:spAutoFit/>
          </a:bodyPr>
          <a:lstStyle/>
          <a:p>
            <a:pPr>
              <a:lnSpc>
                <a:spcPct val="107000"/>
              </a:lnSpc>
              <a:spcAft>
                <a:spcPts val="800"/>
              </a:spcAft>
            </a:pPr>
            <a:r>
              <a:rPr lang="el-GR" sz="2400" i="1" kern="0" dirty="0">
                <a:solidFill>
                  <a:schemeClr val="accent3">
                    <a:lumMod val="20000"/>
                    <a:lumOff val="80000"/>
                  </a:schemeClr>
                </a:solidFill>
                <a:effectLst/>
                <a:ea typeface="Calibri" panose="020F0502020204030204" pitchFamily="34" charset="0"/>
                <a:cs typeface="Times-Italic"/>
              </a:rPr>
              <a:t>«</a:t>
            </a:r>
            <a:r>
              <a:rPr lang="el-GR" sz="2600" b="1" i="1" kern="0" dirty="0">
                <a:solidFill>
                  <a:schemeClr val="accent3">
                    <a:lumMod val="20000"/>
                    <a:lumOff val="80000"/>
                  </a:schemeClr>
                </a:solidFill>
                <a:effectLst/>
                <a:ea typeface="Calibri" panose="020F0502020204030204" pitchFamily="34" charset="0"/>
                <a:cs typeface="TimesNewRoman,Italic"/>
              </a:rPr>
              <a:t>Αειφόρος τουριστική ανάπτυξη είναι η βιώσιμη</a:t>
            </a:r>
            <a:r>
              <a:rPr lang="el-GR" sz="2600" b="1" i="1" kern="0" dirty="0">
                <a:solidFill>
                  <a:schemeClr val="accent3">
                    <a:lumMod val="20000"/>
                    <a:lumOff val="80000"/>
                  </a:schemeClr>
                </a:solidFill>
                <a:effectLst/>
                <a:ea typeface="Calibri" panose="020F0502020204030204" pitchFamily="34" charset="0"/>
                <a:cs typeface="Times-Italic"/>
              </a:rPr>
              <a:t>, </a:t>
            </a:r>
            <a:r>
              <a:rPr lang="el-GR" sz="2600" b="1" i="1" kern="0" dirty="0">
                <a:solidFill>
                  <a:schemeClr val="accent3">
                    <a:lumMod val="20000"/>
                    <a:lumOff val="80000"/>
                  </a:schemeClr>
                </a:solidFill>
                <a:effectLst/>
                <a:ea typeface="Calibri" panose="020F0502020204030204" pitchFamily="34" charset="0"/>
                <a:cs typeface="TimesNewRoman,Italic"/>
              </a:rPr>
              <a:t>ισόρροπη</a:t>
            </a:r>
            <a:r>
              <a:rPr lang="el-GR" sz="2600" b="1" i="1" kern="0" dirty="0">
                <a:solidFill>
                  <a:schemeClr val="accent3">
                    <a:lumMod val="20000"/>
                    <a:lumOff val="80000"/>
                  </a:schemeClr>
                </a:solidFill>
                <a:effectLst/>
                <a:ea typeface="Calibri" panose="020F0502020204030204" pitchFamily="34" charset="0"/>
                <a:cs typeface="Times-Italic"/>
              </a:rPr>
              <a:t>, </a:t>
            </a:r>
            <a:r>
              <a:rPr lang="el-GR" sz="2600" b="1" i="1" kern="0" dirty="0">
                <a:solidFill>
                  <a:schemeClr val="accent3">
                    <a:lumMod val="20000"/>
                    <a:lumOff val="80000"/>
                  </a:schemeClr>
                </a:solidFill>
                <a:effectLst/>
                <a:ea typeface="Calibri" panose="020F0502020204030204" pitchFamily="34" charset="0"/>
                <a:cs typeface="TimesNewRoman,Italic"/>
              </a:rPr>
              <a:t>κοινωνική</a:t>
            </a:r>
            <a:r>
              <a:rPr lang="el-GR" sz="2600" b="1" i="1" kern="0" dirty="0">
                <a:solidFill>
                  <a:schemeClr val="accent3">
                    <a:lumMod val="20000"/>
                    <a:lumOff val="80000"/>
                  </a:schemeClr>
                </a:solidFill>
                <a:effectLst/>
                <a:ea typeface="Calibri" panose="020F0502020204030204" pitchFamily="34" charset="0"/>
                <a:cs typeface="Times-Italic"/>
              </a:rPr>
              <a:t>,</a:t>
            </a:r>
            <a:endParaRPr lang="el-GR" sz="2600" b="1" kern="100" dirty="0">
              <a:solidFill>
                <a:schemeClr val="accent3">
                  <a:lumMod val="20000"/>
                  <a:lumOff val="80000"/>
                </a:schemeClr>
              </a:solidFill>
              <a:effectLst/>
              <a:ea typeface="Calibri" panose="020F0502020204030204" pitchFamily="34" charset="0"/>
              <a:cs typeface="Arial" panose="020B0604020202020204" pitchFamily="34" charset="0"/>
            </a:endParaRPr>
          </a:p>
          <a:p>
            <a:pPr>
              <a:lnSpc>
                <a:spcPct val="107000"/>
              </a:lnSpc>
              <a:spcAft>
                <a:spcPts val="800"/>
              </a:spcAft>
            </a:pPr>
            <a:r>
              <a:rPr lang="el-GR" sz="2600" b="1" i="1" kern="0" dirty="0">
                <a:solidFill>
                  <a:schemeClr val="accent3">
                    <a:lumMod val="20000"/>
                    <a:lumOff val="80000"/>
                  </a:schemeClr>
                </a:solidFill>
                <a:effectLst/>
                <a:ea typeface="Calibri" panose="020F0502020204030204" pitchFamily="34" charset="0"/>
                <a:cs typeface="TimesNewRoman,Italic"/>
              </a:rPr>
              <a:t>πολιτιστική και οικονομική ανάπτυξη</a:t>
            </a:r>
            <a:r>
              <a:rPr lang="el-GR" sz="2600" b="1" i="1" kern="0" dirty="0">
                <a:solidFill>
                  <a:schemeClr val="accent3">
                    <a:lumMod val="20000"/>
                    <a:lumOff val="80000"/>
                  </a:schemeClr>
                </a:solidFill>
                <a:effectLst/>
                <a:ea typeface="Calibri" panose="020F0502020204030204" pitchFamily="34" charset="0"/>
                <a:cs typeface="Times-Italic"/>
              </a:rPr>
              <a:t>, </a:t>
            </a:r>
            <a:r>
              <a:rPr lang="el-GR" sz="2600" b="1" i="1" kern="0" dirty="0">
                <a:solidFill>
                  <a:schemeClr val="accent3">
                    <a:lumMod val="20000"/>
                    <a:lumOff val="80000"/>
                  </a:schemeClr>
                </a:solidFill>
                <a:effectLst/>
                <a:ea typeface="Calibri" panose="020F0502020204030204" pitchFamily="34" charset="0"/>
                <a:cs typeface="TimesNewRoman,Italic"/>
              </a:rPr>
              <a:t>η οποία</a:t>
            </a:r>
            <a:r>
              <a:rPr lang="el-GR" sz="2600" b="1" i="1" kern="0" dirty="0">
                <a:solidFill>
                  <a:schemeClr val="accent3">
                    <a:lumMod val="20000"/>
                    <a:lumOff val="80000"/>
                  </a:schemeClr>
                </a:solidFill>
                <a:effectLst/>
                <a:ea typeface="Calibri" panose="020F0502020204030204" pitchFamily="34" charset="0"/>
                <a:cs typeface="Times-Italic"/>
              </a:rPr>
              <a:t>, </a:t>
            </a:r>
            <a:r>
              <a:rPr lang="el-GR" sz="2600" b="1" i="1" kern="0" dirty="0">
                <a:solidFill>
                  <a:schemeClr val="accent3">
                    <a:lumMod val="20000"/>
                    <a:lumOff val="80000"/>
                  </a:schemeClr>
                </a:solidFill>
                <a:effectLst/>
                <a:ea typeface="Calibri" panose="020F0502020204030204" pitchFamily="34" charset="0"/>
                <a:cs typeface="TimesNewRoman,Italic"/>
              </a:rPr>
              <a:t>με σεβασμό στο περιβάλλον</a:t>
            </a:r>
            <a:r>
              <a:rPr lang="el-GR" sz="2600" b="1" i="1" kern="0" dirty="0">
                <a:solidFill>
                  <a:schemeClr val="accent3">
                    <a:lumMod val="20000"/>
                    <a:lumOff val="80000"/>
                  </a:schemeClr>
                </a:solidFill>
                <a:effectLst/>
                <a:ea typeface="Calibri" panose="020F0502020204030204" pitchFamily="34" charset="0"/>
                <a:cs typeface="Times-Italic"/>
              </a:rPr>
              <a:t>, </a:t>
            </a:r>
            <a:r>
              <a:rPr lang="el-GR" sz="2600" b="1" i="1" kern="0" dirty="0">
                <a:solidFill>
                  <a:schemeClr val="accent3">
                    <a:lumMod val="20000"/>
                    <a:lumOff val="80000"/>
                  </a:schemeClr>
                </a:solidFill>
                <a:effectLst/>
                <a:ea typeface="Calibri" panose="020F0502020204030204" pitchFamily="34" charset="0"/>
                <a:cs typeface="TimesNewRoman,Italic"/>
              </a:rPr>
              <a:t>ενισχύει την</a:t>
            </a:r>
            <a:endParaRPr lang="el-GR" sz="2600" b="1" kern="100" dirty="0">
              <a:solidFill>
                <a:schemeClr val="accent3">
                  <a:lumMod val="20000"/>
                  <a:lumOff val="80000"/>
                </a:schemeClr>
              </a:solidFill>
              <a:effectLst/>
              <a:ea typeface="Calibri" panose="020F0502020204030204" pitchFamily="34" charset="0"/>
              <a:cs typeface="Arial" panose="020B0604020202020204" pitchFamily="34" charset="0"/>
            </a:endParaRPr>
          </a:p>
          <a:p>
            <a:pPr>
              <a:lnSpc>
                <a:spcPct val="107000"/>
              </a:lnSpc>
              <a:spcAft>
                <a:spcPts val="800"/>
              </a:spcAft>
            </a:pPr>
            <a:r>
              <a:rPr lang="el-GR" sz="2600" b="1" i="1" kern="0" dirty="0">
                <a:solidFill>
                  <a:schemeClr val="accent3">
                    <a:lumMod val="20000"/>
                    <a:lumOff val="80000"/>
                  </a:schemeClr>
                </a:solidFill>
                <a:effectLst/>
                <a:ea typeface="Calibri" panose="020F0502020204030204" pitchFamily="34" charset="0"/>
                <a:cs typeface="TimesNewRoman,Italic"/>
              </a:rPr>
              <a:t>επιχειρηματικότητα</a:t>
            </a:r>
            <a:r>
              <a:rPr lang="el-GR" sz="2600" b="1" i="1" kern="0" dirty="0">
                <a:solidFill>
                  <a:schemeClr val="accent3">
                    <a:lumMod val="20000"/>
                    <a:lumOff val="80000"/>
                  </a:schemeClr>
                </a:solidFill>
                <a:effectLst/>
                <a:ea typeface="Calibri" panose="020F0502020204030204" pitchFamily="34" charset="0"/>
                <a:cs typeface="Times-Italic"/>
              </a:rPr>
              <a:t>, </a:t>
            </a:r>
            <a:r>
              <a:rPr lang="el-GR" sz="2600" b="1" i="1" kern="0" dirty="0">
                <a:solidFill>
                  <a:schemeClr val="accent3">
                    <a:lumMod val="20000"/>
                    <a:lumOff val="80000"/>
                  </a:schemeClr>
                </a:solidFill>
                <a:effectLst/>
                <a:ea typeface="Calibri" panose="020F0502020204030204" pitchFamily="34" charset="0"/>
                <a:cs typeface="TimesNewRoman,Italic"/>
              </a:rPr>
              <a:t>τονώνει την απασχόληση</a:t>
            </a:r>
            <a:r>
              <a:rPr lang="el-GR" sz="2600" b="1" i="1" kern="0" dirty="0">
                <a:solidFill>
                  <a:schemeClr val="accent3">
                    <a:lumMod val="20000"/>
                    <a:lumOff val="80000"/>
                  </a:schemeClr>
                </a:solidFill>
                <a:effectLst/>
                <a:ea typeface="Calibri" panose="020F0502020204030204" pitchFamily="34" charset="0"/>
                <a:cs typeface="Times-Italic"/>
              </a:rPr>
              <a:t>, </a:t>
            </a:r>
            <a:r>
              <a:rPr lang="el-GR" sz="2600" b="1" i="1" kern="0" dirty="0">
                <a:solidFill>
                  <a:schemeClr val="accent3">
                    <a:lumMod val="20000"/>
                    <a:lumOff val="80000"/>
                  </a:schemeClr>
                </a:solidFill>
                <a:effectLst/>
                <a:ea typeface="Calibri" panose="020F0502020204030204" pitchFamily="34" charset="0"/>
                <a:cs typeface="TimesNewRoman,Italic"/>
              </a:rPr>
              <a:t>δημιουργώντας ευκαιρίες για τους νέους</a:t>
            </a:r>
            <a:r>
              <a:rPr lang="el-GR" sz="2600" b="1" i="1" kern="0" dirty="0">
                <a:solidFill>
                  <a:schemeClr val="accent3">
                    <a:lumMod val="20000"/>
                    <a:lumOff val="80000"/>
                  </a:schemeClr>
                </a:solidFill>
                <a:effectLst/>
                <a:ea typeface="Calibri" panose="020F0502020204030204" pitchFamily="34" charset="0"/>
                <a:cs typeface="Times-Italic"/>
              </a:rPr>
              <a:t>, </a:t>
            </a:r>
            <a:r>
              <a:rPr lang="el-GR" sz="2600" b="1" i="1" kern="0" dirty="0">
                <a:solidFill>
                  <a:schemeClr val="accent3">
                    <a:lumMod val="20000"/>
                    <a:lumOff val="80000"/>
                  </a:schemeClr>
                </a:solidFill>
                <a:effectLst/>
                <a:ea typeface="Calibri" panose="020F0502020204030204" pitchFamily="34" charset="0"/>
                <a:cs typeface="TimesNewRoman,Italic"/>
              </a:rPr>
              <a:t>τους</a:t>
            </a:r>
            <a:endParaRPr lang="el-GR" sz="2600" b="1" kern="100" dirty="0">
              <a:solidFill>
                <a:schemeClr val="accent3">
                  <a:lumMod val="20000"/>
                  <a:lumOff val="80000"/>
                </a:schemeClr>
              </a:solidFill>
              <a:effectLst/>
              <a:ea typeface="Calibri" panose="020F0502020204030204" pitchFamily="34" charset="0"/>
              <a:cs typeface="Arial" panose="020B0604020202020204" pitchFamily="34" charset="0"/>
            </a:endParaRPr>
          </a:p>
          <a:p>
            <a:pPr>
              <a:lnSpc>
                <a:spcPct val="107000"/>
              </a:lnSpc>
              <a:spcAft>
                <a:spcPts val="800"/>
              </a:spcAft>
            </a:pPr>
            <a:r>
              <a:rPr lang="el-GR" sz="2600" b="1" i="1" kern="0" dirty="0">
                <a:solidFill>
                  <a:schemeClr val="accent3">
                    <a:lumMod val="20000"/>
                    <a:lumOff val="80000"/>
                  </a:schemeClr>
                </a:solidFill>
                <a:effectLst/>
                <a:ea typeface="Calibri" panose="020F0502020204030204" pitchFamily="34" charset="0"/>
                <a:cs typeface="TimesNewRoman,Italic"/>
              </a:rPr>
              <a:t>κοινωνικά αδύναμους και μακροχρόνια ανέργους</a:t>
            </a:r>
            <a:r>
              <a:rPr lang="el-GR" sz="2600" b="1" i="1" kern="0" dirty="0">
                <a:solidFill>
                  <a:schemeClr val="accent3">
                    <a:lumMod val="20000"/>
                    <a:lumOff val="80000"/>
                  </a:schemeClr>
                </a:solidFill>
                <a:effectLst/>
                <a:ea typeface="Calibri" panose="020F0502020204030204" pitchFamily="34" charset="0"/>
                <a:cs typeface="Times-Italic"/>
              </a:rPr>
              <a:t>, </a:t>
            </a:r>
            <a:r>
              <a:rPr lang="el-GR" sz="2600" b="1" i="1" kern="0" dirty="0">
                <a:solidFill>
                  <a:schemeClr val="accent3">
                    <a:lumMod val="20000"/>
                    <a:lumOff val="80000"/>
                  </a:schemeClr>
                </a:solidFill>
                <a:effectLst/>
                <a:ea typeface="Calibri" panose="020F0502020204030204" pitchFamily="34" charset="0"/>
                <a:cs typeface="TimesNewRoman,Italic"/>
              </a:rPr>
              <a:t>συμβάλλει στην ευημερία των πολιτών</a:t>
            </a:r>
            <a:r>
              <a:rPr lang="el-GR" sz="2600" b="1" i="1" kern="0" dirty="0">
                <a:solidFill>
                  <a:schemeClr val="accent3">
                    <a:lumMod val="20000"/>
                    <a:lumOff val="80000"/>
                  </a:schemeClr>
                </a:solidFill>
                <a:effectLst/>
                <a:ea typeface="Calibri" panose="020F0502020204030204" pitchFamily="34" charset="0"/>
                <a:cs typeface="Times-Italic"/>
              </a:rPr>
              <a:t>,</a:t>
            </a:r>
            <a:endParaRPr lang="el-GR" sz="2600" b="1" kern="100" dirty="0">
              <a:solidFill>
                <a:schemeClr val="accent3">
                  <a:lumMod val="20000"/>
                  <a:lumOff val="80000"/>
                </a:schemeClr>
              </a:solidFill>
              <a:effectLst/>
              <a:ea typeface="Calibri" panose="020F0502020204030204" pitchFamily="34" charset="0"/>
              <a:cs typeface="Arial" panose="020B0604020202020204" pitchFamily="34" charset="0"/>
            </a:endParaRPr>
          </a:p>
          <a:p>
            <a:pPr>
              <a:lnSpc>
                <a:spcPct val="107000"/>
              </a:lnSpc>
              <a:spcAft>
                <a:spcPts val="800"/>
              </a:spcAft>
            </a:pPr>
            <a:r>
              <a:rPr lang="el-GR" sz="2600" b="1" i="1" kern="0" dirty="0">
                <a:solidFill>
                  <a:schemeClr val="accent3">
                    <a:lumMod val="20000"/>
                    <a:lumOff val="80000"/>
                  </a:schemeClr>
                </a:solidFill>
                <a:effectLst/>
                <a:ea typeface="Calibri" panose="020F0502020204030204" pitchFamily="34" charset="0"/>
                <a:cs typeface="TimesNewRoman,Italic"/>
              </a:rPr>
              <a:t>αναδεικνύει τους τουριστικούς προορισμούς με βάση τα συγκριτικά πλεονεκτήματα και την</a:t>
            </a:r>
            <a:endParaRPr lang="el-GR" sz="2600" b="1" kern="100" dirty="0">
              <a:solidFill>
                <a:schemeClr val="accent3">
                  <a:lumMod val="20000"/>
                  <a:lumOff val="80000"/>
                </a:schemeClr>
              </a:solidFill>
              <a:effectLst/>
              <a:ea typeface="Calibri" panose="020F0502020204030204" pitchFamily="34" charset="0"/>
              <a:cs typeface="Arial" panose="020B0604020202020204" pitchFamily="34" charset="0"/>
            </a:endParaRPr>
          </a:p>
          <a:p>
            <a:pPr>
              <a:lnSpc>
                <a:spcPct val="107000"/>
              </a:lnSpc>
              <a:spcAft>
                <a:spcPts val="800"/>
              </a:spcAft>
            </a:pPr>
            <a:r>
              <a:rPr lang="el-GR" sz="2600" b="1" i="1" kern="0" dirty="0">
                <a:solidFill>
                  <a:schemeClr val="accent3">
                    <a:lumMod val="20000"/>
                    <a:lumOff val="80000"/>
                  </a:schemeClr>
                </a:solidFill>
                <a:effectLst/>
                <a:ea typeface="Calibri" panose="020F0502020204030204" pitchFamily="34" charset="0"/>
                <a:cs typeface="TimesNewRoman,Italic"/>
              </a:rPr>
              <a:t>πολιτισμική ταυτότητα της κάθε περιοχής</a:t>
            </a:r>
            <a:r>
              <a:rPr lang="el-GR" sz="2600" b="1" i="1" kern="0" dirty="0">
                <a:solidFill>
                  <a:schemeClr val="accent3">
                    <a:lumMod val="20000"/>
                    <a:lumOff val="80000"/>
                  </a:schemeClr>
                </a:solidFill>
                <a:effectLst/>
                <a:ea typeface="Calibri" panose="020F0502020204030204" pitchFamily="34" charset="0"/>
                <a:cs typeface="Times-Italic"/>
              </a:rPr>
              <a:t>, </a:t>
            </a:r>
            <a:r>
              <a:rPr lang="el-GR" sz="2600" b="1" i="1" kern="0" dirty="0">
                <a:solidFill>
                  <a:schemeClr val="accent3">
                    <a:lumMod val="20000"/>
                    <a:lumOff val="80000"/>
                  </a:schemeClr>
                </a:solidFill>
                <a:effectLst/>
                <a:ea typeface="Calibri" panose="020F0502020204030204" pitchFamily="34" charset="0"/>
                <a:cs typeface="TimesNewRoman,Italic"/>
              </a:rPr>
              <a:t>ωφελεί και ωφελείται από την αλληλέγγυα</a:t>
            </a:r>
            <a:endParaRPr lang="el-GR" sz="2600" b="1" kern="100" dirty="0">
              <a:solidFill>
                <a:schemeClr val="accent3">
                  <a:lumMod val="20000"/>
                  <a:lumOff val="80000"/>
                </a:schemeClr>
              </a:solidFill>
              <a:effectLst/>
              <a:ea typeface="Calibri" panose="020F0502020204030204" pitchFamily="34" charset="0"/>
              <a:cs typeface="Arial" panose="020B0604020202020204" pitchFamily="34" charset="0"/>
            </a:endParaRPr>
          </a:p>
          <a:p>
            <a:pPr>
              <a:lnSpc>
                <a:spcPct val="107000"/>
              </a:lnSpc>
              <a:spcAft>
                <a:spcPts val="800"/>
              </a:spcAft>
            </a:pPr>
            <a:r>
              <a:rPr lang="el-GR" sz="2600" b="1" i="1" kern="0" dirty="0">
                <a:solidFill>
                  <a:schemeClr val="accent3">
                    <a:lumMod val="20000"/>
                    <a:lumOff val="80000"/>
                  </a:schemeClr>
                </a:solidFill>
                <a:effectLst/>
                <a:ea typeface="Calibri" panose="020F0502020204030204" pitchFamily="34" charset="0"/>
                <a:cs typeface="TimesNewRoman,Italic"/>
              </a:rPr>
              <a:t>οικονομία</a:t>
            </a:r>
            <a:r>
              <a:rPr lang="el-GR" sz="2600" b="1" i="1" kern="0" dirty="0" smtClean="0">
                <a:solidFill>
                  <a:schemeClr val="accent3">
                    <a:lumMod val="20000"/>
                    <a:lumOff val="80000"/>
                  </a:schemeClr>
                </a:solidFill>
                <a:effectLst/>
                <a:ea typeface="Calibri" panose="020F0502020204030204" pitchFamily="34" charset="0"/>
                <a:cs typeface="Times-Italic"/>
              </a:rPr>
              <a:t>» </a:t>
            </a:r>
            <a:r>
              <a:rPr lang="el-GR" sz="2600" b="1" kern="0" dirty="0" smtClean="0">
                <a:solidFill>
                  <a:schemeClr val="accent3">
                    <a:lumMod val="20000"/>
                    <a:lumOff val="80000"/>
                  </a:schemeClr>
                </a:solidFill>
                <a:effectLst/>
                <a:ea typeface="Calibri" panose="020F0502020204030204" pitchFamily="34" charset="0"/>
                <a:cs typeface="Times-Roman"/>
              </a:rPr>
              <a:t>(N. 4582/2018).</a:t>
            </a:r>
            <a:endParaRPr lang="el-GR" sz="2600" b="1" kern="100" dirty="0" smtClean="0">
              <a:solidFill>
                <a:schemeClr val="accent3">
                  <a:lumMod val="20000"/>
                  <a:lumOff val="80000"/>
                </a:schemeClr>
              </a:solidFill>
              <a:effectLst/>
              <a:ea typeface="Calibri" panose="020F050202020403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val="531646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 xmlns:a16="http://schemas.microsoft.com/office/drawing/2014/main" id="{BBB2A626-442A-7F96-1874-4B7D8675BA43}"/>
              </a:ext>
            </a:extLst>
          </p:cNvPr>
          <p:cNvSpPr/>
          <p:nvPr/>
        </p:nvSpPr>
        <p:spPr>
          <a:xfrm>
            <a:off x="0" y="-36882"/>
            <a:ext cx="20104100" cy="2394652"/>
          </a:xfrm>
          <a:prstGeom prst="rect">
            <a:avLst/>
          </a:prstGeom>
          <a:solidFill>
            <a:schemeClr val="bg1">
              <a:lumMod val="50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3" name="Ομάδα 32">
            <a:extLst>
              <a:ext uri="{FF2B5EF4-FFF2-40B4-BE49-F238E27FC236}">
                <a16:creationId xmlns="" xmlns:a16="http://schemas.microsoft.com/office/drawing/2014/main" id="{F82E3112-2E2C-8911-5CCC-D14A28DD2A53}"/>
              </a:ext>
            </a:extLst>
          </p:cNvPr>
          <p:cNvGrpSpPr/>
          <p:nvPr/>
        </p:nvGrpSpPr>
        <p:grpSpPr>
          <a:xfrm>
            <a:off x="1898650" y="2648371"/>
            <a:ext cx="15697200" cy="12500754"/>
            <a:chOff x="1044129" y="77754"/>
            <a:chExt cx="16619965" cy="14883625"/>
          </a:xfrm>
        </p:grpSpPr>
        <p:pic>
          <p:nvPicPr>
            <p:cNvPr id="28" name="Εικόνα 27" descr="Εικόνα που περιέχει κείμενο, στιγμιότυπο οθόνης, λογότυπο, γραμματοσειρά&#10;&#10;Περιγραφή που δημιουργήθηκε αυτόματα">
              <a:extLst>
                <a:ext uri="{FF2B5EF4-FFF2-40B4-BE49-F238E27FC236}">
                  <a16:creationId xmlns="" xmlns:a16="http://schemas.microsoft.com/office/drawing/2014/main" id="{5C2026C2-ACB8-D4A8-021E-2CD9EA1F3C60}"/>
                </a:ext>
              </a:extLst>
            </p:cNvPr>
            <p:cNvPicPr>
              <a:picLocks noChangeAspect="1"/>
            </p:cNvPicPr>
            <p:nvPr/>
          </p:nvPicPr>
          <p:blipFill rotWithShape="1">
            <a:blip r:embed="rId2">
              <a:extLst>
                <a:ext uri="{28A0092B-C50C-407E-A947-70E740481C1C}">
                  <a14:useLocalDpi xmlns:a14="http://schemas.microsoft.com/office/drawing/2010/main" val="0"/>
                </a:ext>
              </a:extLst>
            </a:blip>
            <a:srcRect l="23448" t="9496" r="24828" b="77653"/>
            <a:stretch/>
          </p:blipFill>
          <p:spPr>
            <a:xfrm>
              <a:off x="5954993" y="77754"/>
              <a:ext cx="5715000" cy="1003859"/>
            </a:xfrm>
            <a:prstGeom prst="rect">
              <a:avLst/>
            </a:prstGeom>
          </p:spPr>
        </p:pic>
        <p:grpSp>
          <p:nvGrpSpPr>
            <p:cNvPr id="32" name="Ομάδα 31">
              <a:extLst>
                <a:ext uri="{FF2B5EF4-FFF2-40B4-BE49-F238E27FC236}">
                  <a16:creationId xmlns="" xmlns:a16="http://schemas.microsoft.com/office/drawing/2014/main" id="{998C6C4D-C9F2-933B-3F53-DA766482ED77}"/>
                </a:ext>
              </a:extLst>
            </p:cNvPr>
            <p:cNvGrpSpPr/>
            <p:nvPr/>
          </p:nvGrpSpPr>
          <p:grpSpPr>
            <a:xfrm>
              <a:off x="1044129" y="1141106"/>
              <a:ext cx="16619965" cy="13820273"/>
              <a:chOff x="1044129" y="1141106"/>
              <a:chExt cx="16619965" cy="13820273"/>
            </a:xfrm>
          </p:grpSpPr>
          <p:pic>
            <p:nvPicPr>
              <p:cNvPr id="4" name="Εικόνα 3">
                <a:extLst>
                  <a:ext uri="{FF2B5EF4-FFF2-40B4-BE49-F238E27FC236}">
                    <a16:creationId xmlns="" xmlns:a16="http://schemas.microsoft.com/office/drawing/2014/main" id="{20E98495-0D0B-EEEF-A091-EAFF8A0F7224}"/>
                  </a:ext>
                </a:extLst>
              </p:cNvPr>
              <p:cNvPicPr>
                <a:picLocks noChangeAspect="1"/>
              </p:cNvPicPr>
              <p:nvPr/>
            </p:nvPicPr>
            <p:blipFill rotWithShape="1">
              <a:blip r:embed="rId3">
                <a:extLst>
                  <a:ext uri="{28A0092B-C50C-407E-A947-70E740481C1C}">
                    <a14:useLocalDpi xmlns:a14="http://schemas.microsoft.com/office/drawing/2010/main" val="0"/>
                  </a:ext>
                </a:extLst>
              </a:blip>
              <a:srcRect t="5055" r="82540" b="66401"/>
              <a:stretch/>
            </p:blipFill>
            <p:spPr>
              <a:xfrm>
                <a:off x="5776353" y="1141106"/>
                <a:ext cx="1752600" cy="1745673"/>
              </a:xfrm>
              <a:prstGeom prst="rect">
                <a:avLst/>
              </a:prstGeom>
            </p:spPr>
          </p:pic>
          <p:pic>
            <p:nvPicPr>
              <p:cNvPr id="5" name="Εικόνα 4">
                <a:extLst>
                  <a:ext uri="{FF2B5EF4-FFF2-40B4-BE49-F238E27FC236}">
                    <a16:creationId xmlns="" xmlns:a16="http://schemas.microsoft.com/office/drawing/2014/main" id="{BDB64BD3-1337-1C5C-7D0A-2A9F48184CEA}"/>
                  </a:ext>
                </a:extLst>
              </p:cNvPr>
              <p:cNvPicPr>
                <a:picLocks noChangeAspect="1"/>
              </p:cNvPicPr>
              <p:nvPr/>
            </p:nvPicPr>
            <p:blipFill rotWithShape="1">
              <a:blip r:embed="rId3">
                <a:extLst>
                  <a:ext uri="{28A0092B-C50C-407E-A947-70E740481C1C}">
                    <a14:useLocalDpi xmlns:a14="http://schemas.microsoft.com/office/drawing/2010/main" val="0"/>
                  </a:ext>
                </a:extLst>
              </a:blip>
              <a:srcRect l="17125" t="4846" r="66313" b="67629"/>
              <a:stretch/>
            </p:blipFill>
            <p:spPr>
              <a:xfrm>
                <a:off x="5866409" y="2854133"/>
                <a:ext cx="1662544" cy="1683327"/>
              </a:xfrm>
              <a:prstGeom prst="rect">
                <a:avLst/>
              </a:prstGeom>
            </p:spPr>
          </p:pic>
          <p:pic>
            <p:nvPicPr>
              <p:cNvPr id="6" name="Εικόνα 5">
                <a:extLst>
                  <a:ext uri="{FF2B5EF4-FFF2-40B4-BE49-F238E27FC236}">
                    <a16:creationId xmlns="" xmlns:a16="http://schemas.microsoft.com/office/drawing/2014/main" id="{F51A21D1-61DF-55DA-BA3F-110E3AF84819}"/>
                  </a:ext>
                </a:extLst>
              </p:cNvPr>
              <p:cNvPicPr>
                <a:picLocks noChangeAspect="1"/>
              </p:cNvPicPr>
              <p:nvPr/>
            </p:nvPicPr>
            <p:blipFill rotWithShape="1">
              <a:blip r:embed="rId3">
                <a:extLst>
                  <a:ext uri="{28A0092B-C50C-407E-A947-70E740481C1C}">
                    <a14:useLocalDpi xmlns:a14="http://schemas.microsoft.com/office/drawing/2010/main" val="0"/>
                  </a:ext>
                </a:extLst>
              </a:blip>
              <a:srcRect l="17242" t="35847" r="66817" b="36742"/>
              <a:stretch/>
            </p:blipFill>
            <p:spPr>
              <a:xfrm>
                <a:off x="5779567" y="13052425"/>
                <a:ext cx="1706776" cy="1788050"/>
              </a:xfrm>
              <a:prstGeom prst="rect">
                <a:avLst/>
              </a:prstGeom>
            </p:spPr>
          </p:pic>
          <p:pic>
            <p:nvPicPr>
              <p:cNvPr id="13" name="Εικόνα 12">
                <a:extLst>
                  <a:ext uri="{FF2B5EF4-FFF2-40B4-BE49-F238E27FC236}">
                    <a16:creationId xmlns="" xmlns:a16="http://schemas.microsoft.com/office/drawing/2014/main" id="{A73FF099-4186-6C00-BBD1-265CFD3B3627}"/>
                  </a:ext>
                </a:extLst>
              </p:cNvPr>
              <p:cNvPicPr>
                <a:picLocks noChangeAspect="1"/>
              </p:cNvPicPr>
              <p:nvPr/>
            </p:nvPicPr>
            <p:blipFill rotWithShape="1">
              <a:blip r:embed="rId3">
                <a:extLst>
                  <a:ext uri="{28A0092B-C50C-407E-A947-70E740481C1C}">
                    <a14:useLocalDpi xmlns:a14="http://schemas.microsoft.com/office/drawing/2010/main" val="0"/>
                  </a:ext>
                </a:extLst>
              </a:blip>
              <a:srcRect l="49374" r="33608" b="64366"/>
              <a:stretch/>
            </p:blipFill>
            <p:spPr>
              <a:xfrm>
                <a:off x="5776353" y="6029330"/>
                <a:ext cx="1752600" cy="2105685"/>
              </a:xfrm>
              <a:prstGeom prst="rect">
                <a:avLst/>
              </a:prstGeom>
            </p:spPr>
          </p:pic>
          <p:pic>
            <p:nvPicPr>
              <p:cNvPr id="14" name="Εικόνα 13">
                <a:extLst>
                  <a:ext uri="{FF2B5EF4-FFF2-40B4-BE49-F238E27FC236}">
                    <a16:creationId xmlns="" xmlns:a16="http://schemas.microsoft.com/office/drawing/2014/main" id="{E0A319EC-9D35-D6EC-AFA4-59066A29B3A4}"/>
                  </a:ext>
                </a:extLst>
              </p:cNvPr>
              <p:cNvPicPr>
                <a:picLocks noChangeAspect="1"/>
              </p:cNvPicPr>
              <p:nvPr/>
            </p:nvPicPr>
            <p:blipFill rotWithShape="1">
              <a:blip r:embed="rId3">
                <a:extLst>
                  <a:ext uri="{28A0092B-C50C-407E-A947-70E740481C1C}">
                    <a14:useLocalDpi xmlns:a14="http://schemas.microsoft.com/office/drawing/2010/main" val="0"/>
                  </a:ext>
                </a:extLst>
              </a:blip>
              <a:srcRect l="66805" t="5370" r="16557" b="67556"/>
              <a:stretch/>
            </p:blipFill>
            <p:spPr>
              <a:xfrm>
                <a:off x="5893827" y="7959534"/>
                <a:ext cx="1670051" cy="1655804"/>
              </a:xfrm>
              <a:prstGeom prst="rect">
                <a:avLst/>
              </a:prstGeom>
            </p:spPr>
          </p:pic>
          <p:pic>
            <p:nvPicPr>
              <p:cNvPr id="17" name="Εικόνα 16" descr="Εικόνα που περιέχει κείμενο, στιγμιότυπο οθόνης, λογότυπο, γραμματοσειρά&#10;&#10;Περιγραφή που δημιουργήθηκε αυτόματα">
                <a:extLst>
                  <a:ext uri="{FF2B5EF4-FFF2-40B4-BE49-F238E27FC236}">
                    <a16:creationId xmlns="" xmlns:a16="http://schemas.microsoft.com/office/drawing/2014/main" id="{705D0FF0-48FF-5783-AF9B-FED1CA619345}"/>
                  </a:ext>
                </a:extLst>
              </p:cNvPr>
              <p:cNvPicPr>
                <a:picLocks noChangeAspect="1"/>
              </p:cNvPicPr>
              <p:nvPr/>
            </p:nvPicPr>
            <p:blipFill rotWithShape="1">
              <a:blip r:embed="rId2">
                <a:extLst>
                  <a:ext uri="{28A0092B-C50C-407E-A947-70E740481C1C}">
                    <a14:useLocalDpi xmlns:a14="http://schemas.microsoft.com/office/drawing/2010/main" val="0"/>
                  </a:ext>
                </a:extLst>
              </a:blip>
              <a:srcRect l="35676" t="25589" r="50643" b="53561"/>
              <a:stretch/>
            </p:blipFill>
            <p:spPr>
              <a:xfrm>
                <a:off x="5893827" y="4620403"/>
                <a:ext cx="1536768" cy="1655804"/>
              </a:xfrm>
              <a:prstGeom prst="rect">
                <a:avLst/>
              </a:prstGeom>
            </p:spPr>
          </p:pic>
          <p:pic>
            <p:nvPicPr>
              <p:cNvPr id="18" name="Εικόνα 17" descr="Εικόνα που περιέχει κείμενο, στιγμιότυπο οθόνης, λογότυπο, γραμματοσειρά&#10;&#10;Περιγραφή που δημιουργήθηκε αυτόματα">
                <a:extLst>
                  <a:ext uri="{FF2B5EF4-FFF2-40B4-BE49-F238E27FC236}">
                    <a16:creationId xmlns="" xmlns:a16="http://schemas.microsoft.com/office/drawing/2014/main" id="{F1645536-75D7-01FC-C682-151181F35F5B}"/>
                  </a:ext>
                </a:extLst>
              </p:cNvPr>
              <p:cNvPicPr>
                <a:picLocks noChangeAspect="1"/>
              </p:cNvPicPr>
              <p:nvPr/>
            </p:nvPicPr>
            <p:blipFill rotWithShape="1">
              <a:blip r:embed="rId2">
                <a:extLst>
                  <a:ext uri="{28A0092B-C50C-407E-A947-70E740481C1C}">
                    <a14:useLocalDpi xmlns:a14="http://schemas.microsoft.com/office/drawing/2010/main" val="0"/>
                  </a:ext>
                </a:extLst>
              </a:blip>
              <a:srcRect l="81496" t="25362" r="4511" b="53090"/>
              <a:stretch/>
            </p:blipFill>
            <p:spPr>
              <a:xfrm>
                <a:off x="5874711" y="9761970"/>
                <a:ext cx="1555884" cy="1683327"/>
              </a:xfrm>
              <a:prstGeom prst="rect">
                <a:avLst/>
              </a:prstGeom>
            </p:spPr>
          </p:pic>
          <p:pic>
            <p:nvPicPr>
              <p:cNvPr id="19" name="Εικόνα 18" descr="Εικόνα που περιέχει κείμενο, στιγμιότυπο οθόνης, λογότυπο, γραμματοσειρά&#10;&#10;Περιγραφή που δημιουργήθηκε αυτόματα">
                <a:extLst>
                  <a:ext uri="{FF2B5EF4-FFF2-40B4-BE49-F238E27FC236}">
                    <a16:creationId xmlns="" xmlns:a16="http://schemas.microsoft.com/office/drawing/2014/main" id="{467A16AF-36B2-9D24-5391-EC8616865109}"/>
                  </a:ext>
                </a:extLst>
              </p:cNvPr>
              <p:cNvPicPr>
                <a:picLocks noChangeAspect="1"/>
              </p:cNvPicPr>
              <p:nvPr/>
            </p:nvPicPr>
            <p:blipFill rotWithShape="1">
              <a:blip r:embed="rId2">
                <a:extLst>
                  <a:ext uri="{28A0092B-C50C-407E-A947-70E740481C1C}">
                    <a14:useLocalDpi xmlns:a14="http://schemas.microsoft.com/office/drawing/2010/main" val="0"/>
                  </a:ext>
                </a:extLst>
              </a:blip>
              <a:srcRect l="4089" t="46911" r="81379" b="31629"/>
              <a:stretch/>
            </p:blipFill>
            <p:spPr>
              <a:xfrm>
                <a:off x="5816462" y="11481859"/>
                <a:ext cx="1669881" cy="1655804"/>
              </a:xfrm>
              <a:prstGeom prst="rect">
                <a:avLst/>
              </a:prstGeom>
            </p:spPr>
          </p:pic>
          <p:pic>
            <p:nvPicPr>
              <p:cNvPr id="7" name="Εικόνα 6">
                <a:extLst>
                  <a:ext uri="{FF2B5EF4-FFF2-40B4-BE49-F238E27FC236}">
                    <a16:creationId xmlns="" xmlns:a16="http://schemas.microsoft.com/office/drawing/2014/main" id="{2A615B8C-04BF-7AEC-E2B6-90236C6B36BE}"/>
                  </a:ext>
                </a:extLst>
              </p:cNvPr>
              <p:cNvPicPr>
                <a:picLocks noChangeAspect="1"/>
              </p:cNvPicPr>
              <p:nvPr/>
            </p:nvPicPr>
            <p:blipFill rotWithShape="1">
              <a:blip r:embed="rId3">
                <a:extLst>
                  <a:ext uri="{28A0092B-C50C-407E-A947-70E740481C1C}">
                    <a14:useLocalDpi xmlns:a14="http://schemas.microsoft.com/office/drawing/2010/main" val="0"/>
                  </a:ext>
                </a:extLst>
              </a:blip>
              <a:srcRect l="66187" t="34582" r="17042" b="34155"/>
              <a:stretch/>
            </p:blipFill>
            <p:spPr>
              <a:xfrm>
                <a:off x="10129634" y="4617063"/>
                <a:ext cx="1683328" cy="1911927"/>
              </a:xfrm>
              <a:prstGeom prst="rect">
                <a:avLst/>
              </a:prstGeom>
            </p:spPr>
          </p:pic>
          <p:pic>
            <p:nvPicPr>
              <p:cNvPr id="8" name="Εικόνα 7">
                <a:extLst>
                  <a:ext uri="{FF2B5EF4-FFF2-40B4-BE49-F238E27FC236}">
                    <a16:creationId xmlns="" xmlns:a16="http://schemas.microsoft.com/office/drawing/2014/main" id="{308408AA-B1C0-D3AA-7142-03ECFF317E5A}"/>
                  </a:ext>
                </a:extLst>
              </p:cNvPr>
              <p:cNvPicPr>
                <a:picLocks noChangeAspect="1"/>
              </p:cNvPicPr>
              <p:nvPr/>
            </p:nvPicPr>
            <p:blipFill rotWithShape="1">
              <a:blip r:embed="rId3">
                <a:extLst>
                  <a:ext uri="{28A0092B-C50C-407E-A947-70E740481C1C}">
                    <a14:useLocalDpi xmlns:a14="http://schemas.microsoft.com/office/drawing/2010/main" val="0"/>
                  </a:ext>
                </a:extLst>
              </a:blip>
              <a:srcRect l="32766" t="37121" r="50469" b="34789"/>
              <a:stretch/>
            </p:blipFill>
            <p:spPr>
              <a:xfrm>
                <a:off x="10113057" y="1378185"/>
                <a:ext cx="1682752" cy="1717926"/>
              </a:xfrm>
              <a:prstGeom prst="rect">
                <a:avLst/>
              </a:prstGeom>
            </p:spPr>
          </p:pic>
          <p:pic>
            <p:nvPicPr>
              <p:cNvPr id="9" name="Εικόνα 8">
                <a:extLst>
                  <a:ext uri="{FF2B5EF4-FFF2-40B4-BE49-F238E27FC236}">
                    <a16:creationId xmlns="" xmlns:a16="http://schemas.microsoft.com/office/drawing/2014/main" id="{F207F507-1D1E-D00A-A453-769390751557}"/>
                  </a:ext>
                </a:extLst>
              </p:cNvPr>
              <p:cNvPicPr>
                <a:picLocks noChangeAspect="1"/>
              </p:cNvPicPr>
              <p:nvPr/>
            </p:nvPicPr>
            <p:blipFill rotWithShape="1">
              <a:blip r:embed="rId3">
                <a:extLst>
                  <a:ext uri="{28A0092B-C50C-407E-A947-70E740481C1C}">
                    <a14:useLocalDpi xmlns:a14="http://schemas.microsoft.com/office/drawing/2010/main" val="0"/>
                  </a:ext>
                </a:extLst>
              </a:blip>
              <a:srcRect t="65750" r="82540" b="2492"/>
              <a:stretch/>
            </p:blipFill>
            <p:spPr>
              <a:xfrm>
                <a:off x="10087022" y="7954746"/>
                <a:ext cx="1752600" cy="1942245"/>
              </a:xfrm>
              <a:prstGeom prst="rect">
                <a:avLst/>
              </a:prstGeom>
            </p:spPr>
          </p:pic>
          <p:pic>
            <p:nvPicPr>
              <p:cNvPr id="11" name="Εικόνα 10">
                <a:extLst>
                  <a:ext uri="{FF2B5EF4-FFF2-40B4-BE49-F238E27FC236}">
                    <a16:creationId xmlns="" xmlns:a16="http://schemas.microsoft.com/office/drawing/2014/main" id="{F8331622-F4A8-F80C-2FD3-E701E5291195}"/>
                  </a:ext>
                </a:extLst>
              </p:cNvPr>
              <p:cNvPicPr>
                <a:picLocks noChangeAspect="1"/>
              </p:cNvPicPr>
              <p:nvPr/>
            </p:nvPicPr>
            <p:blipFill rotWithShape="1">
              <a:blip r:embed="rId3">
                <a:extLst>
                  <a:ext uri="{28A0092B-C50C-407E-A947-70E740481C1C}">
                    <a14:useLocalDpi xmlns:a14="http://schemas.microsoft.com/office/drawing/2010/main" val="0"/>
                  </a:ext>
                </a:extLst>
              </a:blip>
              <a:srcRect l="33825" t="67840" r="49896" b="5270"/>
              <a:stretch/>
            </p:blipFill>
            <p:spPr>
              <a:xfrm>
                <a:off x="10066020" y="11535284"/>
                <a:ext cx="1729789" cy="1740835"/>
              </a:xfrm>
              <a:prstGeom prst="rect">
                <a:avLst/>
              </a:prstGeom>
            </p:spPr>
          </p:pic>
          <p:pic>
            <p:nvPicPr>
              <p:cNvPr id="15" name="Εικόνα 14">
                <a:extLst>
                  <a:ext uri="{FF2B5EF4-FFF2-40B4-BE49-F238E27FC236}">
                    <a16:creationId xmlns="" xmlns:a16="http://schemas.microsoft.com/office/drawing/2014/main" id="{422E1412-9A82-5CB6-4512-186E17437B63}"/>
                  </a:ext>
                </a:extLst>
              </p:cNvPr>
              <p:cNvPicPr>
                <a:picLocks noChangeAspect="1"/>
              </p:cNvPicPr>
              <p:nvPr/>
            </p:nvPicPr>
            <p:blipFill rotWithShape="1">
              <a:blip r:embed="rId3">
                <a:extLst>
                  <a:ext uri="{28A0092B-C50C-407E-A947-70E740481C1C}">
                    <a14:useLocalDpi xmlns:a14="http://schemas.microsoft.com/office/drawing/2010/main" val="0"/>
                  </a:ext>
                </a:extLst>
              </a:blip>
              <a:srcRect l="50320" t="65678" r="34180" b="4419"/>
              <a:stretch/>
            </p:blipFill>
            <p:spPr>
              <a:xfrm>
                <a:off x="10084539" y="13052425"/>
                <a:ext cx="1624076" cy="1908954"/>
              </a:xfrm>
              <a:prstGeom prst="rect">
                <a:avLst/>
              </a:prstGeom>
            </p:spPr>
          </p:pic>
          <p:pic>
            <p:nvPicPr>
              <p:cNvPr id="20" name="Εικόνα 19" descr="Εικόνα που περιέχει κείμενο, στιγμιότυπο οθόνης, λογότυπο, γραμματοσειρά&#10;&#10;Περιγραφή που δημιουργήθηκε αυτόματα">
                <a:extLst>
                  <a:ext uri="{FF2B5EF4-FFF2-40B4-BE49-F238E27FC236}">
                    <a16:creationId xmlns="" xmlns:a16="http://schemas.microsoft.com/office/drawing/2014/main" id="{E523C311-03FE-A416-51BA-BC8A0EAF5ACF}"/>
                  </a:ext>
                </a:extLst>
              </p:cNvPr>
              <p:cNvPicPr>
                <a:picLocks noChangeAspect="1"/>
              </p:cNvPicPr>
              <p:nvPr/>
            </p:nvPicPr>
            <p:blipFill rotWithShape="1">
              <a:blip r:embed="rId2">
                <a:extLst>
                  <a:ext uri="{28A0092B-C50C-407E-A947-70E740481C1C}">
                    <a14:useLocalDpi xmlns:a14="http://schemas.microsoft.com/office/drawing/2010/main" val="0"/>
                  </a:ext>
                </a:extLst>
              </a:blip>
              <a:srcRect l="50739" t="46911" r="35862" b="32685"/>
              <a:stretch/>
            </p:blipFill>
            <p:spPr>
              <a:xfrm>
                <a:off x="10227992" y="3078602"/>
                <a:ext cx="1480623" cy="1593880"/>
              </a:xfrm>
              <a:prstGeom prst="rect">
                <a:avLst/>
              </a:prstGeom>
            </p:spPr>
          </p:pic>
          <p:pic>
            <p:nvPicPr>
              <p:cNvPr id="21" name="Εικόνα 20" descr="Εικόνα που περιέχει κείμενο, στιγμιότυπο οθόνης, λογότυπο, γραμματοσειρά&#10;&#10;Περιγραφή που δημιουργήθηκε αυτόματα">
                <a:extLst>
                  <a:ext uri="{FF2B5EF4-FFF2-40B4-BE49-F238E27FC236}">
                    <a16:creationId xmlns="" xmlns:a16="http://schemas.microsoft.com/office/drawing/2014/main" id="{86BD4238-9AFC-1353-6D77-A5A231A43EB2}"/>
                  </a:ext>
                </a:extLst>
              </p:cNvPr>
              <p:cNvPicPr>
                <a:picLocks noChangeAspect="1"/>
              </p:cNvPicPr>
              <p:nvPr/>
            </p:nvPicPr>
            <p:blipFill rotWithShape="1">
              <a:blip r:embed="rId2">
                <a:extLst>
                  <a:ext uri="{28A0092B-C50C-407E-A947-70E740481C1C}">
                    <a14:useLocalDpi xmlns:a14="http://schemas.microsoft.com/office/drawing/2010/main" val="0"/>
                  </a:ext>
                </a:extLst>
              </a:blip>
              <a:srcRect l="82069" t="47798" r="4531" b="31798"/>
              <a:stretch/>
            </p:blipFill>
            <p:spPr>
              <a:xfrm>
                <a:off x="10214122" y="6473571"/>
                <a:ext cx="1480623" cy="1593880"/>
              </a:xfrm>
              <a:prstGeom prst="rect">
                <a:avLst/>
              </a:prstGeom>
            </p:spPr>
          </p:pic>
          <p:pic>
            <p:nvPicPr>
              <p:cNvPr id="22" name="Εικόνα 21" descr="Εικόνα που περιέχει κείμενο, στιγμιότυπο οθόνης, λογότυπο, γραμματοσειρά&#10;&#10;Περιγραφή που δημιουργήθηκε αυτόματα">
                <a:extLst>
                  <a:ext uri="{FF2B5EF4-FFF2-40B4-BE49-F238E27FC236}">
                    <a16:creationId xmlns="" xmlns:a16="http://schemas.microsoft.com/office/drawing/2014/main" id="{B9E2E449-6913-4ACC-41D2-2F4B92D4CA0C}"/>
                  </a:ext>
                </a:extLst>
              </p:cNvPr>
              <p:cNvPicPr>
                <a:picLocks noChangeAspect="1"/>
              </p:cNvPicPr>
              <p:nvPr/>
            </p:nvPicPr>
            <p:blipFill rotWithShape="1">
              <a:blip r:embed="rId2">
                <a:extLst>
                  <a:ext uri="{28A0092B-C50C-407E-A947-70E740481C1C}">
                    <a14:useLocalDpi xmlns:a14="http://schemas.microsoft.com/office/drawing/2010/main" val="0"/>
                  </a:ext>
                </a:extLst>
              </a:blip>
              <a:srcRect l="19450" t="67308" r="65503" b="9281"/>
              <a:stretch/>
            </p:blipFill>
            <p:spPr>
              <a:xfrm>
                <a:off x="10143490" y="9750359"/>
                <a:ext cx="1662544" cy="1828800"/>
              </a:xfrm>
              <a:prstGeom prst="rect">
                <a:avLst/>
              </a:prstGeom>
            </p:spPr>
          </p:pic>
          <p:pic>
            <p:nvPicPr>
              <p:cNvPr id="26" name="Εικόνα 25" descr="Εικόνα που περιέχει κείμενο, στιγμιότυπο οθόνης, λογότυπο, γραμματοσειρά&#10;&#10;Περιγραφή που δημιουργήθηκε αυτόματα">
                <a:extLst>
                  <a:ext uri="{FF2B5EF4-FFF2-40B4-BE49-F238E27FC236}">
                    <a16:creationId xmlns="" xmlns:a16="http://schemas.microsoft.com/office/drawing/2014/main" id="{4C54CD83-FB94-454B-C4A3-5C09CA1653AF}"/>
                  </a:ext>
                </a:extLst>
              </p:cNvPr>
              <p:cNvPicPr>
                <a:picLocks noChangeAspect="1"/>
              </p:cNvPicPr>
              <p:nvPr/>
            </p:nvPicPr>
            <p:blipFill rotWithShape="1">
              <a:blip r:embed="rId2">
                <a:extLst>
                  <a:ext uri="{28A0092B-C50C-407E-A947-70E740481C1C}">
                    <a14:useLocalDpi xmlns:a14="http://schemas.microsoft.com/office/drawing/2010/main" val="0"/>
                  </a:ext>
                </a:extLst>
              </a:blip>
              <a:srcRect l="66179" t="68283" r="19912" b="10168"/>
              <a:stretch/>
            </p:blipFill>
            <p:spPr>
              <a:xfrm>
                <a:off x="8012024" y="7963942"/>
                <a:ext cx="1536768" cy="1683328"/>
              </a:xfrm>
              <a:prstGeom prst="rect">
                <a:avLst/>
              </a:prstGeom>
            </p:spPr>
          </p:pic>
          <p:sp>
            <p:nvSpPr>
              <p:cNvPr id="30" name="TextBox 29">
                <a:extLst>
                  <a:ext uri="{FF2B5EF4-FFF2-40B4-BE49-F238E27FC236}">
                    <a16:creationId xmlns="" xmlns:a16="http://schemas.microsoft.com/office/drawing/2014/main" id="{8E53BDC6-AA96-50D3-0D69-4B33C2001F38}"/>
                  </a:ext>
                </a:extLst>
              </p:cNvPr>
              <p:cNvSpPr txBox="1"/>
              <p:nvPr/>
            </p:nvSpPr>
            <p:spPr>
              <a:xfrm>
                <a:off x="1044129" y="6385825"/>
                <a:ext cx="4263086" cy="3539430"/>
              </a:xfrm>
              <a:prstGeom prst="rect">
                <a:avLst/>
              </a:prstGeom>
              <a:noFill/>
            </p:spPr>
            <p:txBody>
              <a:bodyPr wrap="square" rtlCol="0">
                <a:spAutoFit/>
              </a:bodyPr>
              <a:lstStyle/>
              <a:p>
                <a:r>
                  <a:rPr lang="el-GR" sz="3200" b="1" dirty="0">
                    <a:solidFill>
                      <a:schemeClr val="accent3">
                        <a:lumMod val="75000"/>
                      </a:schemeClr>
                    </a:solidFill>
                    <a:latin typeface="Arial Narrow" panose="020B0606020202030204" pitchFamily="34" charset="0"/>
                  </a:rPr>
                  <a:t>ΚΛΙΜΑ</a:t>
                </a:r>
              </a:p>
              <a:p>
                <a:endParaRPr lang="el-GR" sz="3200" b="1" dirty="0">
                  <a:solidFill>
                    <a:schemeClr val="accent3">
                      <a:lumMod val="75000"/>
                    </a:schemeClr>
                  </a:solidFill>
                  <a:latin typeface="Arial Narrow" panose="020B0606020202030204" pitchFamily="34" charset="0"/>
                </a:endParaRPr>
              </a:p>
              <a:p>
                <a:r>
                  <a:rPr lang="el-GR" sz="3200" b="1" dirty="0">
                    <a:solidFill>
                      <a:schemeClr val="accent3">
                        <a:lumMod val="75000"/>
                      </a:schemeClr>
                    </a:solidFill>
                    <a:latin typeface="Arial Narrow" panose="020B0606020202030204" pitchFamily="34" charset="0"/>
                  </a:rPr>
                  <a:t>ΓΕΩΜΟΡΦΟΛΟΓΙΑ</a:t>
                </a:r>
              </a:p>
              <a:p>
                <a:endParaRPr lang="el-GR" sz="3200" b="1" dirty="0">
                  <a:solidFill>
                    <a:schemeClr val="accent3">
                      <a:lumMod val="75000"/>
                    </a:schemeClr>
                  </a:solidFill>
                  <a:latin typeface="Arial Narrow" panose="020B0606020202030204" pitchFamily="34" charset="0"/>
                </a:endParaRPr>
              </a:p>
              <a:p>
                <a:r>
                  <a:rPr lang="el-GR" sz="3200" b="1" dirty="0">
                    <a:solidFill>
                      <a:schemeClr val="accent3">
                        <a:lumMod val="75000"/>
                      </a:schemeClr>
                    </a:solidFill>
                    <a:latin typeface="Arial Narrow" panose="020B0606020202030204" pitchFamily="34" charset="0"/>
                  </a:rPr>
                  <a:t>ΒΙΟΠΟΙΚΙΛΟΤΗΤΑ</a:t>
                </a:r>
              </a:p>
              <a:p>
                <a:endParaRPr lang="el-GR" sz="3200" b="1" dirty="0">
                  <a:solidFill>
                    <a:schemeClr val="accent3">
                      <a:lumMod val="75000"/>
                    </a:schemeClr>
                  </a:solidFill>
                  <a:latin typeface="Arial Narrow" panose="020B0606020202030204" pitchFamily="34" charset="0"/>
                </a:endParaRPr>
              </a:p>
              <a:p>
                <a:r>
                  <a:rPr lang="el-GR" sz="3200" b="1" dirty="0">
                    <a:solidFill>
                      <a:schemeClr val="accent3">
                        <a:lumMod val="75000"/>
                      </a:schemeClr>
                    </a:solidFill>
                    <a:latin typeface="Arial Narrow" panose="020B0606020202030204" pitchFamily="34" charset="0"/>
                  </a:rPr>
                  <a:t>ΘΕΡΜΕΣ ΠΗΓΕΣ</a:t>
                </a:r>
              </a:p>
            </p:txBody>
          </p:sp>
          <p:sp>
            <p:nvSpPr>
              <p:cNvPr id="31" name="TextBox 30">
                <a:extLst>
                  <a:ext uri="{FF2B5EF4-FFF2-40B4-BE49-F238E27FC236}">
                    <a16:creationId xmlns="" xmlns:a16="http://schemas.microsoft.com/office/drawing/2014/main" id="{F95B8B35-1B3C-2C8E-AD88-E3D40A9CF94D}"/>
                  </a:ext>
                </a:extLst>
              </p:cNvPr>
              <p:cNvSpPr txBox="1"/>
              <p:nvPr/>
            </p:nvSpPr>
            <p:spPr>
              <a:xfrm>
                <a:off x="12823327" y="4590084"/>
                <a:ext cx="4840767" cy="8904598"/>
              </a:xfrm>
              <a:prstGeom prst="rect">
                <a:avLst/>
              </a:prstGeom>
              <a:noFill/>
            </p:spPr>
            <p:txBody>
              <a:bodyPr wrap="square" rtlCol="0">
                <a:spAutoFit/>
              </a:bodyPr>
              <a:lstStyle/>
              <a:p>
                <a:r>
                  <a:rPr lang="el-GR" sz="3200" b="1" dirty="0">
                    <a:solidFill>
                      <a:schemeClr val="accent6"/>
                    </a:solidFill>
                    <a:latin typeface="Arial Narrow" panose="020B0606020202030204" pitchFamily="34" charset="0"/>
                  </a:rPr>
                  <a:t>ΚΟΙΝΩΝΙΚΗ ΣΥΝΟΧΗ</a:t>
                </a:r>
              </a:p>
              <a:p>
                <a:endParaRPr lang="el-GR" sz="3200" b="1" dirty="0">
                  <a:solidFill>
                    <a:schemeClr val="accent6"/>
                  </a:solidFill>
                  <a:latin typeface="Arial Narrow" panose="020B0606020202030204" pitchFamily="34" charset="0"/>
                </a:endParaRPr>
              </a:p>
              <a:p>
                <a:r>
                  <a:rPr lang="el-GR" sz="3200" b="1" dirty="0">
                    <a:solidFill>
                      <a:schemeClr val="accent6"/>
                    </a:solidFill>
                    <a:latin typeface="Arial Narrow" panose="020B0606020202030204" pitchFamily="34" charset="0"/>
                  </a:rPr>
                  <a:t>ΚΟΙΝΟΤΗΤΑ</a:t>
                </a:r>
              </a:p>
              <a:p>
                <a:endParaRPr lang="el-GR" sz="3200" b="1" dirty="0">
                  <a:solidFill>
                    <a:schemeClr val="accent6"/>
                  </a:solidFill>
                  <a:latin typeface="Arial Narrow" panose="020B0606020202030204" pitchFamily="34" charset="0"/>
                </a:endParaRPr>
              </a:p>
              <a:p>
                <a:r>
                  <a:rPr lang="el-GR" sz="3200" b="1" dirty="0">
                    <a:solidFill>
                      <a:schemeClr val="accent6"/>
                    </a:solidFill>
                    <a:latin typeface="Arial Narrow" panose="020B0606020202030204" pitchFamily="34" charset="0"/>
                  </a:rPr>
                  <a:t>ΑΥΛΗ ΠΟΛΙΤΙΣΤΙΚΗ ΚΛΗΡΟΝΟΜΙΑ</a:t>
                </a:r>
              </a:p>
              <a:p>
                <a:endParaRPr lang="el-GR" sz="3200" b="1" dirty="0">
                  <a:solidFill>
                    <a:schemeClr val="accent6"/>
                  </a:solidFill>
                  <a:latin typeface="Arial Narrow" panose="020B0606020202030204" pitchFamily="34" charset="0"/>
                </a:endParaRPr>
              </a:p>
              <a:p>
                <a:r>
                  <a:rPr lang="el-GR" sz="3200" b="1" dirty="0">
                    <a:solidFill>
                      <a:schemeClr val="accent6"/>
                    </a:solidFill>
                    <a:latin typeface="Arial Narrow" panose="020B0606020202030204" pitchFamily="34" charset="0"/>
                  </a:rPr>
                  <a:t>ΣΥΛΛΟΓΙΚΗ ΜΝΗΜΗ +ΤΑΥΤΟΤΗΤΑ</a:t>
                </a:r>
              </a:p>
              <a:p>
                <a:endParaRPr lang="el-GR" sz="3200" b="1" dirty="0">
                  <a:solidFill>
                    <a:schemeClr val="accent6"/>
                  </a:solidFill>
                  <a:latin typeface="Arial Narrow" panose="020B0606020202030204" pitchFamily="34" charset="0"/>
                </a:endParaRPr>
              </a:p>
              <a:p>
                <a:r>
                  <a:rPr lang="el-GR" sz="3200" b="1" dirty="0">
                    <a:solidFill>
                      <a:schemeClr val="accent6"/>
                    </a:solidFill>
                    <a:latin typeface="Arial Narrow" panose="020B0606020202030204" pitchFamily="34" charset="0"/>
                  </a:rPr>
                  <a:t>ΘΡΗΣΚΕΙΑ</a:t>
                </a:r>
              </a:p>
              <a:p>
                <a:endParaRPr lang="el-GR" sz="3200" b="1" dirty="0">
                  <a:solidFill>
                    <a:schemeClr val="accent6"/>
                  </a:solidFill>
                  <a:latin typeface="Arial Narrow" panose="020B0606020202030204" pitchFamily="34" charset="0"/>
                </a:endParaRPr>
              </a:p>
              <a:p>
                <a:r>
                  <a:rPr lang="el-GR" sz="3200" b="1" dirty="0">
                    <a:solidFill>
                      <a:schemeClr val="accent6"/>
                    </a:solidFill>
                    <a:latin typeface="Arial Narrow" panose="020B0606020202030204" pitchFamily="34" charset="0"/>
                  </a:rPr>
                  <a:t>ΕΚΠΑΙΔΕΥΣΗ</a:t>
                </a:r>
              </a:p>
              <a:p>
                <a:endParaRPr lang="el-GR" sz="3200" b="1" dirty="0">
                  <a:solidFill>
                    <a:schemeClr val="accent6"/>
                  </a:solidFill>
                  <a:latin typeface="Arial Narrow" panose="020B0606020202030204" pitchFamily="34" charset="0"/>
                </a:endParaRPr>
              </a:p>
              <a:p>
                <a:r>
                  <a:rPr lang="el-GR" sz="3200" b="1" dirty="0">
                    <a:solidFill>
                      <a:schemeClr val="accent6"/>
                    </a:solidFill>
                    <a:latin typeface="Arial Narrow" panose="020B0606020202030204" pitchFamily="34" charset="0"/>
                  </a:rPr>
                  <a:t>ΕΡΓΑΣΙΑ ΑΠΑΣΧΟΛΗΣΗ</a:t>
                </a:r>
              </a:p>
            </p:txBody>
          </p:sp>
        </p:grpSp>
      </p:grpSp>
      <p:sp>
        <p:nvSpPr>
          <p:cNvPr id="34" name="TextBox 33">
            <a:extLst>
              <a:ext uri="{FF2B5EF4-FFF2-40B4-BE49-F238E27FC236}">
                <a16:creationId xmlns="" xmlns:a16="http://schemas.microsoft.com/office/drawing/2014/main" id="{AC24C9C0-6953-E194-57C6-228EC62A9E48}"/>
              </a:ext>
            </a:extLst>
          </p:cNvPr>
          <p:cNvSpPr txBox="1"/>
          <p:nvPr/>
        </p:nvSpPr>
        <p:spPr>
          <a:xfrm>
            <a:off x="2927350" y="451494"/>
            <a:ext cx="14249400" cy="1754326"/>
          </a:xfrm>
          <a:prstGeom prst="rect">
            <a:avLst/>
          </a:prstGeom>
          <a:noFill/>
        </p:spPr>
        <p:txBody>
          <a:bodyPr wrap="square" rtlCol="0">
            <a:spAutoFit/>
          </a:bodyPr>
          <a:lstStyle/>
          <a:p>
            <a:r>
              <a:rPr lang="el-GR" sz="3600" b="1" dirty="0">
                <a:solidFill>
                  <a:schemeClr val="bg2">
                    <a:lumMod val="75000"/>
                  </a:schemeClr>
                </a:solidFill>
                <a:latin typeface="Arial Narrow" panose="020B0606020202030204" pitchFamily="34" charset="0"/>
              </a:rPr>
              <a:t>ΠΡΟΤΥΠΟ ΚΕΝΤΡΟ ΒΙΩΣΙΜΗΣ ΤΟΥΡΙΣΤΙΚΗΣ ΑΝΑΠΤΥΞΗΣ.                                 ΚΕΝΤΡΟ ΕΝΑΛΛΑΚΤΙΚΟΥ ΤΟΥΡΙΣΜΟΥ - ΛΟΥΤΡΙΚΩΝ ΕΓΚΑΤΑΣΤΑΣΕΩΝ ΚΑΙ ΑΥΛΗΣ ΠΟΛΙΤΙΣΤΙΚΗΣ ΚΛΗΡΟΝΟΜΙΑΣ  ΤΗΣ ΘΡΑΚΗΣ  ΣΤΙΣ ΘΕΡΜΕΣ</a:t>
            </a:r>
          </a:p>
        </p:txBody>
      </p:sp>
      <p:pic>
        <p:nvPicPr>
          <p:cNvPr id="10" name="Εικόνα 9" descr="Εικόνα που περιέχει κείμενο, γραμματοσειρά, γραφικά, γραφιστική&#10;&#10;Περιγραφή που δημιουργήθηκε αυτόματα">
            <a:extLst>
              <a:ext uri="{FF2B5EF4-FFF2-40B4-BE49-F238E27FC236}">
                <a16:creationId xmlns="" xmlns:a16="http://schemas.microsoft.com/office/drawing/2014/main" id="{0C7CDF67-E667-9A15-B742-42CDFF585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76434"/>
            <a:ext cx="6165850" cy="1197203"/>
          </a:xfrm>
          <a:prstGeom prst="rect">
            <a:avLst/>
          </a:prstGeom>
        </p:spPr>
      </p:pic>
    </p:spTree>
    <p:extLst>
      <p:ext uri="{BB962C8B-B14F-4D97-AF65-F5344CB8AC3E}">
        <p14:creationId xmlns:p14="http://schemas.microsoft.com/office/powerpoint/2010/main" val="3451192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 xmlns:a16="http://schemas.microsoft.com/office/drawing/2014/main" id="{9CF7FE0B-D9AF-A78E-9224-A89863BE8639}"/>
              </a:ext>
            </a:extLst>
          </p:cNvPr>
          <p:cNvSpPr/>
          <p:nvPr/>
        </p:nvSpPr>
        <p:spPr>
          <a:xfrm flipV="1">
            <a:off x="4514227" y="7818753"/>
            <a:ext cx="10687369" cy="731329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 name="Rectangle 6">
            <a:extLst>
              <a:ext uri="{FF2B5EF4-FFF2-40B4-BE49-F238E27FC236}">
                <a16:creationId xmlns="" xmlns:a16="http://schemas.microsoft.com/office/drawing/2014/main" id="{6690EA47-BA27-0BDF-CF30-06226D302CB7}"/>
              </a:ext>
            </a:extLst>
          </p:cNvPr>
          <p:cNvSpPr>
            <a:spLocks noChangeArrowheads="1"/>
          </p:cNvSpPr>
          <p:nvPr/>
        </p:nvSpPr>
        <p:spPr bwMode="auto">
          <a:xfrm>
            <a:off x="5312886" y="8389399"/>
            <a:ext cx="9090053"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0" i="0" u="none" strike="noStrike" cap="none" normalizeH="0" baseline="0" dirty="0">
                <a:ln>
                  <a:noFill/>
                </a:ln>
                <a:solidFill>
                  <a:schemeClr val="accent3">
                    <a:lumMod val="50000"/>
                  </a:schemeClr>
                </a:solidFill>
                <a:effectLst/>
                <a:ea typeface="Calibri" panose="020F0502020204030204" pitchFamily="34" charset="0"/>
                <a:cs typeface="Calibri" panose="020F0502020204030204" pitchFamily="34" charset="0"/>
              </a:rPr>
              <a:t>Πολιτιστική και περιβαλλοντική κληρονομιά</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2400" b="0" i="0" u="none" strike="noStrike" cap="none" normalizeH="0" baseline="0" dirty="0">
              <a:ln>
                <a:noFill/>
              </a:ln>
              <a:solidFill>
                <a:schemeClr val="accent3">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0" i="0" u="none" strike="noStrike" cap="none" normalizeH="0" baseline="0" dirty="0">
                <a:ln>
                  <a:noFill/>
                </a:ln>
                <a:solidFill>
                  <a:schemeClr val="accent3">
                    <a:lumMod val="50000"/>
                  </a:schemeClr>
                </a:solidFill>
                <a:effectLst/>
                <a:ea typeface="Calibri" panose="020F0502020204030204" pitchFamily="34" charset="0"/>
                <a:cs typeface="Calibri" panose="020F0502020204030204" pitchFamily="34" charset="0"/>
              </a:rPr>
              <a:t>Αειφόρος τουριστική ανάπτυξη και κληρονομιά</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2400" b="0" i="0" u="none" strike="noStrike" cap="none" normalizeH="0" baseline="0" dirty="0">
              <a:ln>
                <a:noFill/>
              </a:ln>
              <a:solidFill>
                <a:schemeClr val="accent3">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0" i="0" u="none" strike="noStrike" cap="none" normalizeH="0" baseline="0" dirty="0">
                <a:ln>
                  <a:noFill/>
                </a:ln>
                <a:solidFill>
                  <a:schemeClr val="accent3">
                    <a:lumMod val="50000"/>
                  </a:schemeClr>
                </a:solidFill>
                <a:effectLst/>
                <a:ea typeface="Calibri" panose="020F0502020204030204" pitchFamily="34" charset="0"/>
                <a:cs typeface="Calibri" panose="020F0502020204030204" pitchFamily="34" charset="0"/>
              </a:rPr>
              <a:t>Πράσινη και κυκλική οικονομία</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2400" b="0" i="0" u="none" strike="noStrike" cap="none" normalizeH="0" baseline="0" dirty="0">
              <a:ln>
                <a:noFill/>
              </a:ln>
              <a:solidFill>
                <a:schemeClr val="accent3">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0" i="0" u="none" strike="noStrike" cap="none" normalizeH="0" baseline="0" dirty="0">
                <a:ln>
                  <a:noFill/>
                </a:ln>
                <a:solidFill>
                  <a:schemeClr val="accent3">
                    <a:lumMod val="50000"/>
                  </a:schemeClr>
                </a:solidFill>
                <a:effectLst/>
                <a:ea typeface="Calibri" panose="020F0502020204030204" pitchFamily="34" charset="0"/>
                <a:cs typeface="Calibri" panose="020F0502020204030204" pitchFamily="34" charset="0"/>
              </a:rPr>
              <a:t>Καινοτομία και πράσινη επιχειρηματικότητα</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2400" b="0" i="0" u="none" strike="noStrike" cap="none" normalizeH="0" baseline="0" dirty="0">
              <a:ln>
                <a:noFill/>
              </a:ln>
              <a:solidFill>
                <a:schemeClr val="accent3">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0" i="0" u="none" strike="noStrike" cap="none" normalizeH="0" baseline="0" dirty="0">
                <a:ln>
                  <a:noFill/>
                </a:ln>
                <a:solidFill>
                  <a:schemeClr val="accent3">
                    <a:lumMod val="50000"/>
                  </a:schemeClr>
                </a:solidFill>
                <a:effectLst/>
                <a:ea typeface="Calibri" panose="020F0502020204030204" pitchFamily="34" charset="0"/>
                <a:cs typeface="Calibri" panose="020F0502020204030204" pitchFamily="34" charset="0"/>
              </a:rPr>
              <a:t>Οικολογική ευαισθητοποίηση και εκπαίδευση</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2400" b="0" i="0" u="none" strike="noStrike" cap="none" normalizeH="0" baseline="0" dirty="0">
              <a:ln>
                <a:noFill/>
              </a:ln>
              <a:solidFill>
                <a:schemeClr val="accent3">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0" i="0" u="none" strike="noStrike" cap="none" normalizeH="0" baseline="0" dirty="0">
                <a:ln>
                  <a:noFill/>
                </a:ln>
                <a:solidFill>
                  <a:schemeClr val="accent3">
                    <a:lumMod val="50000"/>
                  </a:schemeClr>
                </a:solidFill>
                <a:effectLst/>
                <a:ea typeface="Calibri" panose="020F0502020204030204" pitchFamily="34" charset="0"/>
                <a:cs typeface="Calibri" panose="020F0502020204030204" pitchFamily="34" charset="0"/>
              </a:rPr>
              <a:t>Ψηφιακή καινοτομία για την ανάδειξη της  πολιτιστικής κληρονομιάς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0" i="0" u="none" strike="noStrike" cap="none" normalizeH="0" baseline="0" dirty="0">
                <a:ln>
                  <a:noFill/>
                </a:ln>
                <a:solidFill>
                  <a:schemeClr val="accent3">
                    <a:lumMod val="50000"/>
                  </a:schemeClr>
                </a:solidFill>
                <a:effectLst/>
                <a:ea typeface="Calibri" panose="020F0502020204030204" pitchFamily="34" charset="0"/>
                <a:cs typeface="Calibri" panose="020F0502020204030204" pitchFamily="34" charset="0"/>
              </a:rPr>
              <a:t>και τη διατήρηση του περιβάλλοντος. </a:t>
            </a:r>
            <a:endParaRPr kumimoji="0" lang="el-GR" altLang="el-GR" sz="2400" b="0" i="0" u="none" strike="noStrike" cap="none" normalizeH="0" baseline="0" dirty="0">
              <a:ln>
                <a:noFill/>
              </a:ln>
              <a:solidFill>
                <a:schemeClr val="accent3">
                  <a:lumMod val="50000"/>
                </a:schemeClr>
              </a:solidFill>
              <a:effectLst/>
            </a:endParaRPr>
          </a:p>
        </p:txBody>
      </p:sp>
      <p:pic>
        <p:nvPicPr>
          <p:cNvPr id="6" name="Εικόνα 5" descr="Εικόνα που περιέχει κείμενο, γραμματοσειρά, στιγμιότυπο οθόνης, γραφιστική&#10;&#10;Περιγραφή που δημιουργήθηκε αυτόματα">
            <a:extLst>
              <a:ext uri="{FF2B5EF4-FFF2-40B4-BE49-F238E27FC236}">
                <a16:creationId xmlns="" xmlns:a16="http://schemas.microsoft.com/office/drawing/2014/main" id="{849598A3-F238-BFA8-7044-C273F775A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654" y="1470025"/>
            <a:ext cx="8610600" cy="5535386"/>
          </a:xfrm>
          <a:prstGeom prst="rect">
            <a:avLst/>
          </a:prstGeom>
        </p:spPr>
      </p:pic>
      <p:pic>
        <p:nvPicPr>
          <p:cNvPr id="2" name="Picture 2" descr="C:\Users\user\Desktop\ελαφόνησος Toja 2021\final\παρουσίαση συμπόσιο\presentation material\EN-Economia-Circular-20171125-27-Final-LP-RCL-e1580224552503.jpg">
            <a:extLst>
              <a:ext uri="{FF2B5EF4-FFF2-40B4-BE49-F238E27FC236}">
                <a16:creationId xmlns="" xmlns:a16="http://schemas.microsoft.com/office/drawing/2014/main" id="{CCE0F1B2-2FB5-EEBC-CBD1-2BC9A677A4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95650" y="5422361"/>
            <a:ext cx="3333751" cy="293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3121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16903</TotalTime>
  <Words>1603</Words>
  <Application>Microsoft Office PowerPoint</Application>
  <PresentationFormat>Προσαρμογή</PresentationFormat>
  <Paragraphs>191</Paragraphs>
  <Slides>19</Slides>
  <Notes>16</Notes>
  <HiddenSlides>0</HiddenSlides>
  <MMClips>0</MMClips>
  <ScaleCrop>false</ScaleCrop>
  <HeadingPairs>
    <vt:vector size="4" baseType="variant">
      <vt:variant>
        <vt:lpstr>Θέμα</vt:lpstr>
      </vt:variant>
      <vt:variant>
        <vt:i4>1</vt:i4>
      </vt:variant>
      <vt:variant>
        <vt:lpstr>Τίτλοι διαφανειών</vt:lpstr>
      </vt:variant>
      <vt:variant>
        <vt:i4>19</vt:i4>
      </vt:variant>
    </vt:vector>
  </HeadingPairs>
  <TitlesOfParts>
    <vt:vector size="20" baseType="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183</cp:revision>
  <cp:lastPrinted>2023-09-22T08:55:38Z</cp:lastPrinted>
  <dcterms:created xsi:type="dcterms:W3CDTF">2022-05-05T14:01:55Z</dcterms:created>
  <dcterms:modified xsi:type="dcterms:W3CDTF">2023-10-11T07:38:22Z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2022-04-13T00:00:00Z</vt:filetime>
  </property>
  <property fmtid="{D5CDD505-2E9C-101B-9397-08002B2CF9AE}" pid="3" name="LastSaved">
    <vt:filetime>2022-05-05T00:00:00Z</vt:filetime>
  </property>
</Properties>
</file>