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1" autoAdjust="0"/>
    <p:restoredTop sz="94660"/>
  </p:normalViewPr>
  <p:slideViewPr>
    <p:cSldViewPr snapToGrid="0">
      <p:cViewPr varScale="1">
        <p:scale>
          <a:sx n="67" d="100"/>
          <a:sy n="67" d="100"/>
        </p:scale>
        <p:origin x="9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8D18BE-341E-41C6-8D8F-7B5A8B36331C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FF8EDE-AB57-43DB-9F7E-0C945D4778B1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87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9393CE-CF3D-42E4-9DD4-F8D73E70D6F2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7C99A3-D741-448D-BF53-06BEE68444AA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831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F82663-8C43-421B-AF41-2E675042C615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E8E110-F296-451D-BB8A-29B3E37734E3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035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8952A3-ED0C-46D8-B920-313F4BDED490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A68087-1F6E-4302-9B90-58AF4AAA0DCF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759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37EBD7-ED99-47BD-9260-7C4C7119CAC7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FD12D6-9D84-47BA-9758-C02E340ABA5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321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5C8899-2258-4B5D-A3DA-1628C6797574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6" name="Θέση υποσέλιδου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A49956-6B49-4C51-83BB-71B20EF7CE88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09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43B5D8-F111-4823-A910-9DBA2FF4F978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8" name="Θέση υποσέλιδου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9" name="Θέση αριθμού διαφάνειας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12E582-CAAE-4551-B26D-65A8C97EA4F3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230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FF8E47-711A-4D7A-AF48-DB49356A4861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4" name="Θέση υποσέλιδου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5" name="Θέση αριθμού διαφάνειας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423858-8E46-4786-856C-2799C17DA612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275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76AFE1-D952-49DE-B4B1-6C6F4536EEB6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3" name="Θέση υποσέλιδου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4" name="Θέση αριθμού διαφάνειας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888FD0-9EC9-4008-9BC3-66367C5950E7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32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B5D2BD-6422-4161-AE4A-38EEE8823194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6" name="Θέση υποσέλιδου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3C3585-07AE-4D2A-A2BB-9CBC5E25B32E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985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l-GR"/>
          </a:p>
        </p:txBody>
      </p:sp>
      <p:sp>
        <p:nvSpPr>
          <p:cNvPr id="4" name="Θέση κειμένου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4980E3-3EA4-4BD3-896F-1263B7BA3058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6" name="Θέση υποσέλιδου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F8BEB5-2510-4AC7-9865-2E7456807570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939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8F6D5B-2E2B-449A-B9C6-C94659CD5AFD}" type="datetime1">
              <a:rPr lang="el-GR"/>
              <a:pPr lvl="0"/>
              <a:t>10/12/2024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A5AD4657-F361-42DA-8F87-E1B1632B7D45}" type="slidenum"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l-GR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l-G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emf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5.emf"/><Relationship Id="rId12" Type="http://schemas.openxmlformats.org/officeDocument/2006/relationships/image" Target="../media/image10.emf"/><Relationship Id="rId17" Type="http://schemas.openxmlformats.org/officeDocument/2006/relationships/image" Target="../media/image16.png"/><Relationship Id="rId2" Type="http://schemas.openxmlformats.org/officeDocument/2006/relationships/image" Target="../media/image1.emf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image" Target="../media/image9.emf"/><Relationship Id="rId5" Type="http://schemas.openxmlformats.org/officeDocument/2006/relationships/image" Target="../media/image3.emf"/><Relationship Id="rId15" Type="http://schemas.openxmlformats.org/officeDocument/2006/relationships/image" Target="../media/image13.emf"/><Relationship Id="rId10" Type="http://schemas.openxmlformats.org/officeDocument/2006/relationships/image" Target="../media/image8.emf"/><Relationship Id="rId19" Type="http://schemas.openxmlformats.org/officeDocument/2006/relationships/image" Target="../media/image14.png"/><Relationship Id="rId4" Type="http://schemas.openxmlformats.org/officeDocument/2006/relationships/image" Target="../media/image2.emf"/><Relationship Id="rId9" Type="http://schemas.openxmlformats.org/officeDocument/2006/relationships/image" Target="../media/image7.emf"/><Relationship Id="rId1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13" Type="http://schemas.openxmlformats.org/officeDocument/2006/relationships/image" Target="../media/image25.emf"/><Relationship Id="rId18" Type="http://schemas.openxmlformats.org/officeDocument/2006/relationships/image" Target="../media/image30.emf"/><Relationship Id="rId26" Type="http://schemas.openxmlformats.org/officeDocument/2006/relationships/image" Target="../media/image38.png"/><Relationship Id="rId3" Type="http://schemas.openxmlformats.org/officeDocument/2006/relationships/image" Target="../media/image15.emf"/><Relationship Id="rId21" Type="http://schemas.openxmlformats.org/officeDocument/2006/relationships/image" Target="../media/image33.png"/><Relationship Id="rId7" Type="http://schemas.openxmlformats.org/officeDocument/2006/relationships/image" Target="../media/image19.emf"/><Relationship Id="rId12" Type="http://schemas.openxmlformats.org/officeDocument/2006/relationships/image" Target="../media/image24.emf"/><Relationship Id="rId17" Type="http://schemas.openxmlformats.org/officeDocument/2006/relationships/image" Target="../media/image29.emf"/><Relationship Id="rId25" Type="http://schemas.openxmlformats.org/officeDocument/2006/relationships/image" Target="../media/image37.png"/><Relationship Id="rId2" Type="http://schemas.openxmlformats.org/officeDocument/2006/relationships/image" Target="../media/image14.emf"/><Relationship Id="rId16" Type="http://schemas.openxmlformats.org/officeDocument/2006/relationships/image" Target="../media/image28.emf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11" Type="http://schemas.openxmlformats.org/officeDocument/2006/relationships/image" Target="../media/image23.emf"/><Relationship Id="rId24" Type="http://schemas.openxmlformats.org/officeDocument/2006/relationships/image" Target="../media/image36.png"/><Relationship Id="rId5" Type="http://schemas.openxmlformats.org/officeDocument/2006/relationships/image" Target="../media/image17.emf"/><Relationship Id="rId15" Type="http://schemas.openxmlformats.org/officeDocument/2006/relationships/image" Target="../media/image27.emf"/><Relationship Id="rId23" Type="http://schemas.openxmlformats.org/officeDocument/2006/relationships/image" Target="../media/image35.png"/><Relationship Id="rId10" Type="http://schemas.openxmlformats.org/officeDocument/2006/relationships/image" Target="../media/image22.emf"/><Relationship Id="rId19" Type="http://schemas.openxmlformats.org/officeDocument/2006/relationships/image" Target="../media/image31.png"/><Relationship Id="rId4" Type="http://schemas.openxmlformats.org/officeDocument/2006/relationships/image" Target="../media/image16.emf"/><Relationship Id="rId9" Type="http://schemas.openxmlformats.org/officeDocument/2006/relationships/image" Target="../media/image21.emf"/><Relationship Id="rId14" Type="http://schemas.openxmlformats.org/officeDocument/2006/relationships/image" Target="../media/image26.emf"/><Relationship Id="rId22" Type="http://schemas.openxmlformats.org/officeDocument/2006/relationships/image" Target="../media/image3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Εικόνα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1834" y="5947576"/>
            <a:ext cx="7969955" cy="999283"/>
          </a:xfrm>
          <a:prstGeom prst="rect">
            <a:avLst/>
          </a:prstGeom>
        </p:spPr>
      </p:pic>
      <p:sp>
        <p:nvSpPr>
          <p:cNvPr id="2" name="Ορθογώνιο 22"/>
          <p:cNvSpPr/>
          <p:nvPr/>
        </p:nvSpPr>
        <p:spPr>
          <a:xfrm>
            <a:off x="0" y="-18106"/>
            <a:ext cx="12191996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Μετασχηματισμός 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Laplace </a:t>
            </a:r>
            <a:r>
              <a:rPr lang="el-GR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απλών </a:t>
            </a:r>
            <a:r>
              <a:rPr lang="el-GR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συναρτήσεων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2"/>
              <p:cNvSpPr/>
              <p:nvPr/>
            </p:nvSpPr>
            <p:spPr>
              <a:xfrm>
                <a:off x="0" y="345441"/>
                <a:ext cx="12191996" cy="5435847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u(t)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sinh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t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 			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cosh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l-GR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−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t</a:t>
                </a:r>
                <a:r>
                  <a:rPr lang="en-US" sz="1800" b="1" i="0" u="none" strike="noStrike" kern="1200" cap="none" spc="0" baseline="30000" dirty="0" err="1">
                    <a:solidFill>
                      <a:srgbClr val="000000"/>
                    </a:solidFill>
                    <a:uFillTx/>
                    <a:latin typeface="Calibri"/>
                  </a:rPr>
                  <a:t>n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l-GR" i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</m:den>
                    </m:f>
                  </m:oMath>
                </a14:m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	e</a:t>
                </a:r>
                <a:r>
                  <a:rPr lang="en-US" sz="1800" b="1" i="0" u="none" strike="noStrike" kern="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-at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sin 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l-GR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e</a:t>
                </a:r>
                <a:r>
                  <a:rPr lang="en-US" sz="1800" b="1" i="0" u="none" strike="noStrike" kern="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-at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 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 			 e</a:t>
                </a:r>
                <a:r>
                  <a:rPr lang="en-US" sz="1800" b="1" i="0" u="none" strike="noStrike" kern="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-at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cos 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l-GR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t</a:t>
                </a:r>
                <a:r>
                  <a:rPr lang="en-US" sz="1800" b="1" i="0" u="none" strike="noStrike" kern="1200" cap="none" spc="0" baseline="30000" dirty="0" err="1">
                    <a:solidFill>
                      <a:srgbClr val="000000"/>
                    </a:solidFill>
                    <a:uFillTx/>
                    <a:latin typeface="Calibri"/>
                  </a:rPr>
                  <a:t>n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e</a:t>
                </a:r>
                <a:r>
                  <a:rPr lang="en-US" sz="1800" b="1" i="0" u="none" strike="noStrike" kern="120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-at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l-GR" i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b="1" i="0" u="none" strike="noStrike" kern="120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  			</a:t>
                </a: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δ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(t)</a:t>
                </a: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				</a:t>
                </a:r>
                <a:r>
                  <a:rPr lang="el-GR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μοναδιαίος</a:t>
                </a:r>
                <a:r>
                  <a:rPr lang="el-GR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r>
                      <a:rPr lang="el-GR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</a:t>
                </a:r>
                <a:r>
                  <a:rPr lang="el-GR" sz="1800" b="1" i="0" u="none" strike="noStrike" kern="1200" cap="none" spc="0" baseline="0" dirty="0" smtClean="0">
                    <a:solidFill>
                      <a:srgbClr val="000000"/>
                    </a:solidFill>
                    <a:uFillTx/>
                    <a:latin typeface="Calibri"/>
                  </a:rPr>
                  <a:t>	</a:t>
                </a: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</a:t>
                </a: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παλμός </a:t>
                </a:r>
                <a:endParaRPr lang="en-US" sz="1800" b="1" i="0" u="none" strike="noStrike" kern="1200" cap="none" spc="0" baseline="0" dirty="0" smtClean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sin 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cos 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l-GR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45441"/>
                <a:ext cx="12191996" cy="543584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Εικόνα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3202" y="432391"/>
            <a:ext cx="536624" cy="75040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Εικόνα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3202" y="1207393"/>
            <a:ext cx="536624" cy="59852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Εικόνα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2249" y="1797029"/>
            <a:ext cx="536624" cy="61639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Εικόνα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2249" y="2617721"/>
            <a:ext cx="643947" cy="6074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Εικόνα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22249" y="3629405"/>
            <a:ext cx="894374" cy="50920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Εικόνα 2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58020" y="4645455"/>
            <a:ext cx="1001697" cy="49133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0" name="Εικόνα 2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58020" y="5345032"/>
            <a:ext cx="1109020" cy="50026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1" name="Εικόνα 3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62830" y="496024"/>
            <a:ext cx="572396" cy="56280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Εικόνα 3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62830" y="1156393"/>
            <a:ext cx="715499" cy="75933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Εικόνα 3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172257" y="2007031"/>
            <a:ext cx="1359447" cy="49133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Εικόνα 3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219980" y="2616869"/>
            <a:ext cx="1502551" cy="77720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Εικόνα 3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162830" y="3872387"/>
            <a:ext cx="1037478" cy="616397"/>
          </a:xfrm>
          <a:prstGeom prst="rect">
            <a:avLst/>
          </a:prstGeom>
          <a:noFill/>
          <a:ln cap="flat">
            <a:noFill/>
          </a:ln>
        </p:spPr>
      </p:pic>
      <p:cxnSp>
        <p:nvCxnSpPr>
          <p:cNvPr id="16" name="Ευθύγραμμο βέλος σύνδεσης 19"/>
          <p:cNvCxnSpPr>
            <a:stCxn id="17" idx="1"/>
            <a:endCxn id="18" idx="0"/>
          </p:cNvCxnSpPr>
          <p:nvPr/>
        </p:nvCxnSpPr>
        <p:spPr>
          <a:xfrm>
            <a:off x="4712697" y="3943207"/>
            <a:ext cx="2160414" cy="1126776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17" name="Έλλειψη 20"/>
          <p:cNvSpPr/>
          <p:nvPr/>
        </p:nvSpPr>
        <p:spPr>
          <a:xfrm>
            <a:off x="819704" y="3477604"/>
            <a:ext cx="3892993" cy="93120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19046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21"/>
              <p:cNvSpPr/>
              <p:nvPr/>
            </p:nvSpPr>
            <p:spPr>
              <a:xfrm>
                <a:off x="6080843" y="5069983"/>
                <a:ext cx="1584536" cy="598621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non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>
                              <a:latin typeface="Cambria Math" panose="02040503050406030204" pitchFamily="18" charset="0"/>
                            </a:rPr>
                            <m:t>te</m:t>
                          </m:r>
                        </m:e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  <m:r>
                        <a:rPr lang="el-GR" i="0"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18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843" y="5069983"/>
                <a:ext cx="1584536" cy="598621"/>
              </a:xfrm>
              <a:prstGeom prst="rect">
                <a:avLst/>
              </a:prstGeom>
              <a:blipFill rotWithShape="0">
                <a:blip r:embed="rId16"/>
                <a:stretch>
                  <a:fillRect r="-386" b="-2041"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22"/>
              <p:cNvSpPr/>
              <p:nvPr/>
            </p:nvSpPr>
            <p:spPr>
              <a:xfrm>
                <a:off x="7976812" y="5081039"/>
                <a:ext cx="1677000" cy="598621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non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  <m:r>
                        <a:rPr lang="el-GR" i="0"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19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6812" y="5081039"/>
                <a:ext cx="1677000" cy="598621"/>
              </a:xfrm>
              <a:prstGeom prst="rect">
                <a:avLst/>
              </a:prstGeom>
              <a:blipFill rotWithShape="0">
                <a:blip r:embed="rId17"/>
                <a:stretch>
                  <a:fillRect r="-1455" b="-2041"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23"/>
              <p:cNvSpPr/>
              <p:nvPr/>
            </p:nvSpPr>
            <p:spPr>
              <a:xfrm>
                <a:off x="10041372" y="5056834"/>
                <a:ext cx="1654551" cy="598621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non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  <m:r>
                        <a:rPr lang="el-GR" i="0"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−5)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20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1372" y="5056834"/>
                <a:ext cx="1654551" cy="598621"/>
              </a:xfrm>
              <a:prstGeom prst="rect">
                <a:avLst/>
              </a:prstGeom>
              <a:blipFill rotWithShape="0">
                <a:blip r:embed="rId18"/>
                <a:stretch>
                  <a:fillRect r="-1471" b="-2041"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Έλλειψη 24"/>
          <p:cNvSpPr/>
          <p:nvPr/>
        </p:nvSpPr>
        <p:spPr>
          <a:xfrm>
            <a:off x="6080843" y="4942040"/>
            <a:ext cx="6111157" cy="93120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19046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5"/>
              <p:cNvSpPr/>
              <p:nvPr/>
            </p:nvSpPr>
            <p:spPr>
              <a:xfrm>
                <a:off x="4277983" y="1937938"/>
                <a:ext cx="878509" cy="554958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non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l-GR" i="0"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22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7983" y="1937938"/>
                <a:ext cx="878509" cy="554958"/>
              </a:xfrm>
              <a:prstGeom prst="rect">
                <a:avLst/>
              </a:prstGeom>
              <a:blipFill rotWithShape="0">
                <a:blip r:embed="rId19"/>
                <a:stretch>
                  <a:fillRect b="-1099"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Έλλειψη 26"/>
          <p:cNvSpPr/>
          <p:nvPr/>
        </p:nvSpPr>
        <p:spPr>
          <a:xfrm>
            <a:off x="4208260" y="1893791"/>
            <a:ext cx="1124227" cy="6465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19046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4" name="Ορθογώνιο 22"/>
          <p:cNvSpPr/>
          <p:nvPr/>
        </p:nvSpPr>
        <p:spPr>
          <a:xfrm>
            <a:off x="4" y="6181977"/>
            <a:ext cx="12191996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Μετασχηματισμός 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Laplace </a:t>
            </a:r>
            <a:r>
              <a:rPr lang="el-GR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διαφορικών:</a:t>
            </a:r>
            <a:endParaRPr lang="el-GR" sz="18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22"/>
          <p:cNvSpPr/>
          <p:nvPr/>
        </p:nvSpPr>
        <p:spPr>
          <a:xfrm>
            <a:off x="0" y="-18106"/>
            <a:ext cx="12191996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b="1" dirty="0" smtClean="0">
                <a:solidFill>
                  <a:srgbClr val="000000"/>
                </a:solidFill>
                <a:latin typeface="Calibri"/>
              </a:rPr>
              <a:t>ΣΥΣΤΗΜΑΤΑ 2</a:t>
            </a:r>
            <a:r>
              <a:rPr lang="el-GR" b="1" baseline="30000" dirty="0" smtClean="0">
                <a:solidFill>
                  <a:srgbClr val="000000"/>
                </a:solidFill>
                <a:latin typeface="Calibri"/>
              </a:rPr>
              <a:t>ΗΣ</a:t>
            </a:r>
            <a:r>
              <a:rPr lang="el-GR" b="1" dirty="0" smtClean="0">
                <a:solidFill>
                  <a:srgbClr val="000000"/>
                </a:solidFill>
                <a:latin typeface="Calibri"/>
              </a:rPr>
              <a:t> ΤΑΞΗΣ</a:t>
            </a:r>
            <a:endParaRPr lang="el-GR" sz="18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693" y="28890"/>
            <a:ext cx="2504250" cy="285866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6541" y="310858"/>
            <a:ext cx="5066613" cy="7206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7" y="1238904"/>
            <a:ext cx="2718900" cy="2144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4592" y="1072830"/>
            <a:ext cx="2243310" cy="57714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Εικόνα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96" y="1893191"/>
            <a:ext cx="2504250" cy="232266"/>
          </a:xfrm>
          <a:prstGeom prst="rect">
            <a:avLst/>
          </a:prstGeom>
        </p:spPr>
      </p:pic>
      <p:pic>
        <p:nvPicPr>
          <p:cNvPr id="14" name="Εικόνα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4592" y="1758658"/>
            <a:ext cx="5493199" cy="71930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Εικόνα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80437" y="1485303"/>
            <a:ext cx="1659831" cy="10680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Εικόνα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17282" y="148977"/>
            <a:ext cx="2039902" cy="6138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Εικόνα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28133" y="857187"/>
            <a:ext cx="3416280" cy="57835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Εικόνα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140342" y="203891"/>
            <a:ext cx="1783100" cy="53143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Ορθογώνιο 22"/>
          <p:cNvSpPr/>
          <p:nvPr/>
        </p:nvSpPr>
        <p:spPr>
          <a:xfrm>
            <a:off x="0" y="2456353"/>
            <a:ext cx="12191996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b="1" dirty="0" smtClean="0">
                <a:solidFill>
                  <a:srgbClr val="000000"/>
                </a:solidFill>
                <a:latin typeface="Calibri"/>
              </a:rPr>
              <a:t>Απόκριση σε κρουστική μεταβολή</a:t>
            </a:r>
            <a:endParaRPr lang="el-GR" sz="18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7696" y="311178"/>
            <a:ext cx="2361150" cy="5538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Εικόνα 2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9642" y="2845101"/>
            <a:ext cx="858600" cy="250134"/>
          </a:xfrm>
          <a:prstGeom prst="rect">
            <a:avLst/>
          </a:prstGeom>
        </p:spPr>
      </p:pic>
      <p:pic>
        <p:nvPicPr>
          <p:cNvPr id="22" name="Εικόνα 2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48704" y="2822405"/>
            <a:ext cx="3345025" cy="59663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Εικόνα 2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45334" y="2820898"/>
            <a:ext cx="500850" cy="250134"/>
          </a:xfrm>
          <a:prstGeom prst="rect">
            <a:avLst/>
          </a:prstGeom>
        </p:spPr>
      </p:pic>
      <p:pic>
        <p:nvPicPr>
          <p:cNvPr id="24" name="Εικόνα 2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046184" y="2837293"/>
            <a:ext cx="1502550" cy="5717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Εικόνα 2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771889" y="2820898"/>
            <a:ext cx="429300" cy="214400"/>
          </a:xfrm>
          <a:prstGeom prst="rect">
            <a:avLst/>
          </a:prstGeom>
        </p:spPr>
      </p:pic>
      <p:pic>
        <p:nvPicPr>
          <p:cNvPr id="26" name="Εικόνα 2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285827" y="2775836"/>
            <a:ext cx="3649050" cy="6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Εικόνα 2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18" y="4818083"/>
            <a:ext cx="3276955" cy="731222"/>
          </a:xfrm>
          <a:prstGeom prst="rect">
            <a:avLst/>
          </a:prstGeom>
        </p:spPr>
      </p:pic>
      <p:pic>
        <p:nvPicPr>
          <p:cNvPr id="27" name="Εικόνα 26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42" y="5640798"/>
            <a:ext cx="2910570" cy="780718"/>
          </a:xfrm>
          <a:prstGeom prst="rect">
            <a:avLst/>
          </a:prstGeom>
        </p:spPr>
      </p:pic>
      <p:sp>
        <p:nvSpPr>
          <p:cNvPr id="28" name="Ορθογώνιο 22"/>
          <p:cNvSpPr/>
          <p:nvPr/>
        </p:nvSpPr>
        <p:spPr>
          <a:xfrm>
            <a:off x="-53484" y="3449843"/>
            <a:ext cx="2390644" cy="58477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1600" b="1" dirty="0" smtClean="0">
                <a:solidFill>
                  <a:srgbClr val="000000"/>
                </a:solidFill>
                <a:latin typeface="Calibri"/>
              </a:rPr>
              <a:t>συνάρτηση μεταφοράς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1600" b="1" dirty="0" smtClean="0">
                <a:solidFill>
                  <a:srgbClr val="000000"/>
                </a:solidFill>
                <a:latin typeface="Calibri"/>
              </a:rPr>
              <a:t>στοιχείου μέτρησης</a:t>
            </a:r>
            <a:endParaRPr lang="el-GR" sz="16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9" name="Εικόνα 28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42" y="4018754"/>
            <a:ext cx="1653844" cy="670836"/>
          </a:xfrm>
          <a:prstGeom prst="rect">
            <a:avLst/>
          </a:prstGeom>
        </p:spPr>
      </p:pic>
      <p:pic>
        <p:nvPicPr>
          <p:cNvPr id="30" name="Εικόνα 29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845" y="3650443"/>
            <a:ext cx="3756718" cy="684392"/>
          </a:xfrm>
          <a:prstGeom prst="rect">
            <a:avLst/>
          </a:prstGeom>
        </p:spPr>
      </p:pic>
      <p:pic>
        <p:nvPicPr>
          <p:cNvPr id="32" name="Εικόνα 31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570" y="4323760"/>
            <a:ext cx="3889345" cy="731660"/>
          </a:xfrm>
          <a:prstGeom prst="rect">
            <a:avLst/>
          </a:prstGeom>
        </p:spPr>
      </p:pic>
      <p:pic>
        <p:nvPicPr>
          <p:cNvPr id="33" name="Εικόνα 32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570" y="5083627"/>
            <a:ext cx="4116942" cy="707802"/>
          </a:xfrm>
          <a:prstGeom prst="rect">
            <a:avLst/>
          </a:prstGeom>
        </p:spPr>
      </p:pic>
      <p:pic>
        <p:nvPicPr>
          <p:cNvPr id="34" name="Εικόνα 33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570" y="5819636"/>
            <a:ext cx="5542198" cy="793633"/>
          </a:xfrm>
          <a:prstGeom prst="rect">
            <a:avLst/>
          </a:prstGeom>
        </p:spPr>
      </p:pic>
      <p:pic>
        <p:nvPicPr>
          <p:cNvPr id="35" name="Εικόνα 34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1185" y="3567160"/>
            <a:ext cx="1686455" cy="7870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2550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7927" t="30539" r="42832" b="46038"/>
          <a:stretch/>
        </p:blipFill>
        <p:spPr>
          <a:xfrm>
            <a:off x="247527" y="287717"/>
            <a:ext cx="3538728" cy="24231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3575" t="65992" r="40178" b="20648"/>
          <a:stretch/>
        </p:blipFill>
        <p:spPr>
          <a:xfrm>
            <a:off x="0" y="2977115"/>
            <a:ext cx="4827181" cy="1382233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1389888" y="886968"/>
            <a:ext cx="448056" cy="137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89888" y="886968"/>
            <a:ext cx="448056" cy="13716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143000" y="964692"/>
            <a:ext cx="219456" cy="21031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1060704" y="758952"/>
            <a:ext cx="978408" cy="477774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Oval 9"/>
          <p:cNvSpPr/>
          <p:nvPr/>
        </p:nvSpPr>
        <p:spPr>
          <a:xfrm>
            <a:off x="1143000" y="1202967"/>
            <a:ext cx="219456" cy="21031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1" name="Elbow Connector 10"/>
          <p:cNvCxnSpPr>
            <a:stCxn id="9" idx="1"/>
            <a:endCxn id="10" idx="4"/>
          </p:cNvCxnSpPr>
          <p:nvPr/>
        </p:nvCxnSpPr>
        <p:spPr>
          <a:xfrm rot="10800000" flipH="1" flipV="1">
            <a:off x="1060704" y="997839"/>
            <a:ext cx="192024" cy="415440"/>
          </a:xfrm>
          <a:prstGeom prst="bentConnector4">
            <a:avLst>
              <a:gd name="adj1" fmla="val -119048"/>
              <a:gd name="adj2" fmla="val 155026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89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2386</TotalTime>
  <Words>19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Θέμα του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DELL</dc:creator>
  <cp:lastModifiedBy>user</cp:lastModifiedBy>
  <cp:revision>39</cp:revision>
  <dcterms:created xsi:type="dcterms:W3CDTF">2016-09-14T13:50:54Z</dcterms:created>
  <dcterms:modified xsi:type="dcterms:W3CDTF">2024-12-10T09:38:37Z</dcterms:modified>
</cp:coreProperties>
</file>