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7.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65" r:id="rId2"/>
    <p:sldId id="257" r:id="rId3"/>
    <p:sldId id="258" r:id="rId4"/>
    <p:sldId id="259" r:id="rId5"/>
    <p:sldId id="260" r:id="rId6"/>
    <p:sldId id="261" r:id="rId7"/>
    <p:sldId id="262" r:id="rId8"/>
    <p:sldId id="263" r:id="rId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5E920-033A-4DCB-B1F0-391E3EA94C16}" type="datetimeFigureOut">
              <a:rPr lang="el-GR" smtClean="0"/>
              <a:t>7/2/2025</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122BA-1A48-4E94-84C4-8EC0CD82D330}" type="slidenum">
              <a:rPr lang="el-GR" smtClean="0"/>
              <a:t>‹#›</a:t>
            </a:fld>
            <a:endParaRPr lang="el-GR"/>
          </a:p>
        </p:txBody>
      </p:sp>
    </p:spTree>
    <p:extLst>
      <p:ext uri="{BB962C8B-B14F-4D97-AF65-F5344CB8AC3E}">
        <p14:creationId xmlns:p14="http://schemas.microsoft.com/office/powerpoint/2010/main" val="109125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24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1426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428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042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17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912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2217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14"/>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4"/>
          <p:cNvSpPr txBox="1">
            <a:spLocks noGrp="1"/>
          </p:cNvSpPr>
          <p:nvPr>
            <p:ph type="body" idx="1"/>
          </p:nvPr>
        </p:nvSpPr>
        <p:spPr>
          <a:xfrm>
            <a:off x="1261872" y="1828802"/>
            <a:ext cx="85953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29" name="Google Shape;29;p14"/>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375390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2713" y="4218433"/>
            <a:ext cx="3188969" cy="2637282"/>
          </a:xfrm>
          <a:prstGeom prst="rect">
            <a:avLst/>
          </a:prstGeom>
          <a:blipFill>
            <a:blip r:embed="rId2" cstate="print"/>
            <a:stretch>
              <a:fillRect/>
            </a:stretch>
          </a:blipFill>
        </p:spPr>
        <p:txBody>
          <a:bodyPr wrap="square" lIns="0" tIns="0" rIns="0" bIns="0" rtlCol="0"/>
          <a:lstStyle/>
          <a:p>
            <a:endParaRPr sz="1050"/>
          </a:p>
        </p:txBody>
      </p:sp>
      <p:sp>
        <p:nvSpPr>
          <p:cNvPr id="17" name="bk object 17"/>
          <p:cNvSpPr/>
          <p:nvPr/>
        </p:nvSpPr>
        <p:spPr>
          <a:xfrm>
            <a:off x="4608577" y="5321805"/>
            <a:ext cx="6974585" cy="1536192"/>
          </a:xfrm>
          <a:prstGeom prst="rect">
            <a:avLst/>
          </a:prstGeom>
          <a:blipFill>
            <a:blip r:embed="rId3" cstate="print"/>
            <a:stretch>
              <a:fillRect/>
            </a:stretch>
          </a:blipFill>
        </p:spPr>
        <p:txBody>
          <a:bodyPr wrap="square" lIns="0" tIns="0" rIns="0" bIns="0" rtlCol="0"/>
          <a:lstStyle/>
          <a:p>
            <a:endParaRPr sz="1050"/>
          </a:p>
        </p:txBody>
      </p:sp>
      <p:sp>
        <p:nvSpPr>
          <p:cNvPr id="18" name="bk object 18"/>
          <p:cNvSpPr/>
          <p:nvPr/>
        </p:nvSpPr>
        <p:spPr>
          <a:xfrm>
            <a:off x="4654297" y="441961"/>
            <a:ext cx="6885940" cy="4864735"/>
          </a:xfrm>
          <a:custGeom>
            <a:avLst/>
            <a:gdLst/>
            <a:ahLst/>
            <a:cxnLst/>
            <a:rect l="l" t="t" r="r" b="b"/>
            <a:pathLst>
              <a:path w="6885940" h="4864735">
                <a:moveTo>
                  <a:pt x="6467348" y="0"/>
                </a:moveTo>
                <a:lnTo>
                  <a:pt x="418083" y="0"/>
                </a:lnTo>
                <a:lnTo>
                  <a:pt x="383796" y="1386"/>
                </a:lnTo>
                <a:lnTo>
                  <a:pt x="317618" y="12151"/>
                </a:lnTo>
                <a:lnTo>
                  <a:pt x="255353" y="32857"/>
                </a:lnTo>
                <a:lnTo>
                  <a:pt x="197862" y="62642"/>
                </a:lnTo>
                <a:lnTo>
                  <a:pt x="146005" y="100645"/>
                </a:lnTo>
                <a:lnTo>
                  <a:pt x="100645" y="146005"/>
                </a:lnTo>
                <a:lnTo>
                  <a:pt x="62642" y="197862"/>
                </a:lnTo>
                <a:lnTo>
                  <a:pt x="32857" y="255353"/>
                </a:lnTo>
                <a:lnTo>
                  <a:pt x="12151" y="317618"/>
                </a:lnTo>
                <a:lnTo>
                  <a:pt x="1386" y="383796"/>
                </a:lnTo>
                <a:lnTo>
                  <a:pt x="0" y="418084"/>
                </a:lnTo>
                <a:lnTo>
                  <a:pt x="0" y="4446524"/>
                </a:lnTo>
                <a:lnTo>
                  <a:pt x="5472" y="4514335"/>
                </a:lnTo>
                <a:lnTo>
                  <a:pt x="21315" y="4578664"/>
                </a:lnTo>
                <a:lnTo>
                  <a:pt x="46668" y="4638650"/>
                </a:lnTo>
                <a:lnTo>
                  <a:pt x="80670" y="4693432"/>
                </a:lnTo>
                <a:lnTo>
                  <a:pt x="122459" y="4742148"/>
                </a:lnTo>
                <a:lnTo>
                  <a:pt x="171175" y="4783937"/>
                </a:lnTo>
                <a:lnTo>
                  <a:pt x="225957" y="4817939"/>
                </a:lnTo>
                <a:lnTo>
                  <a:pt x="285943" y="4843292"/>
                </a:lnTo>
                <a:lnTo>
                  <a:pt x="350272" y="4859135"/>
                </a:lnTo>
                <a:lnTo>
                  <a:pt x="418083" y="4864608"/>
                </a:lnTo>
                <a:lnTo>
                  <a:pt x="6467348" y="4864608"/>
                </a:lnTo>
                <a:lnTo>
                  <a:pt x="6535159" y="4859135"/>
                </a:lnTo>
                <a:lnTo>
                  <a:pt x="6599488" y="4843292"/>
                </a:lnTo>
                <a:lnTo>
                  <a:pt x="6659474" y="4817939"/>
                </a:lnTo>
                <a:lnTo>
                  <a:pt x="6714256" y="4783937"/>
                </a:lnTo>
                <a:lnTo>
                  <a:pt x="6762972" y="4742148"/>
                </a:lnTo>
                <a:lnTo>
                  <a:pt x="6804761" y="4693432"/>
                </a:lnTo>
                <a:lnTo>
                  <a:pt x="6838763" y="4638650"/>
                </a:lnTo>
                <a:lnTo>
                  <a:pt x="6864116" y="4578664"/>
                </a:lnTo>
                <a:lnTo>
                  <a:pt x="6879959" y="4514335"/>
                </a:lnTo>
                <a:lnTo>
                  <a:pt x="6885432" y="4446524"/>
                </a:lnTo>
                <a:lnTo>
                  <a:pt x="6885432" y="418084"/>
                </a:lnTo>
                <a:lnTo>
                  <a:pt x="6879959" y="350272"/>
                </a:lnTo>
                <a:lnTo>
                  <a:pt x="6864116" y="285943"/>
                </a:lnTo>
                <a:lnTo>
                  <a:pt x="6838763" y="225957"/>
                </a:lnTo>
                <a:lnTo>
                  <a:pt x="6804761" y="171175"/>
                </a:lnTo>
                <a:lnTo>
                  <a:pt x="6762972" y="122459"/>
                </a:lnTo>
                <a:lnTo>
                  <a:pt x="6714256" y="80670"/>
                </a:lnTo>
                <a:lnTo>
                  <a:pt x="6659474" y="46668"/>
                </a:lnTo>
                <a:lnTo>
                  <a:pt x="6599488" y="21315"/>
                </a:lnTo>
                <a:lnTo>
                  <a:pt x="6535159" y="5472"/>
                </a:lnTo>
                <a:lnTo>
                  <a:pt x="6467348" y="0"/>
                </a:lnTo>
                <a:close/>
              </a:path>
            </a:pathLst>
          </a:custGeom>
          <a:solidFill>
            <a:srgbClr val="ECECEC"/>
          </a:solidFill>
        </p:spPr>
        <p:txBody>
          <a:bodyPr wrap="square" lIns="0" tIns="0" rIns="0" bIns="0" rtlCol="0"/>
          <a:lstStyle/>
          <a:p>
            <a:endParaRPr sz="1050"/>
          </a:p>
        </p:txBody>
      </p:sp>
      <p:sp>
        <p:nvSpPr>
          <p:cNvPr id="19" name="bk object 19"/>
          <p:cNvSpPr/>
          <p:nvPr/>
        </p:nvSpPr>
        <p:spPr>
          <a:xfrm>
            <a:off x="4654296" y="441959"/>
            <a:ext cx="6885432" cy="4864608"/>
          </a:xfrm>
          <a:prstGeom prst="rect">
            <a:avLst/>
          </a:prstGeom>
          <a:blipFill>
            <a:blip r:embed="rId4" cstate="print"/>
            <a:stretch>
              <a:fillRect/>
            </a:stretch>
          </a:blipFill>
        </p:spPr>
        <p:txBody>
          <a:bodyPr wrap="square" lIns="0" tIns="0" rIns="0" bIns="0" rtlCol="0"/>
          <a:lstStyle/>
          <a:p>
            <a:endParaRPr sz="1050"/>
          </a:p>
        </p:txBody>
      </p:sp>
      <p:sp>
        <p:nvSpPr>
          <p:cNvPr id="20" name="bk object 20"/>
          <p:cNvSpPr/>
          <p:nvPr/>
        </p:nvSpPr>
        <p:spPr>
          <a:xfrm>
            <a:off x="4639945" y="427736"/>
            <a:ext cx="6914515" cy="4893310"/>
          </a:xfrm>
          <a:custGeom>
            <a:avLst/>
            <a:gdLst/>
            <a:ahLst/>
            <a:cxnLst/>
            <a:rect l="l" t="t" r="r" b="b"/>
            <a:pathLst>
              <a:path w="6914515" h="4893310">
                <a:moveTo>
                  <a:pt x="432053" y="0"/>
                </a:moveTo>
                <a:lnTo>
                  <a:pt x="6482080" y="0"/>
                </a:lnTo>
                <a:lnTo>
                  <a:pt x="6525895" y="2159"/>
                </a:lnTo>
                <a:lnTo>
                  <a:pt x="6568821" y="8762"/>
                </a:lnTo>
                <a:lnTo>
                  <a:pt x="6610223" y="19303"/>
                </a:lnTo>
                <a:lnTo>
                  <a:pt x="6649974" y="33909"/>
                </a:lnTo>
                <a:lnTo>
                  <a:pt x="6687820" y="52069"/>
                </a:lnTo>
                <a:lnTo>
                  <a:pt x="6723507" y="73787"/>
                </a:lnTo>
                <a:lnTo>
                  <a:pt x="6756781" y="98678"/>
                </a:lnTo>
                <a:lnTo>
                  <a:pt x="6787387" y="126618"/>
                </a:lnTo>
                <a:lnTo>
                  <a:pt x="6815328" y="157225"/>
                </a:lnTo>
                <a:lnTo>
                  <a:pt x="6840220" y="190500"/>
                </a:lnTo>
                <a:lnTo>
                  <a:pt x="6861936" y="226187"/>
                </a:lnTo>
                <a:lnTo>
                  <a:pt x="6880098" y="264033"/>
                </a:lnTo>
                <a:lnTo>
                  <a:pt x="6894703" y="303784"/>
                </a:lnTo>
                <a:lnTo>
                  <a:pt x="6905244" y="345186"/>
                </a:lnTo>
                <a:lnTo>
                  <a:pt x="6911848" y="388112"/>
                </a:lnTo>
                <a:lnTo>
                  <a:pt x="6914007" y="431926"/>
                </a:lnTo>
                <a:lnTo>
                  <a:pt x="6914007" y="4461129"/>
                </a:lnTo>
                <a:lnTo>
                  <a:pt x="6911848" y="4504944"/>
                </a:lnTo>
                <a:lnTo>
                  <a:pt x="6905244" y="4547870"/>
                </a:lnTo>
                <a:lnTo>
                  <a:pt x="6894703" y="4589272"/>
                </a:lnTo>
                <a:lnTo>
                  <a:pt x="6880098" y="4629023"/>
                </a:lnTo>
                <a:lnTo>
                  <a:pt x="6861936" y="4666869"/>
                </a:lnTo>
                <a:lnTo>
                  <a:pt x="6840220" y="4702556"/>
                </a:lnTo>
                <a:lnTo>
                  <a:pt x="6815328" y="4735830"/>
                </a:lnTo>
                <a:lnTo>
                  <a:pt x="6787387" y="4766437"/>
                </a:lnTo>
                <a:lnTo>
                  <a:pt x="6756781" y="4794377"/>
                </a:lnTo>
                <a:lnTo>
                  <a:pt x="6723507" y="4819269"/>
                </a:lnTo>
                <a:lnTo>
                  <a:pt x="6687820" y="4840986"/>
                </a:lnTo>
                <a:lnTo>
                  <a:pt x="6649974" y="4859147"/>
                </a:lnTo>
                <a:lnTo>
                  <a:pt x="6610223" y="4873752"/>
                </a:lnTo>
                <a:lnTo>
                  <a:pt x="6568821" y="4884293"/>
                </a:lnTo>
                <a:lnTo>
                  <a:pt x="6525895" y="4890897"/>
                </a:lnTo>
                <a:lnTo>
                  <a:pt x="6482080" y="4893056"/>
                </a:lnTo>
                <a:lnTo>
                  <a:pt x="432053" y="4893056"/>
                </a:lnTo>
                <a:lnTo>
                  <a:pt x="388238" y="4890897"/>
                </a:lnTo>
                <a:lnTo>
                  <a:pt x="345313" y="4884293"/>
                </a:lnTo>
                <a:lnTo>
                  <a:pt x="303910" y="4873752"/>
                </a:lnTo>
                <a:lnTo>
                  <a:pt x="264159" y="4859147"/>
                </a:lnTo>
                <a:lnTo>
                  <a:pt x="226313" y="4840986"/>
                </a:lnTo>
                <a:lnTo>
                  <a:pt x="190626" y="4819269"/>
                </a:lnTo>
                <a:lnTo>
                  <a:pt x="157352" y="4794377"/>
                </a:lnTo>
                <a:lnTo>
                  <a:pt x="126745" y="4766437"/>
                </a:lnTo>
                <a:lnTo>
                  <a:pt x="98805" y="4735830"/>
                </a:lnTo>
                <a:lnTo>
                  <a:pt x="73913" y="4702556"/>
                </a:lnTo>
                <a:lnTo>
                  <a:pt x="52196" y="4666869"/>
                </a:lnTo>
                <a:lnTo>
                  <a:pt x="34035" y="4629023"/>
                </a:lnTo>
                <a:lnTo>
                  <a:pt x="19430" y="4589272"/>
                </a:lnTo>
                <a:lnTo>
                  <a:pt x="8889" y="4547870"/>
                </a:lnTo>
                <a:lnTo>
                  <a:pt x="2285" y="4504944"/>
                </a:lnTo>
                <a:lnTo>
                  <a:pt x="0" y="4461129"/>
                </a:lnTo>
                <a:lnTo>
                  <a:pt x="0" y="431926"/>
                </a:lnTo>
                <a:lnTo>
                  <a:pt x="2285" y="388112"/>
                </a:lnTo>
                <a:lnTo>
                  <a:pt x="8889" y="345186"/>
                </a:lnTo>
                <a:lnTo>
                  <a:pt x="19430" y="303784"/>
                </a:lnTo>
                <a:lnTo>
                  <a:pt x="34035" y="264033"/>
                </a:lnTo>
                <a:lnTo>
                  <a:pt x="52196" y="226187"/>
                </a:lnTo>
                <a:lnTo>
                  <a:pt x="73913" y="190500"/>
                </a:lnTo>
                <a:lnTo>
                  <a:pt x="98805" y="157225"/>
                </a:lnTo>
                <a:lnTo>
                  <a:pt x="126745" y="126618"/>
                </a:lnTo>
                <a:lnTo>
                  <a:pt x="157352" y="98678"/>
                </a:lnTo>
                <a:lnTo>
                  <a:pt x="190626" y="73787"/>
                </a:lnTo>
                <a:lnTo>
                  <a:pt x="226313" y="52069"/>
                </a:lnTo>
                <a:lnTo>
                  <a:pt x="264159" y="33909"/>
                </a:lnTo>
                <a:lnTo>
                  <a:pt x="303910" y="19303"/>
                </a:lnTo>
                <a:lnTo>
                  <a:pt x="345313" y="8762"/>
                </a:lnTo>
                <a:lnTo>
                  <a:pt x="388238" y="2159"/>
                </a:lnTo>
                <a:lnTo>
                  <a:pt x="432053" y="0"/>
                </a:lnTo>
                <a:close/>
              </a:path>
            </a:pathLst>
          </a:custGeom>
          <a:ln w="28575">
            <a:solidFill>
              <a:srgbClr val="FFFFFF"/>
            </a:solidFill>
          </a:ln>
        </p:spPr>
        <p:txBody>
          <a:bodyPr wrap="square" lIns="0" tIns="0" rIns="0" bIns="0" rtlCol="0"/>
          <a:lstStyle/>
          <a:p>
            <a:endParaRPr sz="1050"/>
          </a:p>
        </p:txBody>
      </p:sp>
      <p:sp>
        <p:nvSpPr>
          <p:cNvPr id="2" name="Holder 2"/>
          <p:cNvSpPr>
            <a:spLocks noGrp="1"/>
          </p:cNvSpPr>
          <p:nvPr>
            <p:ph type="title"/>
          </p:nvPr>
        </p:nvSpPr>
        <p:spPr/>
        <p:txBody>
          <a:bodyPr lIns="0" tIns="0" rIns="0" bIns="0"/>
          <a:lstStyle>
            <a:lvl1pPr>
              <a:defRPr sz="2400" b="1"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9528"/>
            <a:fld id="{81D60167-4931-47E6-BA6A-407CBD079E47}" type="slidenum">
              <a:rPr lang="el-GR" smtClean="0"/>
              <a:pPr marL="29528"/>
              <a:t>‹#›</a:t>
            </a:fld>
            <a:endParaRPr lang="el-GR" dirty="0"/>
          </a:p>
        </p:txBody>
      </p:sp>
    </p:spTree>
    <p:extLst>
      <p:ext uri="{BB962C8B-B14F-4D97-AF65-F5344CB8AC3E}">
        <p14:creationId xmlns:p14="http://schemas.microsoft.com/office/powerpoint/2010/main" val="246957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419855" y="2"/>
            <a:ext cx="4864608" cy="6857999"/>
          </a:xfrm>
          <a:prstGeom prst="rect">
            <a:avLst/>
          </a:prstGeom>
          <a:blipFill>
            <a:blip r:embed="rId2" cstate="print"/>
            <a:stretch>
              <a:fillRect/>
            </a:stretch>
          </a:blipFill>
        </p:spPr>
        <p:txBody>
          <a:bodyPr wrap="square" lIns="0" tIns="0" rIns="0" bIns="0" rtlCol="0"/>
          <a:lstStyle/>
          <a:p>
            <a:endParaRPr sz="1050"/>
          </a:p>
        </p:txBody>
      </p:sp>
      <p:sp>
        <p:nvSpPr>
          <p:cNvPr id="17" name="bk object 17"/>
          <p:cNvSpPr/>
          <p:nvPr/>
        </p:nvSpPr>
        <p:spPr>
          <a:xfrm>
            <a:off x="11547347" y="6265164"/>
            <a:ext cx="0" cy="462280"/>
          </a:xfrm>
          <a:custGeom>
            <a:avLst/>
            <a:gdLst/>
            <a:ahLst/>
            <a:cxnLst/>
            <a:rect l="l" t="t" r="r" b="b"/>
            <a:pathLst>
              <a:path h="462279">
                <a:moveTo>
                  <a:pt x="0" y="0"/>
                </a:moveTo>
                <a:lnTo>
                  <a:pt x="0" y="461911"/>
                </a:lnTo>
              </a:path>
            </a:pathLst>
          </a:custGeom>
          <a:ln w="28575">
            <a:solidFill>
              <a:srgbClr val="5A5D6A"/>
            </a:solidFill>
          </a:ln>
        </p:spPr>
        <p:txBody>
          <a:bodyPr wrap="square" lIns="0" tIns="0" rIns="0" bIns="0" rtlCol="0"/>
          <a:lstStyle/>
          <a:p>
            <a:endParaRPr sz="1050"/>
          </a:p>
        </p:txBody>
      </p:sp>
      <p:sp>
        <p:nvSpPr>
          <p:cNvPr id="2" name="Holder 2"/>
          <p:cNvSpPr>
            <a:spLocks noGrp="1"/>
          </p:cNvSpPr>
          <p:nvPr>
            <p:ph type="title"/>
          </p:nvPr>
        </p:nvSpPr>
        <p:spPr/>
        <p:txBody>
          <a:bodyPr lIns="0" tIns="0" rIns="0" bIns="0"/>
          <a:lstStyle>
            <a:lvl1pPr>
              <a:defRPr sz="2400" b="1"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4268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4268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9528"/>
            <a:fld id="{81D60167-4931-47E6-BA6A-407CBD079E47}" type="slidenum">
              <a:rPr lang="el-GR" smtClean="0"/>
              <a:pPr marL="29528"/>
              <a:t>‹#›</a:t>
            </a:fld>
            <a:endParaRPr lang="el-GR" dirty="0"/>
          </a:p>
        </p:txBody>
      </p:sp>
    </p:spTree>
    <p:extLst>
      <p:ext uri="{BB962C8B-B14F-4D97-AF65-F5344CB8AC3E}">
        <p14:creationId xmlns:p14="http://schemas.microsoft.com/office/powerpoint/2010/main" val="57723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2"/>
        <p:cNvGrpSpPr/>
        <p:nvPr/>
      </p:nvGrpSpPr>
      <p:grpSpPr>
        <a:xfrm>
          <a:off x="0" y="0"/>
          <a:ext cx="0" cy="0"/>
          <a:chOff x="0" y="0"/>
          <a:chExt cx="0" cy="0"/>
        </a:xfrm>
      </p:grpSpPr>
      <p:sp>
        <p:nvSpPr>
          <p:cNvPr id="33" name="Google Shape;33;p15"/>
          <p:cNvSpPr/>
          <p:nvPr/>
        </p:nvSpPr>
        <p:spPr>
          <a:xfrm>
            <a:off x="0" y="5105400"/>
            <a:ext cx="11292840" cy="1752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15"/>
          <p:cNvSpPr txBox="1">
            <a:spLocks noGrp="1"/>
          </p:cNvSpPr>
          <p:nvPr>
            <p:ph type="title"/>
          </p:nvPr>
        </p:nvSpPr>
        <p:spPr>
          <a:xfrm>
            <a:off x="914400" y="5257800"/>
            <a:ext cx="9982200" cy="914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800"/>
              <a:buFont typeface="Century Schoolbook"/>
              <a:buNone/>
              <a:defRPr sz="28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5"/>
          <p:cNvSpPr>
            <a:spLocks noGrp="1"/>
          </p:cNvSpPr>
          <p:nvPr>
            <p:ph type="pic" idx="2"/>
          </p:nvPr>
        </p:nvSpPr>
        <p:spPr>
          <a:xfrm>
            <a:off x="0" y="2"/>
            <a:ext cx="11292840" cy="5128923"/>
          </a:xfrm>
          <a:prstGeom prst="rect">
            <a:avLst/>
          </a:prstGeom>
          <a:solidFill>
            <a:schemeClr val="accent1"/>
          </a:solidFill>
          <a:ln>
            <a:noFill/>
          </a:ln>
        </p:spPr>
      </p:sp>
      <p:sp>
        <p:nvSpPr>
          <p:cNvPr id="36" name="Google Shape;36;p15"/>
          <p:cNvSpPr txBox="1">
            <a:spLocks noGrp="1"/>
          </p:cNvSpPr>
          <p:nvPr>
            <p:ph type="body" idx="1"/>
          </p:nvPr>
        </p:nvSpPr>
        <p:spPr>
          <a:xfrm>
            <a:off x="914400" y="6108591"/>
            <a:ext cx="9982200" cy="5970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00"/>
              </a:spcBef>
              <a:spcAft>
                <a:spcPts val="0"/>
              </a:spcAft>
              <a:buSzPts val="1040"/>
              <a:buNone/>
              <a:defRPr sz="1300">
                <a:solidFill>
                  <a:srgbClr val="D8D8D8"/>
                </a:solidFill>
              </a:defRPr>
            </a:lvl1pPr>
            <a:lvl2pPr marL="914400" lvl="1" indent="-228600" algn="l">
              <a:lnSpc>
                <a:spcPct val="90000"/>
              </a:lnSpc>
              <a:spcBef>
                <a:spcPts val="300"/>
              </a:spcBef>
              <a:spcAft>
                <a:spcPts val="0"/>
              </a:spcAft>
              <a:buSzPts val="1200"/>
              <a:buNone/>
              <a:defRPr sz="1200"/>
            </a:lvl2pPr>
            <a:lvl3pPr marL="1371600" lvl="2" indent="-228600" algn="l">
              <a:lnSpc>
                <a:spcPct val="90000"/>
              </a:lnSpc>
              <a:spcBef>
                <a:spcPts val="300"/>
              </a:spcBef>
              <a:spcAft>
                <a:spcPts val="0"/>
              </a:spcAft>
              <a:buSzPts val="1000"/>
              <a:buNone/>
              <a:defRPr sz="1000"/>
            </a:lvl3pPr>
            <a:lvl4pPr marL="1828800" lvl="3" indent="-228600" algn="l">
              <a:lnSpc>
                <a:spcPct val="90000"/>
              </a:lnSpc>
              <a:spcBef>
                <a:spcPts val="300"/>
              </a:spcBef>
              <a:spcAft>
                <a:spcPts val="0"/>
              </a:spcAft>
              <a:buSzPts val="900"/>
              <a:buNone/>
              <a:defRPr sz="900"/>
            </a:lvl4pPr>
            <a:lvl5pPr marL="2286000" lvl="4" indent="-228600" algn="l">
              <a:lnSpc>
                <a:spcPct val="90000"/>
              </a:lnSpc>
              <a:spcBef>
                <a:spcPts val="300"/>
              </a:spcBef>
              <a:spcAft>
                <a:spcPts val="0"/>
              </a:spcAft>
              <a:buSzPts val="900"/>
              <a:buNone/>
              <a:defRPr sz="900"/>
            </a:lvl5pPr>
            <a:lvl6pPr marL="2743200" lvl="5" indent="-228600" algn="l">
              <a:lnSpc>
                <a:spcPct val="90000"/>
              </a:lnSpc>
              <a:spcBef>
                <a:spcPts val="300"/>
              </a:spcBef>
              <a:spcAft>
                <a:spcPts val="0"/>
              </a:spcAft>
              <a:buSzPts val="900"/>
              <a:buNone/>
              <a:defRPr sz="900"/>
            </a:lvl6pPr>
            <a:lvl7pPr marL="3200400" lvl="6" indent="-228600" algn="l">
              <a:lnSpc>
                <a:spcPct val="90000"/>
              </a:lnSpc>
              <a:spcBef>
                <a:spcPts val="300"/>
              </a:spcBef>
              <a:spcAft>
                <a:spcPts val="0"/>
              </a:spcAft>
              <a:buSzPts val="900"/>
              <a:buNone/>
              <a:defRPr sz="900"/>
            </a:lvl7pPr>
            <a:lvl8pPr marL="3657600" lvl="7" indent="-228600" algn="l">
              <a:lnSpc>
                <a:spcPct val="90000"/>
              </a:lnSpc>
              <a:spcBef>
                <a:spcPts val="300"/>
              </a:spcBef>
              <a:spcAft>
                <a:spcPts val="0"/>
              </a:spcAft>
              <a:buSzPts val="900"/>
              <a:buNone/>
              <a:defRPr sz="900"/>
            </a:lvl8pPr>
            <a:lvl9pPr marL="4114800" lvl="8" indent="-228600" algn="l">
              <a:lnSpc>
                <a:spcPct val="90000"/>
              </a:lnSpc>
              <a:spcBef>
                <a:spcPts val="300"/>
              </a:spcBef>
              <a:spcAft>
                <a:spcPts val="300"/>
              </a:spcAft>
              <a:buSzPts val="900"/>
              <a:buNone/>
              <a:defRPr sz="900"/>
            </a:lvl9pPr>
          </a:lstStyle>
          <a:p>
            <a:endParaRPr/>
          </a:p>
        </p:txBody>
      </p:sp>
      <p:sp>
        <p:nvSpPr>
          <p:cNvPr id="37" name="Google Shape;37;p15"/>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5"/>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27903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1261872" y="1828802"/>
            <a:ext cx="44805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57" name="Google Shape;57;p17"/>
          <p:cNvSpPr txBox="1">
            <a:spLocks noGrp="1"/>
          </p:cNvSpPr>
          <p:nvPr>
            <p:ph type="body" idx="2"/>
          </p:nvPr>
        </p:nvSpPr>
        <p:spPr>
          <a:xfrm>
            <a:off x="6126480" y="1828802"/>
            <a:ext cx="4480560" cy="4351337"/>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58" name="Google Shape;58;p17"/>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679586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1"/>
        <p:cNvGrpSpPr/>
        <p:nvPr/>
      </p:nvGrpSpPr>
      <p:grpSpPr>
        <a:xfrm>
          <a:off x="0" y="0"/>
          <a:ext cx="0" cy="0"/>
          <a:chOff x="0" y="0"/>
          <a:chExt cx="0" cy="0"/>
        </a:xfrm>
      </p:grpSpPr>
      <p:sp>
        <p:nvSpPr>
          <p:cNvPr id="62" name="Google Shape;62;p18"/>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8"/>
          <p:cNvSpPr txBox="1">
            <a:spLocks noGrp="1"/>
          </p:cNvSpPr>
          <p:nvPr>
            <p:ph type="body" idx="1"/>
          </p:nvPr>
        </p:nvSpPr>
        <p:spPr>
          <a:xfrm>
            <a:off x="1261872" y="1717185"/>
            <a:ext cx="4480560" cy="731520"/>
          </a:xfrm>
          <a:prstGeom prst="rect">
            <a:avLst/>
          </a:prstGeom>
          <a:noFill/>
          <a:ln>
            <a:noFill/>
          </a:ln>
        </p:spPr>
        <p:txBody>
          <a:bodyPr spcFirstLastPara="1" wrap="square" lIns="91425" tIns="45700" rIns="91425" bIns="45700" anchor="b" anchorCtr="0">
            <a:normAutofit/>
          </a:bodyPr>
          <a:lstStyle>
            <a:lvl1pPr marL="457200" lvl="0" indent="-228600" algn="l">
              <a:lnSpc>
                <a:spcPct val="95000"/>
              </a:lnSpc>
              <a:spcBef>
                <a:spcPts val="0"/>
              </a:spcBef>
              <a:spcAft>
                <a:spcPts val="0"/>
              </a:spcAft>
              <a:buSzPts val="1440"/>
              <a:buNone/>
              <a:defRPr sz="1800" b="0">
                <a:solidFill>
                  <a:schemeClr val="dk2"/>
                </a:solidFill>
              </a:defRPr>
            </a:lvl1pPr>
            <a:lvl2pPr marL="914400" lvl="1" indent="-228600" algn="l">
              <a:lnSpc>
                <a:spcPct val="90000"/>
              </a:lnSpc>
              <a:spcBef>
                <a:spcPts val="300"/>
              </a:spcBef>
              <a:spcAft>
                <a:spcPts val="0"/>
              </a:spcAft>
              <a:buSzPts val="1800"/>
              <a:buNone/>
              <a:defRPr sz="1800" b="1"/>
            </a:lvl2pPr>
            <a:lvl3pPr marL="1371600" lvl="2" indent="-228600" algn="l">
              <a:lnSpc>
                <a:spcPct val="90000"/>
              </a:lnSpc>
              <a:spcBef>
                <a:spcPts val="300"/>
              </a:spcBef>
              <a:spcAft>
                <a:spcPts val="0"/>
              </a:spcAft>
              <a:buSzPts val="1800"/>
              <a:buNone/>
              <a:defRPr sz="1800" b="1"/>
            </a:lvl3pPr>
            <a:lvl4pPr marL="1828800" lvl="3" indent="-228600" algn="l">
              <a:lnSpc>
                <a:spcPct val="90000"/>
              </a:lnSpc>
              <a:spcBef>
                <a:spcPts val="300"/>
              </a:spcBef>
              <a:spcAft>
                <a:spcPts val="0"/>
              </a:spcAft>
              <a:buSzPts val="1600"/>
              <a:buNone/>
              <a:defRPr sz="1600" b="1"/>
            </a:lvl4pPr>
            <a:lvl5pPr marL="2286000" lvl="4" indent="-228600" algn="l">
              <a:lnSpc>
                <a:spcPct val="90000"/>
              </a:lnSpc>
              <a:spcBef>
                <a:spcPts val="300"/>
              </a:spcBef>
              <a:spcAft>
                <a:spcPts val="0"/>
              </a:spcAft>
              <a:buSzPts val="1600"/>
              <a:buNone/>
              <a:defRPr sz="1600" b="1"/>
            </a:lvl5pPr>
            <a:lvl6pPr marL="2743200" lvl="5" indent="-228600" algn="l">
              <a:lnSpc>
                <a:spcPct val="90000"/>
              </a:lnSpc>
              <a:spcBef>
                <a:spcPts val="300"/>
              </a:spcBef>
              <a:spcAft>
                <a:spcPts val="0"/>
              </a:spcAft>
              <a:buSzPts val="1600"/>
              <a:buNone/>
              <a:defRPr sz="1600" b="1"/>
            </a:lvl6pPr>
            <a:lvl7pPr marL="3200400" lvl="6" indent="-228600" algn="l">
              <a:lnSpc>
                <a:spcPct val="90000"/>
              </a:lnSpc>
              <a:spcBef>
                <a:spcPts val="300"/>
              </a:spcBef>
              <a:spcAft>
                <a:spcPts val="0"/>
              </a:spcAft>
              <a:buSzPts val="1600"/>
              <a:buNone/>
              <a:defRPr sz="1600" b="1"/>
            </a:lvl7pPr>
            <a:lvl8pPr marL="3657600" lvl="7" indent="-228600" algn="l">
              <a:lnSpc>
                <a:spcPct val="90000"/>
              </a:lnSpc>
              <a:spcBef>
                <a:spcPts val="300"/>
              </a:spcBef>
              <a:spcAft>
                <a:spcPts val="0"/>
              </a:spcAft>
              <a:buSzPts val="1600"/>
              <a:buNone/>
              <a:defRPr sz="1600" b="1"/>
            </a:lvl8pPr>
            <a:lvl9pPr marL="4114800" lvl="8" indent="-228600" algn="l">
              <a:lnSpc>
                <a:spcPct val="90000"/>
              </a:lnSpc>
              <a:spcBef>
                <a:spcPts val="300"/>
              </a:spcBef>
              <a:spcAft>
                <a:spcPts val="300"/>
              </a:spcAft>
              <a:buSzPts val="1600"/>
              <a:buNone/>
              <a:defRPr sz="1600" b="1"/>
            </a:lvl9pPr>
          </a:lstStyle>
          <a:p>
            <a:endParaRPr/>
          </a:p>
        </p:txBody>
      </p:sp>
      <p:sp>
        <p:nvSpPr>
          <p:cNvPr id="64" name="Google Shape;64;p18"/>
          <p:cNvSpPr txBox="1">
            <a:spLocks noGrp="1"/>
          </p:cNvSpPr>
          <p:nvPr>
            <p:ph type="body" idx="2"/>
          </p:nvPr>
        </p:nvSpPr>
        <p:spPr>
          <a:xfrm>
            <a:off x="1261872" y="2507550"/>
            <a:ext cx="4480560" cy="366465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65" name="Google Shape;65;p18"/>
          <p:cNvSpPr txBox="1">
            <a:spLocks noGrp="1"/>
          </p:cNvSpPr>
          <p:nvPr>
            <p:ph type="body" idx="3"/>
          </p:nvPr>
        </p:nvSpPr>
        <p:spPr>
          <a:xfrm>
            <a:off x="6132576" y="1717185"/>
            <a:ext cx="4486656" cy="731520"/>
          </a:xfrm>
          <a:prstGeom prst="rect">
            <a:avLst/>
          </a:prstGeom>
          <a:noFill/>
          <a:ln>
            <a:noFill/>
          </a:ln>
        </p:spPr>
        <p:txBody>
          <a:bodyPr spcFirstLastPara="1" wrap="square" lIns="91425" tIns="45700" rIns="91425" bIns="45700" anchor="b" anchorCtr="0">
            <a:normAutofit/>
          </a:bodyPr>
          <a:lstStyle>
            <a:lvl1pPr marL="457200" lvl="0" indent="-228600" algn="l">
              <a:lnSpc>
                <a:spcPct val="95000"/>
              </a:lnSpc>
              <a:spcBef>
                <a:spcPts val="1400"/>
              </a:spcBef>
              <a:spcAft>
                <a:spcPts val="0"/>
              </a:spcAft>
              <a:buSzPts val="1440"/>
              <a:buFont typeface="Century Schoolbook"/>
              <a:buNone/>
              <a:defRPr sz="1800" b="0">
                <a:solidFill>
                  <a:schemeClr val="dk2"/>
                </a:solidFill>
                <a:latin typeface="Century Schoolbook"/>
                <a:ea typeface="Century Schoolbook"/>
                <a:cs typeface="Century Schoolbook"/>
                <a:sym typeface="Century Schoolbook"/>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66" name="Google Shape;66;p18"/>
          <p:cNvSpPr txBox="1">
            <a:spLocks noGrp="1"/>
          </p:cNvSpPr>
          <p:nvPr>
            <p:ph type="body" idx="4"/>
          </p:nvPr>
        </p:nvSpPr>
        <p:spPr>
          <a:xfrm>
            <a:off x="6126480" y="2507550"/>
            <a:ext cx="4480560" cy="366465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67" name="Google Shape;67;p18"/>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8"/>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8"/>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856457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841248" y="457202"/>
            <a:ext cx="3200400" cy="160019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Century Schoolbook"/>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21"/>
          <p:cNvSpPr txBox="1">
            <a:spLocks noGrp="1"/>
          </p:cNvSpPr>
          <p:nvPr>
            <p:ph type="body" idx="1"/>
          </p:nvPr>
        </p:nvSpPr>
        <p:spPr>
          <a:xfrm>
            <a:off x="4504267" y="685800"/>
            <a:ext cx="6079067" cy="54864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sz="1800"/>
            </a:lvl1pPr>
            <a:lvl2pPr marL="914400" lvl="1" indent="-330200" algn="l">
              <a:lnSpc>
                <a:spcPct val="90000"/>
              </a:lnSpc>
              <a:spcBef>
                <a:spcPts val="300"/>
              </a:spcBef>
              <a:spcAft>
                <a:spcPts val="0"/>
              </a:spcAft>
              <a:buSzPts val="1600"/>
              <a:buChar char="●"/>
              <a:defRPr sz="1600"/>
            </a:lvl2pPr>
            <a:lvl3pPr marL="1371600" lvl="2" indent="-317500" algn="l">
              <a:lnSpc>
                <a:spcPct val="90000"/>
              </a:lnSpc>
              <a:spcBef>
                <a:spcPts val="300"/>
              </a:spcBef>
              <a:spcAft>
                <a:spcPts val="0"/>
              </a:spcAft>
              <a:buSzPts val="1400"/>
              <a:buChar char="●"/>
              <a:defRPr sz="1400"/>
            </a:lvl3pPr>
            <a:lvl4pPr marL="1828800" lvl="3" indent="-317500" algn="l">
              <a:lnSpc>
                <a:spcPct val="90000"/>
              </a:lnSpc>
              <a:spcBef>
                <a:spcPts val="300"/>
              </a:spcBef>
              <a:spcAft>
                <a:spcPts val="0"/>
              </a:spcAft>
              <a:buSzPts val="1400"/>
              <a:buChar char="●"/>
              <a:defRPr sz="1400"/>
            </a:lvl4pPr>
            <a:lvl5pPr marL="2286000" lvl="4" indent="-317500" algn="l">
              <a:lnSpc>
                <a:spcPct val="90000"/>
              </a:lnSpc>
              <a:spcBef>
                <a:spcPts val="300"/>
              </a:spcBef>
              <a:spcAft>
                <a:spcPts val="0"/>
              </a:spcAft>
              <a:buSzPts val="1400"/>
              <a:buChar char="●"/>
              <a:defRPr sz="1400"/>
            </a:lvl5pPr>
            <a:lvl6pPr marL="2743200" lvl="5" indent="-317500" algn="l">
              <a:lnSpc>
                <a:spcPct val="90000"/>
              </a:lnSpc>
              <a:spcBef>
                <a:spcPts val="300"/>
              </a:spcBef>
              <a:spcAft>
                <a:spcPts val="0"/>
              </a:spcAft>
              <a:buSzPts val="1400"/>
              <a:buChar char="●"/>
              <a:defRPr sz="1400"/>
            </a:lvl6pPr>
            <a:lvl7pPr marL="3200400" lvl="6" indent="-317500" algn="l">
              <a:lnSpc>
                <a:spcPct val="90000"/>
              </a:lnSpc>
              <a:spcBef>
                <a:spcPts val="300"/>
              </a:spcBef>
              <a:spcAft>
                <a:spcPts val="0"/>
              </a:spcAft>
              <a:buSzPts val="1400"/>
              <a:buChar char="●"/>
              <a:defRPr sz="1400"/>
            </a:lvl7pPr>
            <a:lvl8pPr marL="3657600" lvl="7" indent="-317500" algn="l">
              <a:lnSpc>
                <a:spcPct val="90000"/>
              </a:lnSpc>
              <a:spcBef>
                <a:spcPts val="300"/>
              </a:spcBef>
              <a:spcAft>
                <a:spcPts val="0"/>
              </a:spcAft>
              <a:buSzPts val="1400"/>
              <a:buChar char="●"/>
              <a:defRPr sz="1400"/>
            </a:lvl8pPr>
            <a:lvl9pPr marL="4114800" lvl="8" indent="-317500" algn="l">
              <a:lnSpc>
                <a:spcPct val="90000"/>
              </a:lnSpc>
              <a:spcBef>
                <a:spcPts val="300"/>
              </a:spcBef>
              <a:spcAft>
                <a:spcPts val="300"/>
              </a:spcAft>
              <a:buSzPts val="1400"/>
              <a:buChar char="●"/>
              <a:defRPr sz="1400"/>
            </a:lvl9pPr>
          </a:lstStyle>
          <a:p>
            <a:endParaRPr/>
          </a:p>
        </p:txBody>
      </p:sp>
      <p:sp>
        <p:nvSpPr>
          <p:cNvPr id="82" name="Google Shape;82;p21"/>
          <p:cNvSpPr txBox="1">
            <a:spLocks noGrp="1"/>
          </p:cNvSpPr>
          <p:nvPr>
            <p:ph type="body" idx="2"/>
          </p:nvPr>
        </p:nvSpPr>
        <p:spPr>
          <a:xfrm>
            <a:off x="841248" y="2099736"/>
            <a:ext cx="3200400" cy="3810001"/>
          </a:xfrm>
          <a:prstGeom prst="rect">
            <a:avLst/>
          </a:prstGeom>
          <a:noFill/>
          <a:ln>
            <a:noFill/>
          </a:ln>
        </p:spPr>
        <p:txBody>
          <a:bodyPr spcFirstLastPara="1" wrap="square" lIns="91425" tIns="45700" rIns="91425" bIns="45700" anchor="t" anchorCtr="0">
            <a:normAutofit/>
          </a:bodyPr>
          <a:lstStyle>
            <a:lvl1pPr marL="457200" lvl="0" indent="-228600" algn="l">
              <a:lnSpc>
                <a:spcPct val="114000"/>
              </a:lnSpc>
              <a:spcBef>
                <a:spcPts val="800"/>
              </a:spcBef>
              <a:spcAft>
                <a:spcPts val="0"/>
              </a:spcAft>
              <a:buSzPts val="1040"/>
              <a:buNone/>
              <a:defRPr sz="1300"/>
            </a:lvl1pPr>
            <a:lvl2pPr marL="914400" lvl="1" indent="-228600" algn="l">
              <a:lnSpc>
                <a:spcPct val="90000"/>
              </a:lnSpc>
              <a:spcBef>
                <a:spcPts val="300"/>
              </a:spcBef>
              <a:spcAft>
                <a:spcPts val="0"/>
              </a:spcAft>
              <a:buSzPts val="1200"/>
              <a:buNone/>
              <a:defRPr sz="1200"/>
            </a:lvl2pPr>
            <a:lvl3pPr marL="1371600" lvl="2" indent="-228600" algn="l">
              <a:lnSpc>
                <a:spcPct val="90000"/>
              </a:lnSpc>
              <a:spcBef>
                <a:spcPts val="300"/>
              </a:spcBef>
              <a:spcAft>
                <a:spcPts val="0"/>
              </a:spcAft>
              <a:buSzPts val="1000"/>
              <a:buNone/>
              <a:defRPr sz="1000"/>
            </a:lvl3pPr>
            <a:lvl4pPr marL="1828800" lvl="3" indent="-228600" algn="l">
              <a:lnSpc>
                <a:spcPct val="90000"/>
              </a:lnSpc>
              <a:spcBef>
                <a:spcPts val="300"/>
              </a:spcBef>
              <a:spcAft>
                <a:spcPts val="0"/>
              </a:spcAft>
              <a:buSzPts val="900"/>
              <a:buNone/>
              <a:defRPr sz="900"/>
            </a:lvl4pPr>
            <a:lvl5pPr marL="2286000" lvl="4" indent="-228600" algn="l">
              <a:lnSpc>
                <a:spcPct val="90000"/>
              </a:lnSpc>
              <a:spcBef>
                <a:spcPts val="300"/>
              </a:spcBef>
              <a:spcAft>
                <a:spcPts val="0"/>
              </a:spcAft>
              <a:buSzPts val="900"/>
              <a:buNone/>
              <a:defRPr sz="900"/>
            </a:lvl5pPr>
            <a:lvl6pPr marL="2743200" lvl="5" indent="-228600" algn="l">
              <a:lnSpc>
                <a:spcPct val="90000"/>
              </a:lnSpc>
              <a:spcBef>
                <a:spcPts val="300"/>
              </a:spcBef>
              <a:spcAft>
                <a:spcPts val="0"/>
              </a:spcAft>
              <a:buSzPts val="900"/>
              <a:buNone/>
              <a:defRPr sz="900"/>
            </a:lvl6pPr>
            <a:lvl7pPr marL="3200400" lvl="6" indent="-228600" algn="l">
              <a:lnSpc>
                <a:spcPct val="90000"/>
              </a:lnSpc>
              <a:spcBef>
                <a:spcPts val="300"/>
              </a:spcBef>
              <a:spcAft>
                <a:spcPts val="0"/>
              </a:spcAft>
              <a:buSzPts val="900"/>
              <a:buNone/>
              <a:defRPr sz="900"/>
            </a:lvl7pPr>
            <a:lvl8pPr marL="3657600" lvl="7" indent="-228600" algn="l">
              <a:lnSpc>
                <a:spcPct val="90000"/>
              </a:lnSpc>
              <a:spcBef>
                <a:spcPts val="300"/>
              </a:spcBef>
              <a:spcAft>
                <a:spcPts val="0"/>
              </a:spcAft>
              <a:buSzPts val="900"/>
              <a:buNone/>
              <a:defRPr sz="900"/>
            </a:lvl8pPr>
            <a:lvl9pPr marL="4114800" lvl="8" indent="-228600" algn="l">
              <a:lnSpc>
                <a:spcPct val="90000"/>
              </a:lnSpc>
              <a:spcBef>
                <a:spcPts val="300"/>
              </a:spcBef>
              <a:spcAft>
                <a:spcPts val="300"/>
              </a:spcAft>
              <a:buSzPts val="900"/>
              <a:buNone/>
              <a:defRPr sz="900"/>
            </a:lvl9pPr>
          </a:lstStyle>
          <a:p>
            <a:endParaRPr/>
          </a:p>
        </p:txBody>
      </p:sp>
      <p:sp>
        <p:nvSpPr>
          <p:cNvPr id="83" name="Google Shape;83;p21"/>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1"/>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1"/>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34744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2"/>
          <p:cNvSpPr txBox="1">
            <a:spLocks noGrp="1"/>
          </p:cNvSpPr>
          <p:nvPr>
            <p:ph type="body" idx="1"/>
          </p:nvPr>
        </p:nvSpPr>
        <p:spPr>
          <a:xfrm rot="5400000">
            <a:off x="3383884" y="-293210"/>
            <a:ext cx="4351337" cy="859536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89" name="Google Shape;89;p22"/>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2"/>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15032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2"/>
        <p:cNvGrpSpPr/>
        <p:nvPr/>
      </p:nvGrpSpPr>
      <p:grpSpPr>
        <a:xfrm>
          <a:off x="0" y="0"/>
          <a:ext cx="0" cy="0"/>
          <a:chOff x="0" y="0"/>
          <a:chExt cx="0" cy="0"/>
        </a:xfrm>
      </p:grpSpPr>
      <p:sp>
        <p:nvSpPr>
          <p:cNvPr id="93" name="Google Shape;93;p23"/>
          <p:cNvSpPr txBox="1">
            <a:spLocks noGrp="1"/>
          </p:cNvSpPr>
          <p:nvPr>
            <p:ph type="title"/>
          </p:nvPr>
        </p:nvSpPr>
        <p:spPr>
          <a:xfrm rot="5400000">
            <a:off x="6938170" y="2091531"/>
            <a:ext cx="5897562" cy="2476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23"/>
          <p:cNvSpPr txBox="1">
            <a:spLocks noGrp="1"/>
          </p:cNvSpPr>
          <p:nvPr>
            <p:ph type="body" idx="1"/>
          </p:nvPr>
        </p:nvSpPr>
        <p:spPr>
          <a:xfrm rot="5400000">
            <a:off x="1680368" y="-537369"/>
            <a:ext cx="5897562" cy="7734300"/>
          </a:xfrm>
          <a:prstGeom prst="rect">
            <a:avLst/>
          </a:prstGeom>
          <a:noFill/>
          <a:ln>
            <a:noFill/>
          </a:ln>
        </p:spPr>
        <p:txBody>
          <a:bodyPr spcFirstLastPara="1" wrap="square" lIns="91425" tIns="45700" rIns="91425" bIns="45700" anchor="t" anchorCtr="0">
            <a:normAutofit/>
          </a:bodyPr>
          <a:lstStyle>
            <a:lvl1pPr marL="457200" lvl="0" indent="-320040" algn="l">
              <a:lnSpc>
                <a:spcPct val="95000"/>
              </a:lnSpc>
              <a:spcBef>
                <a:spcPts val="1400"/>
              </a:spcBef>
              <a:spcAft>
                <a:spcPts val="0"/>
              </a:spcAft>
              <a:buSzPts val="1440"/>
              <a:buChar char="•"/>
              <a:defRPr/>
            </a:lvl1pPr>
            <a:lvl2pPr marL="914400" lvl="1" indent="-342900" algn="l">
              <a:lnSpc>
                <a:spcPct val="90000"/>
              </a:lnSpc>
              <a:spcBef>
                <a:spcPts val="300"/>
              </a:spcBef>
              <a:spcAft>
                <a:spcPts val="0"/>
              </a:spcAft>
              <a:buSzPts val="1800"/>
              <a:buChar char="●"/>
              <a:defRPr/>
            </a:lvl2pPr>
            <a:lvl3pPr marL="1371600" lvl="2" indent="-342900" algn="l">
              <a:lnSpc>
                <a:spcPct val="90000"/>
              </a:lnSpc>
              <a:spcBef>
                <a:spcPts val="300"/>
              </a:spcBef>
              <a:spcAft>
                <a:spcPts val="0"/>
              </a:spcAft>
              <a:buSzPts val="1800"/>
              <a:buChar char="●"/>
              <a:defRPr/>
            </a:lvl3pPr>
            <a:lvl4pPr marL="1828800" lvl="3" indent="-342900" algn="l">
              <a:lnSpc>
                <a:spcPct val="90000"/>
              </a:lnSpc>
              <a:spcBef>
                <a:spcPts val="300"/>
              </a:spcBef>
              <a:spcAft>
                <a:spcPts val="0"/>
              </a:spcAft>
              <a:buSzPts val="1800"/>
              <a:buChar char="●"/>
              <a:defRPr/>
            </a:lvl4pPr>
            <a:lvl5pPr marL="2286000" lvl="4" indent="-342900" algn="l">
              <a:lnSpc>
                <a:spcPct val="90000"/>
              </a:lnSpc>
              <a:spcBef>
                <a:spcPts val="300"/>
              </a:spcBef>
              <a:spcAft>
                <a:spcPts val="0"/>
              </a:spcAft>
              <a:buSzPts val="1800"/>
              <a:buChar char="●"/>
              <a:defRPr/>
            </a:lvl5pPr>
            <a:lvl6pPr marL="2743200" lvl="5" indent="-342900" algn="l">
              <a:lnSpc>
                <a:spcPct val="90000"/>
              </a:lnSpc>
              <a:spcBef>
                <a:spcPts val="300"/>
              </a:spcBef>
              <a:spcAft>
                <a:spcPts val="0"/>
              </a:spcAft>
              <a:buSzPts val="1800"/>
              <a:buChar char="●"/>
              <a:defRPr/>
            </a:lvl6pPr>
            <a:lvl7pPr marL="3200400" lvl="6" indent="-342900" algn="l">
              <a:lnSpc>
                <a:spcPct val="90000"/>
              </a:lnSpc>
              <a:spcBef>
                <a:spcPts val="300"/>
              </a:spcBef>
              <a:spcAft>
                <a:spcPts val="0"/>
              </a:spcAft>
              <a:buSzPts val="1800"/>
              <a:buChar char="●"/>
              <a:defRPr/>
            </a:lvl7pPr>
            <a:lvl8pPr marL="3657600" lvl="7" indent="-342900" algn="l">
              <a:lnSpc>
                <a:spcPct val="90000"/>
              </a:lnSpc>
              <a:spcBef>
                <a:spcPts val="300"/>
              </a:spcBef>
              <a:spcAft>
                <a:spcPts val="0"/>
              </a:spcAft>
              <a:buSzPts val="1800"/>
              <a:buChar char="●"/>
              <a:defRPr/>
            </a:lvl8pPr>
            <a:lvl9pPr marL="4114800" lvl="8" indent="-342900" algn="l">
              <a:lnSpc>
                <a:spcPct val="90000"/>
              </a:lnSpc>
              <a:spcBef>
                <a:spcPts val="300"/>
              </a:spcBef>
              <a:spcAft>
                <a:spcPts val="300"/>
              </a:spcAft>
              <a:buSzPts val="1800"/>
              <a:buChar char="●"/>
              <a:defRPr/>
            </a:lvl9pPr>
          </a:lstStyle>
          <a:p>
            <a:endParaRPr/>
          </a:p>
        </p:txBody>
      </p:sp>
      <p:sp>
        <p:nvSpPr>
          <p:cNvPr id="95" name="Google Shape;95;p23"/>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3"/>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3"/>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3203357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6089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 y="2"/>
            <a:ext cx="12191999" cy="6857997"/>
          </a:xfrm>
          <a:prstGeom prst="rect">
            <a:avLst/>
          </a:prstGeom>
          <a:blipFill>
            <a:blip r:embed="rId2" cstate="print"/>
            <a:stretch>
              <a:fillRect/>
            </a:stretch>
          </a:blipFill>
        </p:spPr>
        <p:txBody>
          <a:bodyPr wrap="square" lIns="0" tIns="0" rIns="0" bIns="0" rtlCol="0"/>
          <a:lstStyle/>
          <a:p>
            <a:endParaRPr sz="1050"/>
          </a:p>
        </p:txBody>
      </p:sp>
      <p:sp>
        <p:nvSpPr>
          <p:cNvPr id="17" name="bk object 17"/>
          <p:cNvSpPr/>
          <p:nvPr/>
        </p:nvSpPr>
        <p:spPr>
          <a:xfrm>
            <a:off x="1743965" y="403354"/>
            <a:ext cx="5858049" cy="5407777"/>
          </a:xfrm>
          <a:prstGeom prst="rect">
            <a:avLst/>
          </a:prstGeom>
          <a:blipFill>
            <a:blip r:embed="rId3" cstate="print"/>
            <a:stretch>
              <a:fillRect/>
            </a:stretch>
          </a:blipFill>
        </p:spPr>
        <p:txBody>
          <a:bodyPr wrap="square" lIns="0" tIns="0" rIns="0" bIns="0" rtlCol="0"/>
          <a:lstStyle/>
          <a:p>
            <a:endParaRPr sz="1050"/>
          </a:p>
        </p:txBody>
      </p:sp>
      <p:sp>
        <p:nvSpPr>
          <p:cNvPr id="18" name="bk object 18"/>
          <p:cNvSpPr/>
          <p:nvPr/>
        </p:nvSpPr>
        <p:spPr>
          <a:xfrm>
            <a:off x="2221992" y="3578225"/>
            <a:ext cx="203200" cy="191770"/>
          </a:xfrm>
          <a:custGeom>
            <a:avLst/>
            <a:gdLst/>
            <a:ahLst/>
            <a:cxnLst/>
            <a:rect l="l" t="t" r="r" b="b"/>
            <a:pathLst>
              <a:path w="203200" h="191770">
                <a:moveTo>
                  <a:pt x="138049" y="0"/>
                </a:moveTo>
                <a:lnTo>
                  <a:pt x="0" y="38100"/>
                </a:lnTo>
                <a:lnTo>
                  <a:pt x="38100" y="176149"/>
                </a:lnTo>
                <a:lnTo>
                  <a:pt x="65150" y="191516"/>
                </a:lnTo>
                <a:lnTo>
                  <a:pt x="170068" y="162560"/>
                </a:lnTo>
                <a:lnTo>
                  <a:pt x="45846" y="162560"/>
                </a:lnTo>
                <a:lnTo>
                  <a:pt x="13588" y="45847"/>
                </a:lnTo>
                <a:lnTo>
                  <a:pt x="130301" y="13588"/>
                </a:lnTo>
                <a:lnTo>
                  <a:pt x="161774" y="13588"/>
                </a:lnTo>
                <a:lnTo>
                  <a:pt x="138049" y="0"/>
                </a:lnTo>
                <a:close/>
              </a:path>
              <a:path w="203200" h="191770">
                <a:moveTo>
                  <a:pt x="161774" y="13588"/>
                </a:moveTo>
                <a:lnTo>
                  <a:pt x="130301" y="13588"/>
                </a:lnTo>
                <a:lnTo>
                  <a:pt x="162559" y="130429"/>
                </a:lnTo>
                <a:lnTo>
                  <a:pt x="45846" y="162560"/>
                </a:lnTo>
                <a:lnTo>
                  <a:pt x="170068" y="162560"/>
                </a:lnTo>
                <a:lnTo>
                  <a:pt x="203200" y="153416"/>
                </a:lnTo>
                <a:lnTo>
                  <a:pt x="165100" y="15494"/>
                </a:lnTo>
                <a:lnTo>
                  <a:pt x="161774" y="13588"/>
                </a:lnTo>
                <a:close/>
              </a:path>
            </a:pathLst>
          </a:custGeom>
          <a:solidFill>
            <a:srgbClr val="FFFFFF"/>
          </a:solidFill>
        </p:spPr>
        <p:txBody>
          <a:bodyPr wrap="square" lIns="0" tIns="0" rIns="0" bIns="0" rtlCol="0"/>
          <a:lstStyle/>
          <a:p>
            <a:endParaRPr sz="1050"/>
          </a:p>
        </p:txBody>
      </p:sp>
      <p:sp>
        <p:nvSpPr>
          <p:cNvPr id="19" name="bk object 19"/>
          <p:cNvSpPr/>
          <p:nvPr/>
        </p:nvSpPr>
        <p:spPr>
          <a:xfrm>
            <a:off x="2513711" y="4636134"/>
            <a:ext cx="203200" cy="191770"/>
          </a:xfrm>
          <a:custGeom>
            <a:avLst/>
            <a:gdLst/>
            <a:ahLst/>
            <a:cxnLst/>
            <a:rect l="l" t="t" r="r" b="b"/>
            <a:pathLst>
              <a:path w="203200" h="191770">
                <a:moveTo>
                  <a:pt x="138049" y="0"/>
                </a:moveTo>
                <a:lnTo>
                  <a:pt x="0" y="37972"/>
                </a:lnTo>
                <a:lnTo>
                  <a:pt x="38100" y="176021"/>
                </a:lnTo>
                <a:lnTo>
                  <a:pt x="65150" y="191388"/>
                </a:lnTo>
                <a:lnTo>
                  <a:pt x="170068" y="162432"/>
                </a:lnTo>
                <a:lnTo>
                  <a:pt x="45846" y="162432"/>
                </a:lnTo>
                <a:lnTo>
                  <a:pt x="13588" y="45719"/>
                </a:lnTo>
                <a:lnTo>
                  <a:pt x="130301" y="13588"/>
                </a:lnTo>
                <a:lnTo>
                  <a:pt x="161970" y="13588"/>
                </a:lnTo>
                <a:lnTo>
                  <a:pt x="138049" y="0"/>
                </a:lnTo>
                <a:close/>
              </a:path>
              <a:path w="203200" h="191770">
                <a:moveTo>
                  <a:pt x="161970" y="13588"/>
                </a:moveTo>
                <a:lnTo>
                  <a:pt x="130301" y="13588"/>
                </a:lnTo>
                <a:lnTo>
                  <a:pt x="162559" y="130301"/>
                </a:lnTo>
                <a:lnTo>
                  <a:pt x="45846" y="162432"/>
                </a:lnTo>
                <a:lnTo>
                  <a:pt x="170068" y="162432"/>
                </a:lnTo>
                <a:lnTo>
                  <a:pt x="203200" y="153288"/>
                </a:lnTo>
                <a:lnTo>
                  <a:pt x="165100" y="15366"/>
                </a:lnTo>
                <a:lnTo>
                  <a:pt x="161970" y="13588"/>
                </a:lnTo>
                <a:close/>
              </a:path>
            </a:pathLst>
          </a:custGeom>
          <a:solidFill>
            <a:srgbClr val="FFFFFF"/>
          </a:solidFill>
        </p:spPr>
        <p:txBody>
          <a:bodyPr wrap="square" lIns="0" tIns="0" rIns="0" bIns="0" rtlCol="0"/>
          <a:lstStyle/>
          <a:p>
            <a:endParaRPr sz="1050"/>
          </a:p>
        </p:txBody>
      </p:sp>
      <p:sp>
        <p:nvSpPr>
          <p:cNvPr id="20" name="bk object 20"/>
          <p:cNvSpPr/>
          <p:nvPr/>
        </p:nvSpPr>
        <p:spPr>
          <a:xfrm>
            <a:off x="2586608" y="4900548"/>
            <a:ext cx="203200" cy="191770"/>
          </a:xfrm>
          <a:custGeom>
            <a:avLst/>
            <a:gdLst/>
            <a:ahLst/>
            <a:cxnLst/>
            <a:rect l="l" t="t" r="r" b="b"/>
            <a:pathLst>
              <a:path w="203200" h="191770">
                <a:moveTo>
                  <a:pt x="138049" y="0"/>
                </a:moveTo>
                <a:lnTo>
                  <a:pt x="0" y="38100"/>
                </a:lnTo>
                <a:lnTo>
                  <a:pt x="38100" y="176149"/>
                </a:lnTo>
                <a:lnTo>
                  <a:pt x="65151" y="191515"/>
                </a:lnTo>
                <a:lnTo>
                  <a:pt x="170068" y="162559"/>
                </a:lnTo>
                <a:lnTo>
                  <a:pt x="45847" y="162559"/>
                </a:lnTo>
                <a:lnTo>
                  <a:pt x="13589" y="45719"/>
                </a:lnTo>
                <a:lnTo>
                  <a:pt x="130429" y="13588"/>
                </a:lnTo>
                <a:lnTo>
                  <a:pt x="161970" y="13588"/>
                </a:lnTo>
                <a:lnTo>
                  <a:pt x="138049" y="0"/>
                </a:lnTo>
                <a:close/>
              </a:path>
              <a:path w="203200" h="191770">
                <a:moveTo>
                  <a:pt x="161970" y="13588"/>
                </a:moveTo>
                <a:lnTo>
                  <a:pt x="130429" y="13588"/>
                </a:lnTo>
                <a:lnTo>
                  <a:pt x="162560" y="130301"/>
                </a:lnTo>
                <a:lnTo>
                  <a:pt x="45847" y="162559"/>
                </a:lnTo>
                <a:lnTo>
                  <a:pt x="170068" y="162559"/>
                </a:lnTo>
                <a:lnTo>
                  <a:pt x="203200" y="153415"/>
                </a:lnTo>
                <a:lnTo>
                  <a:pt x="165100" y="15367"/>
                </a:lnTo>
                <a:lnTo>
                  <a:pt x="161970" y="13588"/>
                </a:lnTo>
                <a:close/>
              </a:path>
            </a:pathLst>
          </a:custGeom>
          <a:solidFill>
            <a:srgbClr val="FFFFFF"/>
          </a:solidFill>
        </p:spPr>
        <p:txBody>
          <a:bodyPr wrap="square" lIns="0" tIns="0" rIns="0" bIns="0" rtlCol="0"/>
          <a:lstStyle/>
          <a:p>
            <a:endParaRPr sz="1050"/>
          </a:p>
        </p:txBody>
      </p:sp>
      <p:sp>
        <p:nvSpPr>
          <p:cNvPr id="21" name="bk object 21"/>
          <p:cNvSpPr/>
          <p:nvPr/>
        </p:nvSpPr>
        <p:spPr>
          <a:xfrm>
            <a:off x="2732532" y="5429377"/>
            <a:ext cx="203200" cy="191770"/>
          </a:xfrm>
          <a:custGeom>
            <a:avLst/>
            <a:gdLst/>
            <a:ahLst/>
            <a:cxnLst/>
            <a:rect l="l" t="t" r="r" b="b"/>
            <a:pathLst>
              <a:path w="203200" h="191770">
                <a:moveTo>
                  <a:pt x="138049" y="0"/>
                </a:moveTo>
                <a:lnTo>
                  <a:pt x="0" y="38100"/>
                </a:lnTo>
                <a:lnTo>
                  <a:pt x="37973" y="176174"/>
                </a:lnTo>
                <a:lnTo>
                  <a:pt x="65024" y="191528"/>
                </a:lnTo>
                <a:lnTo>
                  <a:pt x="169860" y="162585"/>
                </a:lnTo>
                <a:lnTo>
                  <a:pt x="45719" y="162585"/>
                </a:lnTo>
                <a:lnTo>
                  <a:pt x="13588" y="45847"/>
                </a:lnTo>
                <a:lnTo>
                  <a:pt x="130301" y="13589"/>
                </a:lnTo>
                <a:lnTo>
                  <a:pt x="161774" y="13589"/>
                </a:lnTo>
                <a:lnTo>
                  <a:pt x="138049" y="0"/>
                </a:lnTo>
                <a:close/>
              </a:path>
              <a:path w="203200" h="191770">
                <a:moveTo>
                  <a:pt x="161774" y="13589"/>
                </a:moveTo>
                <a:lnTo>
                  <a:pt x="130301" y="13589"/>
                </a:lnTo>
                <a:lnTo>
                  <a:pt x="162432" y="130429"/>
                </a:lnTo>
                <a:lnTo>
                  <a:pt x="45719" y="162585"/>
                </a:lnTo>
                <a:lnTo>
                  <a:pt x="169860" y="162585"/>
                </a:lnTo>
                <a:lnTo>
                  <a:pt x="203073" y="153416"/>
                </a:lnTo>
                <a:lnTo>
                  <a:pt x="165100" y="15494"/>
                </a:lnTo>
                <a:lnTo>
                  <a:pt x="161774" y="13589"/>
                </a:lnTo>
                <a:close/>
              </a:path>
            </a:pathLst>
          </a:custGeom>
          <a:solidFill>
            <a:srgbClr val="FFFFFF"/>
          </a:solidFill>
        </p:spPr>
        <p:txBody>
          <a:bodyPr wrap="square" lIns="0" tIns="0" rIns="0" bIns="0" rtlCol="0"/>
          <a:lstStyle/>
          <a:p>
            <a:endParaRPr sz="1050"/>
          </a:p>
        </p:txBody>
      </p:sp>
      <p:sp>
        <p:nvSpPr>
          <p:cNvPr id="22" name="bk object 22"/>
          <p:cNvSpPr/>
          <p:nvPr/>
        </p:nvSpPr>
        <p:spPr>
          <a:xfrm>
            <a:off x="11547347" y="6265164"/>
            <a:ext cx="0" cy="462280"/>
          </a:xfrm>
          <a:custGeom>
            <a:avLst/>
            <a:gdLst/>
            <a:ahLst/>
            <a:cxnLst/>
            <a:rect l="l" t="t" r="r" b="b"/>
            <a:pathLst>
              <a:path h="462279">
                <a:moveTo>
                  <a:pt x="0" y="0"/>
                </a:moveTo>
                <a:lnTo>
                  <a:pt x="0" y="461911"/>
                </a:lnTo>
              </a:path>
            </a:pathLst>
          </a:custGeom>
          <a:ln w="28575">
            <a:solidFill>
              <a:srgbClr val="FFFFFF"/>
            </a:solidFill>
          </a:ln>
        </p:spPr>
        <p:txBody>
          <a:bodyPr wrap="square" lIns="0" tIns="0" rIns="0" bIns="0" rtlCol="0"/>
          <a:lstStyle/>
          <a:p>
            <a:endParaRPr sz="105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2/7/2025</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Times New Roman"/>
                <a:cs typeface="Times New Roman"/>
              </a:defRPr>
            </a:lvl1pPr>
          </a:lstStyle>
          <a:p>
            <a:pPr marL="29528"/>
            <a:fld id="{81D60167-4931-47E6-BA6A-407CBD079E47}" type="slidenum">
              <a:rPr lang="el-GR" smtClean="0"/>
              <a:pPr marL="29528"/>
              <a:t>‹#›</a:t>
            </a:fld>
            <a:endParaRPr lang="el-GR" dirty="0"/>
          </a:p>
        </p:txBody>
      </p:sp>
    </p:spTree>
    <p:extLst>
      <p:ext uri="{BB962C8B-B14F-4D97-AF65-F5344CB8AC3E}">
        <p14:creationId xmlns:p14="http://schemas.microsoft.com/office/powerpoint/2010/main" val="2722464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0"/>
          <p:cNvSpPr/>
          <p:nvPr/>
        </p:nvSpPr>
        <p:spPr>
          <a:xfrm>
            <a:off x="11224260" y="0"/>
            <a:ext cx="975360" cy="6858000"/>
          </a:xfrm>
          <a:prstGeom prst="rect">
            <a:avLst/>
          </a:prstGeom>
          <a:solidFill>
            <a:srgbClr val="3434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10"/>
          <p:cNvSpPr txBox="1">
            <a:spLocks noGrp="1"/>
          </p:cNvSpPr>
          <p:nvPr>
            <p:ph type="title"/>
          </p:nvPr>
        </p:nvSpPr>
        <p:spPr>
          <a:xfrm>
            <a:off x="1261872" y="365760"/>
            <a:ext cx="9692640" cy="1325562"/>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000"/>
              <a:buFont typeface="Century Schoolbook"/>
              <a:buNone/>
              <a:defRPr sz="4000" b="0" i="0" u="none" strike="noStrike" cap="none">
                <a:solidFill>
                  <a:schemeClr val="dk1"/>
                </a:solidFill>
                <a:latin typeface="Century Schoolbook"/>
                <a:ea typeface="Century Schoolbook"/>
                <a:cs typeface="Century Schoolbook"/>
                <a:sym typeface="Century Schoolboo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10"/>
          <p:cNvSpPr txBox="1">
            <a:spLocks noGrp="1"/>
          </p:cNvSpPr>
          <p:nvPr>
            <p:ph type="body" idx="1"/>
          </p:nvPr>
        </p:nvSpPr>
        <p:spPr>
          <a:xfrm>
            <a:off x="1261872" y="1828802"/>
            <a:ext cx="8595360" cy="4351337"/>
          </a:xfrm>
          <a:prstGeom prst="rect">
            <a:avLst/>
          </a:prstGeom>
          <a:noFill/>
          <a:ln>
            <a:noFill/>
          </a:ln>
        </p:spPr>
        <p:txBody>
          <a:bodyPr spcFirstLastPara="1" wrap="square" lIns="91425" tIns="45700" rIns="91425" bIns="45700" anchor="t" anchorCtr="0">
            <a:normAutofit/>
          </a:bodyPr>
          <a:lstStyle>
            <a:lvl1pPr marL="457200" marR="0" lvl="0" indent="-320040" algn="l" rtl="0">
              <a:lnSpc>
                <a:spcPct val="95000"/>
              </a:lnSpc>
              <a:spcBef>
                <a:spcPts val="1400"/>
              </a:spcBef>
              <a:spcAft>
                <a:spcPts val="0"/>
              </a:spcAft>
              <a:buClr>
                <a:schemeClr val="accent1"/>
              </a:buClr>
              <a:buSzPts val="1440"/>
              <a:buFont typeface="Arial"/>
              <a:buChar char="•"/>
              <a:defRPr sz="1800" b="0" i="0" u="none" strike="noStrike" cap="none">
                <a:solidFill>
                  <a:schemeClr val="dk1"/>
                </a:solidFill>
                <a:latin typeface="Century Schoolbook"/>
                <a:ea typeface="Century Schoolbook"/>
                <a:cs typeface="Century Schoolbook"/>
                <a:sym typeface="Century Schoolbook"/>
              </a:defRPr>
            </a:lvl1pPr>
            <a:lvl2pPr marL="914400" marR="0" lvl="1" indent="-330200" algn="l" rtl="0">
              <a:lnSpc>
                <a:spcPct val="90000"/>
              </a:lnSpc>
              <a:spcBef>
                <a:spcPts val="300"/>
              </a:spcBef>
              <a:spcAft>
                <a:spcPts val="0"/>
              </a:spcAft>
              <a:buClr>
                <a:schemeClr val="accent1"/>
              </a:buClr>
              <a:buSzPts val="1600"/>
              <a:buFont typeface="Noto Sans Symbols"/>
              <a:buChar char="●"/>
              <a:defRPr sz="1600" b="0" i="0" u="none" strike="noStrike" cap="none">
                <a:solidFill>
                  <a:srgbClr val="262626"/>
                </a:solidFill>
                <a:latin typeface="Century Schoolbook"/>
                <a:ea typeface="Century Schoolbook"/>
                <a:cs typeface="Century Schoolbook"/>
                <a:sym typeface="Century Schoolbook"/>
              </a:defRPr>
            </a:lvl2pPr>
            <a:lvl3pPr marL="1371600" marR="0" lvl="2"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3pPr>
            <a:lvl4pPr marL="1828800" marR="0" lvl="3"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4pPr>
            <a:lvl5pPr marL="2286000" marR="0" lvl="4"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5pPr>
            <a:lvl6pPr marL="2743200" marR="0" lvl="5"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6pPr>
            <a:lvl7pPr marL="3200400" marR="0" lvl="6"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7pPr>
            <a:lvl8pPr marL="3657600" marR="0" lvl="7" indent="-317500" algn="l" rtl="0">
              <a:lnSpc>
                <a:spcPct val="90000"/>
              </a:lnSpc>
              <a:spcBef>
                <a:spcPts val="300"/>
              </a:spcBef>
              <a:spcAft>
                <a:spcPts val="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8pPr>
            <a:lvl9pPr marL="4114800" marR="0" lvl="8" indent="-317500" algn="l" rtl="0">
              <a:lnSpc>
                <a:spcPct val="90000"/>
              </a:lnSpc>
              <a:spcBef>
                <a:spcPts val="300"/>
              </a:spcBef>
              <a:spcAft>
                <a:spcPts val="300"/>
              </a:spcAft>
              <a:buClr>
                <a:schemeClr val="accent1"/>
              </a:buClr>
              <a:buSzPts val="1400"/>
              <a:buFont typeface="Noto Sans Symbols"/>
              <a:buChar char="●"/>
              <a:defRPr sz="1400" b="0" i="0" u="none" strike="noStrike" cap="none">
                <a:solidFill>
                  <a:srgbClr val="262626"/>
                </a:solidFill>
                <a:latin typeface="Century Schoolbook"/>
                <a:ea typeface="Century Schoolbook"/>
                <a:cs typeface="Century Schoolbook"/>
                <a:sym typeface="Century Schoolbook"/>
              </a:defRPr>
            </a:lvl9pPr>
          </a:lstStyle>
          <a:p>
            <a:endParaRPr/>
          </a:p>
        </p:txBody>
      </p:sp>
      <p:sp>
        <p:nvSpPr>
          <p:cNvPr id="23" name="Google Shape;23;p10"/>
          <p:cNvSpPr txBox="1">
            <a:spLocks noGrp="1"/>
          </p:cNvSpPr>
          <p:nvPr>
            <p:ph type="dt" idx="10"/>
          </p:nvPr>
        </p:nvSpPr>
        <p:spPr>
          <a:xfrm rot="-5400000">
            <a:off x="10759442" y="998538"/>
            <a:ext cx="19049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50" b="0" i="0" u="none" strike="noStrike" cap="none">
                <a:solidFill>
                  <a:srgbClr val="DADADA"/>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4" name="Google Shape;24;p10"/>
          <p:cNvSpPr txBox="1">
            <a:spLocks noGrp="1"/>
          </p:cNvSpPr>
          <p:nvPr>
            <p:ph type="ftr" idx="11"/>
          </p:nvPr>
        </p:nvSpPr>
        <p:spPr>
          <a:xfrm rot="-5400000">
            <a:off x="9921240" y="4046538"/>
            <a:ext cx="3581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50" b="0" i="0" u="none" strike="noStrike" cap="none">
                <a:solidFill>
                  <a:srgbClr val="DADADA"/>
                </a:solidFill>
                <a:latin typeface="Century Schoolbook"/>
                <a:ea typeface="Century Schoolbook"/>
                <a:cs typeface="Century Schoolbook"/>
                <a:sym typeface="Century Schoolbook"/>
              </a:defRPr>
            </a:lvl1pPr>
            <a:lvl2pPr marR="0" lvl="1"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2pPr>
            <a:lvl3pPr marR="0" lvl="2"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3pPr>
            <a:lvl4pPr marR="0" lvl="3"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4pPr>
            <a:lvl5pPr marR="0" lvl="4"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5pPr>
            <a:lvl6pPr marR="0" lvl="5"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6pPr>
            <a:lvl7pPr marR="0" lvl="6"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7pPr>
            <a:lvl8pPr marR="0" lvl="7"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8pPr>
            <a:lvl9pPr marR="0" lvl="8" algn="l" rtl="0">
              <a:spcBef>
                <a:spcPts val="0"/>
              </a:spcBef>
              <a:spcAft>
                <a:spcPts val="0"/>
              </a:spcAft>
              <a:buSzPts val="1400"/>
              <a:buNone/>
              <a:defRPr sz="1800" b="0" i="0" u="none" strike="noStrike" cap="none">
                <a:solidFill>
                  <a:schemeClr val="dk1"/>
                </a:solidFill>
                <a:latin typeface="Century Schoolbook"/>
                <a:ea typeface="Century Schoolbook"/>
                <a:cs typeface="Century Schoolbook"/>
                <a:sym typeface="Century Schoolbook"/>
              </a:defRPr>
            </a:lvl9pPr>
          </a:lstStyle>
          <a:p>
            <a:endParaRPr/>
          </a:p>
        </p:txBody>
      </p:sp>
      <p:sp>
        <p:nvSpPr>
          <p:cNvPr id="25" name="Google Shape;25;p10"/>
          <p:cNvSpPr txBox="1">
            <a:spLocks noGrp="1"/>
          </p:cNvSpPr>
          <p:nvPr>
            <p:ph type="sldNum" idx="12"/>
          </p:nvPr>
        </p:nvSpPr>
        <p:spPr>
          <a:xfrm>
            <a:off x="11254740" y="6172202"/>
            <a:ext cx="914400" cy="593725"/>
          </a:xfrm>
          <a:prstGeom prst="rect">
            <a:avLst/>
          </a:prstGeom>
          <a:noFill/>
          <a:ln>
            <a:noFill/>
          </a:ln>
        </p:spPr>
        <p:txBody>
          <a:bodyPr spcFirstLastPara="1" wrap="square" lIns="27425" tIns="45700" rIns="27425" bIns="45700" anchor="ctr" anchorCtr="0">
            <a:normAutofit/>
          </a:bodyPr>
          <a:lstStyle>
            <a:lvl1pPr marL="0" marR="0" lvl="0"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1pPr>
            <a:lvl2pPr marL="0" marR="0" lvl="1"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2pPr>
            <a:lvl3pPr marL="0" marR="0" lvl="2"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3pPr>
            <a:lvl4pPr marL="0" marR="0" lvl="3"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4pPr>
            <a:lvl5pPr marL="0" marR="0" lvl="4"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5pPr>
            <a:lvl6pPr marL="0" marR="0" lvl="5"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6pPr>
            <a:lvl7pPr marL="0" marR="0" lvl="6"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7pPr>
            <a:lvl8pPr marL="0" marR="0" lvl="7"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8pPr>
            <a:lvl9pPr marL="0" marR="0" lvl="8" indent="0" algn="ctr" rtl="0">
              <a:spcBef>
                <a:spcPts val="0"/>
              </a:spcBef>
              <a:buNone/>
              <a:defRPr sz="3200" b="0" i="0" u="none" strike="noStrike" cap="none">
                <a:solidFill>
                  <a:srgbClr val="8E8E93"/>
                </a:solidFill>
                <a:latin typeface="Century Schoolbook"/>
                <a:ea typeface="Century Schoolbook"/>
                <a:cs typeface="Century Schoolbook"/>
                <a:sym typeface="Century Schoolbook"/>
              </a:defRPr>
            </a:lvl9pPr>
          </a:lstStyle>
          <a:p>
            <a:fld id="{00000000-1234-1234-1234-123412341234}" type="slidenum">
              <a:rPr lang="el-GR" smtClean="0"/>
              <a:pPr/>
              <a:t>‹#›</a:t>
            </a:fld>
            <a:endParaRPr lang="el-GR"/>
          </a:p>
        </p:txBody>
      </p:sp>
    </p:spTree>
    <p:extLst>
      <p:ext uri="{BB962C8B-B14F-4D97-AF65-F5344CB8AC3E}">
        <p14:creationId xmlns:p14="http://schemas.microsoft.com/office/powerpoint/2010/main" val="405579376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2"/>
          </p:nvPr>
        </p:nvPicPr>
        <p:blipFill>
          <a:blip r:embed="rId2">
            <a:extLst>
              <a:ext uri="{28A0092B-C50C-407E-A947-70E740481C1C}">
                <a14:useLocalDpi xmlns:a14="http://schemas.microsoft.com/office/drawing/2010/main" val="0"/>
              </a:ext>
            </a:extLst>
          </a:blip>
          <a:srcRect t="9662" b="9662"/>
          <a:stretch>
            <a:fillRect/>
          </a:stretch>
        </p:blipFill>
        <p:spPr/>
      </p:pic>
      <p:sp>
        <p:nvSpPr>
          <p:cNvPr id="6" name="Google Shape;103;p1"/>
          <p:cNvSpPr txBox="1">
            <a:spLocks/>
          </p:cNvSpPr>
          <p:nvPr/>
        </p:nvSpPr>
        <p:spPr>
          <a:xfrm>
            <a:off x="1766752" y="5166360"/>
            <a:ext cx="7063740" cy="1691640"/>
          </a:xfrm>
          <a:prstGeom prst="rect">
            <a:avLst/>
          </a:prstGeom>
          <a:solidFill>
            <a:schemeClr val="bg2">
              <a:lumMod val="20000"/>
              <a:lumOff val="80000"/>
            </a:schemeClr>
          </a:solidFill>
          <a:ln>
            <a:noFill/>
          </a:ln>
          <a:effectLst>
            <a:innerShdw blurRad="63500" dist="50800" dir="13500000">
              <a:prstClr val="black">
                <a:alpha val="50000"/>
              </a:prstClr>
            </a:innerShdw>
          </a:effectLst>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chemeClr val="accent1"/>
              </a:buClr>
              <a:buSzPts val="1040"/>
              <a:buFont typeface="Arial"/>
              <a:buNone/>
              <a:defRPr sz="1300" b="0" i="0" u="none" strike="noStrike" cap="none">
                <a:solidFill>
                  <a:srgbClr val="D8D8D8"/>
                </a:solidFill>
                <a:latin typeface="Century Schoolbook"/>
                <a:ea typeface="Century Schoolbook"/>
                <a:cs typeface="Century Schoolbook"/>
                <a:sym typeface="Century Schoolbook"/>
              </a:defRPr>
            </a:lvl1pPr>
            <a:lvl2pPr marL="914400" marR="0" lvl="1" indent="-228600" algn="l" rtl="0">
              <a:lnSpc>
                <a:spcPct val="90000"/>
              </a:lnSpc>
              <a:spcBef>
                <a:spcPts val="300"/>
              </a:spcBef>
              <a:spcAft>
                <a:spcPts val="0"/>
              </a:spcAft>
              <a:buClr>
                <a:schemeClr val="accent1"/>
              </a:buClr>
              <a:buSzPts val="1200"/>
              <a:buFont typeface="Noto Sans Symbols"/>
              <a:buNone/>
              <a:defRPr sz="1200" b="0" i="0" u="none" strike="noStrike" cap="none">
                <a:solidFill>
                  <a:srgbClr val="262626"/>
                </a:solidFill>
                <a:latin typeface="Century Schoolbook"/>
                <a:ea typeface="Century Schoolbook"/>
                <a:cs typeface="Century Schoolbook"/>
                <a:sym typeface="Century Schoolbook"/>
              </a:defRPr>
            </a:lvl2pPr>
            <a:lvl3pPr marL="1371600" marR="0" lvl="2" indent="-228600" algn="l" rtl="0">
              <a:lnSpc>
                <a:spcPct val="90000"/>
              </a:lnSpc>
              <a:spcBef>
                <a:spcPts val="300"/>
              </a:spcBef>
              <a:spcAft>
                <a:spcPts val="0"/>
              </a:spcAft>
              <a:buClr>
                <a:schemeClr val="accent1"/>
              </a:buClr>
              <a:buSzPts val="1000"/>
              <a:buFont typeface="Noto Sans Symbols"/>
              <a:buNone/>
              <a:defRPr sz="1000" b="0" i="0" u="none" strike="noStrike" cap="none">
                <a:solidFill>
                  <a:srgbClr val="262626"/>
                </a:solidFill>
                <a:latin typeface="Century Schoolbook"/>
                <a:ea typeface="Century Schoolbook"/>
                <a:cs typeface="Century Schoolbook"/>
                <a:sym typeface="Century Schoolbook"/>
              </a:defRPr>
            </a:lvl3pPr>
            <a:lvl4pPr marL="1828800" marR="0" lvl="3"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entury Schoolbook"/>
                <a:ea typeface="Century Schoolbook"/>
                <a:cs typeface="Century Schoolbook"/>
                <a:sym typeface="Century Schoolbook"/>
              </a:defRPr>
            </a:lvl4pPr>
            <a:lvl5pPr marL="2286000" marR="0" lvl="4"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entury Schoolbook"/>
                <a:ea typeface="Century Schoolbook"/>
                <a:cs typeface="Century Schoolbook"/>
                <a:sym typeface="Century Schoolbook"/>
              </a:defRPr>
            </a:lvl5pPr>
            <a:lvl6pPr marL="2743200" marR="0" lvl="5"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entury Schoolbook"/>
                <a:ea typeface="Century Schoolbook"/>
                <a:cs typeface="Century Schoolbook"/>
                <a:sym typeface="Century Schoolbook"/>
              </a:defRPr>
            </a:lvl6pPr>
            <a:lvl7pPr marL="3200400" marR="0" lvl="6"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entury Schoolbook"/>
                <a:ea typeface="Century Schoolbook"/>
                <a:cs typeface="Century Schoolbook"/>
                <a:sym typeface="Century Schoolbook"/>
              </a:defRPr>
            </a:lvl7pPr>
            <a:lvl8pPr marL="3657600" marR="0" lvl="7" indent="-228600" algn="l" rtl="0">
              <a:lnSpc>
                <a:spcPct val="90000"/>
              </a:lnSpc>
              <a:spcBef>
                <a:spcPts val="300"/>
              </a:spcBef>
              <a:spcAft>
                <a:spcPts val="0"/>
              </a:spcAft>
              <a:buClr>
                <a:schemeClr val="accent1"/>
              </a:buClr>
              <a:buSzPts val="900"/>
              <a:buFont typeface="Noto Sans Symbols"/>
              <a:buNone/>
              <a:defRPr sz="900" b="0" i="0" u="none" strike="noStrike" cap="none">
                <a:solidFill>
                  <a:srgbClr val="262626"/>
                </a:solidFill>
                <a:latin typeface="Century Schoolbook"/>
                <a:ea typeface="Century Schoolbook"/>
                <a:cs typeface="Century Schoolbook"/>
                <a:sym typeface="Century Schoolbook"/>
              </a:defRPr>
            </a:lvl8pPr>
            <a:lvl9pPr marL="4114800" marR="0" lvl="8" indent="-228600" algn="l" rtl="0">
              <a:lnSpc>
                <a:spcPct val="90000"/>
              </a:lnSpc>
              <a:spcBef>
                <a:spcPts val="300"/>
              </a:spcBef>
              <a:spcAft>
                <a:spcPts val="300"/>
              </a:spcAft>
              <a:buClr>
                <a:schemeClr val="accent1"/>
              </a:buClr>
              <a:buSzPts val="900"/>
              <a:buFont typeface="Noto Sans Symbols"/>
              <a:buNone/>
              <a:defRPr sz="900" b="0" i="0" u="none" strike="noStrike" cap="none">
                <a:solidFill>
                  <a:srgbClr val="262626"/>
                </a:solidFill>
                <a:latin typeface="Century Schoolbook"/>
                <a:ea typeface="Century Schoolbook"/>
                <a:cs typeface="Century Schoolbook"/>
                <a:sym typeface="Century Schoolbook"/>
              </a:defRPr>
            </a:lvl9pPr>
          </a:lstStyle>
          <a:p>
            <a:pPr marL="0" indent="0" algn="ctr">
              <a:lnSpc>
                <a:spcPct val="95000"/>
              </a:lnSpc>
              <a:spcBef>
                <a:spcPts val="0"/>
              </a:spcBef>
              <a:buSzPts val="1600"/>
            </a:pPr>
            <a:r>
              <a:rPr lang="el-GR" sz="1400" b="1" dirty="0">
                <a:solidFill>
                  <a:srgbClr val="000000">
                    <a:lumMod val="75000"/>
                    <a:lumOff val="25000"/>
                  </a:srgbClr>
                </a:solidFill>
                <a:effectLst>
                  <a:outerShdw blurRad="38100" dist="38100" dir="2700000" algn="tl">
                    <a:srgbClr val="000000">
                      <a:alpha val="43137"/>
                    </a:srgbClr>
                  </a:outerShdw>
                </a:effectLst>
                <a:latin typeface="Times New Roman" panose="02020603050405020304" pitchFamily="18" charset="0"/>
                <a:ea typeface="Times New Roman"/>
                <a:cs typeface="Times New Roman" panose="02020603050405020304" pitchFamily="18" charset="0"/>
                <a:sym typeface="Times New Roman"/>
              </a:rPr>
              <a:t>ΕΞΥΠΝΕΣ </a:t>
            </a:r>
            <a:r>
              <a:rPr lang="el-GR" sz="1400" b="1" dirty="0" smtClean="0">
                <a:solidFill>
                  <a:srgbClr val="000000">
                    <a:lumMod val="75000"/>
                    <a:lumOff val="25000"/>
                  </a:srgbClr>
                </a:solidFill>
                <a:effectLst>
                  <a:outerShdw blurRad="38100" dist="38100" dir="2700000" algn="tl">
                    <a:srgbClr val="000000">
                      <a:alpha val="43137"/>
                    </a:srgbClr>
                  </a:outerShdw>
                </a:effectLst>
                <a:latin typeface="Times New Roman" panose="02020603050405020304" pitchFamily="18" charset="0"/>
                <a:ea typeface="Times New Roman"/>
                <a:cs typeface="Times New Roman" panose="02020603050405020304" pitchFamily="18" charset="0"/>
                <a:sym typeface="Times New Roman"/>
              </a:rPr>
              <a:t>ΤΕΧΝΟΛΟΓΙΕΣ</a:t>
            </a:r>
            <a:endParaRPr lang="en-US" sz="1400" b="1" dirty="0" smtClean="0">
              <a:solidFill>
                <a:srgbClr val="000000">
                  <a:lumMod val="75000"/>
                  <a:lumOff val="25000"/>
                </a:srgbClr>
              </a:solidFill>
              <a:effectLst>
                <a:outerShdw blurRad="38100" dist="38100" dir="2700000" algn="tl">
                  <a:srgbClr val="000000">
                    <a:alpha val="43137"/>
                  </a:srgbClr>
                </a:outerShdw>
              </a:effectLst>
              <a:latin typeface="Times New Roman" panose="02020603050405020304" pitchFamily="18" charset="0"/>
              <a:ea typeface="Times New Roman"/>
              <a:cs typeface="Times New Roman" panose="02020603050405020304" pitchFamily="18" charset="0"/>
              <a:sym typeface="Times New Roman"/>
            </a:endParaRPr>
          </a:p>
          <a:p>
            <a:pPr marL="0" indent="0" algn="ctr">
              <a:lnSpc>
                <a:spcPct val="95000"/>
              </a:lnSpc>
              <a:spcBef>
                <a:spcPts val="0"/>
              </a:spcBef>
              <a:buSzPts val="1600"/>
            </a:pPr>
            <a:r>
              <a:rPr lang="el-GR" kern="0"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Τμήμα Μηχανικών Παραγωγής και Διοίκησης-ΔΠΘ</a:t>
            </a:r>
            <a:endParaRPr lang="el-GR" kern="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lgn="ctr">
              <a:lnSpc>
                <a:spcPct val="95000"/>
              </a:lnSpc>
              <a:spcBef>
                <a:spcPts val="1600"/>
              </a:spcBef>
              <a:buSzPts val="1600"/>
            </a:pPr>
            <a:r>
              <a:rPr lang="el-GR" kern="0"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Μεταπτυχιακό πρόγραμμα σπουδών  2024-2025</a:t>
            </a:r>
            <a:endParaRPr lang="el-GR" kern="0" dirty="0" smtClean="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lgn="ctr">
              <a:lnSpc>
                <a:spcPct val="95000"/>
              </a:lnSpc>
              <a:spcBef>
                <a:spcPts val="1600"/>
              </a:spcBef>
              <a:buSzPts val="1600"/>
            </a:pPr>
            <a:r>
              <a:rPr lang="el-GR" b="1" kern="0"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Διοίκηση Καινοτομίας, Τεχνολογίας και Επιχειρήσεων</a:t>
            </a:r>
            <a:endParaRPr lang="en-US" b="1" kern="0"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0" algn="ctr">
              <a:spcBef>
                <a:spcPts val="0"/>
              </a:spcBef>
            </a:pPr>
            <a:r>
              <a:rPr lang="el-GR" sz="1200" i="1"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Διδάσκοντες</a:t>
            </a:r>
            <a:r>
              <a:rPr lang="el-GR" sz="1200" i="1" dirty="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 Kαθ. Γαστεράτος Αντώνιος(agaster@pme.duth.gr)</a:t>
            </a:r>
          </a:p>
          <a:p>
            <a:pPr marL="0" indent="0" algn="ctr">
              <a:spcBef>
                <a:spcPts val="0"/>
              </a:spcBef>
            </a:pPr>
            <a:r>
              <a:rPr lang="el-GR" sz="1200" i="1" dirty="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               Δρ. Μπαλάσκα Βάσια (</a:t>
            </a:r>
            <a:r>
              <a:rPr lang="el-GR" sz="1200" i="1"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vbalaska@pme.duth.gr</a:t>
            </a:r>
            <a:r>
              <a:rPr lang="el-GR" sz="1200" i="1" dirty="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 </a:t>
            </a:r>
            <a:r>
              <a:rPr lang="en-US" sz="1200" i="1"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a:t>
            </a:r>
          </a:p>
          <a:p>
            <a:pPr marL="0" indent="0" algn="ctr">
              <a:spcBef>
                <a:spcPts val="0"/>
              </a:spcBef>
            </a:pPr>
            <a:r>
              <a:rPr lang="el-GR" sz="1200" i="1"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Εαρινό </a:t>
            </a:r>
            <a:r>
              <a:rPr lang="el-GR" sz="1200" i="1" dirty="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εξάμηνο </a:t>
            </a:r>
            <a:r>
              <a:rPr lang="el-GR" sz="1200" i="1" dirty="0" smtClean="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rPr>
              <a:t>2025</a:t>
            </a:r>
            <a:endParaRPr lang="el-GR" sz="1200" dirty="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endParaRPr>
          </a:p>
          <a:p>
            <a:pPr marL="0" lvl="0" indent="0" algn="ctr">
              <a:spcBef>
                <a:spcPts val="0"/>
              </a:spcBef>
            </a:pPr>
            <a:endParaRPr lang="el-GR" dirty="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el-GR" dirty="0"/>
          </a:p>
          <a:p>
            <a:pPr marL="0" indent="0" algn="ctr">
              <a:lnSpc>
                <a:spcPct val="95000"/>
              </a:lnSpc>
              <a:spcBef>
                <a:spcPts val="1600"/>
              </a:spcBef>
              <a:buSzPts val="1600"/>
            </a:pPr>
            <a:endParaRPr lang="el-GR" b="1" kern="0" dirty="0">
              <a:solidFill>
                <a:schemeClr val="tx1">
                  <a:lumMod val="75000"/>
                  <a:lumOff val="25000"/>
                </a:schemeClr>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3102799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15"/>
        <p:cNvGrpSpPr/>
        <p:nvPr/>
      </p:nvGrpSpPr>
      <p:grpSpPr>
        <a:xfrm>
          <a:off x="0" y="0"/>
          <a:ext cx="0" cy="0"/>
          <a:chOff x="0" y="0"/>
          <a:chExt cx="0" cy="0"/>
        </a:xfrm>
      </p:grpSpPr>
      <p:pic>
        <p:nvPicPr>
          <p:cNvPr id="116" name="Google Shape;116;p3"/>
          <p:cNvPicPr preferRelativeResize="0"/>
          <p:nvPr/>
        </p:nvPicPr>
        <p:blipFill rotWithShape="1">
          <a:blip r:embed="rId3">
            <a:alphaModFix/>
          </a:blip>
          <a:srcRect/>
          <a:stretch/>
        </p:blipFill>
        <p:spPr>
          <a:xfrm>
            <a:off x="1524000" y="3745346"/>
            <a:ext cx="4159650" cy="3112654"/>
          </a:xfrm>
          <a:prstGeom prst="rect">
            <a:avLst/>
          </a:prstGeom>
          <a:solidFill>
            <a:schemeClr val="accent1"/>
          </a:solidFill>
          <a:ln>
            <a:noFill/>
          </a:ln>
          <a:effectLst>
            <a:outerShdw dist="50800" dir="5400000" algn="ctr" rotWithShape="0">
              <a:srgbClr val="000000">
                <a:alpha val="42745"/>
              </a:srgbClr>
            </a:outerShdw>
          </a:effectLst>
        </p:spPr>
      </p:pic>
      <p:sp>
        <p:nvSpPr>
          <p:cNvPr id="117" name="Google Shape;117;p3"/>
          <p:cNvSpPr txBox="1">
            <a:spLocks noGrp="1"/>
          </p:cNvSpPr>
          <p:nvPr>
            <p:ph type="title"/>
          </p:nvPr>
        </p:nvSpPr>
        <p:spPr>
          <a:xfrm>
            <a:off x="1435469" y="-772389"/>
            <a:ext cx="7269480" cy="1325562"/>
          </a:xfrm>
          <a:prstGeom prst="rect">
            <a:avLst/>
          </a:prstGeom>
          <a:noFill/>
          <a:ln>
            <a:noFill/>
          </a:ln>
        </p:spPr>
        <p:txBody>
          <a:bodyPr spcFirstLastPara="1" wrap="square" lIns="91425" tIns="45700" rIns="91425" bIns="45700" anchor="b" anchorCtr="0">
            <a:normAutofit/>
          </a:bodyPr>
          <a:lstStyle/>
          <a:p>
            <a:pPr>
              <a:buSzPts val="3200"/>
            </a:pPr>
            <a:r>
              <a:rPr lang="el-GR" sz="3200" u="sng">
                <a:latin typeface="Times New Roman"/>
                <a:ea typeface="Times New Roman"/>
                <a:cs typeface="Times New Roman"/>
                <a:sym typeface="Times New Roman"/>
              </a:rPr>
              <a:t>Γενικές Διαλέξεις</a:t>
            </a:r>
            <a:endParaRPr/>
          </a:p>
        </p:txBody>
      </p:sp>
      <p:sp>
        <p:nvSpPr>
          <p:cNvPr id="118" name="Google Shape;118;p3"/>
          <p:cNvSpPr txBox="1">
            <a:spLocks noGrp="1"/>
          </p:cNvSpPr>
          <p:nvPr>
            <p:ph type="body" idx="1"/>
          </p:nvPr>
        </p:nvSpPr>
        <p:spPr>
          <a:xfrm>
            <a:off x="1413164" y="553174"/>
            <a:ext cx="8405091" cy="4351337"/>
          </a:xfrm>
          <a:prstGeom prst="rect">
            <a:avLst/>
          </a:prstGeom>
          <a:noFill/>
          <a:ln>
            <a:noFill/>
          </a:ln>
        </p:spPr>
        <p:txBody>
          <a:bodyPr spcFirstLastPara="1" wrap="square" lIns="91425" tIns="45700" rIns="91425" bIns="45700" anchor="t" anchorCtr="0">
            <a:normAutofit/>
          </a:bodyPr>
          <a:lstStyle/>
          <a:p>
            <a:pPr marL="0" indent="0" algn="just">
              <a:spcBef>
                <a:spcPts val="0"/>
              </a:spcBef>
              <a:buSzPts val="1280"/>
              <a:buNone/>
            </a:pPr>
            <a:r>
              <a:rPr lang="el-GR" sz="1600" b="1" dirty="0">
                <a:latin typeface="Times New Roman"/>
                <a:ea typeface="Times New Roman"/>
                <a:cs typeface="Times New Roman"/>
                <a:sym typeface="Times New Roman"/>
              </a:rPr>
              <a:t>Διάλεξη 1: </a:t>
            </a:r>
            <a:r>
              <a:rPr lang="el-GR" sz="1600" dirty="0">
                <a:effectLst>
                  <a:outerShdw blurRad="38100" dist="38100" dir="2700000" algn="tl">
                    <a:srgbClr val="000000">
                      <a:alpha val="43137"/>
                    </a:srgbClr>
                  </a:outerShdw>
                </a:effectLst>
                <a:latin typeface="Times New Roman"/>
                <a:ea typeface="Times New Roman"/>
                <a:cs typeface="Times New Roman"/>
                <a:sym typeface="Times New Roman"/>
              </a:rPr>
              <a:t>Εισαγωγή στις τεχνολογίες IoT, AR/VR και Digital Twins</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spcBef>
                <a:spcPts val="1600"/>
              </a:spcBef>
              <a:buSzPts val="1280"/>
              <a:buNone/>
            </a:pPr>
            <a:r>
              <a:rPr lang="el-GR" sz="1600" dirty="0">
                <a:latin typeface="Times New Roman"/>
                <a:ea typeface="Times New Roman"/>
                <a:cs typeface="Times New Roman"/>
                <a:sym typeface="Times New Roman"/>
              </a:rPr>
              <a:t>Αυτή η διάλεξη παρέχει μια ολοκληρωμένη εισαγωγή στις αναδυόμενες τεχνολογίες του Διαδικτύου των Πραγμάτων (IoT), της Επαυξημένης και Εικονικής Πραγματικότητας (AR/VR), και των Ψηφιακών Διδύμων (Digital Twins). Θα εξερευνήσουμε τις βασικές αρχές, τις εφαρμογές και τον αντίκτυπο αυτών των τεχνολογιών στον σύγχρονο επιχειρηματικό κόσμο.</a:t>
            </a:r>
            <a:endParaRPr sz="1600" dirty="0">
              <a:latin typeface="Times New Roman"/>
              <a:ea typeface="Times New Roman"/>
              <a:cs typeface="Times New Roman"/>
              <a:sym typeface="Times New Roman"/>
            </a:endParaRPr>
          </a:p>
          <a:p>
            <a:pPr marL="0" indent="0" algn="just">
              <a:spcBef>
                <a:spcPts val="1600"/>
              </a:spcBef>
              <a:buSzPts val="1280"/>
              <a:buNone/>
            </a:pPr>
            <a:r>
              <a:rPr lang="el-GR" sz="1600" b="1" dirty="0">
                <a:latin typeface="Times New Roman"/>
                <a:ea typeface="Times New Roman"/>
                <a:cs typeface="Times New Roman"/>
                <a:sym typeface="Times New Roman"/>
              </a:rPr>
              <a:t>Διάλεξη 2:</a:t>
            </a:r>
            <a:r>
              <a:rPr lang="el-GR" sz="1600" dirty="0">
                <a:latin typeface="Times New Roman"/>
                <a:ea typeface="Times New Roman"/>
                <a:cs typeface="Times New Roman"/>
                <a:sym typeface="Times New Roman"/>
              </a:rPr>
              <a:t> </a:t>
            </a:r>
            <a:r>
              <a:rPr lang="el-GR" sz="1600" dirty="0">
                <a:effectLst>
                  <a:outerShdw blurRad="38100" dist="38100" dir="2700000" algn="tl">
                    <a:srgbClr val="000000">
                      <a:alpha val="43137"/>
                    </a:srgbClr>
                  </a:outerShdw>
                </a:effectLst>
                <a:latin typeface="Times New Roman"/>
                <a:ea typeface="Times New Roman"/>
                <a:cs typeface="Times New Roman"/>
                <a:sym typeface="Times New Roman"/>
              </a:rPr>
              <a:t>Ψηφιακός Μετασχηματισμός -Στρατηγική υιοθέτησης τεχνολογιών</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spcBef>
                <a:spcPts val="1600"/>
              </a:spcBef>
              <a:buSzPts val="1280"/>
              <a:buNone/>
            </a:pPr>
            <a:r>
              <a:rPr lang="el-GR" sz="1600" dirty="0">
                <a:latin typeface="Times New Roman"/>
                <a:ea typeface="Times New Roman"/>
                <a:cs typeface="Times New Roman"/>
                <a:sym typeface="Times New Roman"/>
              </a:rPr>
              <a:t>Σε αυτή τη διάλεξη, θα εμβαθύνουμε στην έννοια του ψηφιακού μετασχηματισμού και θα αναλύσουμε στρατηγικές για την αποτελεσματική υιοθέτηση νέων τεχνολογιών στις επιχειρήσεις. Θα εξετάσουμε πραγματικά παραδείγματα επιτυχημένων ψηφιακών μετασχηματισμών και θα συζητήσουμε τις προκλήσεις και τις ευκαιρίες που προκύπτουν κατά τη διαδικασία αυτή.</a:t>
            </a:r>
            <a:endParaRPr sz="160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5486675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1524000" y="-520930"/>
            <a:ext cx="7269480" cy="1325562"/>
          </a:xfrm>
          <a:prstGeom prst="rect">
            <a:avLst/>
          </a:prstGeom>
          <a:noFill/>
          <a:ln>
            <a:noFill/>
          </a:ln>
        </p:spPr>
        <p:txBody>
          <a:bodyPr spcFirstLastPara="1" wrap="square" lIns="91425" tIns="45700" rIns="91425" bIns="45700" anchor="b" anchorCtr="0">
            <a:normAutofit/>
          </a:bodyPr>
          <a:lstStyle/>
          <a:p>
            <a:pPr>
              <a:buSzPts val="4000"/>
            </a:pPr>
            <a:r>
              <a:rPr lang="el-GR" u="sng" dirty="0">
                <a:latin typeface="Times New Roman"/>
                <a:ea typeface="Times New Roman"/>
                <a:cs typeface="Times New Roman"/>
                <a:sym typeface="Times New Roman"/>
              </a:rPr>
              <a:t>Internet of Things (IoT)</a:t>
            </a:r>
            <a:endParaRPr dirty="0"/>
          </a:p>
        </p:txBody>
      </p:sp>
      <p:sp>
        <p:nvSpPr>
          <p:cNvPr id="124" name="Google Shape;124;p4"/>
          <p:cNvSpPr txBox="1">
            <a:spLocks noGrp="1"/>
          </p:cNvSpPr>
          <p:nvPr>
            <p:ph type="body" idx="1"/>
          </p:nvPr>
        </p:nvSpPr>
        <p:spPr>
          <a:xfrm>
            <a:off x="1524000" y="725368"/>
            <a:ext cx="8346478" cy="4351200"/>
          </a:xfrm>
          <a:prstGeom prst="rect">
            <a:avLst/>
          </a:prstGeom>
          <a:noFill/>
          <a:ln>
            <a:noFill/>
          </a:ln>
        </p:spPr>
        <p:txBody>
          <a:bodyPr spcFirstLastPara="1" wrap="square" lIns="91425" tIns="45700" rIns="91425" bIns="45700" anchor="t" anchorCtr="0">
            <a:noAutofit/>
          </a:bodyPr>
          <a:lstStyle/>
          <a:p>
            <a:pPr marL="0" indent="0">
              <a:spcBef>
                <a:spcPts val="0"/>
              </a:spcBef>
              <a:buSzPts val="1120"/>
              <a:buNone/>
            </a:pPr>
            <a:r>
              <a:rPr lang="el-GR" sz="1600" b="1" dirty="0">
                <a:latin typeface="Times New Roman"/>
                <a:ea typeface="Times New Roman"/>
                <a:cs typeface="Times New Roman"/>
                <a:sym typeface="Times New Roman"/>
              </a:rPr>
              <a:t>Διάλεξη 3:</a:t>
            </a:r>
            <a:r>
              <a:rPr lang="el-GR" sz="1600" dirty="0">
                <a:latin typeface="Times New Roman"/>
                <a:ea typeface="Times New Roman"/>
                <a:cs typeface="Times New Roman"/>
                <a:sym typeface="Times New Roman"/>
              </a:rPr>
              <a:t> </a:t>
            </a:r>
            <a:r>
              <a:rPr lang="el-GR" sz="1600" dirty="0">
                <a:effectLst>
                  <a:outerShdw blurRad="38100" dist="38100" dir="2700000" algn="tl">
                    <a:srgbClr val="000000">
                      <a:alpha val="43137"/>
                    </a:srgbClr>
                  </a:outerShdw>
                </a:effectLst>
                <a:latin typeface="Times New Roman"/>
                <a:ea typeface="Times New Roman"/>
                <a:cs typeface="Times New Roman"/>
                <a:sym typeface="Times New Roman"/>
              </a:rPr>
              <a:t>Τεχνολογικές βάσεις και υποδομές IoT</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spcBef>
                <a:spcPts val="1600"/>
              </a:spcBef>
              <a:buSzPts val="1120"/>
              <a:buNone/>
            </a:pPr>
            <a:r>
              <a:rPr lang="el-GR" sz="1600" dirty="0">
                <a:latin typeface="Times New Roman"/>
                <a:ea typeface="Times New Roman"/>
                <a:cs typeface="Times New Roman"/>
                <a:sym typeface="Times New Roman"/>
              </a:rPr>
              <a:t>Η διάλεξη θα εστιάσει στις τεχνολογικές αρχές και υποδομές που υποστηρίζουν το Διαδίκτυο των Πραγμάτων (IoT), συμπεριλαμβανομένων των αισθητήρων, των πρωτοκόλλων επικοινωνίας (π.χ. MQTT, CoAP), των πλατφορμών επεξεργασίας δεδομένων, της συνδεσιμότητας (π.χ. 5G, LoRaWAN) και των προκλήσεων ασφαλείας, ώστε να κατανοηθούν οι βασικές τεχνολογίες που επιτρέπουν τη λειτουργία του IoT.</a:t>
            </a:r>
            <a:endParaRPr sz="1600" dirty="0">
              <a:latin typeface="Times New Roman"/>
              <a:ea typeface="Times New Roman"/>
              <a:cs typeface="Times New Roman"/>
              <a:sym typeface="Times New Roman"/>
            </a:endParaRPr>
          </a:p>
          <a:p>
            <a:pPr marL="0" indent="0">
              <a:spcBef>
                <a:spcPts val="1600"/>
              </a:spcBef>
              <a:buSzPts val="1120"/>
              <a:buNone/>
            </a:pPr>
            <a:r>
              <a:rPr lang="el-GR" sz="1600" b="1" dirty="0">
                <a:latin typeface="Times New Roman"/>
                <a:ea typeface="Times New Roman"/>
                <a:cs typeface="Times New Roman"/>
                <a:sym typeface="Times New Roman"/>
              </a:rPr>
              <a:t>Διάλεξη 4: </a:t>
            </a:r>
            <a:r>
              <a:rPr lang="el-GR" sz="1600" dirty="0">
                <a:effectLst>
                  <a:outerShdw blurRad="38100" dist="38100" dir="2700000" algn="tl">
                    <a:srgbClr val="000000">
                      <a:alpha val="43137"/>
                    </a:srgbClr>
                  </a:outerShdw>
                </a:effectLst>
                <a:latin typeface="Times New Roman"/>
                <a:ea typeface="Times New Roman"/>
                <a:cs typeface="Times New Roman"/>
                <a:sym typeface="Times New Roman"/>
              </a:rPr>
              <a:t>Εφαρμογές και διαχείριση δεδομένων IoT</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spcBef>
                <a:spcPts val="1600"/>
              </a:spcBef>
              <a:buSzPts val="1120"/>
              <a:buNone/>
            </a:pPr>
            <a:r>
              <a:rPr lang="el-GR" sz="1600" dirty="0">
                <a:latin typeface="Times New Roman"/>
                <a:ea typeface="Times New Roman"/>
                <a:cs typeface="Times New Roman"/>
                <a:sym typeface="Times New Roman"/>
              </a:rPr>
              <a:t>Η διάλεξη θα εξετάσει τις εφαρμογές του Διαδικτύου των Πραγμάτων (IoT) σε τομείς όπως η υγεία, οι έξυπνες πόλεις, η γεωργία και η βιομηχανία, καθώς και τις διαδικασίες συλλογής, αποθήκευσης, ανάλυσης και διαχείρισης δεδομένων IoT. Ιδιαίτερη έμφαση θα δοθεί στη χρήση τεχνολογιών cloud, edge computing, καθώς και στις προκλήσεις και λύσεις για την ασφάλεια και ιδιωτικότητα των δεδομένων.</a:t>
            </a:r>
            <a:endParaRPr sz="1600" dirty="0">
              <a:latin typeface="Times New Roman"/>
              <a:ea typeface="Times New Roman"/>
              <a:cs typeface="Times New Roman"/>
              <a:sym typeface="Times New Roman"/>
            </a:endParaRPr>
          </a:p>
        </p:txBody>
      </p:sp>
      <p:pic>
        <p:nvPicPr>
          <p:cNvPr id="125" name="Google Shape;125;p4"/>
          <p:cNvPicPr preferRelativeResize="0"/>
          <p:nvPr/>
        </p:nvPicPr>
        <p:blipFill rotWithShape="1">
          <a:blip r:embed="rId3">
            <a:alphaModFix/>
          </a:blip>
          <a:srcRect/>
          <a:stretch/>
        </p:blipFill>
        <p:spPr>
          <a:xfrm>
            <a:off x="1524001" y="4207615"/>
            <a:ext cx="3423844" cy="2650386"/>
          </a:xfrm>
          <a:prstGeom prst="rect">
            <a:avLst/>
          </a:prstGeom>
          <a:noFill/>
          <a:ln>
            <a:noFill/>
          </a:ln>
        </p:spPr>
      </p:pic>
    </p:spTree>
    <p:extLst>
      <p:ext uri="{BB962C8B-B14F-4D97-AF65-F5344CB8AC3E}">
        <p14:creationId xmlns:p14="http://schemas.microsoft.com/office/powerpoint/2010/main" val="3586246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29"/>
        <p:cNvGrpSpPr/>
        <p:nvPr/>
      </p:nvGrpSpPr>
      <p:grpSpPr>
        <a:xfrm>
          <a:off x="0" y="0"/>
          <a:ext cx="0" cy="0"/>
          <a:chOff x="0" y="0"/>
          <a:chExt cx="0" cy="0"/>
        </a:xfrm>
      </p:grpSpPr>
      <p:sp>
        <p:nvSpPr>
          <p:cNvPr id="130" name="Google Shape;130;p5"/>
          <p:cNvSpPr txBox="1">
            <a:spLocks noGrp="1"/>
          </p:cNvSpPr>
          <p:nvPr>
            <p:ph type="title"/>
          </p:nvPr>
        </p:nvSpPr>
        <p:spPr>
          <a:xfrm>
            <a:off x="1524001" y="-737737"/>
            <a:ext cx="8709891" cy="1325562"/>
          </a:xfrm>
          <a:prstGeom prst="rect">
            <a:avLst/>
          </a:prstGeom>
          <a:noFill/>
          <a:ln>
            <a:noFill/>
          </a:ln>
        </p:spPr>
        <p:txBody>
          <a:bodyPr spcFirstLastPara="1" wrap="square" lIns="91425" tIns="45700" rIns="91425" bIns="45700" anchor="b" anchorCtr="0">
            <a:normAutofit/>
          </a:bodyPr>
          <a:lstStyle/>
          <a:p>
            <a:pPr algn="just">
              <a:buSzPts val="3600"/>
            </a:pPr>
            <a:r>
              <a:rPr lang="el-GR" sz="3600" u="sng">
                <a:latin typeface="Times New Roman"/>
                <a:ea typeface="Times New Roman"/>
                <a:cs typeface="Times New Roman"/>
                <a:sym typeface="Times New Roman"/>
              </a:rPr>
              <a:t>Augmented Reality/Virtual Reality (AR/VR)</a:t>
            </a:r>
            <a:endParaRPr/>
          </a:p>
        </p:txBody>
      </p:sp>
      <p:sp>
        <p:nvSpPr>
          <p:cNvPr id="131" name="Google Shape;131;p5"/>
          <p:cNvSpPr txBox="1">
            <a:spLocks noGrp="1"/>
          </p:cNvSpPr>
          <p:nvPr>
            <p:ph type="body" idx="1"/>
          </p:nvPr>
        </p:nvSpPr>
        <p:spPr>
          <a:xfrm>
            <a:off x="1496291" y="501450"/>
            <a:ext cx="8395854" cy="4351337"/>
          </a:xfrm>
          <a:prstGeom prst="rect">
            <a:avLst/>
          </a:prstGeom>
          <a:noFill/>
          <a:ln>
            <a:noFill/>
          </a:ln>
        </p:spPr>
        <p:txBody>
          <a:bodyPr spcFirstLastPara="1" wrap="square" lIns="91425" tIns="45700" rIns="91425" bIns="45700" anchor="t" anchorCtr="0">
            <a:normAutofit/>
          </a:bodyPr>
          <a:lstStyle/>
          <a:p>
            <a:pPr marL="0" indent="0">
              <a:spcBef>
                <a:spcPts val="0"/>
              </a:spcBef>
              <a:buSzPts val="1600"/>
              <a:buNone/>
            </a:pPr>
            <a:r>
              <a:rPr lang="el-GR" sz="1700" b="1" dirty="0">
                <a:latin typeface="Times New Roman"/>
                <a:ea typeface="Times New Roman"/>
                <a:cs typeface="Times New Roman"/>
                <a:sym typeface="Times New Roman"/>
              </a:rPr>
              <a:t>Διάλεξη 5: </a:t>
            </a:r>
            <a:r>
              <a:rPr lang="el-GR" sz="1700" dirty="0">
                <a:effectLst>
                  <a:outerShdw blurRad="38100" dist="38100" dir="2700000" algn="tl">
                    <a:srgbClr val="000000">
                      <a:alpha val="43137"/>
                    </a:srgbClr>
                  </a:outerShdw>
                </a:effectLst>
                <a:latin typeface="Times New Roman"/>
                <a:ea typeface="Times New Roman"/>
                <a:cs typeface="Times New Roman"/>
                <a:sym typeface="Times New Roman"/>
              </a:rPr>
              <a:t>Εισαγωγή στις τεχνολογίες AR/VR</a:t>
            </a:r>
            <a:endParaRPr sz="17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spcBef>
                <a:spcPts val="1600"/>
              </a:spcBef>
              <a:buNone/>
            </a:pPr>
            <a:r>
              <a:rPr lang="el-GR" sz="1700" dirty="0">
                <a:latin typeface="Times New Roman"/>
                <a:ea typeface="Times New Roman"/>
                <a:cs typeface="Times New Roman"/>
                <a:sym typeface="Times New Roman"/>
              </a:rPr>
              <a:t>Η διάλεξη θα παρουσιάσει τις βασικές αρχές των τεχνολογιών Επαυξημένης (AR) και Εικονικής Πραγματικότητας (VR). Θα εξεταστούν οι διαφορές μεταξύ AR και VR, οι βασικές πλατφόρμες και εξοπλισμός (π.χ. γυαλιά VR, συσκευές AR), καθώς και οι εφαρμογές τους σε διάφορους τομείς όπως η εκπαίδευση, η υγεία, και η ψυχαγωγία.</a:t>
            </a:r>
            <a:endParaRPr sz="1700" dirty="0">
              <a:latin typeface="Times New Roman"/>
              <a:ea typeface="Times New Roman"/>
              <a:cs typeface="Times New Roman"/>
              <a:sym typeface="Times New Roman"/>
            </a:endParaRPr>
          </a:p>
          <a:p>
            <a:pPr marL="0" indent="0">
              <a:spcBef>
                <a:spcPts val="1600"/>
              </a:spcBef>
              <a:buSzPts val="1600"/>
              <a:buNone/>
            </a:pPr>
            <a:r>
              <a:rPr lang="el-GR" sz="1700" b="1" dirty="0">
                <a:latin typeface="Times New Roman"/>
                <a:ea typeface="Times New Roman"/>
                <a:cs typeface="Times New Roman"/>
                <a:sym typeface="Times New Roman"/>
              </a:rPr>
              <a:t>Διάλεξη 6: </a:t>
            </a:r>
            <a:r>
              <a:rPr lang="el-GR" sz="1700" dirty="0">
                <a:effectLst>
                  <a:outerShdw blurRad="38100" dist="38100" dir="2700000" algn="tl">
                    <a:srgbClr val="000000">
                      <a:alpha val="43137"/>
                    </a:srgbClr>
                  </a:outerShdw>
                </a:effectLst>
                <a:latin typeface="Times New Roman"/>
                <a:ea typeface="Times New Roman"/>
                <a:cs typeface="Times New Roman"/>
                <a:sym typeface="Times New Roman"/>
              </a:rPr>
              <a:t>Σχεδιασμός και υλοποίηση εφαρμογών AR/VR</a:t>
            </a:r>
            <a:endParaRPr sz="17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spcBef>
                <a:spcPts val="1600"/>
              </a:spcBef>
              <a:buNone/>
            </a:pPr>
            <a:r>
              <a:rPr lang="el-GR" sz="1700" dirty="0">
                <a:latin typeface="Times New Roman"/>
                <a:ea typeface="Times New Roman"/>
                <a:cs typeface="Times New Roman"/>
                <a:sym typeface="Times New Roman"/>
              </a:rPr>
              <a:t>Η διάλεξη θα επικεντρωθεί στις τεχνικές και τα εργαλεία που χρησιμοποιούνται για τον σχεδιασμό και την ανάπτυξη εφαρμογών AR/VR. Θα παρουσιαστούν βασικές αρχές σχεδίασης εμπειριών χρήστη (UX) σε περιβάλλοντα AR/VR, καθώς και δημοφιλή εργαλεία ανάπτυξης όπως το Unity και το Unreal Engine. Επιπλέον, θα συζητηθούν ζητήματα απόδοσης και αλληλεπίδρασης με τον χρήστη.</a:t>
            </a:r>
            <a:endParaRPr sz="1700" dirty="0">
              <a:latin typeface="Times New Roman"/>
              <a:ea typeface="Times New Roman"/>
              <a:cs typeface="Times New Roman"/>
              <a:sym typeface="Times New Roman"/>
            </a:endParaRPr>
          </a:p>
          <a:p>
            <a:pPr marL="0" indent="0">
              <a:spcBef>
                <a:spcPts val="1600"/>
              </a:spcBef>
              <a:buSzPts val="1600"/>
              <a:buNone/>
            </a:pPr>
            <a:endParaRPr sz="1700" dirty="0">
              <a:latin typeface="Times New Roman"/>
              <a:ea typeface="Times New Roman"/>
              <a:cs typeface="Times New Roman"/>
              <a:sym typeface="Times New Roman"/>
            </a:endParaRPr>
          </a:p>
        </p:txBody>
      </p:sp>
      <p:pic>
        <p:nvPicPr>
          <p:cNvPr id="132" name="Google Shape;132;p5"/>
          <p:cNvPicPr preferRelativeResize="0"/>
          <p:nvPr/>
        </p:nvPicPr>
        <p:blipFill rotWithShape="1">
          <a:blip r:embed="rId3">
            <a:alphaModFix/>
          </a:blip>
          <a:srcRect/>
          <a:stretch/>
        </p:blipFill>
        <p:spPr>
          <a:xfrm>
            <a:off x="1496292" y="4322618"/>
            <a:ext cx="5397063" cy="2535382"/>
          </a:xfrm>
          <a:prstGeom prst="rect">
            <a:avLst/>
          </a:prstGeom>
          <a:noFill/>
          <a:ln>
            <a:noFill/>
          </a:ln>
        </p:spPr>
      </p:pic>
    </p:spTree>
    <p:extLst>
      <p:ext uri="{BB962C8B-B14F-4D97-AF65-F5344CB8AC3E}">
        <p14:creationId xmlns:p14="http://schemas.microsoft.com/office/powerpoint/2010/main" val="4242976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1435931" y="-662781"/>
            <a:ext cx="7269480" cy="1325562"/>
          </a:xfrm>
          <a:prstGeom prst="rect">
            <a:avLst/>
          </a:prstGeom>
          <a:noFill/>
          <a:ln>
            <a:noFill/>
          </a:ln>
        </p:spPr>
        <p:txBody>
          <a:bodyPr spcFirstLastPara="1" wrap="square" lIns="91425" tIns="45700" rIns="91425" bIns="45700" anchor="b" anchorCtr="0">
            <a:normAutofit/>
          </a:bodyPr>
          <a:lstStyle/>
          <a:p>
            <a:pPr>
              <a:buSzPts val="4000"/>
            </a:pPr>
            <a:r>
              <a:rPr lang="el-GR" u="sng">
                <a:latin typeface="Times New Roman"/>
                <a:ea typeface="Times New Roman"/>
                <a:cs typeface="Times New Roman"/>
                <a:sym typeface="Times New Roman"/>
              </a:rPr>
              <a:t>Digital Twins</a:t>
            </a:r>
            <a:endParaRPr/>
          </a:p>
        </p:txBody>
      </p:sp>
      <p:sp>
        <p:nvSpPr>
          <p:cNvPr id="138" name="Google Shape;138;p6"/>
          <p:cNvSpPr txBox="1">
            <a:spLocks noGrp="1"/>
          </p:cNvSpPr>
          <p:nvPr>
            <p:ph type="body" idx="1"/>
          </p:nvPr>
        </p:nvSpPr>
        <p:spPr>
          <a:xfrm>
            <a:off x="1524000" y="822038"/>
            <a:ext cx="8377382" cy="4351337"/>
          </a:xfrm>
          <a:prstGeom prst="rect">
            <a:avLst/>
          </a:prstGeom>
          <a:noFill/>
          <a:ln>
            <a:noFill/>
          </a:ln>
        </p:spPr>
        <p:txBody>
          <a:bodyPr spcFirstLastPara="1" wrap="square" lIns="91425" tIns="45700" rIns="91425" bIns="45700" anchor="t" anchorCtr="0">
            <a:normAutofit/>
          </a:bodyPr>
          <a:lstStyle/>
          <a:p>
            <a:pPr marL="0" indent="0" algn="just">
              <a:lnSpc>
                <a:spcPct val="75000"/>
              </a:lnSpc>
              <a:spcBef>
                <a:spcPts val="0"/>
              </a:spcBef>
              <a:buSzPts val="1568"/>
              <a:buNone/>
            </a:pPr>
            <a:r>
              <a:rPr lang="el-GR" sz="1600" b="1" dirty="0">
                <a:latin typeface="Times New Roman"/>
                <a:ea typeface="Times New Roman"/>
                <a:cs typeface="Times New Roman"/>
                <a:sym typeface="Times New Roman"/>
              </a:rPr>
              <a:t>Διάλεξη 7</a:t>
            </a:r>
            <a:r>
              <a:rPr lang="el-GR" sz="1600" dirty="0">
                <a:latin typeface="Times New Roman"/>
                <a:ea typeface="Times New Roman"/>
                <a:cs typeface="Times New Roman"/>
                <a:sym typeface="Times New Roman"/>
              </a:rPr>
              <a:t>: </a:t>
            </a:r>
            <a:r>
              <a:rPr lang="el-GR" sz="1600" dirty="0">
                <a:effectLst>
                  <a:outerShdw blurRad="38100" dist="38100" dir="2700000" algn="tl">
                    <a:srgbClr val="000000">
                      <a:alpha val="43137"/>
                    </a:srgbClr>
                  </a:outerShdw>
                </a:effectLst>
                <a:latin typeface="Times New Roman"/>
                <a:ea typeface="Times New Roman"/>
                <a:cs typeface="Times New Roman"/>
                <a:sym typeface="Times New Roman"/>
              </a:rPr>
              <a:t>Εισαγωγή στα Ψηφιακά Δίδυμα</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lnSpc>
                <a:spcPct val="75000"/>
              </a:lnSpc>
              <a:spcBef>
                <a:spcPts val="1600"/>
              </a:spcBef>
              <a:buSzPts val="1568"/>
              <a:buNone/>
            </a:pPr>
            <a:r>
              <a:rPr lang="el-GR" sz="1600" dirty="0">
                <a:latin typeface="Times New Roman"/>
                <a:ea typeface="Times New Roman"/>
                <a:cs typeface="Times New Roman"/>
                <a:sym typeface="Times New Roman"/>
              </a:rPr>
              <a:t>Η διάλεξη θα παρουσιάσει την έννοια των Ψηφιακών Διδύμων (Digital Twins), εξετάζοντας τις βασικές αρχές, τη σημασία τους και τις δυνατότητές τους. Θα συζητηθούν παραδείγματα εφαρμογών τους σε τομείς όπως η βιομηχανία, η υγεία, οι έξυπνες πόλεις και η συντήρηση εξοπλισμού, καθώς και τα οφέλη από τη χρήση τους για τη βελτίωση της απόδοσης και της λήψης αποφάσεων.</a:t>
            </a:r>
            <a:endParaRPr sz="1600" dirty="0">
              <a:latin typeface="Times New Roman"/>
              <a:ea typeface="Times New Roman"/>
              <a:cs typeface="Times New Roman"/>
              <a:sym typeface="Times New Roman"/>
            </a:endParaRPr>
          </a:p>
          <a:p>
            <a:pPr marL="0" indent="0" algn="just">
              <a:lnSpc>
                <a:spcPct val="75000"/>
              </a:lnSpc>
              <a:spcBef>
                <a:spcPts val="1600"/>
              </a:spcBef>
              <a:buSzPts val="1568"/>
              <a:buNone/>
            </a:pPr>
            <a:r>
              <a:rPr lang="el-GR" sz="1600" b="1" dirty="0">
                <a:latin typeface="Times New Roman"/>
                <a:ea typeface="Times New Roman"/>
                <a:cs typeface="Times New Roman"/>
                <a:sym typeface="Times New Roman"/>
              </a:rPr>
              <a:t>Διάλεξη 8</a:t>
            </a:r>
            <a:r>
              <a:rPr lang="el-GR" sz="1600" dirty="0">
                <a:latin typeface="Times New Roman"/>
                <a:ea typeface="Times New Roman"/>
                <a:cs typeface="Times New Roman"/>
                <a:sym typeface="Times New Roman"/>
              </a:rPr>
              <a:t>: </a:t>
            </a:r>
            <a:r>
              <a:rPr lang="el-GR" sz="1600" dirty="0">
                <a:effectLst>
                  <a:outerShdw blurRad="38100" dist="38100" dir="2700000" algn="tl">
                    <a:srgbClr val="000000">
                      <a:alpha val="43137"/>
                    </a:srgbClr>
                  </a:outerShdw>
                </a:effectLst>
                <a:latin typeface="Times New Roman"/>
                <a:ea typeface="Times New Roman"/>
                <a:cs typeface="Times New Roman"/>
                <a:sym typeface="Times New Roman"/>
              </a:rPr>
              <a:t>Δημιουργία και λειτουργία Ψηφιακών Διδύμων</a:t>
            </a:r>
            <a:endParaRPr sz="1600" dirty="0">
              <a:effectLst>
                <a:outerShdw blurRad="38100" dist="38100" dir="2700000" algn="tl">
                  <a:srgbClr val="000000">
                    <a:alpha val="43137"/>
                  </a:srgbClr>
                </a:outerShdw>
              </a:effectLst>
              <a:latin typeface="Times New Roman"/>
              <a:ea typeface="Times New Roman"/>
              <a:cs typeface="Times New Roman"/>
              <a:sym typeface="Times New Roman"/>
            </a:endParaRPr>
          </a:p>
          <a:p>
            <a:pPr marL="0" indent="0" algn="just">
              <a:lnSpc>
                <a:spcPct val="75000"/>
              </a:lnSpc>
              <a:spcBef>
                <a:spcPts val="1600"/>
              </a:spcBef>
              <a:buSzPts val="1568"/>
              <a:buNone/>
            </a:pPr>
            <a:r>
              <a:rPr lang="el-GR" sz="1600" dirty="0">
                <a:latin typeface="Times New Roman"/>
                <a:ea typeface="Times New Roman"/>
                <a:cs typeface="Times New Roman"/>
                <a:sym typeface="Times New Roman"/>
              </a:rPr>
              <a:t>Αυτή η διάλεξη θα εστιάσει στις διαδικασίες και τα εργαλεία που χρησιμοποιούνται για τη δημιουργία και λειτουργία Ψηφιακών Διδύμων. Θα περιγραφούν τα τεχνικά χαρακτηριστικά τους, οι τεχνολογίες προσομοίωσης, η συλλογή δεδομένων από φυσικά συστήματα, και η σύνδεση με συστήματα IoT. Επιπλέον, θα αναλυθούν τα κύρια ζητήματα ασφάλειας, ιδιωτικότητας και διαχείρισης δεδομένων</a:t>
            </a:r>
            <a:endParaRPr sz="1600" dirty="0">
              <a:latin typeface="Times New Roman"/>
              <a:ea typeface="Times New Roman"/>
              <a:cs typeface="Times New Roman"/>
              <a:sym typeface="Times New Roman"/>
            </a:endParaRPr>
          </a:p>
        </p:txBody>
      </p:sp>
      <p:pic>
        <p:nvPicPr>
          <p:cNvPr id="139" name="Google Shape;139;p6"/>
          <p:cNvPicPr preferRelativeResize="0"/>
          <p:nvPr/>
        </p:nvPicPr>
        <p:blipFill rotWithShape="1">
          <a:blip r:embed="rId3">
            <a:alphaModFix/>
          </a:blip>
          <a:srcRect/>
          <a:stretch/>
        </p:blipFill>
        <p:spPr>
          <a:xfrm>
            <a:off x="3574898" y="3755500"/>
            <a:ext cx="6326476" cy="3102500"/>
          </a:xfrm>
          <a:prstGeom prst="rect">
            <a:avLst/>
          </a:prstGeom>
          <a:noFill/>
          <a:ln>
            <a:noFill/>
          </a:ln>
        </p:spPr>
      </p:pic>
    </p:spTree>
    <p:extLst>
      <p:ext uri="{BB962C8B-B14F-4D97-AF65-F5344CB8AC3E}">
        <p14:creationId xmlns:p14="http://schemas.microsoft.com/office/powerpoint/2010/main" val="1361356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1524000" y="-417094"/>
            <a:ext cx="7269480" cy="1325562"/>
          </a:xfrm>
          <a:prstGeom prst="rect">
            <a:avLst/>
          </a:prstGeom>
          <a:noFill/>
          <a:ln>
            <a:noFill/>
          </a:ln>
        </p:spPr>
        <p:txBody>
          <a:bodyPr spcFirstLastPara="1" wrap="square" lIns="91425" tIns="45700" rIns="91425" bIns="45700" anchor="b" anchorCtr="0">
            <a:normAutofit/>
          </a:bodyPr>
          <a:lstStyle/>
          <a:p>
            <a:pPr>
              <a:buSzPts val="4000"/>
            </a:pPr>
            <a:r>
              <a:rPr lang="el-GR" u="sng">
                <a:latin typeface="Times New Roman"/>
                <a:ea typeface="Times New Roman"/>
                <a:cs typeface="Times New Roman"/>
                <a:sym typeface="Times New Roman"/>
              </a:rPr>
              <a:t>Μελέτες Περίπτωσης</a:t>
            </a:r>
            <a:endParaRPr/>
          </a:p>
        </p:txBody>
      </p:sp>
      <p:sp>
        <p:nvSpPr>
          <p:cNvPr id="145" name="Google Shape;145;p7"/>
          <p:cNvSpPr txBox="1">
            <a:spLocks noGrp="1"/>
          </p:cNvSpPr>
          <p:nvPr>
            <p:ph type="body" idx="1"/>
          </p:nvPr>
        </p:nvSpPr>
        <p:spPr>
          <a:xfrm>
            <a:off x="1524000" y="908469"/>
            <a:ext cx="8423564" cy="4351337"/>
          </a:xfrm>
          <a:prstGeom prst="rect">
            <a:avLst/>
          </a:prstGeom>
          <a:noFill/>
          <a:ln>
            <a:noFill/>
          </a:ln>
        </p:spPr>
        <p:txBody>
          <a:bodyPr spcFirstLastPara="1" wrap="square" lIns="91425" tIns="45700" rIns="91425" bIns="45700" anchor="t" anchorCtr="0">
            <a:normAutofit/>
          </a:bodyPr>
          <a:lstStyle/>
          <a:p>
            <a:pPr marL="0" indent="0" algn="just">
              <a:spcBef>
                <a:spcPts val="0"/>
              </a:spcBef>
              <a:buSzPts val="1920"/>
              <a:buNone/>
            </a:pPr>
            <a:r>
              <a:rPr lang="el-GR" b="1" dirty="0">
                <a:latin typeface="Times New Roman"/>
                <a:ea typeface="Times New Roman"/>
                <a:cs typeface="Times New Roman"/>
                <a:sym typeface="Times New Roman"/>
              </a:rPr>
              <a:t>Διάλεξη 9: </a:t>
            </a:r>
            <a:r>
              <a:rPr lang="el-GR" dirty="0">
                <a:effectLst>
                  <a:outerShdw blurRad="38100" dist="38100" dir="2700000" algn="tl">
                    <a:srgbClr val="000000">
                      <a:alpha val="43137"/>
                    </a:srgbClr>
                  </a:outerShdw>
                </a:effectLst>
                <a:latin typeface="Times New Roman"/>
                <a:ea typeface="Times New Roman"/>
                <a:cs typeface="Times New Roman"/>
                <a:sym typeface="Times New Roman"/>
              </a:rPr>
              <a:t>Μελέτη Περίπτωση στη Βιομηχανία </a:t>
            </a:r>
            <a:r>
              <a:rPr lang="el-GR" dirty="0">
                <a:latin typeface="Times New Roman"/>
                <a:ea typeface="Times New Roman"/>
                <a:cs typeface="Times New Roman"/>
                <a:sym typeface="Times New Roman"/>
              </a:rPr>
              <a:t>[Προβλεπτική Συντήρηση]-Περίπτωση KEBE-παράδειγμα από το ερευνητικό έργο PREDICT [EΣΠΑ 2018-2021]</a:t>
            </a:r>
            <a:endParaRPr dirty="0">
              <a:latin typeface="Times New Roman"/>
              <a:ea typeface="Times New Roman"/>
              <a:cs typeface="Times New Roman"/>
              <a:sym typeface="Times New Roman"/>
            </a:endParaRPr>
          </a:p>
          <a:p>
            <a:pPr marL="0" indent="0" algn="just">
              <a:spcBef>
                <a:spcPts val="1600"/>
              </a:spcBef>
              <a:buSzPts val="1920"/>
              <a:buNone/>
            </a:pPr>
            <a:r>
              <a:rPr lang="el-GR" b="1" dirty="0">
                <a:latin typeface="Times New Roman"/>
                <a:ea typeface="Times New Roman"/>
                <a:cs typeface="Times New Roman"/>
                <a:sym typeface="Times New Roman"/>
              </a:rPr>
              <a:t>Διάλεξη 10: </a:t>
            </a:r>
            <a:r>
              <a:rPr lang="el-GR" dirty="0">
                <a:effectLst>
                  <a:outerShdw blurRad="38100" dist="38100" dir="2700000" algn="tl">
                    <a:srgbClr val="000000">
                      <a:alpha val="43137"/>
                    </a:srgbClr>
                  </a:outerShdw>
                </a:effectLst>
                <a:latin typeface="Times New Roman"/>
                <a:ea typeface="Times New Roman"/>
                <a:cs typeface="Times New Roman"/>
                <a:sym typeface="Times New Roman"/>
              </a:rPr>
              <a:t>Μελέτη Περίπτωση στον Μεταλλευτικό Τομέα </a:t>
            </a:r>
            <a:r>
              <a:rPr lang="el-GR" dirty="0">
                <a:latin typeface="Times New Roman"/>
                <a:ea typeface="Times New Roman"/>
                <a:cs typeface="Times New Roman"/>
                <a:sym typeface="Times New Roman"/>
              </a:rPr>
              <a:t>[Ψηφιακός Μετασχηματισμό σε Ορυχεία]-Περίπτωση TERNA MAG-παράδειγμα από το ευρωπαϊκό έργο MASTERMINE [2022-2026]</a:t>
            </a:r>
            <a:endParaRPr dirty="0">
              <a:latin typeface="Times New Roman"/>
              <a:ea typeface="Times New Roman"/>
              <a:cs typeface="Times New Roman"/>
              <a:sym typeface="Times New Roman"/>
            </a:endParaRPr>
          </a:p>
        </p:txBody>
      </p:sp>
      <p:pic>
        <p:nvPicPr>
          <p:cNvPr id="146" name="Google Shape;146;p7"/>
          <p:cNvPicPr preferRelativeResize="0"/>
          <p:nvPr/>
        </p:nvPicPr>
        <p:blipFill rotWithShape="1">
          <a:blip r:embed="rId3">
            <a:alphaModFix/>
          </a:blip>
          <a:srcRect/>
          <a:stretch/>
        </p:blipFill>
        <p:spPr>
          <a:xfrm>
            <a:off x="2489414" y="3028350"/>
            <a:ext cx="7458151" cy="3829650"/>
          </a:xfrm>
          <a:prstGeom prst="rect">
            <a:avLst/>
          </a:prstGeom>
          <a:noFill/>
          <a:ln>
            <a:noFill/>
          </a:ln>
        </p:spPr>
      </p:pic>
    </p:spTree>
    <p:extLst>
      <p:ext uri="{BB962C8B-B14F-4D97-AF65-F5344CB8AC3E}">
        <p14:creationId xmlns:p14="http://schemas.microsoft.com/office/powerpoint/2010/main" val="1522701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50"/>
        <p:cNvGrpSpPr/>
        <p:nvPr/>
      </p:nvGrpSpPr>
      <p:grpSpPr>
        <a:xfrm>
          <a:off x="0" y="0"/>
          <a:ext cx="0" cy="0"/>
          <a:chOff x="0" y="0"/>
          <a:chExt cx="0" cy="0"/>
        </a:xfrm>
      </p:grpSpPr>
      <p:sp>
        <p:nvSpPr>
          <p:cNvPr id="151" name="Google Shape;151;p8"/>
          <p:cNvSpPr txBox="1">
            <a:spLocks noGrp="1"/>
          </p:cNvSpPr>
          <p:nvPr>
            <p:ph type="title"/>
          </p:nvPr>
        </p:nvSpPr>
        <p:spPr>
          <a:xfrm>
            <a:off x="2313386" y="0"/>
            <a:ext cx="7269480" cy="1325562"/>
          </a:xfrm>
          <a:prstGeom prst="rect">
            <a:avLst/>
          </a:prstGeom>
          <a:noFill/>
          <a:ln>
            <a:noFill/>
          </a:ln>
        </p:spPr>
        <p:txBody>
          <a:bodyPr spcFirstLastPara="1" wrap="square" lIns="91425" tIns="45700" rIns="91425" bIns="45700" anchor="b" anchorCtr="0">
            <a:normAutofit/>
          </a:bodyPr>
          <a:lstStyle/>
          <a:p>
            <a:pPr>
              <a:buSzPts val="4000"/>
            </a:pPr>
            <a:r>
              <a:rPr lang="el-GR" u="sng">
                <a:latin typeface="Times New Roman"/>
                <a:ea typeface="Times New Roman"/>
                <a:cs typeface="Times New Roman"/>
                <a:sym typeface="Times New Roman"/>
              </a:rPr>
              <a:t>Στόχοι Μαθήματος</a:t>
            </a:r>
            <a:endParaRPr/>
          </a:p>
        </p:txBody>
      </p:sp>
      <p:sp>
        <p:nvSpPr>
          <p:cNvPr id="152" name="Google Shape;152;p8"/>
          <p:cNvSpPr txBox="1">
            <a:spLocks noGrp="1"/>
          </p:cNvSpPr>
          <p:nvPr>
            <p:ph type="body" idx="1"/>
          </p:nvPr>
        </p:nvSpPr>
        <p:spPr>
          <a:xfrm>
            <a:off x="2470404" y="1477820"/>
            <a:ext cx="6446520" cy="4351337"/>
          </a:xfrm>
          <a:prstGeom prst="rect">
            <a:avLst/>
          </a:prstGeom>
          <a:noFill/>
          <a:ln>
            <a:noFill/>
          </a:ln>
        </p:spPr>
        <p:txBody>
          <a:bodyPr spcFirstLastPara="1" wrap="square" lIns="91425" tIns="45700" rIns="91425" bIns="45700" anchor="t" anchorCtr="0">
            <a:normAutofit fontScale="92500" lnSpcReduction="20000"/>
          </a:bodyPr>
          <a:lstStyle/>
          <a:p>
            <a:pPr marL="182880" indent="-182880">
              <a:spcBef>
                <a:spcPts val="0"/>
              </a:spcBef>
              <a:buSzPct val="80000"/>
            </a:pPr>
            <a:r>
              <a:rPr lang="el-GR" sz="2800">
                <a:latin typeface="Times New Roman"/>
                <a:ea typeface="Times New Roman"/>
                <a:cs typeface="Times New Roman"/>
                <a:sym typeface="Times New Roman"/>
              </a:rPr>
              <a:t>Κατανόηση βασικών τεχνολογιών και σχέσης τους</a:t>
            </a:r>
            <a:endParaRPr sz="2800">
              <a:latin typeface="Times New Roman"/>
              <a:ea typeface="Times New Roman"/>
              <a:cs typeface="Times New Roman"/>
              <a:sym typeface="Times New Roman"/>
            </a:endParaRPr>
          </a:p>
          <a:p>
            <a:pPr marL="182880" indent="-182880">
              <a:spcBef>
                <a:spcPts val="1600"/>
              </a:spcBef>
              <a:buSzPct val="80000"/>
            </a:pPr>
            <a:r>
              <a:rPr lang="el-GR" sz="2800">
                <a:latin typeface="Times New Roman"/>
                <a:ea typeface="Times New Roman"/>
                <a:cs typeface="Times New Roman"/>
                <a:sym typeface="Times New Roman"/>
              </a:rPr>
              <a:t>Ανάλυση εφαρμογών και προκλήσεων</a:t>
            </a:r>
            <a:endParaRPr/>
          </a:p>
          <a:p>
            <a:pPr marL="182880" indent="-182880">
              <a:spcBef>
                <a:spcPts val="1600"/>
              </a:spcBef>
              <a:buSzPct val="80000"/>
            </a:pPr>
            <a:r>
              <a:rPr lang="el-GR" sz="2800">
                <a:latin typeface="Times New Roman"/>
                <a:ea typeface="Times New Roman"/>
                <a:cs typeface="Times New Roman"/>
                <a:sym typeface="Times New Roman"/>
              </a:rPr>
              <a:t>Εντοπισμός μελλοντικών ευκαιριών και ερευνών</a:t>
            </a:r>
            <a:endParaRPr sz="2800">
              <a:latin typeface="Times New Roman"/>
              <a:ea typeface="Times New Roman"/>
              <a:cs typeface="Times New Roman"/>
              <a:sym typeface="Times New Roman"/>
            </a:endParaRPr>
          </a:p>
          <a:p>
            <a:pPr marL="0" indent="0">
              <a:spcBef>
                <a:spcPts val="1600"/>
              </a:spcBef>
              <a:buSzPct val="80000"/>
              <a:buNone/>
            </a:pPr>
            <a:endParaRPr sz="2800" b="1" u="sng">
              <a:latin typeface="Times New Roman"/>
              <a:ea typeface="Times New Roman"/>
              <a:cs typeface="Times New Roman"/>
              <a:sym typeface="Times New Roman"/>
            </a:endParaRPr>
          </a:p>
          <a:p>
            <a:pPr marL="0" indent="0">
              <a:spcBef>
                <a:spcPts val="1600"/>
              </a:spcBef>
              <a:buSzPct val="80000"/>
              <a:buNone/>
            </a:pPr>
            <a:r>
              <a:rPr lang="el-GR" sz="3200" b="1" u="sng">
                <a:latin typeface="Times New Roman"/>
                <a:ea typeface="Times New Roman"/>
                <a:cs typeface="Times New Roman"/>
                <a:sym typeface="Times New Roman"/>
              </a:rPr>
              <a:t>Αξιολόγηση Μαθήματος</a:t>
            </a:r>
            <a:endParaRPr/>
          </a:p>
          <a:p>
            <a:pPr marL="182880" indent="-182880">
              <a:spcBef>
                <a:spcPts val="1600"/>
              </a:spcBef>
              <a:buSzPct val="80000"/>
            </a:pPr>
            <a:r>
              <a:rPr lang="el-GR" sz="2800">
                <a:latin typeface="Times New Roman"/>
                <a:ea typeface="Times New Roman"/>
                <a:cs typeface="Times New Roman"/>
                <a:sym typeface="Times New Roman"/>
              </a:rPr>
              <a:t>30% Εργασία</a:t>
            </a:r>
            <a:endParaRPr/>
          </a:p>
          <a:p>
            <a:pPr marL="182880" indent="-182880">
              <a:spcBef>
                <a:spcPts val="1600"/>
              </a:spcBef>
              <a:buSzPct val="80000"/>
            </a:pPr>
            <a:r>
              <a:rPr lang="el-GR" sz="2800">
                <a:latin typeface="Times New Roman"/>
                <a:ea typeface="Times New Roman"/>
                <a:cs typeface="Times New Roman"/>
                <a:sym typeface="Times New Roman"/>
              </a:rPr>
              <a:t>70% Γραπτές εξετάσεις</a:t>
            </a:r>
            <a:endParaRPr sz="2800">
              <a:latin typeface="Times New Roman"/>
              <a:ea typeface="Times New Roman"/>
              <a:cs typeface="Times New Roman"/>
              <a:sym typeface="Times New Roman"/>
            </a:endParaRPr>
          </a:p>
        </p:txBody>
      </p:sp>
    </p:spTree>
    <p:extLst>
      <p:ext uri="{BB962C8B-B14F-4D97-AF65-F5344CB8AC3E}">
        <p14:creationId xmlns:p14="http://schemas.microsoft.com/office/powerpoint/2010/main" val="596072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56"/>
        <p:cNvGrpSpPr/>
        <p:nvPr/>
      </p:nvGrpSpPr>
      <p:grpSpPr>
        <a:xfrm>
          <a:off x="0" y="0"/>
          <a:ext cx="0" cy="0"/>
          <a:chOff x="0" y="0"/>
          <a:chExt cx="0" cy="0"/>
        </a:xfrm>
      </p:grpSpPr>
      <p:sp>
        <p:nvSpPr>
          <p:cNvPr id="157" name="Google Shape;157;p9"/>
          <p:cNvSpPr txBox="1">
            <a:spLocks noGrp="1"/>
          </p:cNvSpPr>
          <p:nvPr>
            <p:ph type="title"/>
          </p:nvPr>
        </p:nvSpPr>
        <p:spPr>
          <a:xfrm>
            <a:off x="2209800" y="5257800"/>
            <a:ext cx="7486650" cy="914400"/>
          </a:xfrm>
          <a:prstGeom prst="rect">
            <a:avLst/>
          </a:prstGeom>
          <a:noFill/>
          <a:ln>
            <a:noFill/>
          </a:ln>
        </p:spPr>
        <p:txBody>
          <a:bodyPr spcFirstLastPara="1" wrap="square" lIns="91425" tIns="45700" rIns="91425" bIns="45700" anchor="b" anchorCtr="0">
            <a:normAutofit/>
          </a:bodyPr>
          <a:lstStyle/>
          <a:p>
            <a:r>
              <a:rPr lang="el-GR" dirty="0"/>
              <a:t>Καλό </a:t>
            </a:r>
            <a:r>
              <a:rPr lang="el-GR" dirty="0" smtClean="0"/>
              <a:t>ακαδημαϊκό </a:t>
            </a:r>
            <a:r>
              <a:rPr lang="el-GR" dirty="0"/>
              <a:t>εξάμηνο</a:t>
            </a:r>
            <a:endParaRPr dirty="0"/>
          </a:p>
        </p:txBody>
      </p:sp>
      <p:pic>
        <p:nvPicPr>
          <p:cNvPr id="158" name="Google Shape;158;p9"/>
          <p:cNvPicPr preferRelativeResize="0">
            <a:picLocks noGrp="1"/>
          </p:cNvPicPr>
          <p:nvPr>
            <p:ph type="pic" idx="2"/>
          </p:nvPr>
        </p:nvPicPr>
        <p:blipFill rotWithShape="1">
          <a:blip r:embed="rId3">
            <a:alphaModFix/>
          </a:blip>
          <a:srcRect l="5393" r="5392"/>
          <a:stretch/>
        </p:blipFill>
        <p:spPr>
          <a:xfrm>
            <a:off x="1524000" y="2"/>
            <a:ext cx="8469630" cy="5128923"/>
          </a:xfrm>
          <a:prstGeom prst="rect">
            <a:avLst/>
          </a:prstGeom>
          <a:solidFill>
            <a:schemeClr val="accent1"/>
          </a:solidFill>
          <a:ln>
            <a:noFill/>
          </a:ln>
        </p:spPr>
      </p:pic>
      <p:sp>
        <p:nvSpPr>
          <p:cNvPr id="159" name="Google Shape;159;p9"/>
          <p:cNvSpPr txBox="1">
            <a:spLocks noGrp="1"/>
          </p:cNvSpPr>
          <p:nvPr>
            <p:ph type="body" idx="1"/>
          </p:nvPr>
        </p:nvSpPr>
        <p:spPr>
          <a:xfrm>
            <a:off x="2209800" y="6108591"/>
            <a:ext cx="7486650" cy="597011"/>
          </a:xfrm>
          <a:prstGeom prst="rect">
            <a:avLst/>
          </a:prstGeom>
          <a:noFill/>
          <a:ln>
            <a:noFill/>
          </a:ln>
        </p:spPr>
        <p:txBody>
          <a:bodyPr spcFirstLastPara="1" wrap="square" lIns="91425" tIns="45700" rIns="91425" bIns="45700" anchor="t" anchorCtr="0">
            <a:normAutofit/>
          </a:bodyPr>
          <a:lstStyle/>
          <a:p>
            <a:pPr marL="0" indent="0">
              <a:spcBef>
                <a:spcPts val="0"/>
              </a:spcBef>
            </a:pPr>
            <a:r>
              <a:rPr lang="el-GR" dirty="0" smtClean="0"/>
              <a:t>Σας ευχαριστώ για τον χρόνο σας!!!</a:t>
            </a:r>
            <a:endParaRPr dirty="0"/>
          </a:p>
        </p:txBody>
      </p:sp>
    </p:spTree>
    <p:extLst>
      <p:ext uri="{BB962C8B-B14F-4D97-AF65-F5344CB8AC3E}">
        <p14:creationId xmlns:p14="http://schemas.microsoft.com/office/powerpoint/2010/main" val="2654025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679</Words>
  <Application>Microsoft Office PowerPoint</Application>
  <PresentationFormat>Widescreen</PresentationFormat>
  <Paragraphs>41</Paragraphs>
  <Slides>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Century Schoolbook</vt:lpstr>
      <vt:lpstr>Noto Sans Symbols</vt:lpstr>
      <vt:lpstr>Times New Roman</vt:lpstr>
      <vt:lpstr>View</vt:lpstr>
      <vt:lpstr>PowerPoint Presentation</vt:lpstr>
      <vt:lpstr>Γενικές Διαλέξεις</vt:lpstr>
      <vt:lpstr>Internet of Things (IoT)</vt:lpstr>
      <vt:lpstr>Augmented Reality/Virtual Reality (AR/VR)</vt:lpstr>
      <vt:lpstr>Digital Twins</vt:lpstr>
      <vt:lpstr>Μελέτες Περίπτωσης</vt:lpstr>
      <vt:lpstr>Στόχοι Μαθήματος</vt:lpstr>
      <vt:lpstr>Καλό ακαδημαϊκό εξάμηνο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 </cp:lastModifiedBy>
  <cp:revision>2</cp:revision>
  <dcterms:created xsi:type="dcterms:W3CDTF">2025-02-07T19:12:25Z</dcterms:created>
  <dcterms:modified xsi:type="dcterms:W3CDTF">2025-02-07T19:13:11Z</dcterms:modified>
</cp:coreProperties>
</file>