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5" r:id="rId5"/>
    <p:sldId id="266" r:id="rId6"/>
    <p:sldId id="267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2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07CF-C26D-450B-8B79-CD3CBADB8013}" type="datetimeFigureOut">
              <a:rPr lang="el-GR" smtClean="0"/>
              <a:t>9/1/2023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0636C99-6A8F-4168-9213-343BBEE19B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3685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07CF-C26D-450B-8B79-CD3CBADB8013}" type="datetimeFigureOut">
              <a:rPr lang="el-GR" smtClean="0"/>
              <a:t>9/1/2023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636C99-6A8F-4168-9213-343BBEE19B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6206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07CF-C26D-450B-8B79-CD3CBADB8013}" type="datetimeFigureOut">
              <a:rPr lang="el-GR" smtClean="0"/>
              <a:t>9/1/2023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636C99-6A8F-4168-9213-343BBEE19B4E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2261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07CF-C26D-450B-8B79-CD3CBADB8013}" type="datetimeFigureOut">
              <a:rPr lang="el-GR" smtClean="0"/>
              <a:t>9/1/2023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636C99-6A8F-4168-9213-343BBEE19B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1894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07CF-C26D-450B-8B79-CD3CBADB8013}" type="datetimeFigureOut">
              <a:rPr lang="el-GR" smtClean="0"/>
              <a:t>9/1/2023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636C99-6A8F-4168-9213-343BBEE19B4E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2157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07CF-C26D-450B-8B79-CD3CBADB8013}" type="datetimeFigureOut">
              <a:rPr lang="el-GR" smtClean="0"/>
              <a:t>9/1/2023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636C99-6A8F-4168-9213-343BBEE19B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6443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07CF-C26D-450B-8B79-CD3CBADB8013}" type="datetimeFigureOut">
              <a:rPr lang="el-GR" smtClean="0"/>
              <a:t>9/1/2023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6C99-6A8F-4168-9213-343BBEE19B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90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07CF-C26D-450B-8B79-CD3CBADB8013}" type="datetimeFigureOut">
              <a:rPr lang="el-GR" smtClean="0"/>
              <a:t>9/1/2023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6C99-6A8F-4168-9213-343BBEE19B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336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07CF-C26D-450B-8B79-CD3CBADB8013}" type="datetimeFigureOut">
              <a:rPr lang="el-GR" smtClean="0"/>
              <a:t>9/1/2023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6C99-6A8F-4168-9213-343BBEE19B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563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07CF-C26D-450B-8B79-CD3CBADB8013}" type="datetimeFigureOut">
              <a:rPr lang="el-GR" smtClean="0"/>
              <a:t>9/1/2023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636C99-6A8F-4168-9213-343BBEE19B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9182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07CF-C26D-450B-8B79-CD3CBADB8013}" type="datetimeFigureOut">
              <a:rPr lang="el-GR" smtClean="0"/>
              <a:t>9/1/2023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0636C99-6A8F-4168-9213-343BBEE19B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6288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07CF-C26D-450B-8B79-CD3CBADB8013}" type="datetimeFigureOut">
              <a:rPr lang="el-GR" smtClean="0"/>
              <a:t>9/1/2023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0636C99-6A8F-4168-9213-343BBEE19B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6381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07CF-C26D-450B-8B79-CD3CBADB8013}" type="datetimeFigureOut">
              <a:rPr lang="el-GR" smtClean="0"/>
              <a:t>9/1/2023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6C99-6A8F-4168-9213-343BBEE19B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8353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07CF-C26D-450B-8B79-CD3CBADB8013}" type="datetimeFigureOut">
              <a:rPr lang="el-GR" smtClean="0"/>
              <a:t>9/1/2023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6C99-6A8F-4168-9213-343BBEE19B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7415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07CF-C26D-450B-8B79-CD3CBADB8013}" type="datetimeFigureOut">
              <a:rPr lang="el-GR" smtClean="0"/>
              <a:t>9/1/2023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6C99-6A8F-4168-9213-343BBEE19B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353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07CF-C26D-450B-8B79-CD3CBADB8013}" type="datetimeFigureOut">
              <a:rPr lang="el-GR" smtClean="0"/>
              <a:t>9/1/2023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636C99-6A8F-4168-9213-343BBEE19B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09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107CF-C26D-450B-8B79-CD3CBADB8013}" type="datetimeFigureOut">
              <a:rPr lang="el-GR" smtClean="0"/>
              <a:t>9/1/2023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0636C99-6A8F-4168-9213-343BBEE19B4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673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mina@phyed.duth.g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304693" y="1199138"/>
            <a:ext cx="9300118" cy="90897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                               </a:t>
            </a:r>
            <a:r>
              <a:rPr lang="el-GR" sz="2000" dirty="0" smtClean="0"/>
              <a:t>Ν132 ΠΕΤΟΣΦΑΙΡΙΣΗ</a:t>
            </a:r>
            <a:r>
              <a:rPr lang="el-GR" sz="2000" dirty="0"/>
              <a:t> </a:t>
            </a: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n-US" sz="2000" dirty="0" smtClean="0"/>
              <a:t>                               </a:t>
            </a:r>
            <a:r>
              <a:rPr lang="el-GR" sz="2000" dirty="0" smtClean="0"/>
              <a:t>Διδακτική Σειρά</a:t>
            </a:r>
            <a:endParaRPr lang="el-GR" sz="20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61894" y="2648950"/>
            <a:ext cx="9040192" cy="2201830"/>
          </a:xfrm>
        </p:spPr>
        <p:txBody>
          <a:bodyPr>
            <a:normAutofit/>
          </a:bodyPr>
          <a:lstStyle/>
          <a:p>
            <a:r>
              <a:rPr lang="el-GR" dirty="0" smtClean="0"/>
              <a:t>Μηνά Σμαρώ</a:t>
            </a:r>
            <a:r>
              <a:rPr lang="en-US" dirty="0" smtClean="0"/>
              <a:t>   </a:t>
            </a:r>
            <a:r>
              <a:rPr lang="en-US" dirty="0" smtClean="0">
                <a:hlinkClick r:id="rId2"/>
              </a:rPr>
              <a:t>smina@phyed.duth.gr</a:t>
            </a:r>
            <a:r>
              <a:rPr lang="en-US" dirty="0" smtClean="0"/>
              <a:t>.</a:t>
            </a:r>
          </a:p>
          <a:p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1026" name="Picture 2" descr="https://schoolpress.sch.gr/sferikomagazino/files/2015/03/%CE%B1%CF%81%CF%87%CE%B5%CE%AF%CE%BF-%CE%BB%CE%AE%CF%88%CE%B7%CF%82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221" y="1615133"/>
            <a:ext cx="1304692" cy="1449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34 Volley ideas | αθλήματα, βόλεϊ, άθλημα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912" y="3019459"/>
            <a:ext cx="9144001" cy="1616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693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ΠΑΣΑ ΜΕ ΤΑ ΔΑΚΤΥΛΑ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   ΔΙΔΑΚΤΙΚΗ ΣΕΙΡΑ: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Τα στάδια της διδασκαλίας είναι: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Η τοποθέτηση των χεριών στη μπάλα.</a:t>
            </a:r>
          </a:p>
          <a:p>
            <a:r>
              <a:rPr lang="el-GR" dirty="0" smtClean="0"/>
              <a:t>Η σωστή απόσταση της μπάλας από το μέτωπο.</a:t>
            </a:r>
          </a:p>
          <a:p>
            <a:r>
              <a:rPr lang="el-GR" dirty="0" smtClean="0"/>
              <a:t>Οι αγκώνες και τα γόνατα τεντώνουν ταυτόχρονα με την πάσα.</a:t>
            </a:r>
          </a:p>
          <a:p>
            <a:r>
              <a:rPr lang="el-GR" dirty="0" smtClean="0"/>
              <a:t>Η τοποθέτηση του σώματος κάτω από τη μπάλα.</a:t>
            </a:r>
          </a:p>
          <a:p>
            <a:r>
              <a:rPr lang="el-GR" dirty="0" smtClean="0"/>
              <a:t>Η μετακίνηση και η τοποθέτηση του σώματος κάτω από τη μπάλα.</a:t>
            </a:r>
          </a:p>
          <a:p>
            <a:r>
              <a:rPr lang="el-GR" sz="1000" dirty="0" smtClean="0"/>
              <a:t>                             (</a:t>
            </a:r>
            <a:r>
              <a:rPr lang="el-GR" sz="1000" dirty="0" err="1"/>
              <a:t>πετοσφαίριση</a:t>
            </a:r>
            <a:r>
              <a:rPr lang="el-GR" sz="1000" dirty="0"/>
              <a:t> ΕΛΕΝΗ ΖΕΤΟΥ ΘΑΝΑΣΗΣ ΚΑΣΑΜΠΑΛΗΣ)</a:t>
            </a:r>
          </a:p>
          <a:p>
            <a:endParaRPr lang="el-GR" dirty="0"/>
          </a:p>
        </p:txBody>
      </p:sp>
      <p:pic>
        <p:nvPicPr>
          <p:cNvPr id="1026" name="Picture 2" descr="2. Η πετοσφαίριση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718" y="500857"/>
            <a:ext cx="181927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Η ΔΙΔΑΣΚΑΛΙΑ ΤΟΥ ΒΟΛΕΪ ΣΤΟ ΔΗΜΟΤΙΚΟ ΣΧΟΛΕΙ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6" name="Εικόνα 5" descr="https://a.scdn.gr/images/sku_main_images/000279/279530/20210726163940_petosfairisi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247" y="5309783"/>
            <a:ext cx="771525" cy="542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7558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ΠΑΣΑ ΑΠΟ ΚΑΤΩ (ΜΑΝΣΕΤΑ)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  ΔΙΔΑΚΤΙΚΗ </a:t>
            </a:r>
            <a:r>
              <a:rPr lang="el-GR" dirty="0"/>
              <a:t>ΣΕΙΡΑ:</a:t>
            </a:r>
          </a:p>
          <a:p>
            <a:pPr marL="0" indent="0">
              <a:buNone/>
            </a:pPr>
            <a:r>
              <a:rPr lang="el-GR" dirty="0"/>
              <a:t>  Τα στάδια </a:t>
            </a:r>
            <a:r>
              <a:rPr lang="el-GR" dirty="0" smtClean="0"/>
              <a:t>της διδασκαλίας </a:t>
            </a:r>
            <a:r>
              <a:rPr lang="el-GR" dirty="0"/>
              <a:t>είναι</a:t>
            </a:r>
            <a:r>
              <a:rPr lang="el-GR" dirty="0" smtClean="0"/>
              <a:t>:  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. Δέσιμο των χεριών και σχηματισμός της επιφάνειας </a:t>
            </a:r>
            <a:r>
              <a:rPr lang="el-GR" dirty="0"/>
              <a:t>των πήχεων.</a:t>
            </a:r>
          </a:p>
          <a:p>
            <a:pPr marL="0" indent="0">
              <a:buNone/>
            </a:pPr>
            <a:r>
              <a:rPr lang="el-GR" dirty="0" smtClean="0"/>
              <a:t>. Επαφή της μπάλας στο σωστό σημείο των πήχεων.</a:t>
            </a:r>
          </a:p>
          <a:p>
            <a:pPr marL="0" indent="0">
              <a:buNone/>
            </a:pPr>
            <a:r>
              <a:rPr lang="el-GR" dirty="0" smtClean="0"/>
              <a:t>. Κίνηση των χεριών από τους ώμους(τεντωμένοι αγκώνες).</a:t>
            </a:r>
          </a:p>
          <a:p>
            <a:pPr marL="0" indent="0">
              <a:buNone/>
            </a:pPr>
            <a:r>
              <a:rPr lang="el-GR" dirty="0" smtClean="0"/>
              <a:t>. Θέση ετοιμότητας του σώματος και κίνηση των ποδιών.</a:t>
            </a:r>
          </a:p>
          <a:p>
            <a:pPr marL="0" indent="0">
              <a:buNone/>
            </a:pPr>
            <a:r>
              <a:rPr lang="el-GR" dirty="0" smtClean="0"/>
              <a:t>. Σημείο επαφής της μπάλας σε σχέση με το σώμα του παίκτη.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</a:t>
            </a:r>
            <a:r>
              <a:rPr lang="el-GR" sz="1100" dirty="0"/>
              <a:t>(</a:t>
            </a:r>
            <a:r>
              <a:rPr lang="el-GR" sz="1100" dirty="0" err="1"/>
              <a:t>πετοσφαίριση</a:t>
            </a:r>
            <a:r>
              <a:rPr lang="el-GR" sz="1100" dirty="0"/>
              <a:t> ΕΛΕΝΗ ΖΕΤΟΥ ΘΑΝΑΣΗΣ ΚΑΣΑΜΠΑΛΗΣ)</a:t>
            </a:r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  <p:pic>
        <p:nvPicPr>
          <p:cNvPr id="4" name="Picture 2" descr="manset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5272" y="2855835"/>
            <a:ext cx="1378527" cy="1699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geopap19.files.wordpress.com/2013/07/cebcceb1cebdcf83ceb5cf84ceb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6482" y="4389462"/>
            <a:ext cx="1797318" cy="145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Εικόνα 5" descr="Φυσική Aγωγή E΄&amp; ΣT΄Δημοτικού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2741" y="1349298"/>
            <a:ext cx="5031058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 descr="https://a.scdn.gr/images/sku_main_images/000279/279530/20210726163940_petosfairisi.jpe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538" y="5447100"/>
            <a:ext cx="771525" cy="4582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9838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ΣΕΡΒΙΣ ΑΠΟ ΚΑΤΩ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  ΔΙΔΑΚΤΙΚΗ </a:t>
            </a:r>
            <a:r>
              <a:rPr lang="el-GR" dirty="0"/>
              <a:t>ΣΕΙΡΑ:</a:t>
            </a:r>
          </a:p>
          <a:p>
            <a:pPr marL="0" indent="0">
              <a:buNone/>
            </a:pPr>
            <a:r>
              <a:rPr lang="el-GR" dirty="0"/>
              <a:t>  Τα στάδια της διδασκαλίας είναι: </a:t>
            </a: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 </a:t>
            </a:r>
          </a:p>
          <a:p>
            <a:pPr marL="0" indent="0">
              <a:buNone/>
            </a:pPr>
            <a:r>
              <a:rPr lang="el-GR" dirty="0" smtClean="0"/>
              <a:t>. Θέση του σώματος και των ποδιών (μεταφορά βάρους από το πίσω           </a:t>
            </a:r>
            <a:r>
              <a:rPr lang="el-GR" dirty="0"/>
              <a:t> </a:t>
            </a:r>
            <a:r>
              <a:rPr lang="el-GR" dirty="0" smtClean="0"/>
              <a:t>  πόδι στο μπροστινό).</a:t>
            </a:r>
          </a:p>
          <a:p>
            <a:pPr marL="0" indent="0">
              <a:buNone/>
            </a:pPr>
            <a:r>
              <a:rPr lang="el-GR" dirty="0" smtClean="0"/>
              <a:t>. Ρίψη – </a:t>
            </a:r>
            <a:r>
              <a:rPr lang="el-GR" dirty="0" err="1" smtClean="0"/>
              <a:t>άφημα</a:t>
            </a:r>
            <a:r>
              <a:rPr lang="el-GR" dirty="0" smtClean="0"/>
              <a:t> της μπάλας, αιώρηση του χεριού που χτυπά.</a:t>
            </a:r>
          </a:p>
          <a:p>
            <a:pPr marL="0" indent="0">
              <a:buNone/>
            </a:pPr>
            <a:r>
              <a:rPr lang="el-GR" dirty="0" smtClean="0"/>
              <a:t>. Μικρό βήμα του μπροστινού ποδιού, χτύπημα της μπάλας.</a:t>
            </a:r>
          </a:p>
          <a:p>
            <a:pPr marL="0" indent="0">
              <a:buNone/>
            </a:pPr>
            <a:r>
              <a:rPr lang="el-GR" dirty="0" smtClean="0"/>
              <a:t>. Στόχος του </a:t>
            </a:r>
            <a:r>
              <a:rPr lang="el-GR" dirty="0" err="1" smtClean="0"/>
              <a:t>σερβίς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 smtClean="0"/>
              <a:t>. Επιστροφή του παίκτη στη θέση του μέσα στο γήπεδο για άμυνα.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 </a:t>
            </a:r>
            <a:r>
              <a:rPr lang="el-GR" sz="1000" dirty="0" smtClean="0"/>
              <a:t>(</a:t>
            </a:r>
            <a:r>
              <a:rPr lang="el-GR" sz="1000" dirty="0" err="1" smtClean="0"/>
              <a:t>πετοσφαίριση</a:t>
            </a:r>
            <a:r>
              <a:rPr lang="el-GR" sz="1000" dirty="0" smtClean="0"/>
              <a:t> ΕΛΕΝΗ ΖΕΤΟΥ ΘΑΝΑΣΗΣ ΚΑΣΑΜΠΑΛΗΣ)</a:t>
            </a:r>
            <a:endParaRPr lang="el-GR" sz="1000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Picture 2" descr="2. Η πετοσφαίριση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470" y="1213624"/>
            <a:ext cx="5709423" cy="1083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Εικόνα 4" descr="https://a.scdn.gr/images/sku_main_images/000279/279530/20210726163940_petosfairisi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922" y="5296829"/>
            <a:ext cx="771525" cy="6143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5923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ΣΕΡΒΙΣ ΑΠΟ ΠΑΝΩ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  ΔΙΔΑΚΤΙΚΗ </a:t>
            </a:r>
            <a:r>
              <a:rPr lang="el-GR" dirty="0"/>
              <a:t>ΣΕΙΡΑ:</a:t>
            </a:r>
          </a:p>
          <a:p>
            <a:pPr marL="0" indent="0">
              <a:buNone/>
            </a:pPr>
            <a:r>
              <a:rPr lang="el-GR" dirty="0"/>
              <a:t>  Τα στάδια της διδασκαλίας είναι: </a:t>
            </a:r>
            <a:endParaRPr lang="en-US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. </a:t>
            </a:r>
            <a:r>
              <a:rPr lang="el-GR" dirty="0"/>
              <a:t>Θέση του σώματος και των </a:t>
            </a:r>
            <a:r>
              <a:rPr lang="el-GR" dirty="0" smtClean="0"/>
              <a:t>ποδιών.</a:t>
            </a:r>
          </a:p>
          <a:p>
            <a:pPr marL="0" indent="0">
              <a:buNone/>
            </a:pPr>
            <a:r>
              <a:rPr lang="el-GR" dirty="0" smtClean="0"/>
              <a:t>. Ρίψη της μπάλας, </a:t>
            </a:r>
            <a:r>
              <a:rPr lang="el-GR" dirty="0" err="1" smtClean="0"/>
              <a:t>όπλισμα</a:t>
            </a:r>
            <a:r>
              <a:rPr lang="el-GR" dirty="0" smtClean="0"/>
              <a:t> του χεριού που χτυπά.</a:t>
            </a:r>
          </a:p>
          <a:p>
            <a:pPr marL="0" indent="0">
              <a:buNone/>
            </a:pPr>
            <a:r>
              <a:rPr lang="el-GR" dirty="0" smtClean="0"/>
              <a:t>. Χτύπημα της μπάλας.</a:t>
            </a:r>
          </a:p>
          <a:p>
            <a:pPr marL="0" indent="0">
              <a:buNone/>
            </a:pPr>
            <a:r>
              <a:rPr lang="el-GR" dirty="0" smtClean="0"/>
              <a:t>. Επιστροφή του παίκτη στη θέση του μέσα στο γήπεδο για άμυνα.</a:t>
            </a:r>
          </a:p>
          <a:p>
            <a:pPr marL="0" indent="0">
              <a:buNone/>
            </a:pPr>
            <a:r>
              <a:rPr lang="el-GR" dirty="0" smtClean="0"/>
              <a:t>. Στόχος του </a:t>
            </a:r>
            <a:r>
              <a:rPr lang="el-GR" dirty="0" err="1" smtClean="0"/>
              <a:t>σερβίς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             </a:t>
            </a:r>
            <a:r>
              <a:rPr lang="el-GR" sz="1000" dirty="0"/>
              <a:t>(</a:t>
            </a:r>
            <a:r>
              <a:rPr lang="el-GR" sz="1000" dirty="0" err="1"/>
              <a:t>πετοσφαίριση</a:t>
            </a:r>
            <a:r>
              <a:rPr lang="el-GR" sz="1000" dirty="0"/>
              <a:t> ΕΛΕΝΗ ΖΕΤΟΥ ΘΑΝΑΣΗΣ ΚΑΣΑΜΠΑΛΗΣ</a:t>
            </a:r>
            <a:r>
              <a:rPr lang="el-GR" sz="1000" dirty="0" smtClean="0"/>
              <a:t>)</a:t>
            </a:r>
            <a:endParaRPr lang="el-GR" sz="1000" dirty="0"/>
          </a:p>
        </p:txBody>
      </p:sp>
      <p:pic>
        <p:nvPicPr>
          <p:cNvPr id="4" name="Picture 2" descr="ΠΕΤΟΣΦΑΙΡΙΣΗ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978" y="1154365"/>
            <a:ext cx="6196633" cy="979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Εικόνα 4" descr="https://a.scdn.gr/images/sku_main_images/000279/279530/20210726163940_petosfairisi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885" y="5228306"/>
            <a:ext cx="771525" cy="542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5779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ΕΠΙΘΕΤΙΚΟ ΧΤΥΠΗΜΑ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 smtClean="0"/>
              <a:t>  ΔΙΔΑΚΤΙΚΗ </a:t>
            </a:r>
            <a:r>
              <a:rPr lang="el-GR" dirty="0"/>
              <a:t>ΣΕΙΡΑ:</a:t>
            </a:r>
          </a:p>
          <a:p>
            <a:pPr marL="0" indent="0">
              <a:buNone/>
            </a:pPr>
            <a:r>
              <a:rPr lang="el-GR" dirty="0"/>
              <a:t>  Τα στάδια της διδασκαλίας είναι: 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. Επαφή με τη μπάλα, χτύπημα.     </a:t>
            </a:r>
          </a:p>
          <a:p>
            <a:pPr marL="0" indent="0">
              <a:buNone/>
            </a:pPr>
            <a:r>
              <a:rPr lang="el-GR" dirty="0" smtClean="0"/>
              <a:t>. Πάτημα – άλμα, επαφή με τη μπάλα – προσγείωση.</a:t>
            </a:r>
          </a:p>
          <a:p>
            <a:pPr marL="0" indent="0">
              <a:buNone/>
            </a:pPr>
            <a:r>
              <a:rPr lang="el-GR" dirty="0" smtClean="0"/>
              <a:t>. Φορά.</a:t>
            </a:r>
          </a:p>
          <a:p>
            <a:pPr marL="0" indent="0">
              <a:buNone/>
            </a:pPr>
            <a:r>
              <a:rPr lang="el-GR" dirty="0" smtClean="0"/>
              <a:t>. Σύνδεση – εκτέλεση ολοκληρωμένης της κίνησης.(</a:t>
            </a:r>
            <a:r>
              <a:rPr lang="en-US" dirty="0" smtClean="0"/>
              <a:t>timing).</a:t>
            </a:r>
          </a:p>
          <a:p>
            <a:pPr marL="0" indent="0">
              <a:buNone/>
            </a:pPr>
            <a:r>
              <a:rPr lang="en-US" dirty="0" smtClean="0"/>
              <a:t>. </a:t>
            </a:r>
            <a:r>
              <a:rPr lang="el-GR" dirty="0" smtClean="0"/>
              <a:t>Σύνδεση επιθετικού χτυπήματος με ενέργειες πριν και μετά το χτύπημα (υποδοχή – επίθεση, επίθεση – μπλοκ). </a:t>
            </a:r>
          </a:p>
          <a:p>
            <a:pPr marL="0" indent="0">
              <a:buNone/>
            </a:pPr>
            <a:endParaRPr lang="el-GR" sz="1000" dirty="0" smtClean="0"/>
          </a:p>
          <a:p>
            <a:pPr marL="0" indent="0">
              <a:buNone/>
            </a:pPr>
            <a:endParaRPr lang="el-GR" sz="1000" dirty="0"/>
          </a:p>
          <a:p>
            <a:pPr marL="0" indent="0">
              <a:buNone/>
            </a:pPr>
            <a:r>
              <a:rPr lang="el-GR" sz="1000" dirty="0" smtClean="0"/>
              <a:t>                                            (</a:t>
            </a:r>
            <a:r>
              <a:rPr lang="el-GR" sz="1000" dirty="0" err="1"/>
              <a:t>πετοσφαίριση</a:t>
            </a:r>
            <a:r>
              <a:rPr lang="el-GR" sz="1000" dirty="0"/>
              <a:t> ΕΛΕΝΗ ΖΕΤΟΥ ΘΑΝΑΣΗΣ ΚΑΣΑΜΠΑΛΗΣ)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Εικόνα 3" descr="Επιθετικό κτύπημα - Καρφί στο Βόλεϊ - - Quizizz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6912" y="1905000"/>
            <a:ext cx="3937039" cy="141132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 descr="Νερό Βόλεϊ Κορίτσι Μπλε - Δωρεάν εικόνα στο Pixaba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624" y="1320260"/>
            <a:ext cx="1517015" cy="7408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 descr="https://a.scdn.gr/images/sku_main_images/000279/279530/20210726163940_petosfairisi.jpe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734" y="5198211"/>
            <a:ext cx="771525" cy="542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5959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ΜΠΛΟΚ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  ΔΙΔΑΚΤΙΚΗ </a:t>
            </a:r>
            <a:r>
              <a:rPr lang="el-GR" dirty="0"/>
              <a:t>ΣΕΙΡΑ:</a:t>
            </a:r>
          </a:p>
          <a:p>
            <a:pPr marL="0" indent="0">
              <a:buNone/>
            </a:pPr>
            <a:r>
              <a:rPr lang="el-GR" dirty="0"/>
              <a:t>  Τα στάδια της διδασκαλίας είναι: </a:t>
            </a: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. Θέση ετοιμότητας.</a:t>
            </a:r>
          </a:p>
          <a:p>
            <a:pPr marL="0" indent="0">
              <a:buNone/>
            </a:pPr>
            <a:r>
              <a:rPr lang="el-GR" dirty="0" smtClean="0"/>
              <a:t>. Μετακίνηση</a:t>
            </a:r>
          </a:p>
          <a:p>
            <a:pPr marL="0" indent="0">
              <a:buNone/>
            </a:pPr>
            <a:r>
              <a:rPr lang="el-GR" dirty="0" smtClean="0"/>
              <a:t>. Άλμα.</a:t>
            </a:r>
          </a:p>
          <a:p>
            <a:pPr marL="0" indent="0">
              <a:buNone/>
            </a:pPr>
            <a:r>
              <a:rPr lang="el-GR" dirty="0" smtClean="0"/>
              <a:t>. Επαφή με τη μπάλα.</a:t>
            </a:r>
          </a:p>
          <a:p>
            <a:pPr marL="0" indent="0">
              <a:buNone/>
            </a:pPr>
            <a:r>
              <a:rPr lang="el-GR" dirty="0" smtClean="0"/>
              <a:t>. Προσγείωση.</a:t>
            </a:r>
          </a:p>
          <a:p>
            <a:r>
              <a:rPr lang="el-GR" dirty="0"/>
              <a:t>        </a:t>
            </a:r>
            <a:r>
              <a:rPr lang="el-GR" dirty="0" smtClean="0"/>
              <a:t>   </a:t>
            </a:r>
            <a:r>
              <a:rPr lang="el-GR" sz="1000" dirty="0"/>
              <a:t>(</a:t>
            </a:r>
            <a:r>
              <a:rPr lang="el-GR" sz="1000" dirty="0" err="1"/>
              <a:t>πετοσφαίριση</a:t>
            </a:r>
            <a:r>
              <a:rPr lang="el-GR" sz="1000" dirty="0"/>
              <a:t> ΕΛΕΝΗ ΖΕΤΟΥ ΘΑΝΑΣΗΣ ΚΑΣΑΜΠΑΛΗΣ)</a:t>
            </a:r>
          </a:p>
          <a:p>
            <a:r>
              <a:rPr lang="el-GR" dirty="0" smtClean="0"/>
              <a:t> </a:t>
            </a:r>
            <a:endParaRPr lang="el-GR" dirty="0"/>
          </a:p>
          <a:p>
            <a:endParaRPr lang="el-GR" dirty="0"/>
          </a:p>
        </p:txBody>
      </p:sp>
      <p:pic>
        <p:nvPicPr>
          <p:cNvPr id="4" name="Εικόνα 3" descr="ΤΟ ΚΑΡΦΙ ΚΑΙ ΟΙ ΧΡΟΝΟΙ ΤΟΥ - volley...one lov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7273" y="792813"/>
            <a:ext cx="3748553" cy="487308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 descr="https://a.scdn.gr/images/sku_main_images/000279/279530/20210726163940_petosfairisi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143" y="5122971"/>
            <a:ext cx="771525" cy="542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7278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ΟΜΑΔΙΚΟ ΜΠΛΟΚ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   ΔΙΔΑΚΤΙΚΗ </a:t>
            </a:r>
            <a:r>
              <a:rPr lang="el-GR" dirty="0"/>
              <a:t>ΣΕΙΡΑ:</a:t>
            </a:r>
          </a:p>
          <a:p>
            <a:pPr marL="0" indent="0">
              <a:buNone/>
            </a:pPr>
            <a:r>
              <a:rPr lang="el-GR" dirty="0"/>
              <a:t>  Τα στάδια της διδασκαλίας είναι: </a:t>
            </a:r>
            <a:endParaRPr lang="en-US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. </a:t>
            </a:r>
            <a:r>
              <a:rPr lang="el-GR" dirty="0"/>
              <a:t>Θέση </a:t>
            </a:r>
            <a:r>
              <a:rPr lang="el-GR" dirty="0" smtClean="0"/>
              <a:t>ετοιμότητας, αρχικές θέσεις παικτών.</a:t>
            </a:r>
          </a:p>
          <a:p>
            <a:pPr marL="0" indent="0">
              <a:buNone/>
            </a:pPr>
            <a:r>
              <a:rPr lang="el-GR" dirty="0" smtClean="0"/>
              <a:t>. Μετακίνηση, τοποθέτηση δίπλα στο συμπαίκτη.</a:t>
            </a:r>
          </a:p>
          <a:p>
            <a:pPr marL="0" indent="0">
              <a:buNone/>
            </a:pPr>
            <a:r>
              <a:rPr lang="el-GR" dirty="0" smtClean="0"/>
              <a:t>. Άλμα συντονισμένο σε χώρο και χρόνο με το συμπαίκτη.</a:t>
            </a:r>
          </a:p>
          <a:p>
            <a:pPr marL="0" indent="0">
              <a:buNone/>
            </a:pPr>
            <a:r>
              <a:rPr lang="el-GR" dirty="0" smtClean="0"/>
              <a:t>. Επαφή με τη μπάλα.</a:t>
            </a:r>
          </a:p>
          <a:p>
            <a:pPr marL="0" indent="0">
              <a:buNone/>
            </a:pPr>
            <a:r>
              <a:rPr lang="el-GR" dirty="0" smtClean="0"/>
              <a:t>.  Προσγείωση.</a:t>
            </a:r>
          </a:p>
          <a:p>
            <a:pPr marL="0" indent="0">
              <a:buNone/>
            </a:pPr>
            <a:r>
              <a:rPr lang="el-GR" sz="1000" dirty="0" smtClean="0"/>
              <a:t>                               (</a:t>
            </a:r>
            <a:r>
              <a:rPr lang="el-GR" sz="1000" dirty="0" err="1"/>
              <a:t>πετοσφαίριση</a:t>
            </a:r>
            <a:r>
              <a:rPr lang="el-GR" sz="1000" dirty="0"/>
              <a:t> ΕΛΕΝΗ ΖΕΤΟΥ ΘΑΝΑΣΗΣ ΚΑΣΑΜΠΑΛΗΣ</a:t>
            </a:r>
            <a:r>
              <a:rPr lang="el-GR" sz="1000" dirty="0" smtClean="0"/>
              <a:t>)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Εικόνα 3" descr="Volley – Πετοσφαίριση | Η φωνή του εβδόμου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0870" y="1242218"/>
            <a:ext cx="4406590" cy="2091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 descr="Αθλητική Ψυχολογία: Περιττό ή αναγκαίο&quot;; | Volley Lan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165" y="4493940"/>
            <a:ext cx="3727295" cy="141728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 descr="https://a.scdn.gr/images/sku_main_images/000279/279530/20210726163940_petosfairisi.jpe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735" y="5287421"/>
            <a:ext cx="771525" cy="542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471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ΧΑΜΗΛΗ ΑΜΥΝΑ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  ΔΙΔΑΚΤΙΚΗ </a:t>
            </a:r>
            <a:r>
              <a:rPr lang="el-GR" dirty="0"/>
              <a:t>ΣΕΙΡΑ:</a:t>
            </a:r>
          </a:p>
          <a:p>
            <a:pPr marL="0" indent="0">
              <a:buNone/>
            </a:pPr>
            <a:r>
              <a:rPr lang="el-GR" dirty="0"/>
              <a:t>  Τα στάδια της διδασκαλίας είναι</a:t>
            </a:r>
            <a:r>
              <a:rPr lang="el-GR" dirty="0" smtClean="0"/>
              <a:t>:</a:t>
            </a:r>
          </a:p>
          <a:p>
            <a:pPr marL="0" indent="0">
              <a:buNone/>
            </a:pPr>
            <a:r>
              <a:rPr lang="el-GR" dirty="0" smtClean="0"/>
              <a:t> </a:t>
            </a:r>
          </a:p>
          <a:p>
            <a:pPr marL="0" indent="0">
              <a:buNone/>
            </a:pPr>
            <a:r>
              <a:rPr lang="el-GR" dirty="0" smtClean="0"/>
              <a:t>. </a:t>
            </a:r>
            <a:r>
              <a:rPr lang="el-GR" dirty="0"/>
              <a:t>Θέση ετοιμότητας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 smtClean="0"/>
              <a:t>. Μετακίνηση προς τη μπάλα.</a:t>
            </a:r>
          </a:p>
          <a:p>
            <a:pPr marL="0" indent="0">
              <a:buNone/>
            </a:pPr>
            <a:r>
              <a:rPr lang="el-GR" dirty="0" smtClean="0"/>
              <a:t>. Επαφή με τη μπάλα(χρησιμοποίηση της κατάλληλης τεχνικής για απόκρουση).</a:t>
            </a:r>
          </a:p>
          <a:p>
            <a:pPr marL="0" indent="0">
              <a:buNone/>
            </a:pPr>
            <a:r>
              <a:rPr lang="el-GR" dirty="0" smtClean="0"/>
              <a:t>. Πιθανή πτώση(τεχνικές των πτώσεων).</a:t>
            </a:r>
          </a:p>
          <a:p>
            <a:pPr marL="0" indent="0">
              <a:buNone/>
            </a:pPr>
            <a:r>
              <a:rPr lang="el-GR" dirty="0" smtClean="0"/>
              <a:t>. Επιστροφή – επαναφορά του παίκτη στη θέση του, για την επόμενη κίνηση.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sz="1000" dirty="0" smtClean="0"/>
              <a:t>                       (</a:t>
            </a:r>
            <a:r>
              <a:rPr lang="el-GR" sz="1000" dirty="0" err="1" smtClean="0"/>
              <a:t>πετοσφαίριση</a:t>
            </a:r>
            <a:r>
              <a:rPr lang="el-GR" sz="1000" dirty="0" smtClean="0"/>
              <a:t> </a:t>
            </a:r>
            <a:r>
              <a:rPr lang="el-GR" sz="1000" dirty="0"/>
              <a:t>ΕΛΕΝΗ ΖΕΤΟΥ ΘΑΝΑΣΗΣ ΚΑΣΑΜΠΑΛΗΣ</a:t>
            </a:r>
          </a:p>
        </p:txBody>
      </p:sp>
      <p:pic>
        <p:nvPicPr>
          <p:cNvPr id="4" name="Εικόνα 3" descr="Volleyball player stretching her body to catch the ball - MatchMone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526" y="509550"/>
            <a:ext cx="4520541" cy="8915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 descr="Βόλλεϋ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010" y="2239963"/>
            <a:ext cx="5014602" cy="125036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 descr="https://a.scdn.gr/images/sku_main_images/000279/279530/20210726163940_petosfairisi.jpe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876" y="5120152"/>
            <a:ext cx="771525" cy="542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050202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323</TotalTime>
  <Words>538</Words>
  <Application>Microsoft Office PowerPoint</Application>
  <PresentationFormat>Προσαρμογή</PresentationFormat>
  <Paragraphs>88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Wisp</vt:lpstr>
      <vt:lpstr>                               Ν132 ΠΕΤΟΣΦΑΙΡΙΣΗ                                 Διδακτική Σειρά</vt:lpstr>
      <vt:lpstr>ΠΑΣΑ ΜΕ ΤΑ ΔΑΚΤΥΛΑ</vt:lpstr>
      <vt:lpstr>Η ΠΑΣΑ ΑΠΟ ΚΑΤΩ (ΜΑΝΣΕΤΑ)</vt:lpstr>
      <vt:lpstr>ΣΕΡΒΙΣ ΑΠΟ ΚΑΤΩ</vt:lpstr>
      <vt:lpstr>ΣΕΡΒΙΣ ΑΠΟ ΠΑΝΩ </vt:lpstr>
      <vt:lpstr>ΤΟ ΕΠΙΘΕΤΙΚΟ ΧΤΥΠΗΜΑ</vt:lpstr>
      <vt:lpstr>ΜΠΛΟΚ</vt:lpstr>
      <vt:lpstr>ΟΜΑΔΙΚΟ ΜΠΛΟΚ</vt:lpstr>
      <vt:lpstr>ΧΑΜΗΛΗ ΑΜΥΝΑ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Ν132 ΠΕΤΟΣΦΑΙΡΙΣΗ</dc:title>
  <dc:creator>User</dc:creator>
  <cp:lastModifiedBy>smaro mina</cp:lastModifiedBy>
  <cp:revision>41</cp:revision>
  <dcterms:created xsi:type="dcterms:W3CDTF">2022-12-28T15:40:42Z</dcterms:created>
  <dcterms:modified xsi:type="dcterms:W3CDTF">2023-01-09T12:01:05Z</dcterms:modified>
</cp:coreProperties>
</file>