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8" r:id="rId3"/>
    <p:sldId id="257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0" d="100"/>
          <a:sy n="120" d="100"/>
        </p:scale>
        <p:origin x="-1312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printerSettings" Target="printerSettings/printerSettings1.bin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3336A-96EC-2B4B-B627-0C7B3B94278D}" type="datetimeFigureOut">
              <a:rPr lang="en-US" smtClean="0"/>
              <a:t>11/11/16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E8E03-D111-364D-8B16-3E8A3A3D5F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63490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3336A-96EC-2B4B-B627-0C7B3B94278D}" type="datetimeFigureOut">
              <a:rPr lang="en-US" smtClean="0"/>
              <a:t>11/11/16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E8E03-D111-364D-8B16-3E8A3A3D5F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70711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3336A-96EC-2B4B-B627-0C7B3B94278D}" type="datetimeFigureOut">
              <a:rPr lang="en-US" smtClean="0"/>
              <a:t>11/11/16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E8E03-D111-364D-8B16-3E8A3A3D5F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77534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3336A-96EC-2B4B-B627-0C7B3B94278D}" type="datetimeFigureOut">
              <a:rPr lang="en-US" smtClean="0"/>
              <a:t>11/11/16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E8E03-D111-364D-8B16-3E8A3A3D5F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35903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3336A-96EC-2B4B-B627-0C7B3B94278D}" type="datetimeFigureOut">
              <a:rPr lang="en-US" smtClean="0"/>
              <a:t>11/11/16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E8E03-D111-364D-8B16-3E8A3A3D5F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90757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3336A-96EC-2B4B-B627-0C7B3B94278D}" type="datetimeFigureOut">
              <a:rPr lang="en-US" smtClean="0"/>
              <a:t>11/11/16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E8E03-D111-364D-8B16-3E8A3A3D5F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29169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3336A-96EC-2B4B-B627-0C7B3B94278D}" type="datetimeFigureOut">
              <a:rPr lang="en-US" smtClean="0"/>
              <a:t>11/11/16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E8E03-D111-364D-8B16-3E8A3A3D5F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22153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3336A-96EC-2B4B-B627-0C7B3B94278D}" type="datetimeFigureOut">
              <a:rPr lang="en-US" smtClean="0"/>
              <a:t>11/11/16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E8E03-D111-364D-8B16-3E8A3A3D5F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36802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3336A-96EC-2B4B-B627-0C7B3B94278D}" type="datetimeFigureOut">
              <a:rPr lang="en-US" smtClean="0"/>
              <a:t>11/11/16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E8E03-D111-364D-8B16-3E8A3A3D5F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95475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3336A-96EC-2B4B-B627-0C7B3B94278D}" type="datetimeFigureOut">
              <a:rPr lang="en-US" smtClean="0"/>
              <a:t>11/11/16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E8E03-D111-364D-8B16-3E8A3A3D5F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31056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3336A-96EC-2B4B-B627-0C7B3B94278D}" type="datetimeFigureOut">
              <a:rPr lang="en-US" smtClean="0"/>
              <a:t>11/11/16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E8E03-D111-364D-8B16-3E8A3A3D5F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20489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23336A-96EC-2B4B-B627-0C7B3B94278D}" type="datetimeFigureOut">
              <a:rPr lang="en-US" smtClean="0"/>
              <a:t>11/11/16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0E8E03-D111-364D-8B16-3E8A3A3D5F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95423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 </a:t>
            </a:r>
            <a:r>
              <a:rPr lang="el-GR" dirty="0" smtClean="0"/>
              <a:t> 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l-GR" dirty="0" smtClean="0"/>
              <a:t>Ο1: </a:t>
            </a:r>
            <a:r>
              <a:rPr lang="el-GR" b="1" dirty="0" smtClean="0">
                <a:solidFill>
                  <a:srgbClr val="FF0000"/>
                </a:solidFill>
              </a:rPr>
              <a:t>Βασικές </a:t>
            </a:r>
            <a:r>
              <a:rPr lang="el-GR" b="1" dirty="0">
                <a:solidFill>
                  <a:srgbClr val="FF0000"/>
                </a:solidFill>
              </a:rPr>
              <a:t>Αρχές </a:t>
            </a:r>
            <a:r>
              <a:rPr lang="el-GR" b="1" dirty="0" smtClean="0">
                <a:solidFill>
                  <a:srgbClr val="FF0000"/>
                </a:solidFill>
              </a:rPr>
              <a:t>Διοίκησης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dirty="0" smtClean="0"/>
              <a:t>&amp; </a:t>
            </a:r>
            <a:r>
              <a:rPr lang="el-GR" dirty="0" smtClean="0"/>
              <a:t>Τεχνικ</a:t>
            </a:r>
            <a:r>
              <a:rPr lang="el-GR" dirty="0" smtClean="0"/>
              <a:t>ή Νομοθεσία</a:t>
            </a:r>
            <a:r>
              <a:rPr lang="el-GR" dirty="0"/>
              <a:t/>
            </a:r>
            <a:br>
              <a:rPr lang="el-GR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16872"/>
            <a:ext cx="6400800" cy="1752600"/>
          </a:xfrm>
        </p:spPr>
        <p:txBody>
          <a:bodyPr>
            <a:normAutofit/>
          </a:bodyPr>
          <a:lstStyle/>
          <a:p>
            <a:r>
              <a:rPr lang="el-GR" sz="2500" dirty="0" smtClean="0"/>
              <a:t>Αλ</a:t>
            </a:r>
            <a:r>
              <a:rPr lang="el-GR" sz="2500" dirty="0" smtClean="0"/>
              <a:t>έξανδρος </a:t>
            </a:r>
            <a:r>
              <a:rPr lang="el-GR" sz="2500" dirty="0" err="1" smtClean="0"/>
              <a:t>Τσίγκας</a:t>
            </a:r>
            <a:endParaRPr lang="el-GR" sz="2500" dirty="0" smtClean="0"/>
          </a:p>
          <a:p>
            <a:r>
              <a:rPr lang="el-GR" sz="2500" dirty="0" smtClean="0"/>
              <a:t>Αναπληρωτής Καθηγητής ΔΠΘ</a:t>
            </a:r>
          </a:p>
          <a:p>
            <a:r>
              <a:rPr lang="en-US" sz="2500" dirty="0" err="1" smtClean="0"/>
              <a:t>atsigkas@pme.duth.gr</a:t>
            </a:r>
            <a:endParaRPr lang="el-GR" sz="2500" dirty="0" smtClean="0"/>
          </a:p>
          <a:p>
            <a:endParaRPr lang="en-US" sz="2500" dirty="0"/>
          </a:p>
        </p:txBody>
      </p:sp>
    </p:spTree>
    <p:extLst>
      <p:ext uri="{BB962C8B-B14F-4D97-AF65-F5344CB8AC3E}">
        <p14:creationId xmlns:p14="http://schemas.microsoft.com/office/powerpoint/2010/main" val="9047726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Σκοπ</a:t>
            </a:r>
            <a:r>
              <a:rPr lang="el-GR" dirty="0" smtClean="0"/>
              <a:t>ός του μαθήματος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9443" y="1758945"/>
            <a:ext cx="8229600" cy="4525963"/>
          </a:xfrm>
        </p:spPr>
        <p:txBody>
          <a:bodyPr/>
          <a:lstStyle/>
          <a:p>
            <a:r>
              <a:rPr lang="el-GR" dirty="0"/>
              <a:t>Ε</a:t>
            </a:r>
            <a:r>
              <a:rPr lang="el-GR" dirty="0" smtClean="0"/>
              <a:t>ίναι </a:t>
            </a:r>
            <a:r>
              <a:rPr lang="el-GR" dirty="0"/>
              <a:t>να βοηθήσει </a:t>
            </a:r>
            <a:r>
              <a:rPr lang="el-GR" dirty="0" smtClean="0"/>
              <a:t>τον/</a:t>
            </a:r>
            <a:r>
              <a:rPr lang="el-GR" dirty="0" err="1" smtClean="0"/>
              <a:t>ην</a:t>
            </a:r>
            <a:r>
              <a:rPr lang="el-GR" dirty="0" smtClean="0"/>
              <a:t> φοιτητ</a:t>
            </a:r>
            <a:r>
              <a:rPr lang="el-GR" dirty="0" smtClean="0"/>
              <a:t>ή/</a:t>
            </a:r>
            <a:r>
              <a:rPr lang="el-GR" dirty="0" err="1" smtClean="0"/>
              <a:t>τρια</a:t>
            </a:r>
            <a:r>
              <a:rPr lang="el-GR" dirty="0" smtClean="0"/>
              <a:t> </a:t>
            </a:r>
            <a:r>
              <a:rPr lang="el-GR" dirty="0"/>
              <a:t>να</a:t>
            </a:r>
            <a:br>
              <a:rPr lang="el-GR" dirty="0"/>
            </a:br>
            <a:r>
              <a:rPr lang="el-GR" dirty="0"/>
              <a:t>κατανοήσει ορισμένες βασικές αρχές που διέπουν την τόσο σύνθετη</a:t>
            </a:r>
            <a:br>
              <a:rPr lang="el-GR" dirty="0"/>
            </a:br>
            <a:r>
              <a:rPr lang="el-GR" dirty="0"/>
              <a:t>διαδικασία της οργάνωσης και διοίκησης, αναλύοντας και συνθέτοντας</a:t>
            </a:r>
            <a:br>
              <a:rPr lang="el-GR" dirty="0"/>
            </a:br>
            <a:r>
              <a:rPr lang="el-GR" dirty="0"/>
              <a:t>πολλά επιμέρους </a:t>
            </a:r>
            <a:r>
              <a:rPr lang="el-GR" dirty="0" smtClean="0"/>
              <a:t>θέματα</a:t>
            </a:r>
            <a:endParaRPr lang="el-GR" dirty="0" smtClean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8738700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Περιεχ</a:t>
            </a:r>
            <a:r>
              <a:rPr lang="el-GR" dirty="0" smtClean="0"/>
              <a:t>όμενο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57868"/>
            <a:ext cx="8229600" cy="4525963"/>
          </a:xfrm>
        </p:spPr>
        <p:txBody>
          <a:bodyPr>
            <a:normAutofit fontScale="77500" lnSpcReduction="20000"/>
          </a:bodyPr>
          <a:lstStyle/>
          <a:p>
            <a:pPr marL="514350" lvl="0" indent="-514350">
              <a:buFont typeface="+mj-lt"/>
              <a:buAutoNum type="arabicPeriod"/>
            </a:pPr>
            <a:r>
              <a:rPr lang="el-GR" dirty="0"/>
              <a:t>Εισαγωγή στην Επιστήμη της </a:t>
            </a:r>
            <a:r>
              <a:rPr lang="el-GR" dirty="0" smtClean="0"/>
              <a:t>Διοίκησης</a:t>
            </a:r>
            <a:endParaRPr lang="en-US" dirty="0"/>
          </a:p>
          <a:p>
            <a:pPr marL="514350" lvl="0" indent="-514350">
              <a:buFont typeface="+mj-lt"/>
              <a:buAutoNum type="arabicPeriod"/>
            </a:pPr>
            <a:r>
              <a:rPr lang="el-GR" dirty="0"/>
              <a:t>Αναδρομή στις Βασικές </a:t>
            </a:r>
            <a:r>
              <a:rPr lang="el-GR" dirty="0" err="1"/>
              <a:t>Οργανωσιακές</a:t>
            </a:r>
            <a:r>
              <a:rPr lang="el-GR" dirty="0"/>
              <a:t> </a:t>
            </a:r>
            <a:r>
              <a:rPr lang="el-GR" dirty="0" smtClean="0"/>
              <a:t>Θεωρίες</a:t>
            </a:r>
            <a:endParaRPr lang="en-US" dirty="0"/>
          </a:p>
          <a:p>
            <a:pPr marL="514350" lvl="0" indent="-514350">
              <a:buFont typeface="+mj-lt"/>
              <a:buAutoNum type="arabicPeriod"/>
            </a:pPr>
            <a:r>
              <a:rPr lang="el-GR" dirty="0"/>
              <a:t>Το Εξωτερικό Περιβάλλον των </a:t>
            </a:r>
            <a:r>
              <a:rPr lang="el-GR" dirty="0" smtClean="0"/>
              <a:t>Επιχειρήσεων </a:t>
            </a:r>
            <a:endParaRPr lang="en-US" dirty="0"/>
          </a:p>
          <a:p>
            <a:pPr marL="514350" lvl="0" indent="-514350">
              <a:buFont typeface="+mj-lt"/>
              <a:buAutoNum type="arabicPeriod"/>
            </a:pPr>
            <a:r>
              <a:rPr lang="el-GR" dirty="0"/>
              <a:t>Δομή των Επιχειρήσεων και </a:t>
            </a:r>
            <a:r>
              <a:rPr lang="el-GR" dirty="0" smtClean="0"/>
              <a:t>Κουλτούρα </a:t>
            </a:r>
            <a:endParaRPr lang="en-US" dirty="0"/>
          </a:p>
          <a:p>
            <a:pPr marL="514350" lvl="0" indent="-514350">
              <a:buFont typeface="+mj-lt"/>
              <a:buAutoNum type="arabicPeriod"/>
            </a:pPr>
            <a:r>
              <a:rPr lang="el-GR" dirty="0" err="1"/>
              <a:t>Οργανωσιακή</a:t>
            </a:r>
            <a:r>
              <a:rPr lang="el-GR" dirty="0"/>
              <a:t> </a:t>
            </a:r>
            <a:r>
              <a:rPr lang="el-GR" dirty="0" smtClean="0"/>
              <a:t>Συμπεριφορά </a:t>
            </a:r>
            <a:endParaRPr lang="en-US" dirty="0"/>
          </a:p>
          <a:p>
            <a:pPr marL="514350" lvl="0" indent="-514350">
              <a:buFont typeface="+mj-lt"/>
              <a:buAutoNum type="arabicPeriod"/>
            </a:pPr>
            <a:r>
              <a:rPr lang="el-GR" dirty="0" smtClean="0"/>
              <a:t>Ηγεσία</a:t>
            </a:r>
            <a:r>
              <a:rPr lang="en-US" dirty="0" smtClean="0"/>
              <a:t> </a:t>
            </a:r>
            <a:r>
              <a:rPr lang="mr-IN" dirty="0" smtClean="0"/>
              <a:t>–</a:t>
            </a:r>
            <a:r>
              <a:rPr lang="en-US" dirty="0" smtClean="0"/>
              <a:t> </a:t>
            </a:r>
            <a:r>
              <a:rPr lang="el-GR" dirty="0" smtClean="0"/>
              <a:t>Υποκίνηση</a:t>
            </a:r>
            <a:r>
              <a:rPr lang="en-US" dirty="0" smtClean="0"/>
              <a:t> - </a:t>
            </a:r>
            <a:r>
              <a:rPr lang="el-GR" dirty="0" smtClean="0"/>
              <a:t>Επικοινωνία </a:t>
            </a:r>
            <a:endParaRPr lang="en-US" dirty="0"/>
          </a:p>
          <a:p>
            <a:pPr marL="514350" lvl="0" indent="-514350">
              <a:buFont typeface="+mj-lt"/>
              <a:buAutoNum type="arabicPeriod"/>
            </a:pPr>
            <a:r>
              <a:rPr lang="el-GR" dirty="0"/>
              <a:t>Λειτουργίες του </a:t>
            </a:r>
            <a:r>
              <a:rPr lang="el-GR" dirty="0" smtClean="0"/>
              <a:t>Μάνατζμεντ </a:t>
            </a:r>
            <a:endParaRPr lang="en-US" dirty="0"/>
          </a:p>
          <a:p>
            <a:pPr marL="514350" lvl="0" indent="-514350">
              <a:buFont typeface="+mj-lt"/>
              <a:buAutoNum type="arabicPeriod"/>
            </a:pPr>
            <a:r>
              <a:rPr lang="el-GR" dirty="0"/>
              <a:t>Επιχειρηματικότητα και </a:t>
            </a:r>
            <a:r>
              <a:rPr lang="el-GR" dirty="0" smtClean="0"/>
              <a:t>Καινοτομία </a:t>
            </a:r>
            <a:endParaRPr lang="en-US" dirty="0"/>
          </a:p>
          <a:p>
            <a:pPr marL="514350" lvl="0" indent="-514350">
              <a:buFont typeface="+mj-lt"/>
              <a:buAutoNum type="arabicPeriod"/>
            </a:pPr>
            <a:r>
              <a:rPr lang="el-GR" dirty="0" err="1"/>
              <a:t>Οργανωσιακή</a:t>
            </a:r>
            <a:r>
              <a:rPr lang="el-GR" dirty="0"/>
              <a:t> </a:t>
            </a:r>
            <a:r>
              <a:rPr lang="el-GR" dirty="0" smtClean="0"/>
              <a:t>Ανάπτυξη</a:t>
            </a:r>
            <a:endParaRPr lang="en-US" dirty="0"/>
          </a:p>
          <a:p>
            <a:pPr marL="514350" lvl="0" indent="-514350">
              <a:buFont typeface="+mj-lt"/>
              <a:buAutoNum type="arabicPeriod"/>
            </a:pPr>
            <a:r>
              <a:rPr lang="el-GR" dirty="0"/>
              <a:t>Πως ξεκινάς μια </a:t>
            </a:r>
            <a:r>
              <a:rPr lang="el-GR" dirty="0" smtClean="0"/>
              <a:t>Επιχείρηση-Μάρκετινγκ-Επιχειρηματικό Σχέδιο 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l-GR" dirty="0" smtClean="0"/>
              <a:t>Cases (</a:t>
            </a:r>
            <a:r>
              <a:rPr lang="el-GR" dirty="0"/>
              <a:t>Ανάλυση Περιπτώσεων)</a:t>
            </a:r>
            <a:r>
              <a:rPr lang="en-US" dirty="0" smtClean="0">
                <a:effectLst/>
              </a:rPr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92090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Πρ</a:t>
            </a:r>
            <a:r>
              <a:rPr lang="el-GR" dirty="0" smtClean="0"/>
              <a:t>όκληση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Το Μ</a:t>
            </a:r>
            <a:r>
              <a:rPr lang="el-GR" dirty="0" smtClean="0"/>
              <a:t>ά</a:t>
            </a:r>
            <a:r>
              <a:rPr lang="el-GR" dirty="0" smtClean="0"/>
              <a:t>νατζμεντ ε</a:t>
            </a:r>
            <a:r>
              <a:rPr lang="el-GR" dirty="0" smtClean="0"/>
              <a:t>ίναι Τέχνη όχι επιστήμη...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16911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1136</TotalTime>
  <Words>82</Words>
  <Application>Microsoft Macintosh PowerPoint</Application>
  <PresentationFormat>On-screen Show (4:3)</PresentationFormat>
  <Paragraphs>20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   Ο1: Βασικές Αρχές Διοίκησης &amp; Τεχνική Νομοθεσία </vt:lpstr>
      <vt:lpstr>Σκοπός του μαθήματος</vt:lpstr>
      <vt:lpstr>Περιεχόμενο</vt:lpstr>
      <vt:lpstr>Πρόκληση</vt:lpstr>
    </vt:vector>
  </TitlesOfParts>
  <Company>Duth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ΜΑΘΗΜΑ:    Ο1 - Βασικές Αρχές Διοίκησης ΩΡΕΣ: 16 ώρες </dc:title>
  <dc:creator>alexander tsigkas</dc:creator>
  <cp:lastModifiedBy>alexander tsigkas</cp:lastModifiedBy>
  <cp:revision>4</cp:revision>
  <dcterms:created xsi:type="dcterms:W3CDTF">2016-11-10T22:08:53Z</dcterms:created>
  <dcterms:modified xsi:type="dcterms:W3CDTF">2016-11-11T17:05:39Z</dcterms:modified>
</cp:coreProperties>
</file>