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4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7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1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4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0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336A-96EC-2B4B-B627-0C7B3B9427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8E03-D111-364D-8B16-3E8A3A3D5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l-GR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l-GR" dirty="0" smtClean="0"/>
              <a:t>Ο1: </a:t>
            </a:r>
            <a:r>
              <a:rPr lang="el-GR" b="1" dirty="0" smtClean="0">
                <a:solidFill>
                  <a:srgbClr val="FF0000"/>
                </a:solidFill>
              </a:rPr>
              <a:t>Βασικές </a:t>
            </a:r>
            <a:r>
              <a:rPr lang="el-GR" b="1" dirty="0">
                <a:solidFill>
                  <a:srgbClr val="FF0000"/>
                </a:solidFill>
              </a:rPr>
              <a:t>Αρχές </a:t>
            </a:r>
            <a:r>
              <a:rPr lang="el-GR" b="1" dirty="0" smtClean="0">
                <a:solidFill>
                  <a:srgbClr val="FF0000"/>
                </a:solidFill>
              </a:rPr>
              <a:t>Διοίκησης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&amp; </a:t>
            </a:r>
            <a:r>
              <a:rPr lang="el-GR" dirty="0" smtClean="0"/>
              <a:t>Τεχνικ</a:t>
            </a:r>
            <a:r>
              <a:rPr lang="el-GR" dirty="0" smtClean="0"/>
              <a:t>ή Νομοθεσία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72"/>
            <a:ext cx="6400800" cy="1752600"/>
          </a:xfrm>
        </p:spPr>
        <p:txBody>
          <a:bodyPr>
            <a:normAutofit/>
          </a:bodyPr>
          <a:lstStyle/>
          <a:p>
            <a:r>
              <a:rPr lang="el-GR" sz="2500" dirty="0" smtClean="0"/>
              <a:t>Αλ</a:t>
            </a:r>
            <a:r>
              <a:rPr lang="el-GR" sz="2500" dirty="0" smtClean="0"/>
              <a:t>έξανδρος </a:t>
            </a:r>
            <a:r>
              <a:rPr lang="el-GR" sz="2500" dirty="0" err="1" smtClean="0"/>
              <a:t>Τσίγκας</a:t>
            </a:r>
            <a:endParaRPr lang="el-GR" sz="2500" dirty="0" smtClean="0"/>
          </a:p>
          <a:p>
            <a:r>
              <a:rPr lang="el-GR" sz="2500" dirty="0" smtClean="0"/>
              <a:t>Αναπληρωτής Καθηγητής ΔΠΘ</a:t>
            </a:r>
          </a:p>
          <a:p>
            <a:r>
              <a:rPr lang="en-US" sz="2500" dirty="0" err="1" smtClean="0"/>
              <a:t>atsigkas@pme.duth.gr</a:t>
            </a:r>
            <a:endParaRPr lang="el-GR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0477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Σκοπ</a:t>
            </a:r>
            <a:r>
              <a:rPr lang="el-GR" dirty="0" smtClean="0"/>
              <a:t>ός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43" y="1758945"/>
            <a:ext cx="8229600" cy="4525963"/>
          </a:xfrm>
        </p:spPr>
        <p:txBody>
          <a:bodyPr/>
          <a:lstStyle/>
          <a:p>
            <a:r>
              <a:rPr lang="el-GR" dirty="0"/>
              <a:t>Ε</a:t>
            </a:r>
            <a:r>
              <a:rPr lang="el-GR" dirty="0" smtClean="0"/>
              <a:t>ίναι </a:t>
            </a:r>
            <a:r>
              <a:rPr lang="el-GR" dirty="0"/>
              <a:t>να βοηθήσει </a:t>
            </a:r>
            <a:r>
              <a:rPr lang="el-GR" dirty="0" smtClean="0"/>
              <a:t>τον/</a:t>
            </a:r>
            <a:r>
              <a:rPr lang="el-GR" dirty="0" err="1" smtClean="0"/>
              <a:t>ην</a:t>
            </a:r>
            <a:r>
              <a:rPr lang="el-GR" dirty="0" smtClean="0"/>
              <a:t> φοιτητ</a:t>
            </a:r>
            <a:r>
              <a:rPr lang="el-GR" dirty="0" smtClean="0"/>
              <a:t>ή/</a:t>
            </a:r>
            <a:r>
              <a:rPr lang="el-GR" dirty="0" err="1" smtClean="0"/>
              <a:t>τρια</a:t>
            </a:r>
            <a:r>
              <a:rPr lang="el-GR" dirty="0" smtClean="0"/>
              <a:t> </a:t>
            </a:r>
            <a:r>
              <a:rPr lang="el-GR" dirty="0"/>
              <a:t>να</a:t>
            </a:r>
            <a:br>
              <a:rPr lang="el-GR" dirty="0"/>
            </a:br>
            <a:r>
              <a:rPr lang="el-GR" dirty="0"/>
              <a:t>κατανοήσει ορισμένες βασικές αρχές που διέπουν την τόσο σύνθετη</a:t>
            </a:r>
            <a:br>
              <a:rPr lang="el-GR" dirty="0"/>
            </a:br>
            <a:r>
              <a:rPr lang="el-GR" dirty="0"/>
              <a:t>διαδικασία της οργάνωσης και διοίκησης, αναλύοντας και συνθέτοντας</a:t>
            </a:r>
            <a:br>
              <a:rPr lang="el-GR" dirty="0"/>
            </a:br>
            <a:r>
              <a:rPr lang="el-GR" dirty="0"/>
              <a:t>πολλά επιμέρους </a:t>
            </a:r>
            <a:r>
              <a:rPr lang="el-GR" dirty="0" smtClean="0"/>
              <a:t>θέματα</a:t>
            </a:r>
            <a:endParaRPr lang="el-G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387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</a:t>
            </a:r>
            <a:r>
              <a:rPr lang="el-GR" dirty="0" smtClean="0"/>
              <a:t>όμενο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8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l-GR" dirty="0"/>
              <a:t>Εισαγωγή στην Επιστήμη της </a:t>
            </a:r>
            <a:r>
              <a:rPr lang="el-GR" dirty="0" smtClean="0"/>
              <a:t>Διοίκησης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Αναδρομή στις Βασικές </a:t>
            </a:r>
            <a:r>
              <a:rPr lang="el-GR" dirty="0" err="1"/>
              <a:t>Οργανωσιακές</a:t>
            </a:r>
            <a:r>
              <a:rPr lang="el-GR" dirty="0"/>
              <a:t> </a:t>
            </a:r>
            <a:r>
              <a:rPr lang="el-GR" dirty="0" smtClean="0"/>
              <a:t>Θεωρίες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Το Εξωτερικό Περιβάλλον των </a:t>
            </a:r>
            <a:r>
              <a:rPr lang="el-GR" dirty="0" smtClean="0"/>
              <a:t>Επιχειρήσεων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Δομή των Επιχειρήσεων και </a:t>
            </a:r>
            <a:r>
              <a:rPr lang="el-GR" dirty="0" smtClean="0"/>
              <a:t>Κουλτούρα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 err="1"/>
              <a:t>Οργανωσιακή</a:t>
            </a:r>
            <a:r>
              <a:rPr lang="el-GR" dirty="0"/>
              <a:t> </a:t>
            </a:r>
            <a:r>
              <a:rPr lang="el-GR" dirty="0" smtClean="0"/>
              <a:t>Συμπεριφορά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 smtClean="0"/>
              <a:t>Ηγεσία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l-GR" dirty="0" smtClean="0"/>
              <a:t>Υποκίνηση</a:t>
            </a:r>
            <a:r>
              <a:rPr lang="en-US" dirty="0" smtClean="0"/>
              <a:t> - </a:t>
            </a:r>
            <a:r>
              <a:rPr lang="el-GR" dirty="0" smtClean="0"/>
              <a:t>Επικοινωνία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Λειτουργίες του </a:t>
            </a:r>
            <a:r>
              <a:rPr lang="el-GR" dirty="0" smtClean="0"/>
              <a:t>Μάνατζμεντ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Επιχειρηματικότητα και </a:t>
            </a:r>
            <a:r>
              <a:rPr lang="el-GR" dirty="0" smtClean="0"/>
              <a:t>Καινοτομία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 err="1"/>
              <a:t>Οργανωσιακή</a:t>
            </a:r>
            <a:r>
              <a:rPr lang="el-GR" dirty="0"/>
              <a:t> </a:t>
            </a:r>
            <a:r>
              <a:rPr lang="el-GR" dirty="0" smtClean="0"/>
              <a:t>Ανάπτυξη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Πως ξεκινάς μια </a:t>
            </a:r>
            <a:r>
              <a:rPr lang="el-GR" dirty="0" smtClean="0"/>
              <a:t>Επιχείρηση-Μάρκετινγκ-Επιχειρηματικό Σχέδιο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Cases (</a:t>
            </a:r>
            <a:r>
              <a:rPr lang="el-GR" dirty="0"/>
              <a:t>Ανάλυση Περιπτώσεων)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0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</a:t>
            </a:r>
            <a:r>
              <a:rPr lang="el-GR" dirty="0" smtClean="0"/>
              <a:t>όκληση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Μ</a:t>
            </a:r>
            <a:r>
              <a:rPr lang="el-GR" dirty="0" smtClean="0"/>
              <a:t>ά</a:t>
            </a:r>
            <a:r>
              <a:rPr lang="el-GR" dirty="0" smtClean="0"/>
              <a:t>νατζμεντ ε</a:t>
            </a:r>
            <a:r>
              <a:rPr lang="el-GR" dirty="0" smtClean="0"/>
              <a:t>ίναι Τέχνη όχι επιστήμη...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82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Ο1: Βασικές Αρχές Διοίκησης &amp; Τεχνική Νομοθεσία </vt:lpstr>
      <vt:lpstr>Σκοπός του μαθήματος</vt:lpstr>
      <vt:lpstr>Περιεχόμενο</vt:lpstr>
      <vt:lpstr>Πρόκληση</vt:lpstr>
    </vt:vector>
  </TitlesOfParts>
  <Company>Duth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ΜΑΘΗΜΑ:    Ο1 - Βασικές Αρχές Διοίκησης ΩΡΕΣ: 16 ώρες </dc:title>
  <dc:creator>alexander tsigkas</dc:creator>
  <cp:lastModifiedBy>alexander tsigkas</cp:lastModifiedBy>
  <cp:revision>4</cp:revision>
  <dcterms:created xsi:type="dcterms:W3CDTF">2016-11-10T22:08:53Z</dcterms:created>
  <dcterms:modified xsi:type="dcterms:W3CDTF">2016-11-11T17:05:39Z</dcterms:modified>
</cp:coreProperties>
</file>