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metadata" ContentType="application/binary"/>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50" r:id="rId2"/>
  </p:sldMasterIdLst>
  <p:notesMasterIdLst>
    <p:notesMasterId r:id="rId17"/>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9144000" cy="6858000" type="screen4x3"/>
  <p:notesSz cx="7104063" cy="10234613"/>
  <p:embeddedFontLst>
    <p:embeddedFont>
      <p:font typeface="Book Antiqua" pitchFamily="18" charset="0"/>
      <p:regular r:id="rId18"/>
      <p:bold r:id="rId19"/>
      <p:italic r:id="rId20"/>
      <p:boldItalic r:id="rId21"/>
    </p:embeddedFont>
    <p:embeddedFont>
      <p:font typeface="Garamond" pitchFamily="18" charset="0"/>
      <p:regular r:id="rId22"/>
      <p:bold r:id="rId23"/>
      <p:italic r:id="rId24"/>
    </p:embeddedFont>
    <p:embeddedFont>
      <p:font typeface="Arial Black" pitchFamily="34" charset="0"/>
      <p:bold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15:guide id="1" orient="horz" pos="2160">
          <p15:clr>
            <a:srgbClr val="000000"/>
          </p15:clr>
        </p15:guide>
        <p15:guide id="2" pos="2880">
          <p15:clr>
            <a:srgbClr val="000000"/>
          </p15:clr>
        </p15:guide>
      </p15:sldGuideLst>
    </p:ext>
    <p:ext uri="{2D200454-40CA-4A62-9FC3-DE9A4176ACB9}">
      <p15:notesGuideLst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15:guide id="1" orient="horz" pos="3224">
          <p15:clr>
            <a:srgbClr val="000000"/>
          </p15:clr>
        </p15:guide>
        <p15:guide id="2" pos="2238">
          <p15:clr>
            <a:srgbClr val="000000"/>
          </p15:clr>
        </p15:guide>
      </p15:notes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9" roundtripDataSignature="AMtx7mj0LR8By/aH4POHN9fCkJrAvjqvmw=="/>
    </p:ext>
  </p:extLst>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67" d="100"/>
          <a:sy n="67" d="100"/>
        </p:scale>
        <p:origin x="-77" y="-317"/>
      </p:cViewPr>
      <p:guideLst>
        <p:guide orient="horz" pos="2160"/>
        <p:guide pos="2880"/>
      </p:guideLst>
    </p:cSldViewPr>
  </p:slideViewPr>
  <p:notesTextViewPr>
    <p:cViewPr>
      <p:scale>
        <a:sx n="100" d="100"/>
        <a:sy n="100" d="100"/>
      </p:scale>
      <p:origin x="0" y="0"/>
    </p:cViewPr>
  </p:notesTextViewPr>
  <p:notesViewPr>
    <p:cSldViewPr snapToGrid="0">
      <p:cViewPr varScale="1">
        <p:scale>
          <a:sx n="100" d="100"/>
          <a:sy n="100" d="100"/>
        </p:scale>
        <p:origin x="0" y="0"/>
      </p:cViewPr>
      <p:guideLst>
        <p:guide orient="horz" pos="3224"/>
        <p:guide pos="223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font" Target="fonts/font1.fntdata"/><Relationship Id="rId3" Type="http://schemas.openxmlformats.org/officeDocument/2006/relationships/slide" Target="slides/slide1.xml"/><Relationship Id="rId21" Type="http://schemas.openxmlformats.org/officeDocument/2006/relationships/font" Target="fonts/font4.fntdata"/><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5" Type="http://schemas.openxmlformats.org/officeDocument/2006/relationships/font" Target="fonts/font8.fntdata"/><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font" Target="fonts/font3.fntdata"/><Relationship Id="rId29"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font" Target="fonts/font7.fntdata"/><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font" Target="fonts/font6.fntdata"/><Relationship Id="rId10" Type="http://schemas.openxmlformats.org/officeDocument/2006/relationships/slide" Target="slides/slide8.xml"/><Relationship Id="rId19" Type="http://schemas.openxmlformats.org/officeDocument/2006/relationships/font" Target="fonts/font2.fntdata"/><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font" Target="fonts/font5.fntdata"/><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78162" cy="511175"/>
          </a:xfrm>
          <a:prstGeom prst="rect">
            <a:avLst/>
          </a:prstGeom>
          <a:noFill/>
          <a:ln>
            <a:noFill/>
          </a:ln>
        </p:spPr>
        <p:txBody>
          <a:bodyPr spcFirstLastPara="1" wrap="square" lIns="99075" tIns="49525" rIns="99075" bIns="49525" anchor="t"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4024312" y="0"/>
            <a:ext cx="3078162" cy="511175"/>
          </a:xfrm>
          <a:prstGeom prst="rect">
            <a:avLst/>
          </a:prstGeom>
          <a:noFill/>
          <a:ln>
            <a:noFill/>
          </a:ln>
        </p:spPr>
        <p:txBody>
          <a:bodyPr spcFirstLastPara="1" wrap="square" lIns="99075" tIns="49525" rIns="99075" bIns="49525" anchor="t" anchorCtr="0">
            <a:noAutofit/>
          </a:bodyPr>
          <a:lstStyle>
            <a:lvl1pPr marR="0" lvl="0" algn="r" rtl="0">
              <a:lnSpc>
                <a:spcPct val="100000"/>
              </a:lnSpc>
              <a:spcBef>
                <a:spcPts val="0"/>
              </a:spcBef>
              <a:spcAft>
                <a:spcPts val="0"/>
              </a:spcAft>
              <a:buSzPts val="1400"/>
              <a:buNone/>
              <a:defRPr sz="13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995362" y="768350"/>
            <a:ext cx="5113337" cy="38369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711200" y="4860925"/>
            <a:ext cx="5683250" cy="4605337"/>
          </a:xfrm>
          <a:prstGeom prst="rect">
            <a:avLst/>
          </a:prstGeom>
          <a:noFill/>
          <a:ln>
            <a:noFill/>
          </a:ln>
        </p:spPr>
        <p:txBody>
          <a:bodyPr spcFirstLastPara="1" wrap="square" lIns="99075" tIns="49525" rIns="99075" bIns="49525"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9721850"/>
            <a:ext cx="3078162" cy="511175"/>
          </a:xfrm>
          <a:prstGeom prst="rect">
            <a:avLst/>
          </a:prstGeom>
          <a:noFill/>
          <a:ln>
            <a:noFill/>
          </a:ln>
        </p:spPr>
        <p:txBody>
          <a:bodyPr spcFirstLastPara="1" wrap="square" lIns="99075" tIns="49525" rIns="99075" bIns="49525" anchor="b"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4024312" y="9721850"/>
            <a:ext cx="3078162" cy="511175"/>
          </a:xfrm>
          <a:prstGeom prst="rect">
            <a:avLst/>
          </a:prstGeom>
          <a:noFill/>
          <a:ln>
            <a:noFill/>
          </a:ln>
        </p:spPr>
        <p:txBody>
          <a:bodyPr spcFirstLastPara="1" wrap="square" lIns="99075" tIns="49525" rIns="99075" bIns="49525" anchor="b" anchorCtr="0">
            <a:noAutofit/>
          </a:bodyPr>
          <a:lstStyle/>
          <a:p>
            <a:pPr marL="0" marR="0" lvl="0" indent="0" algn="r" rtl="0">
              <a:lnSpc>
                <a:spcPct val="100000"/>
              </a:lnSpc>
              <a:spcBef>
                <a:spcPts val="0"/>
              </a:spcBef>
              <a:spcAft>
                <a:spcPts val="0"/>
              </a:spcAft>
              <a:buClr>
                <a:srgbClr val="000000"/>
              </a:buClr>
              <a:buSzPts val="1300"/>
              <a:buFont typeface="Arial"/>
              <a:buNone/>
            </a:pPr>
            <a:fld id="{00000000-1234-1234-1234-123412341234}" type="slidenum">
              <a:rPr lang="en-US" sz="1300" b="0" i="0" u="none" strike="noStrike" cap="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1300"/>
                <a:buFont typeface="Arial"/>
                <a:buNone/>
              </a:pPr>
              <a:t>‹#›</a:t>
            </a:fld>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1:notes"/>
          <p:cNvSpPr txBox="1">
            <a:spLocks noGrp="1"/>
          </p:cNvSpPr>
          <p:nvPr>
            <p:ph type="body" idx="1"/>
          </p:nvPr>
        </p:nvSpPr>
        <p:spPr>
          <a:xfrm>
            <a:off x="711200" y="4860925"/>
            <a:ext cx="5683250" cy="4605337"/>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16" name="Google Shape;116;p1:notes"/>
          <p:cNvSpPr>
            <a:spLocks noGrp="1" noRot="1" noChangeAspect="1"/>
          </p:cNvSpPr>
          <p:nvPr>
            <p:ph type="sldImg" idx="2"/>
          </p:nvPr>
        </p:nvSpPr>
        <p:spPr>
          <a:xfrm>
            <a:off x="995363" y="768350"/>
            <a:ext cx="5113337"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2:notes"/>
          <p:cNvSpPr txBox="1">
            <a:spLocks noGrp="1"/>
          </p:cNvSpPr>
          <p:nvPr>
            <p:ph type="body" idx="1"/>
          </p:nvPr>
        </p:nvSpPr>
        <p:spPr>
          <a:xfrm>
            <a:off x="711200" y="4860925"/>
            <a:ext cx="5683250" cy="4605337"/>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24" name="Google Shape;124;p2:notes"/>
          <p:cNvSpPr>
            <a:spLocks noGrp="1" noRot="1" noChangeAspect="1"/>
          </p:cNvSpPr>
          <p:nvPr>
            <p:ph type="sldImg" idx="2"/>
          </p:nvPr>
        </p:nvSpPr>
        <p:spPr>
          <a:xfrm>
            <a:off x="995363" y="768350"/>
            <a:ext cx="5113337"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2:notes"/>
          <p:cNvSpPr txBox="1">
            <a:spLocks noGrp="1"/>
          </p:cNvSpPr>
          <p:nvPr>
            <p:ph type="body" idx="1"/>
          </p:nvPr>
        </p:nvSpPr>
        <p:spPr>
          <a:xfrm>
            <a:off x="711200" y="4860925"/>
            <a:ext cx="5683250" cy="4605337"/>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24" name="Google Shape;124;p2:notes"/>
          <p:cNvSpPr>
            <a:spLocks noGrp="1" noRot="1" noChangeAspect="1"/>
          </p:cNvSpPr>
          <p:nvPr>
            <p:ph type="sldImg" idx="2"/>
          </p:nvPr>
        </p:nvSpPr>
        <p:spPr>
          <a:xfrm>
            <a:off x="995363" y="768350"/>
            <a:ext cx="5113337"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2:notes"/>
          <p:cNvSpPr txBox="1">
            <a:spLocks noGrp="1"/>
          </p:cNvSpPr>
          <p:nvPr>
            <p:ph type="body" idx="1"/>
          </p:nvPr>
        </p:nvSpPr>
        <p:spPr>
          <a:xfrm>
            <a:off x="711200" y="4860925"/>
            <a:ext cx="5683250" cy="4605337"/>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24" name="Google Shape;124;p2:notes"/>
          <p:cNvSpPr>
            <a:spLocks noGrp="1" noRot="1" noChangeAspect="1"/>
          </p:cNvSpPr>
          <p:nvPr>
            <p:ph type="sldImg" idx="2"/>
          </p:nvPr>
        </p:nvSpPr>
        <p:spPr>
          <a:xfrm>
            <a:off x="995363" y="768350"/>
            <a:ext cx="5113337"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2:notes"/>
          <p:cNvSpPr txBox="1">
            <a:spLocks noGrp="1"/>
          </p:cNvSpPr>
          <p:nvPr>
            <p:ph type="body" idx="1"/>
          </p:nvPr>
        </p:nvSpPr>
        <p:spPr>
          <a:xfrm>
            <a:off x="711200" y="4860925"/>
            <a:ext cx="5683250" cy="4605337"/>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24" name="Google Shape;124;p2:notes"/>
          <p:cNvSpPr>
            <a:spLocks noGrp="1" noRot="1" noChangeAspect="1"/>
          </p:cNvSpPr>
          <p:nvPr>
            <p:ph type="sldImg" idx="2"/>
          </p:nvPr>
        </p:nvSpPr>
        <p:spPr>
          <a:xfrm>
            <a:off x="995363" y="768350"/>
            <a:ext cx="5113337"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2:notes"/>
          <p:cNvSpPr txBox="1">
            <a:spLocks noGrp="1"/>
          </p:cNvSpPr>
          <p:nvPr>
            <p:ph type="body" idx="1"/>
          </p:nvPr>
        </p:nvSpPr>
        <p:spPr>
          <a:xfrm>
            <a:off x="711200" y="4860925"/>
            <a:ext cx="5683250" cy="4605337"/>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24" name="Google Shape;124;p2:notes"/>
          <p:cNvSpPr>
            <a:spLocks noGrp="1" noRot="1" noChangeAspect="1"/>
          </p:cNvSpPr>
          <p:nvPr>
            <p:ph type="sldImg" idx="2"/>
          </p:nvPr>
        </p:nvSpPr>
        <p:spPr>
          <a:xfrm>
            <a:off x="995363" y="768350"/>
            <a:ext cx="5113337"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2:notes"/>
          <p:cNvSpPr txBox="1">
            <a:spLocks noGrp="1"/>
          </p:cNvSpPr>
          <p:nvPr>
            <p:ph type="body" idx="1"/>
          </p:nvPr>
        </p:nvSpPr>
        <p:spPr>
          <a:xfrm>
            <a:off x="711200" y="4860925"/>
            <a:ext cx="5683250" cy="4605337"/>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24" name="Google Shape;124;p2:notes"/>
          <p:cNvSpPr>
            <a:spLocks noGrp="1" noRot="1" noChangeAspect="1"/>
          </p:cNvSpPr>
          <p:nvPr>
            <p:ph type="sldImg" idx="2"/>
          </p:nvPr>
        </p:nvSpPr>
        <p:spPr>
          <a:xfrm>
            <a:off x="995363" y="768350"/>
            <a:ext cx="5113337"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2:notes"/>
          <p:cNvSpPr txBox="1">
            <a:spLocks noGrp="1"/>
          </p:cNvSpPr>
          <p:nvPr>
            <p:ph type="body" idx="1"/>
          </p:nvPr>
        </p:nvSpPr>
        <p:spPr>
          <a:xfrm>
            <a:off x="711200" y="4860925"/>
            <a:ext cx="5683250" cy="4605337"/>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24" name="Google Shape;124;p2:notes"/>
          <p:cNvSpPr>
            <a:spLocks noGrp="1" noRot="1" noChangeAspect="1"/>
          </p:cNvSpPr>
          <p:nvPr>
            <p:ph type="sldImg" idx="2"/>
          </p:nvPr>
        </p:nvSpPr>
        <p:spPr>
          <a:xfrm>
            <a:off x="995363" y="768350"/>
            <a:ext cx="5113337"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2:notes"/>
          <p:cNvSpPr txBox="1">
            <a:spLocks noGrp="1"/>
          </p:cNvSpPr>
          <p:nvPr>
            <p:ph type="body" idx="1"/>
          </p:nvPr>
        </p:nvSpPr>
        <p:spPr>
          <a:xfrm>
            <a:off x="711200" y="4860925"/>
            <a:ext cx="5683250" cy="4605337"/>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24" name="Google Shape;124;p2:notes"/>
          <p:cNvSpPr>
            <a:spLocks noGrp="1" noRot="1" noChangeAspect="1"/>
          </p:cNvSpPr>
          <p:nvPr>
            <p:ph type="sldImg" idx="2"/>
          </p:nvPr>
        </p:nvSpPr>
        <p:spPr>
          <a:xfrm>
            <a:off x="995363" y="768350"/>
            <a:ext cx="5113337"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2:notes"/>
          <p:cNvSpPr txBox="1">
            <a:spLocks noGrp="1"/>
          </p:cNvSpPr>
          <p:nvPr>
            <p:ph type="body" idx="1"/>
          </p:nvPr>
        </p:nvSpPr>
        <p:spPr>
          <a:xfrm>
            <a:off x="711200" y="4860925"/>
            <a:ext cx="5683250" cy="4605337"/>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24" name="Google Shape;124;p2:notes"/>
          <p:cNvSpPr>
            <a:spLocks noGrp="1" noRot="1" noChangeAspect="1"/>
          </p:cNvSpPr>
          <p:nvPr>
            <p:ph type="sldImg" idx="2"/>
          </p:nvPr>
        </p:nvSpPr>
        <p:spPr>
          <a:xfrm>
            <a:off x="995363" y="768350"/>
            <a:ext cx="5113337"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2:notes"/>
          <p:cNvSpPr txBox="1">
            <a:spLocks noGrp="1"/>
          </p:cNvSpPr>
          <p:nvPr>
            <p:ph type="body" idx="1"/>
          </p:nvPr>
        </p:nvSpPr>
        <p:spPr>
          <a:xfrm>
            <a:off x="711200" y="4860925"/>
            <a:ext cx="5683250" cy="4605337"/>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24" name="Google Shape;124;p2:notes"/>
          <p:cNvSpPr>
            <a:spLocks noGrp="1" noRot="1" noChangeAspect="1"/>
          </p:cNvSpPr>
          <p:nvPr>
            <p:ph type="sldImg" idx="2"/>
          </p:nvPr>
        </p:nvSpPr>
        <p:spPr>
          <a:xfrm>
            <a:off x="995363" y="768350"/>
            <a:ext cx="5113337"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2:notes"/>
          <p:cNvSpPr txBox="1">
            <a:spLocks noGrp="1"/>
          </p:cNvSpPr>
          <p:nvPr>
            <p:ph type="body" idx="1"/>
          </p:nvPr>
        </p:nvSpPr>
        <p:spPr>
          <a:xfrm>
            <a:off x="711200" y="4860925"/>
            <a:ext cx="5683250" cy="4605337"/>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24" name="Google Shape;124;p2:notes"/>
          <p:cNvSpPr>
            <a:spLocks noGrp="1" noRot="1" noChangeAspect="1"/>
          </p:cNvSpPr>
          <p:nvPr>
            <p:ph type="sldImg" idx="2"/>
          </p:nvPr>
        </p:nvSpPr>
        <p:spPr>
          <a:xfrm>
            <a:off x="995363" y="768350"/>
            <a:ext cx="5113337"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2:notes"/>
          <p:cNvSpPr txBox="1">
            <a:spLocks noGrp="1"/>
          </p:cNvSpPr>
          <p:nvPr>
            <p:ph type="body" idx="1"/>
          </p:nvPr>
        </p:nvSpPr>
        <p:spPr>
          <a:xfrm>
            <a:off x="711200" y="4860925"/>
            <a:ext cx="5683250" cy="4605337"/>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24" name="Google Shape;124;p2:notes"/>
          <p:cNvSpPr>
            <a:spLocks noGrp="1" noRot="1" noChangeAspect="1"/>
          </p:cNvSpPr>
          <p:nvPr>
            <p:ph type="sldImg" idx="2"/>
          </p:nvPr>
        </p:nvSpPr>
        <p:spPr>
          <a:xfrm>
            <a:off x="995363" y="768350"/>
            <a:ext cx="5113337"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2:notes"/>
          <p:cNvSpPr txBox="1">
            <a:spLocks noGrp="1"/>
          </p:cNvSpPr>
          <p:nvPr>
            <p:ph type="body" idx="1"/>
          </p:nvPr>
        </p:nvSpPr>
        <p:spPr>
          <a:xfrm>
            <a:off x="711200" y="4860925"/>
            <a:ext cx="5683250" cy="4605337"/>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24" name="Google Shape;124;p2:notes"/>
          <p:cNvSpPr>
            <a:spLocks noGrp="1" noRot="1" noChangeAspect="1"/>
          </p:cNvSpPr>
          <p:nvPr>
            <p:ph type="sldImg" idx="2"/>
          </p:nvPr>
        </p:nvSpPr>
        <p:spPr>
          <a:xfrm>
            <a:off x="995363" y="768350"/>
            <a:ext cx="5113337"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Διαφάνεια τίτλου" type="title">
  <p:cSld name="TITLE">
    <p:spTree>
      <p:nvGrpSpPr>
        <p:cNvPr id="1" name="Shape 29"/>
        <p:cNvGrpSpPr/>
        <p:nvPr/>
      </p:nvGrpSpPr>
      <p:grpSpPr>
        <a:xfrm>
          <a:off x="0" y="0"/>
          <a:ext cx="0" cy="0"/>
          <a:chOff x="0" y="0"/>
          <a:chExt cx="0" cy="0"/>
        </a:xfrm>
      </p:grpSpPr>
      <p:sp>
        <p:nvSpPr>
          <p:cNvPr id="30" name="Google Shape;30;p39"/>
          <p:cNvSpPr txBox="1">
            <a:spLocks noGrp="1"/>
          </p:cNvSpPr>
          <p:nvPr>
            <p:ph type="ctrTitle"/>
          </p:nvPr>
        </p:nvSpPr>
        <p:spPr>
          <a:xfrm>
            <a:off x="2971800" y="1828800"/>
            <a:ext cx="6019800" cy="22098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sz="5000">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39"/>
          <p:cNvSpPr txBox="1">
            <a:spLocks noGrp="1"/>
          </p:cNvSpPr>
          <p:nvPr>
            <p:ph type="subTitle" idx="1"/>
          </p:nvPr>
        </p:nvSpPr>
        <p:spPr>
          <a:xfrm>
            <a:off x="2971800" y="4267200"/>
            <a:ext cx="6019800" cy="1752600"/>
          </a:xfrm>
          <a:prstGeom prst="rect">
            <a:avLst/>
          </a:prstGeom>
          <a:noFill/>
          <a:ln>
            <a:noFill/>
          </a:ln>
        </p:spPr>
        <p:txBody>
          <a:bodyPr spcFirstLastPara="1" wrap="square" lIns="91425" tIns="45700" rIns="91425" bIns="45700" anchor="t" anchorCtr="0">
            <a:noAutofit/>
          </a:bodyPr>
          <a:lstStyle>
            <a:lvl1pPr lvl="0" algn="l">
              <a:spcBef>
                <a:spcPts val="680"/>
              </a:spcBef>
              <a:spcAft>
                <a:spcPts val="0"/>
              </a:spcAft>
              <a:buSzPts val="2550"/>
              <a:buFont typeface="Noto Sans Symbols"/>
              <a:buNone/>
              <a:defRPr sz="3400"/>
            </a:lvl1pPr>
            <a:lvl2pPr lvl="1" algn="l">
              <a:spcBef>
                <a:spcPts val="360"/>
              </a:spcBef>
              <a:spcAft>
                <a:spcPts val="0"/>
              </a:spcAft>
              <a:buSzPts val="1440"/>
              <a:buChar char="◻"/>
              <a:defRPr/>
            </a:lvl2pPr>
            <a:lvl3pPr lvl="2" algn="l">
              <a:spcBef>
                <a:spcPts val="360"/>
              </a:spcBef>
              <a:spcAft>
                <a:spcPts val="0"/>
              </a:spcAft>
              <a:buSzPts val="1170"/>
              <a:buChar char="■"/>
              <a:defRPr/>
            </a:lvl3pPr>
            <a:lvl4pPr lvl="3" algn="l">
              <a:spcBef>
                <a:spcPts val="360"/>
              </a:spcBef>
              <a:spcAft>
                <a:spcPts val="0"/>
              </a:spcAft>
              <a:buSzPts val="1260"/>
              <a:buChar char="◻"/>
              <a:defRPr/>
            </a:lvl4pPr>
            <a:lvl5pPr lvl="4" algn="l">
              <a:spcBef>
                <a:spcPts val="360"/>
              </a:spcBef>
              <a:spcAft>
                <a:spcPts val="0"/>
              </a:spcAft>
              <a:buSzPts val="1800"/>
              <a:buChar char="▪"/>
              <a:defRPr/>
            </a:lvl5pPr>
            <a:lvl6pPr lvl="5" algn="l">
              <a:spcBef>
                <a:spcPts val="360"/>
              </a:spcBef>
              <a:spcAft>
                <a:spcPts val="0"/>
              </a:spcAft>
              <a:buSzPts val="1800"/>
              <a:buChar char="▪"/>
              <a:defRPr/>
            </a:lvl6pPr>
            <a:lvl7pPr lvl="6" algn="l">
              <a:spcBef>
                <a:spcPts val="360"/>
              </a:spcBef>
              <a:spcAft>
                <a:spcPts val="0"/>
              </a:spcAft>
              <a:buSzPts val="1800"/>
              <a:buChar char="▪"/>
              <a:defRPr/>
            </a:lvl7pPr>
            <a:lvl8pPr lvl="7" algn="l">
              <a:spcBef>
                <a:spcPts val="360"/>
              </a:spcBef>
              <a:spcAft>
                <a:spcPts val="0"/>
              </a:spcAft>
              <a:buSzPts val="1800"/>
              <a:buChar char="▪"/>
              <a:defRPr/>
            </a:lvl8pPr>
            <a:lvl9pPr lvl="8" algn="l">
              <a:spcBef>
                <a:spcPts val="360"/>
              </a:spcBef>
              <a:spcAft>
                <a:spcPts val="0"/>
              </a:spcAft>
              <a:buSzPts val="1800"/>
              <a:buChar char="▪"/>
              <a:defRPr/>
            </a:lvl9pPr>
          </a:lstStyle>
          <a:p>
            <a:endParaRPr/>
          </a:p>
        </p:txBody>
      </p:sp>
      <p:sp>
        <p:nvSpPr>
          <p:cNvPr id="32" name="Google Shape;32;p39"/>
          <p:cNvSpPr txBox="1">
            <a:spLocks noGrp="1"/>
          </p:cNvSpPr>
          <p:nvPr>
            <p:ph type="dt" idx="10"/>
          </p:nvPr>
        </p:nvSpPr>
        <p:spPr>
          <a:xfrm>
            <a:off x="457200" y="6248400"/>
            <a:ext cx="2133600" cy="45720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39"/>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39"/>
          <p:cNvSpPr txBox="1">
            <a:spLocks noGrp="1"/>
          </p:cNvSpPr>
          <p:nvPr>
            <p:ph type="sldNum" idx="12"/>
          </p:nvPr>
        </p:nvSpPr>
        <p:spPr>
          <a:xfrm>
            <a:off x="6553200" y="6248400"/>
            <a:ext cx="2133600" cy="457200"/>
          </a:xfrm>
          <a:prstGeom prst="rect">
            <a:avLst/>
          </a:prstGeom>
          <a:noFill/>
          <a:ln>
            <a:noFill/>
          </a:ln>
        </p:spPr>
        <p:txBody>
          <a:bodyPr spcFirstLastPara="1" wrap="square" lIns="91425" tIns="45700" rIns="91425" bIns="45700" anchor="b" anchorCtr="0">
            <a:noAutofit/>
          </a:bodyPr>
          <a:lstStyle>
            <a:lvl1pPr marL="0" marR="0" lvl="0"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1pPr>
            <a:lvl2pPr marL="0" marR="0" lvl="1"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2pPr>
            <a:lvl3pPr marL="0" marR="0" lvl="2"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3pPr>
            <a:lvl4pPr marL="0" marR="0" lvl="3"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4pPr>
            <a:lvl5pPr marL="0" marR="0" lvl="4"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5pPr>
            <a:lvl6pPr marL="0" marR="0" lvl="5"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6pPr>
            <a:lvl7pPr marL="0" marR="0" lvl="6"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7pPr>
            <a:lvl8pPr marL="0" marR="0" lvl="7"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8pPr>
            <a:lvl9pPr marL="0" marR="0" lvl="8"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Δύο περιεχόμενα" type="twoObj">
  <p:cSld name="TWO_OBJECTS">
    <p:spTree>
      <p:nvGrpSpPr>
        <p:cNvPr id="1" name="Shape 101"/>
        <p:cNvGrpSpPr/>
        <p:nvPr/>
      </p:nvGrpSpPr>
      <p:grpSpPr>
        <a:xfrm>
          <a:off x="0" y="0"/>
          <a:ext cx="0" cy="0"/>
          <a:chOff x="0" y="0"/>
          <a:chExt cx="0" cy="0"/>
        </a:xfrm>
      </p:grpSpPr>
      <p:sp>
        <p:nvSpPr>
          <p:cNvPr id="102" name="Google Shape;102;p49"/>
          <p:cNvSpPr txBox="1">
            <a:spLocks noGrp="1"/>
          </p:cNvSpPr>
          <p:nvPr>
            <p:ph type="title"/>
          </p:nvPr>
        </p:nvSpPr>
        <p:spPr>
          <a:xfrm>
            <a:off x="457200" y="457200"/>
            <a:ext cx="8229600" cy="1371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3" name="Google Shape;103;p49"/>
          <p:cNvSpPr txBox="1">
            <a:spLocks noGrp="1"/>
          </p:cNvSpPr>
          <p:nvPr>
            <p:ph type="body" idx="1"/>
          </p:nvPr>
        </p:nvSpPr>
        <p:spPr>
          <a:xfrm>
            <a:off x="457200" y="1981200"/>
            <a:ext cx="4038600" cy="3886200"/>
          </a:xfrm>
          <a:prstGeom prst="rect">
            <a:avLst/>
          </a:prstGeom>
          <a:noFill/>
          <a:ln>
            <a:noFill/>
          </a:ln>
        </p:spPr>
        <p:txBody>
          <a:bodyPr spcFirstLastPara="1" wrap="square" lIns="91425" tIns="45700" rIns="91425" bIns="45700" anchor="t" anchorCtr="0">
            <a:noAutofit/>
          </a:bodyPr>
          <a:lstStyle>
            <a:lvl1pPr marL="457200" lvl="0" indent="-361950" algn="l">
              <a:spcBef>
                <a:spcPts val="560"/>
              </a:spcBef>
              <a:spcAft>
                <a:spcPts val="0"/>
              </a:spcAft>
              <a:buSzPts val="2100"/>
              <a:buChar char="■"/>
              <a:defRPr sz="2800"/>
            </a:lvl1pPr>
            <a:lvl2pPr marL="914400" lvl="1" indent="-350519" algn="l">
              <a:spcBef>
                <a:spcPts val="480"/>
              </a:spcBef>
              <a:spcAft>
                <a:spcPts val="0"/>
              </a:spcAft>
              <a:buSzPts val="1920"/>
              <a:buChar char="◻"/>
              <a:defRPr sz="2400"/>
            </a:lvl2pPr>
            <a:lvl3pPr marL="1371600" lvl="2" indent="-311150" algn="l">
              <a:spcBef>
                <a:spcPts val="400"/>
              </a:spcBef>
              <a:spcAft>
                <a:spcPts val="0"/>
              </a:spcAft>
              <a:buSzPts val="1300"/>
              <a:buChar char="■"/>
              <a:defRPr sz="2000"/>
            </a:lvl3pPr>
            <a:lvl4pPr marL="1828800" lvl="3" indent="-308610" algn="l">
              <a:spcBef>
                <a:spcPts val="360"/>
              </a:spcBef>
              <a:spcAft>
                <a:spcPts val="0"/>
              </a:spcAft>
              <a:buSzPts val="1260"/>
              <a:buChar char="◻"/>
              <a:defRPr sz="1800"/>
            </a:lvl4pPr>
            <a:lvl5pPr marL="2286000" lvl="4" indent="-342900" algn="l">
              <a:spcBef>
                <a:spcPts val="360"/>
              </a:spcBef>
              <a:spcAft>
                <a:spcPts val="0"/>
              </a:spcAft>
              <a:buSzPts val="1800"/>
              <a:buChar char="▪"/>
              <a:defRPr sz="1800"/>
            </a:lvl5pPr>
            <a:lvl6pPr marL="2743200" lvl="5" indent="-342900" algn="l">
              <a:spcBef>
                <a:spcPts val="360"/>
              </a:spcBef>
              <a:spcAft>
                <a:spcPts val="0"/>
              </a:spcAft>
              <a:buSzPts val="1800"/>
              <a:buChar char="▪"/>
              <a:defRPr sz="1800"/>
            </a:lvl6pPr>
            <a:lvl7pPr marL="3200400" lvl="6" indent="-342900" algn="l">
              <a:spcBef>
                <a:spcPts val="360"/>
              </a:spcBef>
              <a:spcAft>
                <a:spcPts val="0"/>
              </a:spcAft>
              <a:buSzPts val="1800"/>
              <a:buChar char="▪"/>
              <a:defRPr sz="1800"/>
            </a:lvl7pPr>
            <a:lvl8pPr marL="3657600" lvl="7" indent="-342900" algn="l">
              <a:spcBef>
                <a:spcPts val="360"/>
              </a:spcBef>
              <a:spcAft>
                <a:spcPts val="0"/>
              </a:spcAft>
              <a:buSzPts val="1800"/>
              <a:buChar char="▪"/>
              <a:defRPr sz="1800"/>
            </a:lvl8pPr>
            <a:lvl9pPr marL="4114800" lvl="8" indent="-342900" algn="l">
              <a:spcBef>
                <a:spcPts val="360"/>
              </a:spcBef>
              <a:spcAft>
                <a:spcPts val="0"/>
              </a:spcAft>
              <a:buSzPts val="1800"/>
              <a:buChar char="▪"/>
              <a:defRPr sz="1800"/>
            </a:lvl9pPr>
          </a:lstStyle>
          <a:p>
            <a:endParaRPr/>
          </a:p>
        </p:txBody>
      </p:sp>
      <p:sp>
        <p:nvSpPr>
          <p:cNvPr id="104" name="Google Shape;104;p49"/>
          <p:cNvSpPr txBox="1">
            <a:spLocks noGrp="1"/>
          </p:cNvSpPr>
          <p:nvPr>
            <p:ph type="body" idx="2"/>
          </p:nvPr>
        </p:nvSpPr>
        <p:spPr>
          <a:xfrm>
            <a:off x="4648200" y="1981200"/>
            <a:ext cx="4038600" cy="3886200"/>
          </a:xfrm>
          <a:prstGeom prst="rect">
            <a:avLst/>
          </a:prstGeom>
          <a:noFill/>
          <a:ln>
            <a:noFill/>
          </a:ln>
        </p:spPr>
        <p:txBody>
          <a:bodyPr spcFirstLastPara="1" wrap="square" lIns="91425" tIns="45700" rIns="91425" bIns="45700" anchor="t" anchorCtr="0">
            <a:noAutofit/>
          </a:bodyPr>
          <a:lstStyle>
            <a:lvl1pPr marL="457200" lvl="0" indent="-361950" algn="l">
              <a:spcBef>
                <a:spcPts val="560"/>
              </a:spcBef>
              <a:spcAft>
                <a:spcPts val="0"/>
              </a:spcAft>
              <a:buSzPts val="2100"/>
              <a:buChar char="■"/>
              <a:defRPr sz="2800"/>
            </a:lvl1pPr>
            <a:lvl2pPr marL="914400" lvl="1" indent="-350519" algn="l">
              <a:spcBef>
                <a:spcPts val="480"/>
              </a:spcBef>
              <a:spcAft>
                <a:spcPts val="0"/>
              </a:spcAft>
              <a:buSzPts val="1920"/>
              <a:buChar char="◻"/>
              <a:defRPr sz="2400"/>
            </a:lvl2pPr>
            <a:lvl3pPr marL="1371600" lvl="2" indent="-311150" algn="l">
              <a:spcBef>
                <a:spcPts val="400"/>
              </a:spcBef>
              <a:spcAft>
                <a:spcPts val="0"/>
              </a:spcAft>
              <a:buSzPts val="1300"/>
              <a:buChar char="■"/>
              <a:defRPr sz="2000"/>
            </a:lvl3pPr>
            <a:lvl4pPr marL="1828800" lvl="3" indent="-308610" algn="l">
              <a:spcBef>
                <a:spcPts val="360"/>
              </a:spcBef>
              <a:spcAft>
                <a:spcPts val="0"/>
              </a:spcAft>
              <a:buSzPts val="1260"/>
              <a:buChar char="◻"/>
              <a:defRPr sz="1800"/>
            </a:lvl4pPr>
            <a:lvl5pPr marL="2286000" lvl="4" indent="-342900" algn="l">
              <a:spcBef>
                <a:spcPts val="360"/>
              </a:spcBef>
              <a:spcAft>
                <a:spcPts val="0"/>
              </a:spcAft>
              <a:buSzPts val="1800"/>
              <a:buChar char="▪"/>
              <a:defRPr sz="1800"/>
            </a:lvl5pPr>
            <a:lvl6pPr marL="2743200" lvl="5" indent="-342900" algn="l">
              <a:spcBef>
                <a:spcPts val="360"/>
              </a:spcBef>
              <a:spcAft>
                <a:spcPts val="0"/>
              </a:spcAft>
              <a:buSzPts val="1800"/>
              <a:buChar char="▪"/>
              <a:defRPr sz="1800"/>
            </a:lvl6pPr>
            <a:lvl7pPr marL="3200400" lvl="6" indent="-342900" algn="l">
              <a:spcBef>
                <a:spcPts val="360"/>
              </a:spcBef>
              <a:spcAft>
                <a:spcPts val="0"/>
              </a:spcAft>
              <a:buSzPts val="1800"/>
              <a:buChar char="▪"/>
              <a:defRPr sz="1800"/>
            </a:lvl7pPr>
            <a:lvl8pPr marL="3657600" lvl="7" indent="-342900" algn="l">
              <a:spcBef>
                <a:spcPts val="360"/>
              </a:spcBef>
              <a:spcAft>
                <a:spcPts val="0"/>
              </a:spcAft>
              <a:buSzPts val="1800"/>
              <a:buChar char="▪"/>
              <a:defRPr sz="1800"/>
            </a:lvl8pPr>
            <a:lvl9pPr marL="4114800" lvl="8" indent="-342900" algn="l">
              <a:spcBef>
                <a:spcPts val="360"/>
              </a:spcBef>
              <a:spcAft>
                <a:spcPts val="0"/>
              </a:spcAft>
              <a:buSzPts val="1800"/>
              <a:buChar char="▪"/>
              <a:defRPr sz="1800"/>
            </a:lvl9pPr>
          </a:lstStyle>
          <a:p>
            <a:endParaRPr/>
          </a:p>
        </p:txBody>
      </p:sp>
      <p:sp>
        <p:nvSpPr>
          <p:cNvPr id="105" name="Google Shape;105;p49"/>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6" name="Google Shape;106;p49"/>
          <p:cNvSpPr txBox="1">
            <a:spLocks noGrp="1"/>
          </p:cNvSpPr>
          <p:nvPr>
            <p:ph type="sldNum" idx="12"/>
          </p:nvPr>
        </p:nvSpPr>
        <p:spPr>
          <a:xfrm>
            <a:off x="6553200" y="6248400"/>
            <a:ext cx="2133600" cy="457200"/>
          </a:xfrm>
          <a:prstGeom prst="rect">
            <a:avLst/>
          </a:prstGeom>
          <a:noFill/>
          <a:ln>
            <a:noFill/>
          </a:ln>
        </p:spPr>
        <p:txBody>
          <a:bodyPr spcFirstLastPara="1" wrap="square" lIns="91425" tIns="45700" rIns="91425" bIns="45700" anchor="b" anchorCtr="0">
            <a:noAutofit/>
          </a:bodyPr>
          <a:lstStyle>
            <a:lvl1pPr marL="0" marR="0" lvl="0"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1pPr>
            <a:lvl2pPr marL="0" marR="0" lvl="1"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2pPr>
            <a:lvl3pPr marL="0" marR="0" lvl="2"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3pPr>
            <a:lvl4pPr marL="0" marR="0" lvl="3"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4pPr>
            <a:lvl5pPr marL="0" marR="0" lvl="4"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5pPr>
            <a:lvl6pPr marL="0" marR="0" lvl="5"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6pPr>
            <a:lvl7pPr marL="0" marR="0" lvl="6"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7pPr>
            <a:lvl8pPr marL="0" marR="0" lvl="7"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8pPr>
            <a:lvl9pPr marL="0" marR="0" lvl="8"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
        <p:nvSpPr>
          <p:cNvPr id="107" name="Google Shape;107;p49"/>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Κεφαλίδα ενότητας" type="secHead">
  <p:cSld name="SECTION_HEADER">
    <p:spTree>
      <p:nvGrpSpPr>
        <p:cNvPr id="1" name="Shape 108"/>
        <p:cNvGrpSpPr/>
        <p:nvPr/>
      </p:nvGrpSpPr>
      <p:grpSpPr>
        <a:xfrm>
          <a:off x="0" y="0"/>
          <a:ext cx="0" cy="0"/>
          <a:chOff x="0" y="0"/>
          <a:chExt cx="0" cy="0"/>
        </a:xfrm>
      </p:grpSpPr>
      <p:sp>
        <p:nvSpPr>
          <p:cNvPr id="109" name="Google Shape;109;p50"/>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0" name="Google Shape;110;p50"/>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SzPts val="1500"/>
              <a:buNone/>
              <a:defRPr sz="2000"/>
            </a:lvl1pPr>
            <a:lvl2pPr marL="914400" lvl="1" indent="-228600" algn="l">
              <a:spcBef>
                <a:spcPts val="360"/>
              </a:spcBef>
              <a:spcAft>
                <a:spcPts val="0"/>
              </a:spcAft>
              <a:buSzPts val="1440"/>
              <a:buNone/>
              <a:defRPr sz="1800"/>
            </a:lvl2pPr>
            <a:lvl3pPr marL="1371600" lvl="2" indent="-228600" algn="l">
              <a:spcBef>
                <a:spcPts val="320"/>
              </a:spcBef>
              <a:spcAft>
                <a:spcPts val="0"/>
              </a:spcAft>
              <a:buSzPts val="1040"/>
              <a:buNone/>
              <a:defRPr sz="1600"/>
            </a:lvl3pPr>
            <a:lvl4pPr marL="1828800" lvl="3" indent="-228600" algn="l">
              <a:spcBef>
                <a:spcPts val="280"/>
              </a:spcBef>
              <a:spcAft>
                <a:spcPts val="0"/>
              </a:spcAft>
              <a:buSzPts val="980"/>
              <a:buNone/>
              <a:defRPr sz="1400"/>
            </a:lvl4pPr>
            <a:lvl5pPr marL="2286000" lvl="4" indent="-228600" algn="l">
              <a:spcBef>
                <a:spcPts val="280"/>
              </a:spcBef>
              <a:spcAft>
                <a:spcPts val="0"/>
              </a:spcAft>
              <a:buSzPts val="1400"/>
              <a:buNone/>
              <a:defRPr sz="1400"/>
            </a:lvl5pPr>
            <a:lvl6pPr marL="2743200" lvl="5" indent="-228600" algn="l">
              <a:spcBef>
                <a:spcPts val="280"/>
              </a:spcBef>
              <a:spcAft>
                <a:spcPts val="0"/>
              </a:spcAft>
              <a:buSzPts val="1400"/>
              <a:buNone/>
              <a:defRPr sz="1400"/>
            </a:lvl6pPr>
            <a:lvl7pPr marL="3200400" lvl="6" indent="-228600" algn="l">
              <a:spcBef>
                <a:spcPts val="280"/>
              </a:spcBef>
              <a:spcAft>
                <a:spcPts val="0"/>
              </a:spcAft>
              <a:buSzPts val="1400"/>
              <a:buNone/>
              <a:defRPr sz="1400"/>
            </a:lvl7pPr>
            <a:lvl8pPr marL="3657600" lvl="7" indent="-228600" algn="l">
              <a:spcBef>
                <a:spcPts val="280"/>
              </a:spcBef>
              <a:spcAft>
                <a:spcPts val="0"/>
              </a:spcAft>
              <a:buSzPts val="1400"/>
              <a:buNone/>
              <a:defRPr sz="1400"/>
            </a:lvl8pPr>
            <a:lvl9pPr marL="4114800" lvl="8" indent="-228600" algn="l">
              <a:spcBef>
                <a:spcPts val="280"/>
              </a:spcBef>
              <a:spcAft>
                <a:spcPts val="0"/>
              </a:spcAft>
              <a:buSzPts val="1400"/>
              <a:buNone/>
              <a:defRPr sz="1400"/>
            </a:lvl9pPr>
          </a:lstStyle>
          <a:p>
            <a:endParaRPr/>
          </a:p>
        </p:txBody>
      </p:sp>
      <p:sp>
        <p:nvSpPr>
          <p:cNvPr id="111" name="Google Shape;111;p50"/>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2" name="Google Shape;112;p50"/>
          <p:cNvSpPr txBox="1">
            <a:spLocks noGrp="1"/>
          </p:cNvSpPr>
          <p:nvPr>
            <p:ph type="sldNum" idx="12"/>
          </p:nvPr>
        </p:nvSpPr>
        <p:spPr>
          <a:xfrm>
            <a:off x="6553200" y="6248400"/>
            <a:ext cx="2133600" cy="457200"/>
          </a:xfrm>
          <a:prstGeom prst="rect">
            <a:avLst/>
          </a:prstGeom>
          <a:noFill/>
          <a:ln>
            <a:noFill/>
          </a:ln>
        </p:spPr>
        <p:txBody>
          <a:bodyPr spcFirstLastPara="1" wrap="square" lIns="91425" tIns="45700" rIns="91425" bIns="45700" anchor="b" anchorCtr="0">
            <a:noAutofit/>
          </a:bodyPr>
          <a:lstStyle>
            <a:lvl1pPr marL="0" marR="0" lvl="0"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1pPr>
            <a:lvl2pPr marL="0" marR="0" lvl="1"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2pPr>
            <a:lvl3pPr marL="0" marR="0" lvl="2"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3pPr>
            <a:lvl4pPr marL="0" marR="0" lvl="3"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4pPr>
            <a:lvl5pPr marL="0" marR="0" lvl="4"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5pPr>
            <a:lvl6pPr marL="0" marR="0" lvl="5"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6pPr>
            <a:lvl7pPr marL="0" marR="0" lvl="6"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7pPr>
            <a:lvl8pPr marL="0" marR="0" lvl="7"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8pPr>
            <a:lvl9pPr marL="0" marR="0" lvl="8"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
        <p:nvSpPr>
          <p:cNvPr id="113" name="Google Shape;113;p50"/>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Τίτλος και Αντικείμενο" type="obj">
  <p:cSld name="OBJECT">
    <p:spTree>
      <p:nvGrpSpPr>
        <p:cNvPr id="1" name="Shape 51"/>
        <p:cNvGrpSpPr/>
        <p:nvPr/>
      </p:nvGrpSpPr>
      <p:grpSpPr>
        <a:xfrm>
          <a:off x="0" y="0"/>
          <a:ext cx="0" cy="0"/>
          <a:chOff x="0" y="0"/>
          <a:chExt cx="0" cy="0"/>
        </a:xfrm>
      </p:grpSpPr>
      <p:sp>
        <p:nvSpPr>
          <p:cNvPr id="52" name="Google Shape;52;p41"/>
          <p:cNvSpPr txBox="1">
            <a:spLocks noGrp="1"/>
          </p:cNvSpPr>
          <p:nvPr>
            <p:ph type="title"/>
          </p:nvPr>
        </p:nvSpPr>
        <p:spPr>
          <a:xfrm>
            <a:off x="457200" y="457200"/>
            <a:ext cx="8229600" cy="1371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41"/>
          <p:cNvSpPr txBox="1">
            <a:spLocks noGrp="1"/>
          </p:cNvSpPr>
          <p:nvPr>
            <p:ph type="body" idx="1"/>
          </p:nvPr>
        </p:nvSpPr>
        <p:spPr>
          <a:xfrm>
            <a:off x="457200" y="1981200"/>
            <a:ext cx="8229600" cy="3886200"/>
          </a:xfrm>
          <a:prstGeom prst="rect">
            <a:avLst/>
          </a:prstGeom>
          <a:noFill/>
          <a:ln>
            <a:noFill/>
          </a:ln>
        </p:spPr>
        <p:txBody>
          <a:bodyPr spcFirstLastPara="1" wrap="square" lIns="91425" tIns="45700" rIns="91425" bIns="45700" anchor="t" anchorCtr="0">
            <a:noAutofit/>
          </a:bodyPr>
          <a:lstStyle>
            <a:lvl1pPr marL="457200" lvl="0" indent="-314325" algn="l">
              <a:spcBef>
                <a:spcPts val="360"/>
              </a:spcBef>
              <a:spcAft>
                <a:spcPts val="0"/>
              </a:spcAft>
              <a:buSzPts val="1350"/>
              <a:buChar char="■"/>
              <a:defRPr/>
            </a:lvl1pPr>
            <a:lvl2pPr marL="914400" lvl="1" indent="-320040" algn="l">
              <a:spcBef>
                <a:spcPts val="360"/>
              </a:spcBef>
              <a:spcAft>
                <a:spcPts val="0"/>
              </a:spcAft>
              <a:buSzPts val="1440"/>
              <a:buChar char="◻"/>
              <a:defRPr/>
            </a:lvl2pPr>
            <a:lvl3pPr marL="1371600" lvl="2" indent="-302894" algn="l">
              <a:spcBef>
                <a:spcPts val="360"/>
              </a:spcBef>
              <a:spcAft>
                <a:spcPts val="0"/>
              </a:spcAft>
              <a:buSzPts val="1170"/>
              <a:buChar char="■"/>
              <a:defRPr/>
            </a:lvl3pPr>
            <a:lvl4pPr marL="1828800" lvl="3" indent="-308610" algn="l">
              <a:spcBef>
                <a:spcPts val="360"/>
              </a:spcBef>
              <a:spcAft>
                <a:spcPts val="0"/>
              </a:spcAft>
              <a:buSzPts val="126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54" name="Google Shape;54;p41"/>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41"/>
          <p:cNvSpPr txBox="1">
            <a:spLocks noGrp="1"/>
          </p:cNvSpPr>
          <p:nvPr>
            <p:ph type="sldNum" idx="12"/>
          </p:nvPr>
        </p:nvSpPr>
        <p:spPr>
          <a:xfrm>
            <a:off x="6553200" y="6248400"/>
            <a:ext cx="2133600" cy="457200"/>
          </a:xfrm>
          <a:prstGeom prst="rect">
            <a:avLst/>
          </a:prstGeom>
          <a:noFill/>
          <a:ln>
            <a:noFill/>
          </a:ln>
        </p:spPr>
        <p:txBody>
          <a:bodyPr spcFirstLastPara="1" wrap="square" lIns="91425" tIns="45700" rIns="91425" bIns="45700" anchor="b" anchorCtr="0">
            <a:noAutofit/>
          </a:bodyPr>
          <a:lstStyle>
            <a:lvl1pPr marL="0" marR="0" lvl="0"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1pPr>
            <a:lvl2pPr marL="0" marR="0" lvl="1"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2pPr>
            <a:lvl3pPr marL="0" marR="0" lvl="2"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3pPr>
            <a:lvl4pPr marL="0" marR="0" lvl="3"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4pPr>
            <a:lvl5pPr marL="0" marR="0" lvl="4"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5pPr>
            <a:lvl6pPr marL="0" marR="0" lvl="5"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6pPr>
            <a:lvl7pPr marL="0" marR="0" lvl="6"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7pPr>
            <a:lvl8pPr marL="0" marR="0" lvl="7"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8pPr>
            <a:lvl9pPr marL="0" marR="0" lvl="8"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
        <p:nvSpPr>
          <p:cNvPr id="56" name="Google Shape;56;p41"/>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Κατακόρυφος τίτλος και Κείμενο" type="vertTitleAndTx">
  <p:cSld name="VERTICAL_TITLE_AND_VERTICAL_TEXT">
    <p:spTree>
      <p:nvGrpSpPr>
        <p:cNvPr id="1" name="Shape 57"/>
        <p:cNvGrpSpPr/>
        <p:nvPr/>
      </p:nvGrpSpPr>
      <p:grpSpPr>
        <a:xfrm>
          <a:off x="0" y="0"/>
          <a:ext cx="0" cy="0"/>
          <a:chOff x="0" y="0"/>
          <a:chExt cx="0" cy="0"/>
        </a:xfrm>
      </p:grpSpPr>
      <p:sp>
        <p:nvSpPr>
          <p:cNvPr id="58" name="Google Shape;58;p42"/>
          <p:cNvSpPr txBox="1">
            <a:spLocks noGrp="1"/>
          </p:cNvSpPr>
          <p:nvPr>
            <p:ph type="title"/>
          </p:nvPr>
        </p:nvSpPr>
        <p:spPr>
          <a:xfrm rot="5400000">
            <a:off x="4953000" y="2133600"/>
            <a:ext cx="5410200" cy="20574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42"/>
          <p:cNvSpPr txBox="1">
            <a:spLocks noGrp="1"/>
          </p:cNvSpPr>
          <p:nvPr>
            <p:ph type="body" idx="1"/>
          </p:nvPr>
        </p:nvSpPr>
        <p:spPr>
          <a:xfrm rot="5400000">
            <a:off x="762000" y="152400"/>
            <a:ext cx="5410200" cy="6019800"/>
          </a:xfrm>
          <a:prstGeom prst="rect">
            <a:avLst/>
          </a:prstGeom>
          <a:noFill/>
          <a:ln>
            <a:noFill/>
          </a:ln>
        </p:spPr>
        <p:txBody>
          <a:bodyPr spcFirstLastPara="1" wrap="square" lIns="91425" tIns="45700" rIns="91425" bIns="45700" anchor="t" anchorCtr="0">
            <a:noAutofit/>
          </a:bodyPr>
          <a:lstStyle>
            <a:lvl1pPr marL="457200" lvl="0" indent="-314325" algn="l">
              <a:spcBef>
                <a:spcPts val="360"/>
              </a:spcBef>
              <a:spcAft>
                <a:spcPts val="0"/>
              </a:spcAft>
              <a:buSzPts val="1350"/>
              <a:buChar char="■"/>
              <a:defRPr/>
            </a:lvl1pPr>
            <a:lvl2pPr marL="914400" lvl="1" indent="-320040" algn="l">
              <a:spcBef>
                <a:spcPts val="360"/>
              </a:spcBef>
              <a:spcAft>
                <a:spcPts val="0"/>
              </a:spcAft>
              <a:buSzPts val="1440"/>
              <a:buChar char="◻"/>
              <a:defRPr/>
            </a:lvl2pPr>
            <a:lvl3pPr marL="1371600" lvl="2" indent="-302894" algn="l">
              <a:spcBef>
                <a:spcPts val="360"/>
              </a:spcBef>
              <a:spcAft>
                <a:spcPts val="0"/>
              </a:spcAft>
              <a:buSzPts val="1170"/>
              <a:buChar char="■"/>
              <a:defRPr/>
            </a:lvl3pPr>
            <a:lvl4pPr marL="1828800" lvl="3" indent="-308610" algn="l">
              <a:spcBef>
                <a:spcPts val="360"/>
              </a:spcBef>
              <a:spcAft>
                <a:spcPts val="0"/>
              </a:spcAft>
              <a:buSzPts val="126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60" name="Google Shape;60;p42"/>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42"/>
          <p:cNvSpPr txBox="1">
            <a:spLocks noGrp="1"/>
          </p:cNvSpPr>
          <p:nvPr>
            <p:ph type="sldNum" idx="12"/>
          </p:nvPr>
        </p:nvSpPr>
        <p:spPr>
          <a:xfrm>
            <a:off x="6553200" y="6248400"/>
            <a:ext cx="2133600" cy="457200"/>
          </a:xfrm>
          <a:prstGeom prst="rect">
            <a:avLst/>
          </a:prstGeom>
          <a:noFill/>
          <a:ln>
            <a:noFill/>
          </a:ln>
        </p:spPr>
        <p:txBody>
          <a:bodyPr spcFirstLastPara="1" wrap="square" lIns="91425" tIns="45700" rIns="91425" bIns="45700" anchor="b" anchorCtr="0">
            <a:noAutofit/>
          </a:bodyPr>
          <a:lstStyle>
            <a:lvl1pPr marL="0" marR="0" lvl="0"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1pPr>
            <a:lvl2pPr marL="0" marR="0" lvl="1"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2pPr>
            <a:lvl3pPr marL="0" marR="0" lvl="2"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3pPr>
            <a:lvl4pPr marL="0" marR="0" lvl="3"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4pPr>
            <a:lvl5pPr marL="0" marR="0" lvl="4"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5pPr>
            <a:lvl6pPr marL="0" marR="0" lvl="5"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6pPr>
            <a:lvl7pPr marL="0" marR="0" lvl="6"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7pPr>
            <a:lvl8pPr marL="0" marR="0" lvl="7"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8pPr>
            <a:lvl9pPr marL="0" marR="0" lvl="8"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
        <p:nvSpPr>
          <p:cNvPr id="62" name="Google Shape;62;p42"/>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Τίτλος και Κατακόρυφο κείμενο" type="vertTx">
  <p:cSld name="VERTICAL_TEXT">
    <p:spTree>
      <p:nvGrpSpPr>
        <p:cNvPr id="1" name="Shape 63"/>
        <p:cNvGrpSpPr/>
        <p:nvPr/>
      </p:nvGrpSpPr>
      <p:grpSpPr>
        <a:xfrm>
          <a:off x="0" y="0"/>
          <a:ext cx="0" cy="0"/>
          <a:chOff x="0" y="0"/>
          <a:chExt cx="0" cy="0"/>
        </a:xfrm>
      </p:grpSpPr>
      <p:sp>
        <p:nvSpPr>
          <p:cNvPr id="64" name="Google Shape;64;p43"/>
          <p:cNvSpPr txBox="1">
            <a:spLocks noGrp="1"/>
          </p:cNvSpPr>
          <p:nvPr>
            <p:ph type="title"/>
          </p:nvPr>
        </p:nvSpPr>
        <p:spPr>
          <a:xfrm>
            <a:off x="457200" y="457200"/>
            <a:ext cx="8229600" cy="1371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43"/>
          <p:cNvSpPr txBox="1">
            <a:spLocks noGrp="1"/>
          </p:cNvSpPr>
          <p:nvPr>
            <p:ph type="body" idx="1"/>
          </p:nvPr>
        </p:nvSpPr>
        <p:spPr>
          <a:xfrm rot="5400000">
            <a:off x="2628900" y="-190500"/>
            <a:ext cx="3886200" cy="8229600"/>
          </a:xfrm>
          <a:prstGeom prst="rect">
            <a:avLst/>
          </a:prstGeom>
          <a:noFill/>
          <a:ln>
            <a:noFill/>
          </a:ln>
        </p:spPr>
        <p:txBody>
          <a:bodyPr spcFirstLastPara="1" wrap="square" lIns="91425" tIns="45700" rIns="91425" bIns="45700" anchor="t" anchorCtr="0">
            <a:noAutofit/>
          </a:bodyPr>
          <a:lstStyle>
            <a:lvl1pPr marL="457200" lvl="0" indent="-314325" algn="l">
              <a:spcBef>
                <a:spcPts val="360"/>
              </a:spcBef>
              <a:spcAft>
                <a:spcPts val="0"/>
              </a:spcAft>
              <a:buSzPts val="1350"/>
              <a:buChar char="■"/>
              <a:defRPr/>
            </a:lvl1pPr>
            <a:lvl2pPr marL="914400" lvl="1" indent="-320040" algn="l">
              <a:spcBef>
                <a:spcPts val="360"/>
              </a:spcBef>
              <a:spcAft>
                <a:spcPts val="0"/>
              </a:spcAft>
              <a:buSzPts val="1440"/>
              <a:buChar char="◻"/>
              <a:defRPr/>
            </a:lvl2pPr>
            <a:lvl3pPr marL="1371600" lvl="2" indent="-302894" algn="l">
              <a:spcBef>
                <a:spcPts val="360"/>
              </a:spcBef>
              <a:spcAft>
                <a:spcPts val="0"/>
              </a:spcAft>
              <a:buSzPts val="1170"/>
              <a:buChar char="■"/>
              <a:defRPr/>
            </a:lvl3pPr>
            <a:lvl4pPr marL="1828800" lvl="3" indent="-308610" algn="l">
              <a:spcBef>
                <a:spcPts val="360"/>
              </a:spcBef>
              <a:spcAft>
                <a:spcPts val="0"/>
              </a:spcAft>
              <a:buSzPts val="126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66" name="Google Shape;66;p43"/>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43"/>
          <p:cNvSpPr txBox="1">
            <a:spLocks noGrp="1"/>
          </p:cNvSpPr>
          <p:nvPr>
            <p:ph type="sldNum" idx="12"/>
          </p:nvPr>
        </p:nvSpPr>
        <p:spPr>
          <a:xfrm>
            <a:off x="6553200" y="6248400"/>
            <a:ext cx="2133600" cy="457200"/>
          </a:xfrm>
          <a:prstGeom prst="rect">
            <a:avLst/>
          </a:prstGeom>
          <a:noFill/>
          <a:ln>
            <a:noFill/>
          </a:ln>
        </p:spPr>
        <p:txBody>
          <a:bodyPr spcFirstLastPara="1" wrap="square" lIns="91425" tIns="45700" rIns="91425" bIns="45700" anchor="b" anchorCtr="0">
            <a:noAutofit/>
          </a:bodyPr>
          <a:lstStyle>
            <a:lvl1pPr marL="0" marR="0" lvl="0"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1pPr>
            <a:lvl2pPr marL="0" marR="0" lvl="1"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2pPr>
            <a:lvl3pPr marL="0" marR="0" lvl="2"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3pPr>
            <a:lvl4pPr marL="0" marR="0" lvl="3"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4pPr>
            <a:lvl5pPr marL="0" marR="0" lvl="4"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5pPr>
            <a:lvl6pPr marL="0" marR="0" lvl="5"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6pPr>
            <a:lvl7pPr marL="0" marR="0" lvl="6"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7pPr>
            <a:lvl8pPr marL="0" marR="0" lvl="7"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8pPr>
            <a:lvl9pPr marL="0" marR="0" lvl="8"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
        <p:nvSpPr>
          <p:cNvPr id="68" name="Google Shape;68;p43"/>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Εικόνα με λεζάντα" type="picTx">
  <p:cSld name="PICTURE_WITH_CAPTION_TEXT">
    <p:spTree>
      <p:nvGrpSpPr>
        <p:cNvPr id="1" name="Shape 69"/>
        <p:cNvGrpSpPr/>
        <p:nvPr/>
      </p:nvGrpSpPr>
      <p:grpSpPr>
        <a:xfrm>
          <a:off x="0" y="0"/>
          <a:ext cx="0" cy="0"/>
          <a:chOff x="0" y="0"/>
          <a:chExt cx="0" cy="0"/>
        </a:xfrm>
      </p:grpSpPr>
      <p:sp>
        <p:nvSpPr>
          <p:cNvPr id="70" name="Google Shape;70;p44"/>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44"/>
          <p:cNvSpPr>
            <a:spLocks noGrp="1"/>
          </p:cNvSpPr>
          <p:nvPr>
            <p:ph type="pic" idx="2"/>
          </p:nvPr>
        </p:nvSpPr>
        <p:spPr>
          <a:xfrm>
            <a:off x="1792288" y="612775"/>
            <a:ext cx="5486400" cy="4114800"/>
          </a:xfrm>
          <a:prstGeom prst="rect">
            <a:avLst/>
          </a:prstGeom>
          <a:noFill/>
          <a:ln>
            <a:noFill/>
          </a:ln>
        </p:spPr>
      </p:sp>
      <p:sp>
        <p:nvSpPr>
          <p:cNvPr id="72" name="Google Shape;72;p44"/>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SzPts val="1050"/>
              <a:buNone/>
              <a:defRPr sz="1400"/>
            </a:lvl1pPr>
            <a:lvl2pPr marL="914400" lvl="1" indent="-228600" algn="l">
              <a:spcBef>
                <a:spcPts val="240"/>
              </a:spcBef>
              <a:spcAft>
                <a:spcPts val="0"/>
              </a:spcAft>
              <a:buSzPts val="960"/>
              <a:buNone/>
              <a:defRPr sz="1200"/>
            </a:lvl2pPr>
            <a:lvl3pPr marL="1371600" lvl="2" indent="-228600" algn="l">
              <a:spcBef>
                <a:spcPts val="200"/>
              </a:spcBef>
              <a:spcAft>
                <a:spcPts val="0"/>
              </a:spcAft>
              <a:buSzPts val="650"/>
              <a:buNone/>
              <a:defRPr sz="1000"/>
            </a:lvl3pPr>
            <a:lvl4pPr marL="1828800" lvl="3" indent="-228600" algn="l">
              <a:spcBef>
                <a:spcPts val="180"/>
              </a:spcBef>
              <a:spcAft>
                <a:spcPts val="0"/>
              </a:spcAft>
              <a:buSzPts val="630"/>
              <a:buNone/>
              <a:defRPr sz="900"/>
            </a:lvl4pPr>
            <a:lvl5pPr marL="2286000" lvl="4" indent="-228600" algn="l">
              <a:spcBef>
                <a:spcPts val="180"/>
              </a:spcBef>
              <a:spcAft>
                <a:spcPts val="0"/>
              </a:spcAft>
              <a:buSzPts val="900"/>
              <a:buNone/>
              <a:defRPr sz="900"/>
            </a:lvl5pPr>
            <a:lvl6pPr marL="2743200" lvl="5" indent="-228600" algn="l">
              <a:spcBef>
                <a:spcPts val="180"/>
              </a:spcBef>
              <a:spcAft>
                <a:spcPts val="0"/>
              </a:spcAft>
              <a:buSzPts val="900"/>
              <a:buNone/>
              <a:defRPr sz="900"/>
            </a:lvl6pPr>
            <a:lvl7pPr marL="3200400" lvl="6" indent="-228600" algn="l">
              <a:spcBef>
                <a:spcPts val="180"/>
              </a:spcBef>
              <a:spcAft>
                <a:spcPts val="0"/>
              </a:spcAft>
              <a:buSzPts val="900"/>
              <a:buNone/>
              <a:defRPr sz="900"/>
            </a:lvl7pPr>
            <a:lvl8pPr marL="3657600" lvl="7" indent="-228600" algn="l">
              <a:spcBef>
                <a:spcPts val="180"/>
              </a:spcBef>
              <a:spcAft>
                <a:spcPts val="0"/>
              </a:spcAft>
              <a:buSzPts val="900"/>
              <a:buNone/>
              <a:defRPr sz="900"/>
            </a:lvl8pPr>
            <a:lvl9pPr marL="4114800" lvl="8" indent="-228600" algn="l">
              <a:spcBef>
                <a:spcPts val="180"/>
              </a:spcBef>
              <a:spcAft>
                <a:spcPts val="0"/>
              </a:spcAft>
              <a:buSzPts val="900"/>
              <a:buNone/>
              <a:defRPr sz="900"/>
            </a:lvl9pPr>
          </a:lstStyle>
          <a:p>
            <a:endParaRPr/>
          </a:p>
        </p:txBody>
      </p:sp>
      <p:sp>
        <p:nvSpPr>
          <p:cNvPr id="73" name="Google Shape;73;p44"/>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44"/>
          <p:cNvSpPr txBox="1">
            <a:spLocks noGrp="1"/>
          </p:cNvSpPr>
          <p:nvPr>
            <p:ph type="sldNum" idx="12"/>
          </p:nvPr>
        </p:nvSpPr>
        <p:spPr>
          <a:xfrm>
            <a:off x="6553200" y="6248400"/>
            <a:ext cx="2133600" cy="457200"/>
          </a:xfrm>
          <a:prstGeom prst="rect">
            <a:avLst/>
          </a:prstGeom>
          <a:noFill/>
          <a:ln>
            <a:noFill/>
          </a:ln>
        </p:spPr>
        <p:txBody>
          <a:bodyPr spcFirstLastPara="1" wrap="square" lIns="91425" tIns="45700" rIns="91425" bIns="45700" anchor="b" anchorCtr="0">
            <a:noAutofit/>
          </a:bodyPr>
          <a:lstStyle>
            <a:lvl1pPr marL="0" marR="0" lvl="0"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1pPr>
            <a:lvl2pPr marL="0" marR="0" lvl="1"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2pPr>
            <a:lvl3pPr marL="0" marR="0" lvl="2"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3pPr>
            <a:lvl4pPr marL="0" marR="0" lvl="3"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4pPr>
            <a:lvl5pPr marL="0" marR="0" lvl="4"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5pPr>
            <a:lvl6pPr marL="0" marR="0" lvl="5"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6pPr>
            <a:lvl7pPr marL="0" marR="0" lvl="6"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7pPr>
            <a:lvl8pPr marL="0" marR="0" lvl="7"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8pPr>
            <a:lvl9pPr marL="0" marR="0" lvl="8"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
        <p:nvSpPr>
          <p:cNvPr id="75" name="Google Shape;75;p44"/>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Περιεχόμενο με λεζάντα" type="objTx">
  <p:cSld name="OBJECT_WITH_CAPTION_TEXT">
    <p:spTree>
      <p:nvGrpSpPr>
        <p:cNvPr id="1" name="Shape 76"/>
        <p:cNvGrpSpPr/>
        <p:nvPr/>
      </p:nvGrpSpPr>
      <p:grpSpPr>
        <a:xfrm>
          <a:off x="0" y="0"/>
          <a:ext cx="0" cy="0"/>
          <a:chOff x="0" y="0"/>
          <a:chExt cx="0" cy="0"/>
        </a:xfrm>
      </p:grpSpPr>
      <p:sp>
        <p:nvSpPr>
          <p:cNvPr id="77" name="Google Shape;77;p45"/>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45"/>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381000" algn="l">
              <a:spcBef>
                <a:spcPts val="640"/>
              </a:spcBef>
              <a:spcAft>
                <a:spcPts val="0"/>
              </a:spcAft>
              <a:buSzPts val="2400"/>
              <a:buChar char="■"/>
              <a:defRPr sz="3200"/>
            </a:lvl1pPr>
            <a:lvl2pPr marL="914400" lvl="1" indent="-370840" algn="l">
              <a:spcBef>
                <a:spcPts val="560"/>
              </a:spcBef>
              <a:spcAft>
                <a:spcPts val="0"/>
              </a:spcAft>
              <a:buSzPts val="2240"/>
              <a:buChar char="◻"/>
              <a:defRPr sz="2800"/>
            </a:lvl2pPr>
            <a:lvl3pPr marL="1371600" lvl="2" indent="-327660" algn="l">
              <a:spcBef>
                <a:spcPts val="480"/>
              </a:spcBef>
              <a:spcAft>
                <a:spcPts val="0"/>
              </a:spcAft>
              <a:buSzPts val="1560"/>
              <a:buChar char="■"/>
              <a:defRPr sz="2400"/>
            </a:lvl3pPr>
            <a:lvl4pPr marL="1828800" lvl="3" indent="-317500" algn="l">
              <a:spcBef>
                <a:spcPts val="400"/>
              </a:spcBef>
              <a:spcAft>
                <a:spcPts val="0"/>
              </a:spcAft>
              <a:buSzPts val="1400"/>
              <a:buChar char="◻"/>
              <a:defRPr sz="2000"/>
            </a:lvl4pPr>
            <a:lvl5pPr marL="2286000" lvl="4" indent="-355600" algn="l">
              <a:spcBef>
                <a:spcPts val="400"/>
              </a:spcBef>
              <a:spcAft>
                <a:spcPts val="0"/>
              </a:spcAft>
              <a:buSzPts val="2000"/>
              <a:buChar char="▪"/>
              <a:defRPr sz="2000"/>
            </a:lvl5pPr>
            <a:lvl6pPr marL="2743200" lvl="5" indent="-355600" algn="l">
              <a:spcBef>
                <a:spcPts val="400"/>
              </a:spcBef>
              <a:spcAft>
                <a:spcPts val="0"/>
              </a:spcAft>
              <a:buSzPts val="2000"/>
              <a:buChar char="▪"/>
              <a:defRPr sz="2000"/>
            </a:lvl6pPr>
            <a:lvl7pPr marL="3200400" lvl="6" indent="-355600" algn="l">
              <a:spcBef>
                <a:spcPts val="400"/>
              </a:spcBef>
              <a:spcAft>
                <a:spcPts val="0"/>
              </a:spcAft>
              <a:buSzPts val="2000"/>
              <a:buChar char="▪"/>
              <a:defRPr sz="2000"/>
            </a:lvl7pPr>
            <a:lvl8pPr marL="3657600" lvl="7" indent="-355600" algn="l">
              <a:spcBef>
                <a:spcPts val="400"/>
              </a:spcBef>
              <a:spcAft>
                <a:spcPts val="0"/>
              </a:spcAft>
              <a:buSzPts val="2000"/>
              <a:buChar char="▪"/>
              <a:defRPr sz="2000"/>
            </a:lvl8pPr>
            <a:lvl9pPr marL="4114800" lvl="8" indent="-355600" algn="l">
              <a:spcBef>
                <a:spcPts val="400"/>
              </a:spcBef>
              <a:spcAft>
                <a:spcPts val="0"/>
              </a:spcAft>
              <a:buSzPts val="2000"/>
              <a:buChar char="▪"/>
              <a:defRPr sz="2000"/>
            </a:lvl9pPr>
          </a:lstStyle>
          <a:p>
            <a:endParaRPr/>
          </a:p>
        </p:txBody>
      </p:sp>
      <p:sp>
        <p:nvSpPr>
          <p:cNvPr id="79" name="Google Shape;79;p45"/>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SzPts val="1050"/>
              <a:buNone/>
              <a:defRPr sz="1400"/>
            </a:lvl1pPr>
            <a:lvl2pPr marL="914400" lvl="1" indent="-228600" algn="l">
              <a:spcBef>
                <a:spcPts val="240"/>
              </a:spcBef>
              <a:spcAft>
                <a:spcPts val="0"/>
              </a:spcAft>
              <a:buSzPts val="960"/>
              <a:buNone/>
              <a:defRPr sz="1200"/>
            </a:lvl2pPr>
            <a:lvl3pPr marL="1371600" lvl="2" indent="-228600" algn="l">
              <a:spcBef>
                <a:spcPts val="200"/>
              </a:spcBef>
              <a:spcAft>
                <a:spcPts val="0"/>
              </a:spcAft>
              <a:buSzPts val="650"/>
              <a:buNone/>
              <a:defRPr sz="1000"/>
            </a:lvl3pPr>
            <a:lvl4pPr marL="1828800" lvl="3" indent="-228600" algn="l">
              <a:spcBef>
                <a:spcPts val="180"/>
              </a:spcBef>
              <a:spcAft>
                <a:spcPts val="0"/>
              </a:spcAft>
              <a:buSzPts val="630"/>
              <a:buNone/>
              <a:defRPr sz="900"/>
            </a:lvl4pPr>
            <a:lvl5pPr marL="2286000" lvl="4" indent="-228600" algn="l">
              <a:spcBef>
                <a:spcPts val="180"/>
              </a:spcBef>
              <a:spcAft>
                <a:spcPts val="0"/>
              </a:spcAft>
              <a:buSzPts val="900"/>
              <a:buNone/>
              <a:defRPr sz="900"/>
            </a:lvl5pPr>
            <a:lvl6pPr marL="2743200" lvl="5" indent="-228600" algn="l">
              <a:spcBef>
                <a:spcPts val="180"/>
              </a:spcBef>
              <a:spcAft>
                <a:spcPts val="0"/>
              </a:spcAft>
              <a:buSzPts val="900"/>
              <a:buNone/>
              <a:defRPr sz="900"/>
            </a:lvl6pPr>
            <a:lvl7pPr marL="3200400" lvl="6" indent="-228600" algn="l">
              <a:spcBef>
                <a:spcPts val="180"/>
              </a:spcBef>
              <a:spcAft>
                <a:spcPts val="0"/>
              </a:spcAft>
              <a:buSzPts val="900"/>
              <a:buNone/>
              <a:defRPr sz="900"/>
            </a:lvl7pPr>
            <a:lvl8pPr marL="3657600" lvl="7" indent="-228600" algn="l">
              <a:spcBef>
                <a:spcPts val="180"/>
              </a:spcBef>
              <a:spcAft>
                <a:spcPts val="0"/>
              </a:spcAft>
              <a:buSzPts val="900"/>
              <a:buNone/>
              <a:defRPr sz="900"/>
            </a:lvl8pPr>
            <a:lvl9pPr marL="4114800" lvl="8" indent="-228600" algn="l">
              <a:spcBef>
                <a:spcPts val="180"/>
              </a:spcBef>
              <a:spcAft>
                <a:spcPts val="0"/>
              </a:spcAft>
              <a:buSzPts val="900"/>
              <a:buNone/>
              <a:defRPr sz="900"/>
            </a:lvl9pPr>
          </a:lstStyle>
          <a:p>
            <a:endParaRPr/>
          </a:p>
        </p:txBody>
      </p:sp>
      <p:sp>
        <p:nvSpPr>
          <p:cNvPr id="80" name="Google Shape;80;p45"/>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1" name="Google Shape;81;p45"/>
          <p:cNvSpPr txBox="1">
            <a:spLocks noGrp="1"/>
          </p:cNvSpPr>
          <p:nvPr>
            <p:ph type="sldNum" idx="12"/>
          </p:nvPr>
        </p:nvSpPr>
        <p:spPr>
          <a:xfrm>
            <a:off x="6553200" y="6248400"/>
            <a:ext cx="2133600" cy="457200"/>
          </a:xfrm>
          <a:prstGeom prst="rect">
            <a:avLst/>
          </a:prstGeom>
          <a:noFill/>
          <a:ln>
            <a:noFill/>
          </a:ln>
        </p:spPr>
        <p:txBody>
          <a:bodyPr spcFirstLastPara="1" wrap="square" lIns="91425" tIns="45700" rIns="91425" bIns="45700" anchor="b" anchorCtr="0">
            <a:noAutofit/>
          </a:bodyPr>
          <a:lstStyle>
            <a:lvl1pPr marL="0" marR="0" lvl="0"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1pPr>
            <a:lvl2pPr marL="0" marR="0" lvl="1"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2pPr>
            <a:lvl3pPr marL="0" marR="0" lvl="2"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3pPr>
            <a:lvl4pPr marL="0" marR="0" lvl="3"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4pPr>
            <a:lvl5pPr marL="0" marR="0" lvl="4"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5pPr>
            <a:lvl6pPr marL="0" marR="0" lvl="5"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6pPr>
            <a:lvl7pPr marL="0" marR="0" lvl="6"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7pPr>
            <a:lvl8pPr marL="0" marR="0" lvl="7"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8pPr>
            <a:lvl9pPr marL="0" marR="0" lvl="8"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
        <p:nvSpPr>
          <p:cNvPr id="82" name="Google Shape;82;p45"/>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Κενή" type="blank">
  <p:cSld name="BLANK">
    <p:spTree>
      <p:nvGrpSpPr>
        <p:cNvPr id="1" name="Shape 83"/>
        <p:cNvGrpSpPr/>
        <p:nvPr/>
      </p:nvGrpSpPr>
      <p:grpSpPr>
        <a:xfrm>
          <a:off x="0" y="0"/>
          <a:ext cx="0" cy="0"/>
          <a:chOff x="0" y="0"/>
          <a:chExt cx="0" cy="0"/>
        </a:xfrm>
      </p:grpSpPr>
      <p:sp>
        <p:nvSpPr>
          <p:cNvPr id="84" name="Google Shape;84;p46"/>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5" name="Google Shape;85;p46"/>
          <p:cNvSpPr txBox="1">
            <a:spLocks noGrp="1"/>
          </p:cNvSpPr>
          <p:nvPr>
            <p:ph type="sldNum" idx="12"/>
          </p:nvPr>
        </p:nvSpPr>
        <p:spPr>
          <a:xfrm>
            <a:off x="6553200" y="6248400"/>
            <a:ext cx="2133600" cy="457200"/>
          </a:xfrm>
          <a:prstGeom prst="rect">
            <a:avLst/>
          </a:prstGeom>
          <a:noFill/>
          <a:ln>
            <a:noFill/>
          </a:ln>
        </p:spPr>
        <p:txBody>
          <a:bodyPr spcFirstLastPara="1" wrap="square" lIns="91425" tIns="45700" rIns="91425" bIns="45700" anchor="b" anchorCtr="0">
            <a:noAutofit/>
          </a:bodyPr>
          <a:lstStyle>
            <a:lvl1pPr marL="0" marR="0" lvl="0"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1pPr>
            <a:lvl2pPr marL="0" marR="0" lvl="1"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2pPr>
            <a:lvl3pPr marL="0" marR="0" lvl="2"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3pPr>
            <a:lvl4pPr marL="0" marR="0" lvl="3"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4pPr>
            <a:lvl5pPr marL="0" marR="0" lvl="4"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5pPr>
            <a:lvl6pPr marL="0" marR="0" lvl="5"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6pPr>
            <a:lvl7pPr marL="0" marR="0" lvl="6"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7pPr>
            <a:lvl8pPr marL="0" marR="0" lvl="7"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8pPr>
            <a:lvl9pPr marL="0" marR="0" lvl="8"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
        <p:nvSpPr>
          <p:cNvPr id="86" name="Google Shape;86;p46"/>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Μόνο τίτλος" type="titleOnly">
  <p:cSld name="TITLE_ONLY">
    <p:spTree>
      <p:nvGrpSpPr>
        <p:cNvPr id="1" name="Shape 87"/>
        <p:cNvGrpSpPr/>
        <p:nvPr/>
      </p:nvGrpSpPr>
      <p:grpSpPr>
        <a:xfrm>
          <a:off x="0" y="0"/>
          <a:ext cx="0" cy="0"/>
          <a:chOff x="0" y="0"/>
          <a:chExt cx="0" cy="0"/>
        </a:xfrm>
      </p:grpSpPr>
      <p:sp>
        <p:nvSpPr>
          <p:cNvPr id="88" name="Google Shape;88;p47"/>
          <p:cNvSpPr txBox="1">
            <a:spLocks noGrp="1"/>
          </p:cNvSpPr>
          <p:nvPr>
            <p:ph type="title"/>
          </p:nvPr>
        </p:nvSpPr>
        <p:spPr>
          <a:xfrm>
            <a:off x="457200" y="457200"/>
            <a:ext cx="8229600" cy="1371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9" name="Google Shape;89;p47"/>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0" name="Google Shape;90;p47"/>
          <p:cNvSpPr txBox="1">
            <a:spLocks noGrp="1"/>
          </p:cNvSpPr>
          <p:nvPr>
            <p:ph type="sldNum" idx="12"/>
          </p:nvPr>
        </p:nvSpPr>
        <p:spPr>
          <a:xfrm>
            <a:off x="6553200" y="6248400"/>
            <a:ext cx="2133600" cy="457200"/>
          </a:xfrm>
          <a:prstGeom prst="rect">
            <a:avLst/>
          </a:prstGeom>
          <a:noFill/>
          <a:ln>
            <a:noFill/>
          </a:ln>
        </p:spPr>
        <p:txBody>
          <a:bodyPr spcFirstLastPara="1" wrap="square" lIns="91425" tIns="45700" rIns="91425" bIns="45700" anchor="b" anchorCtr="0">
            <a:noAutofit/>
          </a:bodyPr>
          <a:lstStyle>
            <a:lvl1pPr marL="0" marR="0" lvl="0"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1pPr>
            <a:lvl2pPr marL="0" marR="0" lvl="1"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2pPr>
            <a:lvl3pPr marL="0" marR="0" lvl="2"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3pPr>
            <a:lvl4pPr marL="0" marR="0" lvl="3"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4pPr>
            <a:lvl5pPr marL="0" marR="0" lvl="4"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5pPr>
            <a:lvl6pPr marL="0" marR="0" lvl="5"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6pPr>
            <a:lvl7pPr marL="0" marR="0" lvl="6"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7pPr>
            <a:lvl8pPr marL="0" marR="0" lvl="7"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8pPr>
            <a:lvl9pPr marL="0" marR="0" lvl="8"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
        <p:nvSpPr>
          <p:cNvPr id="91" name="Google Shape;91;p47"/>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Σύγκριση" type="twoTxTwoObj">
  <p:cSld name="TWO_OBJECTS_WITH_TEXT">
    <p:spTree>
      <p:nvGrpSpPr>
        <p:cNvPr id="1" name="Shape 92"/>
        <p:cNvGrpSpPr/>
        <p:nvPr/>
      </p:nvGrpSpPr>
      <p:grpSpPr>
        <a:xfrm>
          <a:off x="0" y="0"/>
          <a:ext cx="0" cy="0"/>
          <a:chOff x="0" y="0"/>
          <a:chExt cx="0" cy="0"/>
        </a:xfrm>
      </p:grpSpPr>
      <p:sp>
        <p:nvSpPr>
          <p:cNvPr id="93" name="Google Shape;93;p4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48"/>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SzPts val="1800"/>
              <a:buNone/>
              <a:defRPr sz="2400" b="1"/>
            </a:lvl1pPr>
            <a:lvl2pPr marL="914400" lvl="1" indent="-228600" algn="l">
              <a:spcBef>
                <a:spcPts val="400"/>
              </a:spcBef>
              <a:spcAft>
                <a:spcPts val="0"/>
              </a:spcAft>
              <a:buSzPts val="1600"/>
              <a:buNone/>
              <a:defRPr sz="2000" b="1"/>
            </a:lvl2pPr>
            <a:lvl3pPr marL="1371600" lvl="2" indent="-228600" algn="l">
              <a:spcBef>
                <a:spcPts val="360"/>
              </a:spcBef>
              <a:spcAft>
                <a:spcPts val="0"/>
              </a:spcAft>
              <a:buSzPts val="1170"/>
              <a:buNone/>
              <a:defRPr sz="1800" b="1"/>
            </a:lvl3pPr>
            <a:lvl4pPr marL="1828800" lvl="3" indent="-228600" algn="l">
              <a:spcBef>
                <a:spcPts val="320"/>
              </a:spcBef>
              <a:spcAft>
                <a:spcPts val="0"/>
              </a:spcAft>
              <a:buSzPts val="1120"/>
              <a:buNone/>
              <a:defRPr sz="1600" b="1"/>
            </a:lvl4pPr>
            <a:lvl5pPr marL="2286000" lvl="4" indent="-228600" algn="l">
              <a:spcBef>
                <a:spcPts val="320"/>
              </a:spcBef>
              <a:spcAft>
                <a:spcPts val="0"/>
              </a:spcAft>
              <a:buSzPts val="1600"/>
              <a:buNone/>
              <a:defRPr sz="1600" b="1"/>
            </a:lvl5pPr>
            <a:lvl6pPr marL="2743200" lvl="5" indent="-228600" algn="l">
              <a:spcBef>
                <a:spcPts val="320"/>
              </a:spcBef>
              <a:spcAft>
                <a:spcPts val="0"/>
              </a:spcAft>
              <a:buSzPts val="1600"/>
              <a:buNone/>
              <a:defRPr sz="1600" b="1"/>
            </a:lvl6pPr>
            <a:lvl7pPr marL="3200400" lvl="6" indent="-228600" algn="l">
              <a:spcBef>
                <a:spcPts val="320"/>
              </a:spcBef>
              <a:spcAft>
                <a:spcPts val="0"/>
              </a:spcAft>
              <a:buSzPts val="1600"/>
              <a:buNone/>
              <a:defRPr sz="1600" b="1"/>
            </a:lvl7pPr>
            <a:lvl8pPr marL="3657600" lvl="7" indent="-228600" algn="l">
              <a:spcBef>
                <a:spcPts val="320"/>
              </a:spcBef>
              <a:spcAft>
                <a:spcPts val="0"/>
              </a:spcAft>
              <a:buSzPts val="1600"/>
              <a:buNone/>
              <a:defRPr sz="1600" b="1"/>
            </a:lvl8pPr>
            <a:lvl9pPr marL="4114800" lvl="8" indent="-228600" algn="l">
              <a:spcBef>
                <a:spcPts val="320"/>
              </a:spcBef>
              <a:spcAft>
                <a:spcPts val="0"/>
              </a:spcAft>
              <a:buSzPts val="1600"/>
              <a:buNone/>
              <a:defRPr sz="1600" b="1"/>
            </a:lvl9pPr>
          </a:lstStyle>
          <a:p>
            <a:endParaRPr/>
          </a:p>
        </p:txBody>
      </p:sp>
      <p:sp>
        <p:nvSpPr>
          <p:cNvPr id="95" name="Google Shape;95;p48"/>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42900" algn="l">
              <a:spcBef>
                <a:spcPts val="480"/>
              </a:spcBef>
              <a:spcAft>
                <a:spcPts val="0"/>
              </a:spcAft>
              <a:buSzPts val="1800"/>
              <a:buChar char="■"/>
              <a:defRPr sz="2400"/>
            </a:lvl1pPr>
            <a:lvl2pPr marL="914400" lvl="1" indent="-330200" algn="l">
              <a:spcBef>
                <a:spcPts val="400"/>
              </a:spcBef>
              <a:spcAft>
                <a:spcPts val="0"/>
              </a:spcAft>
              <a:buSzPts val="1600"/>
              <a:buChar char="◻"/>
              <a:defRPr sz="2000"/>
            </a:lvl2pPr>
            <a:lvl3pPr marL="1371600" lvl="2" indent="-302894" algn="l">
              <a:spcBef>
                <a:spcPts val="360"/>
              </a:spcBef>
              <a:spcAft>
                <a:spcPts val="0"/>
              </a:spcAft>
              <a:buSzPts val="1170"/>
              <a:buChar char="■"/>
              <a:defRPr sz="1800"/>
            </a:lvl3pPr>
            <a:lvl4pPr marL="1828800" lvl="3" indent="-299719" algn="l">
              <a:spcBef>
                <a:spcPts val="320"/>
              </a:spcBef>
              <a:spcAft>
                <a:spcPts val="0"/>
              </a:spcAft>
              <a:buSzPts val="1120"/>
              <a:buChar char="◻"/>
              <a:defRPr sz="1600"/>
            </a:lvl4pPr>
            <a:lvl5pPr marL="2286000" lvl="4" indent="-330200" algn="l">
              <a:spcBef>
                <a:spcPts val="320"/>
              </a:spcBef>
              <a:spcAft>
                <a:spcPts val="0"/>
              </a:spcAft>
              <a:buSzPts val="1600"/>
              <a:buChar char="▪"/>
              <a:defRPr sz="1600"/>
            </a:lvl5pPr>
            <a:lvl6pPr marL="2743200" lvl="5" indent="-330200" algn="l">
              <a:spcBef>
                <a:spcPts val="320"/>
              </a:spcBef>
              <a:spcAft>
                <a:spcPts val="0"/>
              </a:spcAft>
              <a:buSzPts val="1600"/>
              <a:buChar char="▪"/>
              <a:defRPr sz="1600"/>
            </a:lvl6pPr>
            <a:lvl7pPr marL="3200400" lvl="6" indent="-330200" algn="l">
              <a:spcBef>
                <a:spcPts val="320"/>
              </a:spcBef>
              <a:spcAft>
                <a:spcPts val="0"/>
              </a:spcAft>
              <a:buSzPts val="1600"/>
              <a:buChar char="▪"/>
              <a:defRPr sz="1600"/>
            </a:lvl7pPr>
            <a:lvl8pPr marL="3657600" lvl="7" indent="-330200" algn="l">
              <a:spcBef>
                <a:spcPts val="320"/>
              </a:spcBef>
              <a:spcAft>
                <a:spcPts val="0"/>
              </a:spcAft>
              <a:buSzPts val="1600"/>
              <a:buChar char="▪"/>
              <a:defRPr sz="1600"/>
            </a:lvl8pPr>
            <a:lvl9pPr marL="4114800" lvl="8" indent="-330200" algn="l">
              <a:spcBef>
                <a:spcPts val="320"/>
              </a:spcBef>
              <a:spcAft>
                <a:spcPts val="0"/>
              </a:spcAft>
              <a:buSzPts val="1600"/>
              <a:buChar char="▪"/>
              <a:defRPr sz="1600"/>
            </a:lvl9pPr>
          </a:lstStyle>
          <a:p>
            <a:endParaRPr/>
          </a:p>
        </p:txBody>
      </p:sp>
      <p:sp>
        <p:nvSpPr>
          <p:cNvPr id="96" name="Google Shape;96;p48"/>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SzPts val="1800"/>
              <a:buNone/>
              <a:defRPr sz="2400" b="1"/>
            </a:lvl1pPr>
            <a:lvl2pPr marL="914400" lvl="1" indent="-228600" algn="l">
              <a:spcBef>
                <a:spcPts val="400"/>
              </a:spcBef>
              <a:spcAft>
                <a:spcPts val="0"/>
              </a:spcAft>
              <a:buSzPts val="1600"/>
              <a:buNone/>
              <a:defRPr sz="2000" b="1"/>
            </a:lvl2pPr>
            <a:lvl3pPr marL="1371600" lvl="2" indent="-228600" algn="l">
              <a:spcBef>
                <a:spcPts val="360"/>
              </a:spcBef>
              <a:spcAft>
                <a:spcPts val="0"/>
              </a:spcAft>
              <a:buSzPts val="1170"/>
              <a:buNone/>
              <a:defRPr sz="1800" b="1"/>
            </a:lvl3pPr>
            <a:lvl4pPr marL="1828800" lvl="3" indent="-228600" algn="l">
              <a:spcBef>
                <a:spcPts val="320"/>
              </a:spcBef>
              <a:spcAft>
                <a:spcPts val="0"/>
              </a:spcAft>
              <a:buSzPts val="1120"/>
              <a:buNone/>
              <a:defRPr sz="1600" b="1"/>
            </a:lvl4pPr>
            <a:lvl5pPr marL="2286000" lvl="4" indent="-228600" algn="l">
              <a:spcBef>
                <a:spcPts val="320"/>
              </a:spcBef>
              <a:spcAft>
                <a:spcPts val="0"/>
              </a:spcAft>
              <a:buSzPts val="1600"/>
              <a:buNone/>
              <a:defRPr sz="1600" b="1"/>
            </a:lvl5pPr>
            <a:lvl6pPr marL="2743200" lvl="5" indent="-228600" algn="l">
              <a:spcBef>
                <a:spcPts val="320"/>
              </a:spcBef>
              <a:spcAft>
                <a:spcPts val="0"/>
              </a:spcAft>
              <a:buSzPts val="1600"/>
              <a:buNone/>
              <a:defRPr sz="1600" b="1"/>
            </a:lvl6pPr>
            <a:lvl7pPr marL="3200400" lvl="6" indent="-228600" algn="l">
              <a:spcBef>
                <a:spcPts val="320"/>
              </a:spcBef>
              <a:spcAft>
                <a:spcPts val="0"/>
              </a:spcAft>
              <a:buSzPts val="1600"/>
              <a:buNone/>
              <a:defRPr sz="1600" b="1"/>
            </a:lvl7pPr>
            <a:lvl8pPr marL="3657600" lvl="7" indent="-228600" algn="l">
              <a:spcBef>
                <a:spcPts val="320"/>
              </a:spcBef>
              <a:spcAft>
                <a:spcPts val="0"/>
              </a:spcAft>
              <a:buSzPts val="1600"/>
              <a:buNone/>
              <a:defRPr sz="1600" b="1"/>
            </a:lvl8pPr>
            <a:lvl9pPr marL="4114800" lvl="8" indent="-228600" algn="l">
              <a:spcBef>
                <a:spcPts val="320"/>
              </a:spcBef>
              <a:spcAft>
                <a:spcPts val="0"/>
              </a:spcAft>
              <a:buSzPts val="1600"/>
              <a:buNone/>
              <a:defRPr sz="1600" b="1"/>
            </a:lvl9pPr>
          </a:lstStyle>
          <a:p>
            <a:endParaRPr/>
          </a:p>
        </p:txBody>
      </p:sp>
      <p:sp>
        <p:nvSpPr>
          <p:cNvPr id="97" name="Google Shape;97;p48"/>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42900" algn="l">
              <a:spcBef>
                <a:spcPts val="480"/>
              </a:spcBef>
              <a:spcAft>
                <a:spcPts val="0"/>
              </a:spcAft>
              <a:buSzPts val="1800"/>
              <a:buChar char="■"/>
              <a:defRPr sz="2400"/>
            </a:lvl1pPr>
            <a:lvl2pPr marL="914400" lvl="1" indent="-330200" algn="l">
              <a:spcBef>
                <a:spcPts val="400"/>
              </a:spcBef>
              <a:spcAft>
                <a:spcPts val="0"/>
              </a:spcAft>
              <a:buSzPts val="1600"/>
              <a:buChar char="◻"/>
              <a:defRPr sz="2000"/>
            </a:lvl2pPr>
            <a:lvl3pPr marL="1371600" lvl="2" indent="-302894" algn="l">
              <a:spcBef>
                <a:spcPts val="360"/>
              </a:spcBef>
              <a:spcAft>
                <a:spcPts val="0"/>
              </a:spcAft>
              <a:buSzPts val="1170"/>
              <a:buChar char="■"/>
              <a:defRPr sz="1800"/>
            </a:lvl3pPr>
            <a:lvl4pPr marL="1828800" lvl="3" indent="-299719" algn="l">
              <a:spcBef>
                <a:spcPts val="320"/>
              </a:spcBef>
              <a:spcAft>
                <a:spcPts val="0"/>
              </a:spcAft>
              <a:buSzPts val="1120"/>
              <a:buChar char="◻"/>
              <a:defRPr sz="1600"/>
            </a:lvl4pPr>
            <a:lvl5pPr marL="2286000" lvl="4" indent="-330200" algn="l">
              <a:spcBef>
                <a:spcPts val="320"/>
              </a:spcBef>
              <a:spcAft>
                <a:spcPts val="0"/>
              </a:spcAft>
              <a:buSzPts val="1600"/>
              <a:buChar char="▪"/>
              <a:defRPr sz="1600"/>
            </a:lvl5pPr>
            <a:lvl6pPr marL="2743200" lvl="5" indent="-330200" algn="l">
              <a:spcBef>
                <a:spcPts val="320"/>
              </a:spcBef>
              <a:spcAft>
                <a:spcPts val="0"/>
              </a:spcAft>
              <a:buSzPts val="1600"/>
              <a:buChar char="▪"/>
              <a:defRPr sz="1600"/>
            </a:lvl6pPr>
            <a:lvl7pPr marL="3200400" lvl="6" indent="-330200" algn="l">
              <a:spcBef>
                <a:spcPts val="320"/>
              </a:spcBef>
              <a:spcAft>
                <a:spcPts val="0"/>
              </a:spcAft>
              <a:buSzPts val="1600"/>
              <a:buChar char="▪"/>
              <a:defRPr sz="1600"/>
            </a:lvl7pPr>
            <a:lvl8pPr marL="3657600" lvl="7" indent="-330200" algn="l">
              <a:spcBef>
                <a:spcPts val="320"/>
              </a:spcBef>
              <a:spcAft>
                <a:spcPts val="0"/>
              </a:spcAft>
              <a:buSzPts val="1600"/>
              <a:buChar char="▪"/>
              <a:defRPr sz="1600"/>
            </a:lvl8pPr>
            <a:lvl9pPr marL="4114800" lvl="8" indent="-330200" algn="l">
              <a:spcBef>
                <a:spcPts val="320"/>
              </a:spcBef>
              <a:spcAft>
                <a:spcPts val="0"/>
              </a:spcAft>
              <a:buSzPts val="1600"/>
              <a:buChar char="▪"/>
              <a:defRPr sz="1600"/>
            </a:lvl9pPr>
          </a:lstStyle>
          <a:p>
            <a:endParaRPr/>
          </a:p>
        </p:txBody>
      </p:sp>
      <p:sp>
        <p:nvSpPr>
          <p:cNvPr id="98" name="Google Shape;98;p48"/>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9" name="Google Shape;99;p48"/>
          <p:cNvSpPr txBox="1">
            <a:spLocks noGrp="1"/>
          </p:cNvSpPr>
          <p:nvPr>
            <p:ph type="sldNum" idx="12"/>
          </p:nvPr>
        </p:nvSpPr>
        <p:spPr>
          <a:xfrm>
            <a:off x="6553200" y="6248400"/>
            <a:ext cx="2133600" cy="457200"/>
          </a:xfrm>
          <a:prstGeom prst="rect">
            <a:avLst/>
          </a:prstGeom>
          <a:noFill/>
          <a:ln>
            <a:noFill/>
          </a:ln>
        </p:spPr>
        <p:txBody>
          <a:bodyPr spcFirstLastPara="1" wrap="square" lIns="91425" tIns="45700" rIns="91425" bIns="45700" anchor="b" anchorCtr="0">
            <a:noAutofit/>
          </a:bodyPr>
          <a:lstStyle>
            <a:lvl1pPr marL="0" marR="0" lvl="0"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1pPr>
            <a:lvl2pPr marL="0" marR="0" lvl="1"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2pPr>
            <a:lvl3pPr marL="0" marR="0" lvl="2"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3pPr>
            <a:lvl4pPr marL="0" marR="0" lvl="3"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4pPr>
            <a:lvl5pPr marL="0" marR="0" lvl="4"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5pPr>
            <a:lvl6pPr marL="0" marR="0" lvl="5"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6pPr>
            <a:lvl7pPr marL="0" marR="0" lvl="6"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7pPr>
            <a:lvl8pPr marL="0" marR="0" lvl="7"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8pPr>
            <a:lvl9pPr marL="0" marR="0" lvl="8" indent="0" algn="r">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
        <p:nvSpPr>
          <p:cNvPr id="100" name="Google Shape;100;p48"/>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grpSp>
        <p:nvGrpSpPr>
          <p:cNvPr id="10" name="Google Shape;10;p38"/>
          <p:cNvGrpSpPr/>
          <p:nvPr/>
        </p:nvGrpSpPr>
        <p:grpSpPr>
          <a:xfrm>
            <a:off x="0" y="0"/>
            <a:ext cx="9144000" cy="6858000"/>
            <a:chOff x="0" y="0"/>
            <a:chExt cx="5760" cy="4320"/>
          </a:xfrm>
        </p:grpSpPr>
        <p:sp>
          <p:nvSpPr>
            <p:cNvPr id="11" name="Google Shape;11;p38"/>
            <p:cNvSpPr txBox="1"/>
            <p:nvPr/>
          </p:nvSpPr>
          <p:spPr>
            <a:xfrm>
              <a:off x="0" y="0"/>
              <a:ext cx="2208" cy="4320"/>
            </a:xfrm>
            <a:prstGeom prst="rect">
              <a:avLst/>
            </a:prstGeom>
            <a:gradFill>
              <a:gsLst>
                <a:gs pos="0">
                  <a:schemeClr val="folHlink"/>
                </a:gs>
                <a:gs pos="100000">
                  <a:schemeClr val="lt1"/>
                </a:gs>
              </a:gsLst>
              <a:lin ang="0" scaled="0"/>
            </a:gra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2" name="Google Shape;12;p38"/>
            <p:cNvSpPr txBox="1"/>
            <p:nvPr/>
          </p:nvSpPr>
          <p:spPr>
            <a:xfrm>
              <a:off x="1081" y="1065"/>
              <a:ext cx="4679" cy="1596"/>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nvGrpSpPr>
            <p:cNvPr id="13" name="Google Shape;13;p38"/>
            <p:cNvGrpSpPr/>
            <p:nvPr/>
          </p:nvGrpSpPr>
          <p:grpSpPr>
            <a:xfrm>
              <a:off x="0" y="672"/>
              <a:ext cx="1806" cy="1989"/>
              <a:chOff x="0" y="672"/>
              <a:chExt cx="1806" cy="1989"/>
            </a:xfrm>
          </p:grpSpPr>
          <p:sp>
            <p:nvSpPr>
              <p:cNvPr id="14" name="Google Shape;14;p38"/>
              <p:cNvSpPr txBox="1"/>
              <p:nvPr/>
            </p:nvSpPr>
            <p:spPr>
              <a:xfrm>
                <a:off x="361" y="2257"/>
                <a:ext cx="363" cy="404"/>
              </a:xfrm>
              <a:prstGeom prst="rect">
                <a:avLst/>
              </a:pr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5" name="Google Shape;15;p38"/>
              <p:cNvSpPr txBox="1"/>
              <p:nvPr/>
            </p:nvSpPr>
            <p:spPr>
              <a:xfrm>
                <a:off x="1081" y="1065"/>
                <a:ext cx="362" cy="405"/>
              </a:xfrm>
              <a:prstGeom prst="rect">
                <a:avLst/>
              </a:prstGeom>
              <a:solidFill>
                <a:schemeClr val="folHlink"/>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6" name="Google Shape;16;p38"/>
              <p:cNvSpPr txBox="1"/>
              <p:nvPr/>
            </p:nvSpPr>
            <p:spPr>
              <a:xfrm>
                <a:off x="1437" y="672"/>
                <a:ext cx="369" cy="400"/>
              </a:xfrm>
              <a:prstGeom prst="rect">
                <a:avLst/>
              </a:prstGeom>
              <a:solidFill>
                <a:schemeClr val="folHlink"/>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7" name="Google Shape;17;p38"/>
              <p:cNvSpPr txBox="1"/>
              <p:nvPr/>
            </p:nvSpPr>
            <p:spPr>
              <a:xfrm>
                <a:off x="719" y="2257"/>
                <a:ext cx="368" cy="404"/>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8" name="Google Shape;18;p38"/>
              <p:cNvSpPr txBox="1"/>
              <p:nvPr/>
            </p:nvSpPr>
            <p:spPr>
              <a:xfrm>
                <a:off x="1437" y="1065"/>
                <a:ext cx="369" cy="405"/>
              </a:xfrm>
              <a:prstGeom prst="rect">
                <a:avLst/>
              </a:pr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9" name="Google Shape;19;p38"/>
              <p:cNvSpPr txBox="1"/>
              <p:nvPr/>
            </p:nvSpPr>
            <p:spPr>
              <a:xfrm>
                <a:off x="719" y="1464"/>
                <a:ext cx="368" cy="399"/>
              </a:xfrm>
              <a:prstGeom prst="rect">
                <a:avLst/>
              </a:prstGeom>
              <a:solidFill>
                <a:schemeClr val="folHlink"/>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0" name="Google Shape;20;p38"/>
              <p:cNvSpPr txBox="1"/>
              <p:nvPr/>
            </p:nvSpPr>
            <p:spPr>
              <a:xfrm>
                <a:off x="0" y="1464"/>
                <a:ext cx="367" cy="399"/>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1" name="Google Shape;21;p38"/>
              <p:cNvSpPr txBox="1"/>
              <p:nvPr/>
            </p:nvSpPr>
            <p:spPr>
              <a:xfrm>
                <a:off x="1081" y="1464"/>
                <a:ext cx="362" cy="399"/>
              </a:xfrm>
              <a:prstGeom prst="rect">
                <a:avLst/>
              </a:pr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2" name="Google Shape;22;p38"/>
              <p:cNvSpPr txBox="1"/>
              <p:nvPr/>
            </p:nvSpPr>
            <p:spPr>
              <a:xfrm>
                <a:off x="361" y="1857"/>
                <a:ext cx="363" cy="406"/>
              </a:xfrm>
              <a:prstGeom prst="rect">
                <a:avLst/>
              </a:prstGeom>
              <a:solidFill>
                <a:schemeClr val="folHlink"/>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3" name="Google Shape;23;p38"/>
              <p:cNvSpPr txBox="1"/>
              <p:nvPr/>
            </p:nvSpPr>
            <p:spPr>
              <a:xfrm>
                <a:off x="719" y="1857"/>
                <a:ext cx="368" cy="406"/>
              </a:xfrm>
              <a:prstGeom prst="rect">
                <a:avLst/>
              </a:pr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grpSp>
      <p:sp>
        <p:nvSpPr>
          <p:cNvPr id="24" name="Google Shape;24;p38"/>
          <p:cNvSpPr txBox="1">
            <a:spLocks noGrp="1"/>
          </p:cNvSpPr>
          <p:nvPr>
            <p:ph type="title"/>
          </p:nvPr>
        </p:nvSpPr>
        <p:spPr>
          <a:xfrm>
            <a:off x="457200" y="457200"/>
            <a:ext cx="8229600" cy="13716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44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44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44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44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44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44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44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44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4400" b="0" i="0" u="none" strike="noStrike" cap="none">
                <a:solidFill>
                  <a:schemeClr val="dk1"/>
                </a:solidFill>
                <a:latin typeface="Arial"/>
                <a:ea typeface="Arial"/>
                <a:cs typeface="Arial"/>
                <a:sym typeface="Arial"/>
              </a:defRPr>
            </a:lvl9pPr>
          </a:lstStyle>
          <a:p>
            <a:endParaRPr/>
          </a:p>
        </p:txBody>
      </p:sp>
      <p:sp>
        <p:nvSpPr>
          <p:cNvPr id="25" name="Google Shape;25;p38"/>
          <p:cNvSpPr txBox="1">
            <a:spLocks noGrp="1"/>
          </p:cNvSpPr>
          <p:nvPr>
            <p:ph type="body" idx="1"/>
          </p:nvPr>
        </p:nvSpPr>
        <p:spPr>
          <a:xfrm>
            <a:off x="457200" y="1981200"/>
            <a:ext cx="8229600" cy="3886200"/>
          </a:xfrm>
          <a:prstGeom prst="rect">
            <a:avLst/>
          </a:prstGeom>
          <a:noFill/>
          <a:ln>
            <a:noFill/>
          </a:ln>
        </p:spPr>
        <p:txBody>
          <a:bodyPr spcFirstLastPara="1" wrap="square" lIns="91425" tIns="45700" rIns="91425" bIns="45700" anchor="t" anchorCtr="0">
            <a:noAutofit/>
          </a:bodyPr>
          <a:lstStyle>
            <a:lvl1pPr marL="457200" marR="0" lvl="0" indent="-381000" algn="l" rtl="0">
              <a:spcBef>
                <a:spcPts val="640"/>
              </a:spcBef>
              <a:spcAft>
                <a:spcPts val="0"/>
              </a:spcAft>
              <a:buClr>
                <a:schemeClr val="lt2"/>
              </a:buClr>
              <a:buSzPts val="2400"/>
              <a:buFont typeface="Noto Sans Symbols"/>
              <a:buChar char="■"/>
              <a:defRPr sz="3200" b="0" i="0" u="none" strike="noStrike" cap="none">
                <a:solidFill>
                  <a:schemeClr val="dk1"/>
                </a:solidFill>
                <a:latin typeface="Arial"/>
                <a:ea typeface="Arial"/>
                <a:cs typeface="Arial"/>
                <a:sym typeface="Arial"/>
              </a:defRPr>
            </a:lvl1pPr>
            <a:lvl2pPr marL="914400" marR="0" lvl="1" indent="-370840" algn="l" rtl="0">
              <a:spcBef>
                <a:spcPts val="560"/>
              </a:spcBef>
              <a:spcAft>
                <a:spcPts val="0"/>
              </a:spcAft>
              <a:buClr>
                <a:schemeClr val="accent2"/>
              </a:buClr>
              <a:buSzPts val="2240"/>
              <a:buFont typeface="Noto Sans Symbols"/>
              <a:buChar char="◻"/>
              <a:defRPr sz="2800" b="0" i="0" u="none" strike="noStrike" cap="none">
                <a:solidFill>
                  <a:schemeClr val="dk1"/>
                </a:solidFill>
                <a:latin typeface="Arial"/>
                <a:ea typeface="Arial"/>
                <a:cs typeface="Arial"/>
                <a:sym typeface="Arial"/>
              </a:defRPr>
            </a:lvl2pPr>
            <a:lvl3pPr marL="1371600" marR="0" lvl="2" indent="-327660" algn="l" rtl="0">
              <a:spcBef>
                <a:spcPts val="480"/>
              </a:spcBef>
              <a:spcAft>
                <a:spcPts val="0"/>
              </a:spcAft>
              <a:buClr>
                <a:schemeClr val="lt2"/>
              </a:buClr>
              <a:buSzPts val="1560"/>
              <a:buFont typeface="Noto Sans Symbols"/>
              <a:buChar char="■"/>
              <a:defRPr sz="2400" b="0" i="0" u="none" strike="noStrike" cap="none">
                <a:solidFill>
                  <a:schemeClr val="dk1"/>
                </a:solidFill>
                <a:latin typeface="Arial"/>
                <a:ea typeface="Arial"/>
                <a:cs typeface="Arial"/>
                <a:sym typeface="Arial"/>
              </a:defRPr>
            </a:lvl3pPr>
            <a:lvl4pPr marL="1828800" marR="0" lvl="3" indent="-317500" algn="l" rtl="0">
              <a:spcBef>
                <a:spcPts val="400"/>
              </a:spcBef>
              <a:spcAft>
                <a:spcPts val="0"/>
              </a:spcAft>
              <a:buClr>
                <a:schemeClr val="accent2"/>
              </a:buClr>
              <a:buSzPts val="1400"/>
              <a:buFont typeface="Noto Sans Symbols"/>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9pPr>
          </a:lstStyle>
          <a:p>
            <a:endParaRPr/>
          </a:p>
        </p:txBody>
      </p:sp>
      <p:sp>
        <p:nvSpPr>
          <p:cNvPr id="26" name="Google Shape;26;p38"/>
          <p:cNvSpPr txBox="1">
            <a:spLocks noGrp="1"/>
          </p:cNvSpPr>
          <p:nvPr>
            <p:ph type="dt" idx="10"/>
          </p:nvPr>
        </p:nvSpPr>
        <p:spPr>
          <a:xfrm>
            <a:off x="457200" y="6248400"/>
            <a:ext cx="21336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7" name="Google Shape;27;p38"/>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8" name="Google Shape;28;p38"/>
          <p:cNvSpPr txBox="1">
            <a:spLocks noGrp="1"/>
          </p:cNvSpPr>
          <p:nvPr>
            <p:ph type="sldNum" idx="12"/>
          </p:nvPr>
        </p:nvSpPr>
        <p:spPr>
          <a:xfrm>
            <a:off x="6553200" y="6248400"/>
            <a:ext cx="2133600" cy="457200"/>
          </a:xfrm>
          <a:prstGeom prst="rect">
            <a:avLst/>
          </a:prstGeom>
          <a:noFill/>
          <a:ln>
            <a:noFill/>
          </a:ln>
        </p:spPr>
        <p:txBody>
          <a:bodyPr spcFirstLastPara="1" wrap="square" lIns="91425" tIns="45700" rIns="91425" bIns="45700" anchor="b" anchorCtr="0">
            <a:noAutofit/>
          </a:bodyPr>
          <a:lstStyle>
            <a:lvl1pPr marL="0" marR="0" lvl="0" indent="0" algn="r" rtl="0">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1pPr>
            <a:lvl2pPr marL="0" marR="0" lvl="1" indent="0" algn="r" rtl="0">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2pPr>
            <a:lvl3pPr marL="0" marR="0" lvl="2" indent="0" algn="r" rtl="0">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3pPr>
            <a:lvl4pPr marL="0" marR="0" lvl="3" indent="0" algn="r" rtl="0">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4pPr>
            <a:lvl5pPr marL="0" marR="0" lvl="4" indent="0" algn="r" rtl="0">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5pPr>
            <a:lvl6pPr marL="0" marR="0" lvl="5" indent="0" algn="r" rtl="0">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6pPr>
            <a:lvl7pPr marL="0" marR="0" lvl="6" indent="0" algn="r" rtl="0">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7pPr>
            <a:lvl8pPr marL="0" marR="0" lvl="7" indent="0" algn="r" rtl="0">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8pPr>
            <a:lvl9pPr marL="0" marR="0" lvl="8" indent="0" algn="r" rtl="0">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5"/>
        <p:cNvGrpSpPr/>
        <p:nvPr/>
      </p:nvGrpSpPr>
      <p:grpSpPr>
        <a:xfrm>
          <a:off x="0" y="0"/>
          <a:ext cx="0" cy="0"/>
          <a:chOff x="0" y="0"/>
          <a:chExt cx="0" cy="0"/>
        </a:xfrm>
      </p:grpSpPr>
      <p:sp>
        <p:nvSpPr>
          <p:cNvPr id="36" name="Google Shape;36;p40"/>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7" name="Google Shape;37;p40"/>
          <p:cNvSpPr txBox="1">
            <a:spLocks noGrp="1"/>
          </p:cNvSpPr>
          <p:nvPr>
            <p:ph type="sldNum" idx="12"/>
          </p:nvPr>
        </p:nvSpPr>
        <p:spPr>
          <a:xfrm>
            <a:off x="6553200" y="6248400"/>
            <a:ext cx="2133600" cy="457200"/>
          </a:xfrm>
          <a:prstGeom prst="rect">
            <a:avLst/>
          </a:prstGeom>
          <a:noFill/>
          <a:ln>
            <a:noFill/>
          </a:ln>
        </p:spPr>
        <p:txBody>
          <a:bodyPr spcFirstLastPara="1" wrap="square" lIns="91425" tIns="45700" rIns="91425" bIns="45700" anchor="b" anchorCtr="0">
            <a:noAutofit/>
          </a:bodyPr>
          <a:lstStyle>
            <a:lvl1pPr marL="0" marR="0" lvl="0" indent="0" algn="r" rtl="0">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1pPr>
            <a:lvl2pPr marL="0" marR="0" lvl="1" indent="0" algn="r" rtl="0">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2pPr>
            <a:lvl3pPr marL="0" marR="0" lvl="2" indent="0" algn="r" rtl="0">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3pPr>
            <a:lvl4pPr marL="0" marR="0" lvl="3" indent="0" algn="r" rtl="0">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4pPr>
            <a:lvl5pPr marL="0" marR="0" lvl="4" indent="0" algn="r" rtl="0">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5pPr>
            <a:lvl6pPr marL="0" marR="0" lvl="5" indent="0" algn="r" rtl="0">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6pPr>
            <a:lvl7pPr marL="0" marR="0" lvl="6" indent="0" algn="r" rtl="0">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7pPr>
            <a:lvl8pPr marL="0" marR="0" lvl="7" indent="0" algn="r" rtl="0">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8pPr>
            <a:lvl9pPr marL="0" marR="0" lvl="8" indent="0" algn="r" rtl="0">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sz="1400">
              <a:solidFill>
                <a:srgbClr val="000000"/>
              </a:solidFill>
              <a:latin typeface="Arial"/>
              <a:ea typeface="Arial"/>
              <a:cs typeface="Arial"/>
              <a:sym typeface="Arial"/>
            </a:endParaRPr>
          </a:p>
        </p:txBody>
      </p:sp>
      <p:grpSp>
        <p:nvGrpSpPr>
          <p:cNvPr id="38" name="Google Shape;38;p40"/>
          <p:cNvGrpSpPr/>
          <p:nvPr/>
        </p:nvGrpSpPr>
        <p:grpSpPr>
          <a:xfrm>
            <a:off x="0" y="0"/>
            <a:ext cx="9144000" cy="546100"/>
            <a:chOff x="0" y="0"/>
            <a:chExt cx="5760" cy="344"/>
          </a:xfrm>
        </p:grpSpPr>
        <p:sp>
          <p:nvSpPr>
            <p:cNvPr id="39" name="Google Shape;39;p40"/>
            <p:cNvSpPr txBox="1"/>
            <p:nvPr/>
          </p:nvSpPr>
          <p:spPr>
            <a:xfrm>
              <a:off x="0" y="0"/>
              <a:ext cx="180" cy="336"/>
            </a:xfrm>
            <a:prstGeom prst="rect">
              <a:avLst/>
            </a:prstGeom>
            <a:gradFill>
              <a:gsLst>
                <a:gs pos="0">
                  <a:schemeClr val="folHlink"/>
                </a:gs>
                <a:gs pos="100000">
                  <a:schemeClr val="lt1"/>
                </a:gs>
              </a:gsLst>
              <a:lin ang="0" scaled="0"/>
            </a:gra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40" name="Google Shape;40;p40"/>
            <p:cNvSpPr txBox="1"/>
            <p:nvPr/>
          </p:nvSpPr>
          <p:spPr>
            <a:xfrm>
              <a:off x="260" y="85"/>
              <a:ext cx="5500" cy="173"/>
            </a:xfrm>
            <a:prstGeom prst="rect">
              <a:avLst/>
            </a:prstGeom>
            <a:gradFill>
              <a:gsLst>
                <a:gs pos="0">
                  <a:schemeClr val="lt2"/>
                </a:gs>
                <a:gs pos="100000">
                  <a:schemeClr val="lt1"/>
                </a:gs>
              </a:gsLst>
              <a:lin ang="0" scaled="0"/>
            </a:gra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41" name="Google Shape;41;p40"/>
            <p:cNvSpPr txBox="1"/>
            <p:nvPr/>
          </p:nvSpPr>
          <p:spPr>
            <a:xfrm>
              <a:off x="258" y="85"/>
              <a:ext cx="87" cy="89"/>
            </a:xfrm>
            <a:prstGeom prst="rect">
              <a:avLst/>
            </a:prstGeom>
            <a:solidFill>
              <a:schemeClr val="folHlink"/>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42" name="Google Shape;42;p40"/>
            <p:cNvSpPr txBox="1"/>
            <p:nvPr/>
          </p:nvSpPr>
          <p:spPr>
            <a:xfrm>
              <a:off x="345" y="0"/>
              <a:ext cx="88" cy="87"/>
            </a:xfrm>
            <a:prstGeom prst="rect">
              <a:avLst/>
            </a:prstGeom>
            <a:solidFill>
              <a:schemeClr val="folHlink"/>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43" name="Google Shape;43;p40"/>
            <p:cNvSpPr txBox="1"/>
            <p:nvPr/>
          </p:nvSpPr>
          <p:spPr>
            <a:xfrm>
              <a:off x="345" y="85"/>
              <a:ext cx="88" cy="89"/>
            </a:xfrm>
            <a:prstGeom prst="rect">
              <a:avLst/>
            </a:pr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44" name="Google Shape;44;p40"/>
            <p:cNvSpPr txBox="1"/>
            <p:nvPr/>
          </p:nvSpPr>
          <p:spPr>
            <a:xfrm>
              <a:off x="173" y="173"/>
              <a:ext cx="86" cy="87"/>
            </a:xfrm>
            <a:prstGeom prst="rect">
              <a:avLst/>
            </a:prstGeom>
            <a:solidFill>
              <a:schemeClr val="folHlink"/>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45" name="Google Shape;45;p40"/>
            <p:cNvSpPr txBox="1"/>
            <p:nvPr/>
          </p:nvSpPr>
          <p:spPr>
            <a:xfrm>
              <a:off x="83" y="86"/>
              <a:ext cx="89" cy="87"/>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46" name="Google Shape;46;p40"/>
            <p:cNvSpPr txBox="1"/>
            <p:nvPr/>
          </p:nvSpPr>
          <p:spPr>
            <a:xfrm>
              <a:off x="258" y="171"/>
              <a:ext cx="87" cy="87"/>
            </a:xfrm>
            <a:prstGeom prst="rect">
              <a:avLst/>
            </a:pr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47" name="Google Shape;47;p40"/>
            <p:cNvSpPr txBox="1"/>
            <p:nvPr/>
          </p:nvSpPr>
          <p:spPr>
            <a:xfrm>
              <a:off x="173" y="258"/>
              <a:ext cx="86" cy="86"/>
            </a:xfrm>
            <a:prstGeom prst="rect">
              <a:avLst/>
            </a:pr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sp>
        <p:nvSpPr>
          <p:cNvPr id="48" name="Google Shape;48;p40"/>
          <p:cNvSpPr txBox="1">
            <a:spLocks noGrp="1"/>
          </p:cNvSpPr>
          <p:nvPr>
            <p:ph type="title"/>
          </p:nvPr>
        </p:nvSpPr>
        <p:spPr>
          <a:xfrm>
            <a:off x="457200" y="457200"/>
            <a:ext cx="8229600" cy="13716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44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44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44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44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44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44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44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44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4400" b="0" i="0" u="none" strike="noStrike" cap="none">
                <a:solidFill>
                  <a:schemeClr val="dk1"/>
                </a:solidFill>
                <a:latin typeface="Arial"/>
                <a:ea typeface="Arial"/>
                <a:cs typeface="Arial"/>
                <a:sym typeface="Arial"/>
              </a:defRPr>
            </a:lvl9pPr>
          </a:lstStyle>
          <a:p>
            <a:endParaRPr/>
          </a:p>
        </p:txBody>
      </p:sp>
      <p:sp>
        <p:nvSpPr>
          <p:cNvPr id="49" name="Google Shape;49;p40"/>
          <p:cNvSpPr txBox="1">
            <a:spLocks noGrp="1"/>
          </p:cNvSpPr>
          <p:nvPr>
            <p:ph type="body" idx="1"/>
          </p:nvPr>
        </p:nvSpPr>
        <p:spPr>
          <a:xfrm>
            <a:off x="457200" y="1981200"/>
            <a:ext cx="8229600" cy="3886200"/>
          </a:xfrm>
          <a:prstGeom prst="rect">
            <a:avLst/>
          </a:prstGeom>
          <a:noFill/>
          <a:ln>
            <a:noFill/>
          </a:ln>
        </p:spPr>
        <p:txBody>
          <a:bodyPr spcFirstLastPara="1" wrap="square" lIns="91425" tIns="45700" rIns="91425" bIns="45700" anchor="t" anchorCtr="0">
            <a:noAutofit/>
          </a:bodyPr>
          <a:lstStyle>
            <a:lvl1pPr marL="457200" marR="0" lvl="0" indent="-381000" algn="l" rtl="0">
              <a:spcBef>
                <a:spcPts val="640"/>
              </a:spcBef>
              <a:spcAft>
                <a:spcPts val="0"/>
              </a:spcAft>
              <a:buClr>
                <a:schemeClr val="lt2"/>
              </a:buClr>
              <a:buSzPts val="2400"/>
              <a:buFont typeface="Noto Sans Symbols"/>
              <a:buChar char="■"/>
              <a:defRPr sz="3200" b="0" i="0" u="none" strike="noStrike" cap="none">
                <a:solidFill>
                  <a:schemeClr val="dk1"/>
                </a:solidFill>
                <a:latin typeface="Arial"/>
                <a:ea typeface="Arial"/>
                <a:cs typeface="Arial"/>
                <a:sym typeface="Arial"/>
              </a:defRPr>
            </a:lvl1pPr>
            <a:lvl2pPr marL="914400" marR="0" lvl="1" indent="-370840" algn="l" rtl="0">
              <a:spcBef>
                <a:spcPts val="560"/>
              </a:spcBef>
              <a:spcAft>
                <a:spcPts val="0"/>
              </a:spcAft>
              <a:buClr>
                <a:schemeClr val="accent2"/>
              </a:buClr>
              <a:buSzPts val="2240"/>
              <a:buFont typeface="Noto Sans Symbols"/>
              <a:buChar char="◻"/>
              <a:defRPr sz="2800" b="0" i="0" u="none" strike="noStrike" cap="none">
                <a:solidFill>
                  <a:schemeClr val="dk1"/>
                </a:solidFill>
                <a:latin typeface="Arial"/>
                <a:ea typeface="Arial"/>
                <a:cs typeface="Arial"/>
                <a:sym typeface="Arial"/>
              </a:defRPr>
            </a:lvl2pPr>
            <a:lvl3pPr marL="1371600" marR="0" lvl="2" indent="-327660" algn="l" rtl="0">
              <a:spcBef>
                <a:spcPts val="480"/>
              </a:spcBef>
              <a:spcAft>
                <a:spcPts val="0"/>
              </a:spcAft>
              <a:buClr>
                <a:schemeClr val="lt2"/>
              </a:buClr>
              <a:buSzPts val="1560"/>
              <a:buFont typeface="Noto Sans Symbols"/>
              <a:buChar char="■"/>
              <a:defRPr sz="2400" b="0" i="0" u="none" strike="noStrike" cap="none">
                <a:solidFill>
                  <a:schemeClr val="dk1"/>
                </a:solidFill>
                <a:latin typeface="Arial"/>
                <a:ea typeface="Arial"/>
                <a:cs typeface="Arial"/>
                <a:sym typeface="Arial"/>
              </a:defRPr>
            </a:lvl3pPr>
            <a:lvl4pPr marL="1828800" marR="0" lvl="3" indent="-317500" algn="l" rtl="0">
              <a:spcBef>
                <a:spcPts val="400"/>
              </a:spcBef>
              <a:spcAft>
                <a:spcPts val="0"/>
              </a:spcAft>
              <a:buClr>
                <a:schemeClr val="accent2"/>
              </a:buClr>
              <a:buSzPts val="1400"/>
              <a:buFont typeface="Noto Sans Symbols"/>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lt2"/>
              </a:buClr>
              <a:buSzPts val="2000"/>
              <a:buFont typeface="Noto Sans Symbols"/>
              <a:buChar char="▪"/>
              <a:defRPr sz="2000" b="0" i="0" u="none" strike="noStrike" cap="none">
                <a:solidFill>
                  <a:schemeClr val="dk1"/>
                </a:solidFill>
                <a:latin typeface="Arial"/>
                <a:ea typeface="Arial"/>
                <a:cs typeface="Arial"/>
                <a:sym typeface="Arial"/>
              </a:defRPr>
            </a:lvl9pPr>
          </a:lstStyle>
          <a:p>
            <a:endParaRPr/>
          </a:p>
        </p:txBody>
      </p:sp>
      <p:sp>
        <p:nvSpPr>
          <p:cNvPr id="50" name="Google Shape;50;p40"/>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1"/>
          <p:cNvSpPr txBox="1">
            <a:spLocks noGrp="1"/>
          </p:cNvSpPr>
          <p:nvPr>
            <p:ph type="ctrTitle"/>
          </p:nvPr>
        </p:nvSpPr>
        <p:spPr>
          <a:xfrm>
            <a:off x="2339975" y="1665275"/>
            <a:ext cx="6651600" cy="23733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FFFFFF"/>
              </a:buClr>
              <a:buSzPts val="3200"/>
              <a:buFont typeface="Book Antiqua"/>
              <a:buNone/>
            </a:pPr>
            <a:endParaRPr sz="3200" b="1">
              <a:latin typeface="Book Antiqua"/>
              <a:ea typeface="Book Antiqua"/>
              <a:cs typeface="Book Antiqua"/>
              <a:sym typeface="Book Antiqua"/>
            </a:endParaRPr>
          </a:p>
          <a:p>
            <a:pPr marL="0" lvl="0" indent="0" algn="r" rtl="0">
              <a:lnSpc>
                <a:spcPct val="100000"/>
              </a:lnSpc>
              <a:spcBef>
                <a:spcPts val="0"/>
              </a:spcBef>
              <a:spcAft>
                <a:spcPts val="0"/>
              </a:spcAft>
              <a:buClr>
                <a:srgbClr val="FFFFFF"/>
              </a:buClr>
              <a:buSzPts val="3200"/>
              <a:buFont typeface="Book Antiqua"/>
              <a:buNone/>
            </a:pPr>
            <a:r>
              <a:rPr lang="en-US" sz="3200" b="1" dirty="0">
                <a:latin typeface="Book Antiqua"/>
                <a:ea typeface="Book Antiqua"/>
                <a:cs typeface="Book Antiqua"/>
                <a:sym typeface="Book Antiqua"/>
              </a:rPr>
              <a:t>10</a:t>
            </a:r>
            <a:r>
              <a:rPr lang="en-US" sz="3200" b="1" i="0" u="none" dirty="0">
                <a:solidFill>
                  <a:srgbClr val="FFFFFF"/>
                </a:solidFill>
                <a:latin typeface="Book Antiqua"/>
                <a:ea typeface="Book Antiqua"/>
                <a:cs typeface="Book Antiqua"/>
                <a:sym typeface="Book Antiqua"/>
              </a:rPr>
              <a:t>ο </a:t>
            </a:r>
            <a:r>
              <a:rPr lang="en-US" sz="3200" b="1" i="0" u="none" dirty="0" err="1">
                <a:solidFill>
                  <a:srgbClr val="FFFFFF"/>
                </a:solidFill>
                <a:latin typeface="Book Antiqua"/>
                <a:ea typeface="Book Antiqua"/>
                <a:cs typeface="Book Antiqua"/>
                <a:sym typeface="Book Antiqua"/>
              </a:rPr>
              <a:t>μάθημα</a:t>
            </a:r>
            <a:r>
              <a:rPr lang="en-US" sz="3200" b="1" i="0" u="none" dirty="0">
                <a:solidFill>
                  <a:srgbClr val="FFFFFF"/>
                </a:solidFill>
                <a:latin typeface="Book Antiqua"/>
                <a:ea typeface="Book Antiqua"/>
                <a:cs typeface="Book Antiqua"/>
                <a:sym typeface="Book Antiqua"/>
              </a:rPr>
              <a:t>- </a:t>
            </a:r>
            <a:r>
              <a:rPr lang="el-GR" sz="3200" b="1" i="0" u="none" dirty="0" smtClean="0">
                <a:solidFill>
                  <a:srgbClr val="FFFFFF"/>
                </a:solidFill>
                <a:latin typeface="Book Antiqua"/>
                <a:ea typeface="Book Antiqua"/>
                <a:cs typeface="Book Antiqua"/>
                <a:sym typeface="Book Antiqua"/>
              </a:rPr>
              <a:t>Οι προοπτικές </a:t>
            </a:r>
            <a:r>
              <a:rPr lang="el-GR" sz="3200" b="1" i="0" u="none" dirty="0" err="1" smtClean="0">
                <a:solidFill>
                  <a:srgbClr val="FFFFFF"/>
                </a:solidFill>
                <a:latin typeface="Book Antiqua"/>
                <a:ea typeface="Book Antiqua"/>
                <a:cs typeface="Book Antiqua"/>
                <a:sym typeface="Book Antiqua"/>
              </a:rPr>
              <a:t>εξέλιξεις</a:t>
            </a:r>
            <a:r>
              <a:rPr lang="el-GR" sz="3200" b="1" i="0" u="none" dirty="0" smtClean="0">
                <a:solidFill>
                  <a:srgbClr val="FFFFFF"/>
                </a:solidFill>
                <a:latin typeface="Book Antiqua"/>
                <a:ea typeface="Book Antiqua"/>
                <a:cs typeface="Book Antiqua"/>
                <a:sym typeface="Book Antiqua"/>
              </a:rPr>
              <a:t> των </a:t>
            </a:r>
            <a:r>
              <a:rPr lang="en-US" sz="3200" b="1" dirty="0" err="1" smtClean="0">
                <a:latin typeface="Book Antiqua"/>
                <a:ea typeface="Book Antiqua"/>
                <a:cs typeface="Book Antiqua"/>
                <a:sym typeface="Book Antiqua"/>
              </a:rPr>
              <a:t>ευρωπαϊκών</a:t>
            </a:r>
            <a:r>
              <a:rPr lang="en-US" sz="3200" b="1" dirty="0" smtClean="0">
                <a:latin typeface="Book Antiqua"/>
                <a:ea typeface="Book Antiqua"/>
                <a:cs typeface="Book Antiqua"/>
                <a:sym typeface="Book Antiqua"/>
              </a:rPr>
              <a:t> </a:t>
            </a:r>
            <a:r>
              <a:rPr lang="en-US" sz="3200" b="1" dirty="0" err="1">
                <a:latin typeface="Book Antiqua"/>
                <a:ea typeface="Book Antiqua"/>
                <a:cs typeface="Book Antiqua"/>
                <a:sym typeface="Book Antiqua"/>
              </a:rPr>
              <a:t>πολιτικών</a:t>
            </a:r>
            <a:r>
              <a:rPr lang="en-US" sz="3200" b="1" dirty="0">
                <a:latin typeface="Book Antiqua"/>
                <a:ea typeface="Book Antiqua"/>
                <a:cs typeface="Book Antiqua"/>
                <a:sym typeface="Book Antiqua"/>
              </a:rPr>
              <a:t> </a:t>
            </a:r>
            <a:r>
              <a:rPr lang="en-US" sz="3200" b="1" dirty="0" smtClean="0">
                <a:latin typeface="Book Antiqua"/>
                <a:ea typeface="Book Antiqua"/>
                <a:cs typeface="Book Antiqua"/>
                <a:sym typeface="Book Antiqua"/>
              </a:rPr>
              <a:t>συστημάτων-13.1.2025 </a:t>
            </a:r>
            <a:r>
              <a:rPr lang="en-US" sz="1400" b="0" i="0" u="none" dirty="0">
                <a:solidFill>
                  <a:srgbClr val="FFFFFF"/>
                </a:solidFill>
                <a:latin typeface="Arial"/>
                <a:ea typeface="Arial"/>
                <a:cs typeface="Arial"/>
                <a:sym typeface="Arial"/>
              </a:rPr>
              <a:t/>
            </a:r>
            <a:br>
              <a:rPr lang="en-US" sz="1400" b="0" i="0" u="none" dirty="0">
                <a:solidFill>
                  <a:srgbClr val="FFFFFF"/>
                </a:solidFill>
                <a:latin typeface="Arial"/>
                <a:ea typeface="Arial"/>
                <a:cs typeface="Arial"/>
                <a:sym typeface="Arial"/>
              </a:rPr>
            </a:br>
            <a:endParaRPr/>
          </a:p>
        </p:txBody>
      </p:sp>
      <p:sp>
        <p:nvSpPr>
          <p:cNvPr id="119" name="Google Shape;119;p1"/>
          <p:cNvSpPr txBox="1">
            <a:spLocks noGrp="1"/>
          </p:cNvSpPr>
          <p:nvPr>
            <p:ph type="subTitle" idx="1"/>
          </p:nvPr>
        </p:nvSpPr>
        <p:spPr>
          <a:xfrm>
            <a:off x="1042987" y="4581525"/>
            <a:ext cx="7812087" cy="2087562"/>
          </a:xfrm>
          <a:prstGeom prst="rect">
            <a:avLst/>
          </a:prstGeom>
          <a:noFill/>
          <a:ln>
            <a:noFill/>
          </a:ln>
        </p:spPr>
        <p:txBody>
          <a:bodyPr spcFirstLastPara="1" wrap="square" lIns="91425" tIns="45700" rIns="91425" bIns="45700" anchor="t" anchorCtr="0">
            <a:noAutofit/>
          </a:bodyPr>
          <a:lstStyle/>
          <a:p>
            <a:pPr marL="0" lvl="0" indent="0" algn="ctr" rtl="0">
              <a:lnSpc>
                <a:spcPct val="80000"/>
              </a:lnSpc>
              <a:spcBef>
                <a:spcPts val="0"/>
              </a:spcBef>
              <a:spcAft>
                <a:spcPts val="0"/>
              </a:spcAft>
              <a:buSzPts val="1500"/>
              <a:buNone/>
            </a:pPr>
            <a:r>
              <a:rPr lang="en-US" sz="2000" b="1" i="0" u="none">
                <a:solidFill>
                  <a:srgbClr val="000000"/>
                </a:solidFill>
                <a:latin typeface="Garamond"/>
                <a:ea typeface="Garamond"/>
                <a:cs typeface="Garamond"/>
                <a:sym typeface="Garamond"/>
              </a:rPr>
              <a:t>Δρ. Παναγιώτης ΠΑΣΧΑΛΙΔΗΣ</a:t>
            </a:r>
            <a:endParaRPr/>
          </a:p>
          <a:p>
            <a:pPr marL="0" lvl="0" indent="0" algn="ctr" rtl="0">
              <a:lnSpc>
                <a:spcPct val="80000"/>
              </a:lnSpc>
              <a:spcBef>
                <a:spcPts val="0"/>
              </a:spcBef>
              <a:spcAft>
                <a:spcPts val="0"/>
              </a:spcAft>
              <a:buSzPts val="1500"/>
              <a:buNone/>
            </a:pPr>
            <a:endParaRPr sz="2000" b="1" i="0" u="none">
              <a:solidFill>
                <a:srgbClr val="000000"/>
              </a:solidFill>
              <a:latin typeface="Garamond"/>
              <a:ea typeface="Garamond"/>
              <a:cs typeface="Garamond"/>
              <a:sym typeface="Garamond"/>
            </a:endParaRPr>
          </a:p>
          <a:p>
            <a:pPr marL="0" lvl="0" indent="0" algn="ctr" rtl="0">
              <a:lnSpc>
                <a:spcPct val="80000"/>
              </a:lnSpc>
              <a:spcBef>
                <a:spcPts val="500"/>
              </a:spcBef>
              <a:spcAft>
                <a:spcPts val="0"/>
              </a:spcAft>
              <a:buSzPts val="1350"/>
              <a:buNone/>
            </a:pPr>
            <a:r>
              <a:rPr lang="en-US" sz="1800" b="1" i="0" u="none">
                <a:solidFill>
                  <a:srgbClr val="000000"/>
                </a:solidFill>
                <a:latin typeface="Garamond"/>
                <a:ea typeface="Garamond"/>
                <a:cs typeface="Garamond"/>
                <a:sym typeface="Garamond"/>
              </a:rPr>
              <a:t>Τμήμα Πολιτικής Επιστήμης</a:t>
            </a:r>
            <a:endParaRPr sz="1200" b="0" i="0" u="none">
              <a:solidFill>
                <a:srgbClr val="000000"/>
              </a:solidFill>
              <a:latin typeface="Arial"/>
              <a:ea typeface="Arial"/>
              <a:cs typeface="Arial"/>
              <a:sym typeface="Arial"/>
            </a:endParaRPr>
          </a:p>
          <a:p>
            <a:pPr marL="0" lvl="0" indent="0" algn="ctr" rtl="0">
              <a:lnSpc>
                <a:spcPct val="80000"/>
              </a:lnSpc>
              <a:spcBef>
                <a:spcPts val="400"/>
              </a:spcBef>
              <a:spcAft>
                <a:spcPts val="0"/>
              </a:spcAft>
              <a:buSzPts val="1350"/>
              <a:buNone/>
            </a:pPr>
            <a:r>
              <a:rPr lang="en-US" sz="1800" b="1" i="0" u="none">
                <a:solidFill>
                  <a:srgbClr val="000000"/>
                </a:solidFill>
                <a:latin typeface="Garamond"/>
                <a:ea typeface="Garamond"/>
                <a:cs typeface="Garamond"/>
                <a:sym typeface="Garamond"/>
              </a:rPr>
              <a:t>Κομοτηνή, Δημοκρίτειο Πανεπιστήμιο Θράκης</a:t>
            </a:r>
            <a:endParaRPr sz="1200" b="0" i="0" u="none">
              <a:solidFill>
                <a:srgbClr val="000000"/>
              </a:solidFill>
              <a:latin typeface="Arial"/>
              <a:ea typeface="Arial"/>
              <a:cs typeface="Arial"/>
              <a:sym typeface="Arial"/>
            </a:endParaRPr>
          </a:p>
          <a:p>
            <a:pPr marL="0" lvl="0" indent="0" algn="ctr" rtl="0">
              <a:lnSpc>
                <a:spcPct val="80000"/>
              </a:lnSpc>
              <a:spcBef>
                <a:spcPts val="400"/>
              </a:spcBef>
              <a:spcAft>
                <a:spcPts val="0"/>
              </a:spcAft>
              <a:buSzPts val="1200"/>
              <a:buNone/>
            </a:pPr>
            <a:r>
              <a:rPr lang="en-US" sz="1600" b="1" i="0" u="none">
                <a:solidFill>
                  <a:srgbClr val="000000"/>
                </a:solidFill>
                <a:latin typeface="Garamond"/>
                <a:ea typeface="Garamond"/>
                <a:cs typeface="Garamond"/>
                <a:sym typeface="Garamond"/>
              </a:rPr>
              <a:t>Email: panagiotispaschalidis314@gmail.com</a:t>
            </a:r>
            <a:endParaRPr sz="1200" b="0" i="0" u="none">
              <a:solidFill>
                <a:srgbClr val="000000"/>
              </a:solidFill>
              <a:latin typeface="Arial"/>
              <a:ea typeface="Arial"/>
              <a:cs typeface="Arial"/>
              <a:sym typeface="Arial"/>
            </a:endParaRPr>
          </a:p>
          <a:p>
            <a:pPr marL="0" lvl="0" indent="0" algn="ctr" rtl="0">
              <a:lnSpc>
                <a:spcPct val="80000"/>
              </a:lnSpc>
              <a:spcBef>
                <a:spcPts val="400"/>
              </a:spcBef>
              <a:spcAft>
                <a:spcPts val="0"/>
              </a:spcAft>
              <a:buSzPts val="1200"/>
              <a:buNone/>
            </a:pPr>
            <a:r>
              <a:rPr lang="en-US" sz="1600" b="1" i="0" u="none">
                <a:solidFill>
                  <a:srgbClr val="000000"/>
                </a:solidFill>
                <a:latin typeface="Garamond"/>
                <a:ea typeface="Garamond"/>
                <a:cs typeface="Garamond"/>
                <a:sym typeface="Garamond"/>
              </a:rPr>
              <a:t>Τηλέφωνο Επικοινωνίας: 6981005323</a:t>
            </a:r>
            <a:endParaRPr sz="1800" b="1" i="0" u="none">
              <a:solidFill>
                <a:srgbClr val="000000"/>
              </a:solidFill>
              <a:latin typeface="Garamond"/>
              <a:ea typeface="Garamond"/>
              <a:cs typeface="Garamond"/>
              <a:sym typeface="Garamond"/>
            </a:endParaRPr>
          </a:p>
          <a:p>
            <a:pPr marL="0" lvl="0" indent="0" algn="l" rtl="0">
              <a:spcBef>
                <a:spcPts val="360"/>
              </a:spcBef>
              <a:spcAft>
                <a:spcPts val="0"/>
              </a:spcAft>
              <a:buSzPts val="1350"/>
              <a:buFont typeface="Noto Sans Symbols"/>
              <a:buNone/>
            </a:pPr>
            <a:endParaRPr sz="1800" b="1" i="0" u="none">
              <a:solidFill>
                <a:srgbClr val="000000"/>
              </a:solidFill>
              <a:latin typeface="Garamond"/>
              <a:ea typeface="Garamond"/>
              <a:cs typeface="Garamond"/>
              <a:sym typeface="Garamond"/>
            </a:endParaRPr>
          </a:p>
        </p:txBody>
      </p:sp>
      <p:pic>
        <p:nvPicPr>
          <p:cNvPr id="120" name="Google Shape;120;p1"/>
          <p:cNvPicPr preferRelativeResize="0"/>
          <p:nvPr/>
        </p:nvPicPr>
        <p:blipFill rotWithShape="1">
          <a:blip r:embed="rId3">
            <a:alphaModFix/>
          </a:blip>
          <a:srcRect/>
          <a:stretch/>
        </p:blipFill>
        <p:spPr>
          <a:xfrm>
            <a:off x="4921250" y="0"/>
            <a:ext cx="2035175" cy="1565275"/>
          </a:xfrm>
          <a:prstGeom prst="rect">
            <a:avLst/>
          </a:prstGeom>
          <a:noFill/>
          <a:ln>
            <a:noFill/>
          </a:ln>
        </p:spPr>
      </p:pic>
      <p:pic>
        <p:nvPicPr>
          <p:cNvPr id="121" name="Google Shape;121;p1"/>
          <p:cNvPicPr preferRelativeResize="0"/>
          <p:nvPr/>
        </p:nvPicPr>
        <p:blipFill rotWithShape="1">
          <a:blip r:embed="rId4">
            <a:alphaModFix/>
          </a:blip>
          <a:srcRect/>
          <a:stretch/>
        </p:blipFill>
        <p:spPr>
          <a:xfrm>
            <a:off x="7005637" y="0"/>
            <a:ext cx="2138362" cy="1665287"/>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
          <p:cNvSpPr txBox="1">
            <a:spLocks noGrp="1"/>
          </p:cNvSpPr>
          <p:nvPr>
            <p:ph type="body" idx="1"/>
          </p:nvPr>
        </p:nvSpPr>
        <p:spPr>
          <a:xfrm>
            <a:off x="136025" y="1196975"/>
            <a:ext cx="9008100" cy="54720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342900" lvl="0" indent="-257175" algn="just" rtl="0">
              <a:lnSpc>
                <a:spcPct val="80000"/>
              </a:lnSpc>
              <a:spcBef>
                <a:spcPts val="0"/>
              </a:spcBef>
              <a:spcAft>
                <a:spcPts val="0"/>
              </a:spcAft>
              <a:buClr>
                <a:schemeClr val="lt2"/>
              </a:buClr>
              <a:buSzPts val="1350"/>
              <a:buFont typeface="Noto Sans Symbols"/>
              <a:buNone/>
            </a:pPr>
            <a:endParaRPr sz="1800"/>
          </a:p>
          <a:p>
            <a:pPr marL="342900" lvl="0" indent="-257175" algn="just" rtl="0">
              <a:lnSpc>
                <a:spcPct val="80000"/>
              </a:lnSpc>
              <a:spcBef>
                <a:spcPts val="0"/>
              </a:spcBef>
              <a:spcAft>
                <a:spcPts val="0"/>
              </a:spcAft>
              <a:buClr>
                <a:schemeClr val="lt2"/>
              </a:buClr>
              <a:buSzPts val="1350"/>
              <a:buFontTx/>
              <a:buChar char="-"/>
            </a:pPr>
            <a:r>
              <a:rPr lang="el-GR" sz="1800" dirty="0" smtClean="0"/>
              <a:t>Οι προκλήσεις για το επίπεδο της νομοθετικής εξουσίας</a:t>
            </a:r>
            <a:r>
              <a:rPr lang="en-US" sz="1800" dirty="0" smtClean="0"/>
              <a:t>: </a:t>
            </a:r>
            <a:endParaRPr lang="el-GR" sz="1800" dirty="0" smtClean="0"/>
          </a:p>
          <a:p>
            <a:pPr marL="342900" lvl="0" indent="-257175" algn="just" rtl="0">
              <a:lnSpc>
                <a:spcPct val="80000"/>
              </a:lnSpc>
              <a:spcBef>
                <a:spcPts val="0"/>
              </a:spcBef>
              <a:spcAft>
                <a:spcPts val="0"/>
              </a:spcAft>
              <a:buClr>
                <a:schemeClr val="lt2"/>
              </a:buClr>
              <a:buSzPts val="1350"/>
              <a:buFontTx/>
              <a:buChar char="-"/>
            </a:pPr>
            <a:endParaRPr lang="el-GR" sz="1800" dirty="0" smtClean="0"/>
          </a:p>
          <a:p>
            <a:pPr marL="342900" lvl="0" indent="-257175" algn="just" rtl="0">
              <a:lnSpc>
                <a:spcPct val="80000"/>
              </a:lnSpc>
              <a:spcBef>
                <a:spcPts val="0"/>
              </a:spcBef>
              <a:spcAft>
                <a:spcPts val="0"/>
              </a:spcAft>
              <a:buClr>
                <a:schemeClr val="lt2"/>
              </a:buClr>
              <a:buSzPts val="1350"/>
              <a:buNone/>
            </a:pPr>
            <a:endParaRPr lang="en-US" sz="1800" dirty="0" smtClean="0"/>
          </a:p>
          <a:p>
            <a:pPr marL="342900" lvl="0" indent="-257175" algn="just" rtl="0">
              <a:lnSpc>
                <a:spcPct val="80000"/>
              </a:lnSpc>
              <a:spcBef>
                <a:spcPts val="0"/>
              </a:spcBef>
              <a:spcAft>
                <a:spcPts val="0"/>
              </a:spcAft>
              <a:buClr>
                <a:schemeClr val="lt2"/>
              </a:buClr>
              <a:buSzPts val="1350"/>
              <a:buFontTx/>
              <a:buChar char="-"/>
            </a:pPr>
            <a:endParaRPr lang="en-US" sz="1800" dirty="0" smtClean="0"/>
          </a:p>
          <a:p>
            <a:pPr marL="342900" lvl="0" indent="-257175" algn="just" rtl="0">
              <a:lnSpc>
                <a:spcPct val="80000"/>
              </a:lnSpc>
              <a:spcBef>
                <a:spcPts val="0"/>
              </a:spcBef>
              <a:spcAft>
                <a:spcPts val="0"/>
              </a:spcAft>
              <a:buClr>
                <a:schemeClr val="lt2"/>
              </a:buClr>
              <a:buSzPts val="1350"/>
              <a:buFontTx/>
              <a:buChar char="-"/>
            </a:pPr>
            <a:r>
              <a:rPr lang="el-GR" sz="1800" dirty="0" smtClean="0"/>
              <a:t>1) </a:t>
            </a:r>
            <a:r>
              <a:rPr lang="el-GR" sz="1800" b="1" dirty="0" smtClean="0"/>
              <a:t>Ζητήματα κυριαρχίας και λήψης αποφάσεων</a:t>
            </a:r>
          </a:p>
          <a:p>
            <a:pPr marL="342900" lvl="0" indent="-257175" algn="just" rtl="0">
              <a:lnSpc>
                <a:spcPct val="80000"/>
              </a:lnSpc>
              <a:spcBef>
                <a:spcPts val="0"/>
              </a:spcBef>
              <a:spcAft>
                <a:spcPts val="0"/>
              </a:spcAft>
              <a:buClr>
                <a:schemeClr val="lt2"/>
              </a:buClr>
              <a:buSzPts val="1350"/>
              <a:buFontTx/>
              <a:buChar char="-"/>
            </a:pPr>
            <a:endParaRPr lang="el-GR" sz="1800" b="1" i="0" u="none" dirty="0" smtClean="0">
              <a:solidFill>
                <a:schemeClr val="dk1"/>
              </a:solidFill>
              <a:latin typeface="Arial"/>
              <a:ea typeface="Arial"/>
              <a:cs typeface="Arial"/>
              <a:sym typeface="Arial"/>
            </a:endParaRPr>
          </a:p>
          <a:p>
            <a:pPr marL="342900" lvl="0" indent="-257175" algn="just">
              <a:lnSpc>
                <a:spcPct val="80000"/>
              </a:lnSpc>
              <a:spcBef>
                <a:spcPts val="0"/>
              </a:spcBef>
              <a:buFontTx/>
              <a:buChar char="-"/>
            </a:pPr>
            <a:r>
              <a:rPr lang="el-GR" sz="1800" dirty="0" smtClean="0"/>
              <a:t>Η μεταφορά νομοθετικών αρμοδιοτήτων σε επίπεδο ΕΕ έχει μειώσει τον ρόλο των εθνικών κοινοβουλίων στον καθορισμό της ημερήσιας διάταξης και στη χάραξη πολιτικής. Οι νόμοι της ΕΕ συχνά υπερισχύουν των εθνικών νόμων και τα κοινοβούλια είναι επιφορτισμένα κυρίως με τη μεταφορά των οδηγιών της ΕΕ στην εθνική νομοθεσία, περιορίζοντας το πεδίο δράσης τους για ανεξάρτητη </a:t>
            </a:r>
            <a:r>
              <a:rPr lang="el-GR" sz="1800" dirty="0" smtClean="0"/>
              <a:t>δράση</a:t>
            </a:r>
          </a:p>
          <a:p>
            <a:pPr marL="342900" lvl="0" indent="-257175" algn="just">
              <a:lnSpc>
                <a:spcPct val="80000"/>
              </a:lnSpc>
              <a:spcBef>
                <a:spcPts val="0"/>
              </a:spcBef>
              <a:buFontTx/>
              <a:buChar char="-"/>
            </a:pPr>
            <a:endParaRPr lang="el-GR" sz="1800" i="0" u="none" dirty="0" smtClean="0">
              <a:solidFill>
                <a:schemeClr val="dk1"/>
              </a:solidFill>
              <a:latin typeface="Arial"/>
              <a:ea typeface="Arial"/>
              <a:cs typeface="Arial"/>
              <a:sym typeface="Arial"/>
            </a:endParaRPr>
          </a:p>
          <a:p>
            <a:pPr marL="342900" lvl="0" indent="-257175" algn="just">
              <a:lnSpc>
                <a:spcPct val="80000"/>
              </a:lnSpc>
              <a:spcBef>
                <a:spcPts val="0"/>
              </a:spcBef>
              <a:buFontTx/>
              <a:buChar char="-"/>
            </a:pPr>
            <a:r>
              <a:rPr lang="el-GR" sz="1800" dirty="0" smtClean="0"/>
              <a:t>Τα κοινοβούλια αντιμετωπίζουν δυσκολίες προσαρμογής στην υπερεθνική δομή διακυβέρνησης της ΕΕ. Οι κυβερνήσεις ενεργούν ως </a:t>
            </a:r>
            <a:r>
              <a:rPr lang="el-GR" sz="1800" dirty="0" smtClean="0"/>
              <a:t>τελικοί διαμορφωτές </a:t>
            </a:r>
            <a:r>
              <a:rPr lang="el-GR" sz="1800" dirty="0" smtClean="0"/>
              <a:t>στις διαπραγματεύσεις της ΕΕ, αφήνοντας συχνά τα κοινοβούλια να ανταποκρίνονται σε προσυμφωνημένες συμφωνίες με περιορισμένες δυνατότητες συνεισφοράς. Αυτή η δυναμική αποδυναμώνει την ισορροπία μεταξύ νομοθετικής και εκτελεστικής εξουσίας σε εθνικό επίπεδο</a:t>
            </a:r>
            <a:endParaRPr sz="1800" i="0" u="none">
              <a:solidFill>
                <a:schemeClr val="dk1"/>
              </a:solidFill>
              <a:latin typeface="Arial"/>
              <a:ea typeface="Arial"/>
              <a:cs typeface="Arial"/>
              <a:sym typeface="Arial"/>
            </a:endParaRPr>
          </a:p>
        </p:txBody>
      </p:sp>
      <p:grpSp>
        <p:nvGrpSpPr>
          <p:cNvPr id="2" name="Google Shape;127;p2"/>
          <p:cNvGrpSpPr/>
          <p:nvPr/>
        </p:nvGrpSpPr>
        <p:grpSpPr>
          <a:xfrm>
            <a:off x="0" y="0"/>
            <a:ext cx="9144000" cy="546100"/>
            <a:chOff x="0" y="0"/>
            <a:chExt cx="5760" cy="344"/>
          </a:xfrm>
        </p:grpSpPr>
        <p:sp>
          <p:nvSpPr>
            <p:cNvPr id="128" name="Google Shape;128;p2"/>
            <p:cNvSpPr txBox="1"/>
            <p:nvPr/>
          </p:nvSpPr>
          <p:spPr>
            <a:xfrm>
              <a:off x="0" y="0"/>
              <a:ext cx="180" cy="336"/>
            </a:xfrm>
            <a:prstGeom prst="rect">
              <a:avLst/>
            </a:prstGeom>
            <a:gradFill>
              <a:gsLst>
                <a:gs pos="0">
                  <a:srgbClr val="8EC000"/>
                </a:gs>
                <a:gs pos="100000">
                  <a:schemeClr val="lt1"/>
                </a:gs>
              </a:gsLst>
              <a:lin ang="0" scaled="0"/>
            </a:gra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29" name="Google Shape;129;p2"/>
            <p:cNvSpPr txBox="1"/>
            <p:nvPr/>
          </p:nvSpPr>
          <p:spPr>
            <a:xfrm>
              <a:off x="260" y="85"/>
              <a:ext cx="5500" cy="173"/>
            </a:xfrm>
            <a:prstGeom prst="rect">
              <a:avLst/>
            </a:prstGeom>
            <a:solidFill>
              <a:srgbClr val="DDDDDD">
                <a:alpha val="74509"/>
              </a:srgb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0" name="Google Shape;130;p2"/>
            <p:cNvSpPr txBox="1"/>
            <p:nvPr/>
          </p:nvSpPr>
          <p:spPr>
            <a:xfrm>
              <a:off x="258" y="85"/>
              <a:ext cx="87" cy="89"/>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1" name="Google Shape;131;p2"/>
            <p:cNvSpPr txBox="1"/>
            <p:nvPr/>
          </p:nvSpPr>
          <p:spPr>
            <a:xfrm>
              <a:off x="345" y="0"/>
              <a:ext cx="88" cy="87"/>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2" name="Google Shape;132;p2"/>
            <p:cNvSpPr txBox="1"/>
            <p:nvPr/>
          </p:nvSpPr>
          <p:spPr>
            <a:xfrm>
              <a:off x="345" y="85"/>
              <a:ext cx="88" cy="89"/>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3" name="Google Shape;133;p2"/>
            <p:cNvSpPr txBox="1"/>
            <p:nvPr/>
          </p:nvSpPr>
          <p:spPr>
            <a:xfrm>
              <a:off x="173" y="173"/>
              <a:ext cx="86" cy="87"/>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4" name="Google Shape;134;p2"/>
            <p:cNvSpPr txBox="1"/>
            <p:nvPr/>
          </p:nvSpPr>
          <p:spPr>
            <a:xfrm>
              <a:off x="83" y="86"/>
              <a:ext cx="89" cy="87"/>
            </a:xfrm>
            <a:prstGeom prst="rect">
              <a:avLst/>
            </a:prstGeom>
            <a:solidFill>
              <a:srgbClr val="96969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5" name="Google Shape;135;p2"/>
            <p:cNvSpPr txBox="1"/>
            <p:nvPr/>
          </p:nvSpPr>
          <p:spPr>
            <a:xfrm>
              <a:off x="258" y="171"/>
              <a:ext cx="87" cy="87"/>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6" name="Google Shape;136;p2"/>
            <p:cNvSpPr txBox="1"/>
            <p:nvPr/>
          </p:nvSpPr>
          <p:spPr>
            <a:xfrm>
              <a:off x="173" y="258"/>
              <a:ext cx="86" cy="86"/>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sp>
        <p:nvSpPr>
          <p:cNvPr id="137" name="Google Shape;137;p2"/>
          <p:cNvSpPr txBox="1">
            <a:spLocks noGrp="1"/>
          </p:cNvSpPr>
          <p:nvPr>
            <p:ph type="title"/>
          </p:nvPr>
        </p:nvSpPr>
        <p:spPr>
          <a:xfrm>
            <a:off x="755650" y="546100"/>
            <a:ext cx="7416800" cy="5969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2000"/>
              <a:buFont typeface="Arial"/>
              <a:buNone/>
            </a:pPr>
            <a:r>
              <a:rPr lang="el-GR" sz="2000" b="1" dirty="0" smtClean="0"/>
              <a:t>Οι προοπτικές εξέλιξης </a:t>
            </a:r>
            <a:r>
              <a:rPr lang="en-US" sz="2000" b="1" dirty="0" err="1" smtClean="0"/>
              <a:t>των</a:t>
            </a:r>
            <a:r>
              <a:rPr lang="en-US" sz="2000" b="1" dirty="0" smtClean="0"/>
              <a:t> </a:t>
            </a:r>
            <a:r>
              <a:rPr lang="en-US" sz="2000" b="1" dirty="0" err="1"/>
              <a:t>ευρωπαϊκών</a:t>
            </a:r>
            <a:r>
              <a:rPr lang="en-US" sz="2000" b="1" dirty="0"/>
              <a:t> </a:t>
            </a:r>
            <a:r>
              <a:rPr lang="en-US" sz="2000" b="1" dirty="0" err="1"/>
              <a:t>πολιτικών</a:t>
            </a:r>
            <a:r>
              <a:rPr lang="en-US" sz="2000" b="1" dirty="0"/>
              <a:t> </a:t>
            </a:r>
            <a:r>
              <a:rPr lang="en-US" sz="2000" b="1" dirty="0" err="1"/>
              <a:t>συστημάτων</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
          <p:cNvSpPr txBox="1">
            <a:spLocks noGrp="1"/>
          </p:cNvSpPr>
          <p:nvPr>
            <p:ph type="body" idx="1"/>
          </p:nvPr>
        </p:nvSpPr>
        <p:spPr>
          <a:xfrm>
            <a:off x="136025" y="1196975"/>
            <a:ext cx="9008100" cy="54720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342900" lvl="0" indent="-257175" algn="just" rtl="0">
              <a:lnSpc>
                <a:spcPct val="80000"/>
              </a:lnSpc>
              <a:spcBef>
                <a:spcPts val="0"/>
              </a:spcBef>
              <a:spcAft>
                <a:spcPts val="0"/>
              </a:spcAft>
              <a:buClr>
                <a:schemeClr val="lt2"/>
              </a:buClr>
              <a:buSzPts val="1350"/>
              <a:buFont typeface="Noto Sans Symbols"/>
              <a:buNone/>
            </a:pPr>
            <a:endParaRPr sz="1800"/>
          </a:p>
          <a:p>
            <a:pPr marL="342900" lvl="0" indent="-257175" algn="just" rtl="0">
              <a:lnSpc>
                <a:spcPct val="80000"/>
              </a:lnSpc>
              <a:spcBef>
                <a:spcPts val="0"/>
              </a:spcBef>
              <a:spcAft>
                <a:spcPts val="0"/>
              </a:spcAft>
              <a:buClr>
                <a:schemeClr val="lt2"/>
              </a:buClr>
              <a:buSzPts val="1350"/>
              <a:buFontTx/>
              <a:buChar char="-"/>
            </a:pPr>
            <a:r>
              <a:rPr lang="el-GR" sz="1800" dirty="0" smtClean="0"/>
              <a:t>Οι προκλήσεις για το επίπεδο της νομοθετικής εξουσίας</a:t>
            </a:r>
            <a:r>
              <a:rPr lang="en-US" sz="1800" dirty="0" smtClean="0"/>
              <a:t>: </a:t>
            </a:r>
            <a:endParaRPr lang="el-GR" sz="1800" dirty="0" smtClean="0"/>
          </a:p>
          <a:p>
            <a:pPr marL="342900" lvl="0" indent="-257175" algn="just" rtl="0">
              <a:lnSpc>
                <a:spcPct val="80000"/>
              </a:lnSpc>
              <a:spcBef>
                <a:spcPts val="0"/>
              </a:spcBef>
              <a:spcAft>
                <a:spcPts val="0"/>
              </a:spcAft>
              <a:buClr>
                <a:schemeClr val="lt2"/>
              </a:buClr>
              <a:buSzPts val="1350"/>
              <a:buFontTx/>
              <a:buChar char="-"/>
            </a:pPr>
            <a:endParaRPr lang="el-GR" sz="1800" dirty="0" smtClean="0"/>
          </a:p>
          <a:p>
            <a:pPr marL="342900" lvl="0" indent="-257175" algn="just" rtl="0">
              <a:lnSpc>
                <a:spcPct val="80000"/>
              </a:lnSpc>
              <a:spcBef>
                <a:spcPts val="0"/>
              </a:spcBef>
              <a:spcAft>
                <a:spcPts val="0"/>
              </a:spcAft>
              <a:buClr>
                <a:schemeClr val="lt2"/>
              </a:buClr>
              <a:buSzPts val="1350"/>
              <a:buNone/>
            </a:pPr>
            <a:endParaRPr lang="en-US" sz="1800" dirty="0" smtClean="0"/>
          </a:p>
          <a:p>
            <a:pPr marL="342900" lvl="0" indent="-257175" algn="just" rtl="0">
              <a:lnSpc>
                <a:spcPct val="80000"/>
              </a:lnSpc>
              <a:spcBef>
                <a:spcPts val="0"/>
              </a:spcBef>
              <a:spcAft>
                <a:spcPts val="0"/>
              </a:spcAft>
              <a:buClr>
                <a:schemeClr val="lt2"/>
              </a:buClr>
              <a:buSzPts val="1350"/>
              <a:buFontTx/>
              <a:buChar char="-"/>
            </a:pPr>
            <a:endParaRPr lang="en-US" sz="1800" dirty="0" smtClean="0"/>
          </a:p>
          <a:p>
            <a:pPr marL="342900" lvl="0" indent="-257175" algn="just" rtl="0">
              <a:lnSpc>
                <a:spcPct val="80000"/>
              </a:lnSpc>
              <a:spcBef>
                <a:spcPts val="0"/>
              </a:spcBef>
              <a:spcAft>
                <a:spcPts val="0"/>
              </a:spcAft>
              <a:buClr>
                <a:schemeClr val="lt2"/>
              </a:buClr>
              <a:buSzPts val="1350"/>
              <a:buFontTx/>
              <a:buChar char="-"/>
            </a:pPr>
            <a:r>
              <a:rPr lang="el-GR" sz="1800" dirty="0" smtClean="0"/>
              <a:t>2</a:t>
            </a:r>
            <a:r>
              <a:rPr lang="el-GR" sz="1800" dirty="0" smtClean="0"/>
              <a:t>) </a:t>
            </a:r>
            <a:r>
              <a:rPr lang="el-GR" sz="1800" b="1" dirty="0" smtClean="0"/>
              <a:t>Ζητήματα διαφάνειας και λογοδοσίας</a:t>
            </a:r>
          </a:p>
          <a:p>
            <a:pPr marL="342900" lvl="0" indent="-257175" algn="just" rtl="0">
              <a:lnSpc>
                <a:spcPct val="80000"/>
              </a:lnSpc>
              <a:spcBef>
                <a:spcPts val="0"/>
              </a:spcBef>
              <a:spcAft>
                <a:spcPts val="0"/>
              </a:spcAft>
              <a:buClr>
                <a:schemeClr val="lt2"/>
              </a:buClr>
              <a:buSzPts val="1350"/>
              <a:buNone/>
            </a:pPr>
            <a:endParaRPr lang="el-GR" sz="1800" b="1" i="0" u="none" dirty="0" smtClean="0">
              <a:solidFill>
                <a:schemeClr val="dk1"/>
              </a:solidFill>
              <a:latin typeface="Arial"/>
              <a:ea typeface="Arial"/>
              <a:cs typeface="Arial"/>
              <a:sym typeface="Arial"/>
            </a:endParaRPr>
          </a:p>
          <a:p>
            <a:pPr marL="342900" lvl="0" indent="-257175" algn="just" rtl="0">
              <a:lnSpc>
                <a:spcPct val="80000"/>
              </a:lnSpc>
              <a:spcBef>
                <a:spcPts val="0"/>
              </a:spcBef>
              <a:spcAft>
                <a:spcPts val="0"/>
              </a:spcAft>
              <a:buClr>
                <a:schemeClr val="lt2"/>
              </a:buClr>
              <a:buSzPts val="1350"/>
              <a:buNone/>
            </a:pPr>
            <a:endParaRPr lang="el-GR" sz="1800" b="1" i="0" u="none" dirty="0" smtClean="0">
              <a:solidFill>
                <a:schemeClr val="dk1"/>
              </a:solidFill>
              <a:latin typeface="Arial"/>
              <a:ea typeface="Arial"/>
              <a:cs typeface="Arial"/>
              <a:sym typeface="Arial"/>
            </a:endParaRPr>
          </a:p>
          <a:p>
            <a:pPr marL="342900" lvl="0" indent="-257175" algn="just">
              <a:lnSpc>
                <a:spcPct val="80000"/>
              </a:lnSpc>
              <a:spcBef>
                <a:spcPts val="0"/>
              </a:spcBef>
              <a:buFontTx/>
              <a:buChar char="-"/>
            </a:pPr>
            <a:r>
              <a:rPr lang="el-GR" sz="1800" dirty="0" smtClean="0"/>
              <a:t>Ενώ ορισμένα κοινοβούλια έχουν αναπτύξει ισχυρότερους μηχανισμούς εποπτείας (π.χ. </a:t>
            </a:r>
            <a:r>
              <a:rPr lang="el-GR" sz="1800" dirty="0" smtClean="0"/>
              <a:t>επιτροπές), </a:t>
            </a:r>
            <a:r>
              <a:rPr lang="el-GR" sz="1800" dirty="0" smtClean="0"/>
              <a:t>υπάρχουν σημαντικές διαφορές ως προς την ικανότητά τους να ελέγχουν αποτελεσματικά τις </a:t>
            </a:r>
            <a:r>
              <a:rPr lang="el-GR" sz="1800" dirty="0" smtClean="0"/>
              <a:t>εθνικές υποθέσεις και ζητήματα της </a:t>
            </a:r>
            <a:r>
              <a:rPr lang="el-GR" sz="1800" dirty="0" smtClean="0"/>
              <a:t>ΕΕ. Η πρόσβαση στην πληροφόρηση και η ικανότητα επηρεασμού της χάραξης πολιτικής ποικίλλουν σε μεγάλο βαθμό μεταξύ των κρατών μελών, με τα μικρότερα ή λιγότερο πολυμήχανα κοινοβούλια να αγωνίζονται να </a:t>
            </a:r>
            <a:r>
              <a:rPr lang="el-GR" sz="1800" dirty="0" smtClean="0"/>
              <a:t>συμβαδίσουν.</a:t>
            </a:r>
          </a:p>
          <a:p>
            <a:pPr marL="342900" lvl="0" indent="-257175" algn="just">
              <a:lnSpc>
                <a:spcPct val="80000"/>
              </a:lnSpc>
              <a:spcBef>
                <a:spcPts val="0"/>
              </a:spcBef>
              <a:buFontTx/>
              <a:buChar char="-"/>
            </a:pPr>
            <a:endParaRPr lang="el-GR" sz="1800" i="0" u="none" dirty="0" smtClean="0">
              <a:solidFill>
                <a:schemeClr val="dk1"/>
              </a:solidFill>
              <a:latin typeface="Arial"/>
              <a:ea typeface="Arial"/>
              <a:cs typeface="Arial"/>
              <a:sym typeface="Arial"/>
            </a:endParaRPr>
          </a:p>
          <a:p>
            <a:pPr marL="342900" lvl="0" indent="-257175" algn="just">
              <a:lnSpc>
                <a:spcPct val="80000"/>
              </a:lnSpc>
              <a:spcBef>
                <a:spcPts val="0"/>
              </a:spcBef>
              <a:buFontTx/>
              <a:buChar char="-"/>
            </a:pPr>
            <a:r>
              <a:rPr lang="el-GR" sz="1800" dirty="0" smtClean="0"/>
              <a:t>Οι οικονομικές κρίσεις και η παγκοσμιοποίηση έχουν υπονομεύσει τις παραδοσιακές εξουσίες των κοινοβουλίων. Συχνά βρίσκονται αποκλεισμένα από τις διεθνείς διαπραγματεύσεις (π.χ. προγράμματα του ΔΝΤ ή της Παγκόσμιας Τράπεζας), αλλά είναι υπεύθυνα για την έγκριση της νομοθεσίας που προκύπτει, γεγονός που μπορεί να προκαλέσει αναταραχή στο κοινό και να αποσταθεροποιήσει την κοινοβουλευτική εξουσία.</a:t>
            </a:r>
            <a:endParaRPr sz="1800" i="0" u="none">
              <a:solidFill>
                <a:schemeClr val="dk1"/>
              </a:solidFill>
              <a:latin typeface="Arial"/>
              <a:ea typeface="Arial"/>
              <a:cs typeface="Arial"/>
              <a:sym typeface="Arial"/>
            </a:endParaRPr>
          </a:p>
        </p:txBody>
      </p:sp>
      <p:grpSp>
        <p:nvGrpSpPr>
          <p:cNvPr id="2" name="Google Shape;127;p2"/>
          <p:cNvGrpSpPr/>
          <p:nvPr/>
        </p:nvGrpSpPr>
        <p:grpSpPr>
          <a:xfrm>
            <a:off x="0" y="0"/>
            <a:ext cx="9144000" cy="546100"/>
            <a:chOff x="0" y="0"/>
            <a:chExt cx="5760" cy="344"/>
          </a:xfrm>
        </p:grpSpPr>
        <p:sp>
          <p:nvSpPr>
            <p:cNvPr id="128" name="Google Shape;128;p2"/>
            <p:cNvSpPr txBox="1"/>
            <p:nvPr/>
          </p:nvSpPr>
          <p:spPr>
            <a:xfrm>
              <a:off x="0" y="0"/>
              <a:ext cx="180" cy="336"/>
            </a:xfrm>
            <a:prstGeom prst="rect">
              <a:avLst/>
            </a:prstGeom>
            <a:gradFill>
              <a:gsLst>
                <a:gs pos="0">
                  <a:srgbClr val="8EC000"/>
                </a:gs>
                <a:gs pos="100000">
                  <a:schemeClr val="lt1"/>
                </a:gs>
              </a:gsLst>
              <a:lin ang="0" scaled="0"/>
            </a:gra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29" name="Google Shape;129;p2"/>
            <p:cNvSpPr txBox="1"/>
            <p:nvPr/>
          </p:nvSpPr>
          <p:spPr>
            <a:xfrm>
              <a:off x="260" y="85"/>
              <a:ext cx="5500" cy="173"/>
            </a:xfrm>
            <a:prstGeom prst="rect">
              <a:avLst/>
            </a:prstGeom>
            <a:solidFill>
              <a:srgbClr val="DDDDDD">
                <a:alpha val="74509"/>
              </a:srgb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0" name="Google Shape;130;p2"/>
            <p:cNvSpPr txBox="1"/>
            <p:nvPr/>
          </p:nvSpPr>
          <p:spPr>
            <a:xfrm>
              <a:off x="258" y="85"/>
              <a:ext cx="87" cy="89"/>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1" name="Google Shape;131;p2"/>
            <p:cNvSpPr txBox="1"/>
            <p:nvPr/>
          </p:nvSpPr>
          <p:spPr>
            <a:xfrm>
              <a:off x="345" y="0"/>
              <a:ext cx="88" cy="87"/>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2" name="Google Shape;132;p2"/>
            <p:cNvSpPr txBox="1"/>
            <p:nvPr/>
          </p:nvSpPr>
          <p:spPr>
            <a:xfrm>
              <a:off x="345" y="85"/>
              <a:ext cx="88" cy="89"/>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3" name="Google Shape;133;p2"/>
            <p:cNvSpPr txBox="1"/>
            <p:nvPr/>
          </p:nvSpPr>
          <p:spPr>
            <a:xfrm>
              <a:off x="173" y="173"/>
              <a:ext cx="86" cy="87"/>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4" name="Google Shape;134;p2"/>
            <p:cNvSpPr txBox="1"/>
            <p:nvPr/>
          </p:nvSpPr>
          <p:spPr>
            <a:xfrm>
              <a:off x="83" y="86"/>
              <a:ext cx="89" cy="87"/>
            </a:xfrm>
            <a:prstGeom prst="rect">
              <a:avLst/>
            </a:prstGeom>
            <a:solidFill>
              <a:srgbClr val="96969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5" name="Google Shape;135;p2"/>
            <p:cNvSpPr txBox="1"/>
            <p:nvPr/>
          </p:nvSpPr>
          <p:spPr>
            <a:xfrm>
              <a:off x="258" y="171"/>
              <a:ext cx="87" cy="87"/>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6" name="Google Shape;136;p2"/>
            <p:cNvSpPr txBox="1"/>
            <p:nvPr/>
          </p:nvSpPr>
          <p:spPr>
            <a:xfrm>
              <a:off x="173" y="258"/>
              <a:ext cx="86" cy="86"/>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sp>
        <p:nvSpPr>
          <p:cNvPr id="137" name="Google Shape;137;p2"/>
          <p:cNvSpPr txBox="1">
            <a:spLocks noGrp="1"/>
          </p:cNvSpPr>
          <p:nvPr>
            <p:ph type="title"/>
          </p:nvPr>
        </p:nvSpPr>
        <p:spPr>
          <a:xfrm>
            <a:off x="755650" y="546100"/>
            <a:ext cx="7416800" cy="5969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2000"/>
              <a:buFont typeface="Arial"/>
              <a:buNone/>
            </a:pPr>
            <a:r>
              <a:rPr lang="el-GR" sz="2000" b="1" dirty="0" smtClean="0"/>
              <a:t>Οι προοπτικές εξέλιξης </a:t>
            </a:r>
            <a:r>
              <a:rPr lang="en-US" sz="2000" b="1" dirty="0" err="1" smtClean="0"/>
              <a:t>των</a:t>
            </a:r>
            <a:r>
              <a:rPr lang="en-US" sz="2000" b="1" dirty="0" smtClean="0"/>
              <a:t> </a:t>
            </a:r>
            <a:r>
              <a:rPr lang="en-US" sz="2000" b="1" dirty="0" err="1"/>
              <a:t>ευρωπαϊκών</a:t>
            </a:r>
            <a:r>
              <a:rPr lang="en-US" sz="2000" b="1" dirty="0"/>
              <a:t> </a:t>
            </a:r>
            <a:r>
              <a:rPr lang="en-US" sz="2000" b="1" dirty="0" err="1"/>
              <a:t>πολιτικών</a:t>
            </a:r>
            <a:r>
              <a:rPr lang="en-US" sz="2000" b="1" dirty="0"/>
              <a:t> </a:t>
            </a:r>
            <a:r>
              <a:rPr lang="en-US" sz="2000" b="1" dirty="0" err="1"/>
              <a:t>συστημάτων</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
          <p:cNvSpPr txBox="1">
            <a:spLocks noGrp="1"/>
          </p:cNvSpPr>
          <p:nvPr>
            <p:ph type="body" idx="1"/>
          </p:nvPr>
        </p:nvSpPr>
        <p:spPr>
          <a:xfrm>
            <a:off x="136025" y="1196975"/>
            <a:ext cx="9008100" cy="54720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342900" lvl="0" indent="-257175" algn="just" rtl="0">
              <a:lnSpc>
                <a:spcPct val="80000"/>
              </a:lnSpc>
              <a:spcBef>
                <a:spcPts val="0"/>
              </a:spcBef>
              <a:spcAft>
                <a:spcPts val="0"/>
              </a:spcAft>
              <a:buClr>
                <a:schemeClr val="lt2"/>
              </a:buClr>
              <a:buSzPts val="1350"/>
              <a:buFont typeface="Noto Sans Symbols"/>
              <a:buNone/>
            </a:pPr>
            <a:endParaRPr sz="1800"/>
          </a:p>
          <a:p>
            <a:pPr marL="342900" lvl="0" indent="-257175" algn="just" rtl="0">
              <a:lnSpc>
                <a:spcPct val="80000"/>
              </a:lnSpc>
              <a:spcBef>
                <a:spcPts val="0"/>
              </a:spcBef>
              <a:spcAft>
                <a:spcPts val="0"/>
              </a:spcAft>
              <a:buClr>
                <a:schemeClr val="lt2"/>
              </a:buClr>
              <a:buSzPts val="1350"/>
              <a:buFontTx/>
              <a:buChar char="-"/>
            </a:pPr>
            <a:r>
              <a:rPr lang="el-GR" sz="1800" dirty="0" smtClean="0"/>
              <a:t>Οι προκλήσεις για το επίπεδο των κομματικών συστημάτων</a:t>
            </a:r>
            <a:r>
              <a:rPr lang="en-US" sz="1800" dirty="0" smtClean="0"/>
              <a:t>: </a:t>
            </a:r>
            <a:endParaRPr lang="el-GR" sz="1800" dirty="0" smtClean="0"/>
          </a:p>
          <a:p>
            <a:pPr marL="342900" lvl="0" indent="-257175" algn="just" rtl="0">
              <a:lnSpc>
                <a:spcPct val="80000"/>
              </a:lnSpc>
              <a:spcBef>
                <a:spcPts val="0"/>
              </a:spcBef>
              <a:spcAft>
                <a:spcPts val="0"/>
              </a:spcAft>
              <a:buClr>
                <a:schemeClr val="lt2"/>
              </a:buClr>
              <a:buSzPts val="1350"/>
              <a:buFontTx/>
              <a:buChar char="-"/>
            </a:pPr>
            <a:endParaRPr lang="el-GR" sz="1800" dirty="0" smtClean="0"/>
          </a:p>
          <a:p>
            <a:pPr marL="342900" lvl="0" indent="-257175" algn="just" rtl="0">
              <a:lnSpc>
                <a:spcPct val="80000"/>
              </a:lnSpc>
              <a:spcBef>
                <a:spcPts val="0"/>
              </a:spcBef>
              <a:spcAft>
                <a:spcPts val="0"/>
              </a:spcAft>
              <a:buClr>
                <a:schemeClr val="lt2"/>
              </a:buClr>
              <a:buSzPts val="1350"/>
              <a:buNone/>
            </a:pPr>
            <a:endParaRPr lang="en-US" sz="1800" dirty="0" smtClean="0"/>
          </a:p>
          <a:p>
            <a:pPr marL="342900" lvl="0" indent="-257175" algn="just" rtl="0">
              <a:lnSpc>
                <a:spcPct val="80000"/>
              </a:lnSpc>
              <a:spcBef>
                <a:spcPts val="0"/>
              </a:spcBef>
              <a:spcAft>
                <a:spcPts val="0"/>
              </a:spcAft>
              <a:buClr>
                <a:schemeClr val="lt2"/>
              </a:buClr>
              <a:buSzPts val="1350"/>
              <a:buFontTx/>
              <a:buChar char="-"/>
            </a:pPr>
            <a:endParaRPr lang="en-US" sz="1800" dirty="0" smtClean="0"/>
          </a:p>
          <a:p>
            <a:pPr marL="342900" lvl="0" indent="-257175" algn="just" rtl="0">
              <a:lnSpc>
                <a:spcPct val="80000"/>
              </a:lnSpc>
              <a:spcBef>
                <a:spcPts val="0"/>
              </a:spcBef>
              <a:spcAft>
                <a:spcPts val="0"/>
              </a:spcAft>
              <a:buClr>
                <a:schemeClr val="lt2"/>
              </a:buClr>
              <a:buSzPts val="1350"/>
              <a:buFontTx/>
              <a:buChar char="-"/>
            </a:pPr>
            <a:r>
              <a:rPr lang="el-GR" sz="1800" dirty="0" smtClean="0"/>
              <a:t>1</a:t>
            </a:r>
            <a:r>
              <a:rPr lang="el-GR" sz="1800" dirty="0" smtClean="0"/>
              <a:t>) </a:t>
            </a:r>
            <a:r>
              <a:rPr lang="el-GR" sz="1800" b="1" dirty="0" smtClean="0"/>
              <a:t>Κατακερματισμός και εκλογική αστάθεια</a:t>
            </a:r>
          </a:p>
          <a:p>
            <a:pPr marL="342900" lvl="0" indent="-257175" algn="just" rtl="0">
              <a:lnSpc>
                <a:spcPct val="80000"/>
              </a:lnSpc>
              <a:spcBef>
                <a:spcPts val="0"/>
              </a:spcBef>
              <a:spcAft>
                <a:spcPts val="0"/>
              </a:spcAft>
              <a:buClr>
                <a:schemeClr val="lt2"/>
              </a:buClr>
              <a:buSzPts val="1350"/>
              <a:buFontTx/>
              <a:buChar char="-"/>
            </a:pPr>
            <a:endParaRPr lang="el-GR" sz="1800" b="1" i="0" u="none" dirty="0" smtClean="0">
              <a:solidFill>
                <a:schemeClr val="dk1"/>
              </a:solidFill>
              <a:latin typeface="Arial"/>
              <a:ea typeface="Arial"/>
              <a:cs typeface="Arial"/>
              <a:sym typeface="Arial"/>
            </a:endParaRPr>
          </a:p>
          <a:p>
            <a:pPr marL="342900" lvl="0" indent="-257175" algn="just" rtl="0">
              <a:lnSpc>
                <a:spcPct val="80000"/>
              </a:lnSpc>
              <a:spcBef>
                <a:spcPts val="0"/>
              </a:spcBef>
              <a:spcAft>
                <a:spcPts val="0"/>
              </a:spcAft>
              <a:buClr>
                <a:schemeClr val="lt2"/>
              </a:buClr>
              <a:buSzPts val="1350"/>
              <a:buFontTx/>
              <a:buChar char="-"/>
            </a:pPr>
            <a:endParaRPr lang="el-GR" sz="1800" dirty="0" smtClean="0"/>
          </a:p>
          <a:p>
            <a:pPr marL="342900" lvl="0" indent="-257175" algn="just">
              <a:lnSpc>
                <a:spcPct val="80000"/>
              </a:lnSpc>
              <a:spcBef>
                <a:spcPts val="0"/>
              </a:spcBef>
              <a:buFontTx/>
              <a:buChar char="-"/>
            </a:pPr>
            <a:r>
              <a:rPr lang="el-GR" sz="1800" dirty="0" smtClean="0"/>
              <a:t>Τα ευρωπαϊκά κομματικά συστήματα, ιδίως στην Κεντρική και Ανατολική Ευρώπη (ΚΑΕ), αντιμετωπίζουν υψηλά επίπεδα κατακερματισμού και εκλογικής αστάθειας. Συχνά εμφανίζονται νέα κόμματα, ενώ τα καθιερωμένα κόμματα αγωνίζονται να διατηρήσουν τη σταθερότητά τους. Αυτή η αστάθεια αντανακλά την αδύναμη θεσμοθέτηση και την κυμαινόμενη πίστη των ψηφοφόρων, που συχνά συνδέεται με τη δυσαρέσκεια για τις παραδοσιακές πολιτικές δομές</a:t>
            </a:r>
            <a:endParaRPr lang="el-GR" sz="1800" i="0" u="none" dirty="0" smtClean="0">
              <a:solidFill>
                <a:schemeClr val="dk1"/>
              </a:solidFill>
              <a:latin typeface="Arial"/>
              <a:ea typeface="Arial"/>
              <a:cs typeface="Arial"/>
              <a:sym typeface="Arial"/>
            </a:endParaRPr>
          </a:p>
          <a:p>
            <a:pPr marL="342900" lvl="0" indent="-257175" algn="just">
              <a:lnSpc>
                <a:spcPct val="80000"/>
              </a:lnSpc>
              <a:spcBef>
                <a:spcPts val="0"/>
              </a:spcBef>
              <a:buFontTx/>
              <a:buChar char="-"/>
            </a:pPr>
            <a:endParaRPr sz="1800" i="0" u="none">
              <a:solidFill>
                <a:schemeClr val="dk1"/>
              </a:solidFill>
              <a:latin typeface="Arial"/>
              <a:ea typeface="Arial"/>
              <a:cs typeface="Arial"/>
              <a:sym typeface="Arial"/>
            </a:endParaRPr>
          </a:p>
        </p:txBody>
      </p:sp>
      <p:grpSp>
        <p:nvGrpSpPr>
          <p:cNvPr id="2" name="Google Shape;127;p2"/>
          <p:cNvGrpSpPr/>
          <p:nvPr/>
        </p:nvGrpSpPr>
        <p:grpSpPr>
          <a:xfrm>
            <a:off x="0" y="0"/>
            <a:ext cx="9144000" cy="546100"/>
            <a:chOff x="0" y="0"/>
            <a:chExt cx="5760" cy="344"/>
          </a:xfrm>
        </p:grpSpPr>
        <p:sp>
          <p:nvSpPr>
            <p:cNvPr id="128" name="Google Shape;128;p2"/>
            <p:cNvSpPr txBox="1"/>
            <p:nvPr/>
          </p:nvSpPr>
          <p:spPr>
            <a:xfrm>
              <a:off x="0" y="0"/>
              <a:ext cx="180" cy="336"/>
            </a:xfrm>
            <a:prstGeom prst="rect">
              <a:avLst/>
            </a:prstGeom>
            <a:gradFill>
              <a:gsLst>
                <a:gs pos="0">
                  <a:srgbClr val="8EC000"/>
                </a:gs>
                <a:gs pos="100000">
                  <a:schemeClr val="lt1"/>
                </a:gs>
              </a:gsLst>
              <a:lin ang="0" scaled="0"/>
            </a:gra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29" name="Google Shape;129;p2"/>
            <p:cNvSpPr txBox="1"/>
            <p:nvPr/>
          </p:nvSpPr>
          <p:spPr>
            <a:xfrm>
              <a:off x="260" y="85"/>
              <a:ext cx="5500" cy="173"/>
            </a:xfrm>
            <a:prstGeom prst="rect">
              <a:avLst/>
            </a:prstGeom>
            <a:solidFill>
              <a:srgbClr val="DDDDDD">
                <a:alpha val="74509"/>
              </a:srgb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0" name="Google Shape;130;p2"/>
            <p:cNvSpPr txBox="1"/>
            <p:nvPr/>
          </p:nvSpPr>
          <p:spPr>
            <a:xfrm>
              <a:off x="258" y="85"/>
              <a:ext cx="87" cy="89"/>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1" name="Google Shape;131;p2"/>
            <p:cNvSpPr txBox="1"/>
            <p:nvPr/>
          </p:nvSpPr>
          <p:spPr>
            <a:xfrm>
              <a:off x="345" y="0"/>
              <a:ext cx="88" cy="87"/>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2" name="Google Shape;132;p2"/>
            <p:cNvSpPr txBox="1"/>
            <p:nvPr/>
          </p:nvSpPr>
          <p:spPr>
            <a:xfrm>
              <a:off x="345" y="85"/>
              <a:ext cx="88" cy="89"/>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3" name="Google Shape;133;p2"/>
            <p:cNvSpPr txBox="1"/>
            <p:nvPr/>
          </p:nvSpPr>
          <p:spPr>
            <a:xfrm>
              <a:off x="173" y="173"/>
              <a:ext cx="86" cy="87"/>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4" name="Google Shape;134;p2"/>
            <p:cNvSpPr txBox="1"/>
            <p:nvPr/>
          </p:nvSpPr>
          <p:spPr>
            <a:xfrm>
              <a:off x="83" y="86"/>
              <a:ext cx="89" cy="87"/>
            </a:xfrm>
            <a:prstGeom prst="rect">
              <a:avLst/>
            </a:prstGeom>
            <a:solidFill>
              <a:srgbClr val="96969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5" name="Google Shape;135;p2"/>
            <p:cNvSpPr txBox="1"/>
            <p:nvPr/>
          </p:nvSpPr>
          <p:spPr>
            <a:xfrm>
              <a:off x="258" y="171"/>
              <a:ext cx="87" cy="87"/>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6" name="Google Shape;136;p2"/>
            <p:cNvSpPr txBox="1"/>
            <p:nvPr/>
          </p:nvSpPr>
          <p:spPr>
            <a:xfrm>
              <a:off x="173" y="258"/>
              <a:ext cx="86" cy="86"/>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sp>
        <p:nvSpPr>
          <p:cNvPr id="137" name="Google Shape;137;p2"/>
          <p:cNvSpPr txBox="1">
            <a:spLocks noGrp="1"/>
          </p:cNvSpPr>
          <p:nvPr>
            <p:ph type="title"/>
          </p:nvPr>
        </p:nvSpPr>
        <p:spPr>
          <a:xfrm>
            <a:off x="755650" y="546100"/>
            <a:ext cx="7416800" cy="5969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2000"/>
              <a:buFont typeface="Arial"/>
              <a:buNone/>
            </a:pPr>
            <a:r>
              <a:rPr lang="el-GR" sz="2000" b="1" dirty="0" smtClean="0"/>
              <a:t>Οι προοπτικές εξέλιξης </a:t>
            </a:r>
            <a:r>
              <a:rPr lang="en-US" sz="2000" b="1" dirty="0" err="1" smtClean="0"/>
              <a:t>των</a:t>
            </a:r>
            <a:r>
              <a:rPr lang="en-US" sz="2000" b="1" dirty="0" smtClean="0"/>
              <a:t> </a:t>
            </a:r>
            <a:r>
              <a:rPr lang="en-US" sz="2000" b="1" dirty="0" err="1"/>
              <a:t>ευρωπαϊκών</a:t>
            </a:r>
            <a:r>
              <a:rPr lang="en-US" sz="2000" b="1" dirty="0"/>
              <a:t> </a:t>
            </a:r>
            <a:r>
              <a:rPr lang="en-US" sz="2000" b="1" dirty="0" err="1"/>
              <a:t>πολιτικών</a:t>
            </a:r>
            <a:r>
              <a:rPr lang="en-US" sz="2000" b="1" dirty="0"/>
              <a:t> </a:t>
            </a:r>
            <a:r>
              <a:rPr lang="en-US" sz="2000" b="1" dirty="0" err="1"/>
              <a:t>συστημάτων</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
          <p:cNvSpPr txBox="1">
            <a:spLocks noGrp="1"/>
          </p:cNvSpPr>
          <p:nvPr>
            <p:ph type="body" idx="1"/>
          </p:nvPr>
        </p:nvSpPr>
        <p:spPr>
          <a:xfrm>
            <a:off x="136025" y="1196975"/>
            <a:ext cx="9008100" cy="54720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342900" lvl="0" indent="-257175" algn="just" rtl="0">
              <a:lnSpc>
                <a:spcPct val="80000"/>
              </a:lnSpc>
              <a:spcBef>
                <a:spcPts val="0"/>
              </a:spcBef>
              <a:spcAft>
                <a:spcPts val="0"/>
              </a:spcAft>
              <a:buClr>
                <a:schemeClr val="lt2"/>
              </a:buClr>
              <a:buSzPts val="1350"/>
              <a:buFont typeface="Noto Sans Symbols"/>
              <a:buNone/>
            </a:pPr>
            <a:endParaRPr sz="1800"/>
          </a:p>
          <a:p>
            <a:pPr marL="342900" lvl="0" indent="-257175" algn="just" rtl="0">
              <a:lnSpc>
                <a:spcPct val="80000"/>
              </a:lnSpc>
              <a:spcBef>
                <a:spcPts val="0"/>
              </a:spcBef>
              <a:spcAft>
                <a:spcPts val="0"/>
              </a:spcAft>
              <a:buClr>
                <a:schemeClr val="lt2"/>
              </a:buClr>
              <a:buSzPts val="1350"/>
              <a:buFontTx/>
              <a:buChar char="-"/>
            </a:pPr>
            <a:r>
              <a:rPr lang="el-GR" sz="1800" dirty="0" smtClean="0"/>
              <a:t>Οι προκλήσεις για το επίπεδο των κομματικών συστημάτων</a:t>
            </a:r>
            <a:r>
              <a:rPr lang="en-US" sz="1800" dirty="0" smtClean="0"/>
              <a:t>: </a:t>
            </a:r>
            <a:endParaRPr lang="el-GR" sz="1800" dirty="0" smtClean="0"/>
          </a:p>
          <a:p>
            <a:pPr marL="342900" lvl="0" indent="-257175" algn="just" rtl="0">
              <a:lnSpc>
                <a:spcPct val="80000"/>
              </a:lnSpc>
              <a:spcBef>
                <a:spcPts val="0"/>
              </a:spcBef>
              <a:spcAft>
                <a:spcPts val="0"/>
              </a:spcAft>
              <a:buClr>
                <a:schemeClr val="lt2"/>
              </a:buClr>
              <a:buSzPts val="1350"/>
              <a:buNone/>
            </a:pPr>
            <a:endParaRPr lang="en-US" sz="1800" dirty="0" smtClean="0"/>
          </a:p>
          <a:p>
            <a:pPr marL="342900" lvl="0" indent="-257175" algn="just" rtl="0">
              <a:lnSpc>
                <a:spcPct val="80000"/>
              </a:lnSpc>
              <a:spcBef>
                <a:spcPts val="0"/>
              </a:spcBef>
              <a:spcAft>
                <a:spcPts val="0"/>
              </a:spcAft>
              <a:buClr>
                <a:schemeClr val="lt2"/>
              </a:buClr>
              <a:buSzPts val="1350"/>
              <a:buFontTx/>
              <a:buChar char="-"/>
            </a:pPr>
            <a:endParaRPr lang="en-US" sz="1800" dirty="0" smtClean="0"/>
          </a:p>
          <a:p>
            <a:pPr marL="342900" lvl="0" indent="-257175" algn="just" rtl="0">
              <a:lnSpc>
                <a:spcPct val="80000"/>
              </a:lnSpc>
              <a:spcBef>
                <a:spcPts val="0"/>
              </a:spcBef>
              <a:spcAft>
                <a:spcPts val="0"/>
              </a:spcAft>
              <a:buClr>
                <a:schemeClr val="lt2"/>
              </a:buClr>
              <a:buSzPts val="1350"/>
              <a:buFontTx/>
              <a:buChar char="-"/>
            </a:pPr>
            <a:r>
              <a:rPr lang="el-GR" sz="1800" dirty="0" smtClean="0"/>
              <a:t>2) </a:t>
            </a:r>
            <a:r>
              <a:rPr lang="el-GR" sz="1800" b="1" dirty="0" smtClean="0"/>
              <a:t>Συρρίκνωση εμπιστοσύνης και μείωση μελών</a:t>
            </a:r>
            <a:endParaRPr lang="el-GR" sz="1800" b="1" i="0" u="none" dirty="0" smtClean="0">
              <a:solidFill>
                <a:schemeClr val="dk1"/>
              </a:solidFill>
              <a:latin typeface="Arial"/>
              <a:ea typeface="Arial"/>
              <a:cs typeface="Arial"/>
              <a:sym typeface="Arial"/>
            </a:endParaRPr>
          </a:p>
          <a:p>
            <a:pPr marL="342900" lvl="0" indent="-257175" algn="just" rtl="0">
              <a:lnSpc>
                <a:spcPct val="80000"/>
              </a:lnSpc>
              <a:spcBef>
                <a:spcPts val="0"/>
              </a:spcBef>
              <a:spcAft>
                <a:spcPts val="0"/>
              </a:spcAft>
              <a:buClr>
                <a:schemeClr val="lt2"/>
              </a:buClr>
              <a:buSzPts val="1350"/>
              <a:buFontTx/>
              <a:buChar char="-"/>
            </a:pPr>
            <a:endParaRPr lang="el-GR" sz="1800" dirty="0" smtClean="0"/>
          </a:p>
          <a:p>
            <a:pPr marL="342900" lvl="0" indent="-257175" algn="just">
              <a:lnSpc>
                <a:spcPct val="80000"/>
              </a:lnSpc>
              <a:spcBef>
                <a:spcPts val="0"/>
              </a:spcBef>
              <a:buFontTx/>
              <a:buChar char="-"/>
            </a:pPr>
            <a:r>
              <a:rPr lang="el-GR" sz="1800" dirty="0" smtClean="0"/>
              <a:t>Πολλά κόμματα, ιδίως στα </a:t>
            </a:r>
            <a:r>
              <a:rPr lang="el-GR" sz="1800" dirty="0" err="1" smtClean="0"/>
              <a:t>μετακομμουνιστικά</a:t>
            </a:r>
            <a:r>
              <a:rPr lang="el-GR" sz="1800" dirty="0" smtClean="0"/>
              <a:t> κράτη, υποφέρουν από χαμηλά επίπεδα εμπιστοσύνης του κοινού, περιορισμένα μέλη και φθίνουσα υποστήριξη από τη βάση. Αυτή η διάβρωση των παραδοσιακών κομματικών δομών υπονομεύει την ικανότητά τους να συνδέονται με τους πολίτες και να εκπληρώνουν τις αντιπροσωπευτικές τους </a:t>
            </a:r>
            <a:r>
              <a:rPr lang="el-GR" sz="1800" dirty="0" smtClean="0"/>
              <a:t>λειτουργίες</a:t>
            </a:r>
          </a:p>
          <a:p>
            <a:pPr marL="342900" lvl="0" indent="-257175" algn="just">
              <a:lnSpc>
                <a:spcPct val="80000"/>
              </a:lnSpc>
              <a:spcBef>
                <a:spcPts val="0"/>
              </a:spcBef>
              <a:buFontTx/>
              <a:buChar char="-"/>
            </a:pPr>
            <a:endParaRPr lang="el-GR" sz="1800" i="0" u="none" dirty="0" smtClean="0">
              <a:solidFill>
                <a:schemeClr val="dk1"/>
              </a:solidFill>
              <a:latin typeface="Arial"/>
              <a:ea typeface="Arial"/>
              <a:cs typeface="Arial"/>
              <a:sym typeface="Arial"/>
            </a:endParaRPr>
          </a:p>
          <a:p>
            <a:pPr marL="342900" lvl="0" indent="-257175" algn="just">
              <a:lnSpc>
                <a:spcPct val="80000"/>
              </a:lnSpc>
              <a:spcBef>
                <a:spcPts val="0"/>
              </a:spcBef>
              <a:buFontTx/>
              <a:buChar char="-"/>
            </a:pPr>
            <a:r>
              <a:rPr lang="el-GR" sz="1800" dirty="0" smtClean="0"/>
              <a:t>Η ευρωπαϊκή ολοκλήρωση έχει προσθέσει πολυπλοκότητα στα κομματικά συστήματα εισάγοντας μια υπερεθνική διάσταση στην εσωτερική πολιτική. Τα κόμματα πρέπει να διαχειριστούν ζητήματα που σχετίζονται με την ΕΕ και συχνά διαπερνούν τις παραδοσιακές διαχωριστικές γραμμές αριστεράς-δεξιάς, οδηγώντας σε εσωτερικές διαιρέσεις και αυξημένη πολιτικοποίηση των ευρωπαϊκών θεμάτων.</a:t>
            </a:r>
            <a:endParaRPr lang="el-GR" sz="1800" i="0" u="none" dirty="0" smtClean="0">
              <a:solidFill>
                <a:schemeClr val="dk1"/>
              </a:solidFill>
              <a:latin typeface="Arial"/>
              <a:ea typeface="Arial"/>
              <a:cs typeface="Arial"/>
              <a:sym typeface="Arial"/>
            </a:endParaRPr>
          </a:p>
          <a:p>
            <a:pPr marL="342900" lvl="0" indent="-257175" algn="just">
              <a:lnSpc>
                <a:spcPct val="80000"/>
              </a:lnSpc>
              <a:spcBef>
                <a:spcPts val="0"/>
              </a:spcBef>
              <a:buNone/>
            </a:pPr>
            <a:endParaRPr lang="el-GR" sz="1800" dirty="0" smtClean="0"/>
          </a:p>
          <a:p>
            <a:pPr marL="342900" lvl="0" indent="-257175" algn="just">
              <a:lnSpc>
                <a:spcPct val="80000"/>
              </a:lnSpc>
              <a:spcBef>
                <a:spcPts val="0"/>
              </a:spcBef>
              <a:buNone/>
            </a:pPr>
            <a:r>
              <a:rPr lang="el-GR" sz="1800" dirty="0" smtClean="0"/>
              <a:t>    Η </a:t>
            </a:r>
            <a:r>
              <a:rPr lang="el-GR" sz="1800" dirty="0" err="1" smtClean="0"/>
              <a:t>θεσμοποίηση</a:t>
            </a:r>
            <a:r>
              <a:rPr lang="el-GR" sz="1800" dirty="0" smtClean="0"/>
              <a:t> </a:t>
            </a:r>
            <a:r>
              <a:rPr lang="el-GR" sz="1800" dirty="0" smtClean="0"/>
              <a:t>παραμένει μια επίμονη πρόκληση, ιδίως στις νεότερες δημοκρατίες. Οι αδύναμα ανεπτυγμένες κομματικές οργανώσεις και οι ασυνεπείς εκλογικές επιδόσεις εμποδίζουν τη μακροπρόθεσμη σταθερότητα και λειτουργικότητα των κομματικών συστημάτων. Η ταχεία άνοδος και πτώση των κομμάτων σε ορισμένες χώρες απεικονίζει αυτόν τον αγώνα για τη δημιουργία διαρκών πολιτικών δομών</a:t>
            </a:r>
            <a:endParaRPr sz="1800" i="0" u="none">
              <a:solidFill>
                <a:schemeClr val="dk1"/>
              </a:solidFill>
              <a:latin typeface="Arial"/>
              <a:ea typeface="Arial"/>
              <a:cs typeface="Arial"/>
              <a:sym typeface="Arial"/>
            </a:endParaRPr>
          </a:p>
        </p:txBody>
      </p:sp>
      <p:grpSp>
        <p:nvGrpSpPr>
          <p:cNvPr id="2" name="Google Shape;127;p2"/>
          <p:cNvGrpSpPr/>
          <p:nvPr/>
        </p:nvGrpSpPr>
        <p:grpSpPr>
          <a:xfrm>
            <a:off x="0" y="0"/>
            <a:ext cx="9144000" cy="546100"/>
            <a:chOff x="0" y="0"/>
            <a:chExt cx="5760" cy="344"/>
          </a:xfrm>
        </p:grpSpPr>
        <p:sp>
          <p:nvSpPr>
            <p:cNvPr id="128" name="Google Shape;128;p2"/>
            <p:cNvSpPr txBox="1"/>
            <p:nvPr/>
          </p:nvSpPr>
          <p:spPr>
            <a:xfrm>
              <a:off x="0" y="0"/>
              <a:ext cx="180" cy="336"/>
            </a:xfrm>
            <a:prstGeom prst="rect">
              <a:avLst/>
            </a:prstGeom>
            <a:gradFill>
              <a:gsLst>
                <a:gs pos="0">
                  <a:srgbClr val="8EC000"/>
                </a:gs>
                <a:gs pos="100000">
                  <a:schemeClr val="lt1"/>
                </a:gs>
              </a:gsLst>
              <a:lin ang="0" scaled="0"/>
            </a:gra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29" name="Google Shape;129;p2"/>
            <p:cNvSpPr txBox="1"/>
            <p:nvPr/>
          </p:nvSpPr>
          <p:spPr>
            <a:xfrm>
              <a:off x="260" y="85"/>
              <a:ext cx="5500" cy="173"/>
            </a:xfrm>
            <a:prstGeom prst="rect">
              <a:avLst/>
            </a:prstGeom>
            <a:solidFill>
              <a:srgbClr val="DDDDDD">
                <a:alpha val="74509"/>
              </a:srgb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0" name="Google Shape;130;p2"/>
            <p:cNvSpPr txBox="1"/>
            <p:nvPr/>
          </p:nvSpPr>
          <p:spPr>
            <a:xfrm>
              <a:off x="258" y="85"/>
              <a:ext cx="87" cy="89"/>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1" name="Google Shape;131;p2"/>
            <p:cNvSpPr txBox="1"/>
            <p:nvPr/>
          </p:nvSpPr>
          <p:spPr>
            <a:xfrm>
              <a:off x="345" y="0"/>
              <a:ext cx="88" cy="87"/>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2" name="Google Shape;132;p2"/>
            <p:cNvSpPr txBox="1"/>
            <p:nvPr/>
          </p:nvSpPr>
          <p:spPr>
            <a:xfrm>
              <a:off x="345" y="85"/>
              <a:ext cx="88" cy="89"/>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3" name="Google Shape;133;p2"/>
            <p:cNvSpPr txBox="1"/>
            <p:nvPr/>
          </p:nvSpPr>
          <p:spPr>
            <a:xfrm>
              <a:off x="173" y="173"/>
              <a:ext cx="86" cy="87"/>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4" name="Google Shape;134;p2"/>
            <p:cNvSpPr txBox="1"/>
            <p:nvPr/>
          </p:nvSpPr>
          <p:spPr>
            <a:xfrm>
              <a:off x="83" y="86"/>
              <a:ext cx="89" cy="87"/>
            </a:xfrm>
            <a:prstGeom prst="rect">
              <a:avLst/>
            </a:prstGeom>
            <a:solidFill>
              <a:srgbClr val="96969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5" name="Google Shape;135;p2"/>
            <p:cNvSpPr txBox="1"/>
            <p:nvPr/>
          </p:nvSpPr>
          <p:spPr>
            <a:xfrm>
              <a:off x="258" y="171"/>
              <a:ext cx="87" cy="87"/>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6" name="Google Shape;136;p2"/>
            <p:cNvSpPr txBox="1"/>
            <p:nvPr/>
          </p:nvSpPr>
          <p:spPr>
            <a:xfrm>
              <a:off x="173" y="258"/>
              <a:ext cx="86" cy="86"/>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sp>
        <p:nvSpPr>
          <p:cNvPr id="137" name="Google Shape;137;p2"/>
          <p:cNvSpPr txBox="1">
            <a:spLocks noGrp="1"/>
          </p:cNvSpPr>
          <p:nvPr>
            <p:ph type="title"/>
          </p:nvPr>
        </p:nvSpPr>
        <p:spPr>
          <a:xfrm>
            <a:off x="755650" y="546100"/>
            <a:ext cx="7416800" cy="5969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2000"/>
              <a:buFont typeface="Arial"/>
              <a:buNone/>
            </a:pPr>
            <a:r>
              <a:rPr lang="el-GR" sz="2000" b="1" dirty="0" smtClean="0"/>
              <a:t>Οι προοπτικές εξέλιξης </a:t>
            </a:r>
            <a:r>
              <a:rPr lang="en-US" sz="2000" b="1" dirty="0" err="1" smtClean="0"/>
              <a:t>των</a:t>
            </a:r>
            <a:r>
              <a:rPr lang="en-US" sz="2000" b="1" dirty="0" smtClean="0"/>
              <a:t> </a:t>
            </a:r>
            <a:r>
              <a:rPr lang="en-US" sz="2000" b="1" dirty="0" err="1"/>
              <a:t>ευρωπαϊκών</a:t>
            </a:r>
            <a:r>
              <a:rPr lang="en-US" sz="2000" b="1" dirty="0"/>
              <a:t> </a:t>
            </a:r>
            <a:r>
              <a:rPr lang="en-US" sz="2000" b="1" dirty="0" err="1"/>
              <a:t>πολιτικών</a:t>
            </a:r>
            <a:r>
              <a:rPr lang="en-US" sz="2000" b="1" dirty="0"/>
              <a:t> </a:t>
            </a:r>
            <a:r>
              <a:rPr lang="en-US" sz="2000" b="1" dirty="0" err="1"/>
              <a:t>συστημάτων</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
          <p:cNvSpPr txBox="1">
            <a:spLocks noGrp="1"/>
          </p:cNvSpPr>
          <p:nvPr>
            <p:ph type="body" idx="1"/>
          </p:nvPr>
        </p:nvSpPr>
        <p:spPr>
          <a:xfrm>
            <a:off x="136025" y="1196975"/>
            <a:ext cx="9008100" cy="54720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342900" lvl="0" indent="-257175" algn="just" rtl="0">
              <a:lnSpc>
                <a:spcPct val="80000"/>
              </a:lnSpc>
              <a:spcBef>
                <a:spcPts val="0"/>
              </a:spcBef>
              <a:spcAft>
                <a:spcPts val="0"/>
              </a:spcAft>
              <a:buClr>
                <a:schemeClr val="lt2"/>
              </a:buClr>
              <a:buSzPts val="1350"/>
              <a:buFont typeface="Noto Sans Symbols"/>
              <a:buNone/>
            </a:pPr>
            <a:endParaRPr sz="1800"/>
          </a:p>
          <a:p>
            <a:pPr marL="342900" lvl="0" indent="-257175" algn="just" rtl="0">
              <a:lnSpc>
                <a:spcPct val="80000"/>
              </a:lnSpc>
              <a:spcBef>
                <a:spcPts val="0"/>
              </a:spcBef>
              <a:spcAft>
                <a:spcPts val="0"/>
              </a:spcAft>
              <a:buClr>
                <a:schemeClr val="lt2"/>
              </a:buClr>
              <a:buSzPts val="1350"/>
              <a:buFontTx/>
              <a:buChar char="-"/>
            </a:pPr>
            <a:r>
              <a:rPr lang="el-GR" sz="1800" dirty="0" smtClean="0"/>
              <a:t>Οι προκλήσεις για το επίπεδο των κομματικών συστημάτων</a:t>
            </a:r>
            <a:r>
              <a:rPr lang="en-US" sz="1800" dirty="0" smtClean="0"/>
              <a:t>: </a:t>
            </a:r>
            <a:endParaRPr lang="el-GR" sz="1800" dirty="0" smtClean="0"/>
          </a:p>
          <a:p>
            <a:pPr marL="342900" lvl="0" indent="-257175" algn="just" rtl="0">
              <a:lnSpc>
                <a:spcPct val="80000"/>
              </a:lnSpc>
              <a:spcBef>
                <a:spcPts val="0"/>
              </a:spcBef>
              <a:spcAft>
                <a:spcPts val="0"/>
              </a:spcAft>
              <a:buClr>
                <a:schemeClr val="lt2"/>
              </a:buClr>
              <a:buSzPts val="1350"/>
              <a:buNone/>
            </a:pPr>
            <a:endParaRPr lang="en-US" sz="1800" dirty="0" smtClean="0"/>
          </a:p>
          <a:p>
            <a:pPr marL="342900" lvl="0" indent="-257175" algn="just" rtl="0">
              <a:lnSpc>
                <a:spcPct val="80000"/>
              </a:lnSpc>
              <a:spcBef>
                <a:spcPts val="0"/>
              </a:spcBef>
              <a:spcAft>
                <a:spcPts val="0"/>
              </a:spcAft>
              <a:buClr>
                <a:schemeClr val="lt2"/>
              </a:buClr>
              <a:buSzPts val="1350"/>
              <a:buFontTx/>
              <a:buChar char="-"/>
            </a:pPr>
            <a:endParaRPr lang="en-US" sz="1800" dirty="0" smtClean="0"/>
          </a:p>
          <a:p>
            <a:pPr marL="342900" lvl="0" indent="-257175" algn="just" rtl="0">
              <a:lnSpc>
                <a:spcPct val="80000"/>
              </a:lnSpc>
              <a:spcBef>
                <a:spcPts val="0"/>
              </a:spcBef>
              <a:spcAft>
                <a:spcPts val="0"/>
              </a:spcAft>
              <a:buClr>
                <a:schemeClr val="lt2"/>
              </a:buClr>
              <a:buSzPts val="1350"/>
              <a:buFontTx/>
              <a:buChar char="-"/>
            </a:pPr>
            <a:r>
              <a:rPr lang="el-GR" sz="1800" dirty="0" smtClean="0"/>
              <a:t>3</a:t>
            </a:r>
            <a:r>
              <a:rPr lang="el-GR" sz="1800" dirty="0" smtClean="0"/>
              <a:t>) </a:t>
            </a:r>
            <a:r>
              <a:rPr lang="el-GR" sz="1800" b="1" dirty="0" smtClean="0"/>
              <a:t>Άνοδος εξτρεμισμού και λαϊκισμού</a:t>
            </a:r>
            <a:endParaRPr lang="el-GR" sz="1800" b="1" i="0" u="none" dirty="0" smtClean="0">
              <a:solidFill>
                <a:schemeClr val="dk1"/>
              </a:solidFill>
              <a:latin typeface="Arial"/>
              <a:ea typeface="Arial"/>
              <a:cs typeface="Arial"/>
              <a:sym typeface="Arial"/>
            </a:endParaRPr>
          </a:p>
          <a:p>
            <a:pPr marL="342900" lvl="0" indent="-257175" algn="just" rtl="0">
              <a:lnSpc>
                <a:spcPct val="80000"/>
              </a:lnSpc>
              <a:spcBef>
                <a:spcPts val="0"/>
              </a:spcBef>
              <a:spcAft>
                <a:spcPts val="0"/>
              </a:spcAft>
              <a:buClr>
                <a:schemeClr val="lt2"/>
              </a:buClr>
              <a:buSzPts val="1350"/>
              <a:buFontTx/>
              <a:buChar char="-"/>
            </a:pPr>
            <a:endParaRPr lang="el-GR" sz="1800" dirty="0" smtClean="0"/>
          </a:p>
          <a:p>
            <a:pPr marL="342900" lvl="0" indent="-257175" algn="just">
              <a:lnSpc>
                <a:spcPct val="80000"/>
              </a:lnSpc>
              <a:spcBef>
                <a:spcPts val="0"/>
              </a:spcBef>
              <a:buFontTx/>
              <a:buChar char="-"/>
            </a:pPr>
            <a:endParaRPr lang="el-GR" sz="1800" i="0" u="none" dirty="0" smtClean="0">
              <a:solidFill>
                <a:schemeClr val="dk1"/>
              </a:solidFill>
              <a:latin typeface="Arial"/>
              <a:ea typeface="Arial"/>
              <a:cs typeface="Arial"/>
              <a:sym typeface="Arial"/>
            </a:endParaRPr>
          </a:p>
          <a:p>
            <a:pPr marL="342900" lvl="0" indent="-257175" algn="just">
              <a:lnSpc>
                <a:spcPct val="80000"/>
              </a:lnSpc>
              <a:spcBef>
                <a:spcPts val="0"/>
              </a:spcBef>
              <a:buFontTx/>
              <a:buChar char="-"/>
            </a:pPr>
            <a:endParaRPr lang="el-GR" sz="1800" dirty="0" smtClean="0"/>
          </a:p>
          <a:p>
            <a:pPr marL="342900" lvl="0" indent="-257175" algn="just">
              <a:lnSpc>
                <a:spcPct val="80000"/>
              </a:lnSpc>
              <a:spcBef>
                <a:spcPts val="0"/>
              </a:spcBef>
              <a:buFontTx/>
              <a:buChar char="-"/>
            </a:pPr>
            <a:r>
              <a:rPr lang="el-GR" sz="1800" dirty="0" smtClean="0"/>
              <a:t>Λαϊκιστικά και εξτρεμιστικά κόμματα τόσο στην αριστερά όσο και στη δεξιά έχουν κερδίσει έδαφος, τροφοδοτούμενα από την οικονομική κρίση, τις ανησυχίες για τη μετανάστευση και τη δυσαρέσκεια με τα κυρίαρχα κόμματα. Τα κινήματα αυτά αμφισβητούν τα παραδοσιακά κομματικά συστήματα, πολώνουν τους ψηφοφόρους και περιπλέκουν τις προσπάθειες οικοδόμησης συνασπισμού.</a:t>
            </a:r>
            <a:endParaRPr sz="1800" i="0" u="none">
              <a:solidFill>
                <a:schemeClr val="dk1"/>
              </a:solidFill>
              <a:latin typeface="Arial"/>
              <a:ea typeface="Arial"/>
              <a:cs typeface="Arial"/>
              <a:sym typeface="Arial"/>
            </a:endParaRPr>
          </a:p>
        </p:txBody>
      </p:sp>
      <p:grpSp>
        <p:nvGrpSpPr>
          <p:cNvPr id="2" name="Google Shape;127;p2"/>
          <p:cNvGrpSpPr/>
          <p:nvPr/>
        </p:nvGrpSpPr>
        <p:grpSpPr>
          <a:xfrm>
            <a:off x="0" y="0"/>
            <a:ext cx="9144000" cy="546100"/>
            <a:chOff x="0" y="0"/>
            <a:chExt cx="5760" cy="344"/>
          </a:xfrm>
        </p:grpSpPr>
        <p:sp>
          <p:nvSpPr>
            <p:cNvPr id="128" name="Google Shape;128;p2"/>
            <p:cNvSpPr txBox="1"/>
            <p:nvPr/>
          </p:nvSpPr>
          <p:spPr>
            <a:xfrm>
              <a:off x="0" y="0"/>
              <a:ext cx="180" cy="336"/>
            </a:xfrm>
            <a:prstGeom prst="rect">
              <a:avLst/>
            </a:prstGeom>
            <a:gradFill>
              <a:gsLst>
                <a:gs pos="0">
                  <a:srgbClr val="8EC000"/>
                </a:gs>
                <a:gs pos="100000">
                  <a:schemeClr val="lt1"/>
                </a:gs>
              </a:gsLst>
              <a:lin ang="0" scaled="0"/>
            </a:gra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29" name="Google Shape;129;p2"/>
            <p:cNvSpPr txBox="1"/>
            <p:nvPr/>
          </p:nvSpPr>
          <p:spPr>
            <a:xfrm>
              <a:off x="260" y="85"/>
              <a:ext cx="5500" cy="173"/>
            </a:xfrm>
            <a:prstGeom prst="rect">
              <a:avLst/>
            </a:prstGeom>
            <a:solidFill>
              <a:srgbClr val="DDDDDD">
                <a:alpha val="74509"/>
              </a:srgb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0" name="Google Shape;130;p2"/>
            <p:cNvSpPr txBox="1"/>
            <p:nvPr/>
          </p:nvSpPr>
          <p:spPr>
            <a:xfrm>
              <a:off x="258" y="85"/>
              <a:ext cx="87" cy="89"/>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1" name="Google Shape;131;p2"/>
            <p:cNvSpPr txBox="1"/>
            <p:nvPr/>
          </p:nvSpPr>
          <p:spPr>
            <a:xfrm>
              <a:off x="345" y="0"/>
              <a:ext cx="88" cy="87"/>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2" name="Google Shape;132;p2"/>
            <p:cNvSpPr txBox="1"/>
            <p:nvPr/>
          </p:nvSpPr>
          <p:spPr>
            <a:xfrm>
              <a:off x="345" y="85"/>
              <a:ext cx="88" cy="89"/>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3" name="Google Shape;133;p2"/>
            <p:cNvSpPr txBox="1"/>
            <p:nvPr/>
          </p:nvSpPr>
          <p:spPr>
            <a:xfrm>
              <a:off x="173" y="173"/>
              <a:ext cx="86" cy="87"/>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4" name="Google Shape;134;p2"/>
            <p:cNvSpPr txBox="1"/>
            <p:nvPr/>
          </p:nvSpPr>
          <p:spPr>
            <a:xfrm>
              <a:off x="83" y="86"/>
              <a:ext cx="89" cy="87"/>
            </a:xfrm>
            <a:prstGeom prst="rect">
              <a:avLst/>
            </a:prstGeom>
            <a:solidFill>
              <a:srgbClr val="96969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5" name="Google Shape;135;p2"/>
            <p:cNvSpPr txBox="1"/>
            <p:nvPr/>
          </p:nvSpPr>
          <p:spPr>
            <a:xfrm>
              <a:off x="258" y="171"/>
              <a:ext cx="87" cy="87"/>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6" name="Google Shape;136;p2"/>
            <p:cNvSpPr txBox="1"/>
            <p:nvPr/>
          </p:nvSpPr>
          <p:spPr>
            <a:xfrm>
              <a:off x="173" y="258"/>
              <a:ext cx="86" cy="86"/>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sp>
        <p:nvSpPr>
          <p:cNvPr id="137" name="Google Shape;137;p2"/>
          <p:cNvSpPr txBox="1">
            <a:spLocks noGrp="1"/>
          </p:cNvSpPr>
          <p:nvPr>
            <p:ph type="title"/>
          </p:nvPr>
        </p:nvSpPr>
        <p:spPr>
          <a:xfrm>
            <a:off x="755650" y="546100"/>
            <a:ext cx="7416800" cy="5969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2000"/>
              <a:buFont typeface="Arial"/>
              <a:buNone/>
            </a:pPr>
            <a:r>
              <a:rPr lang="el-GR" sz="2000" b="1" dirty="0" smtClean="0"/>
              <a:t>Οι προοπτικές εξέλιξης </a:t>
            </a:r>
            <a:r>
              <a:rPr lang="en-US" sz="2000" b="1" dirty="0" err="1" smtClean="0"/>
              <a:t>των</a:t>
            </a:r>
            <a:r>
              <a:rPr lang="en-US" sz="2000" b="1" dirty="0" smtClean="0"/>
              <a:t> </a:t>
            </a:r>
            <a:r>
              <a:rPr lang="en-US" sz="2000" b="1" dirty="0" err="1"/>
              <a:t>ευρωπαϊκών</a:t>
            </a:r>
            <a:r>
              <a:rPr lang="en-US" sz="2000" b="1" dirty="0"/>
              <a:t> </a:t>
            </a:r>
            <a:r>
              <a:rPr lang="en-US" sz="2000" b="1" dirty="0" err="1"/>
              <a:t>πολιτικών</a:t>
            </a:r>
            <a:r>
              <a:rPr lang="en-US" sz="2000" b="1" dirty="0"/>
              <a:t> </a:t>
            </a:r>
            <a:r>
              <a:rPr lang="en-US" sz="2000" b="1" dirty="0" err="1"/>
              <a:t>συστημάτων</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
          <p:cNvSpPr txBox="1">
            <a:spLocks noGrp="1"/>
          </p:cNvSpPr>
          <p:nvPr>
            <p:ph type="body" idx="1"/>
          </p:nvPr>
        </p:nvSpPr>
        <p:spPr>
          <a:xfrm>
            <a:off x="136025" y="1196975"/>
            <a:ext cx="9008100" cy="54720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342900" lvl="0" indent="-257175" algn="just" rtl="0">
              <a:lnSpc>
                <a:spcPct val="80000"/>
              </a:lnSpc>
              <a:spcBef>
                <a:spcPts val="0"/>
              </a:spcBef>
              <a:spcAft>
                <a:spcPts val="0"/>
              </a:spcAft>
              <a:buClr>
                <a:schemeClr val="lt2"/>
              </a:buClr>
              <a:buSzPts val="1350"/>
              <a:buFont typeface="Noto Sans Symbols"/>
              <a:buNone/>
            </a:pPr>
            <a:endParaRPr sz="1800"/>
          </a:p>
          <a:p>
            <a:pPr marL="342900" lvl="0" indent="-257175" algn="just" rtl="0">
              <a:lnSpc>
                <a:spcPct val="80000"/>
              </a:lnSpc>
              <a:spcBef>
                <a:spcPts val="0"/>
              </a:spcBef>
              <a:spcAft>
                <a:spcPts val="0"/>
              </a:spcAft>
              <a:buClr>
                <a:schemeClr val="lt2"/>
              </a:buClr>
              <a:buSzPts val="1350"/>
              <a:buFont typeface="Noto Sans Symbols"/>
              <a:buNone/>
            </a:pPr>
            <a:endParaRPr sz="1800"/>
          </a:p>
          <a:p>
            <a:pPr marL="342900" lvl="0" indent="-257175" algn="just" rtl="0">
              <a:lnSpc>
                <a:spcPct val="80000"/>
              </a:lnSpc>
              <a:spcBef>
                <a:spcPts val="0"/>
              </a:spcBef>
              <a:spcAft>
                <a:spcPts val="0"/>
              </a:spcAft>
              <a:buClr>
                <a:schemeClr val="lt2"/>
              </a:buClr>
              <a:buSzPts val="1350"/>
              <a:buFont typeface="Noto Sans Symbols"/>
              <a:buNone/>
            </a:pPr>
            <a:endParaRPr sz="1800"/>
          </a:p>
          <a:p>
            <a:pPr marL="342900" lvl="0" indent="-257175" algn="just" rtl="0">
              <a:lnSpc>
                <a:spcPct val="80000"/>
              </a:lnSpc>
              <a:spcBef>
                <a:spcPts val="0"/>
              </a:spcBef>
              <a:spcAft>
                <a:spcPts val="0"/>
              </a:spcAft>
              <a:buClr>
                <a:schemeClr val="lt2"/>
              </a:buClr>
              <a:buSzPts val="1350"/>
              <a:buFont typeface="Noto Sans Symbols"/>
              <a:buNone/>
            </a:pPr>
            <a:r>
              <a:rPr lang="en-US" sz="1800"/>
              <a:t>  </a:t>
            </a:r>
            <a:endParaRPr sz="1800"/>
          </a:p>
          <a:p>
            <a:pPr marL="457200" lvl="0" indent="-342900" algn="just" rtl="0">
              <a:lnSpc>
                <a:spcPct val="115000"/>
              </a:lnSpc>
              <a:spcBef>
                <a:spcPts val="0"/>
              </a:spcBef>
              <a:spcAft>
                <a:spcPts val="0"/>
              </a:spcAft>
              <a:buSzPts val="1800"/>
              <a:buChar char="-"/>
            </a:pPr>
            <a:r>
              <a:rPr lang="en-US" sz="1800"/>
              <a:t>Ο σκοπός αυτή της θεματικής ενότητας είναι να προσφέρει μια γενική θεώρηση σε μια σειρά από παραμέτρους (π.χ. δημοκρατία, ανθρώπινα δικαιώματα, εμπιστοσύνη σε θεσμούς, διαφθορά, ελευθερία των ΜΜΕ, κοινωνία των πολιτών, βία και συγκρούσεις…). </a:t>
            </a:r>
            <a:endParaRPr sz="1800"/>
          </a:p>
          <a:p>
            <a:pPr marL="457200" lvl="0" indent="0" algn="just" rtl="0">
              <a:lnSpc>
                <a:spcPct val="115000"/>
              </a:lnSpc>
              <a:spcBef>
                <a:spcPts val="0"/>
              </a:spcBef>
              <a:spcAft>
                <a:spcPts val="0"/>
              </a:spcAft>
              <a:buNone/>
            </a:pPr>
            <a:endParaRPr sz="1800"/>
          </a:p>
          <a:p>
            <a:pPr marL="457200" lvl="0" indent="0" algn="just" rtl="0">
              <a:lnSpc>
                <a:spcPct val="115000"/>
              </a:lnSpc>
              <a:spcBef>
                <a:spcPts val="0"/>
              </a:spcBef>
              <a:spcAft>
                <a:spcPts val="0"/>
              </a:spcAft>
              <a:buNone/>
            </a:pPr>
            <a:endParaRPr sz="1800"/>
          </a:p>
          <a:p>
            <a:pPr marL="457200" lvl="0" indent="-342900" algn="just" rtl="0">
              <a:lnSpc>
                <a:spcPct val="115000"/>
              </a:lnSpc>
              <a:spcBef>
                <a:spcPts val="0"/>
              </a:spcBef>
              <a:spcAft>
                <a:spcPts val="0"/>
              </a:spcAft>
              <a:buSzPts val="1800"/>
              <a:buChar char="-"/>
            </a:pPr>
            <a:r>
              <a:rPr lang="en-US" sz="1800"/>
              <a:t>Με αυτό τον τρόπο γίνεται περισσότερο αντιληπτή η εξέλιξη των ευρωπαϊκών συστημάτων σε σχέση με άλλες περιοχές του κόσμου αλλά και η δυναμική της εξέλιξης στα πλαίσια του ευρωπαϊκού χώρου. </a:t>
            </a:r>
            <a:endParaRPr sz="1800" b="0" i="0" u="none">
              <a:solidFill>
                <a:schemeClr val="dk1"/>
              </a:solidFill>
              <a:latin typeface="Arial"/>
              <a:ea typeface="Arial"/>
              <a:cs typeface="Arial"/>
              <a:sym typeface="Arial"/>
            </a:endParaRPr>
          </a:p>
        </p:txBody>
      </p:sp>
      <p:grpSp>
        <p:nvGrpSpPr>
          <p:cNvPr id="127" name="Google Shape;127;p2"/>
          <p:cNvGrpSpPr/>
          <p:nvPr/>
        </p:nvGrpSpPr>
        <p:grpSpPr>
          <a:xfrm>
            <a:off x="0" y="0"/>
            <a:ext cx="9144000" cy="546100"/>
            <a:chOff x="0" y="0"/>
            <a:chExt cx="5760" cy="344"/>
          </a:xfrm>
        </p:grpSpPr>
        <p:sp>
          <p:nvSpPr>
            <p:cNvPr id="128" name="Google Shape;128;p2"/>
            <p:cNvSpPr txBox="1"/>
            <p:nvPr/>
          </p:nvSpPr>
          <p:spPr>
            <a:xfrm>
              <a:off x="0" y="0"/>
              <a:ext cx="180" cy="336"/>
            </a:xfrm>
            <a:prstGeom prst="rect">
              <a:avLst/>
            </a:prstGeom>
            <a:gradFill>
              <a:gsLst>
                <a:gs pos="0">
                  <a:srgbClr val="8EC000"/>
                </a:gs>
                <a:gs pos="100000">
                  <a:schemeClr val="lt1"/>
                </a:gs>
              </a:gsLst>
              <a:lin ang="0" scaled="0"/>
            </a:gra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29" name="Google Shape;129;p2"/>
            <p:cNvSpPr txBox="1"/>
            <p:nvPr/>
          </p:nvSpPr>
          <p:spPr>
            <a:xfrm>
              <a:off x="260" y="85"/>
              <a:ext cx="5500" cy="173"/>
            </a:xfrm>
            <a:prstGeom prst="rect">
              <a:avLst/>
            </a:prstGeom>
            <a:solidFill>
              <a:srgbClr val="DDDDDD">
                <a:alpha val="74509"/>
              </a:srgb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0" name="Google Shape;130;p2"/>
            <p:cNvSpPr txBox="1"/>
            <p:nvPr/>
          </p:nvSpPr>
          <p:spPr>
            <a:xfrm>
              <a:off x="258" y="85"/>
              <a:ext cx="87" cy="89"/>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1" name="Google Shape;131;p2"/>
            <p:cNvSpPr txBox="1"/>
            <p:nvPr/>
          </p:nvSpPr>
          <p:spPr>
            <a:xfrm>
              <a:off x="345" y="0"/>
              <a:ext cx="88" cy="87"/>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2" name="Google Shape;132;p2"/>
            <p:cNvSpPr txBox="1"/>
            <p:nvPr/>
          </p:nvSpPr>
          <p:spPr>
            <a:xfrm>
              <a:off x="345" y="85"/>
              <a:ext cx="88" cy="89"/>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3" name="Google Shape;133;p2"/>
            <p:cNvSpPr txBox="1"/>
            <p:nvPr/>
          </p:nvSpPr>
          <p:spPr>
            <a:xfrm>
              <a:off x="173" y="173"/>
              <a:ext cx="86" cy="87"/>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4" name="Google Shape;134;p2"/>
            <p:cNvSpPr txBox="1"/>
            <p:nvPr/>
          </p:nvSpPr>
          <p:spPr>
            <a:xfrm>
              <a:off x="83" y="86"/>
              <a:ext cx="89" cy="87"/>
            </a:xfrm>
            <a:prstGeom prst="rect">
              <a:avLst/>
            </a:prstGeom>
            <a:solidFill>
              <a:srgbClr val="96969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5" name="Google Shape;135;p2"/>
            <p:cNvSpPr txBox="1"/>
            <p:nvPr/>
          </p:nvSpPr>
          <p:spPr>
            <a:xfrm>
              <a:off x="258" y="171"/>
              <a:ext cx="87" cy="87"/>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6" name="Google Shape;136;p2"/>
            <p:cNvSpPr txBox="1"/>
            <p:nvPr/>
          </p:nvSpPr>
          <p:spPr>
            <a:xfrm>
              <a:off x="173" y="258"/>
              <a:ext cx="86" cy="86"/>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sp>
        <p:nvSpPr>
          <p:cNvPr id="137" name="Google Shape;137;p2"/>
          <p:cNvSpPr txBox="1">
            <a:spLocks noGrp="1"/>
          </p:cNvSpPr>
          <p:nvPr>
            <p:ph type="title"/>
          </p:nvPr>
        </p:nvSpPr>
        <p:spPr>
          <a:xfrm>
            <a:off x="755650" y="546100"/>
            <a:ext cx="7416800" cy="5969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2000"/>
              <a:buFont typeface="Arial"/>
              <a:buNone/>
            </a:pPr>
            <a:r>
              <a:rPr lang="el-GR" sz="2000" b="1" dirty="0" smtClean="0"/>
              <a:t>Οι προοπτικές εξέλιξης </a:t>
            </a:r>
            <a:r>
              <a:rPr lang="en-US" sz="2000" b="1" dirty="0" err="1" smtClean="0"/>
              <a:t>των</a:t>
            </a:r>
            <a:r>
              <a:rPr lang="en-US" sz="2000" b="1" dirty="0" smtClean="0"/>
              <a:t> </a:t>
            </a:r>
            <a:r>
              <a:rPr lang="en-US" sz="2000" b="1" dirty="0" err="1"/>
              <a:t>ευρωπαϊκών</a:t>
            </a:r>
            <a:r>
              <a:rPr lang="en-US" sz="2000" b="1" dirty="0"/>
              <a:t> </a:t>
            </a:r>
            <a:r>
              <a:rPr lang="en-US" sz="2000" b="1" dirty="0" err="1"/>
              <a:t>πολιτικών</a:t>
            </a:r>
            <a:r>
              <a:rPr lang="en-US" sz="2000" b="1" dirty="0"/>
              <a:t> </a:t>
            </a:r>
            <a:r>
              <a:rPr lang="en-US" sz="2000" b="1" dirty="0" err="1"/>
              <a:t>συστημάτων</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
          <p:cNvSpPr txBox="1">
            <a:spLocks noGrp="1"/>
          </p:cNvSpPr>
          <p:nvPr>
            <p:ph type="body" idx="1"/>
          </p:nvPr>
        </p:nvSpPr>
        <p:spPr>
          <a:xfrm>
            <a:off x="136025" y="1196975"/>
            <a:ext cx="9008100" cy="54720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342900" lvl="0" indent="-257175" algn="just" rtl="0">
              <a:lnSpc>
                <a:spcPct val="80000"/>
              </a:lnSpc>
              <a:spcBef>
                <a:spcPts val="0"/>
              </a:spcBef>
              <a:spcAft>
                <a:spcPts val="0"/>
              </a:spcAft>
              <a:buClr>
                <a:schemeClr val="lt2"/>
              </a:buClr>
              <a:buSzPts val="1350"/>
              <a:buFont typeface="Noto Sans Symbols"/>
              <a:buNone/>
            </a:pPr>
            <a:endParaRPr sz="1800"/>
          </a:p>
          <a:p>
            <a:pPr marL="342900" lvl="0" indent="-257175" algn="just" rtl="0">
              <a:lnSpc>
                <a:spcPct val="80000"/>
              </a:lnSpc>
              <a:spcBef>
                <a:spcPts val="0"/>
              </a:spcBef>
              <a:spcAft>
                <a:spcPts val="0"/>
              </a:spcAft>
              <a:buClr>
                <a:schemeClr val="lt2"/>
              </a:buClr>
              <a:buSzPts val="1350"/>
              <a:buFontTx/>
              <a:buChar char="-"/>
            </a:pPr>
            <a:r>
              <a:rPr lang="el-GR" sz="1800" dirty="0" smtClean="0"/>
              <a:t>Σε μια προσπάθεια να κωδικοποιήσουμε με συνολικό τρόπο τα βασικά στοιχεία και τις παραμέτρους της εξέλιξης των ευρωπαϊκών πολιτικών συστημάτων από το 1989 μέχρι σήμερα μπορούμε να αναφερθούμε στα ακόλουθα</a:t>
            </a:r>
            <a:r>
              <a:rPr lang="en-US" sz="1800" dirty="0" smtClean="0"/>
              <a:t>: </a:t>
            </a:r>
          </a:p>
          <a:p>
            <a:pPr marL="342900" lvl="0" indent="-257175" algn="just" rtl="0">
              <a:lnSpc>
                <a:spcPct val="80000"/>
              </a:lnSpc>
              <a:spcBef>
                <a:spcPts val="0"/>
              </a:spcBef>
              <a:spcAft>
                <a:spcPts val="0"/>
              </a:spcAft>
              <a:buClr>
                <a:schemeClr val="lt2"/>
              </a:buClr>
              <a:buSzPts val="1350"/>
              <a:buFontTx/>
              <a:buChar char="-"/>
            </a:pPr>
            <a:endParaRPr lang="en-US" sz="1800" dirty="0" smtClean="0"/>
          </a:p>
          <a:p>
            <a:pPr marL="342900" lvl="0" indent="-257175" algn="just" rtl="0">
              <a:lnSpc>
                <a:spcPct val="80000"/>
              </a:lnSpc>
              <a:spcBef>
                <a:spcPts val="0"/>
              </a:spcBef>
              <a:spcAft>
                <a:spcPts val="0"/>
              </a:spcAft>
              <a:buClr>
                <a:schemeClr val="lt2"/>
              </a:buClr>
              <a:buSzPts val="1350"/>
              <a:buFontTx/>
              <a:buChar char="-"/>
            </a:pPr>
            <a:r>
              <a:rPr lang="en-US" sz="1800" dirty="0" smtClean="0"/>
              <a:t>1) </a:t>
            </a:r>
            <a:r>
              <a:rPr lang="el-GR" sz="1800" b="1" dirty="0" smtClean="0"/>
              <a:t>Συνεχής επικράτηση και εμπέδωση της δημοκρατίας</a:t>
            </a:r>
          </a:p>
          <a:p>
            <a:pPr marL="342900" lvl="0" indent="-257175" algn="just" rtl="0">
              <a:lnSpc>
                <a:spcPct val="80000"/>
              </a:lnSpc>
              <a:spcBef>
                <a:spcPts val="0"/>
              </a:spcBef>
              <a:spcAft>
                <a:spcPts val="0"/>
              </a:spcAft>
              <a:buClr>
                <a:schemeClr val="lt2"/>
              </a:buClr>
              <a:buSzPts val="1350"/>
              <a:buFontTx/>
              <a:buChar char="-"/>
            </a:pPr>
            <a:endParaRPr lang="el-GR" sz="1800" dirty="0" smtClean="0"/>
          </a:p>
          <a:p>
            <a:pPr marL="342900" lvl="0" indent="-257175" algn="just">
              <a:lnSpc>
                <a:spcPct val="80000"/>
              </a:lnSpc>
              <a:spcBef>
                <a:spcPts val="0"/>
              </a:spcBef>
              <a:buNone/>
            </a:pPr>
            <a:r>
              <a:rPr lang="el-GR" sz="1800" dirty="0" smtClean="0"/>
              <a:t>   Η περίοδος μετά το 1989 είδε μια εντυπωσιακή επικράτηση της δημοκρατίας στην Κεντρική και Ανατολική Ευρώπη, καθώς τα πρώην κομμουνιστικά καθεστώτα  επιτάχυναν τη δημοκρατική διακυβέρνηση, ενσωματώνοντας φιλελεύθερες δημοκρατικές αρχές όπως οι ελεύθερες εκλογές, ο πολιτικός πλουραλισμός και το κράτος δικαίου. (Αρνητικές πτυχές</a:t>
            </a:r>
            <a:r>
              <a:rPr lang="en-US" sz="1800" dirty="0" smtClean="0"/>
              <a:t>: </a:t>
            </a:r>
            <a:r>
              <a:rPr lang="el-GR" sz="1800" dirty="0" smtClean="0"/>
              <a:t>ζητήματα στα Βαλκάνια, ζητήματα σε χώρες όπως η Ουγγαρία σε ότι αφορά την ελευθερία των ΜΜΕ και της κοινωνίας των πολιτών…) </a:t>
            </a:r>
          </a:p>
          <a:p>
            <a:pPr marL="342900" lvl="0" indent="-257175" algn="just">
              <a:lnSpc>
                <a:spcPct val="80000"/>
              </a:lnSpc>
              <a:spcBef>
                <a:spcPts val="0"/>
              </a:spcBef>
              <a:buNone/>
            </a:pPr>
            <a:endParaRPr lang="el-GR" sz="1800" dirty="0" smtClean="0"/>
          </a:p>
          <a:p>
            <a:pPr marL="342900" lvl="0" indent="-257175" algn="just">
              <a:lnSpc>
                <a:spcPct val="80000"/>
              </a:lnSpc>
              <a:spcBef>
                <a:spcPts val="0"/>
              </a:spcBef>
              <a:buNone/>
            </a:pPr>
            <a:r>
              <a:rPr lang="el-GR" sz="1800" dirty="0" smtClean="0"/>
              <a:t>    -Σε κάθε περίπτωση, πέρα από επιμέρους δυσκολίες που υπάρχουν σε πολλές χώρες, υπάρχει μια διαρκής, σχεδόν αδιατάραχτη λειτουργία της δημοκρατίας (εναλλαγή κομμάτων στην εξουσία) χωρίς παρεκτροπές συνταγματικής και πολιτειακής τάξης (π.χ. κατάλυση πολιτεύματος/ συστήματος) </a:t>
            </a:r>
            <a:endParaRPr sz="1800"/>
          </a:p>
          <a:p>
            <a:pPr marL="457200" lvl="0" indent="-342900" algn="just" rtl="0">
              <a:lnSpc>
                <a:spcPct val="115000"/>
              </a:lnSpc>
              <a:spcBef>
                <a:spcPts val="0"/>
              </a:spcBef>
              <a:spcAft>
                <a:spcPts val="0"/>
              </a:spcAft>
              <a:buSzPts val="1800"/>
              <a:buChar char="-"/>
            </a:pPr>
            <a:endParaRPr sz="1800" b="0" i="0" u="none">
              <a:solidFill>
                <a:schemeClr val="dk1"/>
              </a:solidFill>
              <a:latin typeface="Arial"/>
              <a:ea typeface="Arial"/>
              <a:cs typeface="Arial"/>
              <a:sym typeface="Arial"/>
            </a:endParaRPr>
          </a:p>
        </p:txBody>
      </p:sp>
      <p:grpSp>
        <p:nvGrpSpPr>
          <p:cNvPr id="2" name="Google Shape;127;p2"/>
          <p:cNvGrpSpPr/>
          <p:nvPr/>
        </p:nvGrpSpPr>
        <p:grpSpPr>
          <a:xfrm>
            <a:off x="0" y="0"/>
            <a:ext cx="9144000" cy="546100"/>
            <a:chOff x="0" y="0"/>
            <a:chExt cx="5760" cy="344"/>
          </a:xfrm>
        </p:grpSpPr>
        <p:sp>
          <p:nvSpPr>
            <p:cNvPr id="128" name="Google Shape;128;p2"/>
            <p:cNvSpPr txBox="1"/>
            <p:nvPr/>
          </p:nvSpPr>
          <p:spPr>
            <a:xfrm>
              <a:off x="0" y="0"/>
              <a:ext cx="180" cy="336"/>
            </a:xfrm>
            <a:prstGeom prst="rect">
              <a:avLst/>
            </a:prstGeom>
            <a:gradFill>
              <a:gsLst>
                <a:gs pos="0">
                  <a:srgbClr val="8EC000"/>
                </a:gs>
                <a:gs pos="100000">
                  <a:schemeClr val="lt1"/>
                </a:gs>
              </a:gsLst>
              <a:lin ang="0" scaled="0"/>
            </a:gra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29" name="Google Shape;129;p2"/>
            <p:cNvSpPr txBox="1"/>
            <p:nvPr/>
          </p:nvSpPr>
          <p:spPr>
            <a:xfrm>
              <a:off x="260" y="85"/>
              <a:ext cx="5500" cy="173"/>
            </a:xfrm>
            <a:prstGeom prst="rect">
              <a:avLst/>
            </a:prstGeom>
            <a:solidFill>
              <a:srgbClr val="DDDDDD">
                <a:alpha val="74509"/>
              </a:srgb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0" name="Google Shape;130;p2"/>
            <p:cNvSpPr txBox="1"/>
            <p:nvPr/>
          </p:nvSpPr>
          <p:spPr>
            <a:xfrm>
              <a:off x="258" y="85"/>
              <a:ext cx="87" cy="89"/>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1" name="Google Shape;131;p2"/>
            <p:cNvSpPr txBox="1"/>
            <p:nvPr/>
          </p:nvSpPr>
          <p:spPr>
            <a:xfrm>
              <a:off x="345" y="0"/>
              <a:ext cx="88" cy="87"/>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2" name="Google Shape;132;p2"/>
            <p:cNvSpPr txBox="1"/>
            <p:nvPr/>
          </p:nvSpPr>
          <p:spPr>
            <a:xfrm>
              <a:off x="345" y="85"/>
              <a:ext cx="88" cy="89"/>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3" name="Google Shape;133;p2"/>
            <p:cNvSpPr txBox="1"/>
            <p:nvPr/>
          </p:nvSpPr>
          <p:spPr>
            <a:xfrm>
              <a:off x="173" y="173"/>
              <a:ext cx="86" cy="87"/>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4" name="Google Shape;134;p2"/>
            <p:cNvSpPr txBox="1"/>
            <p:nvPr/>
          </p:nvSpPr>
          <p:spPr>
            <a:xfrm>
              <a:off x="83" y="86"/>
              <a:ext cx="89" cy="87"/>
            </a:xfrm>
            <a:prstGeom prst="rect">
              <a:avLst/>
            </a:prstGeom>
            <a:solidFill>
              <a:srgbClr val="96969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5" name="Google Shape;135;p2"/>
            <p:cNvSpPr txBox="1"/>
            <p:nvPr/>
          </p:nvSpPr>
          <p:spPr>
            <a:xfrm>
              <a:off x="258" y="171"/>
              <a:ext cx="87" cy="87"/>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6" name="Google Shape;136;p2"/>
            <p:cNvSpPr txBox="1"/>
            <p:nvPr/>
          </p:nvSpPr>
          <p:spPr>
            <a:xfrm>
              <a:off x="173" y="258"/>
              <a:ext cx="86" cy="86"/>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sp>
        <p:nvSpPr>
          <p:cNvPr id="137" name="Google Shape;137;p2"/>
          <p:cNvSpPr txBox="1">
            <a:spLocks noGrp="1"/>
          </p:cNvSpPr>
          <p:nvPr>
            <p:ph type="title"/>
          </p:nvPr>
        </p:nvSpPr>
        <p:spPr>
          <a:xfrm>
            <a:off x="755650" y="546100"/>
            <a:ext cx="7416800" cy="5969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2000"/>
              <a:buFont typeface="Arial"/>
              <a:buNone/>
            </a:pPr>
            <a:r>
              <a:rPr lang="el-GR" sz="2000" b="1" dirty="0" smtClean="0"/>
              <a:t>Οι προοπτικές εξέλιξης </a:t>
            </a:r>
            <a:r>
              <a:rPr lang="en-US" sz="2000" b="1" dirty="0" err="1" smtClean="0"/>
              <a:t>των</a:t>
            </a:r>
            <a:r>
              <a:rPr lang="en-US" sz="2000" b="1" dirty="0" smtClean="0"/>
              <a:t> </a:t>
            </a:r>
            <a:r>
              <a:rPr lang="en-US" sz="2000" b="1" dirty="0" err="1"/>
              <a:t>ευρωπαϊκών</a:t>
            </a:r>
            <a:r>
              <a:rPr lang="en-US" sz="2000" b="1" dirty="0"/>
              <a:t> </a:t>
            </a:r>
            <a:r>
              <a:rPr lang="en-US" sz="2000" b="1" dirty="0" err="1"/>
              <a:t>πολιτικών</a:t>
            </a:r>
            <a:r>
              <a:rPr lang="en-US" sz="2000" b="1" dirty="0"/>
              <a:t> </a:t>
            </a:r>
            <a:r>
              <a:rPr lang="en-US" sz="2000" b="1" dirty="0" err="1"/>
              <a:t>συστημάτων</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
          <p:cNvSpPr txBox="1">
            <a:spLocks noGrp="1"/>
          </p:cNvSpPr>
          <p:nvPr>
            <p:ph type="body" idx="1"/>
          </p:nvPr>
        </p:nvSpPr>
        <p:spPr>
          <a:xfrm>
            <a:off x="136025" y="1196975"/>
            <a:ext cx="9008100" cy="54720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342900" lvl="0" indent="-257175" algn="just" rtl="0">
              <a:lnSpc>
                <a:spcPct val="80000"/>
              </a:lnSpc>
              <a:spcBef>
                <a:spcPts val="0"/>
              </a:spcBef>
              <a:spcAft>
                <a:spcPts val="0"/>
              </a:spcAft>
              <a:buClr>
                <a:schemeClr val="lt2"/>
              </a:buClr>
              <a:buSzPts val="1350"/>
              <a:buFont typeface="Noto Sans Symbols"/>
              <a:buNone/>
            </a:pPr>
            <a:endParaRPr sz="1800"/>
          </a:p>
          <a:p>
            <a:pPr marL="342900" lvl="0" indent="-257175" algn="just" rtl="0">
              <a:lnSpc>
                <a:spcPct val="80000"/>
              </a:lnSpc>
              <a:spcBef>
                <a:spcPts val="0"/>
              </a:spcBef>
              <a:spcAft>
                <a:spcPts val="0"/>
              </a:spcAft>
              <a:buClr>
                <a:schemeClr val="lt2"/>
              </a:buClr>
              <a:buSzPts val="1350"/>
              <a:buFontTx/>
              <a:buChar char="-"/>
            </a:pPr>
            <a:r>
              <a:rPr lang="el-GR" sz="1800" dirty="0" smtClean="0"/>
              <a:t>Σε μια προσπάθεια να κωδικοποιήσουμε με συνολικό τρόπο τα βασικά στοιχεία και τις παραμέτρους της εξέλιξης των ευρωπαϊκών πολιτικών συστημάτων από το 1989 μέχρι σήμερα μπορούμε να αναφερθούμε στα ακόλουθα</a:t>
            </a:r>
            <a:r>
              <a:rPr lang="en-US" sz="1800" dirty="0" smtClean="0"/>
              <a:t>: </a:t>
            </a:r>
          </a:p>
          <a:p>
            <a:pPr marL="342900" lvl="0" indent="-257175" algn="just" rtl="0">
              <a:lnSpc>
                <a:spcPct val="80000"/>
              </a:lnSpc>
              <a:spcBef>
                <a:spcPts val="0"/>
              </a:spcBef>
              <a:spcAft>
                <a:spcPts val="0"/>
              </a:spcAft>
              <a:buClr>
                <a:schemeClr val="lt2"/>
              </a:buClr>
              <a:buSzPts val="1350"/>
              <a:buFontTx/>
              <a:buChar char="-"/>
            </a:pPr>
            <a:endParaRPr lang="en-US" sz="1800" dirty="0" smtClean="0"/>
          </a:p>
          <a:p>
            <a:pPr marL="342900" lvl="0" indent="-257175" algn="just" rtl="0">
              <a:lnSpc>
                <a:spcPct val="80000"/>
              </a:lnSpc>
              <a:spcBef>
                <a:spcPts val="0"/>
              </a:spcBef>
              <a:spcAft>
                <a:spcPts val="0"/>
              </a:spcAft>
              <a:buClr>
                <a:schemeClr val="lt2"/>
              </a:buClr>
              <a:buSzPts val="1350"/>
              <a:buFontTx/>
              <a:buChar char="-"/>
            </a:pPr>
            <a:r>
              <a:rPr lang="el-GR" sz="1800" dirty="0" smtClean="0"/>
              <a:t>2</a:t>
            </a:r>
            <a:r>
              <a:rPr lang="en-US" sz="1800" dirty="0" smtClean="0"/>
              <a:t>)</a:t>
            </a:r>
            <a:r>
              <a:rPr lang="el-GR" sz="1800" dirty="0" smtClean="0"/>
              <a:t> </a:t>
            </a:r>
            <a:r>
              <a:rPr lang="el-GR" sz="1800" b="1" dirty="0" smtClean="0"/>
              <a:t>Εξευρωπαϊσμός, ευρωπαϊκή ενσωμάτωση ή αλλιώς η επιρροή της Ε.Ε. στην εξέλιξη των πολιτικών συστημάτων</a:t>
            </a:r>
          </a:p>
          <a:p>
            <a:pPr marL="342900" lvl="0" indent="-257175" algn="just" rtl="0">
              <a:lnSpc>
                <a:spcPct val="80000"/>
              </a:lnSpc>
              <a:spcBef>
                <a:spcPts val="0"/>
              </a:spcBef>
              <a:spcAft>
                <a:spcPts val="0"/>
              </a:spcAft>
              <a:buClr>
                <a:schemeClr val="lt2"/>
              </a:buClr>
              <a:buSzPts val="1350"/>
              <a:buNone/>
            </a:pPr>
            <a:endParaRPr lang="el-GR" sz="1800" dirty="0" smtClean="0"/>
          </a:p>
          <a:p>
            <a:pPr marL="342900" lvl="0" indent="-257175" algn="just">
              <a:lnSpc>
                <a:spcPct val="80000"/>
              </a:lnSpc>
              <a:spcBef>
                <a:spcPts val="0"/>
              </a:spcBef>
              <a:buNone/>
            </a:pPr>
            <a:r>
              <a:rPr lang="el-GR" sz="1800" dirty="0" smtClean="0"/>
              <a:t>      Η Ευρωπαϊκή Ένωση διαδραμάτισε μετασχηματιστικό ρόλο στη διαμόρφωση των εθνικών πολιτικών συστημάτων. Επιβάλλοντας τα κριτήρια της Κοπεγχάγης και προωθώντας την υιοθέτηση του κοινοτικού κεκτημένου, η ΕΕ έγινε κεντρικός παράγοντας εξευρωπαϊσμού και εκδημοκρατισμού σε ολόκληρη την ήπειρο. </a:t>
            </a:r>
          </a:p>
          <a:p>
            <a:pPr marL="342900" lvl="0" indent="-257175" algn="just">
              <a:lnSpc>
                <a:spcPct val="80000"/>
              </a:lnSpc>
              <a:spcBef>
                <a:spcPts val="0"/>
              </a:spcBef>
              <a:buNone/>
            </a:pPr>
            <a:endParaRPr lang="el-GR" sz="1800" dirty="0" smtClean="0"/>
          </a:p>
          <a:p>
            <a:pPr marL="342900" lvl="0" indent="-257175" algn="just">
              <a:lnSpc>
                <a:spcPct val="80000"/>
              </a:lnSpc>
              <a:spcBef>
                <a:spcPts val="0"/>
              </a:spcBef>
              <a:buNone/>
            </a:pPr>
            <a:r>
              <a:rPr lang="el-GR" sz="1800" dirty="0" smtClean="0"/>
              <a:t>      -Φυσικά, μπορούμε να αναφερθούμε στην εκκρεμότητα της ενσωμάτωσης των Δυτικών Βαλκανίων ή σε επιμέρους περιπτώσεις δυσεπίλυτων ζητημάτων (π.χ. Κόσοβο, Κυπριακό, Ουκρανία, </a:t>
            </a:r>
            <a:r>
              <a:rPr lang="en-US" sz="1800" dirty="0" err="1" smtClean="0"/>
              <a:t>Brexit</a:t>
            </a:r>
            <a:r>
              <a:rPr lang="en-US" sz="1800" dirty="0" smtClean="0"/>
              <a:t>…)</a:t>
            </a:r>
            <a:r>
              <a:rPr lang="el-GR" sz="1800" dirty="0" smtClean="0"/>
              <a:t>. Ωστόσο, και πάλι δεν μπορεί να παραγνωριστεί η ύπαρξη δικτύων συνεργασίας και επίλυσης ζητημάτων (ΑΟΖ, διασυνοριακή συνεργασία και ανάπτυξη) με βάση το αμοιβαίο όφελος των χωρών. </a:t>
            </a:r>
            <a:endParaRPr sz="1800"/>
          </a:p>
          <a:p>
            <a:pPr marL="457200" lvl="0" indent="-342900" algn="just" rtl="0">
              <a:lnSpc>
                <a:spcPct val="115000"/>
              </a:lnSpc>
              <a:spcBef>
                <a:spcPts val="0"/>
              </a:spcBef>
              <a:spcAft>
                <a:spcPts val="0"/>
              </a:spcAft>
              <a:buSzPts val="1800"/>
              <a:buChar char="-"/>
            </a:pPr>
            <a:endParaRPr sz="1800" b="0" i="0" u="none">
              <a:solidFill>
                <a:schemeClr val="dk1"/>
              </a:solidFill>
              <a:latin typeface="Arial"/>
              <a:ea typeface="Arial"/>
              <a:cs typeface="Arial"/>
              <a:sym typeface="Arial"/>
            </a:endParaRPr>
          </a:p>
        </p:txBody>
      </p:sp>
      <p:grpSp>
        <p:nvGrpSpPr>
          <p:cNvPr id="2" name="Google Shape;127;p2"/>
          <p:cNvGrpSpPr/>
          <p:nvPr/>
        </p:nvGrpSpPr>
        <p:grpSpPr>
          <a:xfrm>
            <a:off x="0" y="0"/>
            <a:ext cx="9144000" cy="546100"/>
            <a:chOff x="0" y="0"/>
            <a:chExt cx="5760" cy="344"/>
          </a:xfrm>
        </p:grpSpPr>
        <p:sp>
          <p:nvSpPr>
            <p:cNvPr id="128" name="Google Shape;128;p2"/>
            <p:cNvSpPr txBox="1"/>
            <p:nvPr/>
          </p:nvSpPr>
          <p:spPr>
            <a:xfrm>
              <a:off x="0" y="0"/>
              <a:ext cx="180" cy="336"/>
            </a:xfrm>
            <a:prstGeom prst="rect">
              <a:avLst/>
            </a:prstGeom>
            <a:gradFill>
              <a:gsLst>
                <a:gs pos="0">
                  <a:srgbClr val="8EC000"/>
                </a:gs>
                <a:gs pos="100000">
                  <a:schemeClr val="lt1"/>
                </a:gs>
              </a:gsLst>
              <a:lin ang="0" scaled="0"/>
            </a:gra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29" name="Google Shape;129;p2"/>
            <p:cNvSpPr txBox="1"/>
            <p:nvPr/>
          </p:nvSpPr>
          <p:spPr>
            <a:xfrm>
              <a:off x="260" y="85"/>
              <a:ext cx="5500" cy="173"/>
            </a:xfrm>
            <a:prstGeom prst="rect">
              <a:avLst/>
            </a:prstGeom>
            <a:solidFill>
              <a:srgbClr val="DDDDDD">
                <a:alpha val="74509"/>
              </a:srgb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0" name="Google Shape;130;p2"/>
            <p:cNvSpPr txBox="1"/>
            <p:nvPr/>
          </p:nvSpPr>
          <p:spPr>
            <a:xfrm>
              <a:off x="258" y="85"/>
              <a:ext cx="87" cy="89"/>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1" name="Google Shape;131;p2"/>
            <p:cNvSpPr txBox="1"/>
            <p:nvPr/>
          </p:nvSpPr>
          <p:spPr>
            <a:xfrm>
              <a:off x="345" y="0"/>
              <a:ext cx="88" cy="87"/>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2" name="Google Shape;132;p2"/>
            <p:cNvSpPr txBox="1"/>
            <p:nvPr/>
          </p:nvSpPr>
          <p:spPr>
            <a:xfrm>
              <a:off x="345" y="85"/>
              <a:ext cx="88" cy="89"/>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3" name="Google Shape;133;p2"/>
            <p:cNvSpPr txBox="1"/>
            <p:nvPr/>
          </p:nvSpPr>
          <p:spPr>
            <a:xfrm>
              <a:off x="173" y="173"/>
              <a:ext cx="86" cy="87"/>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4" name="Google Shape;134;p2"/>
            <p:cNvSpPr txBox="1"/>
            <p:nvPr/>
          </p:nvSpPr>
          <p:spPr>
            <a:xfrm>
              <a:off x="83" y="86"/>
              <a:ext cx="89" cy="87"/>
            </a:xfrm>
            <a:prstGeom prst="rect">
              <a:avLst/>
            </a:prstGeom>
            <a:solidFill>
              <a:srgbClr val="96969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5" name="Google Shape;135;p2"/>
            <p:cNvSpPr txBox="1"/>
            <p:nvPr/>
          </p:nvSpPr>
          <p:spPr>
            <a:xfrm>
              <a:off x="258" y="171"/>
              <a:ext cx="87" cy="87"/>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6" name="Google Shape;136;p2"/>
            <p:cNvSpPr txBox="1"/>
            <p:nvPr/>
          </p:nvSpPr>
          <p:spPr>
            <a:xfrm>
              <a:off x="173" y="258"/>
              <a:ext cx="86" cy="86"/>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sp>
        <p:nvSpPr>
          <p:cNvPr id="137" name="Google Shape;137;p2"/>
          <p:cNvSpPr txBox="1">
            <a:spLocks noGrp="1"/>
          </p:cNvSpPr>
          <p:nvPr>
            <p:ph type="title"/>
          </p:nvPr>
        </p:nvSpPr>
        <p:spPr>
          <a:xfrm>
            <a:off x="755650" y="546100"/>
            <a:ext cx="7416800" cy="5969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2000"/>
              <a:buFont typeface="Arial"/>
              <a:buNone/>
            </a:pPr>
            <a:r>
              <a:rPr lang="el-GR" sz="2000" b="1" dirty="0" smtClean="0"/>
              <a:t>Οι προοπτικές εξέλιξης </a:t>
            </a:r>
            <a:r>
              <a:rPr lang="en-US" sz="2000" b="1" dirty="0" err="1" smtClean="0"/>
              <a:t>των</a:t>
            </a:r>
            <a:r>
              <a:rPr lang="en-US" sz="2000" b="1" dirty="0" smtClean="0"/>
              <a:t> </a:t>
            </a:r>
            <a:r>
              <a:rPr lang="en-US" sz="2000" b="1" dirty="0" err="1"/>
              <a:t>ευρωπαϊκών</a:t>
            </a:r>
            <a:r>
              <a:rPr lang="en-US" sz="2000" b="1" dirty="0"/>
              <a:t> </a:t>
            </a:r>
            <a:r>
              <a:rPr lang="en-US" sz="2000" b="1" dirty="0" err="1"/>
              <a:t>πολιτικών</a:t>
            </a:r>
            <a:r>
              <a:rPr lang="en-US" sz="2000" b="1" dirty="0"/>
              <a:t> </a:t>
            </a:r>
            <a:r>
              <a:rPr lang="en-US" sz="2000" b="1" dirty="0" err="1"/>
              <a:t>συστημάτων</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
          <p:cNvSpPr txBox="1">
            <a:spLocks noGrp="1"/>
          </p:cNvSpPr>
          <p:nvPr>
            <p:ph type="body" idx="1"/>
          </p:nvPr>
        </p:nvSpPr>
        <p:spPr>
          <a:xfrm>
            <a:off x="136025" y="1196975"/>
            <a:ext cx="9008100" cy="54720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342900" lvl="0" indent="-257175" algn="just" rtl="0">
              <a:lnSpc>
                <a:spcPct val="80000"/>
              </a:lnSpc>
              <a:spcBef>
                <a:spcPts val="0"/>
              </a:spcBef>
              <a:spcAft>
                <a:spcPts val="0"/>
              </a:spcAft>
              <a:buClr>
                <a:schemeClr val="lt2"/>
              </a:buClr>
              <a:buSzPts val="1350"/>
              <a:buFont typeface="Noto Sans Symbols"/>
              <a:buNone/>
            </a:pPr>
            <a:endParaRPr sz="1800"/>
          </a:p>
          <a:p>
            <a:pPr marL="342900" lvl="0" indent="-257175" algn="just" rtl="0">
              <a:lnSpc>
                <a:spcPct val="80000"/>
              </a:lnSpc>
              <a:spcBef>
                <a:spcPts val="0"/>
              </a:spcBef>
              <a:spcAft>
                <a:spcPts val="0"/>
              </a:spcAft>
              <a:buClr>
                <a:schemeClr val="lt2"/>
              </a:buClr>
              <a:buSzPts val="1350"/>
              <a:buFontTx/>
              <a:buChar char="-"/>
            </a:pPr>
            <a:r>
              <a:rPr lang="el-GR" sz="1800" dirty="0" smtClean="0"/>
              <a:t>Σε μια προσπάθεια να κωδικοποιήσουμε με συνολικό τρόπο τα βασικά στοιχεία και τις παραμέτρους της εξέλιξης των ευρωπαϊκών πολιτικών συστημάτων από το 1989 μέχρι σήμερα μπορούμε να αναφερθούμε στα ακόλουθα</a:t>
            </a:r>
            <a:r>
              <a:rPr lang="en-US" sz="1800" dirty="0" smtClean="0"/>
              <a:t>: </a:t>
            </a:r>
          </a:p>
          <a:p>
            <a:pPr marL="342900" lvl="0" indent="-257175" algn="just" rtl="0">
              <a:lnSpc>
                <a:spcPct val="80000"/>
              </a:lnSpc>
              <a:spcBef>
                <a:spcPts val="0"/>
              </a:spcBef>
              <a:spcAft>
                <a:spcPts val="0"/>
              </a:spcAft>
              <a:buClr>
                <a:schemeClr val="lt2"/>
              </a:buClr>
              <a:buSzPts val="1350"/>
              <a:buFontTx/>
              <a:buChar char="-"/>
            </a:pPr>
            <a:endParaRPr lang="en-US" sz="1800" dirty="0" smtClean="0"/>
          </a:p>
          <a:p>
            <a:pPr marL="342900" lvl="0" indent="-257175" algn="just" rtl="0">
              <a:lnSpc>
                <a:spcPct val="80000"/>
              </a:lnSpc>
              <a:spcBef>
                <a:spcPts val="0"/>
              </a:spcBef>
              <a:spcAft>
                <a:spcPts val="0"/>
              </a:spcAft>
              <a:buClr>
                <a:schemeClr val="lt2"/>
              </a:buClr>
              <a:buSzPts val="1350"/>
              <a:buFontTx/>
              <a:buChar char="-"/>
            </a:pPr>
            <a:r>
              <a:rPr lang="el-GR" sz="1800" dirty="0" smtClean="0"/>
              <a:t>3) </a:t>
            </a:r>
            <a:r>
              <a:rPr lang="el-GR" sz="1800" b="1" dirty="0" smtClean="0"/>
              <a:t>Πολυεπίπεδη διακυβέρνηση- η Ε.Ε. ως υπερεθνικό και εν δυνάμει ομοσπονδιακό πλαίσιο</a:t>
            </a:r>
          </a:p>
          <a:p>
            <a:pPr marL="342900" lvl="0" indent="-257175" algn="just" rtl="0">
              <a:lnSpc>
                <a:spcPct val="80000"/>
              </a:lnSpc>
              <a:spcBef>
                <a:spcPts val="0"/>
              </a:spcBef>
              <a:spcAft>
                <a:spcPts val="0"/>
              </a:spcAft>
              <a:buClr>
                <a:schemeClr val="lt2"/>
              </a:buClr>
              <a:buSzPts val="1350"/>
              <a:buFontTx/>
              <a:buChar char="-"/>
            </a:pPr>
            <a:endParaRPr lang="el-GR" sz="1800" b="1" i="0" u="none" dirty="0" smtClean="0">
              <a:solidFill>
                <a:schemeClr val="dk1"/>
              </a:solidFill>
              <a:latin typeface="Arial"/>
              <a:ea typeface="Arial"/>
              <a:cs typeface="Arial"/>
              <a:sym typeface="Arial"/>
            </a:endParaRPr>
          </a:p>
          <a:p>
            <a:pPr marL="342900" lvl="0" indent="-257175" algn="just">
              <a:lnSpc>
                <a:spcPct val="80000"/>
              </a:lnSpc>
              <a:spcBef>
                <a:spcPts val="0"/>
              </a:spcBef>
              <a:buFontTx/>
              <a:buChar char="-"/>
            </a:pPr>
            <a:r>
              <a:rPr lang="el-GR" sz="1800" dirty="0" smtClean="0"/>
              <a:t>Τα πολιτικά συστήματα εξελίχθηκαν ώστε να ενσωματώνουν </a:t>
            </a:r>
            <a:r>
              <a:rPr lang="el-GR" sz="1800" dirty="0" err="1" smtClean="0"/>
              <a:t>πολυεπίπεδες</a:t>
            </a:r>
            <a:r>
              <a:rPr lang="el-GR" sz="1800" dirty="0" smtClean="0"/>
              <a:t> δομές διακυβέρνησης, με τη λήψη αποφάσεων να εκτείνεται σε περιφερειακό, εθνικό και υπερεθνικό επίπεδο. Αυτό το πολύπλοκο σύστημα κατέστη κεντρικό στο ευρωπαϊκό πολιτικό τοπίο, αναδιαμορφώνοντας την κυριαρχία και τη διακυβέρνηση.</a:t>
            </a:r>
          </a:p>
          <a:p>
            <a:pPr marL="342900" lvl="0" indent="-257175" algn="just">
              <a:lnSpc>
                <a:spcPct val="80000"/>
              </a:lnSpc>
              <a:spcBef>
                <a:spcPts val="0"/>
              </a:spcBef>
              <a:buFontTx/>
              <a:buChar char="-"/>
            </a:pPr>
            <a:endParaRPr lang="el-GR" sz="1800" i="0" u="none" dirty="0" smtClean="0">
              <a:solidFill>
                <a:schemeClr val="dk1"/>
              </a:solidFill>
              <a:latin typeface="Arial"/>
              <a:ea typeface="Arial"/>
              <a:cs typeface="Arial"/>
              <a:sym typeface="Arial"/>
            </a:endParaRPr>
          </a:p>
          <a:p>
            <a:pPr marL="342900" lvl="0" indent="-257175" algn="just">
              <a:lnSpc>
                <a:spcPct val="80000"/>
              </a:lnSpc>
              <a:spcBef>
                <a:spcPts val="0"/>
              </a:spcBef>
              <a:buFontTx/>
              <a:buChar char="-"/>
            </a:pPr>
            <a:endParaRPr lang="en-US" sz="1800" dirty="0" smtClean="0"/>
          </a:p>
          <a:p>
            <a:pPr marL="342900" lvl="0" indent="-257175" algn="just">
              <a:lnSpc>
                <a:spcPct val="80000"/>
              </a:lnSpc>
              <a:spcBef>
                <a:spcPts val="0"/>
              </a:spcBef>
              <a:buFontTx/>
              <a:buChar char="-"/>
            </a:pPr>
            <a:r>
              <a:rPr lang="en-US" sz="1800" i="0" u="none" dirty="0" smtClean="0">
                <a:solidFill>
                  <a:schemeClr val="dk1"/>
                </a:solidFill>
                <a:latin typeface="Arial"/>
                <a:ea typeface="Arial"/>
                <a:cs typeface="Arial"/>
                <a:sym typeface="Arial"/>
              </a:rPr>
              <a:t>4) </a:t>
            </a:r>
            <a:r>
              <a:rPr lang="el-GR" sz="1800" b="1" i="0" u="none" dirty="0" smtClean="0">
                <a:solidFill>
                  <a:schemeClr val="dk1"/>
                </a:solidFill>
                <a:latin typeface="Arial"/>
                <a:ea typeface="Arial"/>
                <a:cs typeface="Arial"/>
                <a:sym typeface="Arial"/>
              </a:rPr>
              <a:t>Η παρακμή των παραδοσιακών πολιτικών κομμάτων</a:t>
            </a:r>
          </a:p>
          <a:p>
            <a:pPr marL="342900" lvl="0" indent="-257175" algn="just">
              <a:lnSpc>
                <a:spcPct val="80000"/>
              </a:lnSpc>
              <a:spcBef>
                <a:spcPts val="0"/>
              </a:spcBef>
              <a:buFontTx/>
              <a:buChar char="-"/>
            </a:pPr>
            <a:endParaRPr lang="el-GR" sz="1800" b="1" dirty="0" smtClean="0"/>
          </a:p>
          <a:p>
            <a:pPr marL="342900" lvl="0" indent="-257175" algn="just">
              <a:lnSpc>
                <a:spcPct val="80000"/>
              </a:lnSpc>
              <a:spcBef>
                <a:spcPts val="0"/>
              </a:spcBef>
              <a:buFontTx/>
              <a:buChar char="-"/>
            </a:pPr>
            <a:r>
              <a:rPr lang="el-GR" sz="1800" dirty="0" smtClean="0"/>
              <a:t>Τα παραδοσιακά πολιτικά κόμματα (π.χ. Χριστιανοδημοκράτες, Σοσιαλδημοκράτες) παρουσίασαν φθίνουσα </a:t>
            </a:r>
            <a:r>
              <a:rPr lang="el-GR" sz="1800" dirty="0" smtClean="0"/>
              <a:t>πορεία, </a:t>
            </a:r>
            <a:r>
              <a:rPr lang="el-GR" sz="1800" dirty="0" smtClean="0"/>
              <a:t>καθώς οι κοινωνικές διαιρέσεις μετατοπίστηκαν. Νέα κόμματα, συμπεριλαμβανομένων των Πρασίνων, των ακροδεξιών λαϊκιστών και των </a:t>
            </a:r>
            <a:r>
              <a:rPr lang="el-GR" sz="1800" dirty="0" err="1" smtClean="0"/>
              <a:t>ευρωσκεπτικιστών</a:t>
            </a:r>
            <a:r>
              <a:rPr lang="el-GR" sz="1800" dirty="0" smtClean="0"/>
              <a:t> </a:t>
            </a:r>
            <a:r>
              <a:rPr lang="el-GR" sz="1800" dirty="0" smtClean="0"/>
              <a:t>αύξησαν την απήχησή τους </a:t>
            </a:r>
            <a:r>
              <a:rPr lang="el-GR" sz="1800" dirty="0" smtClean="0"/>
              <a:t>ως απάντηση σε ζητήματα όπως η μετανάστευση, η παγκοσμιοποίηση και η οικονομική ανισότητα.</a:t>
            </a:r>
            <a:endParaRPr sz="1800" i="0" u="none">
              <a:solidFill>
                <a:schemeClr val="dk1"/>
              </a:solidFill>
              <a:latin typeface="Arial"/>
              <a:ea typeface="Arial"/>
              <a:cs typeface="Arial"/>
              <a:sym typeface="Arial"/>
            </a:endParaRPr>
          </a:p>
        </p:txBody>
      </p:sp>
      <p:grpSp>
        <p:nvGrpSpPr>
          <p:cNvPr id="2" name="Google Shape;127;p2"/>
          <p:cNvGrpSpPr/>
          <p:nvPr/>
        </p:nvGrpSpPr>
        <p:grpSpPr>
          <a:xfrm>
            <a:off x="0" y="0"/>
            <a:ext cx="9144000" cy="546100"/>
            <a:chOff x="0" y="0"/>
            <a:chExt cx="5760" cy="344"/>
          </a:xfrm>
        </p:grpSpPr>
        <p:sp>
          <p:nvSpPr>
            <p:cNvPr id="128" name="Google Shape;128;p2"/>
            <p:cNvSpPr txBox="1"/>
            <p:nvPr/>
          </p:nvSpPr>
          <p:spPr>
            <a:xfrm>
              <a:off x="0" y="0"/>
              <a:ext cx="180" cy="336"/>
            </a:xfrm>
            <a:prstGeom prst="rect">
              <a:avLst/>
            </a:prstGeom>
            <a:gradFill>
              <a:gsLst>
                <a:gs pos="0">
                  <a:srgbClr val="8EC000"/>
                </a:gs>
                <a:gs pos="100000">
                  <a:schemeClr val="lt1"/>
                </a:gs>
              </a:gsLst>
              <a:lin ang="0" scaled="0"/>
            </a:gra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29" name="Google Shape;129;p2"/>
            <p:cNvSpPr txBox="1"/>
            <p:nvPr/>
          </p:nvSpPr>
          <p:spPr>
            <a:xfrm>
              <a:off x="260" y="85"/>
              <a:ext cx="5500" cy="173"/>
            </a:xfrm>
            <a:prstGeom prst="rect">
              <a:avLst/>
            </a:prstGeom>
            <a:solidFill>
              <a:srgbClr val="DDDDDD">
                <a:alpha val="74509"/>
              </a:srgb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0" name="Google Shape;130;p2"/>
            <p:cNvSpPr txBox="1"/>
            <p:nvPr/>
          </p:nvSpPr>
          <p:spPr>
            <a:xfrm>
              <a:off x="258" y="85"/>
              <a:ext cx="87" cy="89"/>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1" name="Google Shape;131;p2"/>
            <p:cNvSpPr txBox="1"/>
            <p:nvPr/>
          </p:nvSpPr>
          <p:spPr>
            <a:xfrm>
              <a:off x="345" y="0"/>
              <a:ext cx="88" cy="87"/>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2" name="Google Shape;132;p2"/>
            <p:cNvSpPr txBox="1"/>
            <p:nvPr/>
          </p:nvSpPr>
          <p:spPr>
            <a:xfrm>
              <a:off x="345" y="85"/>
              <a:ext cx="88" cy="89"/>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3" name="Google Shape;133;p2"/>
            <p:cNvSpPr txBox="1"/>
            <p:nvPr/>
          </p:nvSpPr>
          <p:spPr>
            <a:xfrm>
              <a:off x="173" y="173"/>
              <a:ext cx="86" cy="87"/>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4" name="Google Shape;134;p2"/>
            <p:cNvSpPr txBox="1"/>
            <p:nvPr/>
          </p:nvSpPr>
          <p:spPr>
            <a:xfrm>
              <a:off x="83" y="86"/>
              <a:ext cx="89" cy="87"/>
            </a:xfrm>
            <a:prstGeom prst="rect">
              <a:avLst/>
            </a:prstGeom>
            <a:solidFill>
              <a:srgbClr val="96969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5" name="Google Shape;135;p2"/>
            <p:cNvSpPr txBox="1"/>
            <p:nvPr/>
          </p:nvSpPr>
          <p:spPr>
            <a:xfrm>
              <a:off x="258" y="171"/>
              <a:ext cx="87" cy="87"/>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6" name="Google Shape;136;p2"/>
            <p:cNvSpPr txBox="1"/>
            <p:nvPr/>
          </p:nvSpPr>
          <p:spPr>
            <a:xfrm>
              <a:off x="173" y="258"/>
              <a:ext cx="86" cy="86"/>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sp>
        <p:nvSpPr>
          <p:cNvPr id="137" name="Google Shape;137;p2"/>
          <p:cNvSpPr txBox="1">
            <a:spLocks noGrp="1"/>
          </p:cNvSpPr>
          <p:nvPr>
            <p:ph type="title"/>
          </p:nvPr>
        </p:nvSpPr>
        <p:spPr>
          <a:xfrm>
            <a:off x="755650" y="546100"/>
            <a:ext cx="7416800" cy="5969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2000"/>
              <a:buFont typeface="Arial"/>
              <a:buNone/>
            </a:pPr>
            <a:r>
              <a:rPr lang="el-GR" sz="2000" b="1" dirty="0" smtClean="0"/>
              <a:t>Οι προοπτικές εξέλιξης </a:t>
            </a:r>
            <a:r>
              <a:rPr lang="en-US" sz="2000" b="1" dirty="0" err="1" smtClean="0"/>
              <a:t>των</a:t>
            </a:r>
            <a:r>
              <a:rPr lang="en-US" sz="2000" b="1" dirty="0" smtClean="0"/>
              <a:t> </a:t>
            </a:r>
            <a:r>
              <a:rPr lang="en-US" sz="2000" b="1" dirty="0" err="1"/>
              <a:t>ευρωπαϊκών</a:t>
            </a:r>
            <a:r>
              <a:rPr lang="en-US" sz="2000" b="1" dirty="0"/>
              <a:t> </a:t>
            </a:r>
            <a:r>
              <a:rPr lang="en-US" sz="2000" b="1" dirty="0" err="1"/>
              <a:t>πολιτικών</a:t>
            </a:r>
            <a:r>
              <a:rPr lang="en-US" sz="2000" b="1" dirty="0"/>
              <a:t> </a:t>
            </a:r>
            <a:r>
              <a:rPr lang="en-US" sz="2000" b="1" dirty="0" err="1"/>
              <a:t>συστημάτων</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
          <p:cNvSpPr txBox="1">
            <a:spLocks noGrp="1"/>
          </p:cNvSpPr>
          <p:nvPr>
            <p:ph type="body" idx="1"/>
          </p:nvPr>
        </p:nvSpPr>
        <p:spPr>
          <a:xfrm>
            <a:off x="136025" y="1196975"/>
            <a:ext cx="9008100" cy="54720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342900" lvl="0" indent="-257175" algn="just" rtl="0">
              <a:lnSpc>
                <a:spcPct val="80000"/>
              </a:lnSpc>
              <a:spcBef>
                <a:spcPts val="0"/>
              </a:spcBef>
              <a:spcAft>
                <a:spcPts val="0"/>
              </a:spcAft>
              <a:buClr>
                <a:schemeClr val="lt2"/>
              </a:buClr>
              <a:buSzPts val="1350"/>
              <a:buFont typeface="Noto Sans Symbols"/>
              <a:buNone/>
            </a:pPr>
            <a:endParaRPr sz="1800"/>
          </a:p>
          <a:p>
            <a:pPr marL="342900" lvl="0" indent="-257175" algn="just" rtl="0">
              <a:lnSpc>
                <a:spcPct val="80000"/>
              </a:lnSpc>
              <a:spcBef>
                <a:spcPts val="0"/>
              </a:spcBef>
              <a:spcAft>
                <a:spcPts val="0"/>
              </a:spcAft>
              <a:buClr>
                <a:schemeClr val="lt2"/>
              </a:buClr>
              <a:buSzPts val="1350"/>
              <a:buFontTx/>
              <a:buChar char="-"/>
            </a:pPr>
            <a:r>
              <a:rPr lang="el-GR" sz="1800" dirty="0" smtClean="0"/>
              <a:t>Σε μια προσπάθεια να κωδικοποιήσουμε με συνολικό τρόπο τα βασικά στοιχεία και τις παραμέτρους της εξέλιξης των ευρωπαϊκών πολιτικών συστημάτων από το 1989 μέχρι σήμερα μπορούμε να αναφερθούμε στα ακόλουθα</a:t>
            </a:r>
            <a:r>
              <a:rPr lang="en-US" sz="1800" dirty="0" smtClean="0"/>
              <a:t>: </a:t>
            </a:r>
          </a:p>
          <a:p>
            <a:pPr marL="342900" lvl="0" indent="-257175" algn="just" rtl="0">
              <a:lnSpc>
                <a:spcPct val="80000"/>
              </a:lnSpc>
              <a:spcBef>
                <a:spcPts val="0"/>
              </a:spcBef>
              <a:spcAft>
                <a:spcPts val="0"/>
              </a:spcAft>
              <a:buClr>
                <a:schemeClr val="lt2"/>
              </a:buClr>
              <a:buSzPts val="1350"/>
              <a:buFontTx/>
              <a:buChar char="-"/>
            </a:pPr>
            <a:endParaRPr lang="en-US" sz="1800" dirty="0" smtClean="0"/>
          </a:p>
          <a:p>
            <a:pPr marL="342900" lvl="0" indent="-257175" algn="just" rtl="0">
              <a:lnSpc>
                <a:spcPct val="80000"/>
              </a:lnSpc>
              <a:spcBef>
                <a:spcPts val="0"/>
              </a:spcBef>
              <a:spcAft>
                <a:spcPts val="0"/>
              </a:spcAft>
              <a:buClr>
                <a:schemeClr val="lt2"/>
              </a:buClr>
              <a:buSzPts val="1350"/>
              <a:buFontTx/>
              <a:buChar char="-"/>
            </a:pPr>
            <a:r>
              <a:rPr lang="el-GR" sz="1800" i="0" u="none" dirty="0" smtClean="0">
                <a:solidFill>
                  <a:schemeClr val="dk1"/>
                </a:solidFill>
                <a:latin typeface="Arial"/>
                <a:ea typeface="Arial"/>
                <a:cs typeface="Arial"/>
                <a:sym typeface="Arial"/>
              </a:rPr>
              <a:t>5) </a:t>
            </a:r>
            <a:r>
              <a:rPr lang="el-GR" sz="1800" b="1" i="0" u="none" dirty="0" smtClean="0">
                <a:solidFill>
                  <a:schemeClr val="dk1"/>
                </a:solidFill>
                <a:latin typeface="Arial"/>
                <a:ea typeface="Arial"/>
                <a:cs typeface="Arial"/>
                <a:sym typeface="Arial"/>
              </a:rPr>
              <a:t>Αυξημένη πολιτική πόλωση</a:t>
            </a:r>
          </a:p>
          <a:p>
            <a:pPr marL="342900" lvl="0" indent="-257175" algn="just" rtl="0">
              <a:lnSpc>
                <a:spcPct val="80000"/>
              </a:lnSpc>
              <a:spcBef>
                <a:spcPts val="0"/>
              </a:spcBef>
              <a:spcAft>
                <a:spcPts val="0"/>
              </a:spcAft>
              <a:buClr>
                <a:schemeClr val="lt2"/>
              </a:buClr>
              <a:buSzPts val="1350"/>
              <a:buFontTx/>
              <a:buChar char="-"/>
            </a:pPr>
            <a:endParaRPr lang="el-GR" sz="1800" b="1" dirty="0" smtClean="0"/>
          </a:p>
          <a:p>
            <a:pPr marL="342900" lvl="0" indent="-257175" algn="just">
              <a:lnSpc>
                <a:spcPct val="80000"/>
              </a:lnSpc>
              <a:spcBef>
                <a:spcPts val="0"/>
              </a:spcBef>
              <a:buFontTx/>
              <a:buChar char="-"/>
            </a:pPr>
            <a:r>
              <a:rPr lang="el-GR" sz="1800" dirty="0" smtClean="0"/>
              <a:t>Τα πολιτικά τοπία έγιναν πιο πολωμένα, με αυξανόμενες διαχωριστικές γραμμές μεταξύ προοδευτικών, φιλελεύθερων κινημάτων και εθνικιστικών, συντηρητικών λαϊκιστικών δυνάμεων. Αυτή η πόλωση αντανακλούσε ευρύτερους κοινωνικούς μετασχηματισμούς και δυσαρέσκεια με τις παραδοσιακές πολιτικές ελίτ</a:t>
            </a:r>
            <a:r>
              <a:rPr lang="el-GR" sz="1800" dirty="0" smtClean="0"/>
              <a:t>.</a:t>
            </a:r>
          </a:p>
          <a:p>
            <a:pPr marL="342900" lvl="0" indent="-257175" algn="just">
              <a:lnSpc>
                <a:spcPct val="80000"/>
              </a:lnSpc>
              <a:spcBef>
                <a:spcPts val="0"/>
              </a:spcBef>
              <a:buFontTx/>
              <a:buChar char="-"/>
            </a:pPr>
            <a:endParaRPr lang="el-GR" sz="1800" i="0" u="none" dirty="0" smtClean="0">
              <a:solidFill>
                <a:schemeClr val="dk1"/>
              </a:solidFill>
              <a:latin typeface="Arial"/>
              <a:ea typeface="Arial"/>
              <a:cs typeface="Arial"/>
              <a:sym typeface="Arial"/>
            </a:endParaRPr>
          </a:p>
          <a:p>
            <a:pPr marL="342900" lvl="0" indent="-257175" algn="just">
              <a:lnSpc>
                <a:spcPct val="80000"/>
              </a:lnSpc>
              <a:spcBef>
                <a:spcPts val="0"/>
              </a:spcBef>
              <a:buFontTx/>
              <a:buChar char="-"/>
            </a:pPr>
            <a:endParaRPr lang="el-GR" sz="1800" dirty="0" smtClean="0"/>
          </a:p>
          <a:p>
            <a:pPr marL="342900" lvl="0" indent="-257175" algn="just">
              <a:lnSpc>
                <a:spcPct val="80000"/>
              </a:lnSpc>
              <a:spcBef>
                <a:spcPts val="0"/>
              </a:spcBef>
              <a:buFontTx/>
              <a:buChar char="-"/>
            </a:pPr>
            <a:r>
              <a:rPr lang="el-GR" sz="1800" i="0" u="none" dirty="0" smtClean="0">
                <a:solidFill>
                  <a:schemeClr val="dk1"/>
                </a:solidFill>
                <a:latin typeface="Arial"/>
                <a:ea typeface="Arial"/>
                <a:cs typeface="Arial"/>
                <a:sym typeface="Arial"/>
              </a:rPr>
              <a:t>6) </a:t>
            </a:r>
            <a:r>
              <a:rPr lang="el-GR" sz="1800" b="1" i="0" u="none" dirty="0" smtClean="0">
                <a:solidFill>
                  <a:schemeClr val="dk1"/>
                </a:solidFill>
                <a:latin typeface="Arial"/>
                <a:ea typeface="Arial"/>
                <a:cs typeface="Arial"/>
                <a:sym typeface="Arial"/>
              </a:rPr>
              <a:t>Επίδραση παγκοσμιοποίησης και το ζητούμενο της ανθεκτικότητας</a:t>
            </a:r>
          </a:p>
          <a:p>
            <a:pPr marL="342900" lvl="0" indent="-257175" algn="just">
              <a:lnSpc>
                <a:spcPct val="80000"/>
              </a:lnSpc>
              <a:spcBef>
                <a:spcPts val="0"/>
              </a:spcBef>
              <a:buFontTx/>
              <a:buChar char="-"/>
            </a:pPr>
            <a:endParaRPr lang="el-GR" sz="1800" dirty="0" smtClean="0"/>
          </a:p>
          <a:p>
            <a:pPr marL="342900" lvl="0" indent="-257175" algn="just">
              <a:lnSpc>
                <a:spcPct val="80000"/>
              </a:lnSpc>
              <a:spcBef>
                <a:spcPts val="0"/>
              </a:spcBef>
              <a:buFontTx/>
              <a:buChar char="-"/>
            </a:pPr>
            <a:r>
              <a:rPr lang="el-GR" sz="1800" dirty="0" smtClean="0"/>
              <a:t>Η παγκοσμιοποίηση επηρέασε σημαντικά τα ευρωπαϊκά πολιτικά συστήματα, απαιτώντας μεγαλύτερη ολοκλήρωση και συντονισμό για την αντιμετώπιση παγκόσμιων προκλήσεων όπως οι χρηματοπιστωτικές κρίσεις, οι μεταναστευτικές ροές και η κλιματική αλλαγή</a:t>
            </a:r>
            <a:r>
              <a:rPr lang="el-GR" sz="1800" dirty="0" smtClean="0"/>
              <a:t>.</a:t>
            </a:r>
          </a:p>
          <a:p>
            <a:pPr marL="342900" lvl="0" indent="-257175" algn="just">
              <a:lnSpc>
                <a:spcPct val="80000"/>
              </a:lnSpc>
              <a:spcBef>
                <a:spcPts val="0"/>
              </a:spcBef>
              <a:buFontTx/>
              <a:buChar char="-"/>
            </a:pPr>
            <a:r>
              <a:rPr lang="el-GR" sz="1800" dirty="0" smtClean="0"/>
              <a:t>Τα ευρωπαϊκά πολιτικά συστήματα </a:t>
            </a:r>
            <a:r>
              <a:rPr lang="el-GR" sz="1800" dirty="0" smtClean="0"/>
              <a:t>προσπάθησαν να επιδείξουν </a:t>
            </a:r>
            <a:r>
              <a:rPr lang="el-GR" sz="1800" dirty="0" smtClean="0"/>
              <a:t>ανθεκτικότητα απέναντι σε σημαντικές κρίσεις, όπως η παγκόσμια χρηματοπιστωτική κρίση, η μεταναστευτική κρίση και η πανδημία COVID-19. Τα γεγονότα αυτά δοκίμασαν τις δομές διακυβέρνησης και ώθησαν σε μεταρρυθμίσεις για την προσαρμογή στις εξελισσόμενες προκλήσεις</a:t>
            </a:r>
            <a:endParaRPr sz="1800" i="0" u="none">
              <a:solidFill>
                <a:schemeClr val="dk1"/>
              </a:solidFill>
              <a:latin typeface="Arial"/>
              <a:ea typeface="Arial"/>
              <a:cs typeface="Arial"/>
              <a:sym typeface="Arial"/>
            </a:endParaRPr>
          </a:p>
        </p:txBody>
      </p:sp>
      <p:grpSp>
        <p:nvGrpSpPr>
          <p:cNvPr id="2" name="Google Shape;127;p2"/>
          <p:cNvGrpSpPr/>
          <p:nvPr/>
        </p:nvGrpSpPr>
        <p:grpSpPr>
          <a:xfrm>
            <a:off x="0" y="0"/>
            <a:ext cx="9144000" cy="546100"/>
            <a:chOff x="0" y="0"/>
            <a:chExt cx="5760" cy="344"/>
          </a:xfrm>
        </p:grpSpPr>
        <p:sp>
          <p:nvSpPr>
            <p:cNvPr id="128" name="Google Shape;128;p2"/>
            <p:cNvSpPr txBox="1"/>
            <p:nvPr/>
          </p:nvSpPr>
          <p:spPr>
            <a:xfrm>
              <a:off x="0" y="0"/>
              <a:ext cx="180" cy="336"/>
            </a:xfrm>
            <a:prstGeom prst="rect">
              <a:avLst/>
            </a:prstGeom>
            <a:gradFill>
              <a:gsLst>
                <a:gs pos="0">
                  <a:srgbClr val="8EC000"/>
                </a:gs>
                <a:gs pos="100000">
                  <a:schemeClr val="lt1"/>
                </a:gs>
              </a:gsLst>
              <a:lin ang="0" scaled="0"/>
            </a:gra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29" name="Google Shape;129;p2"/>
            <p:cNvSpPr txBox="1"/>
            <p:nvPr/>
          </p:nvSpPr>
          <p:spPr>
            <a:xfrm>
              <a:off x="260" y="85"/>
              <a:ext cx="5500" cy="173"/>
            </a:xfrm>
            <a:prstGeom prst="rect">
              <a:avLst/>
            </a:prstGeom>
            <a:solidFill>
              <a:srgbClr val="DDDDDD">
                <a:alpha val="74509"/>
              </a:srgb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0" name="Google Shape;130;p2"/>
            <p:cNvSpPr txBox="1"/>
            <p:nvPr/>
          </p:nvSpPr>
          <p:spPr>
            <a:xfrm>
              <a:off x="258" y="85"/>
              <a:ext cx="87" cy="89"/>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1" name="Google Shape;131;p2"/>
            <p:cNvSpPr txBox="1"/>
            <p:nvPr/>
          </p:nvSpPr>
          <p:spPr>
            <a:xfrm>
              <a:off x="345" y="0"/>
              <a:ext cx="88" cy="87"/>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2" name="Google Shape;132;p2"/>
            <p:cNvSpPr txBox="1"/>
            <p:nvPr/>
          </p:nvSpPr>
          <p:spPr>
            <a:xfrm>
              <a:off x="345" y="85"/>
              <a:ext cx="88" cy="89"/>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3" name="Google Shape;133;p2"/>
            <p:cNvSpPr txBox="1"/>
            <p:nvPr/>
          </p:nvSpPr>
          <p:spPr>
            <a:xfrm>
              <a:off x="173" y="173"/>
              <a:ext cx="86" cy="87"/>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4" name="Google Shape;134;p2"/>
            <p:cNvSpPr txBox="1"/>
            <p:nvPr/>
          </p:nvSpPr>
          <p:spPr>
            <a:xfrm>
              <a:off x="83" y="86"/>
              <a:ext cx="89" cy="87"/>
            </a:xfrm>
            <a:prstGeom prst="rect">
              <a:avLst/>
            </a:prstGeom>
            <a:solidFill>
              <a:srgbClr val="96969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5" name="Google Shape;135;p2"/>
            <p:cNvSpPr txBox="1"/>
            <p:nvPr/>
          </p:nvSpPr>
          <p:spPr>
            <a:xfrm>
              <a:off x="258" y="171"/>
              <a:ext cx="87" cy="87"/>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6" name="Google Shape;136;p2"/>
            <p:cNvSpPr txBox="1"/>
            <p:nvPr/>
          </p:nvSpPr>
          <p:spPr>
            <a:xfrm>
              <a:off x="173" y="258"/>
              <a:ext cx="86" cy="86"/>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sp>
        <p:nvSpPr>
          <p:cNvPr id="137" name="Google Shape;137;p2"/>
          <p:cNvSpPr txBox="1">
            <a:spLocks noGrp="1"/>
          </p:cNvSpPr>
          <p:nvPr>
            <p:ph type="title"/>
          </p:nvPr>
        </p:nvSpPr>
        <p:spPr>
          <a:xfrm>
            <a:off x="755650" y="546100"/>
            <a:ext cx="7416800" cy="5969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2000"/>
              <a:buFont typeface="Arial"/>
              <a:buNone/>
            </a:pPr>
            <a:r>
              <a:rPr lang="el-GR" sz="2000" b="1" dirty="0" smtClean="0"/>
              <a:t>Οι προοπτικές εξέλιξης </a:t>
            </a:r>
            <a:r>
              <a:rPr lang="en-US" sz="2000" b="1" dirty="0" err="1" smtClean="0"/>
              <a:t>των</a:t>
            </a:r>
            <a:r>
              <a:rPr lang="en-US" sz="2000" b="1" dirty="0" smtClean="0"/>
              <a:t> </a:t>
            </a:r>
            <a:r>
              <a:rPr lang="en-US" sz="2000" b="1" dirty="0" err="1"/>
              <a:t>ευρωπαϊκών</a:t>
            </a:r>
            <a:r>
              <a:rPr lang="en-US" sz="2000" b="1" dirty="0"/>
              <a:t> </a:t>
            </a:r>
            <a:r>
              <a:rPr lang="en-US" sz="2000" b="1" dirty="0" err="1"/>
              <a:t>πολιτικών</a:t>
            </a:r>
            <a:r>
              <a:rPr lang="en-US" sz="2000" b="1" dirty="0"/>
              <a:t> </a:t>
            </a:r>
            <a:r>
              <a:rPr lang="en-US" sz="2000" b="1" dirty="0" err="1"/>
              <a:t>συστημάτων</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
          <p:cNvSpPr txBox="1">
            <a:spLocks noGrp="1"/>
          </p:cNvSpPr>
          <p:nvPr>
            <p:ph type="body" idx="1"/>
          </p:nvPr>
        </p:nvSpPr>
        <p:spPr>
          <a:xfrm>
            <a:off x="136025" y="1196975"/>
            <a:ext cx="9008100" cy="54720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342900" lvl="0" indent="-257175" algn="just" rtl="0">
              <a:lnSpc>
                <a:spcPct val="80000"/>
              </a:lnSpc>
              <a:spcBef>
                <a:spcPts val="0"/>
              </a:spcBef>
              <a:spcAft>
                <a:spcPts val="0"/>
              </a:spcAft>
              <a:buClr>
                <a:schemeClr val="lt2"/>
              </a:buClr>
              <a:buSzPts val="1350"/>
              <a:buFont typeface="Noto Sans Symbols"/>
              <a:buNone/>
            </a:pPr>
            <a:endParaRPr sz="1800"/>
          </a:p>
          <a:p>
            <a:pPr marL="342900" lvl="0" indent="-257175" algn="just" rtl="0">
              <a:lnSpc>
                <a:spcPct val="80000"/>
              </a:lnSpc>
              <a:spcBef>
                <a:spcPts val="0"/>
              </a:spcBef>
              <a:spcAft>
                <a:spcPts val="0"/>
              </a:spcAft>
              <a:buClr>
                <a:schemeClr val="lt2"/>
              </a:buClr>
              <a:buSzPts val="1350"/>
              <a:buFontTx/>
              <a:buChar char="-"/>
            </a:pPr>
            <a:r>
              <a:rPr lang="el-GR" sz="1800" dirty="0" smtClean="0"/>
              <a:t>Οι προκλήσεις για το επίπεδο της εκτελεστικής εξουσίας</a:t>
            </a:r>
            <a:r>
              <a:rPr lang="en-US" sz="1800" dirty="0" smtClean="0"/>
              <a:t>: </a:t>
            </a:r>
            <a:endParaRPr lang="en-US" sz="1800" dirty="0" smtClean="0"/>
          </a:p>
          <a:p>
            <a:pPr marL="342900" lvl="0" indent="-257175" algn="just" rtl="0">
              <a:lnSpc>
                <a:spcPct val="80000"/>
              </a:lnSpc>
              <a:spcBef>
                <a:spcPts val="0"/>
              </a:spcBef>
              <a:spcAft>
                <a:spcPts val="0"/>
              </a:spcAft>
              <a:buClr>
                <a:schemeClr val="lt2"/>
              </a:buClr>
              <a:buSzPts val="1350"/>
              <a:buFontTx/>
              <a:buChar char="-"/>
            </a:pPr>
            <a:endParaRPr lang="en-US" sz="1800" dirty="0" smtClean="0"/>
          </a:p>
          <a:p>
            <a:pPr marL="342900" lvl="0" indent="-257175" algn="just" rtl="0">
              <a:lnSpc>
                <a:spcPct val="80000"/>
              </a:lnSpc>
              <a:spcBef>
                <a:spcPts val="0"/>
              </a:spcBef>
              <a:spcAft>
                <a:spcPts val="0"/>
              </a:spcAft>
              <a:buClr>
                <a:schemeClr val="lt2"/>
              </a:buClr>
              <a:buSzPts val="1350"/>
              <a:buFontTx/>
              <a:buChar char="-"/>
            </a:pPr>
            <a:r>
              <a:rPr lang="el-GR" sz="1800" i="0" u="none" dirty="0" smtClean="0">
                <a:solidFill>
                  <a:schemeClr val="dk1"/>
                </a:solidFill>
                <a:latin typeface="Arial"/>
                <a:ea typeface="Arial"/>
                <a:cs typeface="Arial"/>
                <a:sym typeface="Arial"/>
              </a:rPr>
              <a:t>1) </a:t>
            </a:r>
            <a:r>
              <a:rPr lang="el-GR" sz="1800" b="1" i="0" u="none" dirty="0" smtClean="0">
                <a:solidFill>
                  <a:schemeClr val="dk1"/>
                </a:solidFill>
                <a:latin typeface="Arial"/>
                <a:ea typeface="Arial"/>
                <a:cs typeface="Arial"/>
                <a:sym typeface="Arial"/>
              </a:rPr>
              <a:t>Η ανάγκη της ισορροπίας ανάμεσα στο υπερεθνικό και εθνικό επίπεδο</a:t>
            </a:r>
          </a:p>
          <a:p>
            <a:pPr marL="342900" lvl="0" indent="-257175" algn="just" rtl="0">
              <a:lnSpc>
                <a:spcPct val="80000"/>
              </a:lnSpc>
              <a:spcBef>
                <a:spcPts val="0"/>
              </a:spcBef>
              <a:spcAft>
                <a:spcPts val="0"/>
              </a:spcAft>
              <a:buClr>
                <a:schemeClr val="lt2"/>
              </a:buClr>
              <a:buSzPts val="1350"/>
              <a:buFontTx/>
              <a:buChar char="-"/>
            </a:pPr>
            <a:endParaRPr lang="el-GR" sz="1800" dirty="0" smtClean="0"/>
          </a:p>
          <a:p>
            <a:pPr marL="342900" lvl="0" indent="-257175" algn="just">
              <a:lnSpc>
                <a:spcPct val="80000"/>
              </a:lnSpc>
              <a:spcBef>
                <a:spcPts val="0"/>
              </a:spcBef>
              <a:buFontTx/>
              <a:buChar char="-"/>
            </a:pPr>
            <a:r>
              <a:rPr lang="el-GR" sz="1800" dirty="0" smtClean="0"/>
              <a:t>Η ενσωμάτωση των εθνικών διοικήσεων στις διαδικασίες λήψης αποφάσεων της ΕΕ έχει δημιουργήσει εντάσεις μεταξύ της υπερεθνικής διακυβέρνησης και της εθνικής κυριαρχίας. Τα εθνικά στελέχη συχνά αγωνίζονται να προσαρμοστούν στη «νέα λογική της λήψης αποφάσεων», όπου η αυτονομία τους περιορίζεται από τα θεσμικά όργανα και τις πολιτικές της ΕΕ</a:t>
            </a:r>
            <a:r>
              <a:rPr lang="el-GR" sz="1800" dirty="0" smtClean="0"/>
              <a:t>.</a:t>
            </a:r>
          </a:p>
          <a:p>
            <a:pPr marL="342900" lvl="0" indent="-257175" algn="just">
              <a:lnSpc>
                <a:spcPct val="80000"/>
              </a:lnSpc>
              <a:spcBef>
                <a:spcPts val="0"/>
              </a:spcBef>
              <a:buFontTx/>
              <a:buChar char="-"/>
            </a:pPr>
            <a:endParaRPr lang="el-GR" sz="1800" i="0" u="none" dirty="0" smtClean="0">
              <a:solidFill>
                <a:schemeClr val="dk1"/>
              </a:solidFill>
              <a:latin typeface="Arial"/>
              <a:ea typeface="Arial"/>
              <a:cs typeface="Arial"/>
              <a:sym typeface="Arial"/>
            </a:endParaRPr>
          </a:p>
          <a:p>
            <a:pPr marL="342900" lvl="0" indent="-257175" algn="just">
              <a:lnSpc>
                <a:spcPct val="80000"/>
              </a:lnSpc>
              <a:spcBef>
                <a:spcPts val="0"/>
              </a:spcBef>
              <a:buFontTx/>
              <a:buChar char="-"/>
            </a:pPr>
            <a:r>
              <a:rPr lang="el-GR" sz="1800" dirty="0" smtClean="0"/>
              <a:t>Το </a:t>
            </a:r>
            <a:r>
              <a:rPr lang="el-GR" sz="1800" dirty="0" err="1" smtClean="0"/>
              <a:t>πολυεπίπεδο</a:t>
            </a:r>
            <a:r>
              <a:rPr lang="el-GR" sz="1800" dirty="0" smtClean="0"/>
              <a:t> πλαίσιο διακυβέρνησης της ΕΕ περιπλέκει το ρόλο της εκτελεστικής εξουσίας. Τα εκτελεστικά όργανα πρέπει να συντονίζουν τις πολιτικές σε τοπικό, εθνικό και </a:t>
            </a:r>
            <a:r>
              <a:rPr lang="el-GR" sz="1800" dirty="0" err="1" smtClean="0"/>
              <a:t>ενωσιακό</a:t>
            </a:r>
            <a:r>
              <a:rPr lang="el-GR" sz="1800" dirty="0" smtClean="0"/>
              <a:t> επίπεδο, αντιμετωπίζοντας παράλληλα την έλλειψη σαφούς ιεραρχίας μεταξύ των οργάνων λήψης αποφάσεων. Αυτός ο κατακερματισμός αμφισβητεί την παραδοσιακή συγκέντρωση εξουσίας εντός των εθνικών κυβερνήσεων</a:t>
            </a:r>
            <a:endParaRPr sz="1800" i="0" u="none">
              <a:solidFill>
                <a:schemeClr val="dk1"/>
              </a:solidFill>
              <a:latin typeface="Arial"/>
              <a:ea typeface="Arial"/>
              <a:cs typeface="Arial"/>
              <a:sym typeface="Arial"/>
            </a:endParaRPr>
          </a:p>
        </p:txBody>
      </p:sp>
      <p:grpSp>
        <p:nvGrpSpPr>
          <p:cNvPr id="2" name="Google Shape;127;p2"/>
          <p:cNvGrpSpPr/>
          <p:nvPr/>
        </p:nvGrpSpPr>
        <p:grpSpPr>
          <a:xfrm>
            <a:off x="0" y="0"/>
            <a:ext cx="9144000" cy="546100"/>
            <a:chOff x="0" y="0"/>
            <a:chExt cx="5760" cy="344"/>
          </a:xfrm>
        </p:grpSpPr>
        <p:sp>
          <p:nvSpPr>
            <p:cNvPr id="128" name="Google Shape;128;p2"/>
            <p:cNvSpPr txBox="1"/>
            <p:nvPr/>
          </p:nvSpPr>
          <p:spPr>
            <a:xfrm>
              <a:off x="0" y="0"/>
              <a:ext cx="180" cy="336"/>
            </a:xfrm>
            <a:prstGeom prst="rect">
              <a:avLst/>
            </a:prstGeom>
            <a:gradFill>
              <a:gsLst>
                <a:gs pos="0">
                  <a:srgbClr val="8EC000"/>
                </a:gs>
                <a:gs pos="100000">
                  <a:schemeClr val="lt1"/>
                </a:gs>
              </a:gsLst>
              <a:lin ang="0" scaled="0"/>
            </a:gra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29" name="Google Shape;129;p2"/>
            <p:cNvSpPr txBox="1"/>
            <p:nvPr/>
          </p:nvSpPr>
          <p:spPr>
            <a:xfrm>
              <a:off x="260" y="85"/>
              <a:ext cx="5500" cy="173"/>
            </a:xfrm>
            <a:prstGeom prst="rect">
              <a:avLst/>
            </a:prstGeom>
            <a:solidFill>
              <a:srgbClr val="DDDDDD">
                <a:alpha val="74509"/>
              </a:srgb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0" name="Google Shape;130;p2"/>
            <p:cNvSpPr txBox="1"/>
            <p:nvPr/>
          </p:nvSpPr>
          <p:spPr>
            <a:xfrm>
              <a:off x="258" y="85"/>
              <a:ext cx="87" cy="89"/>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1" name="Google Shape;131;p2"/>
            <p:cNvSpPr txBox="1"/>
            <p:nvPr/>
          </p:nvSpPr>
          <p:spPr>
            <a:xfrm>
              <a:off x="345" y="0"/>
              <a:ext cx="88" cy="87"/>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2" name="Google Shape;132;p2"/>
            <p:cNvSpPr txBox="1"/>
            <p:nvPr/>
          </p:nvSpPr>
          <p:spPr>
            <a:xfrm>
              <a:off x="345" y="85"/>
              <a:ext cx="88" cy="89"/>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3" name="Google Shape;133;p2"/>
            <p:cNvSpPr txBox="1"/>
            <p:nvPr/>
          </p:nvSpPr>
          <p:spPr>
            <a:xfrm>
              <a:off x="173" y="173"/>
              <a:ext cx="86" cy="87"/>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4" name="Google Shape;134;p2"/>
            <p:cNvSpPr txBox="1"/>
            <p:nvPr/>
          </p:nvSpPr>
          <p:spPr>
            <a:xfrm>
              <a:off x="83" y="86"/>
              <a:ext cx="89" cy="87"/>
            </a:xfrm>
            <a:prstGeom prst="rect">
              <a:avLst/>
            </a:prstGeom>
            <a:solidFill>
              <a:srgbClr val="96969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5" name="Google Shape;135;p2"/>
            <p:cNvSpPr txBox="1"/>
            <p:nvPr/>
          </p:nvSpPr>
          <p:spPr>
            <a:xfrm>
              <a:off x="258" y="171"/>
              <a:ext cx="87" cy="87"/>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6" name="Google Shape;136;p2"/>
            <p:cNvSpPr txBox="1"/>
            <p:nvPr/>
          </p:nvSpPr>
          <p:spPr>
            <a:xfrm>
              <a:off x="173" y="258"/>
              <a:ext cx="86" cy="86"/>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sp>
        <p:nvSpPr>
          <p:cNvPr id="137" name="Google Shape;137;p2"/>
          <p:cNvSpPr txBox="1">
            <a:spLocks noGrp="1"/>
          </p:cNvSpPr>
          <p:nvPr>
            <p:ph type="title"/>
          </p:nvPr>
        </p:nvSpPr>
        <p:spPr>
          <a:xfrm>
            <a:off x="755650" y="546100"/>
            <a:ext cx="7416800" cy="5969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2000"/>
              <a:buFont typeface="Arial"/>
              <a:buNone/>
            </a:pPr>
            <a:r>
              <a:rPr lang="el-GR" sz="2000" b="1" dirty="0" smtClean="0"/>
              <a:t>Οι προοπτικές εξέλιξης </a:t>
            </a:r>
            <a:r>
              <a:rPr lang="en-US" sz="2000" b="1" dirty="0" err="1" smtClean="0"/>
              <a:t>των</a:t>
            </a:r>
            <a:r>
              <a:rPr lang="en-US" sz="2000" b="1" dirty="0" smtClean="0"/>
              <a:t> </a:t>
            </a:r>
            <a:r>
              <a:rPr lang="en-US" sz="2000" b="1" dirty="0" err="1"/>
              <a:t>ευρωπαϊκών</a:t>
            </a:r>
            <a:r>
              <a:rPr lang="en-US" sz="2000" b="1" dirty="0"/>
              <a:t> </a:t>
            </a:r>
            <a:r>
              <a:rPr lang="en-US" sz="2000" b="1" dirty="0" err="1"/>
              <a:t>πολιτικών</a:t>
            </a:r>
            <a:r>
              <a:rPr lang="en-US" sz="2000" b="1" dirty="0"/>
              <a:t> </a:t>
            </a:r>
            <a:r>
              <a:rPr lang="en-US" sz="2000" b="1" dirty="0" err="1"/>
              <a:t>συστημάτων</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
          <p:cNvSpPr txBox="1">
            <a:spLocks noGrp="1"/>
          </p:cNvSpPr>
          <p:nvPr>
            <p:ph type="body" idx="1"/>
          </p:nvPr>
        </p:nvSpPr>
        <p:spPr>
          <a:xfrm>
            <a:off x="136025" y="1196975"/>
            <a:ext cx="9008100" cy="54720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342900" lvl="0" indent="-257175" algn="just" rtl="0">
              <a:lnSpc>
                <a:spcPct val="80000"/>
              </a:lnSpc>
              <a:spcBef>
                <a:spcPts val="0"/>
              </a:spcBef>
              <a:spcAft>
                <a:spcPts val="0"/>
              </a:spcAft>
              <a:buClr>
                <a:schemeClr val="lt2"/>
              </a:buClr>
              <a:buSzPts val="1350"/>
              <a:buFont typeface="Noto Sans Symbols"/>
              <a:buNone/>
            </a:pPr>
            <a:endParaRPr sz="1800"/>
          </a:p>
          <a:p>
            <a:pPr marL="342900" lvl="0" indent="-257175" algn="just" rtl="0">
              <a:lnSpc>
                <a:spcPct val="80000"/>
              </a:lnSpc>
              <a:spcBef>
                <a:spcPts val="0"/>
              </a:spcBef>
              <a:spcAft>
                <a:spcPts val="0"/>
              </a:spcAft>
              <a:buClr>
                <a:schemeClr val="lt2"/>
              </a:buClr>
              <a:buSzPts val="1350"/>
              <a:buFontTx/>
              <a:buChar char="-"/>
            </a:pPr>
            <a:r>
              <a:rPr lang="el-GR" sz="1800" dirty="0" smtClean="0"/>
              <a:t>Οι προκλήσεις για το επίπεδο της εκτελεστικής εξουσίας</a:t>
            </a:r>
            <a:r>
              <a:rPr lang="en-US" sz="1800" dirty="0" smtClean="0"/>
              <a:t>: </a:t>
            </a:r>
            <a:endParaRPr lang="el-GR" sz="1800" dirty="0" smtClean="0"/>
          </a:p>
          <a:p>
            <a:pPr marL="342900" lvl="0" indent="-257175" algn="just" rtl="0">
              <a:lnSpc>
                <a:spcPct val="80000"/>
              </a:lnSpc>
              <a:spcBef>
                <a:spcPts val="0"/>
              </a:spcBef>
              <a:spcAft>
                <a:spcPts val="0"/>
              </a:spcAft>
              <a:buClr>
                <a:schemeClr val="lt2"/>
              </a:buClr>
              <a:buSzPts val="1350"/>
              <a:buFontTx/>
              <a:buChar char="-"/>
            </a:pPr>
            <a:endParaRPr lang="el-GR" sz="1800" dirty="0" smtClean="0"/>
          </a:p>
          <a:p>
            <a:pPr marL="342900" lvl="0" indent="-257175" algn="just" rtl="0">
              <a:lnSpc>
                <a:spcPct val="80000"/>
              </a:lnSpc>
              <a:spcBef>
                <a:spcPts val="0"/>
              </a:spcBef>
              <a:spcAft>
                <a:spcPts val="0"/>
              </a:spcAft>
              <a:buClr>
                <a:schemeClr val="lt2"/>
              </a:buClr>
              <a:buSzPts val="1350"/>
              <a:buNone/>
            </a:pPr>
            <a:endParaRPr lang="en-US" sz="1800" dirty="0" smtClean="0"/>
          </a:p>
          <a:p>
            <a:pPr marL="342900" lvl="0" indent="-257175" algn="just" rtl="0">
              <a:lnSpc>
                <a:spcPct val="80000"/>
              </a:lnSpc>
              <a:spcBef>
                <a:spcPts val="0"/>
              </a:spcBef>
              <a:spcAft>
                <a:spcPts val="0"/>
              </a:spcAft>
              <a:buClr>
                <a:schemeClr val="lt2"/>
              </a:buClr>
              <a:buSzPts val="1350"/>
              <a:buFontTx/>
              <a:buChar char="-"/>
            </a:pPr>
            <a:endParaRPr lang="en-US" sz="1800" dirty="0" smtClean="0"/>
          </a:p>
          <a:p>
            <a:pPr marL="342900" lvl="0" indent="-257175" algn="just" rtl="0">
              <a:lnSpc>
                <a:spcPct val="80000"/>
              </a:lnSpc>
              <a:spcBef>
                <a:spcPts val="0"/>
              </a:spcBef>
              <a:spcAft>
                <a:spcPts val="0"/>
              </a:spcAft>
              <a:buClr>
                <a:schemeClr val="lt2"/>
              </a:buClr>
              <a:buSzPts val="1350"/>
              <a:buFontTx/>
              <a:buChar char="-"/>
            </a:pPr>
            <a:r>
              <a:rPr lang="el-GR" sz="1800" dirty="0" smtClean="0"/>
              <a:t>2)</a:t>
            </a:r>
            <a:r>
              <a:rPr lang="el-GR" sz="1800" i="0" u="none" dirty="0" smtClean="0">
                <a:solidFill>
                  <a:schemeClr val="dk1"/>
                </a:solidFill>
                <a:latin typeface="Arial"/>
                <a:ea typeface="Arial"/>
                <a:cs typeface="Arial"/>
                <a:sym typeface="Arial"/>
              </a:rPr>
              <a:t> </a:t>
            </a:r>
            <a:r>
              <a:rPr lang="el-GR" sz="1800" b="1" i="0" u="none" dirty="0" smtClean="0">
                <a:solidFill>
                  <a:schemeClr val="dk1"/>
                </a:solidFill>
                <a:latin typeface="Arial"/>
                <a:ea typeface="Arial"/>
                <a:cs typeface="Arial"/>
                <a:sym typeface="Arial"/>
              </a:rPr>
              <a:t>Η πρόκληση της σύγκλισης και της απόκλισης</a:t>
            </a:r>
          </a:p>
          <a:p>
            <a:pPr marL="342900" lvl="0" indent="-257175" algn="just" rtl="0">
              <a:lnSpc>
                <a:spcPct val="80000"/>
              </a:lnSpc>
              <a:spcBef>
                <a:spcPts val="0"/>
              </a:spcBef>
              <a:spcAft>
                <a:spcPts val="0"/>
              </a:spcAft>
              <a:buClr>
                <a:schemeClr val="lt2"/>
              </a:buClr>
              <a:buSzPts val="1350"/>
              <a:buFontTx/>
              <a:buChar char="-"/>
            </a:pPr>
            <a:endParaRPr lang="el-GR" sz="1800" b="1" dirty="0" smtClean="0"/>
          </a:p>
          <a:p>
            <a:pPr marL="342900" lvl="0" indent="-257175" algn="just">
              <a:lnSpc>
                <a:spcPct val="80000"/>
              </a:lnSpc>
              <a:spcBef>
                <a:spcPts val="0"/>
              </a:spcBef>
              <a:buFontTx/>
              <a:buChar char="-"/>
            </a:pPr>
            <a:r>
              <a:rPr lang="el-GR" sz="1800" dirty="0" smtClean="0"/>
              <a:t>Οι κυβερνήσεις αντιμετωπίζουν </a:t>
            </a:r>
            <a:r>
              <a:rPr lang="el-GR" sz="1800" dirty="0" smtClean="0"/>
              <a:t>τη διπλή πρόκληση της σύγκλισης της πολιτικής με τους κανόνες της ΕΕ και της διαχείρισης των θεσμικών αναντιστοιχιών σε εθνικό επίπεδο. Ορισμένα κράτη μέλη επιδεικνύουν αντίσταση στις πολιτικές που καθοδηγούνται από την ΕΕ, ενώ άλλα τις υιοθετούν με διαφορετικούς ρυθμούς, οδηγώντας σε αναποτελεσματικότητα και ανισότητες σε ολόκληρη την </a:t>
            </a:r>
            <a:r>
              <a:rPr lang="el-GR" sz="1800" dirty="0" smtClean="0"/>
              <a:t>Ένωση</a:t>
            </a:r>
          </a:p>
          <a:p>
            <a:pPr marL="342900" lvl="0" indent="-257175" algn="just">
              <a:lnSpc>
                <a:spcPct val="80000"/>
              </a:lnSpc>
              <a:spcBef>
                <a:spcPts val="0"/>
              </a:spcBef>
              <a:buFontTx/>
              <a:buChar char="-"/>
            </a:pPr>
            <a:endParaRPr lang="el-GR" sz="1800" i="0" u="none" dirty="0" smtClean="0">
              <a:solidFill>
                <a:schemeClr val="dk1"/>
              </a:solidFill>
              <a:latin typeface="Arial"/>
              <a:ea typeface="Arial"/>
              <a:cs typeface="Arial"/>
              <a:sym typeface="Arial"/>
            </a:endParaRPr>
          </a:p>
          <a:p>
            <a:pPr marL="342900" lvl="0" indent="-257175" algn="just">
              <a:lnSpc>
                <a:spcPct val="80000"/>
              </a:lnSpc>
              <a:spcBef>
                <a:spcPts val="0"/>
              </a:spcBef>
              <a:buFontTx/>
              <a:buChar char="-"/>
            </a:pPr>
            <a:r>
              <a:rPr lang="el-GR" sz="1800" dirty="0" smtClean="0"/>
              <a:t>Πρόσφατες κρίσεις, όπως η χρηματοπιστωτική κρίση και η πανδημία COVID-19, έχουν δοκιμάσει την ανθεκτικότητα των εκτελεστικών εξουσιών. Οι κυβερνήσεις έπρεπε να υιοθετήσουν μέτρα λιτότητας, να εφαρμόσουν διασυνοριακό συντονισμό και να εξισορροπήσουν τις εθνικές προτεραιότητες με τις οικονομικές και υγειονομικές πολιτικές που επιβάλλει η ΕΕ</a:t>
            </a:r>
            <a:endParaRPr sz="1800" i="0" u="none">
              <a:solidFill>
                <a:schemeClr val="dk1"/>
              </a:solidFill>
              <a:latin typeface="Arial"/>
              <a:ea typeface="Arial"/>
              <a:cs typeface="Arial"/>
              <a:sym typeface="Arial"/>
            </a:endParaRPr>
          </a:p>
        </p:txBody>
      </p:sp>
      <p:grpSp>
        <p:nvGrpSpPr>
          <p:cNvPr id="2" name="Google Shape;127;p2"/>
          <p:cNvGrpSpPr/>
          <p:nvPr/>
        </p:nvGrpSpPr>
        <p:grpSpPr>
          <a:xfrm>
            <a:off x="0" y="0"/>
            <a:ext cx="9144000" cy="546100"/>
            <a:chOff x="0" y="0"/>
            <a:chExt cx="5760" cy="344"/>
          </a:xfrm>
        </p:grpSpPr>
        <p:sp>
          <p:nvSpPr>
            <p:cNvPr id="128" name="Google Shape;128;p2"/>
            <p:cNvSpPr txBox="1"/>
            <p:nvPr/>
          </p:nvSpPr>
          <p:spPr>
            <a:xfrm>
              <a:off x="0" y="0"/>
              <a:ext cx="180" cy="336"/>
            </a:xfrm>
            <a:prstGeom prst="rect">
              <a:avLst/>
            </a:prstGeom>
            <a:gradFill>
              <a:gsLst>
                <a:gs pos="0">
                  <a:srgbClr val="8EC000"/>
                </a:gs>
                <a:gs pos="100000">
                  <a:schemeClr val="lt1"/>
                </a:gs>
              </a:gsLst>
              <a:lin ang="0" scaled="0"/>
            </a:gra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29" name="Google Shape;129;p2"/>
            <p:cNvSpPr txBox="1"/>
            <p:nvPr/>
          </p:nvSpPr>
          <p:spPr>
            <a:xfrm>
              <a:off x="260" y="85"/>
              <a:ext cx="5500" cy="173"/>
            </a:xfrm>
            <a:prstGeom prst="rect">
              <a:avLst/>
            </a:prstGeom>
            <a:solidFill>
              <a:srgbClr val="DDDDDD">
                <a:alpha val="74509"/>
              </a:srgb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0" name="Google Shape;130;p2"/>
            <p:cNvSpPr txBox="1"/>
            <p:nvPr/>
          </p:nvSpPr>
          <p:spPr>
            <a:xfrm>
              <a:off x="258" y="85"/>
              <a:ext cx="87" cy="89"/>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1" name="Google Shape;131;p2"/>
            <p:cNvSpPr txBox="1"/>
            <p:nvPr/>
          </p:nvSpPr>
          <p:spPr>
            <a:xfrm>
              <a:off x="345" y="0"/>
              <a:ext cx="88" cy="87"/>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2" name="Google Shape;132;p2"/>
            <p:cNvSpPr txBox="1"/>
            <p:nvPr/>
          </p:nvSpPr>
          <p:spPr>
            <a:xfrm>
              <a:off x="345" y="85"/>
              <a:ext cx="88" cy="89"/>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3" name="Google Shape;133;p2"/>
            <p:cNvSpPr txBox="1"/>
            <p:nvPr/>
          </p:nvSpPr>
          <p:spPr>
            <a:xfrm>
              <a:off x="173" y="173"/>
              <a:ext cx="86" cy="87"/>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4" name="Google Shape;134;p2"/>
            <p:cNvSpPr txBox="1"/>
            <p:nvPr/>
          </p:nvSpPr>
          <p:spPr>
            <a:xfrm>
              <a:off x="83" y="86"/>
              <a:ext cx="89" cy="87"/>
            </a:xfrm>
            <a:prstGeom prst="rect">
              <a:avLst/>
            </a:prstGeom>
            <a:solidFill>
              <a:srgbClr val="96969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5" name="Google Shape;135;p2"/>
            <p:cNvSpPr txBox="1"/>
            <p:nvPr/>
          </p:nvSpPr>
          <p:spPr>
            <a:xfrm>
              <a:off x="258" y="171"/>
              <a:ext cx="87" cy="87"/>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6" name="Google Shape;136;p2"/>
            <p:cNvSpPr txBox="1"/>
            <p:nvPr/>
          </p:nvSpPr>
          <p:spPr>
            <a:xfrm>
              <a:off x="173" y="258"/>
              <a:ext cx="86" cy="86"/>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sp>
        <p:nvSpPr>
          <p:cNvPr id="137" name="Google Shape;137;p2"/>
          <p:cNvSpPr txBox="1">
            <a:spLocks noGrp="1"/>
          </p:cNvSpPr>
          <p:nvPr>
            <p:ph type="title"/>
          </p:nvPr>
        </p:nvSpPr>
        <p:spPr>
          <a:xfrm>
            <a:off x="755650" y="546100"/>
            <a:ext cx="7416800" cy="5969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2000"/>
              <a:buFont typeface="Arial"/>
              <a:buNone/>
            </a:pPr>
            <a:r>
              <a:rPr lang="el-GR" sz="2000" b="1" dirty="0" smtClean="0"/>
              <a:t>Οι προοπτικές εξέλιξης </a:t>
            </a:r>
            <a:r>
              <a:rPr lang="en-US" sz="2000" b="1" dirty="0" err="1" smtClean="0"/>
              <a:t>των</a:t>
            </a:r>
            <a:r>
              <a:rPr lang="en-US" sz="2000" b="1" dirty="0" smtClean="0"/>
              <a:t> </a:t>
            </a:r>
            <a:r>
              <a:rPr lang="en-US" sz="2000" b="1" dirty="0" err="1"/>
              <a:t>ευρωπαϊκών</a:t>
            </a:r>
            <a:r>
              <a:rPr lang="en-US" sz="2000" b="1" dirty="0"/>
              <a:t> </a:t>
            </a:r>
            <a:r>
              <a:rPr lang="en-US" sz="2000" b="1" dirty="0" err="1"/>
              <a:t>πολιτικών</a:t>
            </a:r>
            <a:r>
              <a:rPr lang="en-US" sz="2000" b="1" dirty="0"/>
              <a:t> </a:t>
            </a:r>
            <a:r>
              <a:rPr lang="en-US" sz="2000" b="1" dirty="0" err="1"/>
              <a:t>συστημάτων</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
          <p:cNvSpPr txBox="1">
            <a:spLocks noGrp="1"/>
          </p:cNvSpPr>
          <p:nvPr>
            <p:ph type="body" idx="1"/>
          </p:nvPr>
        </p:nvSpPr>
        <p:spPr>
          <a:xfrm>
            <a:off x="136025" y="1196975"/>
            <a:ext cx="9008100" cy="54720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342900" lvl="0" indent="-257175" algn="just" rtl="0">
              <a:lnSpc>
                <a:spcPct val="80000"/>
              </a:lnSpc>
              <a:spcBef>
                <a:spcPts val="0"/>
              </a:spcBef>
              <a:spcAft>
                <a:spcPts val="0"/>
              </a:spcAft>
              <a:buClr>
                <a:schemeClr val="lt2"/>
              </a:buClr>
              <a:buSzPts val="1350"/>
              <a:buFont typeface="Noto Sans Symbols"/>
              <a:buNone/>
            </a:pPr>
            <a:endParaRPr sz="1800"/>
          </a:p>
          <a:p>
            <a:pPr marL="342900" lvl="0" indent="-257175" algn="just" rtl="0">
              <a:lnSpc>
                <a:spcPct val="80000"/>
              </a:lnSpc>
              <a:spcBef>
                <a:spcPts val="0"/>
              </a:spcBef>
              <a:spcAft>
                <a:spcPts val="0"/>
              </a:spcAft>
              <a:buClr>
                <a:schemeClr val="lt2"/>
              </a:buClr>
              <a:buSzPts val="1350"/>
              <a:buFontTx/>
              <a:buChar char="-"/>
            </a:pPr>
            <a:r>
              <a:rPr lang="el-GR" sz="1800" dirty="0" smtClean="0"/>
              <a:t>Οι προκλήσεις για το επίπεδο της εκτελεστικής εξουσίας</a:t>
            </a:r>
            <a:r>
              <a:rPr lang="en-US" sz="1800" dirty="0" smtClean="0"/>
              <a:t>: </a:t>
            </a:r>
            <a:endParaRPr lang="el-GR" sz="1800" dirty="0" smtClean="0"/>
          </a:p>
          <a:p>
            <a:pPr marL="342900" lvl="0" indent="-257175" algn="just" rtl="0">
              <a:lnSpc>
                <a:spcPct val="80000"/>
              </a:lnSpc>
              <a:spcBef>
                <a:spcPts val="0"/>
              </a:spcBef>
              <a:spcAft>
                <a:spcPts val="0"/>
              </a:spcAft>
              <a:buClr>
                <a:schemeClr val="lt2"/>
              </a:buClr>
              <a:buSzPts val="1350"/>
              <a:buFontTx/>
              <a:buChar char="-"/>
            </a:pPr>
            <a:endParaRPr lang="el-GR" sz="1800" dirty="0" smtClean="0"/>
          </a:p>
          <a:p>
            <a:pPr marL="342900" lvl="0" indent="-257175" algn="just" rtl="0">
              <a:lnSpc>
                <a:spcPct val="80000"/>
              </a:lnSpc>
              <a:spcBef>
                <a:spcPts val="0"/>
              </a:spcBef>
              <a:spcAft>
                <a:spcPts val="0"/>
              </a:spcAft>
              <a:buClr>
                <a:schemeClr val="lt2"/>
              </a:buClr>
              <a:buSzPts val="1350"/>
              <a:buNone/>
            </a:pPr>
            <a:endParaRPr lang="en-US" sz="1800" dirty="0" smtClean="0"/>
          </a:p>
          <a:p>
            <a:pPr marL="342900" lvl="0" indent="-257175" algn="just" rtl="0">
              <a:lnSpc>
                <a:spcPct val="80000"/>
              </a:lnSpc>
              <a:spcBef>
                <a:spcPts val="0"/>
              </a:spcBef>
              <a:spcAft>
                <a:spcPts val="0"/>
              </a:spcAft>
              <a:buClr>
                <a:schemeClr val="lt2"/>
              </a:buClr>
              <a:buSzPts val="1350"/>
              <a:buFontTx/>
              <a:buChar char="-"/>
            </a:pPr>
            <a:endParaRPr lang="en-US" sz="1800" dirty="0" smtClean="0"/>
          </a:p>
          <a:p>
            <a:pPr marL="342900" lvl="0" indent="-257175" algn="just" rtl="0">
              <a:lnSpc>
                <a:spcPct val="80000"/>
              </a:lnSpc>
              <a:spcBef>
                <a:spcPts val="0"/>
              </a:spcBef>
              <a:spcAft>
                <a:spcPts val="0"/>
              </a:spcAft>
              <a:buClr>
                <a:schemeClr val="lt2"/>
              </a:buClr>
              <a:buSzPts val="1350"/>
              <a:buFontTx/>
              <a:buChar char="-"/>
            </a:pPr>
            <a:r>
              <a:rPr lang="el-GR" sz="1800" dirty="0" smtClean="0"/>
              <a:t>3</a:t>
            </a:r>
            <a:r>
              <a:rPr lang="el-GR" sz="1800" dirty="0" smtClean="0"/>
              <a:t>)</a:t>
            </a:r>
            <a:r>
              <a:rPr lang="el-GR" sz="1800" i="0" u="none" dirty="0" smtClean="0">
                <a:solidFill>
                  <a:schemeClr val="dk1"/>
                </a:solidFill>
                <a:latin typeface="Arial"/>
                <a:ea typeface="Arial"/>
                <a:cs typeface="Arial"/>
                <a:sym typeface="Arial"/>
              </a:rPr>
              <a:t> </a:t>
            </a:r>
            <a:r>
              <a:rPr lang="el-GR" sz="1800" b="1" dirty="0" smtClean="0"/>
              <a:t>Δημοκρατική λογοδοσία και νομιμοποίηση</a:t>
            </a:r>
          </a:p>
          <a:p>
            <a:pPr marL="342900" lvl="0" indent="-257175" algn="just" rtl="0">
              <a:lnSpc>
                <a:spcPct val="80000"/>
              </a:lnSpc>
              <a:spcBef>
                <a:spcPts val="0"/>
              </a:spcBef>
              <a:spcAft>
                <a:spcPts val="0"/>
              </a:spcAft>
              <a:buClr>
                <a:schemeClr val="lt2"/>
              </a:buClr>
              <a:buSzPts val="1350"/>
              <a:buFontTx/>
              <a:buChar char="-"/>
            </a:pPr>
            <a:endParaRPr lang="el-GR" sz="1800" b="1" i="0" u="none" dirty="0" smtClean="0">
              <a:solidFill>
                <a:schemeClr val="dk1"/>
              </a:solidFill>
              <a:latin typeface="Arial"/>
              <a:ea typeface="Arial"/>
              <a:cs typeface="Arial"/>
              <a:sym typeface="Arial"/>
            </a:endParaRPr>
          </a:p>
          <a:p>
            <a:pPr marL="342900" lvl="0" indent="-257175" algn="just">
              <a:lnSpc>
                <a:spcPct val="80000"/>
              </a:lnSpc>
              <a:spcBef>
                <a:spcPts val="0"/>
              </a:spcBef>
              <a:buFontTx/>
              <a:buChar char="-"/>
            </a:pPr>
            <a:r>
              <a:rPr lang="el-GR" sz="1800" dirty="0" smtClean="0"/>
              <a:t> </a:t>
            </a:r>
            <a:r>
              <a:rPr lang="el-GR" sz="1800" dirty="0" smtClean="0"/>
              <a:t>Η αυξανόμενη </a:t>
            </a:r>
            <a:r>
              <a:rPr lang="el-GR" sz="1800" dirty="0" smtClean="0"/>
              <a:t>εξάρτηση της εκτελεστικής εξουσίας από την τεχνοκρατική διακυβέρνηση και τους ημιαυτόνομους οργανισμούς έχει εγείρει ανησυχίες σχετικά με τη δημοκρατική λογοδοσία. </a:t>
            </a:r>
            <a:endParaRPr lang="el-GR" sz="1800" dirty="0" smtClean="0"/>
          </a:p>
          <a:p>
            <a:pPr marL="342900" lvl="0" indent="-257175" algn="just">
              <a:lnSpc>
                <a:spcPct val="80000"/>
              </a:lnSpc>
              <a:spcBef>
                <a:spcPts val="0"/>
              </a:spcBef>
              <a:buFontTx/>
              <a:buChar char="-"/>
            </a:pPr>
            <a:endParaRPr lang="el-GR" sz="1800" dirty="0" smtClean="0"/>
          </a:p>
          <a:p>
            <a:pPr marL="342900" lvl="0" indent="-257175" algn="just">
              <a:lnSpc>
                <a:spcPct val="80000"/>
              </a:lnSpc>
              <a:spcBef>
                <a:spcPts val="0"/>
              </a:spcBef>
              <a:buFontTx/>
              <a:buChar char="-"/>
            </a:pPr>
            <a:r>
              <a:rPr lang="el-GR" sz="1800" dirty="0" smtClean="0"/>
              <a:t>Καθώς </a:t>
            </a:r>
            <a:r>
              <a:rPr lang="el-GR" sz="1800" dirty="0" smtClean="0"/>
              <a:t>η λήψη αποφάσεων μετατοπίζεται προς προσεγγίσεις που βασίζονται σε εμπειρογνώμονες και αποπολιτικοποιημένους μηχανισμούς, η δημοκρατική νομιμότητα αυτών των διαδικασιών συχνά αμφισβητείται</a:t>
            </a:r>
            <a:endParaRPr sz="1800" i="0" u="none">
              <a:solidFill>
                <a:schemeClr val="dk1"/>
              </a:solidFill>
              <a:latin typeface="Arial"/>
              <a:ea typeface="Arial"/>
              <a:cs typeface="Arial"/>
              <a:sym typeface="Arial"/>
            </a:endParaRPr>
          </a:p>
        </p:txBody>
      </p:sp>
      <p:grpSp>
        <p:nvGrpSpPr>
          <p:cNvPr id="2" name="Google Shape;127;p2"/>
          <p:cNvGrpSpPr/>
          <p:nvPr/>
        </p:nvGrpSpPr>
        <p:grpSpPr>
          <a:xfrm>
            <a:off x="0" y="0"/>
            <a:ext cx="9144000" cy="546100"/>
            <a:chOff x="0" y="0"/>
            <a:chExt cx="5760" cy="344"/>
          </a:xfrm>
        </p:grpSpPr>
        <p:sp>
          <p:nvSpPr>
            <p:cNvPr id="128" name="Google Shape;128;p2"/>
            <p:cNvSpPr txBox="1"/>
            <p:nvPr/>
          </p:nvSpPr>
          <p:spPr>
            <a:xfrm>
              <a:off x="0" y="0"/>
              <a:ext cx="180" cy="336"/>
            </a:xfrm>
            <a:prstGeom prst="rect">
              <a:avLst/>
            </a:prstGeom>
            <a:gradFill>
              <a:gsLst>
                <a:gs pos="0">
                  <a:srgbClr val="8EC000"/>
                </a:gs>
                <a:gs pos="100000">
                  <a:schemeClr val="lt1"/>
                </a:gs>
              </a:gsLst>
              <a:lin ang="0" scaled="0"/>
            </a:gra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29" name="Google Shape;129;p2"/>
            <p:cNvSpPr txBox="1"/>
            <p:nvPr/>
          </p:nvSpPr>
          <p:spPr>
            <a:xfrm>
              <a:off x="260" y="85"/>
              <a:ext cx="5500" cy="173"/>
            </a:xfrm>
            <a:prstGeom prst="rect">
              <a:avLst/>
            </a:prstGeom>
            <a:solidFill>
              <a:srgbClr val="DDDDDD">
                <a:alpha val="74509"/>
              </a:srgb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0" name="Google Shape;130;p2"/>
            <p:cNvSpPr txBox="1"/>
            <p:nvPr/>
          </p:nvSpPr>
          <p:spPr>
            <a:xfrm>
              <a:off x="258" y="85"/>
              <a:ext cx="87" cy="89"/>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1" name="Google Shape;131;p2"/>
            <p:cNvSpPr txBox="1"/>
            <p:nvPr/>
          </p:nvSpPr>
          <p:spPr>
            <a:xfrm>
              <a:off x="345" y="0"/>
              <a:ext cx="88" cy="87"/>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2" name="Google Shape;132;p2"/>
            <p:cNvSpPr txBox="1"/>
            <p:nvPr/>
          </p:nvSpPr>
          <p:spPr>
            <a:xfrm>
              <a:off x="345" y="85"/>
              <a:ext cx="88" cy="89"/>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3" name="Google Shape;133;p2"/>
            <p:cNvSpPr txBox="1"/>
            <p:nvPr/>
          </p:nvSpPr>
          <p:spPr>
            <a:xfrm>
              <a:off x="173" y="173"/>
              <a:ext cx="86" cy="87"/>
            </a:xfrm>
            <a:prstGeom prst="rect">
              <a:avLst/>
            </a:pr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4" name="Google Shape;134;p2"/>
            <p:cNvSpPr txBox="1"/>
            <p:nvPr/>
          </p:nvSpPr>
          <p:spPr>
            <a:xfrm>
              <a:off x="83" y="86"/>
              <a:ext cx="89" cy="87"/>
            </a:xfrm>
            <a:prstGeom prst="rect">
              <a:avLst/>
            </a:prstGeom>
            <a:solidFill>
              <a:srgbClr val="96969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5" name="Google Shape;135;p2"/>
            <p:cNvSpPr txBox="1"/>
            <p:nvPr/>
          </p:nvSpPr>
          <p:spPr>
            <a:xfrm>
              <a:off x="258" y="171"/>
              <a:ext cx="87" cy="87"/>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6" name="Google Shape;136;p2"/>
            <p:cNvSpPr txBox="1"/>
            <p:nvPr/>
          </p:nvSpPr>
          <p:spPr>
            <a:xfrm>
              <a:off x="173" y="258"/>
              <a:ext cx="86" cy="86"/>
            </a:xfrm>
            <a:prstGeom prst="rect">
              <a:avLst/>
            </a:prstGeom>
            <a:solidFill>
              <a:srgbClr val="99CC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sp>
        <p:nvSpPr>
          <p:cNvPr id="137" name="Google Shape;137;p2"/>
          <p:cNvSpPr txBox="1">
            <a:spLocks noGrp="1"/>
          </p:cNvSpPr>
          <p:nvPr>
            <p:ph type="title"/>
          </p:nvPr>
        </p:nvSpPr>
        <p:spPr>
          <a:xfrm>
            <a:off x="755650" y="546100"/>
            <a:ext cx="7416800" cy="596900"/>
          </a:xfrm>
          <a:prstGeom prst="rect">
            <a:avLst/>
          </a:prstGeom>
          <a:solidFill>
            <a:srgbClr val="B2B2FF"/>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2000"/>
              <a:buFont typeface="Arial"/>
              <a:buNone/>
            </a:pPr>
            <a:r>
              <a:rPr lang="el-GR" sz="2000" b="1" dirty="0" smtClean="0"/>
              <a:t>Οι προοπτικές εξέλιξης </a:t>
            </a:r>
            <a:r>
              <a:rPr lang="en-US" sz="2000" b="1" dirty="0" err="1" smtClean="0"/>
              <a:t>των</a:t>
            </a:r>
            <a:r>
              <a:rPr lang="en-US" sz="2000" b="1" dirty="0" smtClean="0"/>
              <a:t> </a:t>
            </a:r>
            <a:r>
              <a:rPr lang="en-US" sz="2000" b="1" dirty="0" err="1"/>
              <a:t>ευρωπαϊκών</a:t>
            </a:r>
            <a:r>
              <a:rPr lang="en-US" sz="2000" b="1" dirty="0"/>
              <a:t> </a:t>
            </a:r>
            <a:r>
              <a:rPr lang="en-US" sz="2000" b="1" dirty="0" err="1"/>
              <a:t>πολιτικών</a:t>
            </a:r>
            <a:r>
              <a:rPr lang="en-US" sz="2000" b="1" dirty="0"/>
              <a:t> </a:t>
            </a:r>
            <a:r>
              <a:rPr lang="en-US" sz="2000" b="1" dirty="0" err="1"/>
              <a:t>συστημάτων</a:t>
            </a:r>
            <a:endParaRPr/>
          </a:p>
        </p:txBody>
      </p:sp>
    </p:spTree>
  </p:cSld>
  <p:clrMapOvr>
    <a:masterClrMapping/>
  </p:clrMapOvr>
</p:sld>
</file>

<file path=ppt/theme/theme1.xml><?xml version="1.0" encoding="utf-8"?>
<a:theme xmlns:a="http://schemas.openxmlformats.org/drawingml/2006/main" name="1_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TotalTime>
  <Words>1693</Words>
  <PresentationFormat>Προβολή στην οθόνη (4:3)</PresentationFormat>
  <Paragraphs>146</Paragraphs>
  <Slides>14</Slides>
  <Notes>14</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2</vt:i4>
      </vt:variant>
      <vt:variant>
        <vt:lpstr>Τίτλοι διαφανειών</vt:lpstr>
      </vt:variant>
      <vt:variant>
        <vt:i4>14</vt:i4>
      </vt:variant>
    </vt:vector>
  </HeadingPairs>
  <TitlesOfParts>
    <vt:vector size="21" baseType="lpstr">
      <vt:lpstr>Arial</vt:lpstr>
      <vt:lpstr>Book Antiqua</vt:lpstr>
      <vt:lpstr>Garamond</vt:lpstr>
      <vt:lpstr>Noto Sans Symbols</vt:lpstr>
      <vt:lpstr>Arial Black</vt:lpstr>
      <vt:lpstr>1_Pixel</vt:lpstr>
      <vt:lpstr>Pixel</vt:lpstr>
      <vt:lpstr> 10ο μάθημα- Οι προοπτικές εξέλιξεις των ευρωπαϊκών πολιτικών συστημάτων-13.1.2025  </vt:lpstr>
      <vt:lpstr>Οι προοπτικές εξέλιξης των ευρωπαϊκών πολιτικών συστημάτων</vt:lpstr>
      <vt:lpstr>Οι προοπτικές εξέλιξης των ευρωπαϊκών πολιτικών συστημάτων</vt:lpstr>
      <vt:lpstr>Οι προοπτικές εξέλιξης των ευρωπαϊκών πολιτικών συστημάτων</vt:lpstr>
      <vt:lpstr>Οι προοπτικές εξέλιξης των ευρωπαϊκών πολιτικών συστημάτων</vt:lpstr>
      <vt:lpstr>Οι προοπτικές εξέλιξης των ευρωπαϊκών πολιτικών συστημάτων</vt:lpstr>
      <vt:lpstr>Οι προοπτικές εξέλιξης των ευρωπαϊκών πολιτικών συστημάτων</vt:lpstr>
      <vt:lpstr>Οι προοπτικές εξέλιξης των ευρωπαϊκών πολιτικών συστημάτων</vt:lpstr>
      <vt:lpstr>Οι προοπτικές εξέλιξης των ευρωπαϊκών πολιτικών συστημάτων</vt:lpstr>
      <vt:lpstr>Οι προοπτικές εξέλιξης των ευρωπαϊκών πολιτικών συστημάτων</vt:lpstr>
      <vt:lpstr>Οι προοπτικές εξέλιξης των ευρωπαϊκών πολιτικών συστημάτων</vt:lpstr>
      <vt:lpstr>Οι προοπτικές εξέλιξης των ευρωπαϊκών πολιτικών συστημάτων</vt:lpstr>
      <vt:lpstr>Οι προοπτικές εξέλιξης των ευρωπαϊκών πολιτικών συστημάτων</vt:lpstr>
      <vt:lpstr>Οι προοπτικές εξέλιξης των ευρωπαϊκών πολιτικών συστημάτων</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10ο μάθημα- Οι προοπτικές εξέλιξεις των ευρωπαϊκών πολιτικών συστημάτων-13.1.2025  </dc:title>
  <dc:creator>mmarkouli</dc:creator>
  <cp:lastModifiedBy>User</cp:lastModifiedBy>
  <cp:revision>2</cp:revision>
  <dcterms:created xsi:type="dcterms:W3CDTF">2011-02-18T06:08:25Z</dcterms:created>
  <dcterms:modified xsi:type="dcterms:W3CDTF">2025-01-12T23:09:17Z</dcterms:modified>
</cp:coreProperties>
</file>