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FC46-B75F-421D-8ED3-E907F240791B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0F2F-69F2-4E6A-9ECC-5BB28B77ABF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FC46-B75F-421D-8ED3-E907F240791B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0F2F-69F2-4E6A-9ECC-5BB28B77ABF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FC46-B75F-421D-8ED3-E907F240791B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0F2F-69F2-4E6A-9ECC-5BB28B77ABF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FC46-B75F-421D-8ED3-E907F240791B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0F2F-69F2-4E6A-9ECC-5BB28B77ABF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FC46-B75F-421D-8ED3-E907F240791B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0F2F-69F2-4E6A-9ECC-5BB28B77ABF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FC46-B75F-421D-8ED3-E907F240791B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0F2F-69F2-4E6A-9ECC-5BB28B77ABF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FC46-B75F-421D-8ED3-E907F240791B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0F2F-69F2-4E6A-9ECC-5BB28B77ABF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FC46-B75F-421D-8ED3-E907F240791B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0F2F-69F2-4E6A-9ECC-5BB28B77ABF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FC46-B75F-421D-8ED3-E907F240791B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0F2F-69F2-4E6A-9ECC-5BB28B77ABF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FC46-B75F-421D-8ED3-E907F240791B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0F2F-69F2-4E6A-9ECC-5BB28B77ABF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FC46-B75F-421D-8ED3-E907F240791B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0F2F-69F2-4E6A-9ECC-5BB28B77ABF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0FC46-B75F-421D-8ED3-E907F240791B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60F2F-69F2-4E6A-9ECC-5BB28B77ABF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Γράφοι – Δένδρα και Ανίχνευση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cuments\COURSES\DISCRETE MATH\ΒΟΟΚ\SCANNED DOCS\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cuments\COURSES\DISCRETE MATH\ΒΟΟΚ\SCANNED DOCS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cuments\COURSES\DISCRETE MATH\ΒΟΟΚ\SCANNED DOCS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cuments\COURSES\DISCRETE MATH\ΒΟΟΚ\SCANNED DOCS\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COURSES\DISCRETE MATH\ΒΟΟΚ\SCANNED DOCS\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cuments\COURSES\DISCRETE MATH\ΒΟΟΚ\SCANNED DOCS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cuments\COURSES\DISCRETE MATH\ΒΟΟΚ\SCANNED DOCS\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cuments\COURSES\DISCRETE MATH\ΒΟΟΚ\SCANNED DOCS\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cuments\COURSES\DISCRETE MATH\ΒΟΟΚ\SCANNED DOCS\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cuments\COURSES\DISCRETE MATH\ΒΟΟΚ\SCANNED DOCS\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COURSES\DISCRETE MATH\ΒΟΟΚ\SCANNED DOCS\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cuments\COURSES\DISCRETE MATH\ΒΟΟΚ\SCANNED DOCS\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cuments\COURSES\DISCRETE MATH\ΒΟΟΚ\SCANNED DOCS\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cuments\COURSES\DISCRETE MATH\ΒΟΟΚ\SCANNED DOCS\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cuments\COURSES\DISCRETE MATH\ΒΟΟΚ\SCANNED DOCS\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ocuments\COURSES\DISCRETE MATH\ΒΟΟΚ\SCANNED DOCS\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ocuments\COURSES\DISCRETE MATH\ΒΟΟΚ\SCANNED DOCS\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ocuments\COURSES\DISCRETE MATH\ΒΟΟΚ\SCANNED DOCS\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ocuments\COURSES\DISCRETE MATH\ΒΟΟΚ\SCANNED DOCS\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ocuments\COURSES\DISCRETE MATH\ΒΟΟΚ\SCANNED DOCS\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-1236663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ocuments\COURSES\DISCRETE MATH\ΒΟΟΚ\SCANNED DOCS\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COURSES\DISCRETE MATH\ΒΟΟΚ\SCANNED DOCS\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COURSES\DISCRETE MATH\ΒΟΟΚ\SCANNED DOCS\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COURSES\DISCRETE MATH\ΒΟΟΚ\SCANNED DOCS\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COURSES\DISCRETE MATH\ΒΟΟΚ\SCANNED DOCS\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COURSES\DISCRETE MATH\ΒΟΟΚ\SCANNED DOCS\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COURSES\DISCRETE MATH\ΒΟΟΚ\SCANNED DOCS\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COURSES\DISCRETE MATH\ΒΟΟΚ\SCANNED DOCS\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Προβολή στην οθόνη (4:3)</PresentationFormat>
  <Paragraphs>1</Paragraphs>
  <Slides>29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Γράφοι – Δένδρα και Ανίχνευση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Γράφοι – Δένδρα και Ανίχνευση</dc:title>
  <dc:creator>user</dc:creator>
  <cp:lastModifiedBy>user</cp:lastModifiedBy>
  <cp:revision>1</cp:revision>
  <dcterms:created xsi:type="dcterms:W3CDTF">2014-10-23T16:44:58Z</dcterms:created>
  <dcterms:modified xsi:type="dcterms:W3CDTF">2014-10-23T16:54:56Z</dcterms:modified>
</cp:coreProperties>
</file>