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248B87-67F5-4799-875A-B844B27FA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D4C7366-E0FE-4774-8309-010418B12A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0A3CABC-86D6-49A2-A60E-17D57943B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54A274F-C634-42CE-A690-1F58A58E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4082F21-EE1D-4102-9D37-D17760C81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809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70DA94-9584-4938-9452-34ED7A32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807D9BF-B011-41CD-BAB4-03803C302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2C48C6A-7758-45AC-A88A-2247B557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0DABC4-CCFF-44B4-9151-15044CE52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B393878-31AD-4D48-8181-EA632C4D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475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E633E67-5C45-4233-B3B3-769E3FD82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562BBC9-E338-4295-BD6C-2E16CDC63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B02F2D6-A95C-4F42-9FD7-AC0C189DA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059C47-3F3B-4A65-A748-C695E7B0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1D57A9-415B-49D2-8B43-077926100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221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C39F43-3A06-4F4E-A2F1-951624B0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FC85DE-EB8D-4F38-B113-74C33058B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1143356-C050-4A94-9CB2-CA353E494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6FEBCF-8037-4C49-B27A-5C433A5AB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0643FF2-B8DB-4C2D-9B39-11A00F47F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443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857360-A50A-4FB4-B741-12B98B3A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AE9305B-44C9-4157-B95D-B1497C2FD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49F1C2B-03FC-4816-8DEE-3C78D800A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F57815-F1CF-4809-BF48-DC89DDEA6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5380190-FDBA-4E6F-B2C1-6ED7946BC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464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73368C-9EE5-4E0C-AD4E-8033C8BE4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EC2107-3158-4D5F-9557-07DA61C090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6997EE3-0B57-4CA0-AC4C-8933D0CBA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0FF1E06-69A3-4745-9F38-CFB4E1313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A9F279E-AB4F-4CFA-9723-A94C1F2F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61C3E14-1E21-47C3-9583-21A2A37C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6502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EF3EBA-FFAC-4981-A227-FDD5C792B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ECDADF6-556B-47D0-A3FD-47E75DA1A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6A4ED0C-5F40-435B-A9F1-5D65A0FB2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CA2219F-8F91-4D21-A2A7-AB4BA5EE1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443A0BA-C74B-4D22-AA31-F8606373B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608C1B7-8533-41A2-A3E1-CB31C438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55F5BC0-A231-4762-A9DC-0BB70151E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6B41FC7-005C-43C0-97AB-A88466231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568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D28CA0-B099-41EA-ABAB-C204A5CCC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473ADBA-07F1-4CDB-876C-4EAC8B1F1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29F8318-00CA-4E51-BE18-85C9748B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4E93E45-2389-433B-A646-7C7AA2DC1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370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5AB9371-7725-4CE4-B53C-9AF201B3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AB50B54-96E6-4443-A78C-3AC9CA003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DEA9B9C-EFEB-4094-AACC-18AB7E64D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428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8ABEF6-9017-4188-A5AE-4A622E4D1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A0DB1D-FFF7-4DDA-92EE-180864950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FF8BD84-E4A7-4E39-89C8-28EB2B33E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B8A1AA9-0B09-4A0A-8A8A-55B88FD9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991FF7B-4EAF-4BE6-AE0F-67D227862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108FF6B-B863-428A-BE95-71B340EE3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923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C87657-C890-4692-A6D1-83E5022CF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D682905-AD99-477E-8399-95CB971F6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3C01D13-D194-4A6B-96C2-F652D4F19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E936632-D45C-43DF-B83D-3536CE3F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B97D71-9E91-488A-A291-CBEAD88CB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368315-7970-45E6-9881-39B7D572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115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D0C3A92-C6FF-4131-B6E6-DE5DCDF1F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A53F1CE-D33C-46C3-9BEB-6C1D3872A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2BA1F4C-17E1-456D-A1BB-5A8C2BF8C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445F2-E9E1-4874-9C00-7BB62976A39D}" type="datetimeFigureOut">
              <a:rPr lang="el-GR" smtClean="0"/>
              <a:t>3/7/2020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E7D51D1-3A9E-4870-B2BD-88BE0733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0D55CF0-4B50-4035-AD30-5AB1520A8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FACE4-7E7B-4139-8C17-89C0044A35D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477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635155-959E-45DD-9246-B2E874885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Ανθρώπινα δικαιώματα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BE01877-BB91-4A94-9834-44F1B67D43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390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07285C-AAB9-4A07-9828-95358E4CC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9046B9-6BCE-4958-9C98-6D5D156F3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algn="ctr"/>
            <a:r>
              <a:rPr lang="el-GR" dirty="0"/>
              <a:t>Τα συνταγματικά δικαιώματα υπόκεινται σε περιορισμούς που αφορούν στον τρόπο και στον σκοπό της άσκησής τους</a:t>
            </a:r>
          </a:p>
        </p:txBody>
      </p:sp>
    </p:spTree>
    <p:extLst>
      <p:ext uri="{BB962C8B-B14F-4D97-AF65-F5344CB8AC3E}">
        <p14:creationId xmlns:p14="http://schemas.microsoft.com/office/powerpoint/2010/main" val="267680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6FDF58-4954-421B-9954-2B3B1864F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1621767-B08F-497A-BDBC-EBF80FD61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algn="ctr"/>
            <a:r>
              <a:rPr lang="el-GR" dirty="0"/>
              <a:t>Οι περιορισμοί των συνταγματικών δικαιωμάτων </a:t>
            </a:r>
            <a:r>
              <a:rPr lang="el-GR" dirty="0" err="1"/>
              <a:t>οριοθετούνται</a:t>
            </a:r>
            <a:r>
              <a:rPr lang="el-GR" dirty="0"/>
              <a:t> πρωτίστως από την αρχή της αναλογικότητας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287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2243C4-CFCF-4EAF-A3CD-44E2E5D3D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BA8A84-EEDC-4E06-875A-95D006CE7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Σύμφωνα με την αρχή της αναλογικότητας, όταν το κράτος λαμβάνει ένα μέτρο με το οποίο περιορίζεται ένα συνταγματικό δικαίωμα, το μέτρο αυτό οφείλει να είναι:</a:t>
            </a:r>
          </a:p>
          <a:p>
            <a:pPr algn="just"/>
            <a:r>
              <a:rPr lang="el-GR" dirty="0"/>
              <a:t>- κατάλληλο-πρόσφορο για να εξυπηρετήσει των σκοπό για τον οποίο το μέτρο λαμβάνεται</a:t>
            </a:r>
          </a:p>
          <a:p>
            <a:pPr algn="just"/>
            <a:r>
              <a:rPr lang="el-GR" dirty="0"/>
              <a:t>- αναγκαίο, με την έννοια ότι δεν μπορούσε να ληφθεί άλλο, ηπιότερο μέτρο που να ήταν αποτελεσματικό για την επίτευξη του επιδιωκόμενου σκοπού</a:t>
            </a:r>
          </a:p>
        </p:txBody>
      </p:sp>
    </p:spTree>
    <p:extLst>
      <p:ext uri="{BB962C8B-B14F-4D97-AF65-F5344CB8AC3E}">
        <p14:creationId xmlns:p14="http://schemas.microsoft.com/office/powerpoint/2010/main" val="99022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47AC3F-28C2-4C19-8C83-1DE3BFDD0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B9028D-43A0-4F44-9428-E00BB12DD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- Επίσης, το κοινωνικό όφελος από την λήψη του κρατικού μέτρου πρέπει να αποδεικνύεται σημαντικότερο στην στάθμισή του σε σύγκριση με το κόστος που αναλαμβάνει το πρόσωπο που υφίσταται τον περιορισμό.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46241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129</Words>
  <Application>Microsoft Office PowerPoint</Application>
  <PresentationFormat>Ευρεία οθόνη</PresentationFormat>
  <Paragraphs>9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Ανθρώπινα δικαιώματα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Ανθρώπινα δικαιώματα</dc:title>
  <dc:creator>ΧΡΗΣΤΟΣ ΜΟΡΦΑΚΙΔΗΣ</dc:creator>
  <cp:lastModifiedBy>Chris_Morf</cp:lastModifiedBy>
  <cp:revision>2</cp:revision>
  <dcterms:created xsi:type="dcterms:W3CDTF">2020-02-04T04:49:20Z</dcterms:created>
  <dcterms:modified xsi:type="dcterms:W3CDTF">2020-07-03T07:10:59Z</dcterms:modified>
</cp:coreProperties>
</file>