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1" d="100"/>
          <a:sy n="31" d="100"/>
        </p:scale>
        <p:origin x="-78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2240-5F57-4915-841B-82CB12972BD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6310-4C71-4202-915D-66B51FBFD6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2240-5F57-4915-841B-82CB12972BD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6310-4C71-4202-915D-66B51FBFD6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2240-5F57-4915-841B-82CB12972BD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6310-4C71-4202-915D-66B51FBFD6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2240-5F57-4915-841B-82CB12972BD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6310-4C71-4202-915D-66B51FBFD6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2240-5F57-4915-841B-82CB12972BD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6310-4C71-4202-915D-66B51FBFD6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2240-5F57-4915-841B-82CB12972BD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6310-4C71-4202-915D-66B51FBFD6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2240-5F57-4915-841B-82CB12972BD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6310-4C71-4202-915D-66B51FBFD6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2240-5F57-4915-841B-82CB12972BD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6310-4C71-4202-915D-66B51FBFD6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2240-5F57-4915-841B-82CB12972BD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6310-4C71-4202-915D-66B51FBFD6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2240-5F57-4915-841B-82CB12972BD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6310-4C71-4202-915D-66B51FBFD6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32240-5F57-4915-841B-82CB12972BD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6310-4C71-4202-915D-66B51FBFD66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32240-5F57-4915-841B-82CB12972BDF}" type="datetimeFigureOut">
              <a:rPr lang="el-GR" smtClean="0"/>
              <a:t>21/11/2014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56310-4C71-4202-915D-66B51FBFD66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576" y="476673"/>
            <a:ext cx="7772400" cy="792088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Δένδρα Σύνδεσης</a:t>
            </a:r>
            <a:endParaRPr lang="el-GR" sz="28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776864" cy="1752600"/>
          </a:xfrm>
        </p:spPr>
        <p:txBody>
          <a:bodyPr/>
          <a:lstStyle/>
          <a:p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4" y="1"/>
            <a:ext cx="513095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4" y="1"/>
            <a:ext cx="513095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1"/>
            <a:ext cx="53350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1"/>
            <a:ext cx="53350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4" y="0"/>
            <a:ext cx="5335098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0"/>
            <a:ext cx="53350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4" y="0"/>
            <a:ext cx="5363640" cy="689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1"/>
            <a:ext cx="53350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0"/>
            <a:ext cx="5147617" cy="6880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4" y="1"/>
            <a:ext cx="5130956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4" y="1"/>
            <a:ext cx="5130956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15875"/>
            <a:ext cx="5132387" cy="684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144463"/>
            <a:ext cx="4989512" cy="665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144463"/>
            <a:ext cx="5026025" cy="669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0"/>
            <a:ext cx="5130955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4" y="1"/>
            <a:ext cx="513095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</Words>
  <Application>Microsoft Office PowerPoint</Application>
  <PresentationFormat>Προβολή στην οθόνη (4:3)</PresentationFormat>
  <Paragraphs>1</Paragraphs>
  <Slides>18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Θέμα του Office</vt:lpstr>
      <vt:lpstr>Δένδρα Σύνδεσης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Δένδρα Σύνδεσης</dc:title>
  <dc:creator>user</dc:creator>
  <cp:lastModifiedBy>user</cp:lastModifiedBy>
  <cp:revision>1</cp:revision>
  <dcterms:created xsi:type="dcterms:W3CDTF">2014-11-21T09:26:26Z</dcterms:created>
  <dcterms:modified xsi:type="dcterms:W3CDTF">2014-11-21T09:40:51Z</dcterms:modified>
</cp:coreProperties>
</file>