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2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39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6/4/2023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6/4/2023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6/4/2023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6/4/2023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6/4/2023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6/4/2023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6/4/2023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6/4/2023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6/4/2023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6/4/2023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6/4/2023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6D7FFA0-0AE5-4E29-967A-3F2F444AEBEF}" type="datetimeFigureOut">
              <a:rPr lang="el-GR" smtClean="0"/>
              <a:pPr/>
              <a:t>6/4/2023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31640" y="1340768"/>
            <a:ext cx="7406640" cy="5112568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l-GR" sz="2800" dirty="0" smtClean="0"/>
              <a:t>ΤΟ ΠΡΩΤΟ ΠΡΟΓΡΑΜΜΑ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/>
              <a:t>Με την συνάρτηση </a:t>
            </a:r>
            <a:r>
              <a:rPr lang="en-GB" sz="2800" dirty="0" smtClean="0"/>
              <a:t>function </a:t>
            </a:r>
            <a:r>
              <a:rPr lang="el-GR" sz="2800" dirty="0" smtClean="0"/>
              <a:t> ορίζουμε μια συνάρτηση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/>
              <a:t>&gt;</a:t>
            </a:r>
            <a:r>
              <a:rPr lang="en-GB" sz="2800" dirty="0" err="1" smtClean="0"/>
              <a:t>myprog</a:t>
            </a:r>
            <a:r>
              <a:rPr lang="en-GB" sz="2800" dirty="0" smtClean="0"/>
              <a:t>=function () {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+a=3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+b=4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+x=</a:t>
            </a:r>
            <a:r>
              <a:rPr lang="en-GB" sz="2800" dirty="0" err="1" smtClean="0"/>
              <a:t>a+b</a:t>
            </a:r>
            <a:endParaRPr lang="en-GB" sz="2800" dirty="0" smtClean="0"/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+print(x)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}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&gt;</a:t>
            </a:r>
            <a:r>
              <a:rPr lang="en-GB" sz="2800" dirty="0" err="1" smtClean="0"/>
              <a:t>myprog</a:t>
            </a:r>
            <a:r>
              <a:rPr lang="en-GB" sz="2800" dirty="0" smtClean="0"/>
              <a:t> ()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/>
              <a:t>myprog3=function () {</a:t>
            </a:r>
          </a:p>
          <a:p>
            <a:r>
              <a:rPr lang="en-GB" dirty="0" smtClean="0"/>
              <a:t>+ print (" Dose ton proto </a:t>
            </a:r>
            <a:r>
              <a:rPr lang="en-GB" dirty="0" err="1" smtClean="0"/>
              <a:t>oro</a:t>
            </a:r>
            <a:r>
              <a:rPr lang="en-GB" dirty="0" smtClean="0"/>
              <a:t>")</a:t>
            </a:r>
          </a:p>
          <a:p>
            <a:r>
              <a:rPr lang="en-GB" dirty="0" smtClean="0"/>
              <a:t>+ a=scan ()</a:t>
            </a:r>
          </a:p>
          <a:p>
            <a:r>
              <a:rPr lang="en-GB" dirty="0" smtClean="0"/>
              <a:t>+ print ("Dose to </a:t>
            </a:r>
            <a:r>
              <a:rPr lang="el-GR" dirty="0" smtClean="0"/>
              <a:t>ω ")</a:t>
            </a:r>
          </a:p>
          <a:p>
            <a:r>
              <a:rPr lang="el-GR" dirty="0" smtClean="0"/>
              <a:t>+ </a:t>
            </a:r>
            <a:r>
              <a:rPr lang="en-GB" dirty="0" smtClean="0"/>
              <a:t>v=scan ()</a:t>
            </a:r>
          </a:p>
          <a:p>
            <a:r>
              <a:rPr lang="en-GB" dirty="0" smtClean="0"/>
              <a:t>+ print ("Dose </a:t>
            </a:r>
            <a:r>
              <a:rPr lang="en-GB" dirty="0" err="1" smtClean="0"/>
              <a:t>pion</a:t>
            </a:r>
            <a:r>
              <a:rPr lang="en-GB" dirty="0" smtClean="0"/>
              <a:t> </a:t>
            </a:r>
            <a:r>
              <a:rPr lang="en-GB" dirty="0" err="1" smtClean="0"/>
              <a:t>oro</a:t>
            </a:r>
            <a:r>
              <a:rPr lang="en-GB" dirty="0" smtClean="0"/>
              <a:t> </a:t>
            </a:r>
            <a:r>
              <a:rPr lang="en-GB" dirty="0" err="1" smtClean="0"/>
              <a:t>theleis</a:t>
            </a:r>
            <a:r>
              <a:rPr lang="en-GB" dirty="0" smtClean="0"/>
              <a:t>")</a:t>
            </a:r>
          </a:p>
          <a:p>
            <a:r>
              <a:rPr lang="en-GB" dirty="0" smtClean="0"/>
              <a:t>+ b=scan ()</a:t>
            </a:r>
          </a:p>
          <a:p>
            <a:r>
              <a:rPr lang="en-GB" dirty="0" smtClean="0"/>
              <a:t>+ </a:t>
            </a:r>
            <a:r>
              <a:rPr lang="en-GB" dirty="0" err="1" smtClean="0"/>
              <a:t>oros</a:t>
            </a:r>
            <a:r>
              <a:rPr lang="en-GB" dirty="0" smtClean="0"/>
              <a:t>=a+(b-1)*v</a:t>
            </a:r>
          </a:p>
          <a:p>
            <a:r>
              <a:rPr lang="en-GB" dirty="0" smtClean="0"/>
              <a:t>+ print (" O v </a:t>
            </a:r>
            <a:r>
              <a:rPr lang="en-GB" dirty="0" err="1" smtClean="0"/>
              <a:t>oros</a:t>
            </a:r>
            <a:r>
              <a:rPr lang="en-GB" dirty="0" smtClean="0"/>
              <a:t> </a:t>
            </a:r>
            <a:r>
              <a:rPr lang="en-GB" dirty="0" err="1" smtClean="0"/>
              <a:t>einai</a:t>
            </a:r>
            <a:r>
              <a:rPr lang="en-GB" dirty="0" smtClean="0"/>
              <a:t>")</a:t>
            </a:r>
          </a:p>
          <a:p>
            <a:r>
              <a:rPr lang="en-GB" dirty="0" smtClean="0"/>
              <a:t>+ print (</a:t>
            </a:r>
            <a:r>
              <a:rPr lang="en-GB" dirty="0" err="1" smtClean="0"/>
              <a:t>oros</a:t>
            </a:r>
            <a:r>
              <a:rPr lang="en-GB" dirty="0" smtClean="0"/>
              <a:t>)</a:t>
            </a:r>
          </a:p>
          <a:p>
            <a:r>
              <a:rPr lang="en-GB" dirty="0" smtClean="0"/>
              <a:t>+ s=0</a:t>
            </a:r>
          </a:p>
          <a:p>
            <a:r>
              <a:rPr lang="en-GB" dirty="0" smtClean="0"/>
              <a:t>+ for (</a:t>
            </a:r>
            <a:r>
              <a:rPr lang="en-GB" dirty="0" err="1" smtClean="0"/>
              <a:t>i</a:t>
            </a:r>
            <a:r>
              <a:rPr lang="en-GB" dirty="0" smtClean="0"/>
              <a:t> in 1:b){</a:t>
            </a:r>
          </a:p>
          <a:p>
            <a:r>
              <a:rPr lang="en-GB" dirty="0" smtClean="0"/>
              <a:t>+ s=</a:t>
            </a:r>
            <a:r>
              <a:rPr lang="en-GB" dirty="0" err="1" smtClean="0"/>
              <a:t>s+a</a:t>
            </a:r>
            <a:endParaRPr lang="en-GB" dirty="0" smtClean="0"/>
          </a:p>
          <a:p>
            <a:r>
              <a:rPr lang="en-GB" dirty="0" smtClean="0"/>
              <a:t>+ a=</a:t>
            </a:r>
            <a:r>
              <a:rPr lang="en-GB" dirty="0" err="1" smtClean="0"/>
              <a:t>a+v</a:t>
            </a:r>
            <a:r>
              <a:rPr lang="en-GB" dirty="0" smtClean="0"/>
              <a:t> }</a:t>
            </a:r>
          </a:p>
          <a:p>
            <a:r>
              <a:rPr lang="en-GB" dirty="0" smtClean="0"/>
              <a:t>+ print (" To ;</a:t>
            </a:r>
            <a:r>
              <a:rPr lang="en-GB" dirty="0" err="1" smtClean="0"/>
              <a:t>athroisma</a:t>
            </a:r>
            <a:r>
              <a:rPr lang="en-GB" dirty="0" smtClean="0"/>
              <a:t> </a:t>
            </a:r>
            <a:r>
              <a:rPr lang="en-GB" dirty="0" err="1" smtClean="0"/>
              <a:t>einai</a:t>
            </a:r>
            <a:r>
              <a:rPr lang="en-GB" dirty="0" smtClean="0"/>
              <a:t>")</a:t>
            </a:r>
          </a:p>
          <a:p>
            <a:r>
              <a:rPr lang="en-GB" dirty="0" smtClean="0"/>
              <a:t>+ print (s)}</a:t>
            </a:r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myprog3=function () {</a:t>
            </a:r>
          </a:p>
          <a:p>
            <a:r>
              <a:rPr lang="en-US" dirty="0" smtClean="0"/>
              <a:t>+ a=scan ()</a:t>
            </a:r>
          </a:p>
          <a:p>
            <a:r>
              <a:rPr lang="en-US" dirty="0" smtClean="0"/>
              <a:t>+ v=scan ()</a:t>
            </a:r>
          </a:p>
          <a:p>
            <a:r>
              <a:rPr lang="en-US" dirty="0" smtClean="0"/>
              <a:t>+ s=0</a:t>
            </a:r>
          </a:p>
          <a:p>
            <a:r>
              <a:rPr lang="en-US" dirty="0" smtClean="0"/>
              <a:t>+ </a:t>
            </a:r>
            <a:r>
              <a:rPr lang="en-US" dirty="0" err="1" smtClean="0"/>
              <a:t>arith</a:t>
            </a:r>
            <a:r>
              <a:rPr lang="en-US" dirty="0" smtClean="0"/>
              <a:t>=1</a:t>
            </a:r>
          </a:p>
          <a:p>
            <a:r>
              <a:rPr lang="en-US" dirty="0" smtClean="0"/>
              <a:t>+ while (s&lt;100){</a:t>
            </a:r>
          </a:p>
          <a:p>
            <a:r>
              <a:rPr lang="en-US" dirty="0" smtClean="0"/>
              <a:t>+ s=</a:t>
            </a:r>
            <a:r>
              <a:rPr lang="en-US" dirty="0" err="1" smtClean="0"/>
              <a:t>s+a</a:t>
            </a:r>
            <a:endParaRPr lang="en-US" dirty="0" smtClean="0"/>
          </a:p>
          <a:p>
            <a:r>
              <a:rPr lang="en-US" dirty="0" smtClean="0"/>
              <a:t>+ a=</a:t>
            </a:r>
            <a:r>
              <a:rPr lang="en-US" dirty="0" err="1" smtClean="0"/>
              <a:t>a+v</a:t>
            </a:r>
            <a:endParaRPr lang="en-US" dirty="0" smtClean="0"/>
          </a:p>
          <a:p>
            <a:r>
              <a:rPr lang="en-US" dirty="0" smtClean="0"/>
              <a:t>+ </a:t>
            </a:r>
            <a:r>
              <a:rPr lang="en-US" dirty="0" err="1" smtClean="0"/>
              <a:t>arith</a:t>
            </a:r>
            <a:r>
              <a:rPr lang="en-US" dirty="0" smtClean="0"/>
              <a:t>=arith+1}</a:t>
            </a:r>
          </a:p>
          <a:p>
            <a:r>
              <a:rPr lang="en-US" dirty="0" smtClean="0"/>
              <a:t>+ print (" </a:t>
            </a:r>
            <a:r>
              <a:rPr lang="en-US" dirty="0" err="1" smtClean="0"/>
              <a:t>oi</a:t>
            </a:r>
            <a:r>
              <a:rPr lang="en-US" dirty="0" smtClean="0"/>
              <a:t> </a:t>
            </a:r>
            <a:r>
              <a:rPr lang="en-US" dirty="0" err="1" smtClean="0"/>
              <a:t>oroi</a:t>
            </a:r>
            <a:r>
              <a:rPr lang="en-US" dirty="0" smtClean="0"/>
              <a:t> </a:t>
            </a:r>
            <a:r>
              <a:rPr lang="en-US" dirty="0" err="1" smtClean="0"/>
              <a:t>einai</a:t>
            </a:r>
            <a:r>
              <a:rPr lang="en-US" dirty="0" smtClean="0"/>
              <a:t> ")</a:t>
            </a:r>
          </a:p>
          <a:p>
            <a:r>
              <a:rPr lang="en-US" dirty="0" smtClean="0"/>
              <a:t>+ print (</a:t>
            </a:r>
            <a:r>
              <a:rPr lang="en-US" dirty="0" err="1" smtClean="0"/>
              <a:t>arith</a:t>
            </a:r>
            <a:r>
              <a:rPr lang="en-US" dirty="0" smtClean="0"/>
              <a:t>)}</a:t>
            </a:r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Να φτιάξετε ένα πρόγραμμα το οποίο θα υπολογίζει την εξής ακολουθία:</a:t>
            </a:r>
          </a:p>
          <a:p>
            <a:pPr>
              <a:buNone/>
            </a:pPr>
            <a:r>
              <a:rPr lang="el-GR" dirty="0" smtClean="0"/>
              <a:t>3 ,6 ,12, 24, 48 και να υπολογίζει το άθροισμα τους</a:t>
            </a:r>
          </a:p>
          <a:p>
            <a:pPr>
              <a:buNone/>
            </a:pPr>
            <a:r>
              <a:rPr lang="el-GR" dirty="0" smtClean="0"/>
              <a:t>Προδιαγραφές</a:t>
            </a:r>
          </a:p>
          <a:p>
            <a:pPr>
              <a:buNone/>
            </a:pPr>
            <a:r>
              <a:rPr lang="el-GR" dirty="0" smtClean="0"/>
              <a:t>	α) Να είναι φιλικό </a:t>
            </a:r>
          </a:p>
          <a:p>
            <a:pPr>
              <a:buNone/>
            </a:pPr>
            <a:r>
              <a:rPr lang="el-GR" dirty="0" smtClean="0"/>
              <a:t>	β) Ο πρώτος αριθμός να είναι οποιοσδήποτε</a:t>
            </a:r>
          </a:p>
          <a:p>
            <a:pPr>
              <a:buNone/>
            </a:pPr>
            <a:r>
              <a:rPr lang="el-GR" dirty="0" smtClean="0"/>
              <a:t>	γ) Ο λόγος να είναι οποιοσδήποτε</a:t>
            </a:r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 </a:t>
            </a:r>
            <a:r>
              <a:rPr lang="en-GB" dirty="0" err="1" smtClean="0"/>
              <a:t>prog</a:t>
            </a:r>
            <a:r>
              <a:rPr lang="en-GB" dirty="0" smtClean="0"/>
              <a:t>=function () {</a:t>
            </a:r>
          </a:p>
          <a:p>
            <a:r>
              <a:rPr lang="en-GB" dirty="0" smtClean="0"/>
              <a:t>+ print ("Dose ton proto </a:t>
            </a:r>
            <a:r>
              <a:rPr lang="en-GB" dirty="0" err="1" smtClean="0"/>
              <a:t>oro</a:t>
            </a:r>
            <a:r>
              <a:rPr lang="en-GB" dirty="0" smtClean="0"/>
              <a:t>")</a:t>
            </a:r>
          </a:p>
          <a:p>
            <a:r>
              <a:rPr lang="en-GB" dirty="0" smtClean="0"/>
              <a:t>+ a=scan()</a:t>
            </a:r>
          </a:p>
          <a:p>
            <a:r>
              <a:rPr lang="en-GB" dirty="0" smtClean="0"/>
              <a:t>+ print ("Dose ton logo")</a:t>
            </a:r>
          </a:p>
          <a:p>
            <a:r>
              <a:rPr lang="en-GB" dirty="0" smtClean="0"/>
              <a:t>+ l=scan ()</a:t>
            </a:r>
          </a:p>
          <a:p>
            <a:r>
              <a:rPr lang="en-GB" dirty="0" smtClean="0"/>
              <a:t>+ print ("Dose </a:t>
            </a:r>
            <a:r>
              <a:rPr lang="en-GB" dirty="0" err="1" smtClean="0"/>
              <a:t>posous</a:t>
            </a:r>
            <a:r>
              <a:rPr lang="en-GB" dirty="0" smtClean="0"/>
              <a:t> </a:t>
            </a:r>
            <a:r>
              <a:rPr lang="en-GB" dirty="0" err="1" smtClean="0"/>
              <a:t>orous</a:t>
            </a:r>
            <a:r>
              <a:rPr lang="en-GB" dirty="0" smtClean="0"/>
              <a:t> </a:t>
            </a:r>
            <a:r>
              <a:rPr lang="en-GB" dirty="0" err="1" smtClean="0"/>
              <a:t>tha</a:t>
            </a:r>
            <a:r>
              <a:rPr lang="en-GB" dirty="0" smtClean="0"/>
              <a:t> </a:t>
            </a:r>
            <a:r>
              <a:rPr lang="en-GB" dirty="0" err="1" smtClean="0"/>
              <a:t>prosthesw</a:t>
            </a:r>
            <a:r>
              <a:rPr lang="en-GB" dirty="0" smtClean="0"/>
              <a:t>")</a:t>
            </a:r>
          </a:p>
          <a:p>
            <a:r>
              <a:rPr lang="en-GB" dirty="0" smtClean="0"/>
              <a:t>+ n=scan ()</a:t>
            </a:r>
          </a:p>
          <a:p>
            <a:r>
              <a:rPr lang="en-GB" dirty="0" smtClean="0"/>
              <a:t>+ s=0</a:t>
            </a:r>
          </a:p>
          <a:p>
            <a:r>
              <a:rPr lang="en-GB" dirty="0" smtClean="0"/>
              <a:t>+ for (</a:t>
            </a:r>
            <a:r>
              <a:rPr lang="en-GB" dirty="0" err="1" smtClean="0"/>
              <a:t>i</a:t>
            </a:r>
            <a:r>
              <a:rPr lang="en-GB" dirty="0" smtClean="0"/>
              <a:t> in 1:n){</a:t>
            </a:r>
          </a:p>
          <a:p>
            <a:r>
              <a:rPr lang="en-GB" dirty="0" smtClean="0"/>
              <a:t>+ s=</a:t>
            </a:r>
            <a:r>
              <a:rPr lang="en-GB" dirty="0" err="1" smtClean="0"/>
              <a:t>s+a</a:t>
            </a:r>
            <a:endParaRPr lang="en-GB" dirty="0" smtClean="0"/>
          </a:p>
          <a:p>
            <a:r>
              <a:rPr lang="en-GB" dirty="0" smtClean="0"/>
              <a:t>+ a=a*l</a:t>
            </a:r>
          </a:p>
          <a:p>
            <a:r>
              <a:rPr lang="en-GB" dirty="0" smtClean="0"/>
              <a:t>+ }</a:t>
            </a:r>
          </a:p>
          <a:p>
            <a:r>
              <a:rPr lang="en-GB" dirty="0" smtClean="0"/>
              <a:t>+ print ("to </a:t>
            </a:r>
            <a:r>
              <a:rPr lang="en-GB" dirty="0" err="1" smtClean="0"/>
              <a:t>athroisma</a:t>
            </a:r>
            <a:r>
              <a:rPr lang="en-GB" dirty="0" smtClean="0"/>
              <a:t> </a:t>
            </a:r>
            <a:r>
              <a:rPr lang="en-GB" dirty="0" err="1" smtClean="0"/>
              <a:t>poy</a:t>
            </a:r>
            <a:r>
              <a:rPr lang="en-GB" dirty="0" smtClean="0"/>
              <a:t> </a:t>
            </a:r>
            <a:r>
              <a:rPr lang="en-GB" dirty="0" err="1" smtClean="0"/>
              <a:t>exoume</a:t>
            </a:r>
            <a:r>
              <a:rPr lang="en-GB" dirty="0" smtClean="0"/>
              <a:t> </a:t>
            </a:r>
            <a:r>
              <a:rPr lang="en-GB" dirty="0" err="1" smtClean="0"/>
              <a:t>einai</a:t>
            </a:r>
            <a:r>
              <a:rPr lang="en-GB" dirty="0" smtClean="0"/>
              <a:t>")</a:t>
            </a:r>
          </a:p>
          <a:p>
            <a:r>
              <a:rPr lang="en-GB" dirty="0" smtClean="0"/>
              <a:t>+ print (s) }</a:t>
            </a:r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Να κατασκευάσετε ένα πρόγραμμα το οποίο να δέχεται αριθμούς και να τους προσθέτει και στο τέλος να υπολογίζει το άθροισμα </a:t>
            </a:r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 </a:t>
            </a:r>
            <a:r>
              <a:rPr lang="en-GB" dirty="0" err="1" smtClean="0"/>
              <a:t>prog</a:t>
            </a:r>
            <a:r>
              <a:rPr lang="en-GB" dirty="0" smtClean="0"/>
              <a:t>=function (){</a:t>
            </a:r>
          </a:p>
          <a:p>
            <a:r>
              <a:rPr lang="en-GB" dirty="0" smtClean="0"/>
              <a:t>+ a=1</a:t>
            </a:r>
          </a:p>
          <a:p>
            <a:r>
              <a:rPr lang="en-GB" dirty="0" smtClean="0"/>
              <a:t>+ while (a&gt;0){</a:t>
            </a:r>
          </a:p>
          <a:p>
            <a:r>
              <a:rPr lang="en-GB" dirty="0" smtClean="0"/>
              <a:t>+ print (" Dose </a:t>
            </a:r>
            <a:r>
              <a:rPr lang="en-GB" dirty="0" err="1" smtClean="0"/>
              <a:t>arithmo</a:t>
            </a:r>
            <a:r>
              <a:rPr lang="en-GB" dirty="0" smtClean="0"/>
              <a:t>")</a:t>
            </a:r>
          </a:p>
          <a:p>
            <a:r>
              <a:rPr lang="en-GB" dirty="0" smtClean="0"/>
              <a:t>+ b=scan ()</a:t>
            </a:r>
          </a:p>
          <a:p>
            <a:r>
              <a:rPr lang="en-GB" dirty="0" smtClean="0"/>
              <a:t>+ s=</a:t>
            </a:r>
            <a:r>
              <a:rPr lang="en-GB" dirty="0" err="1" smtClean="0"/>
              <a:t>s+b</a:t>
            </a:r>
            <a:endParaRPr lang="en-GB" dirty="0" smtClean="0"/>
          </a:p>
          <a:p>
            <a:r>
              <a:rPr lang="en-GB" dirty="0" smtClean="0"/>
              <a:t>+ print("An </a:t>
            </a:r>
            <a:r>
              <a:rPr lang="en-GB" dirty="0" err="1" smtClean="0"/>
              <a:t>doseis</a:t>
            </a:r>
            <a:r>
              <a:rPr lang="en-GB" dirty="0" smtClean="0"/>
              <a:t> ;</a:t>
            </a:r>
            <a:r>
              <a:rPr lang="en-GB" dirty="0" err="1" smtClean="0"/>
              <a:t>allon</a:t>
            </a:r>
            <a:r>
              <a:rPr lang="en-GB" dirty="0" smtClean="0"/>
              <a:t> </a:t>
            </a:r>
            <a:r>
              <a:rPr lang="en-GB" dirty="0" err="1" smtClean="0"/>
              <a:t>patise</a:t>
            </a:r>
            <a:r>
              <a:rPr lang="en-GB" dirty="0" smtClean="0"/>
              <a:t> </a:t>
            </a:r>
            <a:r>
              <a:rPr lang="en-GB" dirty="0" err="1" smtClean="0"/>
              <a:t>kapoion</a:t>
            </a:r>
            <a:r>
              <a:rPr lang="en-GB" dirty="0" smtClean="0"/>
              <a:t> </a:t>
            </a:r>
            <a:r>
              <a:rPr lang="en-GB" dirty="0" err="1" smtClean="0"/>
              <a:t>thetiko</a:t>
            </a:r>
            <a:r>
              <a:rPr lang="en-GB" dirty="0" smtClean="0"/>
              <a:t> </a:t>
            </a:r>
            <a:r>
              <a:rPr lang="en-GB" dirty="0" err="1" smtClean="0"/>
              <a:t>alliws</a:t>
            </a:r>
            <a:r>
              <a:rPr lang="en-GB" dirty="0" smtClean="0"/>
              <a:t> </a:t>
            </a:r>
            <a:r>
              <a:rPr lang="en-GB" dirty="0" err="1" smtClean="0"/>
              <a:t>arnhtiko</a:t>
            </a:r>
            <a:r>
              <a:rPr lang="en-GB" dirty="0" smtClean="0"/>
              <a:t> </a:t>
            </a:r>
            <a:r>
              <a:rPr lang="en-GB" dirty="0" err="1" smtClean="0"/>
              <a:t>gia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stamatisei</a:t>
            </a:r>
            <a:r>
              <a:rPr lang="en-GB" dirty="0" smtClean="0"/>
              <a:t> to </a:t>
            </a:r>
            <a:r>
              <a:rPr lang="en-GB" dirty="0" err="1" smtClean="0"/>
              <a:t>programma</a:t>
            </a:r>
            <a:r>
              <a:rPr lang="en-GB" dirty="0" smtClean="0"/>
              <a:t>")</a:t>
            </a:r>
          </a:p>
          <a:p>
            <a:r>
              <a:rPr lang="en-GB" dirty="0" smtClean="0"/>
              <a:t>+ a=scan()</a:t>
            </a:r>
          </a:p>
          <a:p>
            <a:r>
              <a:rPr lang="en-GB" dirty="0" smtClean="0"/>
              <a:t>+ }</a:t>
            </a:r>
          </a:p>
          <a:p>
            <a:r>
              <a:rPr lang="en-GB" dirty="0" smtClean="0"/>
              <a:t>+ print ("To </a:t>
            </a:r>
            <a:r>
              <a:rPr lang="en-GB" dirty="0" err="1" smtClean="0"/>
              <a:t>athroisma</a:t>
            </a:r>
            <a:r>
              <a:rPr lang="en-GB" dirty="0" smtClean="0"/>
              <a:t> </a:t>
            </a:r>
            <a:r>
              <a:rPr lang="en-GB" dirty="0" err="1" smtClean="0"/>
              <a:t>einai</a:t>
            </a:r>
            <a:r>
              <a:rPr lang="en-GB" dirty="0" smtClean="0"/>
              <a:t> ")</a:t>
            </a:r>
          </a:p>
          <a:p>
            <a:r>
              <a:rPr lang="en-GB" dirty="0" smtClean="0"/>
              <a:t>+ print (s)</a:t>
            </a:r>
          </a:p>
          <a:p>
            <a:r>
              <a:rPr lang="en-GB" dirty="0" smtClean="0"/>
              <a:t>+ }</a:t>
            </a:r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21560"/>
          </a:xfrm>
        </p:spPr>
        <p:txBody>
          <a:bodyPr>
            <a:normAutofit fontScale="92500"/>
          </a:bodyPr>
          <a:lstStyle/>
          <a:p>
            <a:r>
              <a:rPr lang="el-GR" dirty="0" smtClean="0"/>
              <a:t>Με την συνάρτηση </a:t>
            </a:r>
            <a:r>
              <a:rPr lang="en-GB" dirty="0" smtClean="0"/>
              <a:t>scan</a:t>
            </a:r>
            <a:r>
              <a:rPr lang="el-GR" dirty="0" smtClean="0"/>
              <a:t> δίνουμε τιμές στις </a:t>
            </a:r>
            <a:r>
              <a:rPr lang="el-GR" dirty="0" err="1" smtClean="0"/>
              <a:t>μεταβλητες</a:t>
            </a:r>
            <a:endParaRPr lang="el-GR" dirty="0" smtClean="0"/>
          </a:p>
          <a:p>
            <a:r>
              <a:rPr lang="el-GR" dirty="0" smtClean="0"/>
              <a:t>ΠΡΟΣΟΧΗ κατά την εκτέλεση και την ανάγνωση της τιμής χρειάζεται διπλό </a:t>
            </a:r>
            <a:r>
              <a:rPr lang="en-GB" dirty="0" smtClean="0"/>
              <a:t>enter</a:t>
            </a:r>
          </a:p>
          <a:p>
            <a:r>
              <a:rPr lang="en-GB" dirty="0" smtClean="0"/>
              <a:t>&gt;myprog1=function () {</a:t>
            </a:r>
          </a:p>
          <a:p>
            <a:r>
              <a:rPr lang="en-GB" dirty="0" smtClean="0"/>
              <a:t>+ a= scan()</a:t>
            </a:r>
          </a:p>
          <a:p>
            <a:r>
              <a:rPr lang="en-GB" dirty="0" smtClean="0"/>
              <a:t>+ x=a*3</a:t>
            </a:r>
          </a:p>
          <a:p>
            <a:r>
              <a:rPr lang="en-GB" dirty="0" smtClean="0"/>
              <a:t>Print(x)</a:t>
            </a:r>
          </a:p>
          <a:p>
            <a:r>
              <a:rPr lang="en-GB" dirty="0" smtClean="0"/>
              <a:t>}</a:t>
            </a:r>
          </a:p>
          <a:p>
            <a:r>
              <a:rPr lang="en-GB" dirty="0" smtClean="0"/>
              <a:t>myprog1 ()</a:t>
            </a:r>
          </a:p>
          <a:p>
            <a:endParaRPr lang="en-GB" dirty="0" smtClean="0"/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Για να διορθώσουμε μια συνάρτηση χρησιμοποιούμε την συνάρτηση </a:t>
            </a:r>
            <a:r>
              <a:rPr lang="en-GB" dirty="0" smtClean="0"/>
              <a:t>fix </a:t>
            </a:r>
            <a:r>
              <a:rPr lang="el-GR" dirty="0" err="1" smtClean="0"/>
              <a:t>π.χ</a:t>
            </a:r>
            <a:endParaRPr lang="el-GR" dirty="0" smtClean="0"/>
          </a:p>
          <a:p>
            <a:r>
              <a:rPr lang="en-GB" dirty="0" smtClean="0"/>
              <a:t>&gt; myprog1=function (){</a:t>
            </a:r>
          </a:p>
          <a:p>
            <a:r>
              <a:rPr lang="en-GB" dirty="0" smtClean="0"/>
              <a:t>+ x1=5</a:t>
            </a:r>
          </a:p>
          <a:p>
            <a:r>
              <a:rPr lang="en-GB" dirty="0" smtClean="0"/>
              <a:t>+ if (x1&gt;0){ x1=x1+3</a:t>
            </a:r>
          </a:p>
          <a:p>
            <a:r>
              <a:rPr lang="en-GB" dirty="0" smtClean="0"/>
              <a:t>+ print(x[1])}}</a:t>
            </a:r>
          </a:p>
          <a:p>
            <a:r>
              <a:rPr lang="en-GB" dirty="0" smtClean="0"/>
              <a:t>&gt; fix(myprog1)</a:t>
            </a:r>
          </a:p>
          <a:p>
            <a:r>
              <a:rPr lang="en-GB" dirty="0" smtClean="0"/>
              <a:t>&gt; myprog1</a:t>
            </a:r>
          </a:p>
          <a:p>
            <a:r>
              <a:rPr lang="en-GB" dirty="0" smtClean="0"/>
              <a:t>function (){</a:t>
            </a:r>
          </a:p>
          <a:p>
            <a:r>
              <a:rPr lang="en-GB" dirty="0" smtClean="0"/>
              <a:t>x1=2</a:t>
            </a:r>
          </a:p>
          <a:p>
            <a:r>
              <a:rPr lang="en-GB" dirty="0" smtClean="0"/>
              <a:t>if (x1&gt;0){ x1=x1+3</a:t>
            </a:r>
          </a:p>
          <a:p>
            <a:r>
              <a:rPr lang="en-GB" dirty="0" smtClean="0"/>
              <a:t>print(x[1])}}</a:t>
            </a:r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Να κατασκευαστεί ένα πρόγραμμα το οποίο να υπολογίζει τους 10 πρώτους όρους της ακολουθίας </a:t>
            </a:r>
            <a:r>
              <a:rPr lang="en-GB" dirty="0" err="1" smtClean="0"/>
              <a:t>fibonacci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0, 1 , 1 , 2, 3, 5 , 8….</a:t>
            </a:r>
          </a:p>
          <a:p>
            <a:endParaRPr lang="en-GB" dirty="0" smtClean="0"/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&gt; myprog2=function () {</a:t>
            </a:r>
          </a:p>
          <a:p>
            <a:r>
              <a:rPr lang="nn-NO" dirty="0" smtClean="0"/>
              <a:t>+ x1=0</a:t>
            </a:r>
          </a:p>
          <a:p>
            <a:r>
              <a:rPr lang="nn-NO" dirty="0" smtClean="0"/>
              <a:t>+ x2=1</a:t>
            </a:r>
          </a:p>
          <a:p>
            <a:r>
              <a:rPr lang="nn-NO" dirty="0" smtClean="0"/>
              <a:t>+ for (i in 3:10){</a:t>
            </a:r>
          </a:p>
          <a:p>
            <a:r>
              <a:rPr lang="nn-NO" dirty="0" smtClean="0"/>
              <a:t>+ x[i]=x[i-1]+x[i-2]</a:t>
            </a:r>
          </a:p>
          <a:p>
            <a:r>
              <a:rPr lang="nn-NO" dirty="0" smtClean="0"/>
              <a:t>+ print (x[i])}}</a:t>
            </a:r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Να κατασκευαστεί ένα πρόγραμμα το οποίο να υπολογίζει τους όρους της ακολουθίας </a:t>
            </a:r>
            <a:r>
              <a:rPr lang="en-GB" dirty="0" err="1" smtClean="0"/>
              <a:t>fibonacci</a:t>
            </a:r>
            <a:r>
              <a:rPr lang="en-GB" dirty="0" smtClean="0"/>
              <a:t> </a:t>
            </a:r>
            <a:r>
              <a:rPr lang="el-GR" dirty="0" err="1" smtClean="0"/>
              <a:t>μεχρι</a:t>
            </a:r>
            <a:r>
              <a:rPr lang="el-GR" dirty="0" smtClean="0"/>
              <a:t> να περάσει τον αριθμό 1000</a:t>
            </a:r>
            <a:endParaRPr lang="en-GB" dirty="0" smtClean="0"/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Να </a:t>
            </a:r>
            <a:r>
              <a:rPr lang="el-GR" dirty="0" err="1" smtClean="0"/>
              <a:t>κατασκευασετε</a:t>
            </a:r>
            <a:r>
              <a:rPr lang="el-GR" dirty="0" smtClean="0"/>
              <a:t> ένα </a:t>
            </a:r>
            <a:r>
              <a:rPr lang="el-GR" dirty="0" err="1" smtClean="0"/>
              <a:t>προγραμμα</a:t>
            </a:r>
            <a:r>
              <a:rPr lang="el-GR" dirty="0" smtClean="0"/>
              <a:t> που να υπολογίζει το ν!=1 2 3 4…ν</a:t>
            </a:r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myprog2=function () {</a:t>
            </a:r>
          </a:p>
          <a:p>
            <a:r>
              <a:rPr lang="en-GB" dirty="0" smtClean="0"/>
              <a:t>+ print ("Dose to </a:t>
            </a:r>
            <a:r>
              <a:rPr lang="en-GB" dirty="0" err="1" smtClean="0"/>
              <a:t>paragontiko</a:t>
            </a:r>
            <a:r>
              <a:rPr lang="en-GB" dirty="0" smtClean="0"/>
              <a:t> </a:t>
            </a:r>
            <a:r>
              <a:rPr lang="en-GB" dirty="0" err="1" smtClean="0"/>
              <a:t>pou</a:t>
            </a:r>
            <a:r>
              <a:rPr lang="en-GB" dirty="0" smtClean="0"/>
              <a:t> </a:t>
            </a:r>
            <a:r>
              <a:rPr lang="en-GB" dirty="0" err="1" smtClean="0"/>
              <a:t>tha</a:t>
            </a:r>
            <a:r>
              <a:rPr lang="en-GB" dirty="0" smtClean="0"/>
              <a:t> </a:t>
            </a:r>
            <a:r>
              <a:rPr lang="en-GB" dirty="0" err="1" smtClean="0"/>
              <a:t>ypologiso</a:t>
            </a:r>
            <a:r>
              <a:rPr lang="en-GB" dirty="0" smtClean="0"/>
              <a:t>")</a:t>
            </a:r>
          </a:p>
          <a:p>
            <a:r>
              <a:rPr lang="en-GB" dirty="0" smtClean="0"/>
              <a:t>+ a=scan ()</a:t>
            </a:r>
          </a:p>
          <a:p>
            <a:r>
              <a:rPr lang="en-GB" dirty="0" smtClean="0"/>
              <a:t>+ s=1</a:t>
            </a:r>
          </a:p>
          <a:p>
            <a:r>
              <a:rPr lang="en-GB" dirty="0" smtClean="0"/>
              <a:t>+ for (</a:t>
            </a:r>
            <a:r>
              <a:rPr lang="en-GB" dirty="0" err="1" smtClean="0"/>
              <a:t>i</a:t>
            </a:r>
            <a:r>
              <a:rPr lang="en-GB" dirty="0" smtClean="0"/>
              <a:t> in 1:a){</a:t>
            </a:r>
          </a:p>
          <a:p>
            <a:r>
              <a:rPr lang="en-GB" dirty="0" smtClean="0"/>
              <a:t>+ s=s*</a:t>
            </a:r>
            <a:r>
              <a:rPr lang="en-GB" dirty="0" err="1" smtClean="0"/>
              <a:t>i</a:t>
            </a:r>
            <a:r>
              <a:rPr lang="en-GB" dirty="0" smtClean="0"/>
              <a:t>}</a:t>
            </a:r>
          </a:p>
          <a:p>
            <a:r>
              <a:rPr lang="en-GB" dirty="0" smtClean="0"/>
              <a:t>+ print (" To </a:t>
            </a:r>
            <a:r>
              <a:rPr lang="en-GB" dirty="0" err="1" smtClean="0"/>
              <a:t>paragontiko</a:t>
            </a:r>
            <a:r>
              <a:rPr lang="en-GB" dirty="0" smtClean="0"/>
              <a:t> </a:t>
            </a:r>
            <a:r>
              <a:rPr lang="en-GB" dirty="0" err="1" smtClean="0"/>
              <a:t>einai</a:t>
            </a:r>
            <a:r>
              <a:rPr lang="en-GB" dirty="0" smtClean="0"/>
              <a:t>")</a:t>
            </a:r>
          </a:p>
          <a:p>
            <a:r>
              <a:rPr lang="en-GB" dirty="0" smtClean="0"/>
              <a:t>+ print (s)}</a:t>
            </a:r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Έχουμε την αριθμητική πρόοδο         		3,8,13,18….</a:t>
            </a:r>
          </a:p>
          <a:p>
            <a:r>
              <a:rPr lang="el-GR" dirty="0" smtClean="0"/>
              <a:t>Να κατασκευάσετε ένα </a:t>
            </a:r>
            <a:r>
              <a:rPr lang="el-GR" dirty="0" err="1" smtClean="0"/>
              <a:t>προγραμμα</a:t>
            </a:r>
            <a:r>
              <a:rPr lang="el-GR" dirty="0" smtClean="0"/>
              <a:t> το οποίο </a:t>
            </a:r>
          </a:p>
          <a:p>
            <a:pPr lvl="1"/>
            <a:r>
              <a:rPr lang="el-GR" dirty="0" smtClean="0"/>
              <a:t>Α) οποιονδήποτε όρο της ακολουθίας </a:t>
            </a:r>
          </a:p>
          <a:p>
            <a:pPr lvl="1"/>
            <a:r>
              <a:rPr lang="el-GR" dirty="0" smtClean="0"/>
              <a:t>Β) Το άθροισμα των ν πρώτων όρων</a:t>
            </a:r>
          </a:p>
          <a:p>
            <a:pPr lvl="1"/>
            <a:r>
              <a:rPr lang="el-GR" dirty="0" smtClean="0"/>
              <a:t>Γ) Τον αριθμό των όρων μέχρι το άθροισμα να περάσει κάποιο αριθμό</a:t>
            </a:r>
          </a:p>
          <a:p>
            <a:pPr lvl="1"/>
            <a:r>
              <a:rPr lang="el-GR" dirty="0" smtClean="0"/>
              <a:t>** ν όρος αν=α1+(ν-1)ω</a:t>
            </a:r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407</TotalTime>
  <Words>556</Words>
  <Application>Microsoft Office PowerPoint</Application>
  <PresentationFormat>Προβολή στην οθόνη (4:3)</PresentationFormat>
  <Paragraphs>128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Ηλιοστάσιο</vt:lpstr>
      <vt:lpstr>ΓΛΩΣΣΑ R</vt:lpstr>
      <vt:lpstr>ΓΛΩΣΣΑ R</vt:lpstr>
      <vt:lpstr>ΓΛΩΣΣΑ R</vt:lpstr>
      <vt:lpstr>ΓΛΩΣΣΑ R</vt:lpstr>
      <vt:lpstr>ΓΛΩΣΣΑ R</vt:lpstr>
      <vt:lpstr>ΓΛΩΣΣΑ R</vt:lpstr>
      <vt:lpstr>ΓΛΩΣΣΑ R</vt:lpstr>
      <vt:lpstr>ΓΛΩΣΣΑ R</vt:lpstr>
      <vt:lpstr>ΓΛΩΣΣΑ R</vt:lpstr>
      <vt:lpstr>ΓΛΩΣΣΑ R</vt:lpstr>
      <vt:lpstr>ΓΛΩΣΣΑ R</vt:lpstr>
      <vt:lpstr>ΓΛΩΣΣΑ R</vt:lpstr>
      <vt:lpstr>ΓΛΩΣΣΑ R</vt:lpstr>
      <vt:lpstr>ΓΛΩΣΣΑ R</vt:lpstr>
      <vt:lpstr>ΓΛΩΣΣΑ R</vt:lpstr>
      <vt:lpstr>Διαφάνεια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8</cp:revision>
  <dcterms:created xsi:type="dcterms:W3CDTF">2023-01-29T06:16:09Z</dcterms:created>
  <dcterms:modified xsi:type="dcterms:W3CDTF">2023-04-06T16:35:53Z</dcterms:modified>
</cp:coreProperties>
</file>