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AD9-1FBC-4E7B-B100-B8E28AA810DA}" type="datetimeFigureOut">
              <a:rPr lang="el-GR" smtClean="0"/>
              <a:pPr/>
              <a:t>17/3/2021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79FAA-8158-4306-A1C8-0E651071351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bbvbn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nnbnbnb</a:t>
            </a: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bvb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bbvbn</Template>
  <TotalTime>0</TotalTime>
  <Words>2</Words>
  <Application>Microsoft Office PowerPoint</Application>
  <PresentationFormat>Προβολή στην οθόνη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bbvbn</vt:lpstr>
      <vt:lpstr>bbvbn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bbvbn</dc:title>
  <dc:creator>job</dc:creator>
  <cp:lastModifiedBy>job</cp:lastModifiedBy>
  <cp:revision>1</cp:revision>
  <dcterms:created xsi:type="dcterms:W3CDTF">2021-03-17T14:38:29Z</dcterms:created>
  <dcterms:modified xsi:type="dcterms:W3CDTF">2021-03-17T14:39:02Z</dcterms:modified>
</cp:coreProperties>
</file>