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Lst>
  <p:sldIdLst>
    <p:sldId id="257" r:id="rId2"/>
  </p:sldIdLst>
  <p:sldSz cx="35999738" cy="2880042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695E"/>
    <a:srgbClr val="EAE4E3"/>
    <a:srgbClr val="DEFBFE"/>
    <a:srgbClr val="C9D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29" autoAdjust="0"/>
    <p:restoredTop sz="94660"/>
  </p:normalViewPr>
  <p:slideViewPr>
    <p:cSldViewPr snapToGrid="0">
      <p:cViewPr varScale="1">
        <p:scale>
          <a:sx n="20" d="100"/>
          <a:sy n="20" d="100"/>
        </p:scale>
        <p:origin x="1690"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2"/>
            <a:ext cx="35999738" cy="192002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18750" y="2"/>
            <a:ext cx="35980994" cy="19200288"/>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349990" y="20830279"/>
            <a:ext cx="22949833" cy="6144091"/>
          </a:xfrm>
        </p:spPr>
        <p:txBody>
          <a:bodyPr anchor="ctr">
            <a:normAutofit/>
          </a:bodyPr>
          <a:lstStyle>
            <a:lvl1pPr algn="r">
              <a:defRPr sz="17323" spc="787" baseline="0"/>
            </a:lvl1pPr>
          </a:lstStyle>
          <a:p>
            <a:r>
              <a:rPr lang="en-US"/>
              <a:t>Click to edit Master title style</a:t>
            </a:r>
            <a:endParaRPr lang="en-US" dirty="0"/>
          </a:p>
        </p:txBody>
      </p:sp>
      <p:sp>
        <p:nvSpPr>
          <p:cNvPr id="3" name="Subtitle 2"/>
          <p:cNvSpPr>
            <a:spLocks noGrp="1"/>
          </p:cNvSpPr>
          <p:nvPr>
            <p:ph type="subTitle" idx="1"/>
          </p:nvPr>
        </p:nvSpPr>
        <p:spPr>
          <a:xfrm>
            <a:off x="25424815" y="20830279"/>
            <a:ext cx="9449931" cy="6144091"/>
          </a:xfrm>
        </p:spPr>
        <p:txBody>
          <a:bodyPr lIns="91440" rIns="91440" anchor="ctr">
            <a:normAutofit/>
          </a:bodyPr>
          <a:lstStyle>
            <a:lvl1pPr marL="0" indent="0" algn="l">
              <a:lnSpc>
                <a:spcPct val="100000"/>
              </a:lnSpc>
              <a:spcBef>
                <a:spcPts val="0"/>
              </a:spcBef>
              <a:buNone/>
              <a:defRPr sz="6299">
                <a:solidFill>
                  <a:schemeClr val="tx1">
                    <a:lumMod val="95000"/>
                    <a:lumOff val="5000"/>
                  </a:schemeClr>
                </a:solidFill>
              </a:defRPr>
            </a:lvl1pPr>
            <a:lvl2pPr marL="1799996" indent="0" algn="ctr">
              <a:buNone/>
              <a:defRPr sz="6299"/>
            </a:lvl2pPr>
            <a:lvl3pPr marL="3599993" indent="0" algn="ctr">
              <a:buNone/>
              <a:defRPr sz="6299"/>
            </a:lvl3pPr>
            <a:lvl4pPr marL="5399989" indent="0" algn="ctr">
              <a:buNone/>
              <a:defRPr sz="6299"/>
            </a:lvl4pPr>
            <a:lvl5pPr marL="7199986" indent="0" algn="ctr">
              <a:buNone/>
              <a:defRPr sz="6299"/>
            </a:lvl5pPr>
            <a:lvl6pPr marL="8999982" indent="0" algn="ctr">
              <a:buNone/>
              <a:defRPr sz="6299"/>
            </a:lvl6pPr>
            <a:lvl7pPr marL="10799978" indent="0" algn="ctr">
              <a:buNone/>
              <a:defRPr sz="6299"/>
            </a:lvl7pPr>
            <a:lvl8pPr marL="12599975" indent="0" algn="ctr">
              <a:buNone/>
              <a:defRPr sz="6299"/>
            </a:lvl8pPr>
            <a:lvl9pPr marL="14399971" indent="0" algn="ctr">
              <a:buNone/>
              <a:defRPr sz="62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21E1B70-A101-4294-A375-7CC65743DB5A}" type="datetimeFigureOut">
              <a:rPr lang="en-US" smtClean="0"/>
              <a:t>24-Dec-21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60668-13AB-4135-B521-D862041FFD3F}" type="slidenum">
              <a:rPr lang="en-US" smtClean="0"/>
              <a:t>‹#›</a:t>
            </a:fld>
            <a:endParaRPr lang="en-US"/>
          </a:p>
        </p:txBody>
      </p:sp>
      <p:cxnSp>
        <p:nvCxnSpPr>
          <p:cNvPr id="8" name="Straight Connector 7"/>
          <p:cNvCxnSpPr/>
          <p:nvPr/>
        </p:nvCxnSpPr>
        <p:spPr>
          <a:xfrm flipV="1">
            <a:off x="24764119" y="22106808"/>
            <a:ext cx="0" cy="384005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7186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E1B70-A101-4294-A375-7CC65743DB5A}" type="datetimeFigureOut">
              <a:rPr lang="en-US" smtClean="0"/>
              <a:t>24-Dec-21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60668-13AB-4135-B521-D862041FFD3F}" type="slidenum">
              <a:rPr lang="en-US" smtClean="0"/>
              <a:t>‹#›</a:t>
            </a:fld>
            <a:endParaRPr lang="en-US"/>
          </a:p>
        </p:txBody>
      </p:sp>
    </p:spTree>
    <p:extLst>
      <p:ext uri="{BB962C8B-B14F-4D97-AF65-F5344CB8AC3E}">
        <p14:creationId xmlns:p14="http://schemas.microsoft.com/office/powerpoint/2010/main" val="4185992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5762318" y="3200047"/>
            <a:ext cx="7762444" cy="22720335"/>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2924985" y="3200047"/>
            <a:ext cx="22387337" cy="2272033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E1B70-A101-4294-A375-7CC65743DB5A}" type="datetimeFigureOut">
              <a:rPr lang="en-US" smtClean="0"/>
              <a:t>24-Dec-21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60668-13AB-4135-B521-D862041FFD3F}" type="slidenum">
              <a:rPr lang="en-US" smtClean="0"/>
              <a:t>‹#›</a:t>
            </a:fld>
            <a:endParaRPr lang="en-US"/>
          </a:p>
        </p:txBody>
      </p:sp>
      <p:cxnSp>
        <p:nvCxnSpPr>
          <p:cNvPr id="7" name="Straight Connector 6"/>
          <p:cNvCxnSpPr/>
          <p:nvPr/>
        </p:nvCxnSpPr>
        <p:spPr>
          <a:xfrm rot="5400000" flipV="1">
            <a:off x="29699784" y="818915"/>
            <a:ext cx="0" cy="269998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769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1E1B70-A101-4294-A375-7CC65743DB5A}" type="datetimeFigureOut">
              <a:rPr lang="en-US" smtClean="0"/>
              <a:t>24-Dec-21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60668-13AB-4135-B521-D862041FFD3F}" type="slidenum">
              <a:rPr lang="en-US" smtClean="0"/>
              <a:t>‹#›</a:t>
            </a:fld>
            <a:endParaRPr lang="en-US"/>
          </a:p>
        </p:txBody>
      </p:sp>
    </p:spTree>
    <p:extLst>
      <p:ext uri="{BB962C8B-B14F-4D97-AF65-F5344CB8AC3E}">
        <p14:creationId xmlns:p14="http://schemas.microsoft.com/office/powerpoint/2010/main" val="3237799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2"/>
            <a:ext cx="35999738" cy="1920028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18750" y="2"/>
            <a:ext cx="35980994" cy="19200288"/>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349990" y="20830279"/>
            <a:ext cx="22949833" cy="6144091"/>
          </a:xfrm>
        </p:spPr>
        <p:txBody>
          <a:bodyPr anchor="ctr">
            <a:normAutofit/>
          </a:bodyPr>
          <a:lstStyle>
            <a:lvl1pPr algn="r">
              <a:defRPr sz="17323" b="0" spc="787" baseline="0"/>
            </a:lvl1pPr>
          </a:lstStyle>
          <a:p>
            <a:r>
              <a:rPr lang="en-US"/>
              <a:t>Click to edit Master title style</a:t>
            </a:r>
            <a:endParaRPr lang="en-US" dirty="0"/>
          </a:p>
        </p:txBody>
      </p:sp>
      <p:sp>
        <p:nvSpPr>
          <p:cNvPr id="3" name="Text Placeholder 2"/>
          <p:cNvSpPr>
            <a:spLocks noGrp="1"/>
          </p:cNvSpPr>
          <p:nvPr>
            <p:ph type="body" idx="1"/>
          </p:nvPr>
        </p:nvSpPr>
        <p:spPr>
          <a:xfrm>
            <a:off x="25424815" y="20830279"/>
            <a:ext cx="9449931" cy="6144091"/>
          </a:xfrm>
        </p:spPr>
        <p:txBody>
          <a:bodyPr lIns="91440" rIns="91440" anchor="ctr">
            <a:normAutofit/>
          </a:bodyPr>
          <a:lstStyle>
            <a:lvl1pPr marL="0" indent="0">
              <a:lnSpc>
                <a:spcPct val="100000"/>
              </a:lnSpc>
              <a:spcBef>
                <a:spcPts val="0"/>
              </a:spcBef>
              <a:buNone/>
              <a:defRPr sz="6299">
                <a:solidFill>
                  <a:schemeClr val="tx1">
                    <a:lumMod val="95000"/>
                    <a:lumOff val="5000"/>
                  </a:schemeClr>
                </a:solidFill>
              </a:defRPr>
            </a:lvl1pPr>
            <a:lvl2pPr marL="1799996" indent="0">
              <a:buNone/>
              <a:defRPr sz="6299">
                <a:solidFill>
                  <a:schemeClr val="tx1">
                    <a:tint val="75000"/>
                  </a:schemeClr>
                </a:solidFill>
              </a:defRPr>
            </a:lvl2pPr>
            <a:lvl3pPr marL="3599993" indent="0">
              <a:buNone/>
              <a:defRPr sz="6299">
                <a:solidFill>
                  <a:schemeClr val="tx1">
                    <a:tint val="75000"/>
                  </a:schemeClr>
                </a:solidFill>
              </a:defRPr>
            </a:lvl3pPr>
            <a:lvl4pPr marL="5399989" indent="0">
              <a:buNone/>
              <a:defRPr sz="5512">
                <a:solidFill>
                  <a:schemeClr val="tx1">
                    <a:tint val="75000"/>
                  </a:schemeClr>
                </a:solidFill>
              </a:defRPr>
            </a:lvl4pPr>
            <a:lvl5pPr marL="7199986" indent="0">
              <a:buNone/>
              <a:defRPr sz="5512">
                <a:solidFill>
                  <a:schemeClr val="tx1">
                    <a:tint val="75000"/>
                  </a:schemeClr>
                </a:solidFill>
              </a:defRPr>
            </a:lvl5pPr>
            <a:lvl6pPr marL="8999982" indent="0">
              <a:buNone/>
              <a:defRPr sz="5512">
                <a:solidFill>
                  <a:schemeClr val="tx1">
                    <a:tint val="75000"/>
                  </a:schemeClr>
                </a:solidFill>
              </a:defRPr>
            </a:lvl6pPr>
            <a:lvl7pPr marL="10799978" indent="0">
              <a:buNone/>
              <a:defRPr sz="5512">
                <a:solidFill>
                  <a:schemeClr val="tx1">
                    <a:tint val="75000"/>
                  </a:schemeClr>
                </a:solidFill>
              </a:defRPr>
            </a:lvl7pPr>
            <a:lvl8pPr marL="12599975" indent="0">
              <a:buNone/>
              <a:defRPr sz="5512">
                <a:solidFill>
                  <a:schemeClr val="tx1">
                    <a:tint val="75000"/>
                  </a:schemeClr>
                </a:solidFill>
              </a:defRPr>
            </a:lvl8pPr>
            <a:lvl9pPr marL="14399971" indent="0">
              <a:buNone/>
              <a:defRPr sz="551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1E1B70-A101-4294-A375-7CC65743DB5A}" type="datetimeFigureOut">
              <a:rPr lang="en-US" smtClean="0"/>
              <a:t>24-Dec-21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60668-13AB-4135-B521-D862041FFD3F}" type="slidenum">
              <a:rPr lang="en-US" smtClean="0"/>
              <a:t>‹#›</a:t>
            </a:fld>
            <a:endParaRPr lang="en-US"/>
          </a:p>
        </p:txBody>
      </p:sp>
      <p:cxnSp>
        <p:nvCxnSpPr>
          <p:cNvPr id="8" name="Straight Connector 7"/>
          <p:cNvCxnSpPr/>
          <p:nvPr/>
        </p:nvCxnSpPr>
        <p:spPr>
          <a:xfrm flipV="1">
            <a:off x="24764119" y="22106808"/>
            <a:ext cx="0" cy="384005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927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23978" y="2457636"/>
            <a:ext cx="28700791" cy="6297693"/>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23978" y="9600142"/>
            <a:ext cx="14039898" cy="16896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7684871" y="9600142"/>
            <a:ext cx="14039898" cy="16896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1E1B70-A101-4294-A375-7CC65743DB5A}" type="datetimeFigureOut">
              <a:rPr lang="en-US" smtClean="0"/>
              <a:t>24-Dec-21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A60668-13AB-4135-B521-D862041FFD3F}" type="slidenum">
              <a:rPr lang="en-US" smtClean="0"/>
              <a:t>‹#›</a:t>
            </a:fld>
            <a:endParaRPr lang="en-US"/>
          </a:p>
        </p:txBody>
      </p:sp>
    </p:spTree>
    <p:extLst>
      <p:ext uri="{BB962C8B-B14F-4D97-AF65-F5344CB8AC3E}">
        <p14:creationId xmlns:p14="http://schemas.microsoft.com/office/powerpoint/2010/main" val="3641739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3023978" y="2457636"/>
            <a:ext cx="28700791" cy="6297693"/>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978" y="9153462"/>
            <a:ext cx="14039898" cy="3456051"/>
          </a:xfrm>
        </p:spPr>
        <p:txBody>
          <a:bodyPr lIns="137160" rIns="137160" anchor="ctr">
            <a:normAutofit/>
          </a:bodyPr>
          <a:lstStyle>
            <a:lvl1pPr marL="0" indent="0">
              <a:spcBef>
                <a:spcPts val="0"/>
              </a:spcBef>
              <a:spcAft>
                <a:spcPts val="0"/>
              </a:spcAft>
              <a:buNone/>
              <a:defRPr sz="8661" b="0" cap="none" baseline="0">
                <a:solidFill>
                  <a:schemeClr val="accent1"/>
                </a:solidFill>
                <a:latin typeface="+mn-lt"/>
              </a:defRPr>
            </a:lvl1pPr>
            <a:lvl2pPr marL="1799996" indent="0">
              <a:buNone/>
              <a:defRPr sz="7874" b="1"/>
            </a:lvl2pPr>
            <a:lvl3pPr marL="3599993" indent="0">
              <a:buNone/>
              <a:defRPr sz="7087" b="1"/>
            </a:lvl3pPr>
            <a:lvl4pPr marL="5399989" indent="0">
              <a:buNone/>
              <a:defRPr sz="6299" b="1"/>
            </a:lvl4pPr>
            <a:lvl5pPr marL="7199986" indent="0">
              <a:buNone/>
              <a:defRPr sz="6299" b="1"/>
            </a:lvl5pPr>
            <a:lvl6pPr marL="8999982" indent="0">
              <a:buNone/>
              <a:defRPr sz="6299" b="1"/>
            </a:lvl6pPr>
            <a:lvl7pPr marL="10799978" indent="0">
              <a:buNone/>
              <a:defRPr sz="6299" b="1"/>
            </a:lvl7pPr>
            <a:lvl8pPr marL="12599975" indent="0">
              <a:buNone/>
              <a:defRPr sz="6299" b="1"/>
            </a:lvl8pPr>
            <a:lvl9pPr marL="14399971" indent="0">
              <a:buNone/>
              <a:defRPr sz="6299" b="1"/>
            </a:lvl9pPr>
          </a:lstStyle>
          <a:p>
            <a:pPr lvl="0"/>
            <a:r>
              <a:rPr lang="en-US"/>
              <a:t>Click to edit Master text styles</a:t>
            </a:r>
          </a:p>
        </p:txBody>
      </p:sp>
      <p:sp>
        <p:nvSpPr>
          <p:cNvPr id="4" name="Content Placeholder 3"/>
          <p:cNvSpPr>
            <a:spLocks noGrp="1"/>
          </p:cNvSpPr>
          <p:nvPr>
            <p:ph sz="half" idx="2"/>
          </p:nvPr>
        </p:nvSpPr>
        <p:spPr>
          <a:xfrm>
            <a:off x="3023978" y="12463336"/>
            <a:ext cx="14039898" cy="140330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7684871" y="9153462"/>
            <a:ext cx="14039898" cy="3456051"/>
          </a:xfrm>
        </p:spPr>
        <p:txBody>
          <a:bodyPr lIns="137160" rIns="137160" anchor="ctr">
            <a:normAutofit/>
          </a:bodyPr>
          <a:lstStyle>
            <a:lvl1pPr marL="0" indent="0">
              <a:spcBef>
                <a:spcPts val="0"/>
              </a:spcBef>
              <a:spcAft>
                <a:spcPts val="0"/>
              </a:spcAft>
              <a:buNone/>
              <a:defRPr lang="en-US" sz="8661" b="0" kern="1200" cap="none" baseline="0" dirty="0">
                <a:solidFill>
                  <a:schemeClr val="accent1"/>
                </a:solidFill>
                <a:latin typeface="+mn-lt"/>
                <a:ea typeface="+mn-ea"/>
                <a:cs typeface="+mn-cs"/>
              </a:defRPr>
            </a:lvl1pPr>
            <a:lvl2pPr marL="1799996" indent="0">
              <a:buNone/>
              <a:defRPr sz="7874" b="1"/>
            </a:lvl2pPr>
            <a:lvl3pPr marL="3599993" indent="0">
              <a:buNone/>
              <a:defRPr sz="7087" b="1"/>
            </a:lvl3pPr>
            <a:lvl4pPr marL="5399989" indent="0">
              <a:buNone/>
              <a:defRPr sz="6299" b="1"/>
            </a:lvl4pPr>
            <a:lvl5pPr marL="7199986" indent="0">
              <a:buNone/>
              <a:defRPr sz="6299" b="1"/>
            </a:lvl5pPr>
            <a:lvl6pPr marL="8999982" indent="0">
              <a:buNone/>
              <a:defRPr sz="6299" b="1"/>
            </a:lvl6pPr>
            <a:lvl7pPr marL="10799978" indent="0">
              <a:buNone/>
              <a:defRPr sz="6299" b="1"/>
            </a:lvl7pPr>
            <a:lvl8pPr marL="12599975" indent="0">
              <a:buNone/>
              <a:defRPr sz="6299" b="1"/>
            </a:lvl8pPr>
            <a:lvl9pPr marL="14399971" indent="0">
              <a:buNone/>
              <a:defRPr sz="6299" b="1"/>
            </a:lvl9pPr>
          </a:lstStyle>
          <a:p>
            <a:pPr marL="0" lvl="0" indent="0" algn="l" defTabSz="3599993" rtl="0" eaLnBrk="1" latinLnBrk="0" hangingPunct="1">
              <a:lnSpc>
                <a:spcPct val="90000"/>
              </a:lnSpc>
              <a:spcBef>
                <a:spcPts val="7087"/>
              </a:spcBef>
              <a:buNone/>
            </a:pPr>
            <a:r>
              <a:rPr lang="en-US"/>
              <a:t>Click to edit Master text styles</a:t>
            </a:r>
          </a:p>
        </p:txBody>
      </p:sp>
      <p:sp>
        <p:nvSpPr>
          <p:cNvPr id="6" name="Content Placeholder 5"/>
          <p:cNvSpPr>
            <a:spLocks noGrp="1"/>
          </p:cNvSpPr>
          <p:nvPr>
            <p:ph sz="quarter" idx="4"/>
          </p:nvPr>
        </p:nvSpPr>
        <p:spPr>
          <a:xfrm>
            <a:off x="17684871" y="12463336"/>
            <a:ext cx="14039898" cy="140330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1E1B70-A101-4294-A375-7CC65743DB5A}" type="datetimeFigureOut">
              <a:rPr lang="en-US" smtClean="0"/>
              <a:t>24-Dec-21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A60668-13AB-4135-B521-D862041FFD3F}" type="slidenum">
              <a:rPr lang="en-US" smtClean="0"/>
              <a:t>‹#›</a:t>
            </a:fld>
            <a:endParaRPr lang="en-US"/>
          </a:p>
        </p:txBody>
      </p:sp>
    </p:spTree>
    <p:extLst>
      <p:ext uri="{BB962C8B-B14F-4D97-AF65-F5344CB8AC3E}">
        <p14:creationId xmlns:p14="http://schemas.microsoft.com/office/powerpoint/2010/main" val="218289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1E1B70-A101-4294-A375-7CC65743DB5A}" type="datetimeFigureOut">
              <a:rPr lang="en-US" smtClean="0"/>
              <a:t>24-Dec-21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A60668-13AB-4135-B521-D862041FFD3F}" type="slidenum">
              <a:rPr lang="en-US" smtClean="0"/>
              <a:t>‹#›</a:t>
            </a:fld>
            <a:endParaRPr lang="en-US"/>
          </a:p>
        </p:txBody>
      </p:sp>
    </p:spTree>
    <p:extLst>
      <p:ext uri="{BB962C8B-B14F-4D97-AF65-F5344CB8AC3E}">
        <p14:creationId xmlns:p14="http://schemas.microsoft.com/office/powerpoint/2010/main" val="2864632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1E1B70-A101-4294-A375-7CC65743DB5A}" type="datetimeFigureOut">
              <a:rPr lang="en-US" smtClean="0"/>
              <a:t>24-Dec-21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A60668-13AB-4135-B521-D862041FFD3F}" type="slidenum">
              <a:rPr lang="en-US" smtClean="0"/>
              <a:t>‹#›</a:t>
            </a:fld>
            <a:endParaRPr lang="en-US"/>
          </a:p>
        </p:txBody>
      </p:sp>
    </p:spTree>
    <p:extLst>
      <p:ext uri="{BB962C8B-B14F-4D97-AF65-F5344CB8AC3E}">
        <p14:creationId xmlns:p14="http://schemas.microsoft.com/office/powerpoint/2010/main" val="1693945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3023978" y="1980119"/>
            <a:ext cx="12959906" cy="7296108"/>
          </a:xfrm>
        </p:spPr>
        <p:txBody>
          <a:bodyPr>
            <a:noAutofit/>
          </a:bodyPr>
          <a:lstStyle>
            <a:lvl1pPr>
              <a:lnSpc>
                <a:spcPct val="80000"/>
              </a:lnSpc>
              <a:defRPr sz="14173"/>
            </a:lvl1pPr>
          </a:lstStyle>
          <a:p>
            <a:r>
              <a:rPr lang="en-US"/>
              <a:t>Click to edit Master title style</a:t>
            </a:r>
            <a:endParaRPr lang="en-US" dirty="0"/>
          </a:p>
        </p:txBody>
      </p:sp>
      <p:sp>
        <p:nvSpPr>
          <p:cNvPr id="3" name="Content Placeholder 2"/>
          <p:cNvSpPr>
            <a:spLocks noGrp="1"/>
          </p:cNvSpPr>
          <p:nvPr>
            <p:ph idx="1"/>
          </p:nvPr>
        </p:nvSpPr>
        <p:spPr>
          <a:xfrm>
            <a:off x="16874877" y="3456051"/>
            <a:ext cx="16766878" cy="21773121"/>
          </a:xfrm>
        </p:spPr>
        <p:txBody>
          <a:bodyPr>
            <a:normAutofit/>
          </a:bodyPr>
          <a:lstStyle>
            <a:lvl1pPr>
              <a:defRPr sz="7874"/>
            </a:lvl1pPr>
            <a:lvl2pPr>
              <a:defRPr sz="6299"/>
            </a:lvl2pPr>
            <a:lvl3pPr>
              <a:defRPr sz="4724"/>
            </a:lvl3pPr>
            <a:lvl4pPr>
              <a:defRPr sz="4724"/>
            </a:lvl4pPr>
            <a:lvl5pPr>
              <a:defRPr sz="4724"/>
            </a:lvl5pPr>
            <a:lvl6pPr>
              <a:defRPr sz="4724"/>
            </a:lvl6pPr>
            <a:lvl7pPr>
              <a:defRPr sz="4724"/>
            </a:lvl7pPr>
            <a:lvl8pPr>
              <a:defRPr sz="4724"/>
            </a:lvl8pPr>
            <a:lvl9pPr>
              <a:defRPr sz="47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978" y="9480480"/>
            <a:ext cx="12959906" cy="15799893"/>
          </a:xfrm>
        </p:spPr>
        <p:txBody>
          <a:bodyPr lIns="91440" rIns="91440">
            <a:normAutofit/>
          </a:bodyPr>
          <a:lstStyle>
            <a:lvl1pPr marL="0" indent="0">
              <a:lnSpc>
                <a:spcPct val="108000"/>
              </a:lnSpc>
              <a:spcBef>
                <a:spcPts val="2362"/>
              </a:spcBef>
              <a:buNone/>
              <a:defRPr sz="6299"/>
            </a:lvl1pPr>
            <a:lvl2pPr marL="1799996" indent="0">
              <a:buNone/>
              <a:defRPr sz="4724"/>
            </a:lvl2pPr>
            <a:lvl3pPr marL="3599993" indent="0">
              <a:buNone/>
              <a:defRPr sz="3937"/>
            </a:lvl3pPr>
            <a:lvl4pPr marL="5399989" indent="0">
              <a:buNone/>
              <a:defRPr sz="3543"/>
            </a:lvl4pPr>
            <a:lvl5pPr marL="7199986" indent="0">
              <a:buNone/>
              <a:defRPr sz="3543"/>
            </a:lvl5pPr>
            <a:lvl6pPr marL="8999982" indent="0">
              <a:buNone/>
              <a:defRPr sz="3543"/>
            </a:lvl6pPr>
            <a:lvl7pPr marL="10799978" indent="0">
              <a:buNone/>
              <a:defRPr sz="3543"/>
            </a:lvl7pPr>
            <a:lvl8pPr marL="12599975" indent="0">
              <a:buNone/>
              <a:defRPr sz="3543"/>
            </a:lvl8pPr>
            <a:lvl9pPr marL="14399971" indent="0">
              <a:buNone/>
              <a:defRPr sz="3543"/>
            </a:lvl9pPr>
          </a:lstStyle>
          <a:p>
            <a:pPr lvl="0"/>
            <a:r>
              <a:rPr lang="en-US"/>
              <a:t>Click to edit Master text styles</a:t>
            </a:r>
          </a:p>
        </p:txBody>
      </p:sp>
      <p:sp>
        <p:nvSpPr>
          <p:cNvPr id="5" name="Date Placeholder 4"/>
          <p:cNvSpPr>
            <a:spLocks noGrp="1"/>
          </p:cNvSpPr>
          <p:nvPr>
            <p:ph type="dt" sz="half" idx="10"/>
          </p:nvPr>
        </p:nvSpPr>
        <p:spPr/>
        <p:txBody>
          <a:bodyPr/>
          <a:lstStyle/>
          <a:p>
            <a:fld id="{721E1B70-A101-4294-A375-7CC65743DB5A}" type="datetimeFigureOut">
              <a:rPr lang="en-US" smtClean="0"/>
              <a:t>24-Dec-21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A60668-13AB-4135-B521-D862041FFD3F}" type="slidenum">
              <a:rPr lang="en-US" smtClean="0"/>
              <a:t>‹#›</a:t>
            </a:fld>
            <a:endParaRPr lang="en-US"/>
          </a:p>
        </p:txBody>
      </p:sp>
    </p:spTree>
    <p:extLst>
      <p:ext uri="{BB962C8B-B14F-4D97-AF65-F5344CB8AC3E}">
        <p14:creationId xmlns:p14="http://schemas.microsoft.com/office/powerpoint/2010/main" val="1793161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9990" y="20830283"/>
            <a:ext cx="22949833" cy="6144091"/>
          </a:xfrm>
        </p:spPr>
        <p:txBody>
          <a:bodyPr anchor="ctr">
            <a:normAutofit/>
          </a:bodyPr>
          <a:lstStyle>
            <a:lvl1pPr algn="r">
              <a:defRPr sz="17323" spc="787"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4"/>
            <a:ext cx="35990738" cy="19200283"/>
          </a:xfrm>
          <a:solidFill>
            <a:schemeClr val="accent1">
              <a:lumMod val="60000"/>
              <a:lumOff val="40000"/>
            </a:schemeClr>
          </a:solidFill>
        </p:spPr>
        <p:txBody>
          <a:bodyPr lIns="457200" tIns="365760" anchor="t"/>
          <a:lstStyle>
            <a:lvl1pPr marL="0" indent="0">
              <a:buNone/>
              <a:defRPr sz="9449"/>
            </a:lvl1pPr>
            <a:lvl2pPr marL="1349997" indent="0">
              <a:buNone/>
              <a:defRPr sz="8268"/>
            </a:lvl2pPr>
            <a:lvl3pPr marL="2699995" indent="0">
              <a:buNone/>
              <a:defRPr sz="7087"/>
            </a:lvl3pPr>
            <a:lvl4pPr marL="4049992" indent="0">
              <a:buNone/>
              <a:defRPr sz="5906"/>
            </a:lvl4pPr>
            <a:lvl5pPr marL="5399989" indent="0">
              <a:buNone/>
              <a:defRPr sz="5906"/>
            </a:lvl5pPr>
            <a:lvl6pPr marL="6749987" indent="0">
              <a:buNone/>
              <a:defRPr sz="5906"/>
            </a:lvl6pPr>
            <a:lvl7pPr marL="8099984" indent="0">
              <a:buNone/>
              <a:defRPr sz="5906"/>
            </a:lvl7pPr>
            <a:lvl8pPr marL="9449981" indent="0">
              <a:buNone/>
              <a:defRPr sz="5906"/>
            </a:lvl8pPr>
            <a:lvl9pPr marL="10799978" indent="0">
              <a:buNone/>
              <a:defRPr sz="5906"/>
            </a:lvl9pPr>
          </a:lstStyle>
          <a:p>
            <a:r>
              <a:rPr lang="en-US"/>
              <a:t>Click icon to add picture</a:t>
            </a:r>
            <a:endParaRPr lang="en-US" dirty="0"/>
          </a:p>
        </p:txBody>
      </p:sp>
      <p:sp>
        <p:nvSpPr>
          <p:cNvPr id="4" name="Text Placeholder 3"/>
          <p:cNvSpPr>
            <a:spLocks noGrp="1"/>
          </p:cNvSpPr>
          <p:nvPr>
            <p:ph type="body" sz="half" idx="2"/>
          </p:nvPr>
        </p:nvSpPr>
        <p:spPr>
          <a:xfrm>
            <a:off x="25424815" y="20830283"/>
            <a:ext cx="9449931" cy="6144091"/>
          </a:xfrm>
        </p:spPr>
        <p:txBody>
          <a:bodyPr lIns="91440" rIns="91440" anchor="ctr">
            <a:normAutofit/>
          </a:bodyPr>
          <a:lstStyle>
            <a:lvl1pPr marL="0" indent="0">
              <a:lnSpc>
                <a:spcPct val="100000"/>
              </a:lnSpc>
              <a:spcBef>
                <a:spcPts val="0"/>
              </a:spcBef>
              <a:buNone/>
              <a:defRPr sz="6299">
                <a:solidFill>
                  <a:schemeClr val="tx1">
                    <a:lumMod val="95000"/>
                    <a:lumOff val="5000"/>
                  </a:schemeClr>
                </a:solidFill>
              </a:defRPr>
            </a:lvl1pPr>
            <a:lvl2pPr marL="1349997" indent="0">
              <a:buNone/>
              <a:defRPr sz="4134"/>
            </a:lvl2pPr>
            <a:lvl3pPr marL="2699995" indent="0">
              <a:buNone/>
              <a:defRPr sz="3543"/>
            </a:lvl3pPr>
            <a:lvl4pPr marL="4049992" indent="0">
              <a:buNone/>
              <a:defRPr sz="2953"/>
            </a:lvl4pPr>
            <a:lvl5pPr marL="5399989" indent="0">
              <a:buNone/>
              <a:defRPr sz="2953"/>
            </a:lvl5pPr>
            <a:lvl6pPr marL="6749987" indent="0">
              <a:buNone/>
              <a:defRPr sz="2953"/>
            </a:lvl6pPr>
            <a:lvl7pPr marL="8099984" indent="0">
              <a:buNone/>
              <a:defRPr sz="2953"/>
            </a:lvl7pPr>
            <a:lvl8pPr marL="9449981" indent="0">
              <a:buNone/>
              <a:defRPr sz="2953"/>
            </a:lvl8pPr>
            <a:lvl9pPr marL="10799978" indent="0">
              <a:buNone/>
              <a:defRPr sz="2953"/>
            </a:lvl9pPr>
          </a:lstStyle>
          <a:p>
            <a:pPr lvl="0"/>
            <a:r>
              <a:rPr lang="en-US"/>
              <a:t>Click to edit Master text styles</a:t>
            </a:r>
          </a:p>
        </p:txBody>
      </p:sp>
      <p:sp>
        <p:nvSpPr>
          <p:cNvPr id="5" name="Date Placeholder 4"/>
          <p:cNvSpPr>
            <a:spLocks noGrp="1"/>
          </p:cNvSpPr>
          <p:nvPr>
            <p:ph type="dt" sz="half" idx="10"/>
          </p:nvPr>
        </p:nvSpPr>
        <p:spPr/>
        <p:txBody>
          <a:bodyPr/>
          <a:lstStyle/>
          <a:p>
            <a:fld id="{721E1B70-A101-4294-A375-7CC65743DB5A}" type="datetimeFigureOut">
              <a:rPr lang="en-US" smtClean="0"/>
              <a:t>24-Dec-21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A60668-13AB-4135-B521-D862041FFD3F}" type="slidenum">
              <a:rPr lang="en-US" smtClean="0"/>
              <a:t>‹#›</a:t>
            </a:fld>
            <a:endParaRPr lang="en-US"/>
          </a:p>
        </p:txBody>
      </p:sp>
      <p:cxnSp>
        <p:nvCxnSpPr>
          <p:cNvPr id="8" name="Straight Connector 7"/>
          <p:cNvCxnSpPr/>
          <p:nvPr/>
        </p:nvCxnSpPr>
        <p:spPr>
          <a:xfrm flipV="1">
            <a:off x="24764119" y="22106808"/>
            <a:ext cx="0" cy="38400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5683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23978" y="2457636"/>
            <a:ext cx="28700791" cy="62976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23980" y="9600142"/>
            <a:ext cx="28700795" cy="16896249"/>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23984" y="27173961"/>
            <a:ext cx="6360611" cy="1152017"/>
          </a:xfrm>
          <a:prstGeom prst="rect">
            <a:avLst/>
          </a:prstGeom>
        </p:spPr>
        <p:txBody>
          <a:bodyPr vert="horz" lIns="91440" tIns="45720" rIns="91440" bIns="45720" rtlCol="0" anchor="ctr"/>
          <a:lstStyle>
            <a:lvl1pPr algn="l">
              <a:defRPr sz="3937">
                <a:solidFill>
                  <a:schemeClr val="tx1">
                    <a:lumMod val="95000"/>
                    <a:lumOff val="5000"/>
                  </a:schemeClr>
                </a:solidFill>
                <a:latin typeface="+mj-lt"/>
              </a:defRPr>
            </a:lvl1pPr>
          </a:lstStyle>
          <a:p>
            <a:fld id="{721E1B70-A101-4294-A375-7CC65743DB5A}" type="datetimeFigureOut">
              <a:rPr lang="en-US" smtClean="0"/>
              <a:t>24-Dec-21</a:t>
            </a:fld>
            <a:endParaRPr lang="en-US"/>
          </a:p>
        </p:txBody>
      </p:sp>
      <p:sp>
        <p:nvSpPr>
          <p:cNvPr id="5" name="Footer Placeholder 4"/>
          <p:cNvSpPr>
            <a:spLocks noGrp="1"/>
          </p:cNvSpPr>
          <p:nvPr>
            <p:ph type="ftr" sz="quarter" idx="3"/>
          </p:nvPr>
        </p:nvSpPr>
        <p:spPr>
          <a:xfrm>
            <a:off x="14299896" y="27173961"/>
            <a:ext cx="17425440" cy="1152017"/>
          </a:xfrm>
          <a:prstGeom prst="rect">
            <a:avLst/>
          </a:prstGeom>
        </p:spPr>
        <p:txBody>
          <a:bodyPr vert="horz" lIns="91440" tIns="45720" rIns="91440" bIns="45720" rtlCol="0" anchor="ctr"/>
          <a:lstStyle>
            <a:lvl1pPr algn="r">
              <a:defRPr sz="3937"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31999767" y="27173961"/>
            <a:ext cx="2874979" cy="1152017"/>
          </a:xfrm>
          <a:prstGeom prst="rect">
            <a:avLst/>
          </a:prstGeom>
        </p:spPr>
        <p:txBody>
          <a:bodyPr vert="horz" lIns="91440" tIns="45720" rIns="91440" bIns="45720" rtlCol="0" anchor="ctr"/>
          <a:lstStyle>
            <a:lvl1pPr algn="l">
              <a:defRPr sz="3937">
                <a:solidFill>
                  <a:schemeClr val="tx1">
                    <a:lumMod val="95000"/>
                    <a:lumOff val="5000"/>
                  </a:schemeClr>
                </a:solidFill>
                <a:latin typeface="+mj-lt"/>
              </a:defRPr>
            </a:lvl1pPr>
          </a:lstStyle>
          <a:p>
            <a:fld id="{63A60668-13AB-4135-B521-D862041FFD3F}" type="slidenum">
              <a:rPr lang="en-US" smtClean="0"/>
              <a:t>‹#›</a:t>
            </a:fld>
            <a:endParaRPr lang="en-US"/>
          </a:p>
        </p:txBody>
      </p:sp>
      <p:cxnSp>
        <p:nvCxnSpPr>
          <p:cNvPr id="7" name="Straight Connector 6"/>
          <p:cNvCxnSpPr/>
          <p:nvPr/>
        </p:nvCxnSpPr>
        <p:spPr>
          <a:xfrm flipV="1">
            <a:off x="2249984" y="3470178"/>
            <a:ext cx="0" cy="384005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847231"/>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defTabSz="3599993" rtl="0" eaLnBrk="1" latinLnBrk="0" hangingPunct="1">
        <a:lnSpc>
          <a:spcPct val="80000"/>
        </a:lnSpc>
        <a:spcBef>
          <a:spcPct val="0"/>
        </a:spcBef>
        <a:buNone/>
        <a:defRPr sz="17323" kern="1200" cap="all" spc="394" baseline="0">
          <a:solidFill>
            <a:schemeClr val="tx1">
              <a:lumMod val="95000"/>
              <a:lumOff val="5000"/>
            </a:schemeClr>
          </a:solidFill>
          <a:latin typeface="+mj-lt"/>
          <a:ea typeface="+mj-ea"/>
          <a:cs typeface="+mj-cs"/>
        </a:defRPr>
      </a:lvl1pPr>
    </p:titleStyle>
    <p:bodyStyle>
      <a:lvl1pPr marL="359999" indent="-359999" algn="l" defTabSz="3599993" rtl="0" eaLnBrk="1" latinLnBrk="0" hangingPunct="1">
        <a:lnSpc>
          <a:spcPct val="90000"/>
        </a:lnSpc>
        <a:spcBef>
          <a:spcPts val="4724"/>
        </a:spcBef>
        <a:spcAft>
          <a:spcPts val="787"/>
        </a:spcAft>
        <a:buClr>
          <a:schemeClr val="accent1"/>
        </a:buClr>
        <a:buSzPct val="100000"/>
        <a:buFont typeface="Tw Cen MT" panose="020B0602020104020603" pitchFamily="34" charset="0"/>
        <a:buChar char=" "/>
        <a:defRPr sz="7874" kern="1200">
          <a:solidFill>
            <a:schemeClr val="tx1"/>
          </a:solidFill>
          <a:latin typeface="+mn-lt"/>
          <a:ea typeface="+mn-ea"/>
          <a:cs typeface="+mn-cs"/>
        </a:defRPr>
      </a:lvl1pPr>
      <a:lvl2pPr marL="1043998" indent="-539999" algn="l" defTabSz="3599993" rtl="0" eaLnBrk="1" latinLnBrk="0" hangingPunct="1">
        <a:lnSpc>
          <a:spcPct val="90000"/>
        </a:lnSpc>
        <a:spcBef>
          <a:spcPts val="787"/>
        </a:spcBef>
        <a:spcAft>
          <a:spcPts val="1575"/>
        </a:spcAft>
        <a:buClr>
          <a:schemeClr val="accent1"/>
        </a:buClr>
        <a:buFont typeface="Wingdings 3" pitchFamily="18" charset="2"/>
        <a:buChar char=""/>
        <a:defRPr sz="6299" kern="1200">
          <a:solidFill>
            <a:schemeClr val="tx1"/>
          </a:solidFill>
          <a:latin typeface="+mn-lt"/>
          <a:ea typeface="+mn-ea"/>
          <a:cs typeface="+mn-cs"/>
        </a:defRPr>
      </a:lvl2pPr>
      <a:lvl3pPr marL="1763996" indent="-539999" algn="l" defTabSz="3599993" rtl="0" eaLnBrk="1" latinLnBrk="0" hangingPunct="1">
        <a:lnSpc>
          <a:spcPct val="90000"/>
        </a:lnSpc>
        <a:spcBef>
          <a:spcPts val="787"/>
        </a:spcBef>
        <a:spcAft>
          <a:spcPts val="1575"/>
        </a:spcAft>
        <a:buClr>
          <a:schemeClr val="accent1"/>
        </a:buClr>
        <a:buFont typeface="Wingdings 3" pitchFamily="18" charset="2"/>
        <a:buChar char=""/>
        <a:defRPr sz="4724" kern="1200">
          <a:solidFill>
            <a:schemeClr val="tx1"/>
          </a:solidFill>
          <a:latin typeface="+mn-lt"/>
          <a:ea typeface="+mn-ea"/>
          <a:cs typeface="+mn-cs"/>
        </a:defRPr>
      </a:lvl3pPr>
      <a:lvl4pPr marL="2339995" indent="-539999" algn="l" defTabSz="3599993" rtl="0" eaLnBrk="1" latinLnBrk="0" hangingPunct="1">
        <a:lnSpc>
          <a:spcPct val="90000"/>
        </a:lnSpc>
        <a:spcBef>
          <a:spcPts val="787"/>
        </a:spcBef>
        <a:spcAft>
          <a:spcPts val="1575"/>
        </a:spcAft>
        <a:buClr>
          <a:schemeClr val="accent1"/>
        </a:buClr>
        <a:buFont typeface="Wingdings 3" pitchFamily="18" charset="2"/>
        <a:buChar char=""/>
        <a:defRPr sz="4724" kern="1200">
          <a:solidFill>
            <a:schemeClr val="tx1"/>
          </a:solidFill>
          <a:latin typeface="+mn-lt"/>
          <a:ea typeface="+mn-ea"/>
          <a:cs typeface="+mn-cs"/>
        </a:defRPr>
      </a:lvl4pPr>
      <a:lvl5pPr marL="3059994" indent="-539999" algn="l" defTabSz="3599993" rtl="0" eaLnBrk="1" latinLnBrk="0" hangingPunct="1">
        <a:lnSpc>
          <a:spcPct val="90000"/>
        </a:lnSpc>
        <a:spcBef>
          <a:spcPts val="787"/>
        </a:spcBef>
        <a:spcAft>
          <a:spcPts val="1575"/>
        </a:spcAft>
        <a:buClr>
          <a:schemeClr val="accent1"/>
        </a:buClr>
        <a:buFont typeface="Wingdings 3" pitchFamily="18" charset="2"/>
        <a:buChar char=""/>
        <a:defRPr sz="4724" kern="1200">
          <a:solidFill>
            <a:schemeClr val="tx1"/>
          </a:solidFill>
          <a:latin typeface="+mn-lt"/>
          <a:ea typeface="+mn-ea"/>
          <a:cs typeface="+mn-cs"/>
        </a:defRPr>
      </a:lvl5pPr>
      <a:lvl6pPr marL="3599993" indent="-539999" algn="l" defTabSz="3599993" rtl="0" eaLnBrk="1" latinLnBrk="0" hangingPunct="1">
        <a:lnSpc>
          <a:spcPct val="90000"/>
        </a:lnSpc>
        <a:spcBef>
          <a:spcPts val="787"/>
        </a:spcBef>
        <a:spcAft>
          <a:spcPts val="1575"/>
        </a:spcAft>
        <a:buClr>
          <a:schemeClr val="accent1"/>
        </a:buClr>
        <a:buFont typeface="Wingdings 3" pitchFamily="18" charset="2"/>
        <a:buChar char=""/>
        <a:defRPr sz="4724" kern="1200">
          <a:solidFill>
            <a:schemeClr val="tx1"/>
          </a:solidFill>
          <a:latin typeface="+mn-lt"/>
          <a:ea typeface="+mn-ea"/>
          <a:cs typeface="+mn-cs"/>
        </a:defRPr>
      </a:lvl6pPr>
      <a:lvl7pPr marL="4175992" indent="-539999" algn="l" defTabSz="3599993" rtl="0" eaLnBrk="1" latinLnBrk="0" hangingPunct="1">
        <a:lnSpc>
          <a:spcPct val="90000"/>
        </a:lnSpc>
        <a:spcBef>
          <a:spcPts val="787"/>
        </a:spcBef>
        <a:spcAft>
          <a:spcPts val="1575"/>
        </a:spcAft>
        <a:buClr>
          <a:schemeClr val="accent1"/>
        </a:buClr>
        <a:buFont typeface="Wingdings 3" pitchFamily="18" charset="2"/>
        <a:buChar char=""/>
        <a:defRPr sz="4724" kern="1200">
          <a:solidFill>
            <a:schemeClr val="tx1"/>
          </a:solidFill>
          <a:latin typeface="+mn-lt"/>
          <a:ea typeface="+mn-ea"/>
          <a:cs typeface="+mn-cs"/>
        </a:defRPr>
      </a:lvl7pPr>
      <a:lvl8pPr marL="4787990" indent="-539999" algn="l" defTabSz="3599993" rtl="0" eaLnBrk="1" latinLnBrk="0" hangingPunct="1">
        <a:lnSpc>
          <a:spcPct val="90000"/>
        </a:lnSpc>
        <a:spcBef>
          <a:spcPts val="787"/>
        </a:spcBef>
        <a:spcAft>
          <a:spcPts val="1575"/>
        </a:spcAft>
        <a:buClr>
          <a:schemeClr val="accent1"/>
        </a:buClr>
        <a:buFont typeface="Wingdings 3" pitchFamily="18" charset="2"/>
        <a:buChar char=""/>
        <a:defRPr sz="4724" kern="1200">
          <a:solidFill>
            <a:schemeClr val="tx1"/>
          </a:solidFill>
          <a:latin typeface="+mn-lt"/>
          <a:ea typeface="+mn-ea"/>
          <a:cs typeface="+mn-cs"/>
        </a:defRPr>
      </a:lvl8pPr>
      <a:lvl9pPr marL="5363989" indent="-539999" algn="l" defTabSz="3599993" rtl="0" eaLnBrk="1" latinLnBrk="0" hangingPunct="1">
        <a:lnSpc>
          <a:spcPct val="90000"/>
        </a:lnSpc>
        <a:spcBef>
          <a:spcPts val="787"/>
        </a:spcBef>
        <a:spcAft>
          <a:spcPts val="1575"/>
        </a:spcAft>
        <a:buClr>
          <a:schemeClr val="accent1"/>
        </a:buClr>
        <a:buFont typeface="Wingdings 3" pitchFamily="18" charset="2"/>
        <a:buChar char=""/>
        <a:defRPr sz="4724" kern="1200">
          <a:solidFill>
            <a:schemeClr val="tx1"/>
          </a:solidFill>
          <a:latin typeface="+mn-lt"/>
          <a:ea typeface="+mn-ea"/>
          <a:cs typeface="+mn-cs"/>
        </a:defRPr>
      </a:lvl9pPr>
    </p:bodyStyle>
    <p:otherStyle>
      <a:defPPr>
        <a:defRPr lang="en-US"/>
      </a:defPPr>
      <a:lvl1pPr marL="0" algn="l" defTabSz="3599993" rtl="0" eaLnBrk="1" latinLnBrk="0" hangingPunct="1">
        <a:defRPr sz="7087" kern="1200">
          <a:solidFill>
            <a:schemeClr val="tx1"/>
          </a:solidFill>
          <a:latin typeface="+mn-lt"/>
          <a:ea typeface="+mn-ea"/>
          <a:cs typeface="+mn-cs"/>
        </a:defRPr>
      </a:lvl1pPr>
      <a:lvl2pPr marL="1799996" algn="l" defTabSz="3599993" rtl="0" eaLnBrk="1" latinLnBrk="0" hangingPunct="1">
        <a:defRPr sz="7087" kern="1200">
          <a:solidFill>
            <a:schemeClr val="tx1"/>
          </a:solidFill>
          <a:latin typeface="+mn-lt"/>
          <a:ea typeface="+mn-ea"/>
          <a:cs typeface="+mn-cs"/>
        </a:defRPr>
      </a:lvl2pPr>
      <a:lvl3pPr marL="3599993" algn="l" defTabSz="3599993" rtl="0" eaLnBrk="1" latinLnBrk="0" hangingPunct="1">
        <a:defRPr sz="7087" kern="1200">
          <a:solidFill>
            <a:schemeClr val="tx1"/>
          </a:solidFill>
          <a:latin typeface="+mn-lt"/>
          <a:ea typeface="+mn-ea"/>
          <a:cs typeface="+mn-cs"/>
        </a:defRPr>
      </a:lvl3pPr>
      <a:lvl4pPr marL="5399989" algn="l" defTabSz="3599993" rtl="0" eaLnBrk="1" latinLnBrk="0" hangingPunct="1">
        <a:defRPr sz="7087" kern="1200">
          <a:solidFill>
            <a:schemeClr val="tx1"/>
          </a:solidFill>
          <a:latin typeface="+mn-lt"/>
          <a:ea typeface="+mn-ea"/>
          <a:cs typeface="+mn-cs"/>
        </a:defRPr>
      </a:lvl4pPr>
      <a:lvl5pPr marL="7199986" algn="l" defTabSz="3599993" rtl="0" eaLnBrk="1" latinLnBrk="0" hangingPunct="1">
        <a:defRPr sz="7087" kern="1200">
          <a:solidFill>
            <a:schemeClr val="tx1"/>
          </a:solidFill>
          <a:latin typeface="+mn-lt"/>
          <a:ea typeface="+mn-ea"/>
          <a:cs typeface="+mn-cs"/>
        </a:defRPr>
      </a:lvl5pPr>
      <a:lvl6pPr marL="8999982" algn="l" defTabSz="3599993" rtl="0" eaLnBrk="1" latinLnBrk="0" hangingPunct="1">
        <a:defRPr sz="7087" kern="1200">
          <a:solidFill>
            <a:schemeClr val="tx1"/>
          </a:solidFill>
          <a:latin typeface="+mn-lt"/>
          <a:ea typeface="+mn-ea"/>
          <a:cs typeface="+mn-cs"/>
        </a:defRPr>
      </a:lvl6pPr>
      <a:lvl7pPr marL="10799978" algn="l" defTabSz="3599993" rtl="0" eaLnBrk="1" latinLnBrk="0" hangingPunct="1">
        <a:defRPr sz="7087" kern="1200">
          <a:solidFill>
            <a:schemeClr val="tx1"/>
          </a:solidFill>
          <a:latin typeface="+mn-lt"/>
          <a:ea typeface="+mn-ea"/>
          <a:cs typeface="+mn-cs"/>
        </a:defRPr>
      </a:lvl7pPr>
      <a:lvl8pPr marL="12599975" algn="l" defTabSz="3599993" rtl="0" eaLnBrk="1" latinLnBrk="0" hangingPunct="1">
        <a:defRPr sz="7087" kern="1200">
          <a:solidFill>
            <a:schemeClr val="tx1"/>
          </a:solidFill>
          <a:latin typeface="+mn-lt"/>
          <a:ea typeface="+mn-ea"/>
          <a:cs typeface="+mn-cs"/>
        </a:defRPr>
      </a:lvl8pPr>
      <a:lvl9pPr marL="14399971" algn="l" defTabSz="3599993" rtl="0" eaLnBrk="1" latinLnBrk="0" hangingPunct="1">
        <a:defRPr sz="708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image" Target="../media/image3.png"/><Relationship Id="rId21" Type="http://schemas.openxmlformats.org/officeDocument/2006/relationships/image" Target="../media/image21.jpeg"/><Relationship Id="rId7" Type="http://schemas.openxmlformats.org/officeDocument/2006/relationships/image" Target="../media/image7.png"/><Relationship Id="rId12" Type="http://schemas.openxmlformats.org/officeDocument/2006/relationships/image" Target="../media/image12.jpeg"/><Relationship Id="rId17" Type="http://schemas.openxmlformats.org/officeDocument/2006/relationships/image" Target="../media/image17.jpeg"/><Relationship Id="rId2" Type="http://schemas.openxmlformats.org/officeDocument/2006/relationships/image" Target="../media/image2.png"/><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jpeg"/><Relationship Id="rId24" Type="http://schemas.openxmlformats.org/officeDocument/2006/relationships/image" Target="../media/image24.jpeg"/><Relationship Id="rId5" Type="http://schemas.openxmlformats.org/officeDocument/2006/relationships/image" Target="../media/image5.png"/><Relationship Id="rId15" Type="http://schemas.openxmlformats.org/officeDocument/2006/relationships/image" Target="../media/image15.jpeg"/><Relationship Id="rId23" Type="http://schemas.openxmlformats.org/officeDocument/2006/relationships/image" Target="../media/image23.jpeg"/><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jpeg"/><Relationship Id="rId22"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1F551E0-FA47-434E-BBBC-79CB5461199C}"/>
              </a:ext>
            </a:extLst>
          </p:cNvPr>
          <p:cNvPicPr>
            <a:picLocks noChangeAspect="1"/>
          </p:cNvPicPr>
          <p:nvPr/>
        </p:nvPicPr>
        <p:blipFill>
          <a:blip r:embed="rId2"/>
          <a:stretch>
            <a:fillRect/>
          </a:stretch>
        </p:blipFill>
        <p:spPr>
          <a:xfrm>
            <a:off x="23433913" y="6837271"/>
            <a:ext cx="10956208" cy="5699489"/>
          </a:xfrm>
          <a:prstGeom prst="rect">
            <a:avLst/>
          </a:prstGeom>
        </p:spPr>
      </p:pic>
      <p:sp>
        <p:nvSpPr>
          <p:cNvPr id="2" name="TextBox 1">
            <a:extLst>
              <a:ext uri="{FF2B5EF4-FFF2-40B4-BE49-F238E27FC236}">
                <a16:creationId xmlns:a16="http://schemas.microsoft.com/office/drawing/2014/main" id="{1F798CA3-74B2-4E52-9496-FA6E32A11FC2}"/>
              </a:ext>
            </a:extLst>
          </p:cNvPr>
          <p:cNvSpPr txBox="1"/>
          <p:nvPr/>
        </p:nvSpPr>
        <p:spPr>
          <a:xfrm>
            <a:off x="7663339" y="986529"/>
            <a:ext cx="20870630" cy="769441"/>
          </a:xfrm>
          <a:prstGeom prst="rect">
            <a:avLst/>
          </a:prstGeom>
          <a:noFill/>
        </p:spPr>
        <p:txBody>
          <a:bodyPr wrap="square" rtlCol="0">
            <a:spAutoFit/>
          </a:bodyPr>
          <a:lstStyle/>
          <a:p>
            <a:pPr algn="ctr"/>
            <a:r>
              <a:rPr lang="en-US" sz="4400" b="1" dirty="0"/>
              <a:t>Efficiency evaluation of 3D cell culture protocols for multicellular spheroid formation</a:t>
            </a:r>
            <a:endParaRPr lang="en-US" sz="4400" dirty="0"/>
          </a:p>
        </p:txBody>
      </p:sp>
      <p:pic>
        <p:nvPicPr>
          <p:cNvPr id="3" name="Picture 2">
            <a:extLst>
              <a:ext uri="{FF2B5EF4-FFF2-40B4-BE49-F238E27FC236}">
                <a16:creationId xmlns:a16="http://schemas.microsoft.com/office/drawing/2014/main" id="{2B67212F-1622-48DD-AC27-ABCC7DA02DE9}"/>
              </a:ext>
            </a:extLst>
          </p:cNvPr>
          <p:cNvPicPr>
            <a:picLocks noChangeAspect="1"/>
          </p:cNvPicPr>
          <p:nvPr/>
        </p:nvPicPr>
        <p:blipFill rotWithShape="1">
          <a:blip r:embed="rId3"/>
          <a:srcRect t="-1" r="73568" b="-5886"/>
          <a:stretch/>
        </p:blipFill>
        <p:spPr>
          <a:xfrm>
            <a:off x="566536" y="593682"/>
            <a:ext cx="6185172" cy="2477764"/>
          </a:xfrm>
          <a:prstGeom prst="rect">
            <a:avLst/>
          </a:prstGeom>
        </p:spPr>
      </p:pic>
      <p:sp>
        <p:nvSpPr>
          <p:cNvPr id="4" name="TextBox 3">
            <a:extLst>
              <a:ext uri="{FF2B5EF4-FFF2-40B4-BE49-F238E27FC236}">
                <a16:creationId xmlns:a16="http://schemas.microsoft.com/office/drawing/2014/main" id="{4FA4D80E-C49E-406E-820B-63B107F8225C}"/>
              </a:ext>
            </a:extLst>
          </p:cNvPr>
          <p:cNvSpPr txBox="1"/>
          <p:nvPr/>
        </p:nvSpPr>
        <p:spPr>
          <a:xfrm>
            <a:off x="11533396" y="1760380"/>
            <a:ext cx="13403450" cy="461665"/>
          </a:xfrm>
          <a:prstGeom prst="rect">
            <a:avLst/>
          </a:prstGeom>
          <a:noFill/>
        </p:spPr>
        <p:txBody>
          <a:bodyPr wrap="square" rtlCol="0">
            <a:spAutoFit/>
          </a:bodyPr>
          <a:lstStyle/>
          <a:p>
            <a:r>
              <a:rPr lang="en-US" sz="2400" dirty="0" err="1"/>
              <a:t>Lito</a:t>
            </a:r>
            <a:r>
              <a:rPr lang="en-US" sz="2400" dirty="0"/>
              <a:t> Karkaletsou</a:t>
            </a:r>
            <a:r>
              <a:rPr lang="en-US" sz="2400" baseline="30000" dirty="0"/>
              <a:t>1</a:t>
            </a:r>
            <a:r>
              <a:rPr lang="en-US" sz="2400" dirty="0"/>
              <a:t>, Stylianos Didaskalou</a:t>
            </a:r>
            <a:r>
              <a:rPr lang="en-US" sz="2400" baseline="30000" dirty="0"/>
              <a:t>1</a:t>
            </a:r>
            <a:r>
              <a:rPr lang="en-US" sz="2400" dirty="0"/>
              <a:t>, Christos Efstathiou</a:t>
            </a:r>
            <a:r>
              <a:rPr lang="en-US" sz="2400" baseline="30000" dirty="0"/>
              <a:t>1,2</a:t>
            </a:r>
            <a:r>
              <a:rPr lang="en-US" sz="2400" dirty="0"/>
              <a:t>, </a:t>
            </a:r>
            <a:r>
              <a:rPr lang="en-US" sz="2400" dirty="0" err="1"/>
              <a:t>Avgi</a:t>
            </a:r>
            <a:r>
              <a:rPr lang="en-US" sz="2400" dirty="0"/>
              <a:t> Tsolou</a:t>
            </a:r>
            <a:r>
              <a:rPr lang="en-US" sz="2400" baseline="30000" dirty="0"/>
              <a:t>1</a:t>
            </a:r>
            <a:r>
              <a:rPr lang="en-US" sz="2400" dirty="0"/>
              <a:t>, Andreas Girod</a:t>
            </a:r>
            <a:r>
              <a:rPr lang="en-US" sz="2400" baseline="30000" dirty="0"/>
              <a:t>2</a:t>
            </a:r>
            <a:r>
              <a:rPr lang="en-US" sz="2400" dirty="0"/>
              <a:t>, Maria Koffa</a:t>
            </a:r>
            <a:r>
              <a:rPr lang="en-US" sz="2400" baseline="30000" dirty="0"/>
              <a:t>1*</a:t>
            </a:r>
            <a:endParaRPr lang="en-US" sz="2400" dirty="0"/>
          </a:p>
        </p:txBody>
      </p:sp>
      <p:sp>
        <p:nvSpPr>
          <p:cNvPr id="5" name="TextBox 4">
            <a:extLst>
              <a:ext uri="{FF2B5EF4-FFF2-40B4-BE49-F238E27FC236}">
                <a16:creationId xmlns:a16="http://schemas.microsoft.com/office/drawing/2014/main" id="{66E2E5D9-E1F8-4A3D-900E-12CF03DFBE76}"/>
              </a:ext>
            </a:extLst>
          </p:cNvPr>
          <p:cNvSpPr txBox="1"/>
          <p:nvPr/>
        </p:nvSpPr>
        <p:spPr>
          <a:xfrm>
            <a:off x="638815" y="3226844"/>
            <a:ext cx="6672503" cy="1477328"/>
          </a:xfrm>
          <a:prstGeom prst="rect">
            <a:avLst/>
          </a:prstGeom>
          <a:noFill/>
        </p:spPr>
        <p:txBody>
          <a:bodyPr wrap="square" rtlCol="0">
            <a:spAutoFit/>
          </a:bodyPr>
          <a:lstStyle/>
          <a:p>
            <a:pPr marL="104980" indent="-104980">
              <a:buFont typeface="+mj-lt"/>
              <a:buAutoNum type="arabicPeriod"/>
            </a:pPr>
            <a:r>
              <a:rPr lang="en-US" dirty="0"/>
              <a:t>Department of Molecular Biology and Genetics, Democritus University of Thrace, Alexandroupolis, Greece </a:t>
            </a:r>
          </a:p>
          <a:p>
            <a:pPr marL="104980" indent="-104980">
              <a:buFont typeface="+mj-lt"/>
              <a:buAutoNum type="arabicPeriod"/>
            </a:pPr>
            <a:r>
              <a:rPr lang="en-US" dirty="0"/>
              <a:t>Department of Life Sciences and Medicine, University of Luxembourg, Esch-sur-</a:t>
            </a:r>
            <a:r>
              <a:rPr lang="en-US" dirty="0" err="1"/>
              <a:t>Alzette</a:t>
            </a:r>
            <a:r>
              <a:rPr lang="en-US" dirty="0"/>
              <a:t>, Luxembourg</a:t>
            </a:r>
          </a:p>
          <a:p>
            <a:r>
              <a:rPr lang="en-US" dirty="0"/>
              <a:t>*mkoffa@mbg.duth.gr</a:t>
            </a:r>
          </a:p>
        </p:txBody>
      </p:sp>
      <p:sp>
        <p:nvSpPr>
          <p:cNvPr id="10" name="TextBox 9">
            <a:extLst>
              <a:ext uri="{FF2B5EF4-FFF2-40B4-BE49-F238E27FC236}">
                <a16:creationId xmlns:a16="http://schemas.microsoft.com/office/drawing/2014/main" id="{71F87B8B-D9D6-4874-A45E-11D983020A99}"/>
              </a:ext>
            </a:extLst>
          </p:cNvPr>
          <p:cNvSpPr txBox="1"/>
          <p:nvPr/>
        </p:nvSpPr>
        <p:spPr>
          <a:xfrm>
            <a:off x="7525678" y="2121825"/>
            <a:ext cx="10328755" cy="2970044"/>
          </a:xfrm>
          <a:prstGeom prst="rect">
            <a:avLst/>
          </a:prstGeom>
          <a:noFill/>
        </p:spPr>
        <p:txBody>
          <a:bodyPr wrap="square" rtlCol="0">
            <a:spAutoFit/>
          </a:bodyPr>
          <a:lstStyle/>
          <a:p>
            <a:r>
              <a:rPr lang="en-US" sz="4000" dirty="0"/>
              <a:t>Summary</a:t>
            </a:r>
          </a:p>
          <a:p>
            <a:pPr algn="just"/>
            <a:r>
              <a:rPr lang="en-US" sz="2100" dirty="0"/>
              <a:t>Cancer is a multifactorial and multilevel disease and one of the greatest medical problems of all time. Although the most accurate approach to study cancer is in tumors </a:t>
            </a:r>
            <a:r>
              <a:rPr lang="en-US" sz="2100" i="1" dirty="0"/>
              <a:t>in vivo</a:t>
            </a:r>
            <a:r>
              <a:rPr lang="en-US" sz="2100" dirty="0"/>
              <a:t>, their great degree of complexity and difficulties in manipulation make them unsuitable for wide use in the everyday laboratory practice. </a:t>
            </a:r>
          </a:p>
          <a:p>
            <a:pPr algn="just"/>
            <a:r>
              <a:rPr lang="en-US" sz="2100" dirty="0"/>
              <a:t>The simplest and widely used </a:t>
            </a:r>
            <a:r>
              <a:rPr lang="en-US" sz="2100" i="1" dirty="0"/>
              <a:t>in vitro </a:t>
            </a:r>
            <a:r>
              <a:rPr lang="en-US" sz="2100" dirty="0"/>
              <a:t>model for the study of cancer is the two-dimensional (2D) culture of established cancer cell lines. However, 2D cultures have some disadvantages, which stem mainly from the difference in the behavior of cancer cells in 2D and 3D environments.</a:t>
            </a:r>
          </a:p>
        </p:txBody>
      </p:sp>
      <p:pic>
        <p:nvPicPr>
          <p:cNvPr id="11" name="Picture 10">
            <a:extLst>
              <a:ext uri="{FF2B5EF4-FFF2-40B4-BE49-F238E27FC236}">
                <a16:creationId xmlns:a16="http://schemas.microsoft.com/office/drawing/2014/main" id="{BE8ECA98-27FB-4047-A764-E2020ED99AB2}"/>
              </a:ext>
            </a:extLst>
          </p:cNvPr>
          <p:cNvPicPr>
            <a:picLocks noChangeAspect="1"/>
          </p:cNvPicPr>
          <p:nvPr/>
        </p:nvPicPr>
        <p:blipFill>
          <a:blip r:embed="rId4"/>
          <a:stretch>
            <a:fillRect/>
          </a:stretch>
        </p:blipFill>
        <p:spPr>
          <a:xfrm>
            <a:off x="30189312" y="800010"/>
            <a:ext cx="4104464" cy="3131310"/>
          </a:xfrm>
          <a:prstGeom prst="rect">
            <a:avLst/>
          </a:prstGeom>
        </p:spPr>
      </p:pic>
      <p:sp>
        <p:nvSpPr>
          <p:cNvPr id="9" name="TextBox 8">
            <a:extLst>
              <a:ext uri="{FF2B5EF4-FFF2-40B4-BE49-F238E27FC236}">
                <a16:creationId xmlns:a16="http://schemas.microsoft.com/office/drawing/2014/main" id="{07B85F8E-7860-4C0F-97F4-D4BABE866B02}"/>
              </a:ext>
            </a:extLst>
          </p:cNvPr>
          <p:cNvSpPr txBox="1"/>
          <p:nvPr/>
        </p:nvSpPr>
        <p:spPr>
          <a:xfrm>
            <a:off x="18068793" y="2738834"/>
            <a:ext cx="10176168" cy="2354491"/>
          </a:xfrm>
          <a:prstGeom prst="rect">
            <a:avLst/>
          </a:prstGeom>
          <a:noFill/>
        </p:spPr>
        <p:txBody>
          <a:bodyPr wrap="square" rtlCol="0">
            <a:spAutoFit/>
          </a:bodyPr>
          <a:lstStyle/>
          <a:p>
            <a:pPr algn="just"/>
            <a:r>
              <a:rPr lang="en-US" sz="2100" dirty="0"/>
              <a:t>Three-dimensional (3D) cell cultures mimic more accurately the environment of a tumor</a:t>
            </a:r>
            <a:r>
              <a:rPr lang="el-GR" sz="2100" dirty="0"/>
              <a:t> </a:t>
            </a:r>
            <a:r>
              <a:rPr lang="en-US" sz="2100" dirty="0"/>
              <a:t>compared to 2D cell cultures. In a multicellular spheroid, cells proliferate in close proximity, thus better mimicking cell-cell interactions</a:t>
            </a:r>
            <a:r>
              <a:rPr lang="el-GR" sz="2100" dirty="0"/>
              <a:t>,</a:t>
            </a:r>
            <a:r>
              <a:rPr lang="en-US" sz="2100" dirty="0"/>
              <a:t> signaling pathways and spatial constrain. Moreover, the 3D geometry of spheroids restricts the flow of growth nutrients and oxygen towards the inner layers, forming proliferation gradients, commonly found in tumors.</a:t>
            </a:r>
            <a:r>
              <a:rPr lang="el-GR" sz="2100" dirty="0"/>
              <a:t> </a:t>
            </a:r>
            <a:r>
              <a:rPr lang="en-US" sz="2100" dirty="0"/>
              <a:t>To this end, we tested different 3D culture methods, in order to establish a protocol for the formation of multicellular spheroids, which can be utilized for the study of cancer-related phenomena.</a:t>
            </a:r>
          </a:p>
        </p:txBody>
      </p:sp>
      <p:pic>
        <p:nvPicPr>
          <p:cNvPr id="22" name="Picture 21">
            <a:extLst>
              <a:ext uri="{FF2B5EF4-FFF2-40B4-BE49-F238E27FC236}">
                <a16:creationId xmlns:a16="http://schemas.microsoft.com/office/drawing/2014/main" id="{5E623F62-8209-4A15-8E96-4B4EC6AEE19B}"/>
              </a:ext>
            </a:extLst>
          </p:cNvPr>
          <p:cNvPicPr>
            <a:picLocks noChangeAspect="1"/>
          </p:cNvPicPr>
          <p:nvPr/>
        </p:nvPicPr>
        <p:blipFill rotWithShape="1">
          <a:blip r:embed="rId5"/>
          <a:srcRect r="22277"/>
          <a:stretch/>
        </p:blipFill>
        <p:spPr>
          <a:xfrm>
            <a:off x="4242073" y="19816519"/>
            <a:ext cx="6002027" cy="2254696"/>
          </a:xfrm>
          <a:prstGeom prst="rect">
            <a:avLst/>
          </a:prstGeom>
        </p:spPr>
      </p:pic>
      <p:sp>
        <p:nvSpPr>
          <p:cNvPr id="28" name="TextBox 27">
            <a:extLst>
              <a:ext uri="{FF2B5EF4-FFF2-40B4-BE49-F238E27FC236}">
                <a16:creationId xmlns:a16="http://schemas.microsoft.com/office/drawing/2014/main" id="{1A9BCB54-4652-445E-8FA1-DB4619CFC959}"/>
              </a:ext>
            </a:extLst>
          </p:cNvPr>
          <p:cNvSpPr txBox="1"/>
          <p:nvPr/>
        </p:nvSpPr>
        <p:spPr>
          <a:xfrm rot="10800000" flipV="1">
            <a:off x="13803878" y="13142864"/>
            <a:ext cx="7146223" cy="707886"/>
          </a:xfrm>
          <a:prstGeom prst="rect">
            <a:avLst/>
          </a:prstGeom>
          <a:noFill/>
        </p:spPr>
        <p:txBody>
          <a:bodyPr wrap="square" rtlCol="0">
            <a:spAutoFit/>
          </a:bodyPr>
          <a:lstStyle/>
          <a:p>
            <a:pPr algn="ctr"/>
            <a:r>
              <a:rPr lang="en-US" sz="2000" dirty="0"/>
              <a:t>HeLa Kyoto spheroids cultured in agarose-coated wells for 11 days</a:t>
            </a:r>
          </a:p>
          <a:p>
            <a:pPr algn="ctr"/>
            <a:r>
              <a:rPr lang="en-US" sz="2000" dirty="0"/>
              <a:t>(Objective lens magnification: 4x)</a:t>
            </a:r>
          </a:p>
        </p:txBody>
      </p:sp>
      <p:sp>
        <p:nvSpPr>
          <p:cNvPr id="30" name="TextBox 29">
            <a:extLst>
              <a:ext uri="{FF2B5EF4-FFF2-40B4-BE49-F238E27FC236}">
                <a16:creationId xmlns:a16="http://schemas.microsoft.com/office/drawing/2014/main" id="{45373C77-5595-4E8D-ABDF-EC3BCA48D629}"/>
              </a:ext>
            </a:extLst>
          </p:cNvPr>
          <p:cNvSpPr txBox="1"/>
          <p:nvPr/>
        </p:nvSpPr>
        <p:spPr>
          <a:xfrm>
            <a:off x="13588646" y="20569719"/>
            <a:ext cx="7687596" cy="1015663"/>
          </a:xfrm>
          <a:prstGeom prst="rect">
            <a:avLst/>
          </a:prstGeom>
          <a:noFill/>
        </p:spPr>
        <p:txBody>
          <a:bodyPr wrap="square" rtlCol="0">
            <a:spAutoFit/>
          </a:bodyPr>
          <a:lstStyle/>
          <a:p>
            <a:pPr algn="ctr" defTabSz="7314377"/>
            <a:r>
              <a:rPr lang="en-US" sz="2000" dirty="0"/>
              <a:t>HeLa Kyoto spheroids cultured in the presence of 2.5% Matrigel in agarose-coated wells for 7 days</a:t>
            </a:r>
          </a:p>
          <a:p>
            <a:pPr algn="ctr" defTabSz="7314377"/>
            <a:r>
              <a:rPr lang="en-US" sz="2000" dirty="0"/>
              <a:t>(Objective lens magnification: 4x)</a:t>
            </a:r>
          </a:p>
        </p:txBody>
      </p:sp>
      <p:sp>
        <p:nvSpPr>
          <p:cNvPr id="6" name="Rectangle: Rounded Corners 5">
            <a:extLst>
              <a:ext uri="{FF2B5EF4-FFF2-40B4-BE49-F238E27FC236}">
                <a16:creationId xmlns:a16="http://schemas.microsoft.com/office/drawing/2014/main" id="{C822AE14-9FAA-4C53-B1FF-D5C188727C00}"/>
              </a:ext>
            </a:extLst>
          </p:cNvPr>
          <p:cNvSpPr/>
          <p:nvPr/>
        </p:nvSpPr>
        <p:spPr>
          <a:xfrm>
            <a:off x="648986" y="5473113"/>
            <a:ext cx="10588481" cy="16964856"/>
          </a:xfrm>
          <a:prstGeom prst="roundRect">
            <a:avLst/>
          </a:prstGeom>
          <a:noFill/>
          <a:ln w="381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F014C74E-13E5-44E7-BFEF-254FBFB92E46}"/>
              </a:ext>
            </a:extLst>
          </p:cNvPr>
          <p:cNvSpPr/>
          <p:nvPr/>
        </p:nvSpPr>
        <p:spPr>
          <a:xfrm>
            <a:off x="11543264" y="5553063"/>
            <a:ext cx="23438397" cy="16884905"/>
          </a:xfrm>
          <a:prstGeom prst="roundRect">
            <a:avLst/>
          </a:prstGeom>
          <a:noFill/>
          <a:ln w="381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5F37F002-AF6A-40D7-8F01-40CDD47861AA}"/>
              </a:ext>
            </a:extLst>
          </p:cNvPr>
          <p:cNvPicPr>
            <a:picLocks noChangeAspect="1"/>
          </p:cNvPicPr>
          <p:nvPr/>
        </p:nvPicPr>
        <p:blipFill rotWithShape="1">
          <a:blip r:embed="rId6"/>
          <a:srcRect t="65887" r="43803" b="11357"/>
          <a:stretch/>
        </p:blipFill>
        <p:spPr>
          <a:xfrm>
            <a:off x="1612371" y="16025867"/>
            <a:ext cx="7972617" cy="3431385"/>
          </a:xfrm>
          <a:prstGeom prst="rect">
            <a:avLst/>
          </a:prstGeom>
        </p:spPr>
      </p:pic>
      <p:pic>
        <p:nvPicPr>
          <p:cNvPr id="8" name="Picture 7">
            <a:extLst>
              <a:ext uri="{FF2B5EF4-FFF2-40B4-BE49-F238E27FC236}">
                <a16:creationId xmlns:a16="http://schemas.microsoft.com/office/drawing/2014/main" id="{54DC83A0-9945-47BE-824B-3525A490647F}"/>
              </a:ext>
            </a:extLst>
          </p:cNvPr>
          <p:cNvPicPr>
            <a:picLocks noChangeAspect="1"/>
          </p:cNvPicPr>
          <p:nvPr/>
        </p:nvPicPr>
        <p:blipFill>
          <a:blip r:embed="rId7"/>
          <a:stretch>
            <a:fillRect/>
          </a:stretch>
        </p:blipFill>
        <p:spPr>
          <a:xfrm>
            <a:off x="1392214" y="9573899"/>
            <a:ext cx="8601258" cy="2412384"/>
          </a:xfrm>
          <a:prstGeom prst="rect">
            <a:avLst/>
          </a:prstGeom>
        </p:spPr>
      </p:pic>
      <p:sp>
        <p:nvSpPr>
          <p:cNvPr id="27" name="Ορθογώνιο 4">
            <a:extLst>
              <a:ext uri="{FF2B5EF4-FFF2-40B4-BE49-F238E27FC236}">
                <a16:creationId xmlns:a16="http://schemas.microsoft.com/office/drawing/2014/main" id="{B2BD2199-FDB2-46E8-9DB7-66EC6588C2E1}"/>
              </a:ext>
            </a:extLst>
          </p:cNvPr>
          <p:cNvSpPr/>
          <p:nvPr/>
        </p:nvSpPr>
        <p:spPr>
          <a:xfrm>
            <a:off x="24903607" y="12463711"/>
            <a:ext cx="8483715" cy="707886"/>
          </a:xfrm>
          <a:prstGeom prst="rect">
            <a:avLst/>
          </a:prstGeom>
        </p:spPr>
        <p:txBody>
          <a:bodyPr wrap="square">
            <a:spAutoFit/>
          </a:bodyPr>
          <a:lstStyle/>
          <a:p>
            <a:pPr algn="ctr"/>
            <a:r>
              <a:rPr lang="en-US" sz="2000" dirty="0"/>
              <a:t>HeLa Kyoto spheroids cultured in low-attachment round-bottom wells for 7 days </a:t>
            </a:r>
          </a:p>
          <a:p>
            <a:pPr algn="ctr"/>
            <a:r>
              <a:rPr lang="en-US" sz="2000" dirty="0"/>
              <a:t>(Objective lens magnification: 4x)</a:t>
            </a:r>
          </a:p>
        </p:txBody>
      </p:sp>
      <p:grpSp>
        <p:nvGrpSpPr>
          <p:cNvPr id="34" name="Ομάδα 7">
            <a:extLst>
              <a:ext uri="{FF2B5EF4-FFF2-40B4-BE49-F238E27FC236}">
                <a16:creationId xmlns:a16="http://schemas.microsoft.com/office/drawing/2014/main" id="{6553A298-5B81-4502-A395-F11DC5AD459E}"/>
              </a:ext>
            </a:extLst>
          </p:cNvPr>
          <p:cNvGrpSpPr>
            <a:grpSpLocks noChangeAspect="1"/>
          </p:cNvGrpSpPr>
          <p:nvPr/>
        </p:nvGrpSpPr>
        <p:grpSpPr>
          <a:xfrm>
            <a:off x="23130493" y="13625576"/>
            <a:ext cx="8298309" cy="8113669"/>
            <a:chOff x="721360" y="2293937"/>
            <a:chExt cx="3510280" cy="3432175"/>
          </a:xfrm>
        </p:grpSpPr>
        <p:pic>
          <p:nvPicPr>
            <p:cNvPr id="35" name="Εικόνα 4">
              <a:extLst>
                <a:ext uri="{FF2B5EF4-FFF2-40B4-BE49-F238E27FC236}">
                  <a16:creationId xmlns:a16="http://schemas.microsoft.com/office/drawing/2014/main" id="{F516E12F-81A6-4095-B064-6CF578B308A8}"/>
                </a:ext>
              </a:extLst>
            </p:cNvPr>
            <p:cNvPicPr/>
            <p:nvPr/>
          </p:nvPicPr>
          <p:blipFill rotWithShape="1">
            <a:blip r:embed="rId8" cstate="print">
              <a:extLst>
                <a:ext uri="{28A0092B-C50C-407E-A947-70E740481C1C}">
                  <a14:useLocalDpi xmlns:a14="http://schemas.microsoft.com/office/drawing/2010/main" val="0"/>
                </a:ext>
              </a:extLst>
            </a:blip>
            <a:srcRect l="26564" t="5133" r="56834" b="35329"/>
            <a:stretch/>
          </p:blipFill>
          <p:spPr bwMode="auto">
            <a:xfrm>
              <a:off x="721360" y="2293937"/>
              <a:ext cx="2832735" cy="2857500"/>
            </a:xfrm>
            <a:prstGeom prst="rect">
              <a:avLst/>
            </a:prstGeom>
            <a:ln>
              <a:noFill/>
            </a:ln>
            <a:extLst>
              <a:ext uri="{53640926-AAD7-44D8-BBD7-CCE9431645EC}">
                <a14:shadowObscured xmlns:a14="http://schemas.microsoft.com/office/drawing/2010/main"/>
              </a:ext>
            </a:extLst>
          </p:spPr>
        </p:pic>
        <p:pic>
          <p:nvPicPr>
            <p:cNvPr id="36" name="Εικόνα 5">
              <a:extLst>
                <a:ext uri="{FF2B5EF4-FFF2-40B4-BE49-F238E27FC236}">
                  <a16:creationId xmlns:a16="http://schemas.microsoft.com/office/drawing/2014/main" id="{29DE687B-AE3B-4FFD-9714-FF82F6D1A1FF}"/>
                </a:ext>
              </a:extLst>
            </p:cNvPr>
            <p:cNvPicPr/>
            <p:nvPr/>
          </p:nvPicPr>
          <p:blipFill rotWithShape="1">
            <a:blip r:embed="rId9" cstate="print">
              <a:extLst>
                <a:ext uri="{28A0092B-C50C-407E-A947-70E740481C1C}">
                  <a14:useLocalDpi xmlns:a14="http://schemas.microsoft.com/office/drawing/2010/main" val="0"/>
                </a:ext>
              </a:extLst>
            </a:blip>
            <a:srcRect l="1407" t="50300" r="77768" b="37382"/>
            <a:stretch/>
          </p:blipFill>
          <p:spPr bwMode="auto">
            <a:xfrm>
              <a:off x="721360" y="5257482"/>
              <a:ext cx="2819400" cy="468630"/>
            </a:xfrm>
            <a:prstGeom prst="rect">
              <a:avLst/>
            </a:prstGeom>
            <a:ln>
              <a:noFill/>
            </a:ln>
            <a:extLst>
              <a:ext uri="{53640926-AAD7-44D8-BBD7-CCE9431645EC}">
                <a14:shadowObscured xmlns:a14="http://schemas.microsoft.com/office/drawing/2010/main"/>
              </a:ext>
            </a:extLst>
          </p:spPr>
        </p:pic>
        <p:pic>
          <p:nvPicPr>
            <p:cNvPr id="37" name="Εικόνα 6">
              <a:extLst>
                <a:ext uri="{FF2B5EF4-FFF2-40B4-BE49-F238E27FC236}">
                  <a16:creationId xmlns:a16="http://schemas.microsoft.com/office/drawing/2014/main" id="{5D068A5A-80B8-4078-A750-A4EEA437DDC2}"/>
                </a:ext>
              </a:extLst>
            </p:cNvPr>
            <p:cNvPicPr/>
            <p:nvPr/>
          </p:nvPicPr>
          <p:blipFill rotWithShape="1">
            <a:blip r:embed="rId10" cstate="print">
              <a:extLst>
                <a:ext uri="{28A0092B-C50C-407E-A947-70E740481C1C}">
                  <a14:useLocalDpi xmlns:a14="http://schemas.microsoft.com/office/drawing/2010/main" val="0"/>
                </a:ext>
              </a:extLst>
            </a:blip>
            <a:srcRect l="46038" t="4619" r="50556" b="33791"/>
            <a:stretch/>
          </p:blipFill>
          <p:spPr bwMode="auto">
            <a:xfrm>
              <a:off x="3670300" y="2298382"/>
              <a:ext cx="561340" cy="2858135"/>
            </a:xfrm>
            <a:prstGeom prst="rect">
              <a:avLst/>
            </a:prstGeom>
            <a:ln>
              <a:noFill/>
            </a:ln>
            <a:extLst>
              <a:ext uri="{53640926-AAD7-44D8-BBD7-CCE9431645EC}">
                <a14:shadowObscured xmlns:a14="http://schemas.microsoft.com/office/drawing/2010/main"/>
              </a:ext>
            </a:extLst>
          </p:spPr>
        </p:pic>
      </p:grpSp>
      <p:sp>
        <p:nvSpPr>
          <p:cNvPr id="56" name="Ορθογώνιο 8">
            <a:extLst>
              <a:ext uri="{FF2B5EF4-FFF2-40B4-BE49-F238E27FC236}">
                <a16:creationId xmlns:a16="http://schemas.microsoft.com/office/drawing/2014/main" id="{2F323561-9EB0-42F2-BAAA-7E163F321AD3}"/>
              </a:ext>
            </a:extLst>
          </p:cNvPr>
          <p:cNvSpPr/>
          <p:nvPr/>
        </p:nvSpPr>
        <p:spPr>
          <a:xfrm>
            <a:off x="31584236" y="16401736"/>
            <a:ext cx="3217357" cy="2554545"/>
          </a:xfrm>
          <a:prstGeom prst="rect">
            <a:avLst/>
          </a:prstGeom>
        </p:spPr>
        <p:txBody>
          <a:bodyPr wrap="square">
            <a:spAutoFit/>
          </a:bodyPr>
          <a:lstStyle/>
          <a:p>
            <a:pPr algn="ctr"/>
            <a:r>
              <a:rPr lang="en-US" sz="2000" dirty="0"/>
              <a:t>Three-dimensional observation of a HeLa Kyoto spheroid</a:t>
            </a:r>
          </a:p>
          <a:p>
            <a:pPr algn="ctr"/>
            <a:r>
              <a:rPr lang="en-US" sz="2000" dirty="0"/>
              <a:t>marker: </a:t>
            </a:r>
            <a:r>
              <a:rPr lang="en-US" sz="2000" dirty="0" err="1"/>
              <a:t>mcherry</a:t>
            </a:r>
            <a:r>
              <a:rPr lang="en-US" sz="2000" dirty="0"/>
              <a:t>-tagged histone H2B</a:t>
            </a:r>
          </a:p>
          <a:p>
            <a:pPr algn="ctr"/>
            <a:r>
              <a:rPr lang="en-US" sz="2000" dirty="0"/>
              <a:t>(image obtained with an Ultramicroscope II SPIM microscope)</a:t>
            </a:r>
          </a:p>
        </p:txBody>
      </p:sp>
      <p:sp>
        <p:nvSpPr>
          <p:cNvPr id="57" name="Rectangle: Rounded Corners 56">
            <a:extLst>
              <a:ext uri="{FF2B5EF4-FFF2-40B4-BE49-F238E27FC236}">
                <a16:creationId xmlns:a16="http://schemas.microsoft.com/office/drawing/2014/main" id="{17C2F47D-FFAD-4534-B978-20A6D9F7009F}"/>
              </a:ext>
            </a:extLst>
          </p:cNvPr>
          <p:cNvSpPr/>
          <p:nvPr/>
        </p:nvSpPr>
        <p:spPr>
          <a:xfrm>
            <a:off x="638815" y="22888476"/>
            <a:ext cx="17596306" cy="5549364"/>
          </a:xfrm>
          <a:prstGeom prst="roundRect">
            <a:avLst/>
          </a:prstGeom>
          <a:noFill/>
          <a:ln w="381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endParaRPr lang="en-US" sz="2800" dirty="0">
              <a:solidFill>
                <a:schemeClr val="tx1"/>
              </a:solidFill>
            </a:endParaRPr>
          </a:p>
          <a:p>
            <a:endParaRPr lang="en-US" sz="2600" dirty="0">
              <a:solidFill>
                <a:schemeClr val="tx1"/>
              </a:solidFill>
            </a:endParaRPr>
          </a:p>
          <a:p>
            <a:pPr marL="114300" defTabSz="228600"/>
            <a:r>
              <a:rPr lang="en-US" sz="2600" dirty="0">
                <a:solidFill>
                  <a:schemeClr val="tx1"/>
                </a:solidFill>
              </a:rPr>
              <a:t>Although the proper formation of tumor spheroids doesn’t provide much cancer-related information by itself, it is a required step for every downstream experiment. Thus, an easy and reproducible method of culturing must be established before using spheroids in any kind of laboratory procedure.</a:t>
            </a:r>
          </a:p>
          <a:p>
            <a:pPr marL="114300" defTabSz="228600"/>
            <a:r>
              <a:rPr lang="en-US" sz="2600" dirty="0">
                <a:solidFill>
                  <a:schemeClr val="tx1"/>
                </a:solidFill>
              </a:rPr>
              <a:t>The liquid overlay in agarose-coated wells seemed promising. However, it produced variable results, as the coating procedure was not always successful, due to limitations derived from agarose properties. Nevertheless, there were occasions in which cells succeeded to aggregate into densely packed 3D structures, which had the potential to become spheroids. The addition of the extracellular matrix-mimicking substance “Matrigel’ enhanced spheroidization to a significant degree, but also led to the formation of secondary spheres in each well. Culture in low-attachment round-bottom 96-well plates proved to be the most efficient among the tested methods, as the resulting aggregates exhibited a greater degree of sphericity and compactness. This latter was confirmed by the utilization of a SPIM microscope, which enables the three-dimensional observation of thick samples, like multicellular spheroids.</a:t>
            </a:r>
          </a:p>
        </p:txBody>
      </p:sp>
      <p:sp>
        <p:nvSpPr>
          <p:cNvPr id="58" name="Rectangle: Rounded Corners 57">
            <a:extLst>
              <a:ext uri="{FF2B5EF4-FFF2-40B4-BE49-F238E27FC236}">
                <a16:creationId xmlns:a16="http://schemas.microsoft.com/office/drawing/2014/main" id="{03FD1FBD-2168-4260-AFED-0A7AE7F2EC2E}"/>
              </a:ext>
            </a:extLst>
          </p:cNvPr>
          <p:cNvSpPr/>
          <p:nvPr/>
        </p:nvSpPr>
        <p:spPr>
          <a:xfrm>
            <a:off x="18920096" y="22888476"/>
            <a:ext cx="16061565" cy="5549364"/>
          </a:xfrm>
          <a:prstGeom prst="roundRect">
            <a:avLst/>
          </a:prstGeom>
          <a:noFill/>
          <a:ln w="38100" cap="flat" cmpd="sng" algn="ctr">
            <a:solidFill>
              <a:schemeClr val="bg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endParaRPr lang="en-US" sz="2600" dirty="0"/>
          </a:p>
          <a:p>
            <a:pPr marL="285750" indent="-285750">
              <a:buFont typeface="Arial" panose="020B0604020202020204" pitchFamily="34" charset="0"/>
              <a:buChar char="•"/>
            </a:pPr>
            <a:r>
              <a:rPr lang="en-US" sz="2600" dirty="0"/>
              <a:t>K. Stock, M.F. Estrada, S. </a:t>
            </a:r>
            <a:r>
              <a:rPr lang="en-US" sz="2600" dirty="0" err="1"/>
              <a:t>Vidic</a:t>
            </a:r>
            <a:r>
              <a:rPr lang="en-US" sz="2600" dirty="0"/>
              <a:t> et al., Capturing tumor complexity in vitro: Comparative analysis of 2D and 3D tumor models for drug discovery, Sci Rep 2016, 6:28951, </a:t>
            </a:r>
            <a:r>
              <a:rPr lang="en-US" sz="2600" dirty="0" err="1"/>
              <a:t>doi</a:t>
            </a:r>
            <a:r>
              <a:rPr lang="en-US" sz="2600" dirty="0"/>
              <a:t>: 10.1038/srep28951</a:t>
            </a:r>
          </a:p>
          <a:p>
            <a:pPr marL="285750" indent="-285750">
              <a:buFont typeface="Arial" panose="020B0604020202020204" pitchFamily="34" charset="0"/>
              <a:buChar char="•"/>
            </a:pPr>
            <a:r>
              <a:rPr lang="it-IT" sz="2600" dirty="0"/>
              <a:t>G. Bresciani, L.J. Hofland, F. Dogan et al., </a:t>
            </a:r>
            <a:r>
              <a:rPr lang="en-US" sz="2600" dirty="0"/>
              <a:t>Evaluation of Spheroid 3D Culture Methods to Study a Pancreatic Neuroendocrine Neoplasm Cell Line, Front. Endocrinol., 04 October 2019, 10:682, </a:t>
            </a:r>
            <a:r>
              <a:rPr lang="en-US" sz="2600" dirty="0" err="1"/>
              <a:t>doi</a:t>
            </a:r>
            <a:r>
              <a:rPr lang="en-US" sz="2600" dirty="0"/>
              <a:t>: 10.3389/fendo.2019.00682</a:t>
            </a:r>
          </a:p>
          <a:p>
            <a:pPr marL="285750" indent="-285750">
              <a:buFont typeface="Arial" panose="020B0604020202020204" pitchFamily="34" charset="0"/>
              <a:buChar char="•"/>
            </a:pPr>
            <a:r>
              <a:rPr lang="en-US" sz="2600" dirty="0"/>
              <a:t>A. Hornung, M. </a:t>
            </a:r>
            <a:r>
              <a:rPr lang="en-US" sz="2600" dirty="0" err="1"/>
              <a:t>Poettler</a:t>
            </a:r>
            <a:r>
              <a:rPr lang="en-US" sz="2600" dirty="0"/>
              <a:t>, R.P. Friedrich et al., Toxicity of Mitoxantrone-loaded Superparamagnetic Iron Oxide Nanoparticles in a HT-29 </a:t>
            </a:r>
            <a:r>
              <a:rPr lang="en-US" sz="2600" dirty="0" err="1"/>
              <a:t>Tumour</a:t>
            </a:r>
            <a:r>
              <a:rPr lang="en-US" sz="2600" dirty="0"/>
              <a:t> Spheroid Model, Anticancer Research June 2016, 36 (6) 3093-3101</a:t>
            </a:r>
          </a:p>
          <a:p>
            <a:pPr marL="285750" indent="-285750">
              <a:buFont typeface="Arial" panose="020B0604020202020204" pitchFamily="34" charset="0"/>
              <a:buChar char="•"/>
            </a:pPr>
            <a:r>
              <a:rPr lang="en-US" sz="2600" dirty="0"/>
              <a:t>J. </a:t>
            </a:r>
            <a:r>
              <a:rPr lang="en-US" sz="2600" dirty="0" err="1"/>
              <a:t>Swoger</a:t>
            </a:r>
            <a:r>
              <a:rPr lang="en-US" sz="2600" dirty="0"/>
              <a:t>, F. </a:t>
            </a:r>
            <a:r>
              <a:rPr lang="en-US" sz="2600" dirty="0" err="1"/>
              <a:t>Pampaloni</a:t>
            </a:r>
            <a:r>
              <a:rPr lang="en-US" sz="2600" dirty="0"/>
              <a:t> and E.H.K. </a:t>
            </a:r>
            <a:r>
              <a:rPr lang="en-US" sz="2600" dirty="0" err="1"/>
              <a:t>Stelzer</a:t>
            </a:r>
            <a:r>
              <a:rPr lang="en-US" sz="2600" dirty="0"/>
              <a:t>, Imaging Cellular Spheroids with a Single (Selective) Plane Illumination Microscope, Cold Spring </a:t>
            </a:r>
            <a:r>
              <a:rPr lang="en-US" sz="2600" dirty="0" err="1"/>
              <a:t>Harb</a:t>
            </a:r>
            <a:r>
              <a:rPr lang="en-US" sz="2600" dirty="0"/>
              <a:t> </a:t>
            </a:r>
            <a:r>
              <a:rPr lang="en-US" sz="2600" dirty="0" err="1"/>
              <a:t>Protoc</a:t>
            </a:r>
            <a:r>
              <a:rPr lang="en-US" sz="2600" dirty="0"/>
              <a:t>, 2014, doi:10.1101/pdb.prot080176</a:t>
            </a:r>
          </a:p>
          <a:p>
            <a:pPr marL="285750" indent="-285750">
              <a:buFont typeface="Arial" panose="020B0604020202020204" pitchFamily="34" charset="0"/>
              <a:buChar char="•"/>
            </a:pPr>
            <a:endParaRPr lang="en-US" sz="2600" dirty="0"/>
          </a:p>
        </p:txBody>
      </p:sp>
      <p:sp>
        <p:nvSpPr>
          <p:cNvPr id="13" name="TextBox 12">
            <a:extLst>
              <a:ext uri="{FF2B5EF4-FFF2-40B4-BE49-F238E27FC236}">
                <a16:creationId xmlns:a16="http://schemas.microsoft.com/office/drawing/2014/main" id="{38575049-D0B1-4618-AAC8-4ADAEAAB2D74}"/>
              </a:ext>
            </a:extLst>
          </p:cNvPr>
          <p:cNvSpPr txBox="1"/>
          <p:nvPr/>
        </p:nvSpPr>
        <p:spPr>
          <a:xfrm>
            <a:off x="1315470" y="5834829"/>
            <a:ext cx="6610251" cy="923330"/>
          </a:xfrm>
          <a:prstGeom prst="rect">
            <a:avLst/>
          </a:prstGeom>
          <a:noFill/>
        </p:spPr>
        <p:txBody>
          <a:bodyPr wrap="square" rtlCol="0">
            <a:spAutoFit/>
          </a:bodyPr>
          <a:lstStyle/>
          <a:p>
            <a:r>
              <a:rPr lang="en-US" sz="5400" dirty="0"/>
              <a:t>Methods</a:t>
            </a:r>
          </a:p>
        </p:txBody>
      </p:sp>
      <p:sp>
        <p:nvSpPr>
          <p:cNvPr id="60" name="TextBox 59">
            <a:extLst>
              <a:ext uri="{FF2B5EF4-FFF2-40B4-BE49-F238E27FC236}">
                <a16:creationId xmlns:a16="http://schemas.microsoft.com/office/drawing/2014/main" id="{BDF1BBAD-B5CB-4569-81D0-4ED16151AFA2}"/>
              </a:ext>
            </a:extLst>
          </p:cNvPr>
          <p:cNvSpPr txBox="1"/>
          <p:nvPr/>
        </p:nvSpPr>
        <p:spPr>
          <a:xfrm>
            <a:off x="13114116" y="5836920"/>
            <a:ext cx="6610251" cy="923330"/>
          </a:xfrm>
          <a:prstGeom prst="rect">
            <a:avLst/>
          </a:prstGeom>
          <a:noFill/>
        </p:spPr>
        <p:txBody>
          <a:bodyPr wrap="square" rtlCol="0">
            <a:spAutoFit/>
          </a:bodyPr>
          <a:lstStyle/>
          <a:p>
            <a:r>
              <a:rPr lang="en-US" sz="5400" dirty="0"/>
              <a:t>Results</a:t>
            </a:r>
          </a:p>
        </p:txBody>
      </p:sp>
      <p:sp>
        <p:nvSpPr>
          <p:cNvPr id="61" name="TextBox 60">
            <a:extLst>
              <a:ext uri="{FF2B5EF4-FFF2-40B4-BE49-F238E27FC236}">
                <a16:creationId xmlns:a16="http://schemas.microsoft.com/office/drawing/2014/main" id="{5ED8B029-1468-4AE8-93C2-5F90FFA310D1}"/>
              </a:ext>
            </a:extLst>
          </p:cNvPr>
          <p:cNvSpPr txBox="1"/>
          <p:nvPr/>
        </p:nvSpPr>
        <p:spPr>
          <a:xfrm>
            <a:off x="1241255" y="23004997"/>
            <a:ext cx="6610251" cy="923330"/>
          </a:xfrm>
          <a:prstGeom prst="rect">
            <a:avLst/>
          </a:prstGeom>
          <a:noFill/>
        </p:spPr>
        <p:txBody>
          <a:bodyPr wrap="square" rtlCol="0">
            <a:spAutoFit/>
          </a:bodyPr>
          <a:lstStyle/>
          <a:p>
            <a:r>
              <a:rPr lang="en-US" sz="5400" dirty="0"/>
              <a:t>Discussion</a:t>
            </a:r>
          </a:p>
        </p:txBody>
      </p:sp>
      <p:sp>
        <p:nvSpPr>
          <p:cNvPr id="63" name="TextBox 62">
            <a:extLst>
              <a:ext uri="{FF2B5EF4-FFF2-40B4-BE49-F238E27FC236}">
                <a16:creationId xmlns:a16="http://schemas.microsoft.com/office/drawing/2014/main" id="{6B5F868B-0798-4A22-9771-370AF72478FA}"/>
              </a:ext>
            </a:extLst>
          </p:cNvPr>
          <p:cNvSpPr txBox="1"/>
          <p:nvPr/>
        </p:nvSpPr>
        <p:spPr>
          <a:xfrm>
            <a:off x="19414214" y="23201993"/>
            <a:ext cx="6610251" cy="923330"/>
          </a:xfrm>
          <a:prstGeom prst="rect">
            <a:avLst/>
          </a:prstGeom>
          <a:noFill/>
        </p:spPr>
        <p:txBody>
          <a:bodyPr wrap="square" rtlCol="0">
            <a:spAutoFit/>
          </a:bodyPr>
          <a:lstStyle/>
          <a:p>
            <a:r>
              <a:rPr lang="en-US" sz="5400" dirty="0"/>
              <a:t>References</a:t>
            </a:r>
          </a:p>
        </p:txBody>
      </p:sp>
      <p:sp>
        <p:nvSpPr>
          <p:cNvPr id="14" name="TextBox 13">
            <a:extLst>
              <a:ext uri="{FF2B5EF4-FFF2-40B4-BE49-F238E27FC236}">
                <a16:creationId xmlns:a16="http://schemas.microsoft.com/office/drawing/2014/main" id="{CC5A0015-D439-478E-B4DF-D353678CD4C4}"/>
              </a:ext>
            </a:extLst>
          </p:cNvPr>
          <p:cNvSpPr txBox="1"/>
          <p:nvPr/>
        </p:nvSpPr>
        <p:spPr>
          <a:xfrm>
            <a:off x="1323790" y="6909479"/>
            <a:ext cx="9324514" cy="1323439"/>
          </a:xfrm>
          <a:prstGeom prst="rect">
            <a:avLst/>
          </a:prstGeom>
          <a:noFill/>
        </p:spPr>
        <p:txBody>
          <a:bodyPr wrap="square" rtlCol="0">
            <a:spAutoFit/>
          </a:bodyPr>
          <a:lstStyle/>
          <a:p>
            <a:r>
              <a:rPr lang="en-US" sz="4000" dirty="0"/>
              <a:t>In this study, three similar culture methods were tested:</a:t>
            </a:r>
          </a:p>
        </p:txBody>
      </p:sp>
      <p:sp>
        <p:nvSpPr>
          <p:cNvPr id="15" name="TextBox 14">
            <a:extLst>
              <a:ext uri="{FF2B5EF4-FFF2-40B4-BE49-F238E27FC236}">
                <a16:creationId xmlns:a16="http://schemas.microsoft.com/office/drawing/2014/main" id="{A66AA3A6-13BF-436F-B56D-4470576F3DFA}"/>
              </a:ext>
            </a:extLst>
          </p:cNvPr>
          <p:cNvSpPr txBox="1"/>
          <p:nvPr/>
        </p:nvSpPr>
        <p:spPr>
          <a:xfrm>
            <a:off x="1241255" y="8264400"/>
            <a:ext cx="8903176" cy="1200329"/>
          </a:xfrm>
          <a:prstGeom prst="rect">
            <a:avLst/>
          </a:prstGeom>
          <a:noFill/>
        </p:spPr>
        <p:txBody>
          <a:bodyPr wrap="square" rtlCol="0">
            <a:spAutoFit/>
          </a:bodyPr>
          <a:lstStyle/>
          <a:p>
            <a:r>
              <a:rPr lang="en-US" sz="3600" dirty="0"/>
              <a:t>1) Liquid overlay in agarose-coated wells of a 96-well plate</a:t>
            </a:r>
          </a:p>
        </p:txBody>
      </p:sp>
      <p:sp>
        <p:nvSpPr>
          <p:cNvPr id="16" name="TextBox 15">
            <a:extLst>
              <a:ext uri="{FF2B5EF4-FFF2-40B4-BE49-F238E27FC236}">
                <a16:creationId xmlns:a16="http://schemas.microsoft.com/office/drawing/2014/main" id="{6E2760F9-476E-49EC-A33C-AC8D5898A2D6}"/>
              </a:ext>
            </a:extLst>
          </p:cNvPr>
          <p:cNvSpPr txBox="1"/>
          <p:nvPr/>
        </p:nvSpPr>
        <p:spPr>
          <a:xfrm>
            <a:off x="1281857" y="11861869"/>
            <a:ext cx="8601259" cy="954107"/>
          </a:xfrm>
          <a:prstGeom prst="rect">
            <a:avLst/>
          </a:prstGeom>
          <a:noFill/>
        </p:spPr>
        <p:txBody>
          <a:bodyPr wrap="square" rtlCol="0">
            <a:spAutoFit/>
          </a:bodyPr>
          <a:lstStyle/>
          <a:p>
            <a:r>
              <a:rPr lang="en-US" sz="2800" dirty="0"/>
              <a:t>Low melting point agarose was dissolved in culture medium to a final 1% concentration and autoclaved before usage</a:t>
            </a:r>
          </a:p>
        </p:txBody>
      </p:sp>
      <p:sp>
        <p:nvSpPr>
          <p:cNvPr id="64" name="TextBox 63">
            <a:extLst>
              <a:ext uri="{FF2B5EF4-FFF2-40B4-BE49-F238E27FC236}">
                <a16:creationId xmlns:a16="http://schemas.microsoft.com/office/drawing/2014/main" id="{ABA05C9B-3E72-40BC-A658-77A02C84A896}"/>
              </a:ext>
            </a:extLst>
          </p:cNvPr>
          <p:cNvSpPr txBox="1"/>
          <p:nvPr/>
        </p:nvSpPr>
        <p:spPr>
          <a:xfrm>
            <a:off x="1241255" y="12964723"/>
            <a:ext cx="8903176" cy="1754326"/>
          </a:xfrm>
          <a:prstGeom prst="rect">
            <a:avLst/>
          </a:prstGeom>
          <a:noFill/>
        </p:spPr>
        <p:txBody>
          <a:bodyPr wrap="square" rtlCol="0">
            <a:spAutoFit/>
          </a:bodyPr>
          <a:lstStyle/>
          <a:p>
            <a:r>
              <a:rPr lang="en-US" sz="3600" dirty="0"/>
              <a:t>2) Liquid overlay in agarose-coated wells of a 96-well plate, in Matrigel-supplemented culture medium</a:t>
            </a:r>
          </a:p>
        </p:txBody>
      </p:sp>
      <p:sp>
        <p:nvSpPr>
          <p:cNvPr id="65" name="TextBox 64">
            <a:extLst>
              <a:ext uri="{FF2B5EF4-FFF2-40B4-BE49-F238E27FC236}">
                <a16:creationId xmlns:a16="http://schemas.microsoft.com/office/drawing/2014/main" id="{1567FAA3-B2BC-4400-BD09-7AECC7E0BD1C}"/>
              </a:ext>
            </a:extLst>
          </p:cNvPr>
          <p:cNvSpPr txBox="1"/>
          <p:nvPr/>
        </p:nvSpPr>
        <p:spPr>
          <a:xfrm>
            <a:off x="1241255" y="14867796"/>
            <a:ext cx="8903176" cy="1200329"/>
          </a:xfrm>
          <a:prstGeom prst="rect">
            <a:avLst/>
          </a:prstGeom>
          <a:noFill/>
        </p:spPr>
        <p:txBody>
          <a:bodyPr wrap="square" rtlCol="0">
            <a:spAutoFit/>
          </a:bodyPr>
          <a:lstStyle/>
          <a:p>
            <a:r>
              <a:rPr lang="en-US" sz="3600" dirty="0"/>
              <a:t>3) Liquid overlay in low-attachment round-bottom wells of a 96-well plate</a:t>
            </a:r>
          </a:p>
        </p:txBody>
      </p:sp>
      <p:sp>
        <p:nvSpPr>
          <p:cNvPr id="19" name="Arrow: Bent-Up 18">
            <a:extLst>
              <a:ext uri="{FF2B5EF4-FFF2-40B4-BE49-F238E27FC236}">
                <a16:creationId xmlns:a16="http://schemas.microsoft.com/office/drawing/2014/main" id="{1B2FD7DD-9A5F-42DA-B46E-98FC06CBEE51}"/>
              </a:ext>
            </a:extLst>
          </p:cNvPr>
          <p:cNvSpPr/>
          <p:nvPr/>
        </p:nvSpPr>
        <p:spPr>
          <a:xfrm rot="5400000">
            <a:off x="2417425" y="20004721"/>
            <a:ext cx="1783906" cy="1253795"/>
          </a:xfrm>
          <a:prstGeom prst="bentUpArrow">
            <a:avLst/>
          </a:prstGeom>
          <a:noFill/>
          <a:ln w="38100">
            <a:solidFill>
              <a:srgbClr val="826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4BFBF690-4F58-441A-B793-5C94EF570F40}"/>
              </a:ext>
            </a:extLst>
          </p:cNvPr>
          <p:cNvSpPr txBox="1"/>
          <p:nvPr/>
        </p:nvSpPr>
        <p:spPr>
          <a:xfrm>
            <a:off x="5741043" y="20972214"/>
            <a:ext cx="1065770" cy="461665"/>
          </a:xfrm>
          <a:prstGeom prst="rect">
            <a:avLst/>
          </a:prstGeom>
          <a:solidFill>
            <a:schemeClr val="bg1"/>
          </a:solidFill>
          <a:ln>
            <a:solidFill>
              <a:schemeClr val="bg1"/>
            </a:solidFill>
          </a:ln>
        </p:spPr>
        <p:txBody>
          <a:bodyPr wrap="square" rtlCol="0">
            <a:spAutoFit/>
          </a:bodyPr>
          <a:lstStyle/>
          <a:p>
            <a:r>
              <a:rPr lang="en-US" sz="1200" b="1" i="1" dirty="0">
                <a:latin typeface="Arial Narrow" panose="020B0606020202030204" pitchFamily="34" charset="0"/>
              </a:rPr>
              <a:t>Centrifugation</a:t>
            </a:r>
          </a:p>
          <a:p>
            <a:endParaRPr lang="en-US" sz="1200" b="1" dirty="0">
              <a:latin typeface="Arial Narrow" panose="020B0606020202030204" pitchFamily="34" charset="0"/>
            </a:endParaRPr>
          </a:p>
        </p:txBody>
      </p:sp>
      <p:sp>
        <p:nvSpPr>
          <p:cNvPr id="67" name="TextBox 66">
            <a:extLst>
              <a:ext uri="{FF2B5EF4-FFF2-40B4-BE49-F238E27FC236}">
                <a16:creationId xmlns:a16="http://schemas.microsoft.com/office/drawing/2014/main" id="{FDA85D68-1AF9-4F17-B769-D7C3D8BE576F}"/>
              </a:ext>
            </a:extLst>
          </p:cNvPr>
          <p:cNvSpPr txBox="1"/>
          <p:nvPr/>
        </p:nvSpPr>
        <p:spPr>
          <a:xfrm>
            <a:off x="7811755" y="20991829"/>
            <a:ext cx="999090" cy="417801"/>
          </a:xfrm>
          <a:prstGeom prst="rect">
            <a:avLst/>
          </a:prstGeom>
          <a:solidFill>
            <a:schemeClr val="bg1"/>
          </a:solidFill>
          <a:ln>
            <a:solidFill>
              <a:schemeClr val="bg1"/>
            </a:solidFill>
          </a:ln>
        </p:spPr>
        <p:txBody>
          <a:bodyPr wrap="square" rtlCol="0">
            <a:spAutoFit/>
          </a:bodyPr>
          <a:lstStyle/>
          <a:p>
            <a:endParaRPr lang="en-US" dirty="0"/>
          </a:p>
        </p:txBody>
      </p:sp>
      <p:sp>
        <p:nvSpPr>
          <p:cNvPr id="68" name="TextBox 67">
            <a:extLst>
              <a:ext uri="{FF2B5EF4-FFF2-40B4-BE49-F238E27FC236}">
                <a16:creationId xmlns:a16="http://schemas.microsoft.com/office/drawing/2014/main" id="{C78B09F1-EA88-4458-80CD-6E9A9DE37878}"/>
              </a:ext>
            </a:extLst>
          </p:cNvPr>
          <p:cNvSpPr txBox="1"/>
          <p:nvPr/>
        </p:nvSpPr>
        <p:spPr>
          <a:xfrm>
            <a:off x="7156182" y="19815207"/>
            <a:ext cx="369495" cy="197608"/>
          </a:xfrm>
          <a:prstGeom prst="rect">
            <a:avLst/>
          </a:prstGeom>
          <a:solidFill>
            <a:schemeClr val="bg1"/>
          </a:solidFill>
          <a:ln>
            <a:solidFill>
              <a:schemeClr val="bg1"/>
            </a:solidFill>
          </a:ln>
        </p:spPr>
        <p:txBody>
          <a:bodyPr wrap="square" rtlCol="0">
            <a:spAutoFit/>
          </a:bodyPr>
          <a:lstStyle/>
          <a:p>
            <a:endParaRPr lang="en-US" dirty="0"/>
          </a:p>
        </p:txBody>
      </p:sp>
      <p:sp>
        <p:nvSpPr>
          <p:cNvPr id="69" name="TextBox 68">
            <a:extLst>
              <a:ext uri="{FF2B5EF4-FFF2-40B4-BE49-F238E27FC236}">
                <a16:creationId xmlns:a16="http://schemas.microsoft.com/office/drawing/2014/main" id="{B3D0E6BC-1D31-4CAC-AC97-0DC2088FB729}"/>
              </a:ext>
            </a:extLst>
          </p:cNvPr>
          <p:cNvSpPr txBox="1"/>
          <p:nvPr/>
        </p:nvSpPr>
        <p:spPr>
          <a:xfrm>
            <a:off x="9117359" y="19808955"/>
            <a:ext cx="369495" cy="261610"/>
          </a:xfrm>
          <a:prstGeom prst="rect">
            <a:avLst/>
          </a:prstGeom>
          <a:solidFill>
            <a:schemeClr val="bg1"/>
          </a:solidFill>
          <a:ln>
            <a:solidFill>
              <a:schemeClr val="bg1"/>
            </a:solidFill>
          </a:ln>
        </p:spPr>
        <p:txBody>
          <a:bodyPr wrap="square" rtlCol="0">
            <a:spAutoFit/>
          </a:bodyPr>
          <a:lstStyle/>
          <a:p>
            <a:pPr algn="ctr"/>
            <a:endParaRPr lang="en-US" sz="1100" b="1" dirty="0"/>
          </a:p>
        </p:txBody>
      </p:sp>
      <p:sp>
        <p:nvSpPr>
          <p:cNvPr id="70" name="TextBox 69">
            <a:extLst>
              <a:ext uri="{FF2B5EF4-FFF2-40B4-BE49-F238E27FC236}">
                <a16:creationId xmlns:a16="http://schemas.microsoft.com/office/drawing/2014/main" id="{BBC45414-20F2-4B29-9F3D-863BD0C613B1}"/>
              </a:ext>
            </a:extLst>
          </p:cNvPr>
          <p:cNvSpPr txBox="1"/>
          <p:nvPr/>
        </p:nvSpPr>
        <p:spPr>
          <a:xfrm>
            <a:off x="4997566" y="19808955"/>
            <a:ext cx="369495" cy="261610"/>
          </a:xfrm>
          <a:prstGeom prst="rect">
            <a:avLst/>
          </a:prstGeom>
          <a:solidFill>
            <a:schemeClr val="bg1"/>
          </a:solidFill>
          <a:ln>
            <a:solidFill>
              <a:schemeClr val="bg1"/>
            </a:solidFill>
          </a:ln>
        </p:spPr>
        <p:txBody>
          <a:bodyPr wrap="square" rtlCol="0">
            <a:spAutoFit/>
          </a:bodyPr>
          <a:lstStyle/>
          <a:p>
            <a:pPr algn="ctr"/>
            <a:endParaRPr lang="en-US" sz="1100" b="1" dirty="0"/>
          </a:p>
        </p:txBody>
      </p:sp>
      <p:sp>
        <p:nvSpPr>
          <p:cNvPr id="71" name="TextBox 70">
            <a:extLst>
              <a:ext uri="{FF2B5EF4-FFF2-40B4-BE49-F238E27FC236}">
                <a16:creationId xmlns:a16="http://schemas.microsoft.com/office/drawing/2014/main" id="{AF74F541-715C-422F-B52A-99B50301579F}"/>
              </a:ext>
            </a:extLst>
          </p:cNvPr>
          <p:cNvSpPr txBox="1"/>
          <p:nvPr/>
        </p:nvSpPr>
        <p:spPr>
          <a:xfrm>
            <a:off x="9082634" y="19819885"/>
            <a:ext cx="407160" cy="307777"/>
          </a:xfrm>
          <a:prstGeom prst="rect">
            <a:avLst/>
          </a:prstGeom>
          <a:noFill/>
        </p:spPr>
        <p:txBody>
          <a:bodyPr wrap="square" rtlCol="0">
            <a:spAutoFit/>
          </a:bodyPr>
          <a:lstStyle/>
          <a:p>
            <a:pPr algn="ctr"/>
            <a:r>
              <a:rPr lang="en-US" sz="1400" b="1" dirty="0"/>
              <a:t>1</a:t>
            </a:r>
          </a:p>
        </p:txBody>
      </p:sp>
      <p:sp>
        <p:nvSpPr>
          <p:cNvPr id="72" name="TextBox 71">
            <a:extLst>
              <a:ext uri="{FF2B5EF4-FFF2-40B4-BE49-F238E27FC236}">
                <a16:creationId xmlns:a16="http://schemas.microsoft.com/office/drawing/2014/main" id="{960B86A7-B7F2-4425-A4AB-3E32F625EF29}"/>
              </a:ext>
            </a:extLst>
          </p:cNvPr>
          <p:cNvSpPr txBox="1"/>
          <p:nvPr/>
        </p:nvSpPr>
        <p:spPr>
          <a:xfrm>
            <a:off x="4997566" y="19808955"/>
            <a:ext cx="407160" cy="307777"/>
          </a:xfrm>
          <a:prstGeom prst="rect">
            <a:avLst/>
          </a:prstGeom>
          <a:noFill/>
        </p:spPr>
        <p:txBody>
          <a:bodyPr wrap="square" rtlCol="0">
            <a:spAutoFit/>
          </a:bodyPr>
          <a:lstStyle/>
          <a:p>
            <a:pPr algn="ctr"/>
            <a:r>
              <a:rPr lang="en-US" sz="1400" b="1" dirty="0"/>
              <a:t>0</a:t>
            </a:r>
          </a:p>
        </p:txBody>
      </p:sp>
      <p:sp>
        <p:nvSpPr>
          <p:cNvPr id="73" name="TextBox 72">
            <a:extLst>
              <a:ext uri="{FF2B5EF4-FFF2-40B4-BE49-F238E27FC236}">
                <a16:creationId xmlns:a16="http://schemas.microsoft.com/office/drawing/2014/main" id="{689CA7AA-AC82-4A91-A46B-91BFE43E7102}"/>
              </a:ext>
            </a:extLst>
          </p:cNvPr>
          <p:cNvSpPr txBox="1"/>
          <p:nvPr/>
        </p:nvSpPr>
        <p:spPr>
          <a:xfrm>
            <a:off x="4649427" y="21585245"/>
            <a:ext cx="1195788" cy="461665"/>
          </a:xfrm>
          <a:prstGeom prst="rect">
            <a:avLst/>
          </a:prstGeom>
          <a:solidFill>
            <a:schemeClr val="bg1"/>
          </a:solidFill>
          <a:ln>
            <a:solidFill>
              <a:schemeClr val="bg1"/>
            </a:solidFill>
          </a:ln>
        </p:spPr>
        <p:txBody>
          <a:bodyPr wrap="square" rtlCol="0">
            <a:spAutoFit/>
          </a:bodyPr>
          <a:lstStyle/>
          <a:p>
            <a:r>
              <a:rPr lang="en-US" sz="1200" b="1" dirty="0">
                <a:latin typeface="Arial Narrow" panose="020B0606020202030204" pitchFamily="34" charset="0"/>
              </a:rPr>
              <a:t>Cell suspension</a:t>
            </a:r>
          </a:p>
          <a:p>
            <a:endParaRPr lang="en-US" sz="1200" b="1" dirty="0">
              <a:latin typeface="Arial Narrow" panose="020B0606020202030204" pitchFamily="34" charset="0"/>
            </a:endParaRPr>
          </a:p>
        </p:txBody>
      </p:sp>
      <p:sp>
        <p:nvSpPr>
          <p:cNvPr id="74" name="TextBox 73">
            <a:extLst>
              <a:ext uri="{FF2B5EF4-FFF2-40B4-BE49-F238E27FC236}">
                <a16:creationId xmlns:a16="http://schemas.microsoft.com/office/drawing/2014/main" id="{2FF0E633-81EC-4A4B-BC2F-9C763F431A6B}"/>
              </a:ext>
            </a:extLst>
          </p:cNvPr>
          <p:cNvSpPr txBox="1"/>
          <p:nvPr/>
        </p:nvSpPr>
        <p:spPr>
          <a:xfrm>
            <a:off x="6676205" y="21598750"/>
            <a:ext cx="1195788" cy="461665"/>
          </a:xfrm>
          <a:prstGeom prst="rect">
            <a:avLst/>
          </a:prstGeom>
          <a:solidFill>
            <a:schemeClr val="bg1"/>
          </a:solidFill>
          <a:ln>
            <a:solidFill>
              <a:schemeClr val="bg1"/>
            </a:solidFill>
          </a:ln>
        </p:spPr>
        <p:txBody>
          <a:bodyPr wrap="square" rtlCol="0">
            <a:spAutoFit/>
          </a:bodyPr>
          <a:lstStyle/>
          <a:p>
            <a:pPr algn="ctr"/>
            <a:r>
              <a:rPr lang="en-US" sz="1200" b="1" dirty="0">
                <a:latin typeface="Arial Narrow" panose="020B0606020202030204" pitchFamily="34" charset="0"/>
              </a:rPr>
              <a:t>Aggregation</a:t>
            </a:r>
          </a:p>
          <a:p>
            <a:endParaRPr lang="en-US" sz="1200" b="1" dirty="0">
              <a:latin typeface="Arial Narrow" panose="020B0606020202030204" pitchFamily="34" charset="0"/>
            </a:endParaRPr>
          </a:p>
        </p:txBody>
      </p:sp>
      <p:sp>
        <p:nvSpPr>
          <p:cNvPr id="75" name="TextBox 74">
            <a:extLst>
              <a:ext uri="{FF2B5EF4-FFF2-40B4-BE49-F238E27FC236}">
                <a16:creationId xmlns:a16="http://schemas.microsoft.com/office/drawing/2014/main" id="{99E2DB9E-F070-4EF4-9D13-B2A47CF9FF72}"/>
              </a:ext>
            </a:extLst>
          </p:cNvPr>
          <p:cNvSpPr txBox="1"/>
          <p:nvPr/>
        </p:nvSpPr>
        <p:spPr>
          <a:xfrm>
            <a:off x="8671361" y="21597817"/>
            <a:ext cx="1195788" cy="461665"/>
          </a:xfrm>
          <a:prstGeom prst="rect">
            <a:avLst/>
          </a:prstGeom>
          <a:solidFill>
            <a:schemeClr val="bg1"/>
          </a:solidFill>
          <a:ln>
            <a:solidFill>
              <a:schemeClr val="bg1"/>
            </a:solidFill>
          </a:ln>
        </p:spPr>
        <p:txBody>
          <a:bodyPr wrap="square" rtlCol="0">
            <a:spAutoFit/>
          </a:bodyPr>
          <a:lstStyle/>
          <a:p>
            <a:pPr algn="ctr"/>
            <a:r>
              <a:rPr lang="en-US" sz="1200" b="1" dirty="0">
                <a:latin typeface="Arial Narrow" panose="020B0606020202030204" pitchFamily="34" charset="0"/>
              </a:rPr>
              <a:t>Spheroidization</a:t>
            </a:r>
          </a:p>
          <a:p>
            <a:endParaRPr lang="en-US" sz="1200" b="1" dirty="0">
              <a:latin typeface="Arial Narrow" panose="020B0606020202030204" pitchFamily="34" charset="0"/>
            </a:endParaRPr>
          </a:p>
        </p:txBody>
      </p:sp>
      <p:sp>
        <p:nvSpPr>
          <p:cNvPr id="76" name="TextBox 75">
            <a:extLst>
              <a:ext uri="{FF2B5EF4-FFF2-40B4-BE49-F238E27FC236}">
                <a16:creationId xmlns:a16="http://schemas.microsoft.com/office/drawing/2014/main" id="{31926E49-F1D2-41F4-A741-490EA85CB4A7}"/>
              </a:ext>
            </a:extLst>
          </p:cNvPr>
          <p:cNvSpPr txBox="1"/>
          <p:nvPr/>
        </p:nvSpPr>
        <p:spPr>
          <a:xfrm>
            <a:off x="5692843" y="20569877"/>
            <a:ext cx="2070854" cy="307777"/>
          </a:xfrm>
          <a:prstGeom prst="rect">
            <a:avLst/>
          </a:prstGeom>
          <a:noFill/>
        </p:spPr>
        <p:txBody>
          <a:bodyPr wrap="square" rtlCol="0">
            <a:spAutoFit/>
          </a:bodyPr>
          <a:lstStyle/>
          <a:p>
            <a:r>
              <a:rPr lang="en-US" sz="1400" dirty="0"/>
              <a:t>200g, 10min</a:t>
            </a:r>
          </a:p>
        </p:txBody>
      </p:sp>
      <p:cxnSp>
        <p:nvCxnSpPr>
          <p:cNvPr id="78" name="Straight Arrow Connector 77">
            <a:extLst>
              <a:ext uri="{FF2B5EF4-FFF2-40B4-BE49-F238E27FC236}">
                <a16:creationId xmlns:a16="http://schemas.microsoft.com/office/drawing/2014/main" id="{3D4B385F-0D1A-47B4-9295-B6DE37ADB791}"/>
              </a:ext>
            </a:extLst>
          </p:cNvPr>
          <p:cNvCxnSpPr/>
          <p:nvPr/>
        </p:nvCxnSpPr>
        <p:spPr>
          <a:xfrm flipV="1">
            <a:off x="23403433" y="19770197"/>
            <a:ext cx="0" cy="5323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107C911B-6C47-4E7B-9BC8-B3B9C2991188}"/>
              </a:ext>
            </a:extLst>
          </p:cNvPr>
          <p:cNvCxnSpPr>
            <a:cxnSpLocks/>
          </p:cNvCxnSpPr>
          <p:nvPr/>
        </p:nvCxnSpPr>
        <p:spPr>
          <a:xfrm rot="5400000" flipV="1">
            <a:off x="23669617" y="20037632"/>
            <a:ext cx="0" cy="5323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47E080E8-DD08-4A1F-82E2-CFFA2BC9C551}"/>
              </a:ext>
            </a:extLst>
          </p:cNvPr>
          <p:cNvCxnSpPr/>
          <p:nvPr/>
        </p:nvCxnSpPr>
        <p:spPr>
          <a:xfrm flipV="1">
            <a:off x="30314210" y="19803779"/>
            <a:ext cx="0" cy="5029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9E6C233A-386E-4ED7-A365-8991DF527E1A}"/>
              </a:ext>
            </a:extLst>
          </p:cNvPr>
          <p:cNvCxnSpPr>
            <a:cxnSpLocks/>
          </p:cNvCxnSpPr>
          <p:nvPr/>
        </p:nvCxnSpPr>
        <p:spPr>
          <a:xfrm rot="5400000" flipV="1">
            <a:off x="30554515" y="20049286"/>
            <a:ext cx="0" cy="5029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813D537D-3103-45C2-97E2-FE7A87BF3A06}"/>
              </a:ext>
            </a:extLst>
          </p:cNvPr>
          <p:cNvCxnSpPr/>
          <p:nvPr/>
        </p:nvCxnSpPr>
        <p:spPr>
          <a:xfrm flipV="1">
            <a:off x="23433913" y="21080773"/>
            <a:ext cx="0" cy="5323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69A31420-B306-489F-9856-3282242F9F5F}"/>
              </a:ext>
            </a:extLst>
          </p:cNvPr>
          <p:cNvCxnSpPr>
            <a:cxnSpLocks/>
          </p:cNvCxnSpPr>
          <p:nvPr/>
        </p:nvCxnSpPr>
        <p:spPr>
          <a:xfrm rot="5400000" flipV="1">
            <a:off x="23700097" y="21348208"/>
            <a:ext cx="0" cy="53236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4" name="Πλαίσιο κειμένου 794">
            <a:extLst>
              <a:ext uri="{FF2B5EF4-FFF2-40B4-BE49-F238E27FC236}">
                <a16:creationId xmlns:a16="http://schemas.microsoft.com/office/drawing/2014/main" id="{F6ED5531-4044-48B8-B673-7BFEF283A4CA}"/>
              </a:ext>
            </a:extLst>
          </p:cNvPr>
          <p:cNvSpPr txBox="1"/>
          <p:nvPr/>
        </p:nvSpPr>
        <p:spPr>
          <a:xfrm>
            <a:off x="23137538" y="19707073"/>
            <a:ext cx="28194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07000"/>
              </a:lnSpc>
              <a:spcAft>
                <a:spcPts val="800"/>
              </a:spcAft>
            </a:pPr>
            <a:r>
              <a:rPr lang="en-US"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5" name="Πλαίσιο κειμένου 794">
            <a:extLst>
              <a:ext uri="{FF2B5EF4-FFF2-40B4-BE49-F238E27FC236}">
                <a16:creationId xmlns:a16="http://schemas.microsoft.com/office/drawing/2014/main" id="{7D13184C-4BC7-4213-AB72-EE097EFB355B}"/>
              </a:ext>
            </a:extLst>
          </p:cNvPr>
          <p:cNvSpPr txBox="1"/>
          <p:nvPr/>
        </p:nvSpPr>
        <p:spPr>
          <a:xfrm>
            <a:off x="23677755" y="20003602"/>
            <a:ext cx="28194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07000"/>
              </a:lnSpc>
              <a:spcAft>
                <a:spcPts val="800"/>
              </a:spcAft>
            </a:pPr>
            <a:r>
              <a:rPr lang="en-US"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6" name="Πλαίσιο κειμένου 794">
            <a:extLst>
              <a:ext uri="{FF2B5EF4-FFF2-40B4-BE49-F238E27FC236}">
                <a16:creationId xmlns:a16="http://schemas.microsoft.com/office/drawing/2014/main" id="{78A71024-F4A3-4242-833D-C7641B62F745}"/>
              </a:ext>
            </a:extLst>
          </p:cNvPr>
          <p:cNvSpPr txBox="1"/>
          <p:nvPr/>
        </p:nvSpPr>
        <p:spPr>
          <a:xfrm>
            <a:off x="30543846" y="20003602"/>
            <a:ext cx="28194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07000"/>
              </a:lnSpc>
              <a:spcAft>
                <a:spcPts val="800"/>
              </a:spcAft>
            </a:pPr>
            <a:r>
              <a:rPr lang="en-US"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7" name="Πλαίσιο κειμένου 794">
            <a:extLst>
              <a:ext uri="{FF2B5EF4-FFF2-40B4-BE49-F238E27FC236}">
                <a16:creationId xmlns:a16="http://schemas.microsoft.com/office/drawing/2014/main" id="{2BA1088B-2A61-4EDF-B10C-CF1212BD466A}"/>
              </a:ext>
            </a:extLst>
          </p:cNvPr>
          <p:cNvSpPr txBox="1"/>
          <p:nvPr/>
        </p:nvSpPr>
        <p:spPr>
          <a:xfrm>
            <a:off x="30071959" y="19772451"/>
            <a:ext cx="28194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07000"/>
              </a:lnSpc>
              <a:spcAft>
                <a:spcPts val="800"/>
              </a:spcAft>
            </a:pPr>
            <a:r>
              <a:rPr lang="en-US"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8" name="Πλαίσιο κειμένου 794">
            <a:extLst>
              <a:ext uri="{FF2B5EF4-FFF2-40B4-BE49-F238E27FC236}">
                <a16:creationId xmlns:a16="http://schemas.microsoft.com/office/drawing/2014/main" id="{40FA945B-A9ED-446B-8CB5-34E827690A67}"/>
              </a:ext>
            </a:extLst>
          </p:cNvPr>
          <p:cNvSpPr txBox="1"/>
          <p:nvPr/>
        </p:nvSpPr>
        <p:spPr>
          <a:xfrm>
            <a:off x="23188112" y="21089460"/>
            <a:ext cx="28194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07000"/>
              </a:lnSpc>
              <a:spcAft>
                <a:spcPts val="800"/>
              </a:spcAft>
            </a:pPr>
            <a:r>
              <a:rPr lang="en-US"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z</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9" name="Πλαίσιο κειμένου 794">
            <a:extLst>
              <a:ext uri="{FF2B5EF4-FFF2-40B4-BE49-F238E27FC236}">
                <a16:creationId xmlns:a16="http://schemas.microsoft.com/office/drawing/2014/main" id="{E2ACA06E-4BBF-4E07-B341-AB83510C8E78}"/>
              </a:ext>
            </a:extLst>
          </p:cNvPr>
          <p:cNvSpPr txBox="1"/>
          <p:nvPr/>
        </p:nvSpPr>
        <p:spPr>
          <a:xfrm>
            <a:off x="23677755" y="21327447"/>
            <a:ext cx="281940" cy="2667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07000"/>
              </a:lnSpc>
              <a:spcAft>
                <a:spcPts val="800"/>
              </a:spcAft>
            </a:pPr>
            <a:r>
              <a:rPr lang="en-US"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08" name="Group 107">
            <a:extLst>
              <a:ext uri="{FF2B5EF4-FFF2-40B4-BE49-F238E27FC236}">
                <a16:creationId xmlns:a16="http://schemas.microsoft.com/office/drawing/2014/main" id="{7473AA01-D447-44C7-AF54-C45E6D39189D}"/>
              </a:ext>
            </a:extLst>
          </p:cNvPr>
          <p:cNvGrpSpPr/>
          <p:nvPr/>
        </p:nvGrpSpPr>
        <p:grpSpPr>
          <a:xfrm>
            <a:off x="12745462" y="6939261"/>
            <a:ext cx="9913903" cy="6043620"/>
            <a:chOff x="7358686" y="24147588"/>
            <a:chExt cx="5590540" cy="3215640"/>
          </a:xfrm>
        </p:grpSpPr>
        <p:pic>
          <p:nvPicPr>
            <p:cNvPr id="92" name="Εικόνα 764">
              <a:extLst>
                <a:ext uri="{FF2B5EF4-FFF2-40B4-BE49-F238E27FC236}">
                  <a16:creationId xmlns:a16="http://schemas.microsoft.com/office/drawing/2014/main" id="{A8816D4C-9D76-47EC-9474-10558B8601F8}"/>
                </a:ext>
              </a:extLst>
            </p:cNvPr>
            <p:cNvPicPr>
              <a:picLocks noChangeAspect="1"/>
            </p:cNvPicPr>
            <p:nvPr/>
          </p:nvPicPr>
          <p:blipFill>
            <a:blip r:embed="rId11">
              <a:extLst>
                <a:ext uri="{28A0092B-C50C-407E-A947-70E740481C1C}">
                  <a14:useLocalDpi xmlns:a14="http://schemas.microsoft.com/office/drawing/2010/main" val="0"/>
                </a:ext>
              </a:extLst>
            </a:blip>
            <a:srcRect l="35867" t="39436" r="44720" b="43433"/>
            <a:stretch>
              <a:fillRect/>
            </a:stretch>
          </p:blipFill>
          <p:spPr bwMode="auto">
            <a:xfrm>
              <a:off x="10239681" y="24152033"/>
              <a:ext cx="1340485" cy="1577975"/>
            </a:xfrm>
            <a:prstGeom prst="rect">
              <a:avLst/>
            </a:prstGeom>
            <a:noFill/>
          </p:spPr>
        </p:pic>
        <p:pic>
          <p:nvPicPr>
            <p:cNvPr id="93" name="Εικόνα 763">
              <a:extLst>
                <a:ext uri="{FF2B5EF4-FFF2-40B4-BE49-F238E27FC236}">
                  <a16:creationId xmlns:a16="http://schemas.microsoft.com/office/drawing/2014/main" id="{5346345E-304A-4113-8880-DB1EF426E69F}"/>
                </a:ext>
              </a:extLst>
            </p:cNvPr>
            <p:cNvPicPr>
              <a:picLocks noChangeAspect="1"/>
            </p:cNvPicPr>
            <p:nvPr/>
          </p:nvPicPr>
          <p:blipFill>
            <a:blip r:embed="rId12">
              <a:extLst>
                <a:ext uri="{28A0092B-C50C-407E-A947-70E740481C1C}">
                  <a14:useLocalDpi xmlns:a14="http://schemas.microsoft.com/office/drawing/2010/main" val="0"/>
                </a:ext>
              </a:extLst>
            </a:blip>
            <a:srcRect l="45380" t="39590" r="36143" b="43217"/>
            <a:stretch>
              <a:fillRect/>
            </a:stretch>
          </p:blipFill>
          <p:spPr bwMode="auto">
            <a:xfrm>
              <a:off x="11683036" y="24147588"/>
              <a:ext cx="1266190" cy="1572260"/>
            </a:xfrm>
            <a:prstGeom prst="rect">
              <a:avLst/>
            </a:prstGeom>
            <a:noFill/>
          </p:spPr>
        </p:pic>
        <p:pic>
          <p:nvPicPr>
            <p:cNvPr id="94" name="Εικόνα 766">
              <a:extLst>
                <a:ext uri="{FF2B5EF4-FFF2-40B4-BE49-F238E27FC236}">
                  <a16:creationId xmlns:a16="http://schemas.microsoft.com/office/drawing/2014/main" id="{C1054F78-21E5-4577-9DAB-87AE5DA55EC3}"/>
                </a:ext>
              </a:extLst>
            </p:cNvPr>
            <p:cNvPicPr>
              <a:picLocks noChangeAspect="1"/>
            </p:cNvPicPr>
            <p:nvPr/>
          </p:nvPicPr>
          <p:blipFill>
            <a:blip r:embed="rId13">
              <a:extLst>
                <a:ext uri="{28A0092B-C50C-407E-A947-70E740481C1C}">
                  <a14:useLocalDpi xmlns:a14="http://schemas.microsoft.com/office/drawing/2010/main" val="0"/>
                </a:ext>
              </a:extLst>
            </a:blip>
            <a:srcRect l="26161" t="47781" r="54755" b="34937"/>
            <a:stretch>
              <a:fillRect/>
            </a:stretch>
          </p:blipFill>
          <p:spPr bwMode="auto">
            <a:xfrm>
              <a:off x="8842681" y="24159018"/>
              <a:ext cx="1291590" cy="1560195"/>
            </a:xfrm>
            <a:prstGeom prst="rect">
              <a:avLst/>
            </a:prstGeom>
            <a:noFill/>
          </p:spPr>
        </p:pic>
        <p:pic>
          <p:nvPicPr>
            <p:cNvPr id="95" name="Εικόνα 765">
              <a:extLst>
                <a:ext uri="{FF2B5EF4-FFF2-40B4-BE49-F238E27FC236}">
                  <a16:creationId xmlns:a16="http://schemas.microsoft.com/office/drawing/2014/main" id="{E850C42C-C92F-4BEF-BF05-38AA8E6A4EB9}"/>
                </a:ext>
              </a:extLst>
            </p:cNvPr>
            <p:cNvPicPr>
              <a:picLocks noChangeAspect="1"/>
            </p:cNvPicPr>
            <p:nvPr/>
          </p:nvPicPr>
          <p:blipFill>
            <a:blip r:embed="rId14">
              <a:extLst>
                <a:ext uri="{28A0092B-C50C-407E-A947-70E740481C1C}">
                  <a14:useLocalDpi xmlns:a14="http://schemas.microsoft.com/office/drawing/2010/main" val="0"/>
                </a:ext>
              </a:extLst>
            </a:blip>
            <a:srcRect l="36241" t="41859" r="43210" b="40685"/>
            <a:stretch>
              <a:fillRect/>
            </a:stretch>
          </p:blipFill>
          <p:spPr bwMode="auto">
            <a:xfrm>
              <a:off x="7358686" y="24148858"/>
              <a:ext cx="1394460" cy="1580515"/>
            </a:xfrm>
            <a:prstGeom prst="rect">
              <a:avLst/>
            </a:prstGeom>
            <a:noFill/>
          </p:spPr>
        </p:pic>
        <p:pic>
          <p:nvPicPr>
            <p:cNvPr id="96" name="Εικόνα 762">
              <a:extLst>
                <a:ext uri="{FF2B5EF4-FFF2-40B4-BE49-F238E27FC236}">
                  <a16:creationId xmlns:a16="http://schemas.microsoft.com/office/drawing/2014/main" id="{EF3CEBC3-8DB5-412C-A0C6-CE85E3DF6E65}"/>
                </a:ext>
              </a:extLst>
            </p:cNvPr>
            <p:cNvPicPr>
              <a:picLocks noChangeAspect="1"/>
            </p:cNvPicPr>
            <p:nvPr/>
          </p:nvPicPr>
          <p:blipFill>
            <a:blip r:embed="rId15">
              <a:extLst>
                <a:ext uri="{28A0092B-C50C-407E-A947-70E740481C1C}">
                  <a14:useLocalDpi xmlns:a14="http://schemas.microsoft.com/office/drawing/2010/main" val="0"/>
                </a:ext>
              </a:extLst>
            </a:blip>
            <a:srcRect l="40138" t="37788" r="39995" b="45595"/>
            <a:stretch>
              <a:fillRect/>
            </a:stretch>
          </p:blipFill>
          <p:spPr bwMode="auto">
            <a:xfrm>
              <a:off x="8036866" y="25822718"/>
              <a:ext cx="1382395" cy="1540510"/>
            </a:xfrm>
            <a:prstGeom prst="rect">
              <a:avLst/>
            </a:prstGeom>
            <a:noFill/>
          </p:spPr>
        </p:pic>
        <p:pic>
          <p:nvPicPr>
            <p:cNvPr id="97" name="Εικόνα 752">
              <a:extLst>
                <a:ext uri="{FF2B5EF4-FFF2-40B4-BE49-F238E27FC236}">
                  <a16:creationId xmlns:a16="http://schemas.microsoft.com/office/drawing/2014/main" id="{8FE57339-0967-4110-82DF-FF701CCC70F7}"/>
                </a:ext>
              </a:extLst>
            </p:cNvPr>
            <p:cNvPicPr>
              <a:picLocks noChangeAspect="1"/>
            </p:cNvPicPr>
            <p:nvPr/>
          </p:nvPicPr>
          <p:blipFill>
            <a:blip r:embed="rId16">
              <a:extLst>
                <a:ext uri="{28A0092B-C50C-407E-A947-70E740481C1C}">
                  <a14:useLocalDpi xmlns:a14="http://schemas.microsoft.com/office/drawing/2010/main" val="0"/>
                </a:ext>
              </a:extLst>
            </a:blip>
            <a:srcRect l="41963" t="34052" r="38783" b="49359"/>
            <a:stretch>
              <a:fillRect/>
            </a:stretch>
          </p:blipFill>
          <p:spPr bwMode="auto">
            <a:xfrm>
              <a:off x="9482126" y="25830338"/>
              <a:ext cx="1324610" cy="1523365"/>
            </a:xfrm>
            <a:prstGeom prst="rect">
              <a:avLst/>
            </a:prstGeom>
            <a:noFill/>
          </p:spPr>
        </p:pic>
        <p:pic>
          <p:nvPicPr>
            <p:cNvPr id="98" name="Εικόνα 759">
              <a:extLst>
                <a:ext uri="{FF2B5EF4-FFF2-40B4-BE49-F238E27FC236}">
                  <a16:creationId xmlns:a16="http://schemas.microsoft.com/office/drawing/2014/main" id="{75997E93-2272-4645-8FD7-A44B7FB33600}"/>
                </a:ext>
              </a:extLst>
            </p:cNvPr>
            <p:cNvPicPr>
              <a:picLocks noChangeAspect="1"/>
            </p:cNvPicPr>
            <p:nvPr/>
          </p:nvPicPr>
          <p:blipFill>
            <a:blip r:embed="rId17">
              <a:extLst>
                <a:ext uri="{28A0092B-C50C-407E-A947-70E740481C1C}">
                  <a14:useLocalDpi xmlns:a14="http://schemas.microsoft.com/office/drawing/2010/main" val="0"/>
                </a:ext>
              </a:extLst>
            </a:blip>
            <a:srcRect l="39284" t="39211" r="41727" b="44556"/>
            <a:stretch>
              <a:fillRect/>
            </a:stretch>
          </p:blipFill>
          <p:spPr bwMode="auto">
            <a:xfrm>
              <a:off x="10854361" y="25830338"/>
              <a:ext cx="1320800" cy="1532890"/>
            </a:xfrm>
            <a:prstGeom prst="rect">
              <a:avLst/>
            </a:prstGeom>
            <a:noFill/>
          </p:spPr>
        </p:pic>
        <p:sp>
          <p:nvSpPr>
            <p:cNvPr id="99" name="Πλαίσιο κειμένου 767">
              <a:extLst>
                <a:ext uri="{FF2B5EF4-FFF2-40B4-BE49-F238E27FC236}">
                  <a16:creationId xmlns:a16="http://schemas.microsoft.com/office/drawing/2014/main" id="{45F59108-DE0C-46B4-82AE-9E79CABB55ED}"/>
                </a:ext>
              </a:extLst>
            </p:cNvPr>
            <p:cNvSpPr txBox="1">
              <a:spLocks noChangeArrowheads="1"/>
            </p:cNvSpPr>
            <p:nvPr/>
          </p:nvSpPr>
          <p:spPr bwMode="auto">
            <a:xfrm>
              <a:off x="7429225" y="24201068"/>
              <a:ext cx="571500" cy="229967"/>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Day 1</a:t>
              </a:r>
            </a:p>
          </p:txBody>
        </p:sp>
        <p:sp>
          <p:nvSpPr>
            <p:cNvPr id="106" name="Πλαίσιο κειμένου 757">
              <a:extLst>
                <a:ext uri="{FF2B5EF4-FFF2-40B4-BE49-F238E27FC236}">
                  <a16:creationId xmlns:a16="http://schemas.microsoft.com/office/drawing/2014/main" id="{E6202FBF-7857-403B-B041-174F7444AB01}"/>
                </a:ext>
              </a:extLst>
            </p:cNvPr>
            <p:cNvSpPr txBox="1"/>
            <p:nvPr/>
          </p:nvSpPr>
          <p:spPr>
            <a:xfrm>
              <a:off x="11740571" y="27124481"/>
              <a:ext cx="398221" cy="166160"/>
            </a:xfrm>
            <a:prstGeom prst="rect">
              <a:avLst/>
            </a:prstGeom>
            <a:noFill/>
          </p:spPr>
          <p:txBody>
            <a:bodyPr wrap="square" rtlCol="0">
              <a:noAutofit/>
            </a:bodyPr>
            <a:lstStyle/>
            <a:p>
              <a:pPr marL="0" marR="0">
                <a:spcBef>
                  <a:spcPts val="0"/>
                </a:spcBef>
                <a:spcAft>
                  <a:spcPts val="0"/>
                </a:spcAft>
              </a:pPr>
              <a:r>
                <a:rPr lang="en-US" sz="1400" kern="1200" dirty="0">
                  <a:effectLst/>
                  <a:latin typeface="Calibri" panose="020F0502020204030204" pitchFamily="34" charset="0"/>
                  <a:ea typeface="Times New Roman" panose="02020603050405020304" pitchFamily="18" charset="0"/>
                  <a:cs typeface="Calibri" panose="020F0502020204030204" pitchFamily="34" charset="0"/>
                </a:rPr>
                <a:t>250</a:t>
              </a:r>
              <a:r>
                <a:rPr lang="el-GR" sz="1400" kern="1200" dirty="0">
                  <a:effectLst/>
                  <a:latin typeface="Calibri" panose="020F0502020204030204" pitchFamily="34" charset="0"/>
                  <a:ea typeface="Times New Roman" panose="02020603050405020304" pitchFamily="18" charset="0"/>
                  <a:cs typeface="Calibri" panose="020F0502020204030204" pitchFamily="34" charset="0"/>
                </a:rPr>
                <a:t>μ</a:t>
              </a:r>
              <a:r>
                <a:rPr lang="en-US" sz="1400" kern="1200" dirty="0">
                  <a:effectLst/>
                  <a:latin typeface="Calibri" panose="020F0502020204030204" pitchFamily="34" charset="0"/>
                  <a:ea typeface="Times New Roman" panose="02020603050405020304" pitchFamily="18" charset="0"/>
                  <a:cs typeface="Calibri" panose="020F0502020204030204" pitchFamily="34" charset="0"/>
                </a:rPr>
                <a:t>m</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p:txBody>
        </p:sp>
        <p:cxnSp>
          <p:nvCxnSpPr>
            <p:cNvPr id="107" name="Ευθεία γραμμή σύνδεσης 34">
              <a:extLst>
                <a:ext uri="{FF2B5EF4-FFF2-40B4-BE49-F238E27FC236}">
                  <a16:creationId xmlns:a16="http://schemas.microsoft.com/office/drawing/2014/main" id="{BB9C66CB-EBAF-4EE1-8115-53F07F28F955}"/>
                </a:ext>
              </a:extLst>
            </p:cNvPr>
            <p:cNvCxnSpPr>
              <a:cxnSpLocks/>
            </p:cNvCxnSpPr>
            <p:nvPr/>
          </p:nvCxnSpPr>
          <p:spPr>
            <a:xfrm rot="21480000">
              <a:off x="11786748" y="27282962"/>
              <a:ext cx="299070" cy="9346"/>
            </a:xfrm>
            <a:prstGeom prst="line">
              <a:avLst/>
            </a:prstGeom>
            <a:ln w="38100"/>
          </p:spPr>
          <p:style>
            <a:lnRef idx="1">
              <a:schemeClr val="dk1"/>
            </a:lnRef>
            <a:fillRef idx="0">
              <a:schemeClr val="dk1"/>
            </a:fillRef>
            <a:effectRef idx="0">
              <a:schemeClr val="dk1"/>
            </a:effectRef>
            <a:fontRef idx="minor">
              <a:schemeClr val="tx1"/>
            </a:fontRef>
          </p:style>
        </p:cxnSp>
      </p:grpSp>
      <p:sp>
        <p:nvSpPr>
          <p:cNvPr id="110" name="Πλαίσιο κειμένου 767">
            <a:extLst>
              <a:ext uri="{FF2B5EF4-FFF2-40B4-BE49-F238E27FC236}">
                <a16:creationId xmlns:a16="http://schemas.microsoft.com/office/drawing/2014/main" id="{2E50C6C8-8100-42A5-B57E-F16737006947}"/>
              </a:ext>
            </a:extLst>
          </p:cNvPr>
          <p:cNvSpPr txBox="1">
            <a:spLocks noChangeArrowheads="1"/>
          </p:cNvSpPr>
          <p:nvPr/>
        </p:nvSpPr>
        <p:spPr bwMode="auto">
          <a:xfrm>
            <a:off x="15506677" y="7023201"/>
            <a:ext cx="1013461" cy="4322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Day 2</a:t>
            </a:r>
          </a:p>
        </p:txBody>
      </p:sp>
      <p:sp>
        <p:nvSpPr>
          <p:cNvPr id="111" name="Πλαίσιο κειμένου 767">
            <a:extLst>
              <a:ext uri="{FF2B5EF4-FFF2-40B4-BE49-F238E27FC236}">
                <a16:creationId xmlns:a16="http://schemas.microsoft.com/office/drawing/2014/main" id="{C5410860-52F4-4247-8A2D-85431FBDD34B}"/>
              </a:ext>
            </a:extLst>
          </p:cNvPr>
          <p:cNvSpPr txBox="1">
            <a:spLocks noChangeArrowheads="1"/>
          </p:cNvSpPr>
          <p:nvPr/>
        </p:nvSpPr>
        <p:spPr bwMode="auto">
          <a:xfrm>
            <a:off x="17986092" y="7043633"/>
            <a:ext cx="1013461" cy="4322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Day 4</a:t>
            </a:r>
          </a:p>
        </p:txBody>
      </p:sp>
      <p:sp>
        <p:nvSpPr>
          <p:cNvPr id="112" name="Πλαίσιο κειμένου 767">
            <a:extLst>
              <a:ext uri="{FF2B5EF4-FFF2-40B4-BE49-F238E27FC236}">
                <a16:creationId xmlns:a16="http://schemas.microsoft.com/office/drawing/2014/main" id="{2185A939-9120-4759-A57C-FF8190123A9F}"/>
              </a:ext>
            </a:extLst>
          </p:cNvPr>
          <p:cNvSpPr txBox="1">
            <a:spLocks noChangeArrowheads="1"/>
          </p:cNvSpPr>
          <p:nvPr/>
        </p:nvSpPr>
        <p:spPr bwMode="auto">
          <a:xfrm>
            <a:off x="20516015" y="7068921"/>
            <a:ext cx="1013461" cy="4322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Day 6</a:t>
            </a:r>
          </a:p>
        </p:txBody>
      </p:sp>
      <p:sp>
        <p:nvSpPr>
          <p:cNvPr id="113" name="Πλαίσιο κειμένου 767">
            <a:extLst>
              <a:ext uri="{FF2B5EF4-FFF2-40B4-BE49-F238E27FC236}">
                <a16:creationId xmlns:a16="http://schemas.microsoft.com/office/drawing/2014/main" id="{C4B34C64-EF21-452D-BC00-CF73E3E218E6}"/>
              </a:ext>
            </a:extLst>
          </p:cNvPr>
          <p:cNvSpPr txBox="1">
            <a:spLocks noChangeArrowheads="1"/>
          </p:cNvSpPr>
          <p:nvPr/>
        </p:nvSpPr>
        <p:spPr bwMode="auto">
          <a:xfrm>
            <a:off x="14048067" y="10178030"/>
            <a:ext cx="1013461" cy="4322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Day 7</a:t>
            </a:r>
          </a:p>
        </p:txBody>
      </p:sp>
      <p:sp>
        <p:nvSpPr>
          <p:cNvPr id="114" name="Πλαίσιο κειμένου 767">
            <a:extLst>
              <a:ext uri="{FF2B5EF4-FFF2-40B4-BE49-F238E27FC236}">
                <a16:creationId xmlns:a16="http://schemas.microsoft.com/office/drawing/2014/main" id="{F4C1CE25-C078-4428-9BF5-3B3AEA0DEC6E}"/>
              </a:ext>
            </a:extLst>
          </p:cNvPr>
          <p:cNvSpPr txBox="1">
            <a:spLocks noChangeArrowheads="1"/>
          </p:cNvSpPr>
          <p:nvPr/>
        </p:nvSpPr>
        <p:spPr bwMode="auto">
          <a:xfrm>
            <a:off x="16616370" y="10213690"/>
            <a:ext cx="1013461" cy="4322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Day 9</a:t>
            </a:r>
          </a:p>
        </p:txBody>
      </p:sp>
      <p:sp>
        <p:nvSpPr>
          <p:cNvPr id="115" name="Πλαίσιο κειμένου 767">
            <a:extLst>
              <a:ext uri="{FF2B5EF4-FFF2-40B4-BE49-F238E27FC236}">
                <a16:creationId xmlns:a16="http://schemas.microsoft.com/office/drawing/2014/main" id="{2A28E2DD-85FF-4986-8453-6A3BC5E37376}"/>
              </a:ext>
            </a:extLst>
          </p:cNvPr>
          <p:cNvSpPr txBox="1">
            <a:spLocks noChangeArrowheads="1"/>
          </p:cNvSpPr>
          <p:nvPr/>
        </p:nvSpPr>
        <p:spPr bwMode="auto">
          <a:xfrm>
            <a:off x="19042998" y="10231077"/>
            <a:ext cx="1013461" cy="4322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Day 11</a:t>
            </a:r>
          </a:p>
        </p:txBody>
      </p:sp>
      <p:pic>
        <p:nvPicPr>
          <p:cNvPr id="119" name="Εικόνα 308">
            <a:extLst>
              <a:ext uri="{FF2B5EF4-FFF2-40B4-BE49-F238E27FC236}">
                <a16:creationId xmlns:a16="http://schemas.microsoft.com/office/drawing/2014/main" id="{ADEFE018-BF3D-4B89-BD55-D8E5AC59E1B4}"/>
              </a:ext>
            </a:extLst>
          </p:cNvPr>
          <p:cNvPicPr>
            <a:picLocks noChangeAspect="1"/>
          </p:cNvPicPr>
          <p:nvPr/>
        </p:nvPicPr>
        <p:blipFill>
          <a:blip r:embed="rId18">
            <a:extLst>
              <a:ext uri="{28A0092B-C50C-407E-A947-70E740481C1C}">
                <a14:useLocalDpi xmlns:a14="http://schemas.microsoft.com/office/drawing/2010/main" val="0"/>
              </a:ext>
            </a:extLst>
          </a:blip>
          <a:srcRect l="36710" t="39706" r="46716" b="44316"/>
          <a:stretch>
            <a:fillRect/>
          </a:stretch>
        </p:blipFill>
        <p:spPr bwMode="auto">
          <a:xfrm rot="5400000">
            <a:off x="12804125" y="15411386"/>
            <a:ext cx="2666616" cy="1918331"/>
          </a:xfrm>
          <a:prstGeom prst="rect">
            <a:avLst/>
          </a:prstGeom>
          <a:noFill/>
          <a:ln>
            <a:noFill/>
          </a:ln>
        </p:spPr>
      </p:pic>
      <p:pic>
        <p:nvPicPr>
          <p:cNvPr id="120" name="Εικόνα 307">
            <a:extLst>
              <a:ext uri="{FF2B5EF4-FFF2-40B4-BE49-F238E27FC236}">
                <a16:creationId xmlns:a16="http://schemas.microsoft.com/office/drawing/2014/main" id="{B94A6450-9E4F-42A0-871F-FACB6D550796}"/>
              </a:ext>
            </a:extLst>
          </p:cNvPr>
          <p:cNvPicPr>
            <a:picLocks noChangeAspect="1"/>
          </p:cNvPicPr>
          <p:nvPr/>
        </p:nvPicPr>
        <p:blipFill>
          <a:blip r:embed="rId19">
            <a:extLst>
              <a:ext uri="{28A0092B-C50C-407E-A947-70E740481C1C}">
                <a14:useLocalDpi xmlns:a14="http://schemas.microsoft.com/office/drawing/2010/main" val="0"/>
              </a:ext>
            </a:extLst>
          </a:blip>
          <a:srcRect l="37775" t="37988" r="45406" b="46355"/>
          <a:stretch>
            <a:fillRect/>
          </a:stretch>
        </p:blipFill>
        <p:spPr bwMode="auto">
          <a:xfrm rot="5400000">
            <a:off x="14881102" y="15438595"/>
            <a:ext cx="2653010" cy="1850305"/>
          </a:xfrm>
          <a:prstGeom prst="rect">
            <a:avLst/>
          </a:prstGeom>
          <a:noFill/>
          <a:ln>
            <a:noFill/>
          </a:ln>
        </p:spPr>
      </p:pic>
      <p:pic>
        <p:nvPicPr>
          <p:cNvPr id="121" name="Εικόνα 306">
            <a:extLst>
              <a:ext uri="{FF2B5EF4-FFF2-40B4-BE49-F238E27FC236}">
                <a16:creationId xmlns:a16="http://schemas.microsoft.com/office/drawing/2014/main" id="{3F874E49-ADEF-417D-903D-F3B7460BAE71}"/>
              </a:ext>
            </a:extLst>
          </p:cNvPr>
          <p:cNvPicPr>
            <a:picLocks noChangeAspect="1"/>
          </p:cNvPicPr>
          <p:nvPr/>
        </p:nvPicPr>
        <p:blipFill>
          <a:blip r:embed="rId20">
            <a:extLst>
              <a:ext uri="{28A0092B-C50C-407E-A947-70E740481C1C}">
                <a14:useLocalDpi xmlns:a14="http://schemas.microsoft.com/office/drawing/2010/main" val="0"/>
              </a:ext>
            </a:extLst>
          </a:blip>
          <a:srcRect l="39424" t="43681" r="43694" b="38548"/>
          <a:stretch>
            <a:fillRect/>
          </a:stretch>
        </p:blipFill>
        <p:spPr bwMode="auto">
          <a:xfrm rot="5400000">
            <a:off x="17033307" y="15322952"/>
            <a:ext cx="2666616" cy="2095198"/>
          </a:xfrm>
          <a:prstGeom prst="rect">
            <a:avLst/>
          </a:prstGeom>
          <a:noFill/>
          <a:ln>
            <a:noFill/>
          </a:ln>
        </p:spPr>
      </p:pic>
      <p:pic>
        <p:nvPicPr>
          <p:cNvPr id="122" name="Εικόνα 305">
            <a:extLst>
              <a:ext uri="{FF2B5EF4-FFF2-40B4-BE49-F238E27FC236}">
                <a16:creationId xmlns:a16="http://schemas.microsoft.com/office/drawing/2014/main" id="{30056CA4-91A4-4C1B-A671-1EFE7392CB8B}"/>
              </a:ext>
            </a:extLst>
          </p:cNvPr>
          <p:cNvPicPr>
            <a:picLocks noChangeAspect="1"/>
          </p:cNvPicPr>
          <p:nvPr/>
        </p:nvPicPr>
        <p:blipFill>
          <a:blip r:embed="rId21">
            <a:extLst>
              <a:ext uri="{28A0092B-C50C-407E-A947-70E740481C1C}">
                <a14:useLocalDpi xmlns:a14="http://schemas.microsoft.com/office/drawing/2010/main" val="0"/>
              </a:ext>
            </a:extLst>
          </a:blip>
          <a:srcRect l="36011" t="40381" r="47697" b="42168"/>
          <a:stretch>
            <a:fillRect/>
          </a:stretch>
        </p:blipFill>
        <p:spPr bwMode="auto">
          <a:xfrm rot="5400000">
            <a:off x="19341971" y="15299135"/>
            <a:ext cx="2653012" cy="2136015"/>
          </a:xfrm>
          <a:prstGeom prst="rect">
            <a:avLst/>
          </a:prstGeom>
          <a:noFill/>
          <a:ln>
            <a:noFill/>
          </a:ln>
        </p:spPr>
      </p:pic>
      <p:pic>
        <p:nvPicPr>
          <p:cNvPr id="123" name="Εικόνα 304">
            <a:extLst>
              <a:ext uri="{FF2B5EF4-FFF2-40B4-BE49-F238E27FC236}">
                <a16:creationId xmlns:a16="http://schemas.microsoft.com/office/drawing/2014/main" id="{FE0B4A8E-67B2-46B6-B249-75B7B186EE36}"/>
              </a:ext>
            </a:extLst>
          </p:cNvPr>
          <p:cNvPicPr>
            <a:picLocks noChangeAspect="1"/>
          </p:cNvPicPr>
          <p:nvPr/>
        </p:nvPicPr>
        <p:blipFill>
          <a:blip r:embed="rId22">
            <a:extLst>
              <a:ext uri="{28A0092B-C50C-407E-A947-70E740481C1C}">
                <a14:useLocalDpi xmlns:a14="http://schemas.microsoft.com/office/drawing/2010/main" val="0"/>
              </a:ext>
            </a:extLst>
          </a:blip>
          <a:srcRect l="36374" t="41353" r="47472" b="43057"/>
          <a:stretch>
            <a:fillRect/>
          </a:stretch>
        </p:blipFill>
        <p:spPr bwMode="auto">
          <a:xfrm rot="5400000">
            <a:off x="13783700" y="18220203"/>
            <a:ext cx="2571379" cy="1863910"/>
          </a:xfrm>
          <a:prstGeom prst="rect">
            <a:avLst/>
          </a:prstGeom>
          <a:noFill/>
          <a:ln>
            <a:noFill/>
          </a:ln>
        </p:spPr>
      </p:pic>
      <p:pic>
        <p:nvPicPr>
          <p:cNvPr id="124" name="Εικόνα 303">
            <a:extLst>
              <a:ext uri="{FF2B5EF4-FFF2-40B4-BE49-F238E27FC236}">
                <a16:creationId xmlns:a16="http://schemas.microsoft.com/office/drawing/2014/main" id="{BE7BAB52-61E3-44A1-B344-D53854EBB702}"/>
              </a:ext>
            </a:extLst>
          </p:cNvPr>
          <p:cNvPicPr>
            <a:picLocks noChangeAspect="1"/>
          </p:cNvPicPr>
          <p:nvPr/>
        </p:nvPicPr>
        <p:blipFill>
          <a:blip r:embed="rId23">
            <a:extLst>
              <a:ext uri="{28A0092B-C50C-407E-A947-70E740481C1C}">
                <a14:useLocalDpi xmlns:a14="http://schemas.microsoft.com/office/drawing/2010/main" val="0"/>
              </a:ext>
            </a:extLst>
          </a:blip>
          <a:srcRect l="33675" t="39284" r="50040" b="41180"/>
          <a:stretch>
            <a:fillRect/>
          </a:stretch>
        </p:blipFill>
        <p:spPr bwMode="auto">
          <a:xfrm rot="5400000">
            <a:off x="16015474" y="17991145"/>
            <a:ext cx="2571382" cy="2312883"/>
          </a:xfrm>
          <a:prstGeom prst="rect">
            <a:avLst/>
          </a:prstGeom>
          <a:noFill/>
          <a:ln>
            <a:noFill/>
          </a:ln>
        </p:spPr>
      </p:pic>
      <p:pic>
        <p:nvPicPr>
          <p:cNvPr id="125" name="Εικόνα 302">
            <a:extLst>
              <a:ext uri="{FF2B5EF4-FFF2-40B4-BE49-F238E27FC236}">
                <a16:creationId xmlns:a16="http://schemas.microsoft.com/office/drawing/2014/main" id="{FD0480A1-DF7E-45DB-B504-3AE423F77280}"/>
              </a:ext>
            </a:extLst>
          </p:cNvPr>
          <p:cNvPicPr>
            <a:picLocks noChangeAspect="1"/>
          </p:cNvPicPr>
          <p:nvPr/>
        </p:nvPicPr>
        <p:blipFill>
          <a:blip r:embed="rId24">
            <a:extLst>
              <a:ext uri="{28A0092B-C50C-407E-A947-70E740481C1C}">
                <a14:useLocalDpi xmlns:a14="http://schemas.microsoft.com/office/drawing/2010/main" val="0"/>
              </a:ext>
            </a:extLst>
          </a:blip>
          <a:srcRect l="38283" t="39746" r="45734" b="43246"/>
          <a:stretch>
            <a:fillRect/>
          </a:stretch>
        </p:blipFill>
        <p:spPr bwMode="auto">
          <a:xfrm rot="5400000">
            <a:off x="18328358" y="18120397"/>
            <a:ext cx="2571380" cy="2054383"/>
          </a:xfrm>
          <a:prstGeom prst="rect">
            <a:avLst/>
          </a:prstGeom>
          <a:noFill/>
          <a:ln>
            <a:noFill/>
          </a:ln>
        </p:spPr>
      </p:pic>
      <p:sp>
        <p:nvSpPr>
          <p:cNvPr id="132" name="Πλαίσιο κειμένου 767">
            <a:extLst>
              <a:ext uri="{FF2B5EF4-FFF2-40B4-BE49-F238E27FC236}">
                <a16:creationId xmlns:a16="http://schemas.microsoft.com/office/drawing/2014/main" id="{51FA49F7-C218-4E36-9D9C-1651A5EA7707}"/>
              </a:ext>
            </a:extLst>
          </p:cNvPr>
          <p:cNvSpPr txBox="1">
            <a:spLocks noChangeArrowheads="1"/>
          </p:cNvSpPr>
          <p:nvPr/>
        </p:nvSpPr>
        <p:spPr bwMode="auto">
          <a:xfrm>
            <a:off x="15399986" y="15126807"/>
            <a:ext cx="1013461" cy="4322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Day 2</a:t>
            </a:r>
          </a:p>
        </p:txBody>
      </p:sp>
      <p:sp>
        <p:nvSpPr>
          <p:cNvPr id="133" name="Πλαίσιο κειμένου 767">
            <a:extLst>
              <a:ext uri="{FF2B5EF4-FFF2-40B4-BE49-F238E27FC236}">
                <a16:creationId xmlns:a16="http://schemas.microsoft.com/office/drawing/2014/main" id="{1D53D1C4-CC23-4B3F-AC5C-A0EA7EC5AA84}"/>
              </a:ext>
            </a:extLst>
          </p:cNvPr>
          <p:cNvSpPr txBox="1">
            <a:spLocks noChangeArrowheads="1"/>
          </p:cNvSpPr>
          <p:nvPr/>
        </p:nvSpPr>
        <p:spPr bwMode="auto">
          <a:xfrm>
            <a:off x="17438417" y="15112353"/>
            <a:ext cx="1013461" cy="4322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Day 4</a:t>
            </a:r>
          </a:p>
        </p:txBody>
      </p:sp>
      <p:sp>
        <p:nvSpPr>
          <p:cNvPr id="134" name="Πλαίσιο κειμένου 767">
            <a:extLst>
              <a:ext uri="{FF2B5EF4-FFF2-40B4-BE49-F238E27FC236}">
                <a16:creationId xmlns:a16="http://schemas.microsoft.com/office/drawing/2014/main" id="{525CFB5F-70AD-474D-BF1D-0BF4DB41938A}"/>
              </a:ext>
            </a:extLst>
          </p:cNvPr>
          <p:cNvSpPr txBox="1">
            <a:spLocks noChangeArrowheads="1"/>
          </p:cNvSpPr>
          <p:nvPr/>
        </p:nvSpPr>
        <p:spPr bwMode="auto">
          <a:xfrm>
            <a:off x="19724832" y="15126807"/>
            <a:ext cx="1013461" cy="4322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Day 6</a:t>
            </a:r>
          </a:p>
        </p:txBody>
      </p:sp>
      <p:sp>
        <p:nvSpPr>
          <p:cNvPr id="135" name="Πλαίσιο κειμένου 767">
            <a:extLst>
              <a:ext uri="{FF2B5EF4-FFF2-40B4-BE49-F238E27FC236}">
                <a16:creationId xmlns:a16="http://schemas.microsoft.com/office/drawing/2014/main" id="{A8D9A803-4476-4959-9177-6FB75B3C48F8}"/>
              </a:ext>
            </a:extLst>
          </p:cNvPr>
          <p:cNvSpPr txBox="1">
            <a:spLocks noChangeArrowheads="1"/>
          </p:cNvSpPr>
          <p:nvPr/>
        </p:nvSpPr>
        <p:spPr bwMode="auto">
          <a:xfrm>
            <a:off x="14204846" y="17925415"/>
            <a:ext cx="1013461" cy="4322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Day 7</a:t>
            </a:r>
          </a:p>
        </p:txBody>
      </p:sp>
      <p:sp>
        <p:nvSpPr>
          <p:cNvPr id="136" name="Πλαίσιο κειμένου 767">
            <a:extLst>
              <a:ext uri="{FF2B5EF4-FFF2-40B4-BE49-F238E27FC236}">
                <a16:creationId xmlns:a16="http://schemas.microsoft.com/office/drawing/2014/main" id="{B0F59E04-FCE9-4970-84BB-E88E3301F067}"/>
              </a:ext>
            </a:extLst>
          </p:cNvPr>
          <p:cNvSpPr txBox="1">
            <a:spLocks noChangeArrowheads="1"/>
          </p:cNvSpPr>
          <p:nvPr/>
        </p:nvSpPr>
        <p:spPr bwMode="auto">
          <a:xfrm>
            <a:off x="16208903" y="17948997"/>
            <a:ext cx="1013461" cy="4322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Day 9</a:t>
            </a:r>
          </a:p>
        </p:txBody>
      </p:sp>
      <p:sp>
        <p:nvSpPr>
          <p:cNvPr id="137" name="Πλαίσιο κειμένου 767">
            <a:extLst>
              <a:ext uri="{FF2B5EF4-FFF2-40B4-BE49-F238E27FC236}">
                <a16:creationId xmlns:a16="http://schemas.microsoft.com/office/drawing/2014/main" id="{EB573D38-AB75-438C-AF3E-4116D86BCDD9}"/>
              </a:ext>
            </a:extLst>
          </p:cNvPr>
          <p:cNvSpPr txBox="1">
            <a:spLocks noChangeArrowheads="1"/>
          </p:cNvSpPr>
          <p:nvPr/>
        </p:nvSpPr>
        <p:spPr bwMode="auto">
          <a:xfrm>
            <a:off x="18646852" y="17920284"/>
            <a:ext cx="1013461" cy="4322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Day 11</a:t>
            </a:r>
          </a:p>
        </p:txBody>
      </p:sp>
      <p:sp>
        <p:nvSpPr>
          <p:cNvPr id="138" name="Πλαίσιο κειμένου 767">
            <a:extLst>
              <a:ext uri="{FF2B5EF4-FFF2-40B4-BE49-F238E27FC236}">
                <a16:creationId xmlns:a16="http://schemas.microsoft.com/office/drawing/2014/main" id="{A5F96AA8-650D-4D0C-91B5-A91E82EC9AB6}"/>
              </a:ext>
            </a:extLst>
          </p:cNvPr>
          <p:cNvSpPr txBox="1">
            <a:spLocks noChangeArrowheads="1"/>
          </p:cNvSpPr>
          <p:nvPr/>
        </p:nvSpPr>
        <p:spPr bwMode="auto">
          <a:xfrm>
            <a:off x="13297148" y="15133830"/>
            <a:ext cx="1013461" cy="43221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000" dirty="0">
                <a:effectLst/>
                <a:latin typeface="Calibri" panose="020F0502020204030204" pitchFamily="34" charset="0"/>
                <a:ea typeface="Times New Roman" panose="02020603050405020304" pitchFamily="18" charset="0"/>
                <a:cs typeface="Calibri" panose="020F0502020204030204" pitchFamily="34" charset="0"/>
              </a:rPr>
              <a:t>Day </a:t>
            </a:r>
            <a:r>
              <a:rPr lang="en-US" sz="2000" dirty="0">
                <a:latin typeface="Calibri" panose="020F0502020204030204" pitchFamily="34" charset="0"/>
                <a:ea typeface="Times New Roman" panose="02020603050405020304" pitchFamily="18" charset="0"/>
                <a:cs typeface="Calibri" panose="020F0502020204030204" pitchFamily="34" charset="0"/>
              </a:rPr>
              <a:t>1</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141" name="Πλαίσιο κειμένου 757">
            <a:extLst>
              <a:ext uri="{FF2B5EF4-FFF2-40B4-BE49-F238E27FC236}">
                <a16:creationId xmlns:a16="http://schemas.microsoft.com/office/drawing/2014/main" id="{341AB8F2-0A2A-44EB-89DD-EDF1710DFEF9}"/>
              </a:ext>
            </a:extLst>
          </p:cNvPr>
          <p:cNvSpPr txBox="1"/>
          <p:nvPr/>
        </p:nvSpPr>
        <p:spPr>
          <a:xfrm>
            <a:off x="19845380" y="20001252"/>
            <a:ext cx="706179" cy="312289"/>
          </a:xfrm>
          <a:prstGeom prst="rect">
            <a:avLst/>
          </a:prstGeom>
          <a:noFill/>
        </p:spPr>
        <p:txBody>
          <a:bodyPr wrap="square" rtlCol="0">
            <a:noAutofit/>
          </a:bodyPr>
          <a:lstStyle/>
          <a:p>
            <a:pPr marL="0" marR="0">
              <a:spcBef>
                <a:spcPts val="0"/>
              </a:spcBef>
              <a:spcAft>
                <a:spcPts val="0"/>
              </a:spcAft>
            </a:pPr>
            <a:r>
              <a:rPr lang="en-US" sz="1400" kern="1200" dirty="0">
                <a:effectLst/>
                <a:latin typeface="Calibri" panose="020F0502020204030204" pitchFamily="34" charset="0"/>
                <a:ea typeface="Times New Roman" panose="02020603050405020304" pitchFamily="18" charset="0"/>
                <a:cs typeface="Calibri" panose="020F0502020204030204" pitchFamily="34" charset="0"/>
              </a:rPr>
              <a:t>250</a:t>
            </a:r>
            <a:r>
              <a:rPr lang="el-GR" sz="1400" kern="1200" dirty="0">
                <a:effectLst/>
                <a:latin typeface="Calibri" panose="020F0502020204030204" pitchFamily="34" charset="0"/>
                <a:ea typeface="Times New Roman" panose="02020603050405020304" pitchFamily="18" charset="0"/>
                <a:cs typeface="Calibri" panose="020F0502020204030204" pitchFamily="34" charset="0"/>
              </a:rPr>
              <a:t>μ</a:t>
            </a:r>
            <a:r>
              <a:rPr lang="en-US" sz="1400" kern="1200" dirty="0">
                <a:effectLst/>
                <a:latin typeface="Calibri" panose="020F0502020204030204" pitchFamily="34" charset="0"/>
                <a:ea typeface="Times New Roman" panose="02020603050405020304" pitchFamily="18" charset="0"/>
                <a:cs typeface="Calibri" panose="020F0502020204030204" pitchFamily="34" charset="0"/>
              </a:rPr>
              <a:t>m</a:t>
            </a:r>
            <a:endParaRPr lang="en-US" sz="1400" dirty="0">
              <a:effectLst/>
              <a:latin typeface="Calibri" panose="020F0502020204030204" pitchFamily="34" charset="0"/>
              <a:ea typeface="Times New Roman" panose="02020603050405020304" pitchFamily="18" charset="0"/>
              <a:cs typeface="Calibri" panose="020F0502020204030204" pitchFamily="34" charset="0"/>
            </a:endParaRPr>
          </a:p>
        </p:txBody>
      </p:sp>
      <p:cxnSp>
        <p:nvCxnSpPr>
          <p:cNvPr id="142" name="Ευθεία γραμμή σύνδεσης 34">
            <a:extLst>
              <a:ext uri="{FF2B5EF4-FFF2-40B4-BE49-F238E27FC236}">
                <a16:creationId xmlns:a16="http://schemas.microsoft.com/office/drawing/2014/main" id="{E97F3206-A805-41C9-B6CC-27AA61070935}"/>
              </a:ext>
            </a:extLst>
          </p:cNvPr>
          <p:cNvCxnSpPr>
            <a:cxnSpLocks/>
          </p:cNvCxnSpPr>
          <p:nvPr/>
        </p:nvCxnSpPr>
        <p:spPr>
          <a:xfrm rot="21480000">
            <a:off x="19927268" y="20299108"/>
            <a:ext cx="530351" cy="17565"/>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758461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4185</TotalTime>
  <Words>849</Words>
  <Application>Microsoft Office PowerPoint</Application>
  <PresentationFormat>Custom</PresentationFormat>
  <Paragraphs>67</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Arial Narrow</vt:lpstr>
      <vt:lpstr>Calibri</vt:lpstr>
      <vt:lpstr>Times New Roman</vt:lpstr>
      <vt:lpstr>Tw Cen MT</vt:lpstr>
      <vt:lpstr>Tw Cen MT Condensed</vt:lpstr>
      <vt:lpstr>Wingdings 3</vt:lpstr>
      <vt:lpstr>Integral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Λητώ Καρκαλέτσου</dc:creator>
  <cp:lastModifiedBy>Λητώ Καρκαλέτσου</cp:lastModifiedBy>
  <cp:revision>50</cp:revision>
  <dcterms:created xsi:type="dcterms:W3CDTF">2021-11-15T08:38:51Z</dcterms:created>
  <dcterms:modified xsi:type="dcterms:W3CDTF">2021-12-24T16:21:32Z</dcterms:modified>
</cp:coreProperties>
</file>