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12"/>
  </p:notesMasterIdLst>
  <p:sldIdLst>
    <p:sldId id="256" r:id="rId2"/>
    <p:sldId id="257" r:id="rId3"/>
    <p:sldId id="258" r:id="rId4"/>
    <p:sldId id="317" r:id="rId5"/>
    <p:sldId id="318" r:id="rId6"/>
    <p:sldId id="320" r:id="rId7"/>
    <p:sldId id="321" r:id="rId8"/>
    <p:sldId id="319" r:id="rId9"/>
    <p:sldId id="316" r:id="rId10"/>
    <p:sldId id="288" r:id="rId1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9"/>
    <p:restoredTop sz="94658"/>
  </p:normalViewPr>
  <p:slideViewPr>
    <p:cSldViewPr snapToGrid="0" snapToObjects="1">
      <p:cViewPr varScale="1">
        <p:scale>
          <a:sx n="92" d="100"/>
          <a:sy n="92" d="100"/>
        </p:scale>
        <p:origin x="1664" y="18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35E28C-17E3-C04C-81FE-65DCFB5AA8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defRPr>
            </a:lvl1pPr>
          </a:lstStyle>
          <a:p>
            <a:pPr>
              <a:defRPr/>
            </a:pPr>
            <a:endParaRPr lang="en-US"/>
          </a:p>
        </p:txBody>
      </p:sp>
      <p:sp>
        <p:nvSpPr>
          <p:cNvPr id="3" name="Date Placeholder 2">
            <a:extLst>
              <a:ext uri="{FF2B5EF4-FFF2-40B4-BE49-F238E27FC236}">
                <a16:creationId xmlns:a16="http://schemas.microsoft.com/office/drawing/2014/main" id="{B5F5E2A4-F61F-9147-85F4-F0D31242604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defRPr>
            </a:lvl1pPr>
          </a:lstStyle>
          <a:p>
            <a:pPr>
              <a:defRPr/>
            </a:pPr>
            <a:fld id="{2E164392-BE21-7544-9278-053926AEBD5F}" type="datetimeFigureOut">
              <a:rPr lang="en-US"/>
              <a:pPr>
                <a:defRPr/>
              </a:pPr>
              <a:t>3/14/24</a:t>
            </a:fld>
            <a:endParaRPr lang="en-US"/>
          </a:p>
        </p:txBody>
      </p:sp>
      <p:sp>
        <p:nvSpPr>
          <p:cNvPr id="4" name="Slide Image Placeholder 3">
            <a:extLst>
              <a:ext uri="{FF2B5EF4-FFF2-40B4-BE49-F238E27FC236}">
                <a16:creationId xmlns:a16="http://schemas.microsoft.com/office/drawing/2014/main" id="{17D8F586-5C39-4F4B-93B8-5E6EB5210DE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604AA43-9948-9840-9294-383D602F904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BEF8273-2FBE-5F4C-AEEC-72C73E6C98D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defRPr>
            </a:lvl1pPr>
          </a:lstStyle>
          <a:p>
            <a:pPr>
              <a:defRPr/>
            </a:pPr>
            <a:endParaRPr lang="en-US"/>
          </a:p>
        </p:txBody>
      </p:sp>
      <p:sp>
        <p:nvSpPr>
          <p:cNvPr id="7" name="Slide Number Placeholder 6">
            <a:extLst>
              <a:ext uri="{FF2B5EF4-FFF2-40B4-BE49-F238E27FC236}">
                <a16:creationId xmlns:a16="http://schemas.microsoft.com/office/drawing/2014/main" id="{A6EE0ABB-7AA0-A34B-B961-693085A0FFD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1321AFB-395F-1B41-B730-E420F5035179}" type="slidenum">
              <a:rPr lang="en-US" altLang="en-GR"/>
              <a:pPr/>
              <a:t>‹#›</a:t>
            </a:fld>
            <a:endParaRPr lang="en-US" altLang="en-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C33A4086-D24E-A248-891B-586A1D5DC0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1BF168F0-64B7-054E-9761-DBA3CBB03E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6D456CAB-C4B9-314C-86AD-70F234560F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4270A4E-D58C-444E-9968-4189FE5F9706}"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21DED0D7-0206-CB44-A451-BEA799C36F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B50A0C01-29FF-7640-80A0-334BE75C16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7" name="Slide Number Placeholder 3">
            <a:extLst>
              <a:ext uri="{FF2B5EF4-FFF2-40B4-BE49-F238E27FC236}">
                <a16:creationId xmlns:a16="http://schemas.microsoft.com/office/drawing/2014/main" id="{ED4ADC2A-1297-6242-A4B7-0BD869DA48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7B238EE-3884-EA44-9BEC-2680F7571DB2}" type="slidenum">
              <a:rPr lang="en-US" altLang="en-US"/>
              <a:pPr/>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5459B680-6261-3B49-B38F-BB1509E3AB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3473D495-F942-2B46-AE44-258A3E6D03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1" name="Slide Number Placeholder 3">
            <a:extLst>
              <a:ext uri="{FF2B5EF4-FFF2-40B4-BE49-F238E27FC236}">
                <a16:creationId xmlns:a16="http://schemas.microsoft.com/office/drawing/2014/main" id="{4B968547-D242-FE4E-A435-A877E6F93D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1D59CB0-F6E4-8E4B-9A80-8A98BDBF2AEC}"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BA3543EB-38B4-EE40-8DAD-766D3F4C66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290420DB-621F-594B-AA3B-4DDDB52375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9" name="Slide Number Placeholder 3">
            <a:extLst>
              <a:ext uri="{FF2B5EF4-FFF2-40B4-BE49-F238E27FC236}">
                <a16:creationId xmlns:a16="http://schemas.microsoft.com/office/drawing/2014/main" id="{33C95E65-2AA2-2D4E-949B-48AAA749DA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FE4C88A-0593-7A47-8A2E-2AB55F9708E0}"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BA3543EB-38B4-EE40-8DAD-766D3F4C66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290420DB-621F-594B-AA3B-4DDDB52375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9" name="Slide Number Placeholder 3">
            <a:extLst>
              <a:ext uri="{FF2B5EF4-FFF2-40B4-BE49-F238E27FC236}">
                <a16:creationId xmlns:a16="http://schemas.microsoft.com/office/drawing/2014/main" id="{33C95E65-2AA2-2D4E-949B-48AAA749DA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FE4C88A-0593-7A47-8A2E-2AB55F9708E0}" type="slidenum">
              <a:rPr lang="en-US" altLang="en-US"/>
              <a:pPr/>
              <a:t>4</a:t>
            </a:fld>
            <a:endParaRPr lang="en-US" altLang="en-US"/>
          </a:p>
        </p:txBody>
      </p:sp>
    </p:spTree>
    <p:extLst>
      <p:ext uri="{BB962C8B-B14F-4D97-AF65-F5344CB8AC3E}">
        <p14:creationId xmlns:p14="http://schemas.microsoft.com/office/powerpoint/2010/main" val="248340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BA3543EB-38B4-EE40-8DAD-766D3F4C66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290420DB-621F-594B-AA3B-4DDDB52375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9" name="Slide Number Placeholder 3">
            <a:extLst>
              <a:ext uri="{FF2B5EF4-FFF2-40B4-BE49-F238E27FC236}">
                <a16:creationId xmlns:a16="http://schemas.microsoft.com/office/drawing/2014/main" id="{33C95E65-2AA2-2D4E-949B-48AAA749DA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FE4C88A-0593-7A47-8A2E-2AB55F9708E0}" type="slidenum">
              <a:rPr lang="en-US" altLang="en-US"/>
              <a:pPr/>
              <a:t>5</a:t>
            </a:fld>
            <a:endParaRPr lang="en-US" altLang="en-US"/>
          </a:p>
        </p:txBody>
      </p:sp>
    </p:spTree>
    <p:extLst>
      <p:ext uri="{BB962C8B-B14F-4D97-AF65-F5344CB8AC3E}">
        <p14:creationId xmlns:p14="http://schemas.microsoft.com/office/powerpoint/2010/main" val="353793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BA3543EB-38B4-EE40-8DAD-766D3F4C66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290420DB-621F-594B-AA3B-4DDDB52375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9" name="Slide Number Placeholder 3">
            <a:extLst>
              <a:ext uri="{FF2B5EF4-FFF2-40B4-BE49-F238E27FC236}">
                <a16:creationId xmlns:a16="http://schemas.microsoft.com/office/drawing/2014/main" id="{33C95E65-2AA2-2D4E-949B-48AAA749DA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FE4C88A-0593-7A47-8A2E-2AB55F9708E0}" type="slidenum">
              <a:rPr lang="en-US" altLang="en-US"/>
              <a:pPr/>
              <a:t>6</a:t>
            </a:fld>
            <a:endParaRPr lang="en-US" altLang="en-US"/>
          </a:p>
        </p:txBody>
      </p:sp>
    </p:spTree>
    <p:extLst>
      <p:ext uri="{BB962C8B-B14F-4D97-AF65-F5344CB8AC3E}">
        <p14:creationId xmlns:p14="http://schemas.microsoft.com/office/powerpoint/2010/main" val="70425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BA3543EB-38B4-EE40-8DAD-766D3F4C66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290420DB-621F-594B-AA3B-4DDDB52375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9" name="Slide Number Placeholder 3">
            <a:extLst>
              <a:ext uri="{FF2B5EF4-FFF2-40B4-BE49-F238E27FC236}">
                <a16:creationId xmlns:a16="http://schemas.microsoft.com/office/drawing/2014/main" id="{33C95E65-2AA2-2D4E-949B-48AAA749DA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FE4C88A-0593-7A47-8A2E-2AB55F9708E0}" type="slidenum">
              <a:rPr lang="en-US" altLang="en-US"/>
              <a:pPr/>
              <a:t>7</a:t>
            </a:fld>
            <a:endParaRPr lang="en-US" altLang="en-US"/>
          </a:p>
        </p:txBody>
      </p:sp>
    </p:spTree>
    <p:extLst>
      <p:ext uri="{BB962C8B-B14F-4D97-AF65-F5344CB8AC3E}">
        <p14:creationId xmlns:p14="http://schemas.microsoft.com/office/powerpoint/2010/main" val="9458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BA3543EB-38B4-EE40-8DAD-766D3F4C66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290420DB-621F-594B-AA3B-4DDDB52375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9" name="Slide Number Placeholder 3">
            <a:extLst>
              <a:ext uri="{FF2B5EF4-FFF2-40B4-BE49-F238E27FC236}">
                <a16:creationId xmlns:a16="http://schemas.microsoft.com/office/drawing/2014/main" id="{33C95E65-2AA2-2D4E-949B-48AAA749DA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FE4C88A-0593-7A47-8A2E-2AB55F9708E0}" type="slidenum">
              <a:rPr lang="en-US" altLang="en-US"/>
              <a:pPr/>
              <a:t>8</a:t>
            </a:fld>
            <a:endParaRPr lang="en-US" altLang="en-US"/>
          </a:p>
        </p:txBody>
      </p:sp>
    </p:spTree>
    <p:extLst>
      <p:ext uri="{BB962C8B-B14F-4D97-AF65-F5344CB8AC3E}">
        <p14:creationId xmlns:p14="http://schemas.microsoft.com/office/powerpoint/2010/main" val="1231204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BA3543EB-38B4-EE40-8DAD-766D3F4C66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290420DB-621F-594B-AA3B-4DDDB52375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459" name="Slide Number Placeholder 3">
            <a:extLst>
              <a:ext uri="{FF2B5EF4-FFF2-40B4-BE49-F238E27FC236}">
                <a16:creationId xmlns:a16="http://schemas.microsoft.com/office/drawing/2014/main" id="{33C95E65-2AA2-2D4E-949B-48AAA749DA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FE4C88A-0593-7A47-8A2E-2AB55F9708E0}" type="slidenum">
              <a:rPr lang="en-US" altLang="en-US"/>
              <a:pPr/>
              <a:t>9</a:t>
            </a:fld>
            <a:endParaRPr lang="en-US" altLang="en-US"/>
          </a:p>
        </p:txBody>
      </p:sp>
    </p:spTree>
    <p:extLst>
      <p:ext uri="{BB962C8B-B14F-4D97-AF65-F5344CB8AC3E}">
        <p14:creationId xmlns:p14="http://schemas.microsoft.com/office/powerpoint/2010/main" val="1897046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E0C1D45-A954-7D4D-8068-E44E156E04B5}"/>
              </a:ext>
            </a:extLst>
          </p:cNvPr>
          <p:cNvSpPr>
            <a:spLocks noGrp="1"/>
          </p:cNvSpPr>
          <p:nvPr>
            <p:ph type="dt" sz="half" idx="10"/>
          </p:nvPr>
        </p:nvSpPr>
        <p:spPr/>
        <p:txBody>
          <a:bodyPr/>
          <a:lstStyle>
            <a:lvl1pPr>
              <a:defRPr/>
            </a:lvl1pPr>
          </a:lstStyle>
          <a:p>
            <a:pPr>
              <a:defRPr/>
            </a:pPr>
            <a:fld id="{4636666D-4D5C-2141-8586-C42AE929692E}" type="datetime1">
              <a:rPr lang="en-US"/>
              <a:pPr>
                <a:defRPr/>
              </a:pPr>
              <a:t>3/14/24</a:t>
            </a:fld>
            <a:endParaRPr lang="en-US" dirty="0"/>
          </a:p>
        </p:txBody>
      </p:sp>
      <p:sp>
        <p:nvSpPr>
          <p:cNvPr id="5" name="Footer Placeholder 4">
            <a:extLst>
              <a:ext uri="{FF2B5EF4-FFF2-40B4-BE49-F238E27FC236}">
                <a16:creationId xmlns:a16="http://schemas.microsoft.com/office/drawing/2014/main" id="{CC9C7F72-B9FE-4944-AB10-3557C44F3E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BB3335-2613-CA4E-ACA1-2359F0487D83}"/>
              </a:ext>
            </a:extLst>
          </p:cNvPr>
          <p:cNvSpPr>
            <a:spLocks noGrp="1"/>
          </p:cNvSpPr>
          <p:nvPr>
            <p:ph type="sldNum" sz="quarter" idx="12"/>
          </p:nvPr>
        </p:nvSpPr>
        <p:spPr/>
        <p:txBody>
          <a:bodyPr/>
          <a:lstStyle>
            <a:lvl1pPr>
              <a:defRPr/>
            </a:lvl1pPr>
          </a:lstStyle>
          <a:p>
            <a:fld id="{11D17414-A178-6E46-A339-4718264BD9DA}" type="slidenum">
              <a:rPr lang="en-US" altLang="en-GR"/>
              <a:pPr/>
              <a:t>‹#›</a:t>
            </a:fld>
            <a:endParaRPr lang="en-US" altLang="en-GR"/>
          </a:p>
        </p:txBody>
      </p:sp>
    </p:spTree>
    <p:extLst>
      <p:ext uri="{BB962C8B-B14F-4D97-AF65-F5344CB8AC3E}">
        <p14:creationId xmlns:p14="http://schemas.microsoft.com/office/powerpoint/2010/main" val="304993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301DD-EEC1-0642-B451-06F9AC4D1F20}"/>
              </a:ext>
            </a:extLst>
          </p:cNvPr>
          <p:cNvSpPr>
            <a:spLocks noGrp="1"/>
          </p:cNvSpPr>
          <p:nvPr>
            <p:ph type="dt" sz="half" idx="10"/>
          </p:nvPr>
        </p:nvSpPr>
        <p:spPr/>
        <p:txBody>
          <a:bodyPr/>
          <a:lstStyle>
            <a:lvl1pPr>
              <a:defRPr/>
            </a:lvl1pPr>
          </a:lstStyle>
          <a:p>
            <a:pPr>
              <a:defRPr/>
            </a:pPr>
            <a:fld id="{A70F7B9C-73EB-FF45-88B1-2F62FA4E261F}" type="datetime1">
              <a:rPr lang="en-US"/>
              <a:pPr>
                <a:defRPr/>
              </a:pPr>
              <a:t>3/14/24</a:t>
            </a:fld>
            <a:endParaRPr lang="en-US" dirty="0"/>
          </a:p>
        </p:txBody>
      </p:sp>
      <p:sp>
        <p:nvSpPr>
          <p:cNvPr id="5" name="Footer Placeholder 4">
            <a:extLst>
              <a:ext uri="{FF2B5EF4-FFF2-40B4-BE49-F238E27FC236}">
                <a16:creationId xmlns:a16="http://schemas.microsoft.com/office/drawing/2014/main" id="{CE4287CE-5F20-9148-AEB8-840E00162D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DD7B91-6CB6-0948-9760-6BB2FB569CB5}"/>
              </a:ext>
            </a:extLst>
          </p:cNvPr>
          <p:cNvSpPr>
            <a:spLocks noGrp="1"/>
          </p:cNvSpPr>
          <p:nvPr>
            <p:ph type="sldNum" sz="quarter" idx="12"/>
          </p:nvPr>
        </p:nvSpPr>
        <p:spPr/>
        <p:txBody>
          <a:bodyPr/>
          <a:lstStyle>
            <a:lvl1pPr>
              <a:defRPr/>
            </a:lvl1pPr>
          </a:lstStyle>
          <a:p>
            <a:fld id="{E161B07D-9827-144C-A3ED-7C9BB8CD8E4C}" type="slidenum">
              <a:rPr lang="en-US" altLang="en-GR"/>
              <a:pPr/>
              <a:t>‹#›</a:t>
            </a:fld>
            <a:endParaRPr lang="en-US" altLang="en-GR"/>
          </a:p>
        </p:txBody>
      </p:sp>
    </p:spTree>
    <p:extLst>
      <p:ext uri="{BB962C8B-B14F-4D97-AF65-F5344CB8AC3E}">
        <p14:creationId xmlns:p14="http://schemas.microsoft.com/office/powerpoint/2010/main" val="367154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5E42B-B31F-1344-AC7D-A6824C9DD0E5}"/>
              </a:ext>
            </a:extLst>
          </p:cNvPr>
          <p:cNvSpPr>
            <a:spLocks noGrp="1"/>
          </p:cNvSpPr>
          <p:nvPr>
            <p:ph type="dt" sz="half" idx="10"/>
          </p:nvPr>
        </p:nvSpPr>
        <p:spPr/>
        <p:txBody>
          <a:bodyPr/>
          <a:lstStyle>
            <a:lvl1pPr>
              <a:defRPr/>
            </a:lvl1pPr>
          </a:lstStyle>
          <a:p>
            <a:pPr>
              <a:defRPr/>
            </a:pPr>
            <a:fld id="{7E62B315-946E-D647-AC34-61481035B7A1}" type="datetime1">
              <a:rPr lang="en-US"/>
              <a:pPr>
                <a:defRPr/>
              </a:pPr>
              <a:t>3/14/24</a:t>
            </a:fld>
            <a:endParaRPr lang="en-US" dirty="0"/>
          </a:p>
        </p:txBody>
      </p:sp>
      <p:sp>
        <p:nvSpPr>
          <p:cNvPr id="5" name="Footer Placeholder 4">
            <a:extLst>
              <a:ext uri="{FF2B5EF4-FFF2-40B4-BE49-F238E27FC236}">
                <a16:creationId xmlns:a16="http://schemas.microsoft.com/office/drawing/2014/main" id="{C2D24B71-D1A6-6145-BFC4-AB6B580294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96A645-C011-D74C-81C8-4C2C479A35B9}"/>
              </a:ext>
            </a:extLst>
          </p:cNvPr>
          <p:cNvSpPr>
            <a:spLocks noGrp="1"/>
          </p:cNvSpPr>
          <p:nvPr>
            <p:ph type="sldNum" sz="quarter" idx="12"/>
          </p:nvPr>
        </p:nvSpPr>
        <p:spPr/>
        <p:txBody>
          <a:bodyPr/>
          <a:lstStyle>
            <a:lvl1pPr>
              <a:defRPr/>
            </a:lvl1pPr>
          </a:lstStyle>
          <a:p>
            <a:fld id="{82F81B8C-47B4-EE42-8D9E-DD1DC331EB2C}" type="slidenum">
              <a:rPr lang="en-US" altLang="en-GR"/>
              <a:pPr/>
              <a:t>‹#›</a:t>
            </a:fld>
            <a:endParaRPr lang="en-US" altLang="en-GR"/>
          </a:p>
        </p:txBody>
      </p:sp>
    </p:spTree>
    <p:extLst>
      <p:ext uri="{BB962C8B-B14F-4D97-AF65-F5344CB8AC3E}">
        <p14:creationId xmlns:p14="http://schemas.microsoft.com/office/powerpoint/2010/main" val="80144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C7B9F1-6765-544D-BFDA-A06B534CE20D}"/>
              </a:ext>
            </a:extLst>
          </p:cNvPr>
          <p:cNvSpPr>
            <a:spLocks noGrp="1"/>
          </p:cNvSpPr>
          <p:nvPr>
            <p:ph type="dt" sz="half" idx="10"/>
          </p:nvPr>
        </p:nvSpPr>
        <p:spPr/>
        <p:txBody>
          <a:bodyPr/>
          <a:lstStyle>
            <a:lvl1pPr>
              <a:defRPr/>
            </a:lvl1pPr>
          </a:lstStyle>
          <a:p>
            <a:pPr>
              <a:defRPr/>
            </a:pPr>
            <a:fld id="{D1EE38F6-8337-EB44-9509-4CBF25F07389}" type="datetime1">
              <a:rPr lang="en-US"/>
              <a:pPr>
                <a:defRPr/>
              </a:pPr>
              <a:t>3/14/24</a:t>
            </a:fld>
            <a:endParaRPr lang="en-US" dirty="0"/>
          </a:p>
        </p:txBody>
      </p:sp>
      <p:sp>
        <p:nvSpPr>
          <p:cNvPr id="5" name="Footer Placeholder 4">
            <a:extLst>
              <a:ext uri="{FF2B5EF4-FFF2-40B4-BE49-F238E27FC236}">
                <a16:creationId xmlns:a16="http://schemas.microsoft.com/office/drawing/2014/main" id="{52FCF5F2-ECDA-384D-B27E-9DFBA2230A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AE5D2-DF8C-2D45-8DEC-B6DB623461C6}"/>
              </a:ext>
            </a:extLst>
          </p:cNvPr>
          <p:cNvSpPr>
            <a:spLocks noGrp="1"/>
          </p:cNvSpPr>
          <p:nvPr>
            <p:ph type="sldNum" sz="quarter" idx="12"/>
          </p:nvPr>
        </p:nvSpPr>
        <p:spPr/>
        <p:txBody>
          <a:bodyPr/>
          <a:lstStyle>
            <a:lvl1pPr>
              <a:defRPr/>
            </a:lvl1pPr>
          </a:lstStyle>
          <a:p>
            <a:fld id="{D0ECA5D3-8715-8D48-8B6B-C3FD201425DA}" type="slidenum">
              <a:rPr lang="en-US" altLang="en-GR"/>
              <a:pPr/>
              <a:t>‹#›</a:t>
            </a:fld>
            <a:endParaRPr lang="en-US" altLang="en-GR"/>
          </a:p>
        </p:txBody>
      </p:sp>
    </p:spTree>
    <p:extLst>
      <p:ext uri="{BB962C8B-B14F-4D97-AF65-F5344CB8AC3E}">
        <p14:creationId xmlns:p14="http://schemas.microsoft.com/office/powerpoint/2010/main" val="75992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85BBF3-053A-8749-8AE7-9949275CA3E8}"/>
              </a:ext>
            </a:extLst>
          </p:cNvPr>
          <p:cNvSpPr>
            <a:spLocks noGrp="1"/>
          </p:cNvSpPr>
          <p:nvPr>
            <p:ph type="dt" sz="half" idx="10"/>
          </p:nvPr>
        </p:nvSpPr>
        <p:spPr/>
        <p:txBody>
          <a:bodyPr/>
          <a:lstStyle>
            <a:lvl1pPr>
              <a:defRPr/>
            </a:lvl1pPr>
          </a:lstStyle>
          <a:p>
            <a:pPr>
              <a:defRPr/>
            </a:pPr>
            <a:fld id="{86C162A6-4B75-5D4F-B331-FDFADD97BB73}" type="datetime1">
              <a:rPr lang="en-US"/>
              <a:pPr>
                <a:defRPr/>
              </a:pPr>
              <a:t>3/14/24</a:t>
            </a:fld>
            <a:endParaRPr lang="en-US" dirty="0"/>
          </a:p>
        </p:txBody>
      </p:sp>
      <p:sp>
        <p:nvSpPr>
          <p:cNvPr id="5" name="Footer Placeholder 4">
            <a:extLst>
              <a:ext uri="{FF2B5EF4-FFF2-40B4-BE49-F238E27FC236}">
                <a16:creationId xmlns:a16="http://schemas.microsoft.com/office/drawing/2014/main" id="{CCD1541B-3149-264A-95AF-7161AEF0B8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E7BB16-9289-1A41-9725-4749E418838C}"/>
              </a:ext>
            </a:extLst>
          </p:cNvPr>
          <p:cNvSpPr>
            <a:spLocks noGrp="1"/>
          </p:cNvSpPr>
          <p:nvPr>
            <p:ph type="sldNum" sz="quarter" idx="12"/>
          </p:nvPr>
        </p:nvSpPr>
        <p:spPr/>
        <p:txBody>
          <a:bodyPr/>
          <a:lstStyle>
            <a:lvl1pPr>
              <a:defRPr/>
            </a:lvl1pPr>
          </a:lstStyle>
          <a:p>
            <a:fld id="{4259CE86-F8C0-C945-9CE5-3499666F1273}" type="slidenum">
              <a:rPr lang="en-US" altLang="en-GR"/>
              <a:pPr/>
              <a:t>‹#›</a:t>
            </a:fld>
            <a:endParaRPr lang="en-US" altLang="en-GR"/>
          </a:p>
        </p:txBody>
      </p:sp>
    </p:spTree>
    <p:extLst>
      <p:ext uri="{BB962C8B-B14F-4D97-AF65-F5344CB8AC3E}">
        <p14:creationId xmlns:p14="http://schemas.microsoft.com/office/powerpoint/2010/main" val="55890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4D34640-E024-F241-A0FD-9CAA861CC0D4}"/>
              </a:ext>
            </a:extLst>
          </p:cNvPr>
          <p:cNvSpPr>
            <a:spLocks noGrp="1"/>
          </p:cNvSpPr>
          <p:nvPr>
            <p:ph type="dt" sz="half" idx="10"/>
          </p:nvPr>
        </p:nvSpPr>
        <p:spPr/>
        <p:txBody>
          <a:bodyPr/>
          <a:lstStyle>
            <a:lvl1pPr>
              <a:defRPr/>
            </a:lvl1pPr>
          </a:lstStyle>
          <a:p>
            <a:pPr>
              <a:defRPr/>
            </a:pPr>
            <a:fld id="{65754B58-AC57-AB4C-8A47-CBE917386942}" type="datetime1">
              <a:rPr lang="en-US"/>
              <a:pPr>
                <a:defRPr/>
              </a:pPr>
              <a:t>3/14/24</a:t>
            </a:fld>
            <a:endParaRPr lang="en-US" dirty="0"/>
          </a:p>
        </p:txBody>
      </p:sp>
      <p:sp>
        <p:nvSpPr>
          <p:cNvPr id="6" name="Footer Placeholder 4">
            <a:extLst>
              <a:ext uri="{FF2B5EF4-FFF2-40B4-BE49-F238E27FC236}">
                <a16:creationId xmlns:a16="http://schemas.microsoft.com/office/drawing/2014/main" id="{68F1D4C1-CD6F-4846-9046-4B242573640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DDB7FE-84E8-E346-9CD2-67150AF7738D}"/>
              </a:ext>
            </a:extLst>
          </p:cNvPr>
          <p:cNvSpPr>
            <a:spLocks noGrp="1"/>
          </p:cNvSpPr>
          <p:nvPr>
            <p:ph type="sldNum" sz="quarter" idx="12"/>
          </p:nvPr>
        </p:nvSpPr>
        <p:spPr/>
        <p:txBody>
          <a:bodyPr/>
          <a:lstStyle>
            <a:lvl1pPr>
              <a:defRPr/>
            </a:lvl1pPr>
          </a:lstStyle>
          <a:p>
            <a:fld id="{F9A6A81E-5678-FC4B-A7D9-A656D2957A72}" type="slidenum">
              <a:rPr lang="en-US" altLang="en-GR"/>
              <a:pPr/>
              <a:t>‹#›</a:t>
            </a:fld>
            <a:endParaRPr lang="en-US" altLang="en-GR"/>
          </a:p>
        </p:txBody>
      </p:sp>
    </p:spTree>
    <p:extLst>
      <p:ext uri="{BB962C8B-B14F-4D97-AF65-F5344CB8AC3E}">
        <p14:creationId xmlns:p14="http://schemas.microsoft.com/office/powerpoint/2010/main" val="5078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7228317-175A-FA48-95BD-76F548D47C44}"/>
              </a:ext>
            </a:extLst>
          </p:cNvPr>
          <p:cNvSpPr>
            <a:spLocks noGrp="1"/>
          </p:cNvSpPr>
          <p:nvPr>
            <p:ph type="dt" sz="half" idx="10"/>
          </p:nvPr>
        </p:nvSpPr>
        <p:spPr/>
        <p:txBody>
          <a:bodyPr/>
          <a:lstStyle>
            <a:lvl1pPr>
              <a:defRPr/>
            </a:lvl1pPr>
          </a:lstStyle>
          <a:p>
            <a:pPr>
              <a:defRPr/>
            </a:pPr>
            <a:fld id="{D62EE09B-966B-9048-ABFC-051081F2DCBE}" type="datetime1">
              <a:rPr lang="en-US"/>
              <a:pPr>
                <a:defRPr/>
              </a:pPr>
              <a:t>3/14/24</a:t>
            </a:fld>
            <a:endParaRPr lang="en-US" dirty="0"/>
          </a:p>
        </p:txBody>
      </p:sp>
      <p:sp>
        <p:nvSpPr>
          <p:cNvPr id="8" name="Footer Placeholder 4">
            <a:extLst>
              <a:ext uri="{FF2B5EF4-FFF2-40B4-BE49-F238E27FC236}">
                <a16:creationId xmlns:a16="http://schemas.microsoft.com/office/drawing/2014/main" id="{06EA1060-CC73-994E-B649-A7736A85B9C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9B2B2F6-A919-3441-9E87-DC69A927E45A}"/>
              </a:ext>
            </a:extLst>
          </p:cNvPr>
          <p:cNvSpPr>
            <a:spLocks noGrp="1"/>
          </p:cNvSpPr>
          <p:nvPr>
            <p:ph type="sldNum" sz="quarter" idx="12"/>
          </p:nvPr>
        </p:nvSpPr>
        <p:spPr/>
        <p:txBody>
          <a:bodyPr/>
          <a:lstStyle>
            <a:lvl1pPr>
              <a:defRPr/>
            </a:lvl1pPr>
          </a:lstStyle>
          <a:p>
            <a:fld id="{F23DC9F2-063C-CE47-A5A0-D09F18B3C5F1}" type="slidenum">
              <a:rPr lang="en-US" altLang="en-GR"/>
              <a:pPr/>
              <a:t>‹#›</a:t>
            </a:fld>
            <a:endParaRPr lang="en-US" altLang="en-GR"/>
          </a:p>
        </p:txBody>
      </p:sp>
    </p:spTree>
    <p:extLst>
      <p:ext uri="{BB962C8B-B14F-4D97-AF65-F5344CB8AC3E}">
        <p14:creationId xmlns:p14="http://schemas.microsoft.com/office/powerpoint/2010/main" val="3921614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816AAAD-DB7F-924B-89C2-9B00F49D5AF3}"/>
              </a:ext>
            </a:extLst>
          </p:cNvPr>
          <p:cNvSpPr>
            <a:spLocks noGrp="1"/>
          </p:cNvSpPr>
          <p:nvPr>
            <p:ph type="dt" sz="half" idx="10"/>
          </p:nvPr>
        </p:nvSpPr>
        <p:spPr/>
        <p:txBody>
          <a:bodyPr/>
          <a:lstStyle>
            <a:lvl1pPr>
              <a:defRPr/>
            </a:lvl1pPr>
          </a:lstStyle>
          <a:p>
            <a:pPr>
              <a:defRPr/>
            </a:pPr>
            <a:fld id="{0B42B16C-5646-9C4F-9DA2-05ADB572574E}" type="datetime1">
              <a:rPr lang="en-US"/>
              <a:pPr>
                <a:defRPr/>
              </a:pPr>
              <a:t>3/14/24</a:t>
            </a:fld>
            <a:endParaRPr lang="en-US" dirty="0"/>
          </a:p>
        </p:txBody>
      </p:sp>
      <p:sp>
        <p:nvSpPr>
          <p:cNvPr id="4" name="Footer Placeholder 4">
            <a:extLst>
              <a:ext uri="{FF2B5EF4-FFF2-40B4-BE49-F238E27FC236}">
                <a16:creationId xmlns:a16="http://schemas.microsoft.com/office/drawing/2014/main" id="{C83E7D60-5C70-2946-BC03-781501D8E69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FC407BF-0927-D44E-860A-2553A7F6536F}"/>
              </a:ext>
            </a:extLst>
          </p:cNvPr>
          <p:cNvSpPr>
            <a:spLocks noGrp="1"/>
          </p:cNvSpPr>
          <p:nvPr>
            <p:ph type="sldNum" sz="quarter" idx="12"/>
          </p:nvPr>
        </p:nvSpPr>
        <p:spPr/>
        <p:txBody>
          <a:bodyPr/>
          <a:lstStyle>
            <a:lvl1pPr>
              <a:defRPr/>
            </a:lvl1pPr>
          </a:lstStyle>
          <a:p>
            <a:fld id="{205441E3-6890-2A42-A829-56625464B085}" type="slidenum">
              <a:rPr lang="en-US" altLang="en-GR"/>
              <a:pPr/>
              <a:t>‹#›</a:t>
            </a:fld>
            <a:endParaRPr lang="en-US" altLang="en-GR"/>
          </a:p>
        </p:txBody>
      </p:sp>
    </p:spTree>
    <p:extLst>
      <p:ext uri="{BB962C8B-B14F-4D97-AF65-F5344CB8AC3E}">
        <p14:creationId xmlns:p14="http://schemas.microsoft.com/office/powerpoint/2010/main" val="59243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911280-5802-4248-BD22-AE25F40517E7}"/>
              </a:ext>
            </a:extLst>
          </p:cNvPr>
          <p:cNvSpPr>
            <a:spLocks noGrp="1"/>
          </p:cNvSpPr>
          <p:nvPr>
            <p:ph type="dt" sz="half" idx="10"/>
          </p:nvPr>
        </p:nvSpPr>
        <p:spPr/>
        <p:txBody>
          <a:bodyPr/>
          <a:lstStyle>
            <a:lvl1pPr>
              <a:defRPr/>
            </a:lvl1pPr>
          </a:lstStyle>
          <a:p>
            <a:pPr>
              <a:defRPr/>
            </a:pPr>
            <a:fld id="{37C16A7E-3313-A849-8AC2-DABC0B004C33}" type="datetime1">
              <a:rPr lang="en-US"/>
              <a:pPr>
                <a:defRPr/>
              </a:pPr>
              <a:t>3/14/24</a:t>
            </a:fld>
            <a:endParaRPr lang="en-US" dirty="0"/>
          </a:p>
        </p:txBody>
      </p:sp>
      <p:sp>
        <p:nvSpPr>
          <p:cNvPr id="3" name="Footer Placeholder 4">
            <a:extLst>
              <a:ext uri="{FF2B5EF4-FFF2-40B4-BE49-F238E27FC236}">
                <a16:creationId xmlns:a16="http://schemas.microsoft.com/office/drawing/2014/main" id="{9BD5108A-B681-6A47-B812-FB855287A51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5996018-7C14-6C44-BBD4-58F8F27D6F7A}"/>
              </a:ext>
            </a:extLst>
          </p:cNvPr>
          <p:cNvSpPr>
            <a:spLocks noGrp="1"/>
          </p:cNvSpPr>
          <p:nvPr>
            <p:ph type="sldNum" sz="quarter" idx="12"/>
          </p:nvPr>
        </p:nvSpPr>
        <p:spPr/>
        <p:txBody>
          <a:bodyPr/>
          <a:lstStyle>
            <a:lvl1pPr>
              <a:defRPr/>
            </a:lvl1pPr>
          </a:lstStyle>
          <a:p>
            <a:fld id="{9B5AD161-D787-2A4B-A576-70EE054D5269}" type="slidenum">
              <a:rPr lang="en-US" altLang="en-GR"/>
              <a:pPr/>
              <a:t>‹#›</a:t>
            </a:fld>
            <a:endParaRPr lang="en-US" altLang="en-GR"/>
          </a:p>
        </p:txBody>
      </p:sp>
    </p:spTree>
    <p:extLst>
      <p:ext uri="{BB962C8B-B14F-4D97-AF65-F5344CB8AC3E}">
        <p14:creationId xmlns:p14="http://schemas.microsoft.com/office/powerpoint/2010/main" val="5717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8C41E43B-33EE-5C4C-8D46-F1A847B23ECA}"/>
              </a:ext>
            </a:extLst>
          </p:cNvPr>
          <p:cNvSpPr>
            <a:spLocks noGrp="1"/>
          </p:cNvSpPr>
          <p:nvPr>
            <p:ph type="dt" sz="half" idx="10"/>
          </p:nvPr>
        </p:nvSpPr>
        <p:spPr/>
        <p:txBody>
          <a:bodyPr/>
          <a:lstStyle>
            <a:lvl1pPr>
              <a:defRPr/>
            </a:lvl1pPr>
          </a:lstStyle>
          <a:p>
            <a:pPr>
              <a:defRPr/>
            </a:pPr>
            <a:fld id="{09C6A889-3532-7440-BF4B-92FFF17BD941}" type="datetime1">
              <a:rPr lang="en-US"/>
              <a:pPr>
                <a:defRPr/>
              </a:pPr>
              <a:t>3/14/24</a:t>
            </a:fld>
            <a:endParaRPr lang="en-US" dirty="0"/>
          </a:p>
        </p:txBody>
      </p:sp>
      <p:sp>
        <p:nvSpPr>
          <p:cNvPr id="6" name="Footer Placeholder 4">
            <a:extLst>
              <a:ext uri="{FF2B5EF4-FFF2-40B4-BE49-F238E27FC236}">
                <a16:creationId xmlns:a16="http://schemas.microsoft.com/office/drawing/2014/main" id="{7142177D-FFC7-6045-8162-0CFE0EEFB7F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AB731E-0236-8F41-8FCD-BB7DD33D0A2C}"/>
              </a:ext>
            </a:extLst>
          </p:cNvPr>
          <p:cNvSpPr>
            <a:spLocks noGrp="1"/>
          </p:cNvSpPr>
          <p:nvPr>
            <p:ph type="sldNum" sz="quarter" idx="12"/>
          </p:nvPr>
        </p:nvSpPr>
        <p:spPr/>
        <p:txBody>
          <a:bodyPr/>
          <a:lstStyle>
            <a:lvl1pPr>
              <a:defRPr/>
            </a:lvl1pPr>
          </a:lstStyle>
          <a:p>
            <a:fld id="{1081A2F7-F67F-E34E-88CF-2608AEEB932F}" type="slidenum">
              <a:rPr lang="en-US" altLang="en-GR"/>
              <a:pPr/>
              <a:t>‹#›</a:t>
            </a:fld>
            <a:endParaRPr lang="en-US" altLang="en-GR"/>
          </a:p>
        </p:txBody>
      </p:sp>
    </p:spTree>
    <p:extLst>
      <p:ext uri="{BB962C8B-B14F-4D97-AF65-F5344CB8AC3E}">
        <p14:creationId xmlns:p14="http://schemas.microsoft.com/office/powerpoint/2010/main" val="358222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2197486-81A6-514E-86CD-B9B5C20B0245}"/>
              </a:ext>
            </a:extLst>
          </p:cNvPr>
          <p:cNvSpPr>
            <a:spLocks noGrp="1"/>
          </p:cNvSpPr>
          <p:nvPr>
            <p:ph type="dt" sz="half" idx="10"/>
          </p:nvPr>
        </p:nvSpPr>
        <p:spPr/>
        <p:txBody>
          <a:bodyPr/>
          <a:lstStyle>
            <a:lvl1pPr>
              <a:defRPr/>
            </a:lvl1pPr>
          </a:lstStyle>
          <a:p>
            <a:pPr>
              <a:defRPr/>
            </a:pPr>
            <a:fld id="{51C578BE-5321-C34A-AF2C-FBE2A8BFE58C}" type="datetime1">
              <a:rPr lang="en-US"/>
              <a:pPr>
                <a:defRPr/>
              </a:pPr>
              <a:t>3/14/24</a:t>
            </a:fld>
            <a:endParaRPr lang="en-US" dirty="0"/>
          </a:p>
        </p:txBody>
      </p:sp>
      <p:sp>
        <p:nvSpPr>
          <p:cNvPr id="6" name="Footer Placeholder 4">
            <a:extLst>
              <a:ext uri="{FF2B5EF4-FFF2-40B4-BE49-F238E27FC236}">
                <a16:creationId xmlns:a16="http://schemas.microsoft.com/office/drawing/2014/main" id="{C97F57A2-F500-CC46-9708-D901FE73EC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C3A9ED-F0DA-DA4B-8372-E7B63F655B68}"/>
              </a:ext>
            </a:extLst>
          </p:cNvPr>
          <p:cNvSpPr>
            <a:spLocks noGrp="1"/>
          </p:cNvSpPr>
          <p:nvPr>
            <p:ph type="sldNum" sz="quarter" idx="12"/>
          </p:nvPr>
        </p:nvSpPr>
        <p:spPr/>
        <p:txBody>
          <a:bodyPr/>
          <a:lstStyle>
            <a:lvl1pPr>
              <a:defRPr/>
            </a:lvl1pPr>
          </a:lstStyle>
          <a:p>
            <a:fld id="{3EC7F94E-93B0-CC4A-B6A9-3C41AC14C269}" type="slidenum">
              <a:rPr lang="en-US" altLang="en-GR"/>
              <a:pPr/>
              <a:t>‹#›</a:t>
            </a:fld>
            <a:endParaRPr lang="en-US" altLang="en-GR"/>
          </a:p>
        </p:txBody>
      </p:sp>
    </p:spTree>
    <p:extLst>
      <p:ext uri="{BB962C8B-B14F-4D97-AF65-F5344CB8AC3E}">
        <p14:creationId xmlns:p14="http://schemas.microsoft.com/office/powerpoint/2010/main" val="3980433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99335FD-BB96-DC4B-89F4-36B3FE01BCFF}"/>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AFE244F-29DE-CF44-A1A5-A877C81CB743}"/>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7877B32-F1F2-5848-8640-9BA79EE249B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78221F67-810D-6049-ADD1-4047A2BFAFD2}" type="datetime1">
              <a:rPr lang="en-US"/>
              <a:pPr>
                <a:defRPr/>
              </a:pPr>
              <a:t>3/14/24</a:t>
            </a:fld>
            <a:endParaRPr lang="en-US" dirty="0"/>
          </a:p>
        </p:txBody>
      </p:sp>
      <p:sp>
        <p:nvSpPr>
          <p:cNvPr id="5" name="Footer Placeholder 4">
            <a:extLst>
              <a:ext uri="{FF2B5EF4-FFF2-40B4-BE49-F238E27FC236}">
                <a16:creationId xmlns:a16="http://schemas.microsoft.com/office/drawing/2014/main" id="{663B0C91-F0D9-334C-ABAF-AB9865D0E2F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571400A-33F5-8D4C-82A5-6400077251C9}"/>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2137286D-5783-734D-A7C2-AF3794CE0CA3}" type="slidenum">
              <a:rPr lang="en-US" altLang="en-GR"/>
              <a:pPr/>
              <a:t>‹#›</a:t>
            </a:fld>
            <a:endParaRPr lang="en-US" altLang="en-G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charset="0"/>
        </a:defRPr>
      </a:lvl2pPr>
      <a:lvl3pPr algn="l" defTabSz="685800" rtl="0" eaLnBrk="0" fontAlgn="base" hangingPunct="0">
        <a:lnSpc>
          <a:spcPct val="90000"/>
        </a:lnSpc>
        <a:spcBef>
          <a:spcPct val="0"/>
        </a:spcBef>
        <a:spcAft>
          <a:spcPct val="0"/>
        </a:spcAft>
        <a:defRPr sz="3300">
          <a:solidFill>
            <a:schemeClr val="tx1"/>
          </a:solidFill>
          <a:latin typeface="Calibri Light" charset="0"/>
        </a:defRPr>
      </a:lvl3pPr>
      <a:lvl4pPr algn="l" defTabSz="685800" rtl="0" eaLnBrk="0" fontAlgn="base" hangingPunct="0">
        <a:lnSpc>
          <a:spcPct val="90000"/>
        </a:lnSpc>
        <a:spcBef>
          <a:spcPct val="0"/>
        </a:spcBef>
        <a:spcAft>
          <a:spcPct val="0"/>
        </a:spcAft>
        <a:defRPr sz="3300">
          <a:solidFill>
            <a:schemeClr val="tx1"/>
          </a:solidFill>
          <a:latin typeface="Calibri Light" charset="0"/>
        </a:defRPr>
      </a:lvl4pPr>
      <a:lvl5pPr algn="l" defTabSz="685800" rtl="0" eaLnBrk="0" fontAlgn="base" hangingPunct="0">
        <a:lnSpc>
          <a:spcPct val="90000"/>
        </a:lnSpc>
        <a:spcBef>
          <a:spcPct val="0"/>
        </a:spcBef>
        <a:spcAft>
          <a:spcPct val="0"/>
        </a:spcAft>
        <a:defRPr sz="3300">
          <a:solidFill>
            <a:schemeClr val="tx1"/>
          </a:solidFill>
          <a:latin typeface="Calibri Light" charset="0"/>
        </a:defRPr>
      </a:lvl5pPr>
      <a:lvl6pPr marL="457200" algn="l" defTabSz="685800" rtl="0" fontAlgn="base">
        <a:lnSpc>
          <a:spcPct val="90000"/>
        </a:lnSpc>
        <a:spcBef>
          <a:spcPct val="0"/>
        </a:spcBef>
        <a:spcAft>
          <a:spcPct val="0"/>
        </a:spcAft>
        <a:defRPr sz="3300">
          <a:solidFill>
            <a:schemeClr val="tx1"/>
          </a:solidFill>
          <a:latin typeface="Calibri Light" charset="0"/>
        </a:defRPr>
      </a:lvl6pPr>
      <a:lvl7pPr marL="914400" algn="l" defTabSz="685800" rtl="0" fontAlgn="base">
        <a:lnSpc>
          <a:spcPct val="90000"/>
        </a:lnSpc>
        <a:spcBef>
          <a:spcPct val="0"/>
        </a:spcBef>
        <a:spcAft>
          <a:spcPct val="0"/>
        </a:spcAft>
        <a:defRPr sz="3300">
          <a:solidFill>
            <a:schemeClr val="tx1"/>
          </a:solidFill>
          <a:latin typeface="Calibri Light" charset="0"/>
        </a:defRPr>
      </a:lvl7pPr>
      <a:lvl8pPr marL="1371600" algn="l" defTabSz="685800" rtl="0" fontAlgn="base">
        <a:lnSpc>
          <a:spcPct val="90000"/>
        </a:lnSpc>
        <a:spcBef>
          <a:spcPct val="0"/>
        </a:spcBef>
        <a:spcAft>
          <a:spcPct val="0"/>
        </a:spcAft>
        <a:defRPr sz="3300">
          <a:solidFill>
            <a:schemeClr val="tx1"/>
          </a:solidFill>
          <a:latin typeface="Calibri Light" charset="0"/>
        </a:defRPr>
      </a:lvl8pPr>
      <a:lvl9pPr marL="1828800" algn="l" defTabSz="685800" rtl="0" fontAlgn="base">
        <a:lnSpc>
          <a:spcPct val="90000"/>
        </a:lnSpc>
        <a:spcBef>
          <a:spcPct val="0"/>
        </a:spcBef>
        <a:spcAft>
          <a:spcPct val="0"/>
        </a:spcAft>
        <a:defRPr sz="3300">
          <a:solidFill>
            <a:schemeClr val="tx1"/>
          </a:solidFill>
          <a:latin typeface="Calibri Light"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E2F5CA-B5DE-284C-8B0B-614E0DB24538}"/>
              </a:ext>
            </a:extLst>
          </p:cNvPr>
          <p:cNvSpPr/>
          <p:nvPr/>
        </p:nvSpPr>
        <p:spPr>
          <a:xfrm>
            <a:off x="0" y="6226175"/>
            <a:ext cx="9144000" cy="644525"/>
          </a:xfrm>
          <a:prstGeom prst="rect">
            <a:avLst/>
          </a:prstGeom>
          <a:gradFill>
            <a:gsLst>
              <a:gs pos="44000">
                <a:schemeClr val="accent1">
                  <a:lumMod val="5000"/>
                  <a:lumOff val="95000"/>
                </a:schemeClr>
              </a:gs>
              <a:gs pos="95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39" name="Title 1">
            <a:extLst>
              <a:ext uri="{FF2B5EF4-FFF2-40B4-BE49-F238E27FC236}">
                <a16:creationId xmlns:a16="http://schemas.microsoft.com/office/drawing/2014/main" id="{7004EE18-84AC-B546-BE67-370072DADC2C}"/>
              </a:ext>
            </a:extLst>
          </p:cNvPr>
          <p:cNvSpPr>
            <a:spLocks noGrp="1"/>
          </p:cNvSpPr>
          <p:nvPr>
            <p:ph type="ctrTitle"/>
          </p:nvPr>
        </p:nvSpPr>
        <p:spPr>
          <a:xfrm>
            <a:off x="375827" y="2018147"/>
            <a:ext cx="8460607" cy="885661"/>
          </a:xfrm>
        </p:spPr>
        <p:txBody>
          <a:bodyPr anchor="t"/>
          <a:lstStyle/>
          <a:p>
            <a:r>
              <a:rPr lang="el-GR" sz="2400" b="1" dirty="0">
                <a:solidFill>
                  <a:srgbClr val="002060"/>
                </a:solidFill>
                <a:effectLst/>
                <a:highlight>
                  <a:srgbClr val="FFFF00"/>
                </a:highlight>
                <a:latin typeface="+mn-lt"/>
                <a:ea typeface="Times New Roman" panose="02020603050405020304" pitchFamily="18" charset="0"/>
                <a:cs typeface="Times New Roman" panose="02020603050405020304" pitchFamily="18" charset="0"/>
              </a:rPr>
              <a:t>Τίτλος εργασίας</a:t>
            </a:r>
            <a:br>
              <a:rPr lang="el-GR" sz="2400" b="1" dirty="0">
                <a:solidFill>
                  <a:srgbClr val="002060"/>
                </a:solidFill>
                <a:effectLst/>
                <a:latin typeface="+mn-lt"/>
                <a:ea typeface="Times New Roman" panose="02020603050405020304" pitchFamily="18" charset="0"/>
                <a:cs typeface="Times New Roman" panose="02020603050405020304" pitchFamily="18" charset="0"/>
              </a:rPr>
            </a:br>
            <a:br>
              <a:rPr lang="en-GR"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br>
            <a:endParaRPr lang="en-US" altLang="en-US" sz="2800" dirty="0">
              <a:solidFill>
                <a:srgbClr val="002060"/>
              </a:solidFill>
            </a:endParaRPr>
          </a:p>
        </p:txBody>
      </p:sp>
      <p:cxnSp>
        <p:nvCxnSpPr>
          <p:cNvPr id="5" name="Straight Connector 4">
            <a:extLst>
              <a:ext uri="{FF2B5EF4-FFF2-40B4-BE49-F238E27FC236}">
                <a16:creationId xmlns:a16="http://schemas.microsoft.com/office/drawing/2014/main" id="{CCA9E4E3-E80B-6F4B-9969-DB97D67F2801}"/>
              </a:ext>
            </a:extLst>
          </p:cNvPr>
          <p:cNvCxnSpPr/>
          <p:nvPr/>
        </p:nvCxnSpPr>
        <p:spPr>
          <a:xfrm flipH="1" flipV="1">
            <a:off x="850900" y="3032125"/>
            <a:ext cx="7510463" cy="4763"/>
          </a:xfrm>
          <a:prstGeom prst="line">
            <a:avLst/>
          </a:prstGeom>
        </p:spPr>
        <p:style>
          <a:lnRef idx="1">
            <a:schemeClr val="accent1"/>
          </a:lnRef>
          <a:fillRef idx="0">
            <a:schemeClr val="accent1"/>
          </a:fillRef>
          <a:effectRef idx="0">
            <a:schemeClr val="accent1"/>
          </a:effectRef>
          <a:fontRef idx="minor">
            <a:schemeClr val="tx1"/>
          </a:fontRef>
        </p:style>
      </p:cxnSp>
      <p:sp>
        <p:nvSpPr>
          <p:cNvPr id="14342" name="TextBox 5">
            <a:extLst>
              <a:ext uri="{FF2B5EF4-FFF2-40B4-BE49-F238E27FC236}">
                <a16:creationId xmlns:a16="http://schemas.microsoft.com/office/drawing/2014/main" id="{98B7B0E8-927F-AC47-90C4-A1C867CCF072}"/>
              </a:ext>
            </a:extLst>
          </p:cNvPr>
          <p:cNvSpPr txBox="1">
            <a:spLocks noChangeArrowheads="1"/>
          </p:cNvSpPr>
          <p:nvPr/>
        </p:nvSpPr>
        <p:spPr bwMode="auto">
          <a:xfrm>
            <a:off x="2106322" y="6226175"/>
            <a:ext cx="46942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l-GR" altLang="en-US" sz="1600" b="1" dirty="0">
                <a:solidFill>
                  <a:srgbClr val="153660"/>
                </a:solidFill>
                <a:ea typeface="Calibri" panose="020F0502020204030204" pitchFamily="34" charset="0"/>
                <a:cs typeface="Calibri" panose="020F0502020204030204" pitchFamily="34" charset="0"/>
              </a:rPr>
              <a:t>Παρουσίαση εργασίας –Μάϊος 2024</a:t>
            </a:r>
          </a:p>
          <a:p>
            <a:pPr algn="ctr"/>
            <a:r>
              <a:rPr lang="el-GR" altLang="en-US" sz="1600" b="1" dirty="0">
                <a:solidFill>
                  <a:srgbClr val="153660"/>
                </a:solidFill>
                <a:ea typeface="Calibri" panose="020F0502020204030204" pitchFamily="34" charset="0"/>
                <a:cs typeface="Calibri" panose="020F0502020204030204" pitchFamily="34" charset="0"/>
              </a:rPr>
              <a:t>Μάθημα 8</a:t>
            </a:r>
            <a:r>
              <a:rPr lang="el-GR" altLang="en-US" sz="1600" b="1" baseline="30000" dirty="0">
                <a:solidFill>
                  <a:srgbClr val="153660"/>
                </a:solidFill>
                <a:ea typeface="Calibri" panose="020F0502020204030204" pitchFamily="34" charset="0"/>
                <a:cs typeface="Calibri" panose="020F0502020204030204" pitchFamily="34" charset="0"/>
              </a:rPr>
              <a:t>ου</a:t>
            </a:r>
            <a:r>
              <a:rPr lang="el-GR" altLang="en-US" sz="1600" b="1" dirty="0">
                <a:solidFill>
                  <a:srgbClr val="153660"/>
                </a:solidFill>
                <a:ea typeface="Calibri" panose="020F0502020204030204" pitchFamily="34" charset="0"/>
                <a:cs typeface="Calibri" panose="020F0502020204030204" pitchFamily="34" charset="0"/>
              </a:rPr>
              <a:t> εξαμήνου «Περιβαλλοντική Μηχανική»</a:t>
            </a:r>
            <a:endParaRPr lang="en-US" altLang="en-US" sz="1600" b="1" dirty="0">
              <a:solidFill>
                <a:srgbClr val="153660"/>
              </a:solidFill>
              <a:ea typeface="Calibri" panose="020F0502020204030204" pitchFamily="34" charset="0"/>
              <a:cs typeface="Calibri" panose="020F0502020204030204" pitchFamily="34" charset="0"/>
            </a:endParaRPr>
          </a:p>
        </p:txBody>
      </p:sp>
      <p:sp>
        <p:nvSpPr>
          <p:cNvPr id="14343" name="Subtitle 2">
            <a:extLst>
              <a:ext uri="{FF2B5EF4-FFF2-40B4-BE49-F238E27FC236}">
                <a16:creationId xmlns:a16="http://schemas.microsoft.com/office/drawing/2014/main" id="{9C82A1EA-5AFB-ED48-9270-086825E14496}"/>
              </a:ext>
            </a:extLst>
          </p:cNvPr>
          <p:cNvSpPr>
            <a:spLocks noGrp="1"/>
          </p:cNvSpPr>
          <p:nvPr>
            <p:ph type="subTitle" idx="1"/>
          </p:nvPr>
        </p:nvSpPr>
        <p:spPr>
          <a:xfrm>
            <a:off x="1024439" y="3363989"/>
            <a:ext cx="6858000" cy="458787"/>
          </a:xfrm>
        </p:spPr>
        <p:txBody>
          <a:bodyPr/>
          <a:lstStyle/>
          <a:p>
            <a:r>
              <a:rPr lang="el-GR" altLang="en-US" sz="2400" b="1" dirty="0">
                <a:solidFill>
                  <a:srgbClr val="153660"/>
                </a:solidFill>
                <a:highlight>
                  <a:srgbClr val="FFFF00"/>
                </a:highlight>
              </a:rPr>
              <a:t>Τα ονόματά σας</a:t>
            </a:r>
            <a:endParaRPr lang="en-US" altLang="en-US" sz="2400" b="1" dirty="0">
              <a:highlight>
                <a:srgbClr val="FFFF00"/>
              </a:highlight>
            </a:endParaRPr>
          </a:p>
        </p:txBody>
      </p:sp>
      <p:pic>
        <p:nvPicPr>
          <p:cNvPr id="10" name="Picture 9">
            <a:extLst>
              <a:ext uri="{FF2B5EF4-FFF2-40B4-BE49-F238E27FC236}">
                <a16:creationId xmlns:a16="http://schemas.microsoft.com/office/drawing/2014/main" id="{B1B6C4BA-F399-3542-B04F-9ACC0F1D83F9}"/>
              </a:ext>
            </a:extLst>
          </p:cNvPr>
          <p:cNvPicPr>
            <a:picLocks noChangeAspect="1"/>
          </p:cNvPicPr>
          <p:nvPr/>
        </p:nvPicPr>
        <p:blipFill>
          <a:blip r:embed="rId3"/>
          <a:stretch>
            <a:fillRect/>
          </a:stretch>
        </p:blipFill>
        <p:spPr>
          <a:xfrm>
            <a:off x="150726" y="90066"/>
            <a:ext cx="1034980" cy="1078332"/>
          </a:xfrm>
          <a:prstGeom prst="rect">
            <a:avLst/>
          </a:prstGeom>
        </p:spPr>
      </p:pic>
      <p:pic>
        <p:nvPicPr>
          <p:cNvPr id="6" name="Picture 5">
            <a:extLst>
              <a:ext uri="{FF2B5EF4-FFF2-40B4-BE49-F238E27FC236}">
                <a16:creationId xmlns:a16="http://schemas.microsoft.com/office/drawing/2014/main" id="{4A92B6D9-B76C-C0B8-7B03-17F0B238E512}"/>
              </a:ext>
            </a:extLst>
          </p:cNvPr>
          <p:cNvPicPr>
            <a:picLocks noChangeAspect="1"/>
          </p:cNvPicPr>
          <p:nvPr/>
        </p:nvPicPr>
        <p:blipFill>
          <a:blip r:embed="rId4"/>
          <a:stretch>
            <a:fillRect/>
          </a:stretch>
        </p:blipFill>
        <p:spPr>
          <a:xfrm>
            <a:off x="1185706" y="-2976"/>
            <a:ext cx="1406769" cy="12634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B6F0F6-4667-174E-A39E-EC61CCFA21D0}"/>
              </a:ext>
            </a:extLst>
          </p:cNvPr>
          <p:cNvSpPr/>
          <p:nvPr/>
        </p:nvSpPr>
        <p:spPr>
          <a:xfrm>
            <a:off x="0" y="6226175"/>
            <a:ext cx="9144000" cy="644525"/>
          </a:xfrm>
          <a:prstGeom prst="rect">
            <a:avLst/>
          </a:prstGeom>
          <a:gradFill>
            <a:gsLst>
              <a:gs pos="44000">
                <a:schemeClr val="accent1">
                  <a:lumMod val="5000"/>
                  <a:lumOff val="95000"/>
                </a:schemeClr>
              </a:gs>
              <a:gs pos="95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43" name="Title 1">
            <a:extLst>
              <a:ext uri="{FF2B5EF4-FFF2-40B4-BE49-F238E27FC236}">
                <a16:creationId xmlns:a16="http://schemas.microsoft.com/office/drawing/2014/main" id="{296C9174-B88E-D44B-8AF4-845050F7A277}"/>
              </a:ext>
            </a:extLst>
          </p:cNvPr>
          <p:cNvSpPr>
            <a:spLocks noGrp="1"/>
          </p:cNvSpPr>
          <p:nvPr>
            <p:ph type="ctrTitle"/>
          </p:nvPr>
        </p:nvSpPr>
        <p:spPr>
          <a:xfrm>
            <a:off x="647010" y="2211565"/>
            <a:ext cx="7510463" cy="1217435"/>
          </a:xfrm>
        </p:spPr>
        <p:txBody>
          <a:bodyPr anchor="t"/>
          <a:lstStyle/>
          <a:p>
            <a:r>
              <a:rPr lang="el-GR" altLang="en-US" sz="4000" b="1" dirty="0">
                <a:solidFill>
                  <a:srgbClr val="153660"/>
                </a:solidFill>
              </a:rPr>
              <a:t>Ευχαριστώ για την προσοχή σας</a:t>
            </a:r>
            <a:r>
              <a:rPr lang="en-US" altLang="en-US" sz="4000" b="1" dirty="0">
                <a:solidFill>
                  <a:srgbClr val="153660"/>
                </a:solidFill>
              </a:rPr>
              <a:t> !</a:t>
            </a:r>
          </a:p>
        </p:txBody>
      </p:sp>
      <p:cxnSp>
        <p:nvCxnSpPr>
          <p:cNvPr id="5" name="Straight Connector 4">
            <a:extLst>
              <a:ext uri="{FF2B5EF4-FFF2-40B4-BE49-F238E27FC236}">
                <a16:creationId xmlns:a16="http://schemas.microsoft.com/office/drawing/2014/main" id="{CBEB6B29-CD0C-7144-B94F-572B1FF44EE0}"/>
              </a:ext>
            </a:extLst>
          </p:cNvPr>
          <p:cNvCxnSpPr/>
          <p:nvPr/>
        </p:nvCxnSpPr>
        <p:spPr>
          <a:xfrm flipH="1" flipV="1">
            <a:off x="816768" y="3181212"/>
            <a:ext cx="7510463" cy="4763"/>
          </a:xfrm>
          <a:prstGeom prst="line">
            <a:avLst/>
          </a:prstGeom>
        </p:spPr>
        <p:style>
          <a:lnRef idx="1">
            <a:schemeClr val="accent1"/>
          </a:lnRef>
          <a:fillRef idx="0">
            <a:schemeClr val="accent1"/>
          </a:fillRef>
          <a:effectRef idx="0">
            <a:schemeClr val="accent1"/>
          </a:effectRef>
          <a:fontRef idx="minor">
            <a:schemeClr val="tx1"/>
          </a:fontRef>
        </p:style>
      </p:cxnSp>
      <p:sp>
        <p:nvSpPr>
          <p:cNvPr id="61447" name="Subtitle 2">
            <a:extLst>
              <a:ext uri="{FF2B5EF4-FFF2-40B4-BE49-F238E27FC236}">
                <a16:creationId xmlns:a16="http://schemas.microsoft.com/office/drawing/2014/main" id="{C85D51B5-B19C-354F-8BD4-FC7F69BEE51B}"/>
              </a:ext>
            </a:extLst>
          </p:cNvPr>
          <p:cNvSpPr>
            <a:spLocks noGrp="1"/>
          </p:cNvSpPr>
          <p:nvPr>
            <p:ph type="subTitle" idx="1"/>
          </p:nvPr>
        </p:nvSpPr>
        <p:spPr>
          <a:xfrm>
            <a:off x="1177131" y="3554478"/>
            <a:ext cx="6858000" cy="323850"/>
          </a:xfrm>
        </p:spPr>
        <p:txBody>
          <a:bodyPr/>
          <a:lstStyle/>
          <a:p>
            <a:r>
              <a:rPr lang="el-GR" altLang="en-US" sz="2000" b="1" dirty="0">
                <a:solidFill>
                  <a:srgbClr val="153660"/>
                </a:solidFill>
                <a:highlight>
                  <a:srgbClr val="FFFF00"/>
                </a:highlight>
              </a:rPr>
              <a:t>Τα ονόματά σας </a:t>
            </a:r>
            <a:endParaRPr lang="en-US" altLang="en-US" b="1" dirty="0">
              <a:highlight>
                <a:srgbClr val="FFFF00"/>
              </a:highlight>
            </a:endParaRPr>
          </a:p>
        </p:txBody>
      </p:sp>
      <p:pic>
        <p:nvPicPr>
          <p:cNvPr id="10" name="Picture 9">
            <a:extLst>
              <a:ext uri="{FF2B5EF4-FFF2-40B4-BE49-F238E27FC236}">
                <a16:creationId xmlns:a16="http://schemas.microsoft.com/office/drawing/2014/main" id="{DEADDABD-1180-D244-8DF9-C62628F28131}"/>
              </a:ext>
            </a:extLst>
          </p:cNvPr>
          <p:cNvPicPr>
            <a:picLocks noChangeAspect="1"/>
          </p:cNvPicPr>
          <p:nvPr/>
        </p:nvPicPr>
        <p:blipFill>
          <a:blip r:embed="rId3"/>
          <a:stretch>
            <a:fillRect/>
          </a:stretch>
        </p:blipFill>
        <p:spPr>
          <a:xfrm>
            <a:off x="8035131" y="0"/>
            <a:ext cx="986343" cy="872970"/>
          </a:xfrm>
          <a:prstGeom prst="rect">
            <a:avLst/>
          </a:prstGeom>
        </p:spPr>
      </p:pic>
      <p:sp>
        <p:nvSpPr>
          <p:cNvPr id="7" name="TextBox 5">
            <a:extLst>
              <a:ext uri="{FF2B5EF4-FFF2-40B4-BE49-F238E27FC236}">
                <a16:creationId xmlns:a16="http://schemas.microsoft.com/office/drawing/2014/main" id="{5109C1E0-2822-6BCC-1BAE-6D264468DEAA}"/>
              </a:ext>
            </a:extLst>
          </p:cNvPr>
          <p:cNvSpPr txBox="1">
            <a:spLocks noChangeArrowheads="1"/>
          </p:cNvSpPr>
          <p:nvPr/>
        </p:nvSpPr>
        <p:spPr bwMode="auto">
          <a:xfrm>
            <a:off x="2414546" y="6313240"/>
            <a:ext cx="46942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l-GR" altLang="en-US" sz="1600" b="1" dirty="0">
                <a:solidFill>
                  <a:srgbClr val="153660"/>
                </a:solidFill>
                <a:ea typeface="Calibri" panose="020F0502020204030204" pitchFamily="34" charset="0"/>
                <a:cs typeface="Calibri" panose="020F0502020204030204" pitchFamily="34" charset="0"/>
              </a:rPr>
              <a:t>Παρουσίαση εργασίας – Μάϊος 2024</a:t>
            </a:r>
          </a:p>
          <a:p>
            <a:pPr algn="ctr"/>
            <a:r>
              <a:rPr lang="el-GR" altLang="en-US" sz="1600" b="1" dirty="0">
                <a:solidFill>
                  <a:srgbClr val="153660"/>
                </a:solidFill>
                <a:ea typeface="Calibri" panose="020F0502020204030204" pitchFamily="34" charset="0"/>
                <a:cs typeface="Calibri" panose="020F0502020204030204" pitchFamily="34" charset="0"/>
              </a:rPr>
              <a:t>Μάθημα 8</a:t>
            </a:r>
            <a:r>
              <a:rPr lang="el-GR" altLang="en-US" sz="1600" b="1" baseline="30000" dirty="0">
                <a:solidFill>
                  <a:srgbClr val="153660"/>
                </a:solidFill>
                <a:ea typeface="Calibri" panose="020F0502020204030204" pitchFamily="34" charset="0"/>
                <a:cs typeface="Calibri" panose="020F0502020204030204" pitchFamily="34" charset="0"/>
              </a:rPr>
              <a:t>ου</a:t>
            </a:r>
            <a:r>
              <a:rPr lang="el-GR" altLang="en-US" sz="1600" b="1" dirty="0">
                <a:solidFill>
                  <a:srgbClr val="153660"/>
                </a:solidFill>
                <a:ea typeface="Calibri" panose="020F0502020204030204" pitchFamily="34" charset="0"/>
                <a:cs typeface="Calibri" panose="020F0502020204030204" pitchFamily="34" charset="0"/>
              </a:rPr>
              <a:t> εξαμήνου «Περιβαλλοντική Μηχανική»</a:t>
            </a:r>
            <a:endParaRPr lang="en-US" altLang="en-US" sz="1600" b="1" dirty="0">
              <a:solidFill>
                <a:srgbClr val="153660"/>
              </a:solidFill>
              <a:ea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A91649-7692-DF4F-AFB0-A0588D4636CD}"/>
              </a:ext>
            </a:extLst>
          </p:cNvPr>
          <p:cNvSpPr/>
          <p:nvPr/>
        </p:nvSpPr>
        <p:spPr>
          <a:xfrm>
            <a:off x="0" y="6216649"/>
            <a:ext cx="9144000" cy="644525"/>
          </a:xfrm>
          <a:prstGeom prst="rect">
            <a:avLst/>
          </a:prstGeom>
          <a:gradFill>
            <a:gsLst>
              <a:gs pos="44000">
                <a:schemeClr val="accent1">
                  <a:lumMod val="5000"/>
                  <a:lumOff val="95000"/>
                </a:schemeClr>
              </a:gs>
              <a:gs pos="95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86" name="Title 1">
            <a:extLst>
              <a:ext uri="{FF2B5EF4-FFF2-40B4-BE49-F238E27FC236}">
                <a16:creationId xmlns:a16="http://schemas.microsoft.com/office/drawing/2014/main" id="{61B1E8F0-439A-014B-B6FD-CD347E1D1B17}"/>
              </a:ext>
            </a:extLst>
          </p:cNvPr>
          <p:cNvSpPr>
            <a:spLocks noGrp="1"/>
          </p:cNvSpPr>
          <p:nvPr>
            <p:ph type="title"/>
          </p:nvPr>
        </p:nvSpPr>
        <p:spPr>
          <a:xfrm>
            <a:off x="628650" y="206664"/>
            <a:ext cx="7886700" cy="1325563"/>
          </a:xfrm>
        </p:spPr>
        <p:txBody>
          <a:bodyPr/>
          <a:lstStyle/>
          <a:p>
            <a:pPr eaLnBrk="1" hangingPunct="1"/>
            <a:r>
              <a:rPr lang="el-GR" altLang="en-US" dirty="0">
                <a:solidFill>
                  <a:srgbClr val="153660"/>
                </a:solidFill>
                <a:latin typeface="Calibri" panose="020F0502020204030204" pitchFamily="34" charset="0"/>
                <a:ea typeface="Calibri" panose="020F0502020204030204" pitchFamily="34" charset="0"/>
                <a:cs typeface="Calibri" panose="020F0502020204030204" pitchFamily="34" charset="0"/>
              </a:rPr>
              <a:t>Δομή παρουσίασης</a:t>
            </a:r>
            <a:endParaRPr lang="en-US" altLang="en-US" dirty="0">
              <a:solidFill>
                <a:srgbClr val="153660"/>
              </a:solidFill>
              <a:latin typeface="Calibri" panose="020F0502020204030204" pitchFamily="34" charset="0"/>
              <a:ea typeface="Calibri" panose="020F0502020204030204" pitchFamily="34" charset="0"/>
              <a:cs typeface="Calibri" panose="020F0502020204030204" pitchFamily="34" charset="0"/>
            </a:endParaRPr>
          </a:p>
        </p:txBody>
      </p:sp>
      <p:sp>
        <p:nvSpPr>
          <p:cNvPr id="16387" name="Content Placeholder 2">
            <a:extLst>
              <a:ext uri="{FF2B5EF4-FFF2-40B4-BE49-F238E27FC236}">
                <a16:creationId xmlns:a16="http://schemas.microsoft.com/office/drawing/2014/main" id="{6F8D2E89-4EE3-C646-93CA-86441FE6B5CC}"/>
              </a:ext>
            </a:extLst>
          </p:cNvPr>
          <p:cNvSpPr>
            <a:spLocks noGrp="1"/>
          </p:cNvSpPr>
          <p:nvPr>
            <p:ph idx="1"/>
          </p:nvPr>
        </p:nvSpPr>
        <p:spPr>
          <a:xfrm>
            <a:off x="587483" y="1998580"/>
            <a:ext cx="7886700" cy="2993492"/>
          </a:xfrm>
        </p:spPr>
        <p:txBody>
          <a:bodyPr/>
          <a:lstStyle/>
          <a:p>
            <a:pPr eaLnBrk="1" hangingPunct="1"/>
            <a:r>
              <a:rPr lang="en-US" altLang="en-US" dirty="0">
                <a:solidFill>
                  <a:srgbClr val="002060"/>
                </a:solidFill>
                <a:ea typeface="Calibri" panose="020F0502020204030204" pitchFamily="34" charset="0"/>
                <a:cs typeface="Calibri" panose="020F0502020204030204" pitchFamily="34" charset="0"/>
              </a:rPr>
              <a:t>What is </a:t>
            </a:r>
            <a:r>
              <a:rPr lang="en-US" altLang="en-US" dirty="0" err="1">
                <a:solidFill>
                  <a:srgbClr val="002060"/>
                </a:solidFill>
                <a:ea typeface="Calibri" panose="020F0502020204030204" pitchFamily="34" charset="0"/>
                <a:cs typeface="Calibri" panose="020F0502020204030204" pitchFamily="34" charset="0"/>
              </a:rPr>
              <a:t>phosphogypsum</a:t>
            </a:r>
            <a:endParaRPr lang="en-US" altLang="en-US" dirty="0">
              <a:solidFill>
                <a:srgbClr val="002060"/>
              </a:solidFill>
              <a:ea typeface="Calibri" panose="020F0502020204030204" pitchFamily="34" charset="0"/>
              <a:cs typeface="Calibri" panose="020F0502020204030204" pitchFamily="34" charset="0"/>
            </a:endParaRPr>
          </a:p>
          <a:p>
            <a:pPr eaLnBrk="1" hangingPunct="1"/>
            <a:r>
              <a:rPr lang="en-US" altLang="en-US" dirty="0">
                <a:solidFill>
                  <a:srgbClr val="002060"/>
                </a:solidFill>
                <a:ea typeface="Calibri" panose="020F0502020204030204" pitchFamily="34" charset="0"/>
                <a:cs typeface="Calibri" panose="020F0502020204030204" pitchFamily="34" charset="0"/>
              </a:rPr>
              <a:t>Environmental concerns - Potential utilization</a:t>
            </a:r>
          </a:p>
          <a:p>
            <a:pPr eaLnBrk="1" hangingPunct="1"/>
            <a:r>
              <a:rPr lang="en-US" altLang="en-US" dirty="0">
                <a:solidFill>
                  <a:srgbClr val="002060"/>
                </a:solidFill>
                <a:ea typeface="Calibri" panose="020F0502020204030204" pitchFamily="34" charset="0"/>
                <a:cs typeface="Calibri" panose="020F0502020204030204" pitchFamily="34" charset="0"/>
              </a:rPr>
              <a:t>Our research approach – Lab-scale experimentation </a:t>
            </a:r>
          </a:p>
          <a:p>
            <a:pPr eaLnBrk="1" hangingPunct="1"/>
            <a:r>
              <a:rPr lang="en-US" altLang="en-US" dirty="0">
                <a:solidFill>
                  <a:srgbClr val="002060"/>
                </a:solidFill>
                <a:ea typeface="Calibri" panose="020F0502020204030204" pitchFamily="34" charset="0"/>
                <a:cs typeface="Calibri" panose="020F0502020204030204" pitchFamily="34" charset="0"/>
              </a:rPr>
              <a:t>Results</a:t>
            </a:r>
          </a:p>
          <a:p>
            <a:pPr eaLnBrk="1" hangingPunct="1"/>
            <a:r>
              <a:rPr lang="en-US" altLang="en-US" dirty="0">
                <a:solidFill>
                  <a:srgbClr val="002060"/>
                </a:solidFill>
                <a:ea typeface="Calibri" panose="020F0502020204030204" pitchFamily="34" charset="0"/>
                <a:cs typeface="Calibri" panose="020F0502020204030204" pitchFamily="34" charset="0"/>
              </a:rPr>
              <a:t>Conclusions</a:t>
            </a:r>
          </a:p>
        </p:txBody>
      </p:sp>
      <p:pic>
        <p:nvPicPr>
          <p:cNvPr id="6" name="Picture 5">
            <a:extLst>
              <a:ext uri="{FF2B5EF4-FFF2-40B4-BE49-F238E27FC236}">
                <a16:creationId xmlns:a16="http://schemas.microsoft.com/office/drawing/2014/main" id="{C3FD321A-F088-BA40-8285-7E456C5A5747}"/>
              </a:ext>
            </a:extLst>
          </p:cNvPr>
          <p:cNvPicPr>
            <a:picLocks noChangeAspect="1"/>
          </p:cNvPicPr>
          <p:nvPr/>
        </p:nvPicPr>
        <p:blipFill>
          <a:blip r:embed="rId3"/>
          <a:stretch>
            <a:fillRect/>
          </a:stretch>
        </p:blipFill>
        <p:spPr>
          <a:xfrm>
            <a:off x="8194605" y="57439"/>
            <a:ext cx="879402" cy="872970"/>
          </a:xfrm>
          <a:prstGeom prst="rect">
            <a:avLst/>
          </a:prstGeom>
        </p:spPr>
      </p:pic>
      <p:sp>
        <p:nvSpPr>
          <p:cNvPr id="10" name="Slide Number Placeholder 3">
            <a:extLst>
              <a:ext uri="{FF2B5EF4-FFF2-40B4-BE49-F238E27FC236}">
                <a16:creationId xmlns:a16="http://schemas.microsoft.com/office/drawing/2014/main" id="{C749C7D1-DA17-E54D-BBFC-65C3DEDB4417}"/>
              </a:ext>
            </a:extLst>
          </p:cNvPr>
          <p:cNvSpPr>
            <a:spLocks noGrp="1"/>
          </p:cNvSpPr>
          <p:nvPr>
            <p:ph type="sldNum" sz="quarter" idx="12"/>
          </p:nvPr>
        </p:nvSpPr>
        <p:spPr>
          <a:xfrm>
            <a:off x="6457950" y="6356350"/>
            <a:ext cx="20574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D40A584-D035-6A44-8892-8F16AB34C498}" type="slidenum">
              <a:rPr lang="en-US" altLang="en-GR" sz="1100" smtClean="0">
                <a:solidFill>
                  <a:srgbClr val="2E75B6"/>
                </a:solidFill>
                <a:latin typeface="Times New Roman" panose="02020603050405020304" pitchFamily="18" charset="0"/>
                <a:ea typeface="Times New Roman" panose="02020603050405020304" pitchFamily="18" charset="0"/>
                <a:cs typeface="Times New Roman" panose="02020603050405020304" pitchFamily="18" charset="0"/>
              </a:rPr>
              <a:pPr/>
              <a:t>2</a:t>
            </a:fld>
            <a:endParaRPr lang="en-US" altLang="en-GR" sz="1100" dirty="0">
              <a:solidFill>
                <a:srgbClr val="2E75B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5">
            <a:extLst>
              <a:ext uri="{FF2B5EF4-FFF2-40B4-BE49-F238E27FC236}">
                <a16:creationId xmlns:a16="http://schemas.microsoft.com/office/drawing/2014/main" id="{D96CFDFF-9ABD-A392-57EC-5785A8BAF246}"/>
              </a:ext>
            </a:extLst>
          </p:cNvPr>
          <p:cNvSpPr txBox="1">
            <a:spLocks noChangeArrowheads="1"/>
          </p:cNvSpPr>
          <p:nvPr/>
        </p:nvSpPr>
        <p:spPr bwMode="auto">
          <a:xfrm>
            <a:off x="154112" y="6444476"/>
            <a:ext cx="25319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n-US" sz="1200" dirty="0">
                <a:solidFill>
                  <a:srgbClr val="153660"/>
                </a:solidFill>
                <a:highlight>
                  <a:srgbClr val="FFFF00"/>
                </a:highlight>
                <a:ea typeface="Calibri" panose="020F0502020204030204" pitchFamily="34" charset="0"/>
                <a:cs typeface="Calibri" panose="020F0502020204030204" pitchFamily="34" charset="0"/>
              </a:rPr>
              <a:t>Τίτλος Εργασίας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98269B-8215-8345-9B92-980491CBB5A9}"/>
              </a:ext>
            </a:extLst>
          </p:cNvPr>
          <p:cNvSpPr/>
          <p:nvPr/>
        </p:nvSpPr>
        <p:spPr>
          <a:xfrm>
            <a:off x="0" y="6226175"/>
            <a:ext cx="9144000" cy="644525"/>
          </a:xfrm>
          <a:prstGeom prst="rect">
            <a:avLst/>
          </a:prstGeom>
          <a:gradFill>
            <a:gsLst>
              <a:gs pos="44000">
                <a:schemeClr val="accent1">
                  <a:lumMod val="5000"/>
                  <a:lumOff val="95000"/>
                </a:schemeClr>
              </a:gs>
              <a:gs pos="95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4" name="Title 1">
            <a:extLst>
              <a:ext uri="{FF2B5EF4-FFF2-40B4-BE49-F238E27FC236}">
                <a16:creationId xmlns:a16="http://schemas.microsoft.com/office/drawing/2014/main" id="{4FFE73D7-257F-AB4E-B386-1DB4289A43A5}"/>
              </a:ext>
            </a:extLst>
          </p:cNvPr>
          <p:cNvSpPr>
            <a:spLocks noGrp="1"/>
          </p:cNvSpPr>
          <p:nvPr>
            <p:ph type="title"/>
          </p:nvPr>
        </p:nvSpPr>
        <p:spPr>
          <a:xfrm>
            <a:off x="237655" y="130140"/>
            <a:ext cx="7886700" cy="696913"/>
          </a:xfrm>
        </p:spPr>
        <p:txBody>
          <a:bodyPr/>
          <a:lstStyle/>
          <a:p>
            <a:pPr eaLnBrk="1" hangingPunct="1"/>
            <a:r>
              <a:rPr lang="en-US" altLang="en-US" dirty="0">
                <a:solidFill>
                  <a:srgbClr val="153660"/>
                </a:solidFill>
                <a:latin typeface="Calibri" panose="020F0502020204030204" pitchFamily="34" charset="0"/>
                <a:ea typeface="Calibri" panose="020F0502020204030204" pitchFamily="34" charset="0"/>
                <a:cs typeface="Calibri" panose="020F0502020204030204" pitchFamily="34" charset="0"/>
              </a:rPr>
              <a:t>What is </a:t>
            </a:r>
            <a:r>
              <a:rPr lang="en-US" altLang="en-US" dirty="0" err="1">
                <a:solidFill>
                  <a:srgbClr val="153660"/>
                </a:solidFill>
                <a:latin typeface="Calibri" panose="020F0502020204030204" pitchFamily="34" charset="0"/>
                <a:ea typeface="Calibri" panose="020F0502020204030204" pitchFamily="34" charset="0"/>
                <a:cs typeface="Calibri" panose="020F0502020204030204" pitchFamily="34" charset="0"/>
              </a:rPr>
              <a:t>Phosphogypsum</a:t>
            </a:r>
            <a:endParaRPr lang="en-US" altLang="en-US" dirty="0">
              <a:solidFill>
                <a:srgbClr val="153660"/>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17 - TextBox">
            <a:extLst>
              <a:ext uri="{FF2B5EF4-FFF2-40B4-BE49-F238E27FC236}">
                <a16:creationId xmlns:a16="http://schemas.microsoft.com/office/drawing/2014/main" id="{BD8B64D8-A787-2441-881C-FF61BEF8D6A7}"/>
              </a:ext>
            </a:extLst>
          </p:cNvPr>
          <p:cNvSpPr txBox="1">
            <a:spLocks noGrp="1" noChangeArrowheads="1"/>
          </p:cNvSpPr>
          <p:nvPr>
            <p:ph idx="1"/>
          </p:nvPr>
        </p:nvSpPr>
        <p:spPr bwMode="auto">
          <a:xfrm>
            <a:off x="214287" y="827053"/>
            <a:ext cx="8715426" cy="4568430"/>
          </a:xfrm>
          <a:prstGeom prst="rect">
            <a:avLst/>
          </a:prstGeom>
          <a:noFill/>
          <a:ln>
            <a:noFill/>
          </a:ln>
        </p:spPr>
        <p:txBody>
          <a:bodyPr wrap="square">
            <a:spAutoFit/>
          </a:bodyPr>
          <a:lstStyle>
            <a:lvl1pPr>
              <a:defRPr sz="8200">
                <a:solidFill>
                  <a:schemeClr val="tx1"/>
                </a:solidFill>
                <a:latin typeface="Arial" panose="020B0604020202020204" pitchFamily="34" charset="0"/>
                <a:ea typeface="ＭＳ Ｐゴシック" panose="020B0600070205080204" pitchFamily="34" charset="-128"/>
              </a:defRPr>
            </a:lvl1pPr>
            <a:lvl2pPr marL="742950" indent="-285750">
              <a:defRPr sz="8200">
                <a:solidFill>
                  <a:schemeClr val="tx1"/>
                </a:solidFill>
                <a:latin typeface="Arial" panose="020B0604020202020204" pitchFamily="34" charset="0"/>
                <a:ea typeface="ＭＳ Ｐゴシック" panose="020B0600070205080204" pitchFamily="34" charset="-128"/>
              </a:defRPr>
            </a:lvl2pPr>
            <a:lvl3pPr marL="1143000" indent="-228600">
              <a:defRPr sz="8200">
                <a:solidFill>
                  <a:schemeClr val="tx1"/>
                </a:solidFill>
                <a:latin typeface="Arial" panose="020B0604020202020204" pitchFamily="34" charset="0"/>
                <a:ea typeface="ＭＳ Ｐゴシック" panose="020B0600070205080204" pitchFamily="34" charset="-128"/>
              </a:defRPr>
            </a:lvl3pPr>
            <a:lvl4pPr marL="1600200" indent="-228600">
              <a:defRPr sz="8200">
                <a:solidFill>
                  <a:schemeClr val="tx1"/>
                </a:solidFill>
                <a:latin typeface="Arial" panose="020B0604020202020204" pitchFamily="34" charset="0"/>
                <a:ea typeface="ＭＳ Ｐゴシック" panose="020B0600070205080204" pitchFamily="34" charset="-128"/>
              </a:defRPr>
            </a:lvl4pPr>
            <a:lvl5pPr marL="2057400" indent="-228600">
              <a:defRPr sz="8200">
                <a:solidFill>
                  <a:schemeClr val="tx1"/>
                </a:solidFill>
                <a:latin typeface="Arial" panose="020B0604020202020204" pitchFamily="34" charset="0"/>
                <a:ea typeface="ＭＳ Ｐゴシック" panose="020B0600070205080204" pitchFamily="34" charset="-128"/>
              </a:defRPr>
            </a:lvl5pPr>
            <a:lvl6pPr marL="2514600" indent="-228600" defTabSz="4154488"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6pPr>
            <a:lvl7pPr marL="2971800" indent="-228600" defTabSz="4154488"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7pPr>
            <a:lvl8pPr marL="3429000" indent="-228600" defTabSz="4154488"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8pPr>
            <a:lvl9pPr marL="3886200" indent="-228600" defTabSz="4154488"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9pPr>
          </a:lstStyle>
          <a:p>
            <a:pPr algn="just" eaLnBrk="1" hangingPunct="1">
              <a:spcAft>
                <a:spcPts val="0"/>
              </a:spcAft>
              <a:defRPr/>
            </a:pPr>
            <a:r>
              <a:rPr lang="en-US" sz="1400" dirty="0" err="1">
                <a:solidFill>
                  <a:srgbClr val="002060"/>
                </a:solidFill>
                <a:latin typeface="+mn-lt"/>
              </a:rPr>
              <a:t>Phosphogypsum</a:t>
            </a:r>
            <a:r>
              <a:rPr lang="en-US" sz="1400" dirty="0">
                <a:solidFill>
                  <a:srgbClr val="002060"/>
                </a:solidFill>
                <a:latin typeface="+mn-lt"/>
              </a:rPr>
              <a:t> (PG) is a by-product of the phosphate fertilizer industry, produced during the production of phosphoric acid.</a:t>
            </a:r>
          </a:p>
          <a:p>
            <a:pPr algn="just" eaLnBrk="1" hangingPunct="1">
              <a:spcAft>
                <a:spcPts val="0"/>
              </a:spcAft>
              <a:defRPr/>
            </a:pPr>
            <a:r>
              <a:rPr lang="en-US" sz="1400" dirty="0">
                <a:solidFill>
                  <a:srgbClr val="002060"/>
                </a:solidFill>
                <a:latin typeface="+mn-lt"/>
              </a:rPr>
              <a:t>Approximately 5t of PG are produced per ton of phosphoric acid (US EPA, 2002)</a:t>
            </a:r>
          </a:p>
          <a:p>
            <a:pPr algn="just" eaLnBrk="1" hangingPunct="1">
              <a:spcAft>
                <a:spcPts val="0"/>
              </a:spcAft>
              <a:defRPr/>
            </a:pPr>
            <a:r>
              <a:rPr lang="en-US" sz="1400" dirty="0">
                <a:solidFill>
                  <a:srgbClr val="002060"/>
                </a:solidFill>
                <a:latin typeface="+mn-lt"/>
              </a:rPr>
              <a:t>Annual worldwide PG production between 100 - 280Mt (Yang et al., 2009)</a:t>
            </a:r>
          </a:p>
          <a:p>
            <a:pPr algn="just" eaLnBrk="1" hangingPunct="1">
              <a:spcAft>
                <a:spcPts val="0"/>
              </a:spcAft>
              <a:defRPr/>
            </a:pPr>
            <a:r>
              <a:rPr lang="en-US" sz="1400" dirty="0">
                <a:solidFill>
                  <a:srgbClr val="002060"/>
                </a:solidFill>
                <a:latin typeface="+mn-lt"/>
              </a:rPr>
              <a:t>Approximately </a:t>
            </a:r>
            <a:r>
              <a:rPr lang="en-US" sz="1400" b="1" dirty="0">
                <a:solidFill>
                  <a:srgbClr val="FF0000"/>
                </a:solidFill>
                <a:latin typeface="+mn-lt"/>
              </a:rPr>
              <a:t>15% </a:t>
            </a:r>
            <a:r>
              <a:rPr lang="en-US" sz="1400" dirty="0">
                <a:solidFill>
                  <a:srgbClr val="002060"/>
                </a:solidFill>
                <a:latin typeface="+mn-lt"/>
              </a:rPr>
              <a:t>of this quantity is being reused beneficially (</a:t>
            </a:r>
            <a:r>
              <a:rPr lang="en-US" sz="1400" dirty="0" err="1">
                <a:solidFill>
                  <a:srgbClr val="002060"/>
                </a:solidFill>
                <a:latin typeface="+mn-lt"/>
              </a:rPr>
              <a:t>Tayibi</a:t>
            </a:r>
            <a:r>
              <a:rPr lang="en-US" sz="1400" dirty="0">
                <a:solidFill>
                  <a:srgbClr val="002060"/>
                </a:solidFill>
                <a:latin typeface="+mn-lt"/>
              </a:rPr>
              <a:t> et al., 2009)</a:t>
            </a:r>
          </a:p>
          <a:p>
            <a:endParaRPr lang="en-GR" sz="1400" dirty="0">
              <a:solidFill>
                <a:srgbClr val="002060"/>
              </a:solidFill>
              <a:latin typeface="+mn-lt"/>
            </a:endParaRPr>
          </a:p>
          <a:p>
            <a:r>
              <a:rPr lang="en-GR" sz="1400" b="1" dirty="0">
                <a:solidFill>
                  <a:srgbClr val="FF0000"/>
                </a:solidFill>
                <a:latin typeface="+mn-lt"/>
              </a:rPr>
              <a:t>85%</a:t>
            </a:r>
            <a:r>
              <a:rPr lang="en-GR" sz="1400" dirty="0">
                <a:solidFill>
                  <a:srgbClr val="002060"/>
                </a:solidFill>
                <a:latin typeface="+mn-lt"/>
              </a:rPr>
              <a:t> is stockpiled on large dumps in a controlled or uncontrolled manner depending on the country and the legislative framework</a:t>
            </a:r>
          </a:p>
          <a:p>
            <a:pPr lvl="1"/>
            <a:r>
              <a:rPr lang="en-GB" sz="1400" dirty="0">
                <a:solidFill>
                  <a:srgbClr val="002060"/>
                </a:solidFill>
                <a:latin typeface="+mn-lt"/>
              </a:rPr>
              <a:t>W</a:t>
            </a:r>
            <a:r>
              <a:rPr lang="en-GR" sz="1400" dirty="0">
                <a:solidFill>
                  <a:srgbClr val="002060"/>
                </a:solidFill>
                <a:latin typeface="+mn-lt"/>
              </a:rPr>
              <a:t>ind erosion – air pollution (particulate matter)</a:t>
            </a:r>
          </a:p>
          <a:p>
            <a:pPr lvl="1"/>
            <a:r>
              <a:rPr lang="en-GB" sz="1400" dirty="0">
                <a:solidFill>
                  <a:srgbClr val="002060"/>
                </a:solidFill>
                <a:latin typeface="+mn-lt"/>
              </a:rPr>
              <a:t>G</a:t>
            </a:r>
            <a:r>
              <a:rPr lang="en-GR" sz="1400" dirty="0">
                <a:solidFill>
                  <a:srgbClr val="002060"/>
                </a:solidFill>
                <a:latin typeface="+mn-lt"/>
              </a:rPr>
              <a:t>round water pollution with heavy metals and elements</a:t>
            </a:r>
          </a:p>
          <a:p>
            <a:pPr lvl="1"/>
            <a:r>
              <a:rPr lang="en-GB" sz="1400" dirty="0">
                <a:solidFill>
                  <a:srgbClr val="002060"/>
                </a:solidFill>
                <a:latin typeface="+mn-lt"/>
              </a:rPr>
              <a:t>S</a:t>
            </a:r>
            <a:r>
              <a:rPr lang="en-GR" sz="1400" dirty="0">
                <a:solidFill>
                  <a:srgbClr val="002060"/>
                </a:solidFill>
                <a:latin typeface="+mn-lt"/>
              </a:rPr>
              <a:t>ea water pollution </a:t>
            </a:r>
          </a:p>
          <a:p>
            <a:pPr lvl="1"/>
            <a:r>
              <a:rPr lang="en-GR" sz="1400" dirty="0">
                <a:solidFill>
                  <a:srgbClr val="002060"/>
                </a:solidFill>
                <a:latin typeface="+mn-lt"/>
              </a:rPr>
              <a:t>Potentially radioactive</a:t>
            </a:r>
          </a:p>
          <a:p>
            <a:pPr lvl="1"/>
            <a:r>
              <a:rPr lang="en-GB" sz="1400" dirty="0">
                <a:solidFill>
                  <a:srgbClr val="002060"/>
                </a:solidFill>
                <a:latin typeface="+mn-lt"/>
              </a:rPr>
              <a:t>E</a:t>
            </a:r>
            <a:r>
              <a:rPr lang="en-GR" sz="1400" dirty="0">
                <a:solidFill>
                  <a:srgbClr val="002060"/>
                </a:solidFill>
                <a:latin typeface="+mn-lt"/>
              </a:rPr>
              <a:t>mbankement stability</a:t>
            </a:r>
          </a:p>
          <a:p>
            <a:pPr algn="just" eaLnBrk="1" hangingPunct="1">
              <a:spcAft>
                <a:spcPts val="0"/>
              </a:spcAft>
              <a:defRPr/>
            </a:pPr>
            <a:endParaRPr lang="en-US" sz="1400" dirty="0">
              <a:solidFill>
                <a:srgbClr val="002060"/>
              </a:solidFill>
              <a:latin typeface="+mn-lt"/>
            </a:endParaRPr>
          </a:p>
          <a:p>
            <a:pPr algn="just" eaLnBrk="1" hangingPunct="1">
              <a:spcAft>
                <a:spcPts val="0"/>
              </a:spcAft>
              <a:defRPr/>
            </a:pPr>
            <a:endParaRPr lang="en-US" sz="1400" dirty="0">
              <a:solidFill>
                <a:srgbClr val="002060"/>
              </a:solidFill>
              <a:latin typeface="+mn-lt"/>
            </a:endParaRPr>
          </a:p>
          <a:p>
            <a:pPr algn="just" eaLnBrk="1" hangingPunct="1">
              <a:spcAft>
                <a:spcPts val="0"/>
              </a:spcAft>
              <a:defRPr/>
            </a:pPr>
            <a:endParaRPr lang="en-US" sz="1400" dirty="0">
              <a:solidFill>
                <a:srgbClr val="002060"/>
              </a:solidFill>
              <a:latin typeface="+mn-lt"/>
            </a:endParaRPr>
          </a:p>
          <a:p>
            <a:pPr algn="just" eaLnBrk="1" hangingPunct="1">
              <a:spcAft>
                <a:spcPts val="0"/>
              </a:spcAft>
              <a:defRPr/>
            </a:pPr>
            <a:endParaRPr lang="en-US" sz="1400" dirty="0">
              <a:solidFill>
                <a:srgbClr val="002060"/>
              </a:solidFill>
              <a:latin typeface="+mn-lt"/>
            </a:endParaRPr>
          </a:p>
        </p:txBody>
      </p:sp>
      <p:pic>
        <p:nvPicPr>
          <p:cNvPr id="5" name="Picture 4">
            <a:extLst>
              <a:ext uri="{FF2B5EF4-FFF2-40B4-BE49-F238E27FC236}">
                <a16:creationId xmlns:a16="http://schemas.microsoft.com/office/drawing/2014/main" id="{244D19E7-619B-F041-A362-9109B5485AE3}"/>
              </a:ext>
            </a:extLst>
          </p:cNvPr>
          <p:cNvPicPr>
            <a:picLocks noChangeAspect="1"/>
          </p:cNvPicPr>
          <p:nvPr/>
        </p:nvPicPr>
        <p:blipFill>
          <a:blip r:embed="rId3"/>
          <a:stretch>
            <a:fillRect/>
          </a:stretch>
        </p:blipFill>
        <p:spPr>
          <a:xfrm>
            <a:off x="64507" y="4257473"/>
            <a:ext cx="2132732" cy="1477380"/>
          </a:xfrm>
          <a:prstGeom prst="rect">
            <a:avLst/>
          </a:prstGeom>
        </p:spPr>
      </p:pic>
      <p:sp>
        <p:nvSpPr>
          <p:cNvPr id="10" name="Slide Number Placeholder 3">
            <a:extLst>
              <a:ext uri="{FF2B5EF4-FFF2-40B4-BE49-F238E27FC236}">
                <a16:creationId xmlns:a16="http://schemas.microsoft.com/office/drawing/2014/main" id="{D0CFD72F-34D4-224A-82A1-AC7DA124D6B3}"/>
              </a:ext>
            </a:extLst>
          </p:cNvPr>
          <p:cNvSpPr>
            <a:spLocks noGrp="1"/>
          </p:cNvSpPr>
          <p:nvPr>
            <p:ph type="sldNum" sz="quarter" idx="12"/>
          </p:nvPr>
        </p:nvSpPr>
        <p:spPr>
          <a:xfrm>
            <a:off x="6457950" y="6356350"/>
            <a:ext cx="20574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D40A584-D035-6A44-8892-8F16AB34C498}" type="slidenum">
              <a:rPr lang="en-US" altLang="en-GR" sz="1100" smtClean="0">
                <a:solidFill>
                  <a:srgbClr val="2E75B6"/>
                </a:solidFill>
                <a:latin typeface="Times New Roman" panose="02020603050405020304" pitchFamily="18" charset="0"/>
                <a:ea typeface="Times New Roman" panose="02020603050405020304" pitchFamily="18" charset="0"/>
                <a:cs typeface="Times New Roman" panose="02020603050405020304" pitchFamily="18" charset="0"/>
              </a:rPr>
              <a:pPr/>
              <a:t>3</a:t>
            </a:fld>
            <a:endParaRPr lang="en-US" altLang="en-GR" sz="1100" dirty="0">
              <a:solidFill>
                <a:srgbClr val="2E75B6"/>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952CCBA-BD29-CBC0-B182-F4297311D650}"/>
              </a:ext>
            </a:extLst>
          </p:cNvPr>
          <p:cNvPicPr>
            <a:picLocks noChangeAspect="1"/>
          </p:cNvPicPr>
          <p:nvPr/>
        </p:nvPicPr>
        <p:blipFill>
          <a:blip r:embed="rId4"/>
          <a:stretch>
            <a:fillRect/>
          </a:stretch>
        </p:blipFill>
        <p:spPr>
          <a:xfrm>
            <a:off x="4110917" y="4257473"/>
            <a:ext cx="2553592" cy="1477380"/>
          </a:xfrm>
          <a:prstGeom prst="rect">
            <a:avLst/>
          </a:prstGeom>
        </p:spPr>
      </p:pic>
      <p:pic>
        <p:nvPicPr>
          <p:cNvPr id="3" name="Picture 2">
            <a:extLst>
              <a:ext uri="{FF2B5EF4-FFF2-40B4-BE49-F238E27FC236}">
                <a16:creationId xmlns:a16="http://schemas.microsoft.com/office/drawing/2014/main" id="{2ED20071-7223-2005-B0D8-5BEC1A6730DB}"/>
              </a:ext>
            </a:extLst>
          </p:cNvPr>
          <p:cNvPicPr>
            <a:picLocks noChangeAspect="1"/>
          </p:cNvPicPr>
          <p:nvPr/>
        </p:nvPicPr>
        <p:blipFill>
          <a:blip r:embed="rId5"/>
          <a:stretch>
            <a:fillRect/>
          </a:stretch>
        </p:blipFill>
        <p:spPr>
          <a:xfrm>
            <a:off x="6777579" y="4257473"/>
            <a:ext cx="2039063" cy="1499746"/>
          </a:xfrm>
          <a:prstGeom prst="rect">
            <a:avLst/>
          </a:prstGeom>
        </p:spPr>
      </p:pic>
      <p:pic>
        <p:nvPicPr>
          <p:cNvPr id="4" name="Picture 3">
            <a:extLst>
              <a:ext uri="{FF2B5EF4-FFF2-40B4-BE49-F238E27FC236}">
                <a16:creationId xmlns:a16="http://schemas.microsoft.com/office/drawing/2014/main" id="{BCF79DD9-2032-9040-DEC9-DAD774BA5CAC}"/>
              </a:ext>
            </a:extLst>
          </p:cNvPr>
          <p:cNvPicPr>
            <a:picLocks noChangeAspect="1"/>
          </p:cNvPicPr>
          <p:nvPr/>
        </p:nvPicPr>
        <p:blipFill>
          <a:blip r:embed="rId6"/>
          <a:stretch>
            <a:fillRect/>
          </a:stretch>
        </p:blipFill>
        <p:spPr>
          <a:xfrm>
            <a:off x="2267187" y="4257473"/>
            <a:ext cx="1773782" cy="1477380"/>
          </a:xfrm>
          <a:prstGeom prst="rect">
            <a:avLst/>
          </a:prstGeom>
        </p:spPr>
      </p:pic>
      <p:sp>
        <p:nvSpPr>
          <p:cNvPr id="7" name="TextBox 5">
            <a:extLst>
              <a:ext uri="{FF2B5EF4-FFF2-40B4-BE49-F238E27FC236}">
                <a16:creationId xmlns:a16="http://schemas.microsoft.com/office/drawing/2014/main" id="{5184E30D-F8F6-85ED-7C0F-99B096F749E1}"/>
              </a:ext>
            </a:extLst>
          </p:cNvPr>
          <p:cNvSpPr txBox="1">
            <a:spLocks noChangeArrowheads="1"/>
          </p:cNvSpPr>
          <p:nvPr/>
        </p:nvSpPr>
        <p:spPr bwMode="auto">
          <a:xfrm>
            <a:off x="154111" y="6444476"/>
            <a:ext cx="80404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n-US" sz="1200" dirty="0">
                <a:solidFill>
                  <a:srgbClr val="153660"/>
                </a:solidFill>
                <a:highlight>
                  <a:srgbClr val="FFFF00"/>
                </a:highlight>
                <a:ea typeface="Calibri" panose="020F0502020204030204" pitchFamily="34" charset="0"/>
                <a:cs typeface="Calibri" panose="020F0502020204030204" pitchFamily="34" charset="0"/>
              </a:rPr>
              <a:t>Τίτλος Εργασίας</a:t>
            </a:r>
          </a:p>
        </p:txBody>
      </p:sp>
      <p:pic>
        <p:nvPicPr>
          <p:cNvPr id="8" name="Picture 7">
            <a:extLst>
              <a:ext uri="{FF2B5EF4-FFF2-40B4-BE49-F238E27FC236}">
                <a16:creationId xmlns:a16="http://schemas.microsoft.com/office/drawing/2014/main" id="{404D490A-2BD4-8F4A-1D20-4E8CFA6A6A36}"/>
              </a:ext>
            </a:extLst>
          </p:cNvPr>
          <p:cNvPicPr>
            <a:picLocks noChangeAspect="1"/>
          </p:cNvPicPr>
          <p:nvPr/>
        </p:nvPicPr>
        <p:blipFill>
          <a:blip r:embed="rId7"/>
          <a:stretch>
            <a:fillRect/>
          </a:stretch>
        </p:blipFill>
        <p:spPr>
          <a:xfrm>
            <a:off x="8194604" y="108663"/>
            <a:ext cx="787421" cy="6969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98269B-8215-8345-9B92-980491CBB5A9}"/>
              </a:ext>
            </a:extLst>
          </p:cNvPr>
          <p:cNvSpPr/>
          <p:nvPr/>
        </p:nvSpPr>
        <p:spPr>
          <a:xfrm>
            <a:off x="0" y="6226175"/>
            <a:ext cx="9144000" cy="644525"/>
          </a:xfrm>
          <a:prstGeom prst="rect">
            <a:avLst/>
          </a:prstGeom>
          <a:gradFill>
            <a:gsLst>
              <a:gs pos="44000">
                <a:schemeClr val="accent1">
                  <a:lumMod val="5000"/>
                  <a:lumOff val="95000"/>
                </a:schemeClr>
              </a:gs>
              <a:gs pos="95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4" name="Title 1">
            <a:extLst>
              <a:ext uri="{FF2B5EF4-FFF2-40B4-BE49-F238E27FC236}">
                <a16:creationId xmlns:a16="http://schemas.microsoft.com/office/drawing/2014/main" id="{4FFE73D7-257F-AB4E-B386-1DB4289A43A5}"/>
              </a:ext>
            </a:extLst>
          </p:cNvPr>
          <p:cNvSpPr>
            <a:spLocks noGrp="1"/>
          </p:cNvSpPr>
          <p:nvPr>
            <p:ph type="title"/>
          </p:nvPr>
        </p:nvSpPr>
        <p:spPr>
          <a:xfrm>
            <a:off x="237655" y="130140"/>
            <a:ext cx="7886700" cy="696913"/>
          </a:xfrm>
        </p:spPr>
        <p:txBody>
          <a:bodyPr/>
          <a:lstStyle/>
          <a:p>
            <a:pPr eaLnBrk="1" hangingPunct="1"/>
            <a:r>
              <a:rPr lang="el-GR" altLang="en-US" dirty="0">
                <a:solidFill>
                  <a:srgbClr val="153660"/>
                </a:solidFill>
                <a:latin typeface="Calibri" panose="020F0502020204030204" pitchFamily="34" charset="0"/>
                <a:ea typeface="Calibri" panose="020F0502020204030204" pitchFamily="34" charset="0"/>
                <a:cs typeface="Calibri" panose="020F0502020204030204" pitchFamily="34" charset="0"/>
              </a:rPr>
              <a:t>……………..…………………</a:t>
            </a:r>
            <a:endParaRPr lang="en-US" altLang="en-US" dirty="0">
              <a:solidFill>
                <a:srgbClr val="15366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Slide Number Placeholder 3">
            <a:extLst>
              <a:ext uri="{FF2B5EF4-FFF2-40B4-BE49-F238E27FC236}">
                <a16:creationId xmlns:a16="http://schemas.microsoft.com/office/drawing/2014/main" id="{D0CFD72F-34D4-224A-82A1-AC7DA124D6B3}"/>
              </a:ext>
            </a:extLst>
          </p:cNvPr>
          <p:cNvSpPr>
            <a:spLocks noGrp="1"/>
          </p:cNvSpPr>
          <p:nvPr>
            <p:ph type="sldNum" sz="quarter" idx="12"/>
          </p:nvPr>
        </p:nvSpPr>
        <p:spPr>
          <a:xfrm>
            <a:off x="6457950" y="6356350"/>
            <a:ext cx="20574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D40A584-D035-6A44-8892-8F16AB34C498}" type="slidenum">
              <a:rPr lang="en-US" altLang="en-GR" sz="1100" smtClean="0">
                <a:solidFill>
                  <a:srgbClr val="2E75B6"/>
                </a:solidFill>
                <a:latin typeface="Times New Roman" panose="02020603050405020304" pitchFamily="18" charset="0"/>
                <a:ea typeface="Times New Roman" panose="02020603050405020304" pitchFamily="18" charset="0"/>
                <a:cs typeface="Times New Roman" panose="02020603050405020304" pitchFamily="18" charset="0"/>
              </a:rPr>
              <a:pPr/>
              <a:t>4</a:t>
            </a:fld>
            <a:endParaRPr lang="en-US" altLang="en-GR" sz="1100" dirty="0">
              <a:solidFill>
                <a:srgbClr val="2E75B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5">
            <a:extLst>
              <a:ext uri="{FF2B5EF4-FFF2-40B4-BE49-F238E27FC236}">
                <a16:creationId xmlns:a16="http://schemas.microsoft.com/office/drawing/2014/main" id="{5184E30D-F8F6-85ED-7C0F-99B096F749E1}"/>
              </a:ext>
            </a:extLst>
          </p:cNvPr>
          <p:cNvSpPr txBox="1">
            <a:spLocks noChangeArrowheads="1"/>
          </p:cNvSpPr>
          <p:nvPr/>
        </p:nvSpPr>
        <p:spPr bwMode="auto">
          <a:xfrm>
            <a:off x="154111" y="6444476"/>
            <a:ext cx="80404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n-US" sz="1200" dirty="0">
                <a:solidFill>
                  <a:srgbClr val="153660"/>
                </a:solidFill>
                <a:highlight>
                  <a:srgbClr val="FFFF00"/>
                </a:highlight>
                <a:ea typeface="Calibri" panose="020F0502020204030204" pitchFamily="34" charset="0"/>
                <a:cs typeface="Calibri" panose="020F0502020204030204" pitchFamily="34" charset="0"/>
              </a:rPr>
              <a:t>Τίτλος Εργασίας</a:t>
            </a:r>
          </a:p>
        </p:txBody>
      </p:sp>
      <p:pic>
        <p:nvPicPr>
          <p:cNvPr id="8" name="Picture 7">
            <a:extLst>
              <a:ext uri="{FF2B5EF4-FFF2-40B4-BE49-F238E27FC236}">
                <a16:creationId xmlns:a16="http://schemas.microsoft.com/office/drawing/2014/main" id="{404D490A-2BD4-8F4A-1D20-4E8CFA6A6A36}"/>
              </a:ext>
            </a:extLst>
          </p:cNvPr>
          <p:cNvPicPr>
            <a:picLocks noChangeAspect="1"/>
          </p:cNvPicPr>
          <p:nvPr/>
        </p:nvPicPr>
        <p:blipFill>
          <a:blip r:embed="rId3"/>
          <a:stretch>
            <a:fillRect/>
          </a:stretch>
        </p:blipFill>
        <p:spPr>
          <a:xfrm>
            <a:off x="8194604" y="108663"/>
            <a:ext cx="787421" cy="696913"/>
          </a:xfrm>
          <a:prstGeom prst="rect">
            <a:avLst/>
          </a:prstGeom>
        </p:spPr>
      </p:pic>
      <p:sp>
        <p:nvSpPr>
          <p:cNvPr id="6" name="Content Placeholder 5">
            <a:extLst>
              <a:ext uri="{FF2B5EF4-FFF2-40B4-BE49-F238E27FC236}">
                <a16:creationId xmlns:a16="http://schemas.microsoft.com/office/drawing/2014/main" id="{EC964C34-ACB6-23B1-357C-5BC33281D62E}"/>
              </a:ext>
            </a:extLst>
          </p:cNvPr>
          <p:cNvSpPr>
            <a:spLocks noGrp="1"/>
          </p:cNvSpPr>
          <p:nvPr>
            <p:ph idx="1"/>
          </p:nvPr>
        </p:nvSpPr>
        <p:spPr/>
        <p:txBody>
          <a:bodyPr/>
          <a:lstStyle/>
          <a:p>
            <a:endParaRPr lang="en-GR"/>
          </a:p>
        </p:txBody>
      </p:sp>
    </p:spTree>
    <p:extLst>
      <p:ext uri="{BB962C8B-B14F-4D97-AF65-F5344CB8AC3E}">
        <p14:creationId xmlns:p14="http://schemas.microsoft.com/office/powerpoint/2010/main" val="427371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98269B-8215-8345-9B92-980491CBB5A9}"/>
              </a:ext>
            </a:extLst>
          </p:cNvPr>
          <p:cNvSpPr/>
          <p:nvPr/>
        </p:nvSpPr>
        <p:spPr>
          <a:xfrm>
            <a:off x="0" y="6226175"/>
            <a:ext cx="9144000" cy="644525"/>
          </a:xfrm>
          <a:prstGeom prst="rect">
            <a:avLst/>
          </a:prstGeom>
          <a:gradFill>
            <a:gsLst>
              <a:gs pos="44000">
                <a:schemeClr val="accent1">
                  <a:lumMod val="5000"/>
                  <a:lumOff val="95000"/>
                </a:schemeClr>
              </a:gs>
              <a:gs pos="95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4" name="Title 1">
            <a:extLst>
              <a:ext uri="{FF2B5EF4-FFF2-40B4-BE49-F238E27FC236}">
                <a16:creationId xmlns:a16="http://schemas.microsoft.com/office/drawing/2014/main" id="{4FFE73D7-257F-AB4E-B386-1DB4289A43A5}"/>
              </a:ext>
            </a:extLst>
          </p:cNvPr>
          <p:cNvSpPr>
            <a:spLocks noGrp="1"/>
          </p:cNvSpPr>
          <p:nvPr>
            <p:ph type="title"/>
          </p:nvPr>
        </p:nvSpPr>
        <p:spPr>
          <a:xfrm>
            <a:off x="237655" y="130140"/>
            <a:ext cx="7886700" cy="696913"/>
          </a:xfrm>
        </p:spPr>
        <p:txBody>
          <a:bodyPr/>
          <a:lstStyle/>
          <a:p>
            <a:pPr eaLnBrk="1" hangingPunct="1"/>
            <a:r>
              <a:rPr lang="el-GR" altLang="en-US" dirty="0">
                <a:solidFill>
                  <a:srgbClr val="153660"/>
                </a:solidFill>
                <a:latin typeface="Calibri" panose="020F0502020204030204" pitchFamily="34" charset="0"/>
                <a:ea typeface="Calibri" panose="020F0502020204030204" pitchFamily="34" charset="0"/>
                <a:cs typeface="Calibri" panose="020F0502020204030204" pitchFamily="34" charset="0"/>
              </a:rPr>
              <a:t>……………..…………………</a:t>
            </a:r>
            <a:endParaRPr lang="en-US" altLang="en-US" dirty="0">
              <a:solidFill>
                <a:srgbClr val="15366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Slide Number Placeholder 3">
            <a:extLst>
              <a:ext uri="{FF2B5EF4-FFF2-40B4-BE49-F238E27FC236}">
                <a16:creationId xmlns:a16="http://schemas.microsoft.com/office/drawing/2014/main" id="{D0CFD72F-34D4-224A-82A1-AC7DA124D6B3}"/>
              </a:ext>
            </a:extLst>
          </p:cNvPr>
          <p:cNvSpPr>
            <a:spLocks noGrp="1"/>
          </p:cNvSpPr>
          <p:nvPr>
            <p:ph type="sldNum" sz="quarter" idx="12"/>
          </p:nvPr>
        </p:nvSpPr>
        <p:spPr>
          <a:xfrm>
            <a:off x="6457950" y="6356350"/>
            <a:ext cx="20574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D40A584-D035-6A44-8892-8F16AB34C498}" type="slidenum">
              <a:rPr lang="en-US" altLang="en-GR" sz="1100" smtClean="0">
                <a:solidFill>
                  <a:srgbClr val="2E75B6"/>
                </a:solidFill>
                <a:latin typeface="Times New Roman" panose="02020603050405020304" pitchFamily="18" charset="0"/>
                <a:ea typeface="Times New Roman" panose="02020603050405020304" pitchFamily="18" charset="0"/>
                <a:cs typeface="Times New Roman" panose="02020603050405020304" pitchFamily="18" charset="0"/>
              </a:rPr>
              <a:pPr/>
              <a:t>5</a:t>
            </a:fld>
            <a:endParaRPr lang="en-US" altLang="en-GR" sz="1100" dirty="0">
              <a:solidFill>
                <a:srgbClr val="2E75B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5">
            <a:extLst>
              <a:ext uri="{FF2B5EF4-FFF2-40B4-BE49-F238E27FC236}">
                <a16:creationId xmlns:a16="http://schemas.microsoft.com/office/drawing/2014/main" id="{5184E30D-F8F6-85ED-7C0F-99B096F749E1}"/>
              </a:ext>
            </a:extLst>
          </p:cNvPr>
          <p:cNvSpPr txBox="1">
            <a:spLocks noChangeArrowheads="1"/>
          </p:cNvSpPr>
          <p:nvPr/>
        </p:nvSpPr>
        <p:spPr bwMode="auto">
          <a:xfrm>
            <a:off x="154111" y="6444476"/>
            <a:ext cx="80404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n-US" sz="1200" dirty="0">
                <a:solidFill>
                  <a:srgbClr val="153660"/>
                </a:solidFill>
                <a:highlight>
                  <a:srgbClr val="FFFF00"/>
                </a:highlight>
                <a:ea typeface="Calibri" panose="020F0502020204030204" pitchFamily="34" charset="0"/>
                <a:cs typeface="Calibri" panose="020F0502020204030204" pitchFamily="34" charset="0"/>
              </a:rPr>
              <a:t>Τίτλος Εργασίας</a:t>
            </a:r>
          </a:p>
        </p:txBody>
      </p:sp>
      <p:pic>
        <p:nvPicPr>
          <p:cNvPr id="8" name="Picture 7">
            <a:extLst>
              <a:ext uri="{FF2B5EF4-FFF2-40B4-BE49-F238E27FC236}">
                <a16:creationId xmlns:a16="http://schemas.microsoft.com/office/drawing/2014/main" id="{404D490A-2BD4-8F4A-1D20-4E8CFA6A6A36}"/>
              </a:ext>
            </a:extLst>
          </p:cNvPr>
          <p:cNvPicPr>
            <a:picLocks noChangeAspect="1"/>
          </p:cNvPicPr>
          <p:nvPr/>
        </p:nvPicPr>
        <p:blipFill>
          <a:blip r:embed="rId3"/>
          <a:stretch>
            <a:fillRect/>
          </a:stretch>
        </p:blipFill>
        <p:spPr>
          <a:xfrm>
            <a:off x="8194604" y="108663"/>
            <a:ext cx="787421" cy="696913"/>
          </a:xfrm>
          <a:prstGeom prst="rect">
            <a:avLst/>
          </a:prstGeom>
        </p:spPr>
      </p:pic>
      <p:sp>
        <p:nvSpPr>
          <p:cNvPr id="6" name="Content Placeholder 5">
            <a:extLst>
              <a:ext uri="{FF2B5EF4-FFF2-40B4-BE49-F238E27FC236}">
                <a16:creationId xmlns:a16="http://schemas.microsoft.com/office/drawing/2014/main" id="{EC964C34-ACB6-23B1-357C-5BC33281D62E}"/>
              </a:ext>
            </a:extLst>
          </p:cNvPr>
          <p:cNvSpPr>
            <a:spLocks noGrp="1"/>
          </p:cNvSpPr>
          <p:nvPr>
            <p:ph idx="1"/>
          </p:nvPr>
        </p:nvSpPr>
        <p:spPr/>
        <p:txBody>
          <a:bodyPr/>
          <a:lstStyle/>
          <a:p>
            <a:endParaRPr lang="en-GR"/>
          </a:p>
        </p:txBody>
      </p:sp>
    </p:spTree>
    <p:extLst>
      <p:ext uri="{BB962C8B-B14F-4D97-AF65-F5344CB8AC3E}">
        <p14:creationId xmlns:p14="http://schemas.microsoft.com/office/powerpoint/2010/main" val="293588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98269B-8215-8345-9B92-980491CBB5A9}"/>
              </a:ext>
            </a:extLst>
          </p:cNvPr>
          <p:cNvSpPr/>
          <p:nvPr/>
        </p:nvSpPr>
        <p:spPr>
          <a:xfrm>
            <a:off x="0" y="6226175"/>
            <a:ext cx="9144000" cy="644525"/>
          </a:xfrm>
          <a:prstGeom prst="rect">
            <a:avLst/>
          </a:prstGeom>
          <a:gradFill>
            <a:gsLst>
              <a:gs pos="44000">
                <a:schemeClr val="accent1">
                  <a:lumMod val="5000"/>
                  <a:lumOff val="95000"/>
                </a:schemeClr>
              </a:gs>
              <a:gs pos="95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4" name="Title 1">
            <a:extLst>
              <a:ext uri="{FF2B5EF4-FFF2-40B4-BE49-F238E27FC236}">
                <a16:creationId xmlns:a16="http://schemas.microsoft.com/office/drawing/2014/main" id="{4FFE73D7-257F-AB4E-B386-1DB4289A43A5}"/>
              </a:ext>
            </a:extLst>
          </p:cNvPr>
          <p:cNvSpPr>
            <a:spLocks noGrp="1"/>
          </p:cNvSpPr>
          <p:nvPr>
            <p:ph type="title"/>
          </p:nvPr>
        </p:nvSpPr>
        <p:spPr>
          <a:xfrm>
            <a:off x="237655" y="130140"/>
            <a:ext cx="7886700" cy="696913"/>
          </a:xfrm>
        </p:spPr>
        <p:txBody>
          <a:bodyPr/>
          <a:lstStyle/>
          <a:p>
            <a:pPr eaLnBrk="1" hangingPunct="1"/>
            <a:r>
              <a:rPr lang="el-GR" altLang="en-US" dirty="0">
                <a:solidFill>
                  <a:srgbClr val="153660"/>
                </a:solidFill>
                <a:latin typeface="Calibri" panose="020F0502020204030204" pitchFamily="34" charset="0"/>
                <a:ea typeface="Calibri" panose="020F0502020204030204" pitchFamily="34" charset="0"/>
                <a:cs typeface="Calibri" panose="020F0502020204030204" pitchFamily="34" charset="0"/>
              </a:rPr>
              <a:t>……………..…………………</a:t>
            </a:r>
            <a:endParaRPr lang="en-US" altLang="en-US" dirty="0">
              <a:solidFill>
                <a:srgbClr val="15366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Slide Number Placeholder 3">
            <a:extLst>
              <a:ext uri="{FF2B5EF4-FFF2-40B4-BE49-F238E27FC236}">
                <a16:creationId xmlns:a16="http://schemas.microsoft.com/office/drawing/2014/main" id="{D0CFD72F-34D4-224A-82A1-AC7DA124D6B3}"/>
              </a:ext>
            </a:extLst>
          </p:cNvPr>
          <p:cNvSpPr>
            <a:spLocks noGrp="1"/>
          </p:cNvSpPr>
          <p:nvPr>
            <p:ph type="sldNum" sz="quarter" idx="12"/>
          </p:nvPr>
        </p:nvSpPr>
        <p:spPr>
          <a:xfrm>
            <a:off x="6457950" y="6356350"/>
            <a:ext cx="20574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D40A584-D035-6A44-8892-8F16AB34C498}" type="slidenum">
              <a:rPr lang="en-US" altLang="en-GR" sz="1100" smtClean="0">
                <a:solidFill>
                  <a:srgbClr val="2E75B6"/>
                </a:solidFill>
                <a:latin typeface="Times New Roman" panose="02020603050405020304" pitchFamily="18" charset="0"/>
                <a:ea typeface="Times New Roman" panose="02020603050405020304" pitchFamily="18" charset="0"/>
                <a:cs typeface="Times New Roman" panose="02020603050405020304" pitchFamily="18" charset="0"/>
              </a:rPr>
              <a:pPr/>
              <a:t>6</a:t>
            </a:fld>
            <a:endParaRPr lang="en-US" altLang="en-GR" sz="1100" dirty="0">
              <a:solidFill>
                <a:srgbClr val="2E75B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5">
            <a:extLst>
              <a:ext uri="{FF2B5EF4-FFF2-40B4-BE49-F238E27FC236}">
                <a16:creationId xmlns:a16="http://schemas.microsoft.com/office/drawing/2014/main" id="{5184E30D-F8F6-85ED-7C0F-99B096F749E1}"/>
              </a:ext>
            </a:extLst>
          </p:cNvPr>
          <p:cNvSpPr txBox="1">
            <a:spLocks noChangeArrowheads="1"/>
          </p:cNvSpPr>
          <p:nvPr/>
        </p:nvSpPr>
        <p:spPr bwMode="auto">
          <a:xfrm>
            <a:off x="154111" y="6444476"/>
            <a:ext cx="80404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n-US" sz="1200" dirty="0">
                <a:solidFill>
                  <a:srgbClr val="153660"/>
                </a:solidFill>
                <a:highlight>
                  <a:srgbClr val="FFFF00"/>
                </a:highlight>
                <a:ea typeface="Calibri" panose="020F0502020204030204" pitchFamily="34" charset="0"/>
                <a:cs typeface="Calibri" panose="020F0502020204030204" pitchFamily="34" charset="0"/>
              </a:rPr>
              <a:t>Τίτλος Εργασίας</a:t>
            </a:r>
          </a:p>
        </p:txBody>
      </p:sp>
      <p:pic>
        <p:nvPicPr>
          <p:cNvPr id="8" name="Picture 7">
            <a:extLst>
              <a:ext uri="{FF2B5EF4-FFF2-40B4-BE49-F238E27FC236}">
                <a16:creationId xmlns:a16="http://schemas.microsoft.com/office/drawing/2014/main" id="{404D490A-2BD4-8F4A-1D20-4E8CFA6A6A36}"/>
              </a:ext>
            </a:extLst>
          </p:cNvPr>
          <p:cNvPicPr>
            <a:picLocks noChangeAspect="1"/>
          </p:cNvPicPr>
          <p:nvPr/>
        </p:nvPicPr>
        <p:blipFill>
          <a:blip r:embed="rId3"/>
          <a:stretch>
            <a:fillRect/>
          </a:stretch>
        </p:blipFill>
        <p:spPr>
          <a:xfrm>
            <a:off x="8194604" y="108663"/>
            <a:ext cx="787421" cy="696913"/>
          </a:xfrm>
          <a:prstGeom prst="rect">
            <a:avLst/>
          </a:prstGeom>
        </p:spPr>
      </p:pic>
      <p:sp>
        <p:nvSpPr>
          <p:cNvPr id="6" name="Content Placeholder 5">
            <a:extLst>
              <a:ext uri="{FF2B5EF4-FFF2-40B4-BE49-F238E27FC236}">
                <a16:creationId xmlns:a16="http://schemas.microsoft.com/office/drawing/2014/main" id="{EC964C34-ACB6-23B1-357C-5BC33281D62E}"/>
              </a:ext>
            </a:extLst>
          </p:cNvPr>
          <p:cNvSpPr>
            <a:spLocks noGrp="1"/>
          </p:cNvSpPr>
          <p:nvPr>
            <p:ph idx="1"/>
          </p:nvPr>
        </p:nvSpPr>
        <p:spPr/>
        <p:txBody>
          <a:bodyPr/>
          <a:lstStyle/>
          <a:p>
            <a:endParaRPr lang="en-GR"/>
          </a:p>
        </p:txBody>
      </p:sp>
    </p:spTree>
    <p:extLst>
      <p:ext uri="{BB962C8B-B14F-4D97-AF65-F5344CB8AC3E}">
        <p14:creationId xmlns:p14="http://schemas.microsoft.com/office/powerpoint/2010/main" val="181283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98269B-8215-8345-9B92-980491CBB5A9}"/>
              </a:ext>
            </a:extLst>
          </p:cNvPr>
          <p:cNvSpPr/>
          <p:nvPr/>
        </p:nvSpPr>
        <p:spPr>
          <a:xfrm>
            <a:off x="0" y="6226175"/>
            <a:ext cx="9144000" cy="644525"/>
          </a:xfrm>
          <a:prstGeom prst="rect">
            <a:avLst/>
          </a:prstGeom>
          <a:gradFill>
            <a:gsLst>
              <a:gs pos="44000">
                <a:schemeClr val="accent1">
                  <a:lumMod val="5000"/>
                  <a:lumOff val="95000"/>
                </a:schemeClr>
              </a:gs>
              <a:gs pos="95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4" name="Title 1">
            <a:extLst>
              <a:ext uri="{FF2B5EF4-FFF2-40B4-BE49-F238E27FC236}">
                <a16:creationId xmlns:a16="http://schemas.microsoft.com/office/drawing/2014/main" id="{4FFE73D7-257F-AB4E-B386-1DB4289A43A5}"/>
              </a:ext>
            </a:extLst>
          </p:cNvPr>
          <p:cNvSpPr>
            <a:spLocks noGrp="1"/>
          </p:cNvSpPr>
          <p:nvPr>
            <p:ph type="title"/>
          </p:nvPr>
        </p:nvSpPr>
        <p:spPr>
          <a:xfrm>
            <a:off x="237655" y="130140"/>
            <a:ext cx="7886700" cy="696913"/>
          </a:xfrm>
        </p:spPr>
        <p:txBody>
          <a:bodyPr/>
          <a:lstStyle/>
          <a:p>
            <a:pPr eaLnBrk="1" hangingPunct="1"/>
            <a:r>
              <a:rPr lang="el-GR" altLang="en-US" dirty="0">
                <a:solidFill>
                  <a:srgbClr val="153660"/>
                </a:solidFill>
                <a:latin typeface="Calibri" panose="020F0502020204030204" pitchFamily="34" charset="0"/>
                <a:ea typeface="Calibri" panose="020F0502020204030204" pitchFamily="34" charset="0"/>
                <a:cs typeface="Calibri" panose="020F0502020204030204" pitchFamily="34" charset="0"/>
              </a:rPr>
              <a:t>……………..…………………</a:t>
            </a:r>
            <a:endParaRPr lang="en-US" altLang="en-US" dirty="0">
              <a:solidFill>
                <a:srgbClr val="15366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Slide Number Placeholder 3">
            <a:extLst>
              <a:ext uri="{FF2B5EF4-FFF2-40B4-BE49-F238E27FC236}">
                <a16:creationId xmlns:a16="http://schemas.microsoft.com/office/drawing/2014/main" id="{D0CFD72F-34D4-224A-82A1-AC7DA124D6B3}"/>
              </a:ext>
            </a:extLst>
          </p:cNvPr>
          <p:cNvSpPr>
            <a:spLocks noGrp="1"/>
          </p:cNvSpPr>
          <p:nvPr>
            <p:ph type="sldNum" sz="quarter" idx="12"/>
          </p:nvPr>
        </p:nvSpPr>
        <p:spPr>
          <a:xfrm>
            <a:off x="6457950" y="6356350"/>
            <a:ext cx="20574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D40A584-D035-6A44-8892-8F16AB34C498}" type="slidenum">
              <a:rPr lang="en-US" altLang="en-GR" sz="1100" smtClean="0">
                <a:solidFill>
                  <a:srgbClr val="2E75B6"/>
                </a:solidFill>
                <a:latin typeface="Times New Roman" panose="02020603050405020304" pitchFamily="18" charset="0"/>
                <a:ea typeface="Times New Roman" panose="02020603050405020304" pitchFamily="18" charset="0"/>
                <a:cs typeface="Times New Roman" panose="02020603050405020304" pitchFamily="18" charset="0"/>
              </a:rPr>
              <a:pPr/>
              <a:t>7</a:t>
            </a:fld>
            <a:endParaRPr lang="en-US" altLang="en-GR" sz="1100" dirty="0">
              <a:solidFill>
                <a:srgbClr val="2E75B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5">
            <a:extLst>
              <a:ext uri="{FF2B5EF4-FFF2-40B4-BE49-F238E27FC236}">
                <a16:creationId xmlns:a16="http://schemas.microsoft.com/office/drawing/2014/main" id="{5184E30D-F8F6-85ED-7C0F-99B096F749E1}"/>
              </a:ext>
            </a:extLst>
          </p:cNvPr>
          <p:cNvSpPr txBox="1">
            <a:spLocks noChangeArrowheads="1"/>
          </p:cNvSpPr>
          <p:nvPr/>
        </p:nvSpPr>
        <p:spPr bwMode="auto">
          <a:xfrm>
            <a:off x="154111" y="6444476"/>
            <a:ext cx="80404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n-US" sz="1200" dirty="0">
                <a:solidFill>
                  <a:srgbClr val="153660"/>
                </a:solidFill>
                <a:highlight>
                  <a:srgbClr val="FFFF00"/>
                </a:highlight>
                <a:ea typeface="Calibri" panose="020F0502020204030204" pitchFamily="34" charset="0"/>
                <a:cs typeface="Calibri" panose="020F0502020204030204" pitchFamily="34" charset="0"/>
              </a:rPr>
              <a:t>Τίτλος Εργασίας</a:t>
            </a:r>
          </a:p>
        </p:txBody>
      </p:sp>
      <p:pic>
        <p:nvPicPr>
          <p:cNvPr id="8" name="Picture 7">
            <a:extLst>
              <a:ext uri="{FF2B5EF4-FFF2-40B4-BE49-F238E27FC236}">
                <a16:creationId xmlns:a16="http://schemas.microsoft.com/office/drawing/2014/main" id="{404D490A-2BD4-8F4A-1D20-4E8CFA6A6A36}"/>
              </a:ext>
            </a:extLst>
          </p:cNvPr>
          <p:cNvPicPr>
            <a:picLocks noChangeAspect="1"/>
          </p:cNvPicPr>
          <p:nvPr/>
        </p:nvPicPr>
        <p:blipFill>
          <a:blip r:embed="rId3"/>
          <a:stretch>
            <a:fillRect/>
          </a:stretch>
        </p:blipFill>
        <p:spPr>
          <a:xfrm>
            <a:off x="8194604" y="108663"/>
            <a:ext cx="787421" cy="696913"/>
          </a:xfrm>
          <a:prstGeom prst="rect">
            <a:avLst/>
          </a:prstGeom>
        </p:spPr>
      </p:pic>
      <p:sp>
        <p:nvSpPr>
          <p:cNvPr id="6" name="Content Placeholder 5">
            <a:extLst>
              <a:ext uri="{FF2B5EF4-FFF2-40B4-BE49-F238E27FC236}">
                <a16:creationId xmlns:a16="http://schemas.microsoft.com/office/drawing/2014/main" id="{EC964C34-ACB6-23B1-357C-5BC33281D62E}"/>
              </a:ext>
            </a:extLst>
          </p:cNvPr>
          <p:cNvSpPr>
            <a:spLocks noGrp="1"/>
          </p:cNvSpPr>
          <p:nvPr>
            <p:ph idx="1"/>
          </p:nvPr>
        </p:nvSpPr>
        <p:spPr/>
        <p:txBody>
          <a:bodyPr/>
          <a:lstStyle/>
          <a:p>
            <a:endParaRPr lang="en-GR"/>
          </a:p>
        </p:txBody>
      </p:sp>
    </p:spTree>
    <p:extLst>
      <p:ext uri="{BB962C8B-B14F-4D97-AF65-F5344CB8AC3E}">
        <p14:creationId xmlns:p14="http://schemas.microsoft.com/office/powerpoint/2010/main" val="44754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98269B-8215-8345-9B92-980491CBB5A9}"/>
              </a:ext>
            </a:extLst>
          </p:cNvPr>
          <p:cNvSpPr/>
          <p:nvPr/>
        </p:nvSpPr>
        <p:spPr>
          <a:xfrm>
            <a:off x="0" y="6226175"/>
            <a:ext cx="9144000" cy="644525"/>
          </a:xfrm>
          <a:prstGeom prst="rect">
            <a:avLst/>
          </a:prstGeom>
          <a:gradFill>
            <a:gsLst>
              <a:gs pos="44000">
                <a:schemeClr val="accent1">
                  <a:lumMod val="5000"/>
                  <a:lumOff val="95000"/>
                </a:schemeClr>
              </a:gs>
              <a:gs pos="95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4" name="Title 1">
            <a:extLst>
              <a:ext uri="{FF2B5EF4-FFF2-40B4-BE49-F238E27FC236}">
                <a16:creationId xmlns:a16="http://schemas.microsoft.com/office/drawing/2014/main" id="{4FFE73D7-257F-AB4E-B386-1DB4289A43A5}"/>
              </a:ext>
            </a:extLst>
          </p:cNvPr>
          <p:cNvSpPr>
            <a:spLocks noGrp="1"/>
          </p:cNvSpPr>
          <p:nvPr>
            <p:ph type="title"/>
          </p:nvPr>
        </p:nvSpPr>
        <p:spPr>
          <a:xfrm>
            <a:off x="237655" y="130140"/>
            <a:ext cx="7886700" cy="696913"/>
          </a:xfrm>
        </p:spPr>
        <p:txBody>
          <a:bodyPr/>
          <a:lstStyle/>
          <a:p>
            <a:pPr eaLnBrk="1" hangingPunct="1"/>
            <a:r>
              <a:rPr lang="el-GR" altLang="en-US" dirty="0">
                <a:solidFill>
                  <a:srgbClr val="153660"/>
                </a:solidFill>
                <a:latin typeface="Calibri" panose="020F0502020204030204" pitchFamily="34" charset="0"/>
                <a:ea typeface="Calibri" panose="020F0502020204030204" pitchFamily="34" charset="0"/>
                <a:cs typeface="Calibri" panose="020F0502020204030204" pitchFamily="34" charset="0"/>
              </a:rPr>
              <a:t>……………..…………………</a:t>
            </a:r>
            <a:endParaRPr lang="en-US" altLang="en-US" dirty="0">
              <a:solidFill>
                <a:srgbClr val="15366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Slide Number Placeholder 3">
            <a:extLst>
              <a:ext uri="{FF2B5EF4-FFF2-40B4-BE49-F238E27FC236}">
                <a16:creationId xmlns:a16="http://schemas.microsoft.com/office/drawing/2014/main" id="{D0CFD72F-34D4-224A-82A1-AC7DA124D6B3}"/>
              </a:ext>
            </a:extLst>
          </p:cNvPr>
          <p:cNvSpPr>
            <a:spLocks noGrp="1"/>
          </p:cNvSpPr>
          <p:nvPr>
            <p:ph type="sldNum" sz="quarter" idx="12"/>
          </p:nvPr>
        </p:nvSpPr>
        <p:spPr>
          <a:xfrm>
            <a:off x="6457950" y="6356350"/>
            <a:ext cx="20574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D40A584-D035-6A44-8892-8F16AB34C498}" type="slidenum">
              <a:rPr lang="en-US" altLang="en-GR" sz="1100" smtClean="0">
                <a:solidFill>
                  <a:srgbClr val="2E75B6"/>
                </a:solidFill>
                <a:latin typeface="Times New Roman" panose="02020603050405020304" pitchFamily="18" charset="0"/>
                <a:ea typeface="Times New Roman" panose="02020603050405020304" pitchFamily="18" charset="0"/>
                <a:cs typeface="Times New Roman" panose="02020603050405020304" pitchFamily="18" charset="0"/>
              </a:rPr>
              <a:pPr/>
              <a:t>8</a:t>
            </a:fld>
            <a:endParaRPr lang="en-US" altLang="en-GR" sz="1100" dirty="0">
              <a:solidFill>
                <a:srgbClr val="2E75B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5">
            <a:extLst>
              <a:ext uri="{FF2B5EF4-FFF2-40B4-BE49-F238E27FC236}">
                <a16:creationId xmlns:a16="http://schemas.microsoft.com/office/drawing/2014/main" id="{5184E30D-F8F6-85ED-7C0F-99B096F749E1}"/>
              </a:ext>
            </a:extLst>
          </p:cNvPr>
          <p:cNvSpPr txBox="1">
            <a:spLocks noChangeArrowheads="1"/>
          </p:cNvSpPr>
          <p:nvPr/>
        </p:nvSpPr>
        <p:spPr bwMode="auto">
          <a:xfrm>
            <a:off x="154111" y="6444476"/>
            <a:ext cx="80404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n-US" sz="1200" dirty="0">
                <a:solidFill>
                  <a:srgbClr val="153660"/>
                </a:solidFill>
                <a:highlight>
                  <a:srgbClr val="FFFF00"/>
                </a:highlight>
                <a:ea typeface="Calibri" panose="020F0502020204030204" pitchFamily="34" charset="0"/>
                <a:cs typeface="Calibri" panose="020F0502020204030204" pitchFamily="34" charset="0"/>
              </a:rPr>
              <a:t>Τίτλος Εργασίας</a:t>
            </a:r>
          </a:p>
        </p:txBody>
      </p:sp>
      <p:pic>
        <p:nvPicPr>
          <p:cNvPr id="8" name="Picture 7">
            <a:extLst>
              <a:ext uri="{FF2B5EF4-FFF2-40B4-BE49-F238E27FC236}">
                <a16:creationId xmlns:a16="http://schemas.microsoft.com/office/drawing/2014/main" id="{404D490A-2BD4-8F4A-1D20-4E8CFA6A6A36}"/>
              </a:ext>
            </a:extLst>
          </p:cNvPr>
          <p:cNvPicPr>
            <a:picLocks noChangeAspect="1"/>
          </p:cNvPicPr>
          <p:nvPr/>
        </p:nvPicPr>
        <p:blipFill>
          <a:blip r:embed="rId3"/>
          <a:stretch>
            <a:fillRect/>
          </a:stretch>
        </p:blipFill>
        <p:spPr>
          <a:xfrm>
            <a:off x="8194604" y="108663"/>
            <a:ext cx="787421" cy="696913"/>
          </a:xfrm>
          <a:prstGeom prst="rect">
            <a:avLst/>
          </a:prstGeom>
        </p:spPr>
      </p:pic>
      <p:sp>
        <p:nvSpPr>
          <p:cNvPr id="6" name="Content Placeholder 5">
            <a:extLst>
              <a:ext uri="{FF2B5EF4-FFF2-40B4-BE49-F238E27FC236}">
                <a16:creationId xmlns:a16="http://schemas.microsoft.com/office/drawing/2014/main" id="{EC964C34-ACB6-23B1-357C-5BC33281D62E}"/>
              </a:ext>
            </a:extLst>
          </p:cNvPr>
          <p:cNvSpPr>
            <a:spLocks noGrp="1"/>
          </p:cNvSpPr>
          <p:nvPr>
            <p:ph idx="1"/>
          </p:nvPr>
        </p:nvSpPr>
        <p:spPr/>
        <p:txBody>
          <a:bodyPr/>
          <a:lstStyle/>
          <a:p>
            <a:endParaRPr lang="en-GR"/>
          </a:p>
        </p:txBody>
      </p:sp>
    </p:spTree>
    <p:extLst>
      <p:ext uri="{BB962C8B-B14F-4D97-AF65-F5344CB8AC3E}">
        <p14:creationId xmlns:p14="http://schemas.microsoft.com/office/powerpoint/2010/main" val="7662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98269B-8215-8345-9B92-980491CBB5A9}"/>
              </a:ext>
            </a:extLst>
          </p:cNvPr>
          <p:cNvSpPr/>
          <p:nvPr/>
        </p:nvSpPr>
        <p:spPr>
          <a:xfrm>
            <a:off x="0" y="6226175"/>
            <a:ext cx="9144000" cy="644525"/>
          </a:xfrm>
          <a:prstGeom prst="rect">
            <a:avLst/>
          </a:prstGeom>
          <a:gradFill>
            <a:gsLst>
              <a:gs pos="44000">
                <a:schemeClr val="accent1">
                  <a:lumMod val="5000"/>
                  <a:lumOff val="95000"/>
                </a:schemeClr>
              </a:gs>
              <a:gs pos="95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4" name="Title 1">
            <a:extLst>
              <a:ext uri="{FF2B5EF4-FFF2-40B4-BE49-F238E27FC236}">
                <a16:creationId xmlns:a16="http://schemas.microsoft.com/office/drawing/2014/main" id="{4FFE73D7-257F-AB4E-B386-1DB4289A43A5}"/>
              </a:ext>
            </a:extLst>
          </p:cNvPr>
          <p:cNvSpPr>
            <a:spLocks noGrp="1"/>
          </p:cNvSpPr>
          <p:nvPr>
            <p:ph type="title"/>
          </p:nvPr>
        </p:nvSpPr>
        <p:spPr>
          <a:xfrm>
            <a:off x="159516" y="197696"/>
            <a:ext cx="7886700" cy="617080"/>
          </a:xfrm>
        </p:spPr>
        <p:txBody>
          <a:bodyPr/>
          <a:lstStyle/>
          <a:p>
            <a:pPr eaLnBrk="1" hangingPunct="1"/>
            <a:r>
              <a:rPr lang="el-GR" altLang="en-US" dirty="0">
                <a:solidFill>
                  <a:srgbClr val="153660"/>
                </a:solidFill>
                <a:latin typeface="Calibri" panose="020F0502020204030204" pitchFamily="34" charset="0"/>
                <a:ea typeface="Calibri" panose="020F0502020204030204" pitchFamily="34" charset="0"/>
                <a:cs typeface="Calibri" panose="020F0502020204030204" pitchFamily="34" charset="0"/>
              </a:rPr>
              <a:t>Συμπεράσματα - Προτάσεις</a:t>
            </a:r>
            <a:endParaRPr lang="en-US" altLang="en-US" dirty="0">
              <a:solidFill>
                <a:srgbClr val="1536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A5C7D1E-7E5D-7047-8035-2C0E5161CDA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D40A584-D035-6A44-8892-8F16AB34C498}" type="slidenum">
              <a:rPr lang="en-US" altLang="en-GR" sz="1100" smtClean="0">
                <a:solidFill>
                  <a:srgbClr val="2E75B6"/>
                </a:solidFill>
                <a:latin typeface="Times New Roman" panose="02020603050405020304" pitchFamily="18" charset="0"/>
                <a:ea typeface="Times New Roman" panose="02020603050405020304" pitchFamily="18" charset="0"/>
                <a:cs typeface="Times New Roman" panose="02020603050405020304" pitchFamily="18" charset="0"/>
              </a:rPr>
              <a:pPr/>
              <a:t>9</a:t>
            </a:fld>
            <a:endParaRPr lang="en-US" altLang="en-GR" sz="1100" dirty="0">
              <a:solidFill>
                <a:srgbClr val="2E75B6"/>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170DC65-08F2-E94F-81E4-B4D126456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4499" y="14747979"/>
            <a:ext cx="19884218" cy="19434348"/>
          </a:xfrm>
          <a:prstGeom prst="rect">
            <a:avLst/>
          </a:prstGeom>
        </p:spPr>
      </p:pic>
      <p:sp>
        <p:nvSpPr>
          <p:cNvPr id="5" name="Content Placeholder 4">
            <a:extLst>
              <a:ext uri="{FF2B5EF4-FFF2-40B4-BE49-F238E27FC236}">
                <a16:creationId xmlns:a16="http://schemas.microsoft.com/office/drawing/2014/main" id="{0BD81E48-D507-1E30-B0FF-3B7FE7670A7D}"/>
              </a:ext>
            </a:extLst>
          </p:cNvPr>
          <p:cNvSpPr>
            <a:spLocks noGrp="1"/>
          </p:cNvSpPr>
          <p:nvPr>
            <p:ph idx="1"/>
          </p:nvPr>
        </p:nvSpPr>
        <p:spPr>
          <a:xfrm>
            <a:off x="152910" y="1115578"/>
            <a:ext cx="8838180" cy="4798013"/>
          </a:xfrm>
        </p:spPr>
        <p:txBody>
          <a:bodyPr/>
          <a:lstStyle/>
          <a:p>
            <a:pPr algn="just">
              <a:lnSpc>
                <a:spcPct val="95000"/>
              </a:lnSpc>
            </a:pPr>
            <a:r>
              <a:rPr lang="en-US" sz="1600" dirty="0">
                <a:solidFill>
                  <a:srgbClr val="002060"/>
                </a:solidFill>
                <a:effectLst/>
                <a:ea typeface="Times New Roman" panose="02020603050405020304" pitchFamily="18" charset="0"/>
                <a:cs typeface="Times New Roman" panose="02020603050405020304" pitchFamily="18" charset="0"/>
              </a:rPr>
              <a:t>Leachates emanated from old/new PG and PG mixtures with alkaline material show an improvement in </a:t>
            </a:r>
            <a:r>
              <a:rPr lang="en-US" sz="1600" dirty="0" err="1">
                <a:solidFill>
                  <a:srgbClr val="002060"/>
                </a:solidFill>
                <a:effectLst/>
                <a:ea typeface="Times New Roman" panose="02020603050405020304" pitchFamily="18" charset="0"/>
                <a:cs typeface="Times New Roman" panose="02020603050405020304" pitchFamily="18" charset="0"/>
              </a:rPr>
              <a:t>physico</a:t>
            </a:r>
            <a:r>
              <a:rPr lang="en-US" sz="1600" dirty="0">
                <a:solidFill>
                  <a:srgbClr val="002060"/>
                </a:solidFill>
                <a:effectLst/>
                <a:ea typeface="Times New Roman" panose="02020603050405020304" pitchFamily="18" charset="0"/>
                <a:cs typeface="Times New Roman" panose="02020603050405020304" pitchFamily="18" charset="0"/>
              </a:rPr>
              <a:t>-chemical parameters and quality after the </a:t>
            </a:r>
            <a:r>
              <a:rPr lang="en-US" sz="1600" dirty="0">
                <a:solidFill>
                  <a:srgbClr val="002060"/>
                </a:solidFill>
                <a:ea typeface="Times New Roman" panose="02020603050405020304" pitchFamily="18" charset="0"/>
                <a:cs typeface="Times New Roman" panose="02020603050405020304" pitchFamily="18" charset="0"/>
              </a:rPr>
              <a:t>4</a:t>
            </a:r>
            <a:r>
              <a:rPr lang="en-US" sz="1600" baseline="30000" dirty="0">
                <a:solidFill>
                  <a:srgbClr val="002060"/>
                </a:solidFill>
                <a:ea typeface="Times New Roman" panose="02020603050405020304" pitchFamily="18" charset="0"/>
                <a:cs typeface="Times New Roman" panose="02020603050405020304" pitchFamily="18" charset="0"/>
              </a:rPr>
              <a:t>th</a:t>
            </a:r>
            <a:r>
              <a:rPr lang="en-US" sz="1600" dirty="0">
                <a:solidFill>
                  <a:srgbClr val="002060"/>
                </a:solidFill>
                <a:ea typeface="Times New Roman" panose="02020603050405020304" pitchFamily="18" charset="0"/>
                <a:cs typeface="Times New Roman" panose="02020603050405020304" pitchFamily="18" charset="0"/>
              </a:rPr>
              <a:t> </a:t>
            </a:r>
            <a:r>
              <a:rPr lang="en-US" sz="1600" dirty="0">
                <a:solidFill>
                  <a:srgbClr val="002060"/>
                </a:solidFill>
                <a:effectLst/>
                <a:ea typeface="Times New Roman" panose="02020603050405020304" pitchFamily="18" charset="0"/>
                <a:cs typeface="Times New Roman" panose="02020603050405020304" pitchFamily="18" charset="0"/>
              </a:rPr>
              <a:t>day of irrigation (1080 - 1240 mm of rain).</a:t>
            </a:r>
          </a:p>
          <a:p>
            <a:pPr algn="just">
              <a:lnSpc>
                <a:spcPct val="95000"/>
              </a:lnSpc>
            </a:pPr>
            <a:r>
              <a:rPr lang="en-US" sz="1600" dirty="0">
                <a:solidFill>
                  <a:srgbClr val="002060"/>
                </a:solidFill>
                <a:effectLst/>
                <a:ea typeface="Times New Roman" panose="02020603050405020304" pitchFamily="18" charset="0"/>
                <a:cs typeface="Times New Roman" panose="02020603050405020304" pitchFamily="18" charset="0"/>
              </a:rPr>
              <a:t>Leachates emanated from compacted PG show an improved environmental behavior</a:t>
            </a:r>
            <a:r>
              <a:rPr lang="en-US" sz="1600" dirty="0">
                <a:solidFill>
                  <a:srgbClr val="002060"/>
                </a:solidFill>
                <a:ea typeface="Times New Roman" panose="02020603050405020304" pitchFamily="18" charset="0"/>
                <a:cs typeface="Times New Roman" panose="02020603050405020304" pitchFamily="18" charset="0"/>
              </a:rPr>
              <a:t>.</a:t>
            </a:r>
          </a:p>
          <a:p>
            <a:pPr algn="just">
              <a:lnSpc>
                <a:spcPct val="95000"/>
              </a:lnSpc>
            </a:pPr>
            <a:r>
              <a:rPr lang="en-US" sz="1600" dirty="0">
                <a:solidFill>
                  <a:srgbClr val="002060"/>
                </a:solidFill>
                <a:effectLst/>
                <a:ea typeface="Times New Roman" panose="02020603050405020304" pitchFamily="18" charset="0"/>
                <a:cs typeface="Times New Roman" panose="02020603050405020304" pitchFamily="18" charset="0"/>
              </a:rPr>
              <a:t>Leachates produced from old PG (&gt;5 years) are generally of better quality compared to those produced from recently disposed PG (&lt;1 year). This can be probably explained by the long-term washing effect of old PG due to solubility of elements to rain water.</a:t>
            </a:r>
          </a:p>
          <a:p>
            <a:pPr algn="just">
              <a:lnSpc>
                <a:spcPct val="95000"/>
              </a:lnSpc>
            </a:pPr>
            <a:r>
              <a:rPr lang="en-US" sz="1600" dirty="0">
                <a:solidFill>
                  <a:srgbClr val="002060"/>
                </a:solidFill>
                <a:effectLst/>
                <a:ea typeface="Times New Roman" panose="02020603050405020304" pitchFamily="18" charset="0"/>
                <a:cs typeface="Times New Roman" panose="02020603050405020304" pitchFamily="18" charset="0"/>
              </a:rPr>
              <a:t>Leachates produced from the same sample of PG or PG mixture, exhibit an improving quality after an irrigation period of 3 weeks (5800-6900 mm of rain). This finding can be explained also, if we consider the solubility of metals and the washing effect in the sample due to the continuous irrigation.</a:t>
            </a:r>
          </a:p>
          <a:p>
            <a:pPr algn="just">
              <a:lnSpc>
                <a:spcPct val="95000"/>
              </a:lnSpc>
            </a:pPr>
            <a:r>
              <a:rPr lang="en-US" sz="1600" dirty="0">
                <a:solidFill>
                  <a:srgbClr val="002060"/>
                </a:solidFill>
                <a:effectLst/>
                <a:ea typeface="Times New Roman" panose="02020603050405020304" pitchFamily="18" charset="0"/>
                <a:cs typeface="Times New Roman" panose="02020603050405020304" pitchFamily="18" charset="0"/>
              </a:rPr>
              <a:t>Leachates quality satisfies the environmental limits for the disposal of the respective waste at landfills for non-hazardous wastes, and with the exception of F</a:t>
            </a:r>
            <a:r>
              <a:rPr lang="en-US" sz="1600" baseline="30000" dirty="0">
                <a:solidFill>
                  <a:srgbClr val="002060"/>
                </a:solidFill>
                <a:effectLst/>
                <a:ea typeface="Times New Roman" panose="02020603050405020304" pitchFamily="18" charset="0"/>
                <a:cs typeface="Times New Roman" panose="02020603050405020304" pitchFamily="18" charset="0"/>
              </a:rPr>
              <a:t>-</a:t>
            </a:r>
            <a:r>
              <a:rPr lang="en-US" sz="1600" dirty="0">
                <a:solidFill>
                  <a:srgbClr val="002060"/>
                </a:solidFill>
                <a:effectLst/>
                <a:ea typeface="Times New Roman" panose="02020603050405020304" pitchFamily="18" charset="0"/>
                <a:cs typeface="Times New Roman" panose="02020603050405020304" pitchFamily="18" charset="0"/>
              </a:rPr>
              <a:t> and SO</a:t>
            </a:r>
            <a:r>
              <a:rPr lang="en-US" sz="1600" baseline="-25000" dirty="0">
                <a:solidFill>
                  <a:srgbClr val="002060"/>
                </a:solidFill>
                <a:effectLst/>
                <a:ea typeface="Times New Roman" panose="02020603050405020304" pitchFamily="18" charset="0"/>
                <a:cs typeface="Times New Roman" panose="02020603050405020304" pitchFamily="18" charset="0"/>
              </a:rPr>
              <a:t>4</a:t>
            </a:r>
            <a:r>
              <a:rPr lang="en-US" sz="1600" baseline="30000" dirty="0">
                <a:solidFill>
                  <a:srgbClr val="002060"/>
                </a:solidFill>
                <a:effectLst/>
                <a:ea typeface="Times New Roman" panose="02020603050405020304" pitchFamily="18" charset="0"/>
                <a:cs typeface="Times New Roman" panose="02020603050405020304" pitchFamily="18" charset="0"/>
              </a:rPr>
              <a:t>2-</a:t>
            </a:r>
            <a:r>
              <a:rPr lang="en-US" sz="1600" dirty="0">
                <a:solidFill>
                  <a:srgbClr val="002060"/>
                </a:solidFill>
                <a:effectLst/>
                <a:ea typeface="Times New Roman" panose="02020603050405020304" pitchFamily="18" charset="0"/>
                <a:cs typeface="Times New Roman" panose="02020603050405020304" pitchFamily="18" charset="0"/>
              </a:rPr>
              <a:t> ions for the disposal of the respective waste at landfills for inert wastes, </a:t>
            </a:r>
          </a:p>
          <a:p>
            <a:pPr algn="just">
              <a:lnSpc>
                <a:spcPct val="95000"/>
              </a:lnSpc>
            </a:pPr>
            <a:r>
              <a:rPr lang="en-US" sz="1600" dirty="0">
                <a:solidFill>
                  <a:srgbClr val="002060"/>
                </a:solidFill>
                <a:effectLst/>
                <a:ea typeface="Times New Roman" panose="02020603050405020304" pitchFamily="18" charset="0"/>
                <a:cs typeface="Times New Roman" panose="02020603050405020304" pitchFamily="18" charset="0"/>
              </a:rPr>
              <a:t>Consequently, the results obtained support the potential utilization of large quantities of PG, either alone or with other materials as mixtures, under certain conditions, as an alternative material for uses such as an </a:t>
            </a:r>
            <a:r>
              <a:rPr lang="en-US" sz="1600" dirty="0" err="1">
                <a:solidFill>
                  <a:srgbClr val="002060"/>
                </a:solidFill>
                <a:effectLst/>
                <a:ea typeface="Times New Roman" panose="02020603050405020304" pitchFamily="18" charset="0"/>
                <a:cs typeface="Times New Roman" panose="02020603050405020304" pitchFamily="18" charset="0"/>
              </a:rPr>
              <a:t>earthfill</a:t>
            </a:r>
            <a:r>
              <a:rPr lang="en-US" sz="1600" dirty="0">
                <a:solidFill>
                  <a:srgbClr val="002060"/>
                </a:solidFill>
                <a:effectLst/>
                <a:ea typeface="Times New Roman" panose="02020603050405020304" pitchFamily="18" charset="0"/>
                <a:cs typeface="Times New Roman" panose="02020603050405020304" pitchFamily="18" charset="0"/>
              </a:rPr>
              <a:t> material for quarries reclamation workings.      </a:t>
            </a:r>
            <a:endParaRPr lang="en-GR" sz="1600" dirty="0">
              <a:solidFill>
                <a:srgbClr val="002060"/>
              </a:solidFill>
              <a:effectLst/>
              <a:ea typeface="Times New Roman" panose="02020603050405020304" pitchFamily="18" charset="0"/>
              <a:cs typeface="Times New Roman" panose="02020603050405020304" pitchFamily="18" charset="0"/>
            </a:endParaRPr>
          </a:p>
          <a:p>
            <a:endParaRPr lang="en-GR" sz="1600" dirty="0">
              <a:solidFill>
                <a:srgbClr val="002060"/>
              </a:solidFill>
            </a:endParaRPr>
          </a:p>
        </p:txBody>
      </p:sp>
      <p:sp>
        <p:nvSpPr>
          <p:cNvPr id="2" name="TextBox 5">
            <a:extLst>
              <a:ext uri="{FF2B5EF4-FFF2-40B4-BE49-F238E27FC236}">
                <a16:creationId xmlns:a16="http://schemas.microsoft.com/office/drawing/2014/main" id="{7C315693-A104-5780-680B-F0513487B174}"/>
              </a:ext>
            </a:extLst>
          </p:cNvPr>
          <p:cNvSpPr txBox="1">
            <a:spLocks noChangeArrowheads="1"/>
          </p:cNvSpPr>
          <p:nvPr/>
        </p:nvSpPr>
        <p:spPr bwMode="auto">
          <a:xfrm>
            <a:off x="154111" y="6444476"/>
            <a:ext cx="80404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n-US" sz="1200" dirty="0">
                <a:solidFill>
                  <a:srgbClr val="153660"/>
                </a:solidFill>
                <a:highlight>
                  <a:srgbClr val="FFFF00"/>
                </a:highlight>
                <a:ea typeface="Calibri" panose="020F0502020204030204" pitchFamily="34" charset="0"/>
                <a:cs typeface="Calibri" panose="020F0502020204030204" pitchFamily="34" charset="0"/>
              </a:rPr>
              <a:t>Τίτλος Εργασίας</a:t>
            </a:r>
          </a:p>
        </p:txBody>
      </p:sp>
      <p:pic>
        <p:nvPicPr>
          <p:cNvPr id="6" name="Picture 5">
            <a:extLst>
              <a:ext uri="{FF2B5EF4-FFF2-40B4-BE49-F238E27FC236}">
                <a16:creationId xmlns:a16="http://schemas.microsoft.com/office/drawing/2014/main" id="{D61C3F42-31FE-C31F-EB9D-12B7D3A1E194}"/>
              </a:ext>
            </a:extLst>
          </p:cNvPr>
          <p:cNvPicPr>
            <a:picLocks noChangeAspect="1"/>
          </p:cNvPicPr>
          <p:nvPr/>
        </p:nvPicPr>
        <p:blipFill>
          <a:blip r:embed="rId4"/>
          <a:stretch>
            <a:fillRect/>
          </a:stretch>
        </p:blipFill>
        <p:spPr>
          <a:xfrm>
            <a:off x="8035131" y="0"/>
            <a:ext cx="986343" cy="872970"/>
          </a:xfrm>
          <a:prstGeom prst="rect">
            <a:avLst/>
          </a:prstGeom>
        </p:spPr>
      </p:pic>
    </p:spTree>
    <p:extLst>
      <p:ext uri="{BB962C8B-B14F-4D97-AF65-F5344CB8AC3E}">
        <p14:creationId xmlns:p14="http://schemas.microsoft.com/office/powerpoint/2010/main" val="2312863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2776</TotalTime>
  <Words>457</Words>
  <Application>Microsoft Macintosh PowerPoint</Application>
  <PresentationFormat>On-screen Show (4:3)</PresentationFormat>
  <Paragraphs>66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Palatino Linotype</vt:lpstr>
      <vt:lpstr>Times New Roman</vt:lpstr>
      <vt:lpstr>Office Theme</vt:lpstr>
      <vt:lpstr>Τίτλος εργασίας  </vt:lpstr>
      <vt:lpstr>Δομή παρουσίασης</vt:lpstr>
      <vt:lpstr>What is Phosphogypsum</vt:lpstr>
      <vt:lpstr>……………..…………………</vt:lpstr>
      <vt:lpstr>……………..…………………</vt:lpstr>
      <vt:lpstr>……………..…………………</vt:lpstr>
      <vt:lpstr>……………..…………………</vt:lpstr>
      <vt:lpstr>……………..…………………</vt:lpstr>
      <vt:lpstr>Συμπεράσματα - Προτάσεις</vt:lpstr>
      <vt:lpstr>Ευχαριστώ για την προσοχή σας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Eco-industrial Development in Greece: Barriers and Opportunities  </dc:title>
  <dc:creator>Microsoft Office User</dc:creator>
  <cp:lastModifiedBy>Γεώργιος Γκαϊντατζής</cp:lastModifiedBy>
  <cp:revision>227</cp:revision>
  <cp:lastPrinted>2021-09-03T14:55:02Z</cp:lastPrinted>
  <dcterms:created xsi:type="dcterms:W3CDTF">2016-07-18T14:25:49Z</dcterms:created>
  <dcterms:modified xsi:type="dcterms:W3CDTF">2024-03-14T08:43:05Z</dcterms:modified>
</cp:coreProperties>
</file>