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5" r:id="rId5"/>
    <p:sldId id="266" r:id="rId6"/>
    <p:sldId id="258" r:id="rId7"/>
    <p:sldId id="259" r:id="rId8"/>
    <p:sldId id="261" r:id="rId9"/>
    <p:sldId id="26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9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4C7A0C-2384-4E0F-9C2A-D2116F8D0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C8FB09D-3EDD-49A0-BC50-05C659333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F1A421C-CF81-47AB-8A6D-39F95F8C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2678-0626-4277-853B-2E50D9D53BD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E899B13-7951-4A64-B855-873B2C34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F26AD6F-849A-4348-A42A-5588F0CFD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86C6-0488-4D87-B268-CC81BC9A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7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1D61D1-1A98-4694-86C7-28CAF72C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8381BEF-50FE-4A04-8CD1-41C8D62DF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DD19D14-D4F9-4E15-B32A-72429E3C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2678-0626-4277-853B-2E50D9D53BD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D85746F-851F-4B02-9945-4922D470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70ABD30-ACDF-4FBF-A23D-73231A56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86C6-0488-4D87-B268-CC81BC9A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4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E72A192-C32B-4D12-964A-D8FB6F802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8AB69E9-DBF3-4B52-B82F-066B15521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34BF1A-6750-48EC-ADBB-25248A9F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2678-0626-4277-853B-2E50D9D53BD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A51028-2505-406B-A46A-5F30574F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0957A3C-1297-4764-8721-B0AE89DA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86C6-0488-4D87-B268-CC81BC9A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9BD9E8-CCEC-4272-81FC-DFA46833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4753EA-65F0-453B-BD06-2CECE6C55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14EE8B-28FE-4363-8410-D7B7384A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2678-0626-4277-853B-2E50D9D53BD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AAB0C9F-7FF9-4EBF-B7AB-9EDE3B86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D5C8C4F-048B-4AD0-9792-149D2928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86C6-0488-4D87-B268-CC81BC9A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8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96B5EC-1B1F-4414-A5F6-DA69F1595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18E81C9-3423-440D-9F8B-DB35F8EB8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BB4793-09C3-4A8D-8A72-6E8446247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2678-0626-4277-853B-2E50D9D53BD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78A106-B78C-4A42-82E8-F987CB68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0901695-1EF1-4492-AD77-11C4BCD3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86C6-0488-4D87-B268-CC81BC9A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0E8151-80C4-48F0-B4E5-69502DCC7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EB410B-1933-49CA-A170-4FF3EC0F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866E042-9DB5-454D-B7FA-A6160FF0F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33E74EE-F152-4EF3-A18E-4AB998E9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2678-0626-4277-853B-2E50D9D53BD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3904517-FF83-4AE7-9A29-BD275311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4FA1653-34D3-4E6D-A4B1-2DE073644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86C6-0488-4D87-B268-CC81BC9A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8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B195E3-3E88-49F5-BD2F-8B759407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2DCFBAA-1A7C-4783-A2B4-F6099730A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2FC9E1D-5058-43F6-9700-5475E4BD3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C8FF82B-A001-43A1-9A8B-AFACF4D23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8882830-9638-4960-B21E-2BAF62D03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04223BB-1166-4FE7-955A-C404450A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2678-0626-4277-853B-2E50D9D53BD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0AF9084-D22F-40EA-B99E-916336B6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0572B57-E7BA-4329-8846-6FF65633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86C6-0488-4D87-B268-CC81BC9A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3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5DC023-C7C4-494D-AE31-2CC8DE6C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6ED81B9-B438-486A-BCB4-4FAFCF73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2678-0626-4277-853B-2E50D9D53BD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DCBC91D-1DA8-4A4B-B456-349B4ECD5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DA75E15-A680-4132-AED7-25282C8B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86C6-0488-4D87-B268-CC81BC9A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3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090DE29-59CA-4592-9294-56DC92C9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2678-0626-4277-853B-2E50D9D53BD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B607882-D340-4B3B-BB8C-71DC3DA9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769001A-E1E8-41B5-BCE7-FFDC8EA2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86C6-0488-4D87-B268-CC81BC9A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6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B2E02C-3588-4C08-BA15-E52A6A8C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3B149C-BD20-4B77-8D8E-331CA9374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7360B68-554C-43FC-A7E8-24277F6FD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FA3C898-2C28-43A4-9355-65A71714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2678-0626-4277-853B-2E50D9D53BD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77DC7C0-269B-45CE-A77D-5AF0A001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0E7EAC5-CC47-48E9-9EB8-5FB7C781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86C6-0488-4D87-B268-CC81BC9A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6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B85918-1806-452F-A324-DB12A41E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7259CD4-5157-4CD9-9505-AED030974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54F80D7-B1A9-4D02-8B4E-24DD253D3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62E1176-B3E5-4108-A057-B2277B11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2678-0626-4277-853B-2E50D9D53BD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939FB69-5D40-4429-9679-270BDE03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AF1DDA9-B375-4E30-81B2-871BEE46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86C6-0488-4D87-B268-CC81BC9A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6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B555ABA-75D3-40F9-9DC8-E106185E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69D9F10-1210-402B-80DB-F01B02D5A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8DF1C2A-6BDD-491D-8388-A126D2403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52678-0626-4277-853B-2E50D9D53BD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11E250-43F6-462B-A501-921A35669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5D5B764-0825-4D6D-9CAE-8B377E796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86C6-0488-4D87-B268-CC81BC9A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9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87052581-DC82-400C-A0E0-16A0ACE35F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13315" r="24659" b="8869"/>
          <a:stretch/>
        </p:blipFill>
        <p:spPr>
          <a:xfrm>
            <a:off x="2133600" y="914400"/>
            <a:ext cx="705196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92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B86D792-AC4A-4D83-B57C-EA5A51EB3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7" t="5231" r="24773" b="8868"/>
          <a:stretch/>
        </p:blipFill>
        <p:spPr>
          <a:xfrm>
            <a:off x="2161308" y="360218"/>
            <a:ext cx="7010401" cy="5888182"/>
          </a:xfrm>
          <a:prstGeom prst="rect">
            <a:avLst/>
          </a:prstGeom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7EF8E9F2-0BE1-4ABB-8B73-4F1F107BD0C5}"/>
              </a:ext>
            </a:extLst>
          </p:cNvPr>
          <p:cNvSpPr/>
          <p:nvPr/>
        </p:nvSpPr>
        <p:spPr>
          <a:xfrm>
            <a:off x="4350324" y="4696688"/>
            <a:ext cx="2119746" cy="720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FBD812E-213E-4CDF-B3A2-FDA4B0FD1E95}"/>
              </a:ext>
            </a:extLst>
          </p:cNvPr>
          <p:cNvSpPr/>
          <p:nvPr/>
        </p:nvSpPr>
        <p:spPr>
          <a:xfrm>
            <a:off x="7716978" y="1953491"/>
            <a:ext cx="1191491" cy="623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1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DBDD265-2C8F-41A9-A834-E962F33E9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1" t="13721" r="24659" b="9273"/>
          <a:stretch/>
        </p:blipFill>
        <p:spPr>
          <a:xfrm>
            <a:off x="2175164" y="942110"/>
            <a:ext cx="7010400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8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CB7FAD7-9FBC-4964-8F99-E4A37BFD4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4" t="13721" r="24659" b="9273"/>
          <a:stretch/>
        </p:blipFill>
        <p:spPr>
          <a:xfrm>
            <a:off x="2147455" y="942110"/>
            <a:ext cx="7038110" cy="5278582"/>
          </a:xfrm>
          <a:prstGeom prst="rect">
            <a:avLst/>
          </a:prstGeom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8FA30F97-9741-426C-B7EE-9097F0430107}"/>
              </a:ext>
            </a:extLst>
          </p:cNvPr>
          <p:cNvSpPr/>
          <p:nvPr/>
        </p:nvSpPr>
        <p:spPr>
          <a:xfrm>
            <a:off x="5735782" y="5292436"/>
            <a:ext cx="1620982" cy="623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6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68C7BF8-5042-4164-868E-243C66436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3" t="14124" r="24546" b="8869"/>
          <a:stretch/>
        </p:blipFill>
        <p:spPr>
          <a:xfrm>
            <a:off x="2147455" y="969818"/>
            <a:ext cx="7051964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5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4491D22-9F34-4262-A514-35C376B1D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1" t="5432" r="24772" b="9071"/>
          <a:stretch/>
        </p:blipFill>
        <p:spPr>
          <a:xfrm>
            <a:off x="2175164" y="374074"/>
            <a:ext cx="6996545" cy="5860472"/>
          </a:xfrm>
          <a:prstGeom prst="rect">
            <a:avLst/>
          </a:prstGeom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9D6CCEBA-07A0-402A-B422-15B2D31FB3CA}"/>
              </a:ext>
            </a:extLst>
          </p:cNvPr>
          <p:cNvSpPr/>
          <p:nvPr/>
        </p:nvSpPr>
        <p:spPr>
          <a:xfrm>
            <a:off x="4350324" y="4696688"/>
            <a:ext cx="2119746" cy="720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81B041DB-86D7-478F-8572-18F30AFFEBFD}"/>
              </a:ext>
            </a:extLst>
          </p:cNvPr>
          <p:cNvSpPr/>
          <p:nvPr/>
        </p:nvSpPr>
        <p:spPr>
          <a:xfrm>
            <a:off x="7716978" y="1953491"/>
            <a:ext cx="1191491" cy="623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2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231AC48-2FCF-40B5-9F72-9C484E3AE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4" t="13721" r="24773" b="7049"/>
          <a:stretch/>
        </p:blipFill>
        <p:spPr>
          <a:xfrm>
            <a:off x="2147454" y="942110"/>
            <a:ext cx="7024255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8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AD4230C-DEC9-4F5D-AB70-4D6B794DE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4" t="5231" r="12614" b="8868"/>
          <a:stretch/>
        </p:blipFill>
        <p:spPr>
          <a:xfrm>
            <a:off x="2147454" y="360218"/>
            <a:ext cx="8506691" cy="5888182"/>
          </a:xfrm>
          <a:prstGeom prst="rect">
            <a:avLst/>
          </a:prstGeom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D8A1801F-5FD0-4A68-8C95-7E7026A9F9EB}"/>
              </a:ext>
            </a:extLst>
          </p:cNvPr>
          <p:cNvSpPr/>
          <p:nvPr/>
        </p:nvSpPr>
        <p:spPr>
          <a:xfrm>
            <a:off x="7412189" y="3248884"/>
            <a:ext cx="678874" cy="408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6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42C877E-6507-4138-9FD9-83B76F396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2" t="5231" r="12613" b="9071"/>
          <a:stretch/>
        </p:blipFill>
        <p:spPr>
          <a:xfrm>
            <a:off x="2175164" y="360218"/>
            <a:ext cx="8478981" cy="5874327"/>
          </a:xfrm>
          <a:prstGeom prst="rect">
            <a:avLst/>
          </a:prstGeom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A5845E98-1587-43DE-B842-601EF59A7141}"/>
              </a:ext>
            </a:extLst>
          </p:cNvPr>
          <p:cNvSpPr/>
          <p:nvPr/>
        </p:nvSpPr>
        <p:spPr>
          <a:xfrm>
            <a:off x="7412189" y="3248884"/>
            <a:ext cx="678874" cy="408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1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A345743-F03F-4856-AF34-550B6F954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7" t="5231" r="24659" b="8868"/>
          <a:stretch/>
        </p:blipFill>
        <p:spPr>
          <a:xfrm>
            <a:off x="2161309" y="360218"/>
            <a:ext cx="7024256" cy="5888182"/>
          </a:xfrm>
          <a:prstGeom prst="rect">
            <a:avLst/>
          </a:prstGeom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F2A93E45-ADAD-482E-A877-F027D582F6E6}"/>
              </a:ext>
            </a:extLst>
          </p:cNvPr>
          <p:cNvSpPr/>
          <p:nvPr/>
        </p:nvSpPr>
        <p:spPr>
          <a:xfrm>
            <a:off x="5361708" y="4461164"/>
            <a:ext cx="2147455" cy="1620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0860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Ευρεία οθόνη</PresentationFormat>
  <Paragraphs>0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r</dc:creator>
  <cp:lastModifiedBy>Lazaros Iliadis</cp:lastModifiedBy>
  <cp:revision>3</cp:revision>
  <dcterms:created xsi:type="dcterms:W3CDTF">2018-04-20T15:59:51Z</dcterms:created>
  <dcterms:modified xsi:type="dcterms:W3CDTF">2026-04-04T07:46:30Z</dcterms:modified>
</cp:coreProperties>
</file>