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1" r:id="rId9"/>
    <p:sldId id="274" r:id="rId10"/>
    <p:sldId id="272" r:id="rId11"/>
    <p:sldId id="273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7DE5-40C9-4D4D-A099-1F8083A293D1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805-5EFF-424C-92D9-F804B6B5D1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7DE5-40C9-4D4D-A099-1F8083A293D1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805-5EFF-424C-92D9-F804B6B5D1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7DE5-40C9-4D4D-A099-1F8083A293D1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805-5EFF-424C-92D9-F804B6B5D1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7DE5-40C9-4D4D-A099-1F8083A293D1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805-5EFF-424C-92D9-F804B6B5D1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7DE5-40C9-4D4D-A099-1F8083A293D1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805-5EFF-424C-92D9-F804B6B5D1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7DE5-40C9-4D4D-A099-1F8083A293D1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805-5EFF-424C-92D9-F804B6B5D1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7DE5-40C9-4D4D-A099-1F8083A293D1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805-5EFF-424C-92D9-F804B6B5D1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7DE5-40C9-4D4D-A099-1F8083A293D1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805-5EFF-424C-92D9-F804B6B5D1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7DE5-40C9-4D4D-A099-1F8083A293D1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805-5EFF-424C-92D9-F804B6B5D1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7DE5-40C9-4D4D-A099-1F8083A293D1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805-5EFF-424C-92D9-F804B6B5D1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7DE5-40C9-4D4D-A099-1F8083A293D1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805-5EFF-424C-92D9-F804B6B5D1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F7DE5-40C9-4D4D-A099-1F8083A293D1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7805-5EFF-424C-92D9-F804B6B5D1A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</a:t>
            </a:r>
            <a:r>
              <a:rPr lang="el-GR" dirty="0" err="1" smtClean="0"/>
              <a:t>δραυλικός</a:t>
            </a:r>
            <a:r>
              <a:rPr lang="el-GR" dirty="0" smtClean="0"/>
              <a:t> σχεδιασμός τάφρων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Δρ Μ. </a:t>
            </a:r>
            <a:r>
              <a:rPr lang="el-GR" dirty="0" err="1" smtClean="0"/>
              <a:t>Σπηλιώτης</a:t>
            </a:r>
            <a:endParaRPr lang="el-GR" dirty="0" smtClean="0"/>
          </a:p>
          <a:p>
            <a:r>
              <a:rPr lang="el-GR" dirty="0" smtClean="0"/>
              <a:t>(κυρίως με βάση Τσακίρης, 2010)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4116" y="1600200"/>
            <a:ext cx="69157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40121"/>
            <a:ext cx="8229600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50" y="2666841"/>
            <a:ext cx="7429500" cy="23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Κλίση πρανών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2040" y="1954371"/>
            <a:ext cx="6979920" cy="381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Σχέση πλάτους –πυθμένα - τάφρος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972" t="29358" r="26916" b="9084"/>
          <a:stretch>
            <a:fillRect/>
          </a:stretch>
        </p:blipFill>
        <p:spPr bwMode="auto">
          <a:xfrm>
            <a:off x="714348" y="1500174"/>
            <a:ext cx="752480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85720" y="1357298"/>
            <a:ext cx="8643998" cy="192882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5194136" y="4786322"/>
            <a:ext cx="3949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Τσακίρης, 2010 και Σιδηρόπουλος, 2020</a:t>
            </a:r>
            <a:endParaRPr lang="el-GR" dirty="0"/>
          </a:p>
        </p:txBody>
      </p:sp>
      <p:sp>
        <p:nvSpPr>
          <p:cNvPr id="7" name="6 - Έκρηξη 2"/>
          <p:cNvSpPr/>
          <p:nvPr/>
        </p:nvSpPr>
        <p:spPr>
          <a:xfrm>
            <a:off x="214282" y="4214818"/>
            <a:ext cx="2643206" cy="264318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Επιπρόσθετο σε σχέση με το μάθημα της Υδραυλικής</a:t>
            </a:r>
            <a:endParaRPr lang="el-GR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Τάφρος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7" y="1714488"/>
            <a:ext cx="829005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7745" r="45495"/>
          <a:stretch>
            <a:fillRect/>
          </a:stretch>
        </p:blipFill>
        <p:spPr bwMode="auto">
          <a:xfrm rot="5400000">
            <a:off x="3286608" y="1071054"/>
            <a:ext cx="2643206" cy="75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142976" y="4286256"/>
            <a:ext cx="685804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714348" y="250030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Λύση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31654" y="111361"/>
            <a:ext cx="6009249" cy="750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Γεωμετρική πρόταση</a:t>
            </a:r>
            <a:endParaRPr lang="el-G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l-GR" sz="4000" b="1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y=4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-z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=4-1.5=2.5  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άρα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b=2.5y</a:t>
            </a:r>
          </a:p>
          <a:p>
            <a:endParaRPr lang="en-US" dirty="0"/>
          </a:p>
          <a:p>
            <a:r>
              <a:rPr lang="en-US" dirty="0" smtClean="0"/>
              <a:t>T</a:t>
            </a:r>
            <a:r>
              <a:rPr lang="el-GR" dirty="0" err="1" smtClean="0"/>
              <a:t>ότε</a:t>
            </a:r>
            <a:r>
              <a:rPr lang="el-GR" dirty="0" smtClean="0"/>
              <a:t> όμως τα γεωμετρικά στοιχεία της διατομής είναι:</a:t>
            </a:r>
            <a:endParaRPr lang="el-GR" dirty="0"/>
          </a:p>
        </p:txBody>
      </p:sp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785786" y="4143380"/>
          <a:ext cx="6873730" cy="214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3" imgW="3340080" imgH="1041120" progId="Equation.DSMT4">
                  <p:embed/>
                </p:oleObj>
              </mc:Choice>
              <mc:Fallback>
                <p:oleObj name="Equation" r:id="rId3" imgW="3340080" imgH="10411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4143380"/>
                        <a:ext cx="6873730" cy="21431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8462" y="1500174"/>
            <a:ext cx="2395538" cy="12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Ομοιόμορφη ροής εξίσωση του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Manning</a:t>
            </a:r>
            <a:endParaRPr lang="el-G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571472" y="2000240"/>
          <a:ext cx="6926263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3" imgW="3365280" imgH="1384200" progId="Equation.DSMT4">
                  <p:embed/>
                </p:oleObj>
              </mc:Choice>
              <mc:Fallback>
                <p:oleObj name="Equation" r:id="rId3" imgW="3365280" imgH="1384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000240"/>
                        <a:ext cx="6926263" cy="2847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πότε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προκύπτει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αποδεκτή ταχύτητα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για μία σειρά από εδάφη</a:t>
            </a:r>
            <a:endParaRPr lang="el-G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857224" y="2500306"/>
          <a:ext cx="58277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3" imgW="2831760" imgH="419040" progId="Equation.DSMT4">
                  <p:embed/>
                </p:oleObj>
              </mc:Choice>
              <mc:Fallback>
                <p:oleObj name="Equation" r:id="rId3" imgW="283176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500306"/>
                        <a:ext cx="582771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947422"/>
            <a:ext cx="5552080" cy="255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527" t="12423" r="6452" b="8016"/>
          <a:stretch>
            <a:fillRect/>
          </a:stretch>
        </p:blipFill>
        <p:spPr bwMode="auto">
          <a:xfrm>
            <a:off x="0" y="285728"/>
            <a:ext cx="8143900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pic>
      <p:cxnSp>
        <p:nvCxnSpPr>
          <p:cNvPr id="5" name="4 - Ευθύγραμμο βέλος σύνδεσης"/>
          <p:cNvCxnSpPr/>
          <p:nvPr/>
        </p:nvCxnSpPr>
        <p:spPr>
          <a:xfrm flipV="1">
            <a:off x="7072330" y="2214554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6715140" y="142873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Σακκάς, 1988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Τάφρος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Στράγγιση: </a:t>
            </a:r>
            <a:r>
              <a:rPr lang="el-GR" dirty="0" smtClean="0"/>
              <a:t>συλλογή πλεονάζοντος νερού</a:t>
            </a:r>
            <a:r>
              <a:rPr lang="en-US" dirty="0" smtClean="0"/>
              <a:t> </a:t>
            </a:r>
            <a:r>
              <a:rPr lang="el-GR" dirty="0" smtClean="0"/>
              <a:t>στην </a:t>
            </a:r>
            <a:r>
              <a:rPr lang="el-GR" b="1" dirty="0" smtClean="0">
                <a:solidFill>
                  <a:srgbClr val="00B050"/>
                </a:solidFill>
              </a:rPr>
              <a:t>επιφάνεια</a:t>
            </a:r>
            <a:r>
              <a:rPr lang="el-GR" dirty="0" smtClean="0"/>
              <a:t> ή το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ριζόστρωμα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Τάφρος: </a:t>
            </a:r>
            <a:r>
              <a:rPr lang="el-GR" b="1" dirty="0" err="1" smtClean="0">
                <a:solidFill>
                  <a:srgbClr val="0070C0"/>
                </a:solidFill>
              </a:rPr>
              <a:t>Ανεπένδυτη</a:t>
            </a:r>
            <a:r>
              <a:rPr lang="el-GR" b="1" dirty="0" smtClean="0">
                <a:solidFill>
                  <a:srgbClr val="0070C0"/>
                </a:solidFill>
              </a:rPr>
              <a:t> διώρυγα </a:t>
            </a:r>
            <a:r>
              <a:rPr lang="el-GR" dirty="0" smtClean="0"/>
              <a:t>για συλλογή πλεονάζοντος νερού</a:t>
            </a:r>
            <a:r>
              <a:rPr lang="en-US" dirty="0" smtClean="0"/>
              <a:t> </a:t>
            </a:r>
            <a:r>
              <a:rPr lang="el-GR" dirty="0" smtClean="0"/>
              <a:t>στην </a:t>
            </a:r>
            <a:r>
              <a:rPr lang="el-GR" b="1" dirty="0" smtClean="0">
                <a:solidFill>
                  <a:srgbClr val="00B050"/>
                </a:solidFill>
              </a:rPr>
              <a:t>επιφάνεια</a:t>
            </a:r>
          </a:p>
          <a:p>
            <a:pPr>
              <a:buNone/>
            </a:pPr>
            <a:r>
              <a:rPr lang="el-GR" dirty="0" smtClean="0"/>
              <a:t>Συλλέγει:</a:t>
            </a:r>
          </a:p>
          <a:p>
            <a:r>
              <a:rPr lang="el-GR" dirty="0" smtClean="0"/>
              <a:t>Πλεονάζον νερό άρδευσης</a:t>
            </a:r>
          </a:p>
          <a:p>
            <a:r>
              <a:rPr lang="el-GR" dirty="0" smtClean="0"/>
              <a:t>Πλεονάζον νερό ραγδαία βροχής</a:t>
            </a:r>
          </a:p>
          <a:p>
            <a:endParaRPr lang="el-GR" dirty="0" smtClean="0"/>
          </a:p>
          <a:p>
            <a:r>
              <a:rPr lang="el-GR" dirty="0" smtClean="0"/>
              <a:t>Συνήθως δυσμενέστερη περίπτωση η δεύτερη (υδρολογικός σχεδιασμός για παροχή αιχμής)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Ντραίνες</a:t>
            </a:r>
            <a:r>
              <a:rPr lang="el-GR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για απομάκρυνση νερού από το </a:t>
            </a:r>
            <a:r>
              <a:rPr lang="el-GR" sz="31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ριζόστρωμα</a:t>
            </a:r>
            <a:r>
              <a:rPr lang="el-GR" sz="3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και έλεγχο </a:t>
            </a:r>
            <a:r>
              <a:rPr lang="el-GR" dirty="0" err="1" smtClean="0"/>
              <a:t>φρεατικής</a:t>
            </a:r>
            <a:r>
              <a:rPr lang="el-GR" dirty="0" smtClean="0"/>
              <a:t> στάθμης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3970" y="1946751"/>
            <a:ext cx="6576060" cy="383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Ανεπένδυτες</a:t>
            </a:r>
            <a:r>
              <a:rPr lang="el-GR" dirty="0" smtClean="0"/>
              <a:t> διώρυγες--- περιορισμός μέγιστης ταχύτητας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930" y="1928802"/>
            <a:ext cx="776665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579" t="17578" r="31355" b="10663"/>
          <a:stretch>
            <a:fillRect/>
          </a:stretch>
        </p:blipFill>
        <p:spPr bwMode="auto">
          <a:xfrm>
            <a:off x="785786" y="428604"/>
            <a:ext cx="5857916" cy="605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Ελεύθερο περιθώριο</a:t>
            </a:r>
            <a:r>
              <a:rPr lang="en-US" dirty="0" smtClean="0"/>
              <a:t> w(</a:t>
            </a:r>
            <a:r>
              <a:rPr lang="el-GR" dirty="0" smtClean="0"/>
              <a:t>αντίστοιχο</a:t>
            </a:r>
            <a:r>
              <a:rPr lang="en-US" dirty="0" smtClean="0"/>
              <a:t> f)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51894" y="1600200"/>
            <a:ext cx="38402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643702" y="2428868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Προστατευμένα πρανή: </a:t>
            </a:r>
            <a:r>
              <a:rPr lang="el-GR" dirty="0" err="1" smtClean="0"/>
              <a:t>σαρζανέτια</a:t>
            </a:r>
            <a:r>
              <a:rPr lang="el-GR" dirty="0" smtClean="0"/>
              <a:t> ή </a:t>
            </a:r>
            <a:r>
              <a:rPr lang="el-GR" dirty="0" err="1" smtClean="0"/>
              <a:t>λιθορριπή</a:t>
            </a:r>
            <a:r>
              <a:rPr lang="el-GR" dirty="0" smtClean="0"/>
              <a:t>)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Συντελεστής </a:t>
            </a:r>
            <a:r>
              <a:rPr lang="en-US" dirty="0" smtClean="0"/>
              <a:t>Manning </a:t>
            </a:r>
            <a:r>
              <a:rPr lang="el-GR" dirty="0" smtClean="0"/>
              <a:t>σε τάφρους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Ανεπένδυτοι</a:t>
            </a:r>
            <a:endParaRPr lang="el-GR" dirty="0" smtClean="0"/>
          </a:p>
          <a:p>
            <a:r>
              <a:rPr lang="el-GR" dirty="0" smtClean="0"/>
              <a:t>Μεταβλητή τραχύτητα στο χρόνο</a:t>
            </a:r>
          </a:p>
          <a:p>
            <a:r>
              <a:rPr lang="el-GR" dirty="0" smtClean="0"/>
              <a:t>Περιορισμένο πλάτος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24303"/>
            <a:ext cx="8229600" cy="287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857620" y="564357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Τζιμοπουλος</a:t>
            </a:r>
            <a:r>
              <a:rPr lang="el-GR" dirty="0" smtClean="0"/>
              <a:t>, 1983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163</Words>
  <Application>Microsoft Office PowerPoint</Application>
  <PresentationFormat>Προβολή στην οθόνη (4:3)</PresentationFormat>
  <Paragraphs>39</Paragraphs>
  <Slides>19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Θέμα του Office</vt:lpstr>
      <vt:lpstr>Equation</vt:lpstr>
      <vt:lpstr>Yδραυλικός σχεδιασμός τάφρων</vt:lpstr>
      <vt:lpstr>Παρουσίαση του PowerPoint</vt:lpstr>
      <vt:lpstr>Τάφρος</vt:lpstr>
      <vt:lpstr>Παρουσίαση του PowerPoint</vt:lpstr>
      <vt:lpstr>Ανεπένδυτες διώρυγες--- περιορισμός μέγιστης ταχύτητας</vt:lpstr>
      <vt:lpstr>Παρουσίαση του PowerPoint</vt:lpstr>
      <vt:lpstr>Ελεύθερο περιθώριο w(αντίστοιχο f) </vt:lpstr>
      <vt:lpstr>Συντελεστής Manning σε τάφρους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Κλίση πρανών</vt:lpstr>
      <vt:lpstr>Σχέση πλάτους –πυθμένα - τάφρος</vt:lpstr>
      <vt:lpstr>Άσκηση Τάφρος</vt:lpstr>
      <vt:lpstr>Παρουσίαση του PowerPoint</vt:lpstr>
      <vt:lpstr>Γεωμετρική πρόταση</vt:lpstr>
      <vt:lpstr>Ομοιόμορφη ροής εξίσωση του Manning</vt:lpstr>
      <vt:lpstr>Oπότε  προκύπτει αποδεκτή ταχύτητα για μία σειρά από εδάφη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Yδραυλικός σχεδιασμός τάφρων</dc:title>
  <dc:creator>Spiliotis</dc:creator>
  <cp:lastModifiedBy>χ</cp:lastModifiedBy>
  <cp:revision>4</cp:revision>
  <dcterms:created xsi:type="dcterms:W3CDTF">2020-05-05T08:20:55Z</dcterms:created>
  <dcterms:modified xsi:type="dcterms:W3CDTF">2022-05-24T12:24:11Z</dcterms:modified>
</cp:coreProperties>
</file>