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sldIdLst>
    <p:sldId id="278" r:id="rId2"/>
    <p:sldId id="286" r:id="rId3"/>
    <p:sldId id="287" r:id="rId4"/>
    <p:sldId id="288" r:id="rId5"/>
    <p:sldId id="289" r:id="rId6"/>
    <p:sldId id="290" r:id="rId7"/>
    <p:sldId id="291" r:id="rId8"/>
    <p:sldId id="292" r:id="rId9"/>
    <p:sldId id="293" r:id="rId10"/>
    <p:sldId id="261" r:id="rId11"/>
    <p:sldId id="294" r:id="rId12"/>
    <p:sldId id="295" r:id="rId13"/>
    <p:sldId id="296" r:id="rId14"/>
    <p:sldId id="297" r:id="rId15"/>
    <p:sldId id="298" r:id="rId16"/>
    <p:sldId id="299" r:id="rId17"/>
    <p:sldId id="300" r:id="rId18"/>
    <p:sldId id="301" r:id="rId19"/>
    <p:sldId id="302" r:id="rId20"/>
    <p:sldId id="303" r:id="rId21"/>
    <p:sldId id="304" r:id="rId22"/>
    <p:sldId id="256" r:id="rId23"/>
    <p:sldId id="257" r:id="rId24"/>
    <p:sldId id="281" r:id="rId25"/>
    <p:sldId id="282" r:id="rId26"/>
    <p:sldId id="283" r:id="rId27"/>
    <p:sldId id="284" r:id="rId28"/>
    <p:sldId id="259" r:id="rId29"/>
    <p:sldId id="277" r:id="rId30"/>
    <p:sldId id="275" r:id="rId31"/>
    <p:sldId id="276" r:id="rId32"/>
    <p:sldId id="273" r:id="rId33"/>
    <p:sldId id="274" r:id="rId34"/>
    <p:sldId id="258" r:id="rId35"/>
    <p:sldId id="285" r:id="rId36"/>
    <p:sldId id="260" r:id="rId37"/>
    <p:sldId id="279" r:id="rId38"/>
    <p:sldId id="262" r:id="rId39"/>
    <p:sldId id="280" r:id="rId40"/>
    <p:sldId id="263" r:id="rId41"/>
    <p:sldId id="264" r:id="rId42"/>
    <p:sldId id="265" r:id="rId43"/>
    <p:sldId id="268" r:id="rId44"/>
    <p:sldId id="266" r:id="rId45"/>
    <p:sldId id="270" r:id="rId46"/>
    <p:sldId id="271" r:id="rId47"/>
    <p:sldId id="272" r:id="rId48"/>
    <p:sldId id="269"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7" autoAdjust="0"/>
    <p:restoredTop sz="94624" autoAdjust="0"/>
  </p:normalViewPr>
  <p:slideViewPr>
    <p:cSldViewPr>
      <p:cViewPr varScale="1">
        <p:scale>
          <a:sx n="82" d="100"/>
          <a:sy n="82" d="100"/>
        </p:scale>
        <p:origin x="-164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F63EB462-8C3E-4E71-A605-1255312296B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xmlns="" id="{1A3366DD-96E4-433E-877F-480F1F984EE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xmlns="" id="{493CADC4-DAB4-4EB8-9CC9-E0A9B83360E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xmlns="" id="{51B687F2-0674-493C-8047-F560816193B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xmlns="" id="{37DD3382-3BBD-4701-A48B-3A7B7B0AF69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xmlns="" id="{87AF6C9F-05EE-4FCA-90EF-A3209B1815E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97F005-521D-4D5C-BCE0-466E991004A3}" type="slidenum">
              <a:rPr lang="en-US" altLang="el-GR"/>
              <a:pPr/>
              <a:t>‹#›</a:t>
            </a:fld>
            <a:endParaRPr lang="en-US" altLang="el-GR"/>
          </a:p>
        </p:txBody>
      </p:sp>
    </p:spTree>
    <p:extLst>
      <p:ext uri="{BB962C8B-B14F-4D97-AF65-F5344CB8AC3E}">
        <p14:creationId xmlns:p14="http://schemas.microsoft.com/office/powerpoint/2010/main" val="1887819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571237E7-0497-4D2E-BC57-4D8259973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4DFD45-8102-48F4-A023-0FE10C93F607}" type="slidenum">
              <a:rPr lang="en-US" altLang="el-GR"/>
              <a:pPr>
                <a:spcBef>
                  <a:spcPct val="0"/>
                </a:spcBef>
              </a:pPr>
              <a:t>2</a:t>
            </a:fld>
            <a:endParaRPr lang="en-US" altLang="el-GR"/>
          </a:p>
        </p:txBody>
      </p:sp>
      <p:sp>
        <p:nvSpPr>
          <p:cNvPr id="4099" name="Rectangle 2">
            <a:extLst>
              <a:ext uri="{FF2B5EF4-FFF2-40B4-BE49-F238E27FC236}">
                <a16:creationId xmlns:a16="http://schemas.microsoft.com/office/drawing/2014/main" xmlns="" id="{AC0D64CB-7180-4E09-8DE3-3A80CB7D95D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xmlns="" id="{AFF0954B-30FF-41FF-A02E-A7CC98A83A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F830CF82-CC51-40F5-A14B-52A84B8B70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9314DA-C668-47D1-A413-5995D1ACFC6C}" type="slidenum">
              <a:rPr lang="en-US" altLang="el-GR"/>
              <a:pPr>
                <a:spcBef>
                  <a:spcPct val="0"/>
                </a:spcBef>
              </a:pPr>
              <a:t>11</a:t>
            </a:fld>
            <a:endParaRPr lang="en-US" altLang="el-GR"/>
          </a:p>
        </p:txBody>
      </p:sp>
      <p:sp>
        <p:nvSpPr>
          <p:cNvPr id="22531" name="Rectangle 2">
            <a:extLst>
              <a:ext uri="{FF2B5EF4-FFF2-40B4-BE49-F238E27FC236}">
                <a16:creationId xmlns:a16="http://schemas.microsoft.com/office/drawing/2014/main" xmlns="" id="{A175B96B-6AE6-4E08-AEE9-20FC617270E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9E0D8C84-E0D9-4DB9-A33D-67B3AAD15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FACAAFB-08FE-4F82-8F5E-C74AD2F1D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93DEA6-0A0C-41B7-A72F-685E1D8182F8}" type="slidenum">
              <a:rPr lang="en-US" altLang="el-GR"/>
              <a:pPr>
                <a:spcBef>
                  <a:spcPct val="0"/>
                </a:spcBef>
              </a:pPr>
              <a:t>12</a:t>
            </a:fld>
            <a:endParaRPr lang="en-US" altLang="el-GR"/>
          </a:p>
        </p:txBody>
      </p:sp>
      <p:sp>
        <p:nvSpPr>
          <p:cNvPr id="24579" name="Rectangle 2">
            <a:extLst>
              <a:ext uri="{FF2B5EF4-FFF2-40B4-BE49-F238E27FC236}">
                <a16:creationId xmlns:a16="http://schemas.microsoft.com/office/drawing/2014/main" xmlns="" id="{839C3EBF-5161-45E3-95F4-A2AC9FFD9BC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531BBEEC-732C-4F4B-AFEB-3C665B8F9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A3DBBEA3-3A9E-479D-B5F1-809885F975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25D987-C9F1-44A2-BAA3-5B6A5B24B5E9}" type="slidenum">
              <a:rPr lang="en-US" altLang="el-GR"/>
              <a:pPr>
                <a:spcBef>
                  <a:spcPct val="0"/>
                </a:spcBef>
              </a:pPr>
              <a:t>13</a:t>
            </a:fld>
            <a:endParaRPr lang="en-US" altLang="el-GR"/>
          </a:p>
        </p:txBody>
      </p:sp>
      <p:sp>
        <p:nvSpPr>
          <p:cNvPr id="26627" name="Rectangle 2">
            <a:extLst>
              <a:ext uri="{FF2B5EF4-FFF2-40B4-BE49-F238E27FC236}">
                <a16:creationId xmlns:a16="http://schemas.microsoft.com/office/drawing/2014/main" xmlns="" id="{22BAF43E-5C3E-414F-91FA-DD043121334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3A240A5A-B228-4691-BD48-DCE3EC5C2B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4837BC0F-97F7-4C63-B8B6-ABDA78CA3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33C54F-9ED0-41CD-8118-1C8B1A834807}" type="slidenum">
              <a:rPr lang="en-US" altLang="el-GR"/>
              <a:pPr>
                <a:spcBef>
                  <a:spcPct val="0"/>
                </a:spcBef>
              </a:pPr>
              <a:t>14</a:t>
            </a:fld>
            <a:endParaRPr lang="en-US" altLang="el-GR"/>
          </a:p>
        </p:txBody>
      </p:sp>
      <p:sp>
        <p:nvSpPr>
          <p:cNvPr id="28675" name="Rectangle 2">
            <a:extLst>
              <a:ext uri="{FF2B5EF4-FFF2-40B4-BE49-F238E27FC236}">
                <a16:creationId xmlns:a16="http://schemas.microsoft.com/office/drawing/2014/main" xmlns="" id="{5F72E145-0462-4EE5-B937-ECDA03C26AE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51CADDD9-9235-4CFD-9EB9-60E86B0BB7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EED6D75C-9684-44D5-8FED-DD1E4638B3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21B336-EC12-41DE-B9DB-2C3EC7C9AC75}" type="slidenum">
              <a:rPr lang="en-US" altLang="el-GR"/>
              <a:pPr>
                <a:spcBef>
                  <a:spcPct val="0"/>
                </a:spcBef>
              </a:pPr>
              <a:t>15</a:t>
            </a:fld>
            <a:endParaRPr lang="en-US" altLang="el-GR"/>
          </a:p>
        </p:txBody>
      </p:sp>
      <p:sp>
        <p:nvSpPr>
          <p:cNvPr id="30723" name="Rectangle 2">
            <a:extLst>
              <a:ext uri="{FF2B5EF4-FFF2-40B4-BE49-F238E27FC236}">
                <a16:creationId xmlns:a16="http://schemas.microsoft.com/office/drawing/2014/main" xmlns="" id="{5E3FA390-A66E-4006-8700-F59409352F9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E06808E2-5BF6-4DE2-B623-F3C42DE7D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F248A425-F7FE-47CA-81EA-6C2C274FD4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2C3C6D-CB95-40F3-8779-FAB3D3948332}" type="slidenum">
              <a:rPr lang="en-US" altLang="el-GR"/>
              <a:pPr>
                <a:spcBef>
                  <a:spcPct val="0"/>
                </a:spcBef>
              </a:pPr>
              <a:t>16</a:t>
            </a:fld>
            <a:endParaRPr lang="en-US" altLang="el-GR"/>
          </a:p>
        </p:txBody>
      </p:sp>
      <p:sp>
        <p:nvSpPr>
          <p:cNvPr id="32771" name="Rectangle 2">
            <a:extLst>
              <a:ext uri="{FF2B5EF4-FFF2-40B4-BE49-F238E27FC236}">
                <a16:creationId xmlns:a16="http://schemas.microsoft.com/office/drawing/2014/main" xmlns="" id="{F9F4203C-EA44-41A1-8A34-A48CBC04D62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C3D28FE5-D0C7-4D0F-9CD9-96FC63385B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0AE02470-8783-4263-BFE2-7339342D21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CA7609-4741-42E3-AD02-B5041DB90897}" type="slidenum">
              <a:rPr lang="en-US" altLang="el-GR"/>
              <a:pPr>
                <a:spcBef>
                  <a:spcPct val="0"/>
                </a:spcBef>
              </a:pPr>
              <a:t>17</a:t>
            </a:fld>
            <a:endParaRPr lang="en-US" altLang="el-GR"/>
          </a:p>
        </p:txBody>
      </p:sp>
      <p:sp>
        <p:nvSpPr>
          <p:cNvPr id="34819" name="Rectangle 2">
            <a:extLst>
              <a:ext uri="{FF2B5EF4-FFF2-40B4-BE49-F238E27FC236}">
                <a16:creationId xmlns:a16="http://schemas.microsoft.com/office/drawing/2014/main" xmlns="" id="{BF2D01E9-26AD-40B6-9CF2-B63DA40EAA2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xmlns="" id="{BF8E2499-4880-463E-9D57-6E9717F32B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9CF69817-6A44-4CE9-9985-3C40C276A6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13E00-493E-4D4B-AF18-B3A7C5242A4C}" type="slidenum">
              <a:rPr lang="en-US" altLang="el-GR"/>
              <a:pPr>
                <a:spcBef>
                  <a:spcPct val="0"/>
                </a:spcBef>
              </a:pPr>
              <a:t>18</a:t>
            </a:fld>
            <a:endParaRPr lang="en-US" altLang="el-GR"/>
          </a:p>
        </p:txBody>
      </p:sp>
      <p:sp>
        <p:nvSpPr>
          <p:cNvPr id="36867" name="Rectangle 2">
            <a:extLst>
              <a:ext uri="{FF2B5EF4-FFF2-40B4-BE49-F238E27FC236}">
                <a16:creationId xmlns:a16="http://schemas.microsoft.com/office/drawing/2014/main" xmlns="" id="{E54D0DE5-304D-472D-B829-67FBEC620C7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DF163813-CFDF-4F68-AC1D-F5AF1455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48CA6301-D820-474B-A720-2C7958D89A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A6247F-2A2F-4B6C-838D-1B0C1A9B80AB}" type="slidenum">
              <a:rPr lang="en-US" altLang="el-GR"/>
              <a:pPr>
                <a:spcBef>
                  <a:spcPct val="0"/>
                </a:spcBef>
              </a:pPr>
              <a:t>19</a:t>
            </a:fld>
            <a:endParaRPr lang="en-US" altLang="el-GR"/>
          </a:p>
        </p:txBody>
      </p:sp>
      <p:sp>
        <p:nvSpPr>
          <p:cNvPr id="38915" name="Rectangle 2">
            <a:extLst>
              <a:ext uri="{FF2B5EF4-FFF2-40B4-BE49-F238E27FC236}">
                <a16:creationId xmlns:a16="http://schemas.microsoft.com/office/drawing/2014/main" xmlns="" id="{9A367DA4-FE40-4139-B192-13D655CD57E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231377F6-7520-43D4-A8F7-B2C340BD1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3A7E526A-D15E-4859-AB3A-DA093642C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679979-4142-45CC-9F19-70331CF2F041}" type="slidenum">
              <a:rPr lang="en-US" altLang="el-GR"/>
              <a:pPr>
                <a:spcBef>
                  <a:spcPct val="0"/>
                </a:spcBef>
              </a:pPr>
              <a:t>20</a:t>
            </a:fld>
            <a:endParaRPr lang="en-US" altLang="el-GR"/>
          </a:p>
        </p:txBody>
      </p:sp>
      <p:sp>
        <p:nvSpPr>
          <p:cNvPr id="40963" name="Rectangle 2">
            <a:extLst>
              <a:ext uri="{FF2B5EF4-FFF2-40B4-BE49-F238E27FC236}">
                <a16:creationId xmlns:a16="http://schemas.microsoft.com/office/drawing/2014/main" xmlns="" id="{B26CE156-D80E-454D-87BC-E6C4E0B9839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xmlns="" id="{BA536DA5-8FD3-48C7-B268-41ADC6EDDE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69D8324C-7AC8-4895-8A20-23F39A0CC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BA2047-CBF3-4F1A-89AE-ADFD234E3965}" type="slidenum">
              <a:rPr lang="en-US" altLang="el-GR"/>
              <a:pPr>
                <a:spcBef>
                  <a:spcPct val="0"/>
                </a:spcBef>
              </a:pPr>
              <a:t>3</a:t>
            </a:fld>
            <a:endParaRPr lang="en-US" altLang="el-GR"/>
          </a:p>
        </p:txBody>
      </p:sp>
      <p:sp>
        <p:nvSpPr>
          <p:cNvPr id="6147" name="Rectangle 2">
            <a:extLst>
              <a:ext uri="{FF2B5EF4-FFF2-40B4-BE49-F238E27FC236}">
                <a16:creationId xmlns:a16="http://schemas.microsoft.com/office/drawing/2014/main" xmlns="" id="{84FF6700-27B6-4703-9F1E-0656F49174F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3C9779E2-8D19-4943-A5AE-F2DA75112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ECE6C2A2-7668-4FC7-8FB7-80CE413FA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5F00BA-A9FC-4B6D-B9C6-8035288E1F1F}" type="slidenum">
              <a:rPr lang="en-US" altLang="el-GR"/>
              <a:pPr>
                <a:spcBef>
                  <a:spcPct val="0"/>
                </a:spcBef>
              </a:pPr>
              <a:t>21</a:t>
            </a:fld>
            <a:endParaRPr lang="en-US" altLang="el-GR"/>
          </a:p>
        </p:txBody>
      </p:sp>
      <p:sp>
        <p:nvSpPr>
          <p:cNvPr id="43011" name="Rectangle 2">
            <a:extLst>
              <a:ext uri="{FF2B5EF4-FFF2-40B4-BE49-F238E27FC236}">
                <a16:creationId xmlns:a16="http://schemas.microsoft.com/office/drawing/2014/main" xmlns="" id="{DAF9B02C-8E65-4EFC-84BE-08607478701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CED10C63-BEF2-4061-A2B9-39BE6D0350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D970F10C-8229-42CA-9A5D-87EC4CE897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FF61C3-94D7-47C7-9A7D-D941C862EBA1}" type="slidenum">
              <a:rPr lang="en-US" altLang="el-GR"/>
              <a:pPr>
                <a:spcBef>
                  <a:spcPct val="0"/>
                </a:spcBef>
              </a:pPr>
              <a:t>4</a:t>
            </a:fld>
            <a:endParaRPr lang="en-US" altLang="el-GR"/>
          </a:p>
        </p:txBody>
      </p:sp>
      <p:sp>
        <p:nvSpPr>
          <p:cNvPr id="8195" name="Rectangle 2">
            <a:extLst>
              <a:ext uri="{FF2B5EF4-FFF2-40B4-BE49-F238E27FC236}">
                <a16:creationId xmlns:a16="http://schemas.microsoft.com/office/drawing/2014/main" xmlns="" id="{B6DB413A-9EF8-4386-9AAE-2F5221CB722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xmlns="" id="{0B8EF13E-22B2-4DF4-B961-8482C7FD8F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5DB8B81B-8CF8-4637-BFA1-CEEF74D6D6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CE9839-679B-4531-8679-605FC4758B0F}" type="slidenum">
              <a:rPr lang="en-US" altLang="el-GR"/>
              <a:pPr>
                <a:spcBef>
                  <a:spcPct val="0"/>
                </a:spcBef>
              </a:pPr>
              <a:t>5</a:t>
            </a:fld>
            <a:endParaRPr lang="en-US" altLang="el-GR"/>
          </a:p>
        </p:txBody>
      </p:sp>
      <p:sp>
        <p:nvSpPr>
          <p:cNvPr id="10243" name="Rectangle 2">
            <a:extLst>
              <a:ext uri="{FF2B5EF4-FFF2-40B4-BE49-F238E27FC236}">
                <a16:creationId xmlns:a16="http://schemas.microsoft.com/office/drawing/2014/main" xmlns="" id="{31331D87-DE6F-48CD-B520-542B1BDD007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xmlns="" id="{1C105F6B-20AB-445A-9A7C-6D1A9F70B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A3D2488F-5D31-446D-8A29-74286EEE3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4C3699-BFD7-48DA-8BC5-B7CF647FD78A}" type="slidenum">
              <a:rPr lang="en-US" altLang="el-GR"/>
              <a:pPr>
                <a:spcBef>
                  <a:spcPct val="0"/>
                </a:spcBef>
              </a:pPr>
              <a:t>6</a:t>
            </a:fld>
            <a:endParaRPr lang="en-US" altLang="el-GR"/>
          </a:p>
        </p:txBody>
      </p:sp>
      <p:sp>
        <p:nvSpPr>
          <p:cNvPr id="12291" name="Rectangle 2">
            <a:extLst>
              <a:ext uri="{FF2B5EF4-FFF2-40B4-BE49-F238E27FC236}">
                <a16:creationId xmlns:a16="http://schemas.microsoft.com/office/drawing/2014/main" xmlns="" id="{46CAF9C1-CA8A-4E6F-B3A2-234CD542B39C}"/>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A4821028-59CD-4ECE-8753-8529DCAF9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4B877B8-45E3-455E-9056-895E0DB660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20113E-947D-4AC1-B345-209AC4A7660D}" type="slidenum">
              <a:rPr lang="en-US" altLang="el-GR"/>
              <a:pPr>
                <a:spcBef>
                  <a:spcPct val="0"/>
                </a:spcBef>
              </a:pPr>
              <a:t>7</a:t>
            </a:fld>
            <a:endParaRPr lang="en-US" altLang="el-GR"/>
          </a:p>
        </p:txBody>
      </p:sp>
      <p:sp>
        <p:nvSpPr>
          <p:cNvPr id="14339" name="Rectangle 2">
            <a:extLst>
              <a:ext uri="{FF2B5EF4-FFF2-40B4-BE49-F238E27FC236}">
                <a16:creationId xmlns:a16="http://schemas.microsoft.com/office/drawing/2014/main" xmlns="" id="{3C7D05E5-0723-4572-811D-09B8C3BC9A1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53535897-73AE-4921-B56A-993053974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A6F52039-3E09-4FED-964A-78FDCD8B14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A09B83-2AF3-4404-BFFE-94DEF2F94D18}" type="slidenum">
              <a:rPr lang="en-US" altLang="el-GR"/>
              <a:pPr>
                <a:spcBef>
                  <a:spcPct val="0"/>
                </a:spcBef>
              </a:pPr>
              <a:t>8</a:t>
            </a:fld>
            <a:endParaRPr lang="en-US" altLang="el-GR"/>
          </a:p>
        </p:txBody>
      </p:sp>
      <p:sp>
        <p:nvSpPr>
          <p:cNvPr id="16387" name="Rectangle 2">
            <a:extLst>
              <a:ext uri="{FF2B5EF4-FFF2-40B4-BE49-F238E27FC236}">
                <a16:creationId xmlns:a16="http://schemas.microsoft.com/office/drawing/2014/main" xmlns="" id="{E886073B-068A-46FF-A93A-4CD8B84F694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C3E3B710-9F9C-4588-8CF2-E263A4EA17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F8B872FF-925E-41F8-B5B8-A8F3BDC2E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054913-0FA3-4271-816A-9C7DF716388D}" type="slidenum">
              <a:rPr lang="en-US" altLang="el-GR"/>
              <a:pPr>
                <a:spcBef>
                  <a:spcPct val="0"/>
                </a:spcBef>
              </a:pPr>
              <a:t>9</a:t>
            </a:fld>
            <a:endParaRPr lang="en-US" altLang="el-GR"/>
          </a:p>
        </p:txBody>
      </p:sp>
      <p:sp>
        <p:nvSpPr>
          <p:cNvPr id="18435" name="Rectangle 2">
            <a:extLst>
              <a:ext uri="{FF2B5EF4-FFF2-40B4-BE49-F238E27FC236}">
                <a16:creationId xmlns:a16="http://schemas.microsoft.com/office/drawing/2014/main" xmlns="" id="{AE65EBFF-2708-4B36-A0CC-4CD6E15E753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0B8B465D-1A23-4D21-BF97-C0C5744817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B6A124C0-CE6F-483E-9ABA-D0320CDE5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7D6D64-236B-400C-BB09-B8734472D220}" type="slidenum">
              <a:rPr lang="en-US" altLang="el-GR"/>
              <a:pPr>
                <a:spcBef>
                  <a:spcPct val="0"/>
                </a:spcBef>
              </a:pPr>
              <a:t>10</a:t>
            </a:fld>
            <a:endParaRPr lang="en-US" altLang="el-GR"/>
          </a:p>
        </p:txBody>
      </p:sp>
      <p:sp>
        <p:nvSpPr>
          <p:cNvPr id="20483" name="Rectangle 2">
            <a:extLst>
              <a:ext uri="{FF2B5EF4-FFF2-40B4-BE49-F238E27FC236}">
                <a16:creationId xmlns:a16="http://schemas.microsoft.com/office/drawing/2014/main" xmlns="" id="{78673CF8-69C1-484A-9973-1EB2CE631D3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14BC5B8F-3CB3-46AD-B06D-2E820B601E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4ECB5-9C81-445F-A66D-14768045BD7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47A819A8-928C-49B8-9A79-B65AA0712B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60CCF46F-F3ED-4DDD-A145-89E3352C4DD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7FD2FB0F-C8AC-4813-ACA3-4453C58EED0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2565DC16-033F-4D6D-85C5-E86E60685E24}"/>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26136635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9472F-C002-4468-81FD-4C9EEE695ACB}"/>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B56AC064-FC54-4FD6-85A3-AA3393CB5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D77A23DD-BB55-45BD-8E5E-309C5276BB4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B29A1D19-B209-4C2F-9154-EA36D4E8426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35B4B250-9067-48FF-8503-3682B44F2943}"/>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23541195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6B2163-7067-42FD-8DB0-EC60B27C236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9275E088-8F71-423F-B34D-2432AEA496F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E312E790-A7A0-49A0-8C34-CFED20B9399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26160A3F-78BA-4217-BBC3-9833C855D9A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E4A1D49-017D-45A6-B188-0AC591B83ADC}"/>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35529152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a:extLst>
              <a:ext uri="{FF2B5EF4-FFF2-40B4-BE49-F238E27FC236}">
                <a16:creationId xmlns:a16="http://schemas.microsoft.com/office/drawing/2014/main" xmlns="" id="{5FBC0520-ABD2-4AEA-8319-1079A890B5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2B98C77C-D4C1-47BC-A73D-8E5F2ADD8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D3C00B7-5EA9-4EB9-9A34-273997819C81}"/>
              </a:ext>
            </a:extLst>
          </p:cNvPr>
          <p:cNvSpPr>
            <a:spLocks noGrp="1" noChangeArrowheads="1"/>
          </p:cNvSpPr>
          <p:nvPr>
            <p:ph type="sldNum" sz="quarter" idx="12"/>
          </p:nvPr>
        </p:nvSpPr>
        <p:spPr>
          <a:ln/>
        </p:spPr>
        <p:txBody>
          <a:bodyPr/>
          <a:lstStyle>
            <a:lvl1pPr>
              <a:defRPr/>
            </a:lvl1pPr>
          </a:lstStyle>
          <a:p>
            <a:fld id="{7EE54A7E-0D5A-413F-BB89-330977420FE2}" type="slidenum">
              <a:rPr lang="en-US" altLang="el-GR"/>
              <a:pPr/>
              <a:t>‹#›</a:t>
            </a:fld>
            <a:endParaRPr lang="en-US" altLang="el-GR"/>
          </a:p>
        </p:txBody>
      </p:sp>
    </p:spTree>
    <p:extLst>
      <p:ext uri="{BB962C8B-B14F-4D97-AF65-F5344CB8AC3E}">
        <p14:creationId xmlns:p14="http://schemas.microsoft.com/office/powerpoint/2010/main" val="113953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AF5A9A4-E854-4282-B532-BA3B853646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1B0A0F4-712A-40FA-9081-98B68D9CD693}"/>
              </a:ext>
            </a:extLst>
          </p:cNvPr>
          <p:cNvSpPr>
            <a:spLocks noGrp="1" noChangeArrowheads="1"/>
          </p:cNvSpPr>
          <p:nvPr>
            <p:ph type="ftr" sz="quarter" idx="11"/>
          </p:nvPr>
        </p:nvSpPr>
        <p:spPr>
          <a:ln/>
        </p:spPr>
        <p:txBody>
          <a:bodyPr/>
          <a:lstStyle>
            <a:lvl1pPr>
              <a:defRPr/>
            </a:lvl1pPr>
          </a:lstStyle>
          <a:p>
            <a:pPr>
              <a:defRPr/>
            </a:pPr>
            <a:r>
              <a:rPr lang="en-US"/>
              <a:t>ECE 442 Power Electronics</a:t>
            </a:r>
          </a:p>
        </p:txBody>
      </p:sp>
      <p:sp>
        <p:nvSpPr>
          <p:cNvPr id="7" name="Rectangle 6">
            <a:extLst>
              <a:ext uri="{FF2B5EF4-FFF2-40B4-BE49-F238E27FC236}">
                <a16:creationId xmlns:a16="http://schemas.microsoft.com/office/drawing/2014/main" xmlns="" id="{A3B531CB-119D-42A6-8A43-45AC802BB5B7}"/>
              </a:ext>
            </a:extLst>
          </p:cNvPr>
          <p:cNvSpPr>
            <a:spLocks noGrp="1" noChangeArrowheads="1"/>
          </p:cNvSpPr>
          <p:nvPr>
            <p:ph type="sldNum" sz="quarter" idx="12"/>
          </p:nvPr>
        </p:nvSpPr>
        <p:spPr>
          <a:ln/>
        </p:spPr>
        <p:txBody>
          <a:bodyPr/>
          <a:lstStyle>
            <a:lvl1pPr>
              <a:defRPr/>
            </a:lvl1pPr>
          </a:lstStyle>
          <a:p>
            <a:fld id="{625D7D69-444B-4D7B-8A4A-91E52404AB0C}" type="slidenum">
              <a:rPr lang="en-US" altLang="el-GR"/>
              <a:pPr/>
              <a:t>‹#›</a:t>
            </a:fld>
            <a:endParaRPr lang="en-US" altLang="el-GR"/>
          </a:p>
        </p:txBody>
      </p:sp>
    </p:spTree>
    <p:extLst>
      <p:ext uri="{BB962C8B-B14F-4D97-AF65-F5344CB8AC3E}">
        <p14:creationId xmlns:p14="http://schemas.microsoft.com/office/powerpoint/2010/main" val="156378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75BF4A6-906E-4CC9-82A8-1089C67773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C258854-C6A9-4533-9B74-35D58C22EAC8}"/>
              </a:ext>
            </a:extLst>
          </p:cNvPr>
          <p:cNvSpPr>
            <a:spLocks noGrp="1" noChangeArrowheads="1"/>
          </p:cNvSpPr>
          <p:nvPr>
            <p:ph type="ftr" sz="quarter" idx="11"/>
          </p:nvPr>
        </p:nvSpPr>
        <p:spPr>
          <a:ln/>
        </p:spPr>
        <p:txBody>
          <a:bodyPr/>
          <a:lstStyle>
            <a:lvl1pPr>
              <a:defRPr/>
            </a:lvl1pPr>
          </a:lstStyle>
          <a:p>
            <a:pPr>
              <a:defRPr/>
            </a:pPr>
            <a:r>
              <a:rPr lang="en-US"/>
              <a:t>ECE 442 Power Electronics</a:t>
            </a:r>
          </a:p>
        </p:txBody>
      </p:sp>
      <p:sp>
        <p:nvSpPr>
          <p:cNvPr id="7" name="Rectangle 6">
            <a:extLst>
              <a:ext uri="{FF2B5EF4-FFF2-40B4-BE49-F238E27FC236}">
                <a16:creationId xmlns:a16="http://schemas.microsoft.com/office/drawing/2014/main" xmlns="" id="{EC16CFD5-463B-49DF-B35F-5BB95FC09253}"/>
              </a:ext>
            </a:extLst>
          </p:cNvPr>
          <p:cNvSpPr>
            <a:spLocks noGrp="1" noChangeArrowheads="1"/>
          </p:cNvSpPr>
          <p:nvPr>
            <p:ph type="sldNum" sz="quarter" idx="12"/>
          </p:nvPr>
        </p:nvSpPr>
        <p:spPr>
          <a:ln/>
        </p:spPr>
        <p:txBody>
          <a:bodyPr/>
          <a:lstStyle>
            <a:lvl1pPr>
              <a:defRPr/>
            </a:lvl1pPr>
          </a:lstStyle>
          <a:p>
            <a:fld id="{60DB8C27-1C09-4DAD-B4BE-C8DD3138CA16}" type="slidenum">
              <a:rPr lang="en-US" altLang="el-GR"/>
              <a:pPr/>
              <a:t>‹#›</a:t>
            </a:fld>
            <a:endParaRPr lang="en-US" altLang="el-GR"/>
          </a:p>
        </p:txBody>
      </p:sp>
    </p:spTree>
    <p:extLst>
      <p:ext uri="{BB962C8B-B14F-4D97-AF65-F5344CB8AC3E}">
        <p14:creationId xmlns:p14="http://schemas.microsoft.com/office/powerpoint/2010/main" val="211605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579CF-0E59-4D35-B580-B3306A5AFF2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3A52F3D5-D4AD-4FAE-B325-B01143B4DB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463E4E0A-1B6C-4BC7-AA21-74D2237BC3E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756D1514-8E41-4438-8B2A-FDFC826B5FF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31D243E5-4D8F-4892-9C01-9FB0E3DE9825}"/>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28860493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9A174-85CD-469A-8157-67A150963F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DD953A9B-93CE-4408-82D0-CDA98E9148E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42FA7D-2774-4805-BC66-9BC4E888161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D2E98655-D0A5-4447-B5DB-393CAF56434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CDE037F-D948-40FF-9EF1-0C3258452C46}"/>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5395025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7ABF2-7B40-44BA-88F2-2212B275476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42C3BF8D-764C-45B5-A1F8-314372A5A3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5427A960-BCD4-4FB9-9C26-5C75B5A3AA9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A0D35856-FA76-4FBD-A93E-0639F1F14099}"/>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7E1C6478-5703-4944-8D53-DC76B99ED30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118C6AFB-9716-402A-AB8E-7496A5F86262}"/>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20199847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E726A-B681-4084-B737-54C1A2F94C6F}"/>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7056ED81-0A9A-401F-8BE0-E152D76F7A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472ED-B057-496B-A241-E58F43D18BF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A462E60E-3D22-486A-949C-9051A00523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79677F-F956-4C8A-ACB0-CE8B472CBE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E3CBBF4E-3D15-459F-9FE4-93C9A1E9D51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D7ACEEA3-4155-48BB-A155-63488D627FE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98478634-3B05-4614-97E3-B76C30E67661}"/>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41369970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AE591-867A-477F-BACD-75B8FB45A4DC}"/>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F748C1B8-298C-45DB-B72B-9BB95263220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171537E3-4077-4B4E-A0C8-1960E4FD0A5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A55C510A-CEBE-495B-A093-B1FBEEC584EB}"/>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15018342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71A59C-8191-4A3A-903C-04976AF42FB0}"/>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1DA364C7-1A51-40D4-A133-096C73589E4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C8C40C70-3515-455A-A957-6D6EC3EE0ADF}"/>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41231435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8C9C1-38E9-4848-848F-F3BA834636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0EBC8C23-1FD2-4E54-ACD8-C4AFB03CDA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9D47749D-0C09-4694-8ED0-EF9FEF4A05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F3DC2FC-166B-4728-BB55-FCFFBA3C1E2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05C75A3D-3FD3-4A4E-B580-1868165E390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05663AE7-B376-492A-A35E-ECD6810A8DF0}"/>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19213876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807E4-B4F8-4C83-AAB7-CFD3B146EA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007AE92E-6367-46F8-8343-61BE9E500D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xmlns="" id="{205EA32D-0854-40F1-BA57-19B9854F0F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834A4B1-F4F6-483B-B50B-F143B43B694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E7D3F093-B337-4908-9D16-9341C8A1730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763D64DF-D082-4BA3-950A-EA2A521E1EFF}"/>
              </a:ext>
            </a:extLst>
          </p:cNvPr>
          <p:cNvSpPr>
            <a:spLocks noGrp="1"/>
          </p:cNvSpPr>
          <p:nvPr>
            <p:ph type="sldNum" sz="quarter" idx="12"/>
          </p:nvPr>
        </p:nvSpPr>
        <p:spPr/>
        <p:txBody>
          <a:body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1827901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9FB6-D825-43B9-8DBD-28E5728601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5A2EB772-C78F-4513-9C7A-C58ADB5639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700D22AF-F3A6-41B5-B628-2BB255BF09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B90E2FD8-8CBD-413A-9ADB-73443F29D7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F8E5BEBD-5DD7-4E72-BC57-3CC82E420B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361DB2-2FF1-415B-A164-81780FF223A2}" type="slidenum">
              <a:rPr lang="en-US" altLang="el-GR" smtClean="0"/>
              <a:pPr/>
              <a:t>‹#›</a:t>
            </a:fld>
            <a:endParaRPr lang="en-US" altLang="el-GR"/>
          </a:p>
        </p:txBody>
      </p:sp>
    </p:spTree>
    <p:extLst>
      <p:ext uri="{BB962C8B-B14F-4D97-AF65-F5344CB8AC3E}">
        <p14:creationId xmlns:p14="http://schemas.microsoft.com/office/powerpoint/2010/main" val="2054788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xmlns="" id="{DB8C990C-B082-4840-BD12-F12D57AB2EB5}"/>
              </a:ext>
            </a:extLst>
          </p:cNvPr>
          <p:cNvSpPr>
            <a:spLocks noGrp="1" noChangeArrowheads="1"/>
          </p:cNvSpPr>
          <p:nvPr>
            <p:ph type="ctrTitle"/>
          </p:nvPr>
        </p:nvSpPr>
        <p:spPr/>
        <p:txBody>
          <a:bodyPr/>
          <a:lstStyle/>
          <a:p>
            <a:pPr eaLnBrk="1" hangingPunct="1"/>
            <a:r>
              <a:rPr lang="en-US" altLang="el-GR" sz="3600" b="1"/>
              <a:t>ELGC06</a:t>
            </a:r>
            <a:br>
              <a:rPr lang="en-US" altLang="el-GR" sz="3600" b="1"/>
            </a:br>
            <a:r>
              <a:rPr lang="en-US" altLang="el-GR" sz="3600" b="1"/>
              <a:t>H-Bridge Inverter Basics</a:t>
            </a:r>
          </a:p>
        </p:txBody>
      </p:sp>
      <p:sp>
        <p:nvSpPr>
          <p:cNvPr id="9218" name="5 - Θέση αριθμού διαφάνειας">
            <a:extLst>
              <a:ext uri="{FF2B5EF4-FFF2-40B4-BE49-F238E27FC236}">
                <a16:creationId xmlns:a16="http://schemas.microsoft.com/office/drawing/2014/main" xmlns="" id="{DCE6D049-75CD-4F59-93E5-B2B2A96104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723AB-0166-4D44-A74E-F722A7DE0F0F}" type="slidenum">
              <a:rPr lang="en-US" altLang="el-GR"/>
              <a:pPr eaLnBrk="1" hangingPunct="1"/>
              <a:t>1</a:t>
            </a:fld>
            <a:endParaRPr lang="en-US" alt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xmlns="" id="{924A0D37-D1F4-4237-B64D-6A6B70E0D5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9662C9-1CD4-4CDA-ABCD-2CA3AA978F84}" type="slidenum">
              <a:rPr lang="en-US" altLang="el-GR" sz="1400"/>
              <a:pPr>
                <a:spcBef>
                  <a:spcPct val="0"/>
                </a:spcBef>
                <a:buFontTx/>
                <a:buNone/>
              </a:pPr>
              <a:t>10</a:t>
            </a:fld>
            <a:endParaRPr lang="en-US" altLang="el-GR" sz="1400"/>
          </a:p>
        </p:txBody>
      </p:sp>
      <p:sp>
        <p:nvSpPr>
          <p:cNvPr id="19460" name="Rectangle 4">
            <a:extLst>
              <a:ext uri="{FF2B5EF4-FFF2-40B4-BE49-F238E27FC236}">
                <a16:creationId xmlns:a16="http://schemas.microsoft.com/office/drawing/2014/main" xmlns="" id="{D82E5E88-7647-4EB7-A809-CA7DB229EFBB}"/>
              </a:ext>
            </a:extLst>
          </p:cNvPr>
          <p:cNvSpPr>
            <a:spLocks noGrp="1" noChangeArrowheads="1"/>
          </p:cNvSpPr>
          <p:nvPr>
            <p:ph type="title"/>
          </p:nvPr>
        </p:nvSpPr>
        <p:spPr/>
        <p:txBody>
          <a:bodyPr/>
          <a:lstStyle/>
          <a:p>
            <a:pPr eaLnBrk="1" hangingPunct="1"/>
            <a:r>
              <a:rPr lang="en-US" altLang="el-GR" sz="3600"/>
              <a:t>When the load is highly inductive</a:t>
            </a:r>
          </a:p>
        </p:txBody>
      </p:sp>
      <p:graphicFrame>
        <p:nvGraphicFramePr>
          <p:cNvPr id="19461" name="Object 5">
            <a:extLst>
              <a:ext uri="{FF2B5EF4-FFF2-40B4-BE49-F238E27FC236}">
                <a16:creationId xmlns:a16="http://schemas.microsoft.com/office/drawing/2014/main" xmlns="" id="{00AD71A5-F08F-4984-9F01-9BC7C3682F34}"/>
              </a:ext>
            </a:extLst>
          </p:cNvPr>
          <p:cNvGraphicFramePr>
            <a:graphicFrameLocks noGrp="1" noChangeAspect="1"/>
          </p:cNvGraphicFramePr>
          <p:nvPr>
            <p:ph idx="1"/>
          </p:nvPr>
        </p:nvGraphicFramePr>
        <p:xfrm>
          <a:off x="1295400" y="1752600"/>
          <a:ext cx="6248400" cy="4152900"/>
        </p:xfrm>
        <a:graphic>
          <a:graphicData uri="http://schemas.openxmlformats.org/presentationml/2006/ole">
            <mc:AlternateContent xmlns:mc="http://schemas.openxmlformats.org/markup-compatibility/2006">
              <mc:Choice xmlns:v="urn:schemas-microsoft-com:vml" Requires="v">
                <p:oleObj spid="_x0000_s47107" name="Bitmap Image" r:id="rId4" imgW="4600000" imgH="3057143" progId="Paint.Picture">
                  <p:embed/>
                </p:oleObj>
              </mc:Choice>
              <mc:Fallback>
                <p:oleObj name="Bitmap Image" r:id="rId4" imgW="4600000" imgH="3057143" progId="Paint.Picture">
                  <p:embed/>
                  <p:pic>
                    <p:nvPicPr>
                      <p:cNvPr id="19461" name="Object 5">
                        <a:extLst>
                          <a:ext uri="{FF2B5EF4-FFF2-40B4-BE49-F238E27FC236}">
                            <a16:creationId xmlns:a16="http://schemas.microsoft.com/office/drawing/2014/main" xmlns="" id="{00AD71A5-F08F-4984-9F01-9BC7C3682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6248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a:extLst>
              <a:ext uri="{FF2B5EF4-FFF2-40B4-BE49-F238E27FC236}">
                <a16:creationId xmlns:a16="http://schemas.microsoft.com/office/drawing/2014/main" xmlns="" id="{214AF2EE-EFDC-4A9A-BF93-941B89150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6EF5B1-3CFF-425B-8800-75C834FE2039}" type="slidenum">
              <a:rPr lang="en-US" altLang="el-GR" sz="1400"/>
              <a:pPr>
                <a:spcBef>
                  <a:spcPct val="0"/>
                </a:spcBef>
                <a:buFontTx/>
                <a:buNone/>
              </a:pPr>
              <a:t>11</a:t>
            </a:fld>
            <a:endParaRPr lang="en-US" altLang="el-GR" sz="1400"/>
          </a:p>
        </p:txBody>
      </p:sp>
      <p:sp>
        <p:nvSpPr>
          <p:cNvPr id="21508" name="Rectangle 4">
            <a:extLst>
              <a:ext uri="{FF2B5EF4-FFF2-40B4-BE49-F238E27FC236}">
                <a16:creationId xmlns:a16="http://schemas.microsoft.com/office/drawing/2014/main" xmlns="" id="{96ECBCC6-549B-4EC0-9075-A82ABC81EC74}"/>
              </a:ext>
            </a:extLst>
          </p:cNvPr>
          <p:cNvSpPr>
            <a:spLocks noGrp="1" noChangeArrowheads="1"/>
          </p:cNvSpPr>
          <p:nvPr>
            <p:ph type="title"/>
          </p:nvPr>
        </p:nvSpPr>
        <p:spPr/>
        <p:txBody>
          <a:bodyPr/>
          <a:lstStyle/>
          <a:p>
            <a:pPr eaLnBrk="1" hangingPunct="1"/>
            <a:r>
              <a:rPr lang="en-US" altLang="el-GR" sz="3200"/>
              <a:t>Turn off Q</a:t>
            </a:r>
            <a:r>
              <a:rPr lang="en-US" altLang="el-GR" sz="3200" baseline="-25000"/>
              <a:t>1</a:t>
            </a:r>
            <a:r>
              <a:rPr lang="en-US" altLang="el-GR" sz="3200"/>
              <a:t> at t = T</a:t>
            </a:r>
            <a:r>
              <a:rPr lang="en-US" altLang="el-GR" sz="3200" baseline="-25000"/>
              <a:t>o</a:t>
            </a:r>
            <a:r>
              <a:rPr lang="en-US" altLang="el-GR" sz="3200"/>
              <a:t>/2</a:t>
            </a:r>
            <a:br>
              <a:rPr lang="en-US" altLang="el-GR" sz="3200"/>
            </a:br>
            <a:r>
              <a:rPr lang="en-US" altLang="el-GR" sz="3200"/>
              <a:t>Current falls to 0 via D</a:t>
            </a:r>
            <a:r>
              <a:rPr lang="en-US" altLang="el-GR" sz="3200" baseline="-25000"/>
              <a:t>2</a:t>
            </a:r>
            <a:r>
              <a:rPr lang="en-US" altLang="el-GR" sz="3200"/>
              <a:t>, L, V</a:t>
            </a:r>
            <a:r>
              <a:rPr lang="en-US" altLang="el-GR" sz="3200" baseline="-25000"/>
              <a:t>s</a:t>
            </a:r>
            <a:r>
              <a:rPr lang="en-US" altLang="el-GR" sz="3200"/>
              <a:t>/2 lower</a:t>
            </a:r>
          </a:p>
        </p:txBody>
      </p:sp>
      <p:graphicFrame>
        <p:nvGraphicFramePr>
          <p:cNvPr id="21509" name="Object 5">
            <a:extLst>
              <a:ext uri="{FF2B5EF4-FFF2-40B4-BE49-F238E27FC236}">
                <a16:creationId xmlns:a16="http://schemas.microsoft.com/office/drawing/2014/main" xmlns="" id="{4C7B0460-D355-4808-9EE9-5916D72283AA}"/>
              </a:ext>
            </a:extLst>
          </p:cNvPr>
          <p:cNvGraphicFramePr>
            <a:graphicFrameLocks noGrp="1" noChangeAspect="1"/>
          </p:cNvGraphicFramePr>
          <p:nvPr>
            <p:ph idx="1"/>
          </p:nvPr>
        </p:nvGraphicFramePr>
        <p:xfrm>
          <a:off x="1524000" y="1981200"/>
          <a:ext cx="6019800" cy="4000500"/>
        </p:xfrm>
        <a:graphic>
          <a:graphicData uri="http://schemas.openxmlformats.org/presentationml/2006/ole">
            <mc:AlternateContent xmlns:mc="http://schemas.openxmlformats.org/markup-compatibility/2006">
              <mc:Choice xmlns:v="urn:schemas-microsoft-com:vml" Requires="v">
                <p:oleObj spid="_x0000_s48131" name="Bitmap Image" r:id="rId4" imgW="4600000" imgH="3057143" progId="Paint.Picture">
                  <p:embed/>
                </p:oleObj>
              </mc:Choice>
              <mc:Fallback>
                <p:oleObj name="Bitmap Image" r:id="rId4" imgW="4600000" imgH="3057143" progId="Paint.Picture">
                  <p:embed/>
                  <p:pic>
                    <p:nvPicPr>
                      <p:cNvPr id="21509" name="Object 5">
                        <a:extLst>
                          <a:ext uri="{FF2B5EF4-FFF2-40B4-BE49-F238E27FC236}">
                            <a16:creationId xmlns:a16="http://schemas.microsoft.com/office/drawing/2014/main" xmlns="" id="{4C7B0460-D355-4808-9EE9-5916D7228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81200"/>
                        <a:ext cx="6019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Line 7">
            <a:extLst>
              <a:ext uri="{FF2B5EF4-FFF2-40B4-BE49-F238E27FC236}">
                <a16:creationId xmlns:a16="http://schemas.microsoft.com/office/drawing/2014/main" xmlns="" id="{86BDA2C2-D231-4D16-A6F4-7C2BFA1774A7}"/>
              </a:ext>
            </a:extLst>
          </p:cNvPr>
          <p:cNvSpPr>
            <a:spLocks noChangeShapeType="1"/>
          </p:cNvSpPr>
          <p:nvPr/>
        </p:nvSpPr>
        <p:spPr bwMode="auto">
          <a:xfrm flipH="1">
            <a:off x="3733800" y="4191000"/>
            <a:ext cx="11430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11" name="Line 8">
            <a:extLst>
              <a:ext uri="{FF2B5EF4-FFF2-40B4-BE49-F238E27FC236}">
                <a16:creationId xmlns:a16="http://schemas.microsoft.com/office/drawing/2014/main" xmlns="" id="{7257B8E9-5C3F-455F-8784-C99C6562DD88}"/>
              </a:ext>
            </a:extLst>
          </p:cNvPr>
          <p:cNvSpPr>
            <a:spLocks noChangeShapeType="1"/>
          </p:cNvSpPr>
          <p:nvPr/>
        </p:nvSpPr>
        <p:spPr bwMode="auto">
          <a:xfrm>
            <a:off x="3657600" y="4343400"/>
            <a:ext cx="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12" name="Line 9">
            <a:extLst>
              <a:ext uri="{FF2B5EF4-FFF2-40B4-BE49-F238E27FC236}">
                <a16:creationId xmlns:a16="http://schemas.microsoft.com/office/drawing/2014/main" xmlns="" id="{8CC2EDA2-ACE6-4C33-9FDD-E297CE4102DA}"/>
              </a:ext>
            </a:extLst>
          </p:cNvPr>
          <p:cNvSpPr>
            <a:spLocks noChangeShapeType="1"/>
          </p:cNvSpPr>
          <p:nvPr/>
        </p:nvSpPr>
        <p:spPr bwMode="auto">
          <a:xfrm>
            <a:off x="3810000" y="5638800"/>
            <a:ext cx="11430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13" name="Line 10">
            <a:extLst>
              <a:ext uri="{FF2B5EF4-FFF2-40B4-BE49-F238E27FC236}">
                <a16:creationId xmlns:a16="http://schemas.microsoft.com/office/drawing/2014/main" xmlns="" id="{6203703B-49B5-4176-915A-2A4BB23E66AB}"/>
              </a:ext>
            </a:extLst>
          </p:cNvPr>
          <p:cNvSpPr>
            <a:spLocks noChangeShapeType="1"/>
          </p:cNvSpPr>
          <p:nvPr/>
        </p:nvSpPr>
        <p:spPr bwMode="auto">
          <a:xfrm flipV="1">
            <a:off x="4953000" y="4343400"/>
            <a:ext cx="0" cy="1066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14" name="Text Box 11">
            <a:extLst>
              <a:ext uri="{FF2B5EF4-FFF2-40B4-BE49-F238E27FC236}">
                <a16:creationId xmlns:a16="http://schemas.microsoft.com/office/drawing/2014/main" xmlns="" id="{1DCE1223-B08C-44F5-BBFF-F8F47F50ABAC}"/>
              </a:ext>
            </a:extLst>
          </p:cNvPr>
          <p:cNvSpPr txBox="1">
            <a:spLocks noChangeArrowheads="1"/>
          </p:cNvSpPr>
          <p:nvPr/>
        </p:nvSpPr>
        <p:spPr bwMode="auto">
          <a:xfrm>
            <a:off x="2667000" y="2514600"/>
            <a:ext cx="609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a:t>+</a:t>
            </a:r>
          </a:p>
          <a:p>
            <a:pPr algn="ctr" eaLnBrk="1" hangingPunct="1">
              <a:spcBef>
                <a:spcPct val="50000"/>
              </a:spcBef>
              <a:buFontTx/>
              <a:buNone/>
            </a:pPr>
            <a:r>
              <a:rPr lang="en-US" altLang="el-GR" sz="1800"/>
              <a:t>V</a:t>
            </a:r>
            <a:r>
              <a:rPr lang="en-US" altLang="el-GR" sz="1800" baseline="-25000"/>
              <a:t>s</a:t>
            </a:r>
            <a:r>
              <a:rPr lang="en-US" altLang="el-GR" sz="1800"/>
              <a:t>/2</a:t>
            </a:r>
          </a:p>
          <a:p>
            <a:pPr algn="ctr" eaLnBrk="1" hangingPunct="1">
              <a:spcBef>
                <a:spcPct val="50000"/>
              </a:spcBef>
              <a:buFontTx/>
              <a:buNone/>
            </a:pPr>
            <a:r>
              <a:rPr lang="en-US" altLang="el-GR" sz="1800"/>
              <a:t>-</a:t>
            </a:r>
          </a:p>
        </p:txBody>
      </p:sp>
      <p:sp>
        <p:nvSpPr>
          <p:cNvPr id="21515" name="Text Box 12">
            <a:extLst>
              <a:ext uri="{FF2B5EF4-FFF2-40B4-BE49-F238E27FC236}">
                <a16:creationId xmlns:a16="http://schemas.microsoft.com/office/drawing/2014/main" xmlns="" id="{126AE3A1-B63F-4BFD-ACA5-F4263AFD37D8}"/>
              </a:ext>
            </a:extLst>
          </p:cNvPr>
          <p:cNvSpPr txBox="1">
            <a:spLocks noChangeArrowheads="1"/>
          </p:cNvSpPr>
          <p:nvPr/>
        </p:nvSpPr>
        <p:spPr bwMode="auto">
          <a:xfrm>
            <a:off x="2590800" y="4191000"/>
            <a:ext cx="762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a:t>+</a:t>
            </a:r>
          </a:p>
          <a:p>
            <a:pPr algn="ctr" eaLnBrk="1" hangingPunct="1">
              <a:spcBef>
                <a:spcPct val="50000"/>
              </a:spcBef>
              <a:buFontTx/>
              <a:buNone/>
            </a:pPr>
            <a:r>
              <a:rPr lang="en-US" altLang="el-GR" sz="1800"/>
              <a:t>V</a:t>
            </a:r>
            <a:r>
              <a:rPr lang="en-US" altLang="el-GR" sz="1800" baseline="-25000"/>
              <a:t>s</a:t>
            </a:r>
            <a:r>
              <a:rPr lang="en-US" altLang="el-GR" sz="1800"/>
              <a:t>/2</a:t>
            </a:r>
          </a:p>
          <a:p>
            <a:pPr algn="ctr" eaLnBrk="1" hangingPunct="1">
              <a:spcBef>
                <a:spcPct val="50000"/>
              </a:spcBef>
              <a:buFontTx/>
              <a:buNone/>
            </a:pPr>
            <a:r>
              <a:rPr lang="en-US" altLang="el-GR" sz="180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xmlns="" id="{C307410F-B456-43A8-A605-C2ED33880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87CA5B-7C3B-4BE0-A74A-AC3732B3B291}" type="slidenum">
              <a:rPr lang="en-US" altLang="el-GR" sz="1400"/>
              <a:pPr>
                <a:spcBef>
                  <a:spcPct val="0"/>
                </a:spcBef>
                <a:buFontTx/>
                <a:buNone/>
              </a:pPr>
              <a:t>12</a:t>
            </a:fld>
            <a:endParaRPr lang="en-US" altLang="el-GR" sz="1400"/>
          </a:p>
        </p:txBody>
      </p:sp>
      <p:sp>
        <p:nvSpPr>
          <p:cNvPr id="23556" name="Rectangle 2">
            <a:extLst>
              <a:ext uri="{FF2B5EF4-FFF2-40B4-BE49-F238E27FC236}">
                <a16:creationId xmlns:a16="http://schemas.microsoft.com/office/drawing/2014/main" xmlns="" id="{A1F4F9CD-79B7-490F-8E72-11400A34059B}"/>
              </a:ext>
            </a:extLst>
          </p:cNvPr>
          <p:cNvSpPr>
            <a:spLocks noGrp="1" noChangeArrowheads="1"/>
          </p:cNvSpPr>
          <p:nvPr>
            <p:ph type="title"/>
          </p:nvPr>
        </p:nvSpPr>
        <p:spPr/>
        <p:txBody>
          <a:bodyPr/>
          <a:lstStyle/>
          <a:p>
            <a:pPr eaLnBrk="1" hangingPunct="1"/>
            <a:r>
              <a:rPr lang="en-US" altLang="el-GR" sz="3200"/>
              <a:t>Turn off Q</a:t>
            </a:r>
            <a:r>
              <a:rPr lang="en-US" altLang="el-GR" sz="3200" baseline="-25000"/>
              <a:t>2</a:t>
            </a:r>
            <a:r>
              <a:rPr lang="en-US" altLang="el-GR" sz="3200"/>
              <a:t> at t = T</a:t>
            </a:r>
            <a:r>
              <a:rPr lang="en-US" altLang="el-GR" sz="3200" baseline="-25000"/>
              <a:t>o</a:t>
            </a:r>
            <a:r>
              <a:rPr lang="en-US" altLang="el-GR" sz="3200"/>
              <a:t/>
            </a:r>
            <a:br>
              <a:rPr lang="en-US" altLang="el-GR" sz="3200"/>
            </a:br>
            <a:r>
              <a:rPr lang="en-US" altLang="el-GR" sz="3200"/>
              <a:t>Current falls to 0 via D</a:t>
            </a:r>
            <a:r>
              <a:rPr lang="en-US" altLang="el-GR" sz="3200" baseline="-25000"/>
              <a:t>1</a:t>
            </a:r>
            <a:r>
              <a:rPr lang="en-US" altLang="el-GR" sz="3200"/>
              <a:t>, L, V</a:t>
            </a:r>
            <a:r>
              <a:rPr lang="en-US" altLang="el-GR" sz="3200" baseline="-25000"/>
              <a:t>s</a:t>
            </a:r>
            <a:r>
              <a:rPr lang="en-US" altLang="el-GR" sz="3200"/>
              <a:t>/2 upper</a:t>
            </a:r>
          </a:p>
        </p:txBody>
      </p:sp>
      <p:graphicFrame>
        <p:nvGraphicFramePr>
          <p:cNvPr id="23557" name="Object 3">
            <a:extLst>
              <a:ext uri="{FF2B5EF4-FFF2-40B4-BE49-F238E27FC236}">
                <a16:creationId xmlns:a16="http://schemas.microsoft.com/office/drawing/2014/main" xmlns="" id="{AA783432-1ED2-4D55-B10B-37494D465E52}"/>
              </a:ext>
            </a:extLst>
          </p:cNvPr>
          <p:cNvGraphicFramePr>
            <a:graphicFrameLocks noGrp="1" noChangeAspect="1"/>
          </p:cNvGraphicFramePr>
          <p:nvPr>
            <p:ph idx="1"/>
          </p:nvPr>
        </p:nvGraphicFramePr>
        <p:xfrm>
          <a:off x="1524000" y="1981200"/>
          <a:ext cx="6019800" cy="4000500"/>
        </p:xfrm>
        <a:graphic>
          <a:graphicData uri="http://schemas.openxmlformats.org/presentationml/2006/ole">
            <mc:AlternateContent xmlns:mc="http://schemas.openxmlformats.org/markup-compatibility/2006">
              <mc:Choice xmlns:v="urn:schemas-microsoft-com:vml" Requires="v">
                <p:oleObj spid="_x0000_s49155" name="Bitmap Image" r:id="rId4" imgW="4600000" imgH="3057143" progId="Paint.Picture">
                  <p:embed/>
                </p:oleObj>
              </mc:Choice>
              <mc:Fallback>
                <p:oleObj name="Bitmap Image" r:id="rId4" imgW="4600000" imgH="3057143" progId="Paint.Picture">
                  <p:embed/>
                  <p:pic>
                    <p:nvPicPr>
                      <p:cNvPr id="23557" name="Object 3">
                        <a:extLst>
                          <a:ext uri="{FF2B5EF4-FFF2-40B4-BE49-F238E27FC236}">
                            <a16:creationId xmlns:a16="http://schemas.microsoft.com/office/drawing/2014/main" xmlns="" id="{AA783432-1ED2-4D55-B10B-37494D465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81200"/>
                        <a:ext cx="6019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Line 4">
            <a:extLst>
              <a:ext uri="{FF2B5EF4-FFF2-40B4-BE49-F238E27FC236}">
                <a16:creationId xmlns:a16="http://schemas.microsoft.com/office/drawing/2014/main" xmlns="" id="{0365F18B-B3F8-42A9-A402-8716A27E824F}"/>
              </a:ext>
            </a:extLst>
          </p:cNvPr>
          <p:cNvSpPr>
            <a:spLocks noChangeShapeType="1"/>
          </p:cNvSpPr>
          <p:nvPr/>
        </p:nvSpPr>
        <p:spPr bwMode="auto">
          <a:xfrm flipH="1">
            <a:off x="3810000" y="2438400"/>
            <a:ext cx="11430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59" name="Line 5">
            <a:extLst>
              <a:ext uri="{FF2B5EF4-FFF2-40B4-BE49-F238E27FC236}">
                <a16:creationId xmlns:a16="http://schemas.microsoft.com/office/drawing/2014/main" xmlns="" id="{DFCA6325-F4A2-454A-B2BA-428641C9C3D3}"/>
              </a:ext>
            </a:extLst>
          </p:cNvPr>
          <p:cNvSpPr>
            <a:spLocks noChangeShapeType="1"/>
          </p:cNvSpPr>
          <p:nvPr/>
        </p:nvSpPr>
        <p:spPr bwMode="auto">
          <a:xfrm>
            <a:off x="3810000" y="2667000"/>
            <a:ext cx="0" cy="10668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0" name="Line 6">
            <a:extLst>
              <a:ext uri="{FF2B5EF4-FFF2-40B4-BE49-F238E27FC236}">
                <a16:creationId xmlns:a16="http://schemas.microsoft.com/office/drawing/2014/main" xmlns="" id="{DBD3BA3A-572A-431D-8B39-3C6E26A17638}"/>
              </a:ext>
            </a:extLst>
          </p:cNvPr>
          <p:cNvSpPr>
            <a:spLocks noChangeShapeType="1"/>
          </p:cNvSpPr>
          <p:nvPr/>
        </p:nvSpPr>
        <p:spPr bwMode="auto">
          <a:xfrm>
            <a:off x="3810000" y="4114800"/>
            <a:ext cx="11430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1" name="Line 7">
            <a:extLst>
              <a:ext uri="{FF2B5EF4-FFF2-40B4-BE49-F238E27FC236}">
                <a16:creationId xmlns:a16="http://schemas.microsoft.com/office/drawing/2014/main" xmlns="" id="{31875685-7AD4-4CF2-9313-844EFA6AC0B5}"/>
              </a:ext>
            </a:extLst>
          </p:cNvPr>
          <p:cNvSpPr>
            <a:spLocks noChangeShapeType="1"/>
          </p:cNvSpPr>
          <p:nvPr/>
        </p:nvSpPr>
        <p:spPr bwMode="auto">
          <a:xfrm flipV="1">
            <a:off x="5029200" y="2514600"/>
            <a:ext cx="0" cy="10668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2" name="Text Box 8">
            <a:extLst>
              <a:ext uri="{FF2B5EF4-FFF2-40B4-BE49-F238E27FC236}">
                <a16:creationId xmlns:a16="http://schemas.microsoft.com/office/drawing/2014/main" xmlns="" id="{4D20D727-A948-4CF2-83FB-9B906E997DCA}"/>
              </a:ext>
            </a:extLst>
          </p:cNvPr>
          <p:cNvSpPr txBox="1">
            <a:spLocks noChangeArrowheads="1"/>
          </p:cNvSpPr>
          <p:nvPr/>
        </p:nvSpPr>
        <p:spPr bwMode="auto">
          <a:xfrm>
            <a:off x="2667000" y="2514600"/>
            <a:ext cx="609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a:t>+</a:t>
            </a:r>
          </a:p>
          <a:p>
            <a:pPr algn="ctr" eaLnBrk="1" hangingPunct="1">
              <a:spcBef>
                <a:spcPct val="50000"/>
              </a:spcBef>
              <a:buFontTx/>
              <a:buNone/>
            </a:pPr>
            <a:r>
              <a:rPr lang="en-US" altLang="el-GR" sz="1800"/>
              <a:t>V</a:t>
            </a:r>
            <a:r>
              <a:rPr lang="en-US" altLang="el-GR" sz="1800" baseline="-25000"/>
              <a:t>s</a:t>
            </a:r>
            <a:r>
              <a:rPr lang="en-US" altLang="el-GR" sz="1800"/>
              <a:t>/2</a:t>
            </a:r>
          </a:p>
          <a:p>
            <a:pPr algn="ctr" eaLnBrk="1" hangingPunct="1">
              <a:spcBef>
                <a:spcPct val="50000"/>
              </a:spcBef>
              <a:buFontTx/>
              <a:buNone/>
            </a:pPr>
            <a:r>
              <a:rPr lang="en-US" altLang="el-GR" sz="1800"/>
              <a:t>-</a:t>
            </a:r>
          </a:p>
        </p:txBody>
      </p:sp>
      <p:sp>
        <p:nvSpPr>
          <p:cNvPr id="23563" name="Text Box 9">
            <a:extLst>
              <a:ext uri="{FF2B5EF4-FFF2-40B4-BE49-F238E27FC236}">
                <a16:creationId xmlns:a16="http://schemas.microsoft.com/office/drawing/2014/main" xmlns="" id="{06623564-5241-48DF-B240-C7061CB6FA55}"/>
              </a:ext>
            </a:extLst>
          </p:cNvPr>
          <p:cNvSpPr txBox="1">
            <a:spLocks noChangeArrowheads="1"/>
          </p:cNvSpPr>
          <p:nvPr/>
        </p:nvSpPr>
        <p:spPr bwMode="auto">
          <a:xfrm>
            <a:off x="2590800" y="4191000"/>
            <a:ext cx="762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a:t>+</a:t>
            </a:r>
          </a:p>
          <a:p>
            <a:pPr algn="ctr" eaLnBrk="1" hangingPunct="1">
              <a:spcBef>
                <a:spcPct val="50000"/>
              </a:spcBef>
              <a:buFontTx/>
              <a:buNone/>
            </a:pPr>
            <a:r>
              <a:rPr lang="en-US" altLang="el-GR" sz="1800"/>
              <a:t>V</a:t>
            </a:r>
            <a:r>
              <a:rPr lang="en-US" altLang="el-GR" sz="1800" baseline="-25000"/>
              <a:t>s</a:t>
            </a:r>
            <a:r>
              <a:rPr lang="en-US" altLang="el-GR" sz="1800"/>
              <a:t>/2</a:t>
            </a:r>
          </a:p>
          <a:p>
            <a:pPr algn="ctr" eaLnBrk="1" hangingPunct="1">
              <a:spcBef>
                <a:spcPct val="50000"/>
              </a:spcBef>
              <a:buFontTx/>
              <a:buNone/>
            </a:pPr>
            <a:r>
              <a:rPr lang="en-US" altLang="el-GR" sz="18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xmlns="" id="{75A830D1-6203-4442-B3DA-B60A4ECEE5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29B42-D43B-40B5-9927-EEC262BE81DC}" type="slidenum">
              <a:rPr lang="en-US" altLang="el-GR" sz="1400"/>
              <a:pPr>
                <a:spcBef>
                  <a:spcPct val="0"/>
                </a:spcBef>
                <a:buFontTx/>
                <a:buNone/>
              </a:pPr>
              <a:t>13</a:t>
            </a:fld>
            <a:endParaRPr lang="en-US" altLang="el-GR" sz="1400"/>
          </a:p>
        </p:txBody>
      </p:sp>
      <p:sp>
        <p:nvSpPr>
          <p:cNvPr id="25604" name="Rectangle 4">
            <a:extLst>
              <a:ext uri="{FF2B5EF4-FFF2-40B4-BE49-F238E27FC236}">
                <a16:creationId xmlns:a16="http://schemas.microsoft.com/office/drawing/2014/main" xmlns="" id="{C1CD8DA7-8F37-464C-9AEC-28F56786BC84}"/>
              </a:ext>
            </a:extLst>
          </p:cNvPr>
          <p:cNvSpPr>
            <a:spLocks noGrp="1" noChangeArrowheads="1"/>
          </p:cNvSpPr>
          <p:nvPr>
            <p:ph type="title"/>
          </p:nvPr>
        </p:nvSpPr>
        <p:spPr/>
        <p:txBody>
          <a:bodyPr/>
          <a:lstStyle/>
          <a:p>
            <a:pPr eaLnBrk="1" hangingPunct="1"/>
            <a:r>
              <a:rPr lang="en-US" altLang="el-GR" sz="3600"/>
              <a:t>Load Current for a highly inductive load</a:t>
            </a:r>
          </a:p>
        </p:txBody>
      </p:sp>
      <p:pic>
        <p:nvPicPr>
          <p:cNvPr id="25605" name="Picture 5" descr="scan0067">
            <a:extLst>
              <a:ext uri="{FF2B5EF4-FFF2-40B4-BE49-F238E27FC236}">
                <a16:creationId xmlns:a16="http://schemas.microsoft.com/office/drawing/2014/main" xmlns="" id="{7CA7A1EC-64E9-4FF4-9F2C-78A9FAEFA4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600200"/>
            <a:ext cx="8077200" cy="3109913"/>
          </a:xfrm>
          <a:noFill/>
        </p:spPr>
      </p:pic>
      <p:sp>
        <p:nvSpPr>
          <p:cNvPr id="25606" name="Text Box 7">
            <a:extLst>
              <a:ext uri="{FF2B5EF4-FFF2-40B4-BE49-F238E27FC236}">
                <a16:creationId xmlns:a16="http://schemas.microsoft.com/office/drawing/2014/main" xmlns="" id="{2F7F7E93-D7E4-4AB0-94D2-56373D94C9D8}"/>
              </a:ext>
            </a:extLst>
          </p:cNvPr>
          <p:cNvSpPr txBox="1">
            <a:spLocks noChangeArrowheads="1"/>
          </p:cNvSpPr>
          <p:nvPr/>
        </p:nvSpPr>
        <p:spPr bwMode="auto">
          <a:xfrm>
            <a:off x="381000" y="5486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2400"/>
              <a:t>Transistors are only switched on for a quarter-cycle, or 90</a:t>
            </a:r>
            <a:r>
              <a:rPr lang="en-US" altLang="el-GR" sz="2400">
                <a:sym typeface="Symbol" panose="05050102010706020507" pitchFamily="18" charset="2"/>
              </a:rPr>
              <a:t></a:t>
            </a:r>
          </a:p>
        </p:txBody>
      </p:sp>
      <p:sp>
        <p:nvSpPr>
          <p:cNvPr id="25607" name="Line 8">
            <a:extLst>
              <a:ext uri="{FF2B5EF4-FFF2-40B4-BE49-F238E27FC236}">
                <a16:creationId xmlns:a16="http://schemas.microsoft.com/office/drawing/2014/main" xmlns="" id="{F49EB2DF-8B47-4581-9A26-2545B22937EC}"/>
              </a:ext>
            </a:extLst>
          </p:cNvPr>
          <p:cNvSpPr>
            <a:spLocks noChangeShapeType="1"/>
          </p:cNvSpPr>
          <p:nvPr/>
        </p:nvSpPr>
        <p:spPr bwMode="auto">
          <a:xfrm>
            <a:off x="2819400" y="3657600"/>
            <a:ext cx="1066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08" name="Line 9">
            <a:extLst>
              <a:ext uri="{FF2B5EF4-FFF2-40B4-BE49-F238E27FC236}">
                <a16:creationId xmlns:a16="http://schemas.microsoft.com/office/drawing/2014/main" xmlns="" id="{882CECBE-B63B-4E69-8F26-8BD593B53A3F}"/>
              </a:ext>
            </a:extLst>
          </p:cNvPr>
          <p:cNvSpPr>
            <a:spLocks noChangeShapeType="1"/>
          </p:cNvSpPr>
          <p:nvPr/>
        </p:nvSpPr>
        <p:spPr bwMode="auto">
          <a:xfrm>
            <a:off x="5181600" y="2895600"/>
            <a:ext cx="10668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xmlns="" id="{C9459DF4-0983-4BDE-8043-1A4F2441E4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F6CE06-FD90-4B37-823A-069E042EF8F7}" type="slidenum">
              <a:rPr lang="en-US" altLang="el-GR" sz="1400"/>
              <a:pPr>
                <a:spcBef>
                  <a:spcPct val="0"/>
                </a:spcBef>
                <a:buFontTx/>
                <a:buNone/>
              </a:pPr>
              <a:t>14</a:t>
            </a:fld>
            <a:endParaRPr lang="en-US" altLang="el-GR" sz="1400"/>
          </a:p>
        </p:txBody>
      </p:sp>
      <p:sp>
        <p:nvSpPr>
          <p:cNvPr id="27652" name="Rectangle 4">
            <a:extLst>
              <a:ext uri="{FF2B5EF4-FFF2-40B4-BE49-F238E27FC236}">
                <a16:creationId xmlns:a16="http://schemas.microsoft.com/office/drawing/2014/main" xmlns="" id="{D42A30B1-470F-434D-80D0-39779961C4D9}"/>
              </a:ext>
            </a:extLst>
          </p:cNvPr>
          <p:cNvSpPr>
            <a:spLocks noGrp="1" noChangeArrowheads="1"/>
          </p:cNvSpPr>
          <p:nvPr>
            <p:ph type="title"/>
          </p:nvPr>
        </p:nvSpPr>
        <p:spPr/>
        <p:txBody>
          <a:bodyPr/>
          <a:lstStyle/>
          <a:p>
            <a:pPr eaLnBrk="1" hangingPunct="1"/>
            <a:r>
              <a:rPr lang="en-US" altLang="el-GR" sz="3200"/>
              <a:t>Fourier Series of the output current for an RL load </a:t>
            </a:r>
          </a:p>
        </p:txBody>
      </p:sp>
      <p:graphicFrame>
        <p:nvGraphicFramePr>
          <p:cNvPr id="27653" name="Object 8">
            <a:extLst>
              <a:ext uri="{FF2B5EF4-FFF2-40B4-BE49-F238E27FC236}">
                <a16:creationId xmlns:a16="http://schemas.microsoft.com/office/drawing/2014/main" xmlns="" id="{FB623503-06E4-4BB0-A285-80461B2C360E}"/>
              </a:ext>
            </a:extLst>
          </p:cNvPr>
          <p:cNvGraphicFramePr>
            <a:graphicFrameLocks noGrp="1" noChangeAspect="1"/>
          </p:cNvGraphicFramePr>
          <p:nvPr>
            <p:ph idx="1"/>
          </p:nvPr>
        </p:nvGraphicFramePr>
        <p:xfrm>
          <a:off x="465138" y="1885950"/>
          <a:ext cx="8137525" cy="2135188"/>
        </p:xfrm>
        <a:graphic>
          <a:graphicData uri="http://schemas.openxmlformats.org/presentationml/2006/ole">
            <mc:AlternateContent xmlns:mc="http://schemas.openxmlformats.org/markup-compatibility/2006">
              <mc:Choice xmlns:v="urn:schemas-microsoft-com:vml" Requires="v">
                <p:oleObj spid="_x0000_s50179" name="Equation" r:id="rId4" imgW="3581280" imgH="939600" progId="Equation.DSMT4">
                  <p:embed/>
                </p:oleObj>
              </mc:Choice>
              <mc:Fallback>
                <p:oleObj name="Equation" r:id="rId4" imgW="3581280" imgH="939600" progId="Equation.DSMT4">
                  <p:embed/>
                  <p:pic>
                    <p:nvPicPr>
                      <p:cNvPr id="27653" name="Object 8">
                        <a:extLst>
                          <a:ext uri="{FF2B5EF4-FFF2-40B4-BE49-F238E27FC236}">
                            <a16:creationId xmlns:a16="http://schemas.microsoft.com/office/drawing/2014/main" xmlns="" id="{FB623503-06E4-4BB0-A285-80461B2C3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1885950"/>
                        <a:ext cx="8137525"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xmlns="" id="{3E76A25D-AD8E-4655-B496-E5A4F4839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B36584-A817-411D-85BA-C65181B50BC7}" type="slidenum">
              <a:rPr lang="en-US" altLang="el-GR" sz="1400"/>
              <a:pPr>
                <a:spcBef>
                  <a:spcPct val="0"/>
                </a:spcBef>
                <a:buFontTx/>
                <a:buNone/>
              </a:pPr>
              <a:t>15</a:t>
            </a:fld>
            <a:endParaRPr lang="en-US" altLang="el-GR" sz="1400"/>
          </a:p>
        </p:txBody>
      </p:sp>
      <p:sp>
        <p:nvSpPr>
          <p:cNvPr id="29700" name="Rectangle 4">
            <a:extLst>
              <a:ext uri="{FF2B5EF4-FFF2-40B4-BE49-F238E27FC236}">
                <a16:creationId xmlns:a16="http://schemas.microsoft.com/office/drawing/2014/main" xmlns="" id="{47E03304-42D2-49C4-968C-BB4893BC5785}"/>
              </a:ext>
            </a:extLst>
          </p:cNvPr>
          <p:cNvSpPr>
            <a:spLocks noGrp="1" noChangeArrowheads="1"/>
          </p:cNvSpPr>
          <p:nvPr>
            <p:ph type="title"/>
          </p:nvPr>
        </p:nvSpPr>
        <p:spPr/>
        <p:txBody>
          <a:bodyPr/>
          <a:lstStyle/>
          <a:p>
            <a:pPr eaLnBrk="1" hangingPunct="1"/>
            <a:r>
              <a:rPr lang="en-US" altLang="el-GR" sz="3200"/>
              <a:t>Fundamental Output Power</a:t>
            </a:r>
            <a:br>
              <a:rPr lang="en-US" altLang="el-GR" sz="3200"/>
            </a:br>
            <a:r>
              <a:rPr lang="en-US" altLang="el-GR" sz="3200"/>
              <a:t>In most cases, the useful power</a:t>
            </a:r>
          </a:p>
        </p:txBody>
      </p:sp>
      <p:graphicFrame>
        <p:nvGraphicFramePr>
          <p:cNvPr id="29701" name="Object 8">
            <a:extLst>
              <a:ext uri="{FF2B5EF4-FFF2-40B4-BE49-F238E27FC236}">
                <a16:creationId xmlns:a16="http://schemas.microsoft.com/office/drawing/2014/main" xmlns="" id="{B558DB48-B1E3-4964-A1EB-8871F28AFE47}"/>
              </a:ext>
            </a:extLst>
          </p:cNvPr>
          <p:cNvGraphicFramePr>
            <a:graphicFrameLocks noGrp="1" noChangeAspect="1"/>
          </p:cNvGraphicFramePr>
          <p:nvPr>
            <p:ph idx="1"/>
          </p:nvPr>
        </p:nvGraphicFramePr>
        <p:xfrm>
          <a:off x="1981200" y="2362200"/>
          <a:ext cx="4953000" cy="2335213"/>
        </p:xfrm>
        <a:graphic>
          <a:graphicData uri="http://schemas.openxmlformats.org/presentationml/2006/ole">
            <mc:AlternateContent xmlns:mc="http://schemas.openxmlformats.org/markup-compatibility/2006">
              <mc:Choice xmlns:v="urn:schemas-microsoft-com:vml" Requires="v">
                <p:oleObj spid="_x0000_s51203" name="Equation" r:id="rId4" imgW="1778000" imgH="838200" progId="Equation.DSMT4">
                  <p:embed/>
                </p:oleObj>
              </mc:Choice>
              <mc:Fallback>
                <p:oleObj name="Equation" r:id="rId4" imgW="1778000" imgH="838200" progId="Equation.DSMT4">
                  <p:embed/>
                  <p:pic>
                    <p:nvPicPr>
                      <p:cNvPr id="29701" name="Object 8">
                        <a:extLst>
                          <a:ext uri="{FF2B5EF4-FFF2-40B4-BE49-F238E27FC236}">
                            <a16:creationId xmlns:a16="http://schemas.microsoft.com/office/drawing/2014/main" xmlns="" id="{B558DB48-B1E3-4964-A1EB-8871F28AF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362200"/>
                        <a:ext cx="49530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6">
            <a:extLst>
              <a:ext uri="{FF2B5EF4-FFF2-40B4-BE49-F238E27FC236}">
                <a16:creationId xmlns:a16="http://schemas.microsoft.com/office/drawing/2014/main" xmlns="" id="{3D0E201A-A836-486E-A42D-862EFEF8B2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D91845-F0F5-4AB4-8B67-87BC54A629B6}" type="slidenum">
              <a:rPr lang="en-US" altLang="el-GR" sz="1400"/>
              <a:pPr>
                <a:spcBef>
                  <a:spcPct val="0"/>
                </a:spcBef>
                <a:buFontTx/>
                <a:buNone/>
              </a:pPr>
              <a:t>16</a:t>
            </a:fld>
            <a:endParaRPr lang="en-US" altLang="el-GR" sz="1400"/>
          </a:p>
        </p:txBody>
      </p:sp>
      <p:sp>
        <p:nvSpPr>
          <p:cNvPr id="31748" name="Rectangle 4">
            <a:extLst>
              <a:ext uri="{FF2B5EF4-FFF2-40B4-BE49-F238E27FC236}">
                <a16:creationId xmlns:a16="http://schemas.microsoft.com/office/drawing/2014/main" xmlns="" id="{60BA4773-A387-4279-8EF8-60E80B699D90}"/>
              </a:ext>
            </a:extLst>
          </p:cNvPr>
          <p:cNvSpPr>
            <a:spLocks noGrp="1" noChangeArrowheads="1"/>
          </p:cNvSpPr>
          <p:nvPr>
            <p:ph type="title"/>
          </p:nvPr>
        </p:nvSpPr>
        <p:spPr/>
        <p:txBody>
          <a:bodyPr/>
          <a:lstStyle/>
          <a:p>
            <a:pPr eaLnBrk="1" hangingPunct="1"/>
            <a:r>
              <a:rPr lang="en-US" altLang="el-GR" sz="3600"/>
              <a:t>DC Supply Current</a:t>
            </a:r>
          </a:p>
        </p:txBody>
      </p:sp>
      <p:sp>
        <p:nvSpPr>
          <p:cNvPr id="31749" name="Rectangle 5">
            <a:extLst>
              <a:ext uri="{FF2B5EF4-FFF2-40B4-BE49-F238E27FC236}">
                <a16:creationId xmlns:a16="http://schemas.microsoft.com/office/drawing/2014/main" xmlns="" id="{600A0FE2-9A45-4F0A-A11A-231488EC1EB4}"/>
              </a:ext>
            </a:extLst>
          </p:cNvPr>
          <p:cNvSpPr>
            <a:spLocks noGrp="1" noChangeArrowheads="1"/>
          </p:cNvSpPr>
          <p:nvPr>
            <p:ph type="body" sz="half" idx="1"/>
          </p:nvPr>
        </p:nvSpPr>
        <p:spPr>
          <a:xfrm>
            <a:off x="457200" y="1600200"/>
            <a:ext cx="8001000" cy="4876800"/>
          </a:xfrm>
        </p:spPr>
        <p:txBody>
          <a:bodyPr/>
          <a:lstStyle/>
          <a:p>
            <a:pPr eaLnBrk="1" hangingPunct="1">
              <a:lnSpc>
                <a:spcPct val="90000"/>
              </a:lnSpc>
            </a:pPr>
            <a:r>
              <a:rPr lang="en-US" altLang="el-GR" sz="2800"/>
              <a:t>If the inverter is lossless, average power absorbed by the load equals the average power supplied by the dc source.</a:t>
            </a:r>
          </a:p>
          <a:p>
            <a:pPr eaLnBrk="1" hangingPunct="1">
              <a:lnSpc>
                <a:spcPct val="90000"/>
              </a:lnSpc>
            </a:pPr>
            <a:endParaRPr lang="en-US" altLang="el-GR" sz="2800"/>
          </a:p>
          <a:p>
            <a:pPr eaLnBrk="1" hangingPunct="1">
              <a:lnSpc>
                <a:spcPct val="90000"/>
              </a:lnSpc>
            </a:pPr>
            <a:endParaRPr lang="en-US" altLang="el-GR" sz="2800"/>
          </a:p>
          <a:p>
            <a:pPr eaLnBrk="1" hangingPunct="1">
              <a:lnSpc>
                <a:spcPct val="90000"/>
              </a:lnSpc>
            </a:pPr>
            <a:endParaRPr lang="en-US" altLang="el-GR" sz="2800"/>
          </a:p>
          <a:p>
            <a:pPr eaLnBrk="1" hangingPunct="1">
              <a:lnSpc>
                <a:spcPct val="90000"/>
              </a:lnSpc>
            </a:pPr>
            <a:r>
              <a:rPr lang="en-US" altLang="el-GR" sz="2800"/>
              <a:t>For an inductive load, the current is approximately sinusoidal and the fundamental component of the output voltage supplies the power to the load.  Also, the dc supply voltage remains essentially at V</a:t>
            </a:r>
            <a:r>
              <a:rPr lang="en-US" altLang="el-GR" sz="2800" baseline="-25000"/>
              <a:t>s</a:t>
            </a:r>
            <a:r>
              <a:rPr lang="en-US" altLang="el-GR" sz="2800"/>
              <a:t>. </a:t>
            </a:r>
          </a:p>
        </p:txBody>
      </p:sp>
      <p:graphicFrame>
        <p:nvGraphicFramePr>
          <p:cNvPr id="31750" name="Object 9">
            <a:extLst>
              <a:ext uri="{FF2B5EF4-FFF2-40B4-BE49-F238E27FC236}">
                <a16:creationId xmlns:a16="http://schemas.microsoft.com/office/drawing/2014/main" xmlns="" id="{A61693C6-78DC-42FB-A3FA-144831C2D2F6}"/>
              </a:ext>
            </a:extLst>
          </p:cNvPr>
          <p:cNvGraphicFramePr>
            <a:graphicFrameLocks noGrp="1" noChangeAspect="1"/>
          </p:cNvGraphicFramePr>
          <p:nvPr>
            <p:ph sz="half" idx="2"/>
          </p:nvPr>
        </p:nvGraphicFramePr>
        <p:xfrm>
          <a:off x="1981200" y="2971800"/>
          <a:ext cx="4495800" cy="1249363"/>
        </p:xfrm>
        <a:graphic>
          <a:graphicData uri="http://schemas.openxmlformats.org/presentationml/2006/ole">
            <mc:AlternateContent xmlns:mc="http://schemas.openxmlformats.org/markup-compatibility/2006">
              <mc:Choice xmlns:v="urn:schemas-microsoft-com:vml" Requires="v">
                <p:oleObj spid="_x0000_s52227" name="Equation" r:id="rId4" imgW="1689100" imgH="469900" progId="Equation.DSMT4">
                  <p:embed/>
                </p:oleObj>
              </mc:Choice>
              <mc:Fallback>
                <p:oleObj name="Equation" r:id="rId4" imgW="1689100" imgH="469900" progId="Equation.DSMT4">
                  <p:embed/>
                  <p:pic>
                    <p:nvPicPr>
                      <p:cNvPr id="31750" name="Object 9">
                        <a:extLst>
                          <a:ext uri="{FF2B5EF4-FFF2-40B4-BE49-F238E27FC236}">
                            <a16:creationId xmlns:a16="http://schemas.microsoft.com/office/drawing/2014/main" xmlns="" id="{A61693C6-78DC-42FB-A3FA-144831C2D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971800"/>
                        <a:ext cx="44958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a:extLst>
              <a:ext uri="{FF2B5EF4-FFF2-40B4-BE49-F238E27FC236}">
                <a16:creationId xmlns:a16="http://schemas.microsoft.com/office/drawing/2014/main" xmlns="" id="{DC48D96F-B297-4B99-836C-BFF9DB253A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BD6A34-6DC4-44FA-AF81-80330D23D85F}" type="slidenum">
              <a:rPr lang="en-US" altLang="el-GR" sz="1400"/>
              <a:pPr>
                <a:spcBef>
                  <a:spcPct val="0"/>
                </a:spcBef>
                <a:buFontTx/>
                <a:buNone/>
              </a:pPr>
              <a:t>17</a:t>
            </a:fld>
            <a:endParaRPr lang="en-US" altLang="el-GR" sz="1400"/>
          </a:p>
        </p:txBody>
      </p:sp>
      <p:graphicFrame>
        <p:nvGraphicFramePr>
          <p:cNvPr id="33796" name="Object 5">
            <a:extLst>
              <a:ext uri="{FF2B5EF4-FFF2-40B4-BE49-F238E27FC236}">
                <a16:creationId xmlns:a16="http://schemas.microsoft.com/office/drawing/2014/main" xmlns="" id="{6013A41D-B3C7-45D2-8A81-43CF9F54BF7C}"/>
              </a:ext>
            </a:extLst>
          </p:cNvPr>
          <p:cNvGraphicFramePr>
            <a:graphicFrameLocks noChangeAspect="1"/>
          </p:cNvGraphicFramePr>
          <p:nvPr/>
        </p:nvGraphicFramePr>
        <p:xfrm>
          <a:off x="609600" y="2209800"/>
          <a:ext cx="7239000" cy="2117725"/>
        </p:xfrm>
        <a:graphic>
          <a:graphicData uri="http://schemas.openxmlformats.org/presentationml/2006/ole">
            <mc:AlternateContent xmlns:mc="http://schemas.openxmlformats.org/markup-compatibility/2006">
              <mc:Choice xmlns:v="urn:schemas-microsoft-com:vml" Requires="v">
                <p:oleObj spid="_x0000_s53251" name="Equation" r:id="rId4" imgW="3124200" imgH="914400" progId="Equation.DSMT4">
                  <p:embed/>
                </p:oleObj>
              </mc:Choice>
              <mc:Fallback>
                <p:oleObj name="Equation" r:id="rId4" imgW="3124200" imgH="914400" progId="Equation.DSMT4">
                  <p:embed/>
                  <p:pic>
                    <p:nvPicPr>
                      <p:cNvPr id="33796" name="Object 5">
                        <a:extLst>
                          <a:ext uri="{FF2B5EF4-FFF2-40B4-BE49-F238E27FC236}">
                            <a16:creationId xmlns:a16="http://schemas.microsoft.com/office/drawing/2014/main" xmlns="" id="{6013A41D-B3C7-45D2-8A81-43CF9F54B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09800"/>
                        <a:ext cx="72390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Rectangle 6">
            <a:extLst>
              <a:ext uri="{FF2B5EF4-FFF2-40B4-BE49-F238E27FC236}">
                <a16:creationId xmlns:a16="http://schemas.microsoft.com/office/drawing/2014/main" xmlns="" id="{F2BB075C-2534-4268-811B-171B978F6395}"/>
              </a:ext>
            </a:extLst>
          </p:cNvPr>
          <p:cNvSpPr>
            <a:spLocks noGrp="1" noChangeArrowheads="1"/>
          </p:cNvSpPr>
          <p:nvPr>
            <p:ph type="title"/>
          </p:nvPr>
        </p:nvSpPr>
        <p:spPr/>
        <p:txBody>
          <a:bodyPr/>
          <a:lstStyle/>
          <a:p>
            <a:pPr eaLnBrk="1" hangingPunct="1"/>
            <a:r>
              <a:rPr lang="en-US" altLang="el-GR" sz="3600"/>
              <a:t>DC Supply Current (continued)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a:extLst>
              <a:ext uri="{FF2B5EF4-FFF2-40B4-BE49-F238E27FC236}">
                <a16:creationId xmlns:a16="http://schemas.microsoft.com/office/drawing/2014/main" xmlns="" id="{72A14A08-3A28-40FF-8A8E-274BFC79C4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1483EF-8213-49E3-A571-EC061C4C605D}" type="slidenum">
              <a:rPr lang="en-US" altLang="el-GR" sz="1400"/>
              <a:pPr>
                <a:spcBef>
                  <a:spcPct val="0"/>
                </a:spcBef>
                <a:buFontTx/>
                <a:buNone/>
              </a:pPr>
              <a:t>18</a:t>
            </a:fld>
            <a:endParaRPr lang="en-US" altLang="el-GR" sz="1400"/>
          </a:p>
        </p:txBody>
      </p:sp>
      <p:sp>
        <p:nvSpPr>
          <p:cNvPr id="35844" name="Rectangle 4">
            <a:extLst>
              <a:ext uri="{FF2B5EF4-FFF2-40B4-BE49-F238E27FC236}">
                <a16:creationId xmlns:a16="http://schemas.microsoft.com/office/drawing/2014/main" xmlns="" id="{14A94AF0-4EE7-4A1E-ADD9-BC2AD2D31B58}"/>
              </a:ext>
            </a:extLst>
          </p:cNvPr>
          <p:cNvSpPr>
            <a:spLocks noGrp="1" noChangeArrowheads="1"/>
          </p:cNvSpPr>
          <p:nvPr>
            <p:ph type="title"/>
          </p:nvPr>
        </p:nvSpPr>
        <p:spPr/>
        <p:txBody>
          <a:bodyPr/>
          <a:lstStyle/>
          <a:p>
            <a:pPr eaLnBrk="1" hangingPunct="1"/>
            <a:r>
              <a:rPr lang="en-US" altLang="el-GR" sz="3600"/>
              <a:t>Performance Parameters</a:t>
            </a:r>
          </a:p>
        </p:txBody>
      </p:sp>
      <p:sp>
        <p:nvSpPr>
          <p:cNvPr id="35845" name="Rectangle 5">
            <a:extLst>
              <a:ext uri="{FF2B5EF4-FFF2-40B4-BE49-F238E27FC236}">
                <a16:creationId xmlns:a16="http://schemas.microsoft.com/office/drawing/2014/main" xmlns="" id="{05777B42-8E96-49CD-AC6B-3E8E80FCEF75}"/>
              </a:ext>
            </a:extLst>
          </p:cNvPr>
          <p:cNvSpPr>
            <a:spLocks noGrp="1" noChangeArrowheads="1"/>
          </p:cNvSpPr>
          <p:nvPr>
            <p:ph type="body" sz="half" idx="1"/>
          </p:nvPr>
        </p:nvSpPr>
        <p:spPr>
          <a:xfrm>
            <a:off x="457200" y="1600200"/>
            <a:ext cx="7772400" cy="4525963"/>
          </a:xfrm>
        </p:spPr>
        <p:txBody>
          <a:bodyPr/>
          <a:lstStyle/>
          <a:p>
            <a:pPr eaLnBrk="1" hangingPunct="1"/>
            <a:r>
              <a:rPr lang="en-US" altLang="el-GR" sz="2800"/>
              <a:t>Harmonic factor of the nth harmonic (HF</a:t>
            </a:r>
            <a:r>
              <a:rPr lang="en-US" altLang="el-GR" sz="2800" baseline="-25000"/>
              <a:t>n</a:t>
            </a:r>
            <a:r>
              <a:rPr lang="en-US" altLang="el-GR" sz="2800"/>
              <a:t>)</a:t>
            </a:r>
          </a:p>
        </p:txBody>
      </p:sp>
      <p:graphicFrame>
        <p:nvGraphicFramePr>
          <p:cNvPr id="35846" name="Object 9">
            <a:extLst>
              <a:ext uri="{FF2B5EF4-FFF2-40B4-BE49-F238E27FC236}">
                <a16:creationId xmlns:a16="http://schemas.microsoft.com/office/drawing/2014/main" xmlns="" id="{B01E7700-89D3-4738-B3CA-84CBEE4F16B5}"/>
              </a:ext>
            </a:extLst>
          </p:cNvPr>
          <p:cNvGraphicFramePr>
            <a:graphicFrameLocks noGrp="1" noChangeAspect="1"/>
          </p:cNvGraphicFramePr>
          <p:nvPr>
            <p:ph sz="half" idx="2"/>
          </p:nvPr>
        </p:nvGraphicFramePr>
        <p:xfrm>
          <a:off x="3276600" y="2514600"/>
          <a:ext cx="1752600" cy="1146175"/>
        </p:xfrm>
        <a:graphic>
          <a:graphicData uri="http://schemas.openxmlformats.org/presentationml/2006/ole">
            <mc:AlternateContent xmlns:mc="http://schemas.openxmlformats.org/markup-compatibility/2006">
              <mc:Choice xmlns:v="urn:schemas-microsoft-com:vml" Requires="v">
                <p:oleObj spid="_x0000_s54275" name="Equation" r:id="rId4" imgW="660113" imgH="431613" progId="Equation.DSMT4">
                  <p:embed/>
                </p:oleObj>
              </mc:Choice>
              <mc:Fallback>
                <p:oleObj name="Equation" r:id="rId4" imgW="660113" imgH="431613" progId="Equation.DSMT4">
                  <p:embed/>
                  <p:pic>
                    <p:nvPicPr>
                      <p:cNvPr id="35846" name="Object 9">
                        <a:extLst>
                          <a:ext uri="{FF2B5EF4-FFF2-40B4-BE49-F238E27FC236}">
                            <a16:creationId xmlns:a16="http://schemas.microsoft.com/office/drawing/2014/main" xmlns="" id="{B01E7700-89D3-4738-B3CA-84CBEE4F1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514600"/>
                        <a:ext cx="1752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7" name="Text Box 11">
            <a:extLst>
              <a:ext uri="{FF2B5EF4-FFF2-40B4-BE49-F238E27FC236}">
                <a16:creationId xmlns:a16="http://schemas.microsoft.com/office/drawing/2014/main" xmlns="" id="{D42A8B5A-9259-4FC4-9AAD-ACFB2C6A5334}"/>
              </a:ext>
            </a:extLst>
          </p:cNvPr>
          <p:cNvSpPr txBox="1">
            <a:spLocks noChangeArrowheads="1"/>
          </p:cNvSpPr>
          <p:nvPr/>
        </p:nvSpPr>
        <p:spPr bwMode="auto">
          <a:xfrm>
            <a:off x="5486400" y="2743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2400"/>
              <a:t>for n&gt;1</a:t>
            </a:r>
          </a:p>
        </p:txBody>
      </p:sp>
      <p:sp>
        <p:nvSpPr>
          <p:cNvPr id="35848" name="Text Box 12">
            <a:extLst>
              <a:ext uri="{FF2B5EF4-FFF2-40B4-BE49-F238E27FC236}">
                <a16:creationId xmlns:a16="http://schemas.microsoft.com/office/drawing/2014/main" xmlns="" id="{6B44B145-8036-4921-9FBF-3B37D1A6C0E4}"/>
              </a:ext>
            </a:extLst>
          </p:cNvPr>
          <p:cNvSpPr txBox="1">
            <a:spLocks noChangeArrowheads="1"/>
          </p:cNvSpPr>
          <p:nvPr/>
        </p:nvSpPr>
        <p:spPr bwMode="auto">
          <a:xfrm>
            <a:off x="685800" y="4114800"/>
            <a:ext cx="7848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2800"/>
              <a:t>V</a:t>
            </a:r>
            <a:r>
              <a:rPr lang="en-US" altLang="el-GR" sz="2800" baseline="-25000"/>
              <a:t>on</a:t>
            </a:r>
            <a:r>
              <a:rPr lang="en-US" altLang="el-GR" sz="2800"/>
              <a:t> = rms value of the nth harmonic component</a:t>
            </a:r>
          </a:p>
          <a:p>
            <a:pPr eaLnBrk="1" hangingPunct="1">
              <a:spcBef>
                <a:spcPct val="50000"/>
              </a:spcBef>
              <a:buFontTx/>
              <a:buNone/>
            </a:pPr>
            <a:r>
              <a:rPr lang="en-US" altLang="el-GR" sz="2800"/>
              <a:t>V</a:t>
            </a:r>
            <a:r>
              <a:rPr lang="en-US" altLang="el-GR" sz="2800" baseline="-25000"/>
              <a:t>01</a:t>
            </a:r>
            <a:r>
              <a:rPr lang="en-US" altLang="el-GR" sz="2800"/>
              <a:t> = rms value of the fundamental component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a:extLst>
              <a:ext uri="{FF2B5EF4-FFF2-40B4-BE49-F238E27FC236}">
                <a16:creationId xmlns:a16="http://schemas.microsoft.com/office/drawing/2014/main" xmlns="" id="{C2A2DA90-5ADB-4862-B67D-C5EBF68A2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87D166-3BC9-4776-A1EE-4641A3CAD974}" type="slidenum">
              <a:rPr lang="en-US" altLang="el-GR" sz="1400"/>
              <a:pPr>
                <a:spcBef>
                  <a:spcPct val="0"/>
                </a:spcBef>
                <a:buFontTx/>
                <a:buNone/>
              </a:pPr>
              <a:t>19</a:t>
            </a:fld>
            <a:endParaRPr lang="en-US" altLang="el-GR" sz="1400"/>
          </a:p>
        </p:txBody>
      </p:sp>
      <p:sp>
        <p:nvSpPr>
          <p:cNvPr id="37892" name="Rectangle 5">
            <a:extLst>
              <a:ext uri="{FF2B5EF4-FFF2-40B4-BE49-F238E27FC236}">
                <a16:creationId xmlns:a16="http://schemas.microsoft.com/office/drawing/2014/main" xmlns="" id="{3EE5DD0B-B3BC-4664-935F-9D1D55F072E7}"/>
              </a:ext>
            </a:extLst>
          </p:cNvPr>
          <p:cNvSpPr>
            <a:spLocks noGrp="1" noChangeArrowheads="1"/>
          </p:cNvSpPr>
          <p:nvPr>
            <p:ph type="title"/>
          </p:nvPr>
        </p:nvSpPr>
        <p:spPr/>
        <p:txBody>
          <a:bodyPr/>
          <a:lstStyle/>
          <a:p>
            <a:pPr eaLnBrk="1" hangingPunct="1"/>
            <a:r>
              <a:rPr lang="en-US" altLang="el-GR" sz="3600"/>
              <a:t>Performance Parameters (continued)</a:t>
            </a:r>
          </a:p>
        </p:txBody>
      </p:sp>
      <p:sp>
        <p:nvSpPr>
          <p:cNvPr id="37893" name="Rectangle 3">
            <a:extLst>
              <a:ext uri="{FF2B5EF4-FFF2-40B4-BE49-F238E27FC236}">
                <a16:creationId xmlns:a16="http://schemas.microsoft.com/office/drawing/2014/main" xmlns="" id="{ADAEEC35-E45B-4002-8576-BCC33D5C8E04}"/>
              </a:ext>
            </a:extLst>
          </p:cNvPr>
          <p:cNvSpPr>
            <a:spLocks noGrp="1" noChangeArrowheads="1"/>
          </p:cNvSpPr>
          <p:nvPr>
            <p:ph type="body" sz="half" idx="1"/>
          </p:nvPr>
        </p:nvSpPr>
        <p:spPr>
          <a:xfrm>
            <a:off x="457200" y="1600200"/>
            <a:ext cx="8153400" cy="4525963"/>
          </a:xfrm>
        </p:spPr>
        <p:txBody>
          <a:bodyPr/>
          <a:lstStyle/>
          <a:p>
            <a:pPr eaLnBrk="1" hangingPunct="1"/>
            <a:r>
              <a:rPr lang="en-US" altLang="el-GR" sz="2800"/>
              <a:t>Total Harmonic Distortion (THD)</a:t>
            </a:r>
          </a:p>
          <a:p>
            <a:pPr eaLnBrk="1" hangingPunct="1"/>
            <a:r>
              <a:rPr lang="en-US" altLang="el-GR" sz="2800"/>
              <a:t>Measures the “closeness” in shape between a waveform and its fundamental component</a:t>
            </a:r>
          </a:p>
          <a:p>
            <a:pPr eaLnBrk="1" hangingPunct="1"/>
            <a:endParaRPr lang="en-US" altLang="el-GR" sz="2800"/>
          </a:p>
        </p:txBody>
      </p:sp>
      <p:graphicFrame>
        <p:nvGraphicFramePr>
          <p:cNvPr id="37894" name="Object 8">
            <a:extLst>
              <a:ext uri="{FF2B5EF4-FFF2-40B4-BE49-F238E27FC236}">
                <a16:creationId xmlns:a16="http://schemas.microsoft.com/office/drawing/2014/main" xmlns="" id="{F1D2C998-8F56-40C0-BE73-0FAD1DED7F9C}"/>
              </a:ext>
            </a:extLst>
          </p:cNvPr>
          <p:cNvGraphicFramePr>
            <a:graphicFrameLocks noGrp="1" noChangeAspect="1"/>
          </p:cNvGraphicFramePr>
          <p:nvPr>
            <p:ph sz="half" idx="2"/>
          </p:nvPr>
        </p:nvGraphicFramePr>
        <p:xfrm>
          <a:off x="1905000" y="3657600"/>
          <a:ext cx="4267200" cy="1408113"/>
        </p:xfrm>
        <a:graphic>
          <a:graphicData uri="http://schemas.openxmlformats.org/presentationml/2006/ole">
            <mc:AlternateContent xmlns:mc="http://schemas.openxmlformats.org/markup-compatibility/2006">
              <mc:Choice xmlns:v="urn:schemas-microsoft-com:vml" Requires="v">
                <p:oleObj spid="_x0000_s55299" name="Equation" r:id="rId4" imgW="1384300" imgH="457200" progId="Equation.DSMT4">
                  <p:embed/>
                </p:oleObj>
              </mc:Choice>
              <mc:Fallback>
                <p:oleObj name="Equation" r:id="rId4" imgW="1384300" imgH="457200" progId="Equation.DSMT4">
                  <p:embed/>
                  <p:pic>
                    <p:nvPicPr>
                      <p:cNvPr id="37894" name="Object 8">
                        <a:extLst>
                          <a:ext uri="{FF2B5EF4-FFF2-40B4-BE49-F238E27FC236}">
                            <a16:creationId xmlns:a16="http://schemas.microsoft.com/office/drawing/2014/main" xmlns="" id="{F1D2C998-8F56-40C0-BE73-0FAD1DED7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657600"/>
                        <a:ext cx="42672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a:extLst>
              <a:ext uri="{FF2B5EF4-FFF2-40B4-BE49-F238E27FC236}">
                <a16:creationId xmlns:a16="http://schemas.microsoft.com/office/drawing/2014/main" xmlns="" id="{6AB501DF-3046-48D5-972E-644D498DFA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338226-A173-4CBB-97FA-A4D010C4C88C}" type="slidenum">
              <a:rPr lang="en-US" altLang="el-GR" sz="1400"/>
              <a:pPr>
                <a:spcBef>
                  <a:spcPct val="0"/>
                </a:spcBef>
                <a:buFontTx/>
                <a:buNone/>
              </a:pPr>
              <a:t>2</a:t>
            </a:fld>
            <a:endParaRPr lang="en-US" altLang="el-GR" sz="1400"/>
          </a:p>
        </p:txBody>
      </p:sp>
      <p:pic>
        <p:nvPicPr>
          <p:cNvPr id="3076" name="Picture 4" descr="scan0064">
            <a:extLst>
              <a:ext uri="{FF2B5EF4-FFF2-40B4-BE49-F238E27FC236}">
                <a16:creationId xmlns:a16="http://schemas.microsoft.com/office/drawing/2014/main" xmlns="" id="{42DB5300-5C03-48B8-8212-1DA69F76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620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a:extLst>
              <a:ext uri="{FF2B5EF4-FFF2-40B4-BE49-F238E27FC236}">
                <a16:creationId xmlns:a16="http://schemas.microsoft.com/office/drawing/2014/main" xmlns="" id="{8F7BB09E-D277-43CC-A420-DF04DC067CDE}"/>
              </a:ext>
            </a:extLst>
          </p:cNvPr>
          <p:cNvSpPr>
            <a:spLocks noGrp="1" noChangeArrowheads="1"/>
          </p:cNvSpPr>
          <p:nvPr>
            <p:ph type="title"/>
          </p:nvPr>
        </p:nvSpPr>
        <p:spPr/>
        <p:txBody>
          <a:bodyPr/>
          <a:lstStyle/>
          <a:p>
            <a:pPr eaLnBrk="1" hangingPunct="1"/>
            <a:r>
              <a:rPr lang="en-US" altLang="el-GR" sz="3600"/>
              <a:t>Single-phase half-bridge inverter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a:extLst>
              <a:ext uri="{FF2B5EF4-FFF2-40B4-BE49-F238E27FC236}">
                <a16:creationId xmlns:a16="http://schemas.microsoft.com/office/drawing/2014/main" xmlns="" id="{8C59D273-48DB-41F0-B38D-9EF22CFAF9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B0DE93-3971-41AE-8C87-9F4C9FA293A0}" type="slidenum">
              <a:rPr lang="en-US" altLang="el-GR" sz="1400"/>
              <a:pPr>
                <a:spcBef>
                  <a:spcPct val="0"/>
                </a:spcBef>
                <a:buFontTx/>
                <a:buNone/>
              </a:pPr>
              <a:t>20</a:t>
            </a:fld>
            <a:endParaRPr lang="en-US" altLang="el-GR" sz="1400"/>
          </a:p>
        </p:txBody>
      </p:sp>
      <p:sp>
        <p:nvSpPr>
          <p:cNvPr id="39940" name="Rectangle 2">
            <a:extLst>
              <a:ext uri="{FF2B5EF4-FFF2-40B4-BE49-F238E27FC236}">
                <a16:creationId xmlns:a16="http://schemas.microsoft.com/office/drawing/2014/main" xmlns="" id="{D16143C9-265D-4026-9937-8E127D8BF3AE}"/>
              </a:ext>
            </a:extLst>
          </p:cNvPr>
          <p:cNvSpPr>
            <a:spLocks noGrp="1" noChangeArrowheads="1"/>
          </p:cNvSpPr>
          <p:nvPr>
            <p:ph type="title"/>
          </p:nvPr>
        </p:nvSpPr>
        <p:spPr/>
        <p:txBody>
          <a:bodyPr/>
          <a:lstStyle/>
          <a:p>
            <a:pPr eaLnBrk="1" hangingPunct="1"/>
            <a:r>
              <a:rPr lang="en-US" altLang="el-GR" sz="3600"/>
              <a:t>Performance Parameters (continued)</a:t>
            </a:r>
          </a:p>
        </p:txBody>
      </p:sp>
      <p:sp>
        <p:nvSpPr>
          <p:cNvPr id="39941" name="Rectangle 3">
            <a:extLst>
              <a:ext uri="{FF2B5EF4-FFF2-40B4-BE49-F238E27FC236}">
                <a16:creationId xmlns:a16="http://schemas.microsoft.com/office/drawing/2014/main" xmlns="" id="{6D74911C-C9B4-4CDE-A689-63313D0E9086}"/>
              </a:ext>
            </a:extLst>
          </p:cNvPr>
          <p:cNvSpPr>
            <a:spLocks noGrp="1" noChangeArrowheads="1"/>
          </p:cNvSpPr>
          <p:nvPr>
            <p:ph type="body" sz="half" idx="1"/>
          </p:nvPr>
        </p:nvSpPr>
        <p:spPr>
          <a:xfrm>
            <a:off x="457200" y="1600200"/>
            <a:ext cx="7924800" cy="4525963"/>
          </a:xfrm>
        </p:spPr>
        <p:txBody>
          <a:bodyPr/>
          <a:lstStyle/>
          <a:p>
            <a:pPr eaLnBrk="1" hangingPunct="1"/>
            <a:r>
              <a:rPr lang="en-US" altLang="el-GR" sz="2800"/>
              <a:t>Distortion Factor (DF)</a:t>
            </a:r>
          </a:p>
          <a:p>
            <a:pPr eaLnBrk="1" hangingPunct="1"/>
            <a:r>
              <a:rPr lang="en-US" altLang="el-GR" sz="2800"/>
              <a:t>Indicates the amount of HD that remains in a particular waveform after the harmonics have been subjected to second-order attenuation.</a:t>
            </a:r>
          </a:p>
          <a:p>
            <a:pPr eaLnBrk="1" hangingPunct="1"/>
            <a:endParaRPr lang="en-US" altLang="el-GR" sz="2800"/>
          </a:p>
        </p:txBody>
      </p:sp>
      <p:graphicFrame>
        <p:nvGraphicFramePr>
          <p:cNvPr id="39942" name="Object 7">
            <a:extLst>
              <a:ext uri="{FF2B5EF4-FFF2-40B4-BE49-F238E27FC236}">
                <a16:creationId xmlns:a16="http://schemas.microsoft.com/office/drawing/2014/main" xmlns="" id="{268C16E2-1F98-41C7-9859-122EB590D01E}"/>
              </a:ext>
            </a:extLst>
          </p:cNvPr>
          <p:cNvGraphicFramePr>
            <a:graphicFrameLocks noGrp="1" noChangeAspect="1"/>
          </p:cNvGraphicFramePr>
          <p:nvPr>
            <p:ph sz="half" idx="2"/>
          </p:nvPr>
        </p:nvGraphicFramePr>
        <p:xfrm>
          <a:off x="2286000" y="3505200"/>
          <a:ext cx="4114800" cy="2786063"/>
        </p:xfrm>
        <a:graphic>
          <a:graphicData uri="http://schemas.openxmlformats.org/presentationml/2006/ole">
            <mc:AlternateContent xmlns:mc="http://schemas.openxmlformats.org/markup-compatibility/2006">
              <mc:Choice xmlns:v="urn:schemas-microsoft-com:vml" Requires="v">
                <p:oleObj spid="_x0000_s56323" name="Equation" r:id="rId4" imgW="1574800" imgH="1066800" progId="Equation.DSMT4">
                  <p:embed/>
                </p:oleObj>
              </mc:Choice>
              <mc:Fallback>
                <p:oleObj name="Equation" r:id="rId4" imgW="1574800" imgH="1066800" progId="Equation.DSMT4">
                  <p:embed/>
                  <p:pic>
                    <p:nvPicPr>
                      <p:cNvPr id="39942" name="Object 7">
                        <a:extLst>
                          <a:ext uri="{FF2B5EF4-FFF2-40B4-BE49-F238E27FC236}">
                            <a16:creationId xmlns:a16="http://schemas.microsoft.com/office/drawing/2014/main" xmlns="" id="{268C16E2-1F98-41C7-9859-122EB590D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505200"/>
                        <a:ext cx="41148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3" name="Text Box 9">
            <a:extLst>
              <a:ext uri="{FF2B5EF4-FFF2-40B4-BE49-F238E27FC236}">
                <a16:creationId xmlns:a16="http://schemas.microsoft.com/office/drawing/2014/main" xmlns="" id="{058A76C0-804A-4EBC-A5BE-C308DF9DC196}"/>
              </a:ext>
            </a:extLst>
          </p:cNvPr>
          <p:cNvSpPr txBox="1">
            <a:spLocks noChangeArrowheads="1"/>
          </p:cNvSpPr>
          <p:nvPr/>
        </p:nvSpPr>
        <p:spPr bwMode="auto">
          <a:xfrm>
            <a:off x="4495800" y="5562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2800"/>
              <a:t>for n&gt;1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a:extLst>
              <a:ext uri="{FF2B5EF4-FFF2-40B4-BE49-F238E27FC236}">
                <a16:creationId xmlns:a16="http://schemas.microsoft.com/office/drawing/2014/main" xmlns="" id="{4DB344EC-095C-428D-8A96-4B7982F5F7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61CF3D-DAA1-44F1-AA62-85A9525B1946}" type="slidenum">
              <a:rPr lang="en-US" altLang="el-GR" sz="1400"/>
              <a:pPr>
                <a:spcBef>
                  <a:spcPct val="0"/>
                </a:spcBef>
                <a:buFontTx/>
                <a:buNone/>
              </a:pPr>
              <a:t>21</a:t>
            </a:fld>
            <a:endParaRPr lang="en-US" altLang="el-GR" sz="1400"/>
          </a:p>
        </p:txBody>
      </p:sp>
      <p:sp>
        <p:nvSpPr>
          <p:cNvPr id="41988" name="Rectangle 2">
            <a:extLst>
              <a:ext uri="{FF2B5EF4-FFF2-40B4-BE49-F238E27FC236}">
                <a16:creationId xmlns:a16="http://schemas.microsoft.com/office/drawing/2014/main" xmlns="" id="{2BEB0DF9-D68C-4DF1-88F5-DAE2C4C67D0B}"/>
              </a:ext>
            </a:extLst>
          </p:cNvPr>
          <p:cNvSpPr>
            <a:spLocks noGrp="1" noChangeArrowheads="1"/>
          </p:cNvSpPr>
          <p:nvPr>
            <p:ph type="title"/>
          </p:nvPr>
        </p:nvSpPr>
        <p:spPr/>
        <p:txBody>
          <a:bodyPr/>
          <a:lstStyle/>
          <a:p>
            <a:pPr eaLnBrk="1" hangingPunct="1"/>
            <a:r>
              <a:rPr lang="en-US" altLang="el-GR" sz="3600"/>
              <a:t>Performance Parameters (continued)</a:t>
            </a:r>
          </a:p>
        </p:txBody>
      </p:sp>
      <p:sp>
        <p:nvSpPr>
          <p:cNvPr id="41989" name="Rectangle 3">
            <a:extLst>
              <a:ext uri="{FF2B5EF4-FFF2-40B4-BE49-F238E27FC236}">
                <a16:creationId xmlns:a16="http://schemas.microsoft.com/office/drawing/2014/main" xmlns="" id="{EB03CE23-2242-4BE4-ACE3-B16568336C17}"/>
              </a:ext>
            </a:extLst>
          </p:cNvPr>
          <p:cNvSpPr>
            <a:spLocks noGrp="1" noChangeArrowheads="1"/>
          </p:cNvSpPr>
          <p:nvPr>
            <p:ph type="body" idx="1"/>
          </p:nvPr>
        </p:nvSpPr>
        <p:spPr/>
        <p:txBody>
          <a:bodyPr/>
          <a:lstStyle/>
          <a:p>
            <a:pPr eaLnBrk="1" hangingPunct="1"/>
            <a:r>
              <a:rPr lang="en-US" altLang="el-GR"/>
              <a:t>Lowest order harmonic (LOH)</a:t>
            </a:r>
          </a:p>
          <a:p>
            <a:pPr eaLnBrk="1" hangingPunct="1"/>
            <a:r>
              <a:rPr lang="en-US" altLang="el-GR"/>
              <a:t>The harmonic component whose frequency is closest to the fundamental, and its amplitude is greater than or equal to 3% of the amplitude of the fundamental component.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5 - Θέση αριθμού διαφάνειας">
            <a:extLst>
              <a:ext uri="{FF2B5EF4-FFF2-40B4-BE49-F238E27FC236}">
                <a16:creationId xmlns:a16="http://schemas.microsoft.com/office/drawing/2014/main" xmlns="" id="{7B51F7CA-AF43-43AA-ADEF-7BD61541AC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091D1E-1CFD-4074-A815-5EAD7A8BB115}" type="slidenum">
              <a:rPr lang="en-US" altLang="el-GR"/>
              <a:pPr eaLnBrk="1" hangingPunct="1"/>
              <a:t>22</a:t>
            </a:fld>
            <a:endParaRPr lang="en-US" altLang="el-GR"/>
          </a:p>
        </p:txBody>
      </p:sp>
      <p:graphicFrame>
        <p:nvGraphicFramePr>
          <p:cNvPr id="1026" name="Object 141">
            <a:extLst>
              <a:ext uri="{FF2B5EF4-FFF2-40B4-BE49-F238E27FC236}">
                <a16:creationId xmlns:a16="http://schemas.microsoft.com/office/drawing/2014/main" xmlns="" id="{05C216E1-2C20-42DD-B25E-21FCA73637E2}"/>
              </a:ext>
            </a:extLst>
          </p:cNvPr>
          <p:cNvGraphicFramePr>
            <a:graphicFrameLocks noChangeAspect="1"/>
          </p:cNvGraphicFramePr>
          <p:nvPr/>
        </p:nvGraphicFramePr>
        <p:xfrm>
          <a:off x="2459038" y="5964238"/>
          <a:ext cx="2373312" cy="384175"/>
        </p:xfrm>
        <a:graphic>
          <a:graphicData uri="http://schemas.openxmlformats.org/presentationml/2006/ole">
            <mc:AlternateContent xmlns:mc="http://schemas.openxmlformats.org/markup-compatibility/2006">
              <mc:Choice xmlns:v="urn:schemas-microsoft-com:vml" Requires="v">
                <p:oleObj spid="_x0000_s1181" name="Equation" r:id="rId3" imgW="1409400" imgH="228600" progId="Equation.3">
                  <p:embed/>
                </p:oleObj>
              </mc:Choice>
              <mc:Fallback>
                <p:oleObj name="Equation" r:id="rId3" imgW="1409400" imgH="228600" progId="Equation.3">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5964238"/>
                        <a:ext cx="23733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Line 142">
            <a:extLst>
              <a:ext uri="{FF2B5EF4-FFF2-40B4-BE49-F238E27FC236}">
                <a16:creationId xmlns:a16="http://schemas.microsoft.com/office/drawing/2014/main" xmlns="" id="{616AEF7A-F73A-42BB-B4C1-2FE5A02E1AFB}"/>
              </a:ext>
            </a:extLst>
          </p:cNvPr>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9" name="Line 143">
            <a:extLst>
              <a:ext uri="{FF2B5EF4-FFF2-40B4-BE49-F238E27FC236}">
                <a16:creationId xmlns:a16="http://schemas.microsoft.com/office/drawing/2014/main" xmlns="" id="{34748459-2A69-4CFA-9534-AE9157AADB46}"/>
              </a:ext>
            </a:extLst>
          </p:cNvPr>
          <p:cNvSpPr>
            <a:spLocks noChangeShapeType="1"/>
          </p:cNvSpPr>
          <p:nvPr/>
        </p:nvSpPr>
        <p:spPr bwMode="auto">
          <a:xfrm>
            <a:off x="3960813" y="1306513"/>
            <a:ext cx="4238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2" name="Line 144">
            <a:extLst>
              <a:ext uri="{FF2B5EF4-FFF2-40B4-BE49-F238E27FC236}">
                <a16:creationId xmlns:a16="http://schemas.microsoft.com/office/drawing/2014/main" xmlns="" id="{F91A1083-0E1A-4440-AFCF-35DBAB9CBD70}"/>
              </a:ext>
            </a:extLst>
          </p:cNvPr>
          <p:cNvSpPr>
            <a:spLocks noChangeShapeType="1"/>
          </p:cNvSpPr>
          <p:nvPr/>
        </p:nvSpPr>
        <p:spPr bwMode="auto">
          <a:xfrm>
            <a:off x="3960813" y="1882775"/>
            <a:ext cx="4238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3" name="Line 145">
            <a:extLst>
              <a:ext uri="{FF2B5EF4-FFF2-40B4-BE49-F238E27FC236}">
                <a16:creationId xmlns:a16="http://schemas.microsoft.com/office/drawing/2014/main" xmlns="" id="{70ED3D81-9A7B-473E-9F6A-271703DCBCA3}"/>
              </a:ext>
            </a:extLst>
          </p:cNvPr>
          <p:cNvSpPr>
            <a:spLocks noChangeShapeType="1"/>
          </p:cNvSpPr>
          <p:nvPr/>
        </p:nvSpPr>
        <p:spPr bwMode="auto">
          <a:xfrm>
            <a:off x="3959225" y="2420938"/>
            <a:ext cx="4238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4" name="Line 146">
            <a:extLst>
              <a:ext uri="{FF2B5EF4-FFF2-40B4-BE49-F238E27FC236}">
                <a16:creationId xmlns:a16="http://schemas.microsoft.com/office/drawing/2014/main" xmlns="" id="{D0F701D3-AF82-4766-9B48-E9AF637FDD3A}"/>
              </a:ext>
            </a:extLst>
          </p:cNvPr>
          <p:cNvSpPr>
            <a:spLocks noChangeShapeType="1"/>
          </p:cNvSpPr>
          <p:nvPr/>
        </p:nvSpPr>
        <p:spPr bwMode="auto">
          <a:xfrm>
            <a:off x="4075113" y="4911725"/>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5" name="Line 147">
            <a:extLst>
              <a:ext uri="{FF2B5EF4-FFF2-40B4-BE49-F238E27FC236}">
                <a16:creationId xmlns:a16="http://schemas.microsoft.com/office/drawing/2014/main" xmlns="" id="{12EF658A-10AD-4CCD-AEFB-53DE41185408}"/>
              </a:ext>
            </a:extLst>
          </p:cNvPr>
          <p:cNvSpPr>
            <a:spLocks noChangeShapeType="1"/>
          </p:cNvSpPr>
          <p:nvPr/>
        </p:nvSpPr>
        <p:spPr bwMode="auto">
          <a:xfrm>
            <a:off x="4075113" y="5180013"/>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6" name="Line 148">
            <a:extLst>
              <a:ext uri="{FF2B5EF4-FFF2-40B4-BE49-F238E27FC236}">
                <a16:creationId xmlns:a16="http://schemas.microsoft.com/office/drawing/2014/main" xmlns="" id="{9CF702B7-A406-444A-A57E-C1B20389E189}"/>
              </a:ext>
            </a:extLst>
          </p:cNvPr>
          <p:cNvSpPr>
            <a:spLocks noChangeShapeType="1"/>
          </p:cNvSpPr>
          <p:nvPr/>
        </p:nvSpPr>
        <p:spPr bwMode="auto">
          <a:xfrm>
            <a:off x="4075113" y="5449888"/>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97" name="Line 149">
            <a:extLst>
              <a:ext uri="{FF2B5EF4-FFF2-40B4-BE49-F238E27FC236}">
                <a16:creationId xmlns:a16="http://schemas.microsoft.com/office/drawing/2014/main" xmlns="" id="{4BB54A70-B02F-4349-801D-E40F07A5E685}"/>
              </a:ext>
            </a:extLst>
          </p:cNvPr>
          <p:cNvSpPr>
            <a:spLocks noChangeShapeType="1"/>
          </p:cNvSpPr>
          <p:nvPr/>
        </p:nvSpPr>
        <p:spPr bwMode="auto">
          <a:xfrm>
            <a:off x="4073525" y="5718175"/>
            <a:ext cx="3095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36" name="Rectangle 152">
            <a:extLst>
              <a:ext uri="{FF2B5EF4-FFF2-40B4-BE49-F238E27FC236}">
                <a16:creationId xmlns:a16="http://schemas.microsoft.com/office/drawing/2014/main" xmlns="" id="{743FBE02-398A-4B60-B349-D7D433F34436}"/>
              </a:ext>
            </a:extLst>
          </p:cNvPr>
          <p:cNvSpPr>
            <a:spLocks noChangeArrowheads="1"/>
          </p:cNvSpPr>
          <p:nvPr/>
        </p:nvSpPr>
        <p:spPr bwMode="auto">
          <a:xfrm>
            <a:off x="373063" y="765175"/>
            <a:ext cx="41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300">
                <a:solidFill>
                  <a:srgbClr val="000000"/>
                </a:solidFill>
                <a:latin typeface="Times New Roman" panose="02020603050405020304" pitchFamily="18" charset="0"/>
              </a:rPr>
              <a:t> </a:t>
            </a:r>
            <a:endParaRPr lang="en-US" altLang="el-GR"/>
          </a:p>
        </p:txBody>
      </p:sp>
      <p:sp>
        <p:nvSpPr>
          <p:cNvPr id="1037" name="Rectangle 153">
            <a:extLst>
              <a:ext uri="{FF2B5EF4-FFF2-40B4-BE49-F238E27FC236}">
                <a16:creationId xmlns:a16="http://schemas.microsoft.com/office/drawing/2014/main" xmlns="" id="{00430FBB-704C-4F8E-8E3E-93EDE0D8F20B}"/>
              </a:ext>
            </a:extLst>
          </p:cNvPr>
          <p:cNvSpPr>
            <a:spLocks noChangeArrowheads="1"/>
          </p:cNvSpPr>
          <p:nvPr/>
        </p:nvSpPr>
        <p:spPr bwMode="auto">
          <a:xfrm>
            <a:off x="4419600" y="838200"/>
            <a:ext cx="4200525"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038" name="Rectangle 154">
            <a:extLst>
              <a:ext uri="{FF2B5EF4-FFF2-40B4-BE49-F238E27FC236}">
                <a16:creationId xmlns:a16="http://schemas.microsoft.com/office/drawing/2014/main" xmlns="" id="{338A2878-4608-459D-B708-7D8BF3CB2BCC}"/>
              </a:ext>
            </a:extLst>
          </p:cNvPr>
          <p:cNvSpPr>
            <a:spLocks noChangeArrowheads="1"/>
          </p:cNvSpPr>
          <p:nvPr/>
        </p:nvSpPr>
        <p:spPr bwMode="auto">
          <a:xfrm>
            <a:off x="4522788" y="900113"/>
            <a:ext cx="1627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Switching rules</a:t>
            </a:r>
            <a:endParaRPr lang="en-US" altLang="el-GR"/>
          </a:p>
        </p:txBody>
      </p:sp>
      <p:sp>
        <p:nvSpPr>
          <p:cNvPr id="1039" name="Rectangle 155">
            <a:extLst>
              <a:ext uri="{FF2B5EF4-FFF2-40B4-BE49-F238E27FC236}">
                <a16:creationId xmlns:a16="http://schemas.microsoft.com/office/drawing/2014/main" xmlns="" id="{FB65E4EC-5CAC-4DD0-BB8C-73CB288AACA1}"/>
              </a:ext>
            </a:extLst>
          </p:cNvPr>
          <p:cNvSpPr>
            <a:spLocks noChangeArrowheads="1"/>
          </p:cNvSpPr>
          <p:nvPr/>
        </p:nvSpPr>
        <p:spPr bwMode="auto">
          <a:xfrm>
            <a:off x="6153150" y="90011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40" name="Rectangle 156">
            <a:extLst>
              <a:ext uri="{FF2B5EF4-FFF2-40B4-BE49-F238E27FC236}">
                <a16:creationId xmlns:a16="http://schemas.microsoft.com/office/drawing/2014/main" xmlns="" id="{74660DB7-0A5A-460F-B28A-D89486973C45}"/>
              </a:ext>
            </a:extLst>
          </p:cNvPr>
          <p:cNvSpPr>
            <a:spLocks noChangeArrowheads="1"/>
          </p:cNvSpPr>
          <p:nvPr/>
        </p:nvSpPr>
        <p:spPr bwMode="auto">
          <a:xfrm>
            <a:off x="4522788" y="1179513"/>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41" name="Rectangle 157">
            <a:extLst>
              <a:ext uri="{FF2B5EF4-FFF2-40B4-BE49-F238E27FC236}">
                <a16:creationId xmlns:a16="http://schemas.microsoft.com/office/drawing/2014/main" xmlns="" id="{66B211B7-6BA3-4A05-8213-CF0A779C4386}"/>
              </a:ext>
            </a:extLst>
          </p:cNvPr>
          <p:cNvSpPr>
            <a:spLocks noChangeArrowheads="1"/>
          </p:cNvSpPr>
          <p:nvPr/>
        </p:nvSpPr>
        <p:spPr bwMode="auto">
          <a:xfrm>
            <a:off x="4608513" y="117951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42" name="Rectangle 158">
            <a:extLst>
              <a:ext uri="{FF2B5EF4-FFF2-40B4-BE49-F238E27FC236}">
                <a16:creationId xmlns:a16="http://schemas.microsoft.com/office/drawing/2014/main" xmlns="" id="{24BA0CCA-B1F2-4F23-8237-2FF149590422}"/>
              </a:ext>
            </a:extLst>
          </p:cNvPr>
          <p:cNvSpPr>
            <a:spLocks noChangeArrowheads="1"/>
          </p:cNvSpPr>
          <p:nvPr/>
        </p:nvSpPr>
        <p:spPr bwMode="auto">
          <a:xfrm>
            <a:off x="4641850" y="1179513"/>
            <a:ext cx="1509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Either A+ or A</a:t>
            </a:r>
            <a:endParaRPr lang="en-US" altLang="el-GR"/>
          </a:p>
        </p:txBody>
      </p:sp>
      <p:sp>
        <p:nvSpPr>
          <p:cNvPr id="1043" name="Rectangle 159">
            <a:extLst>
              <a:ext uri="{FF2B5EF4-FFF2-40B4-BE49-F238E27FC236}">
                <a16:creationId xmlns:a16="http://schemas.microsoft.com/office/drawing/2014/main" xmlns="" id="{9F75E6DF-DEF1-4DC7-82D5-404E77C312AD}"/>
              </a:ext>
            </a:extLst>
          </p:cNvPr>
          <p:cNvSpPr>
            <a:spLocks noChangeArrowheads="1"/>
          </p:cNvSpPr>
          <p:nvPr/>
        </p:nvSpPr>
        <p:spPr bwMode="auto">
          <a:xfrm>
            <a:off x="6156325" y="1179513"/>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44" name="Rectangle 160">
            <a:extLst>
              <a:ext uri="{FF2B5EF4-FFF2-40B4-BE49-F238E27FC236}">
                <a16:creationId xmlns:a16="http://schemas.microsoft.com/office/drawing/2014/main" xmlns="" id="{CD9BC070-FA93-4CC6-8C8B-39D5EC6D48CF}"/>
              </a:ext>
            </a:extLst>
          </p:cNvPr>
          <p:cNvSpPr>
            <a:spLocks noChangeArrowheads="1"/>
          </p:cNvSpPr>
          <p:nvPr/>
        </p:nvSpPr>
        <p:spPr bwMode="auto">
          <a:xfrm>
            <a:off x="6291263" y="1179513"/>
            <a:ext cx="11414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is closed, </a:t>
            </a:r>
            <a:endParaRPr lang="en-US" altLang="el-GR"/>
          </a:p>
        </p:txBody>
      </p:sp>
      <p:sp>
        <p:nvSpPr>
          <p:cNvPr id="1045" name="Rectangle 161">
            <a:extLst>
              <a:ext uri="{FF2B5EF4-FFF2-40B4-BE49-F238E27FC236}">
                <a16:creationId xmlns:a16="http://schemas.microsoft.com/office/drawing/2014/main" xmlns="" id="{56A8B9A5-13FE-4E62-A9FC-427E297DF07E}"/>
              </a:ext>
            </a:extLst>
          </p:cNvPr>
          <p:cNvSpPr>
            <a:spLocks noChangeArrowheads="1"/>
          </p:cNvSpPr>
          <p:nvPr/>
        </p:nvSpPr>
        <p:spPr bwMode="auto">
          <a:xfrm>
            <a:off x="4641850" y="1455738"/>
            <a:ext cx="15859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but </a:t>
            </a:r>
            <a:r>
              <a:rPr lang="en-US" altLang="el-GR" sz="1900" b="1" u="sng">
                <a:solidFill>
                  <a:srgbClr val="000000"/>
                </a:solidFill>
              </a:rPr>
              <a:t>never</a:t>
            </a:r>
            <a:r>
              <a:rPr lang="en-US" altLang="el-GR" sz="1900">
                <a:solidFill>
                  <a:srgbClr val="000000"/>
                </a:solidFill>
              </a:rPr>
              <a:t> at th</a:t>
            </a:r>
            <a:endParaRPr lang="en-US" altLang="el-GR"/>
          </a:p>
        </p:txBody>
      </p:sp>
      <p:sp>
        <p:nvSpPr>
          <p:cNvPr id="1046" name="Rectangle 162">
            <a:extLst>
              <a:ext uri="{FF2B5EF4-FFF2-40B4-BE49-F238E27FC236}">
                <a16:creationId xmlns:a16="http://schemas.microsoft.com/office/drawing/2014/main" xmlns="" id="{14215DA8-5E61-4A2D-BED5-A731DE27CE69}"/>
              </a:ext>
            </a:extLst>
          </p:cNvPr>
          <p:cNvSpPr>
            <a:spLocks noChangeArrowheads="1"/>
          </p:cNvSpPr>
          <p:nvPr/>
        </p:nvSpPr>
        <p:spPr bwMode="auto">
          <a:xfrm>
            <a:off x="6191250" y="1455738"/>
            <a:ext cx="14779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e same time *</a:t>
            </a:r>
            <a:endParaRPr lang="en-US" altLang="el-GR"/>
          </a:p>
        </p:txBody>
      </p:sp>
      <p:sp>
        <p:nvSpPr>
          <p:cNvPr id="1047" name="Rectangle 163">
            <a:extLst>
              <a:ext uri="{FF2B5EF4-FFF2-40B4-BE49-F238E27FC236}">
                <a16:creationId xmlns:a16="http://schemas.microsoft.com/office/drawing/2014/main" xmlns="" id="{036CC386-AC66-4560-A110-C63D5FE01FAE}"/>
              </a:ext>
            </a:extLst>
          </p:cNvPr>
          <p:cNvSpPr>
            <a:spLocks noChangeArrowheads="1"/>
          </p:cNvSpPr>
          <p:nvPr/>
        </p:nvSpPr>
        <p:spPr bwMode="auto">
          <a:xfrm>
            <a:off x="7670800" y="14557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48" name="Rectangle 164">
            <a:extLst>
              <a:ext uri="{FF2B5EF4-FFF2-40B4-BE49-F238E27FC236}">
                <a16:creationId xmlns:a16="http://schemas.microsoft.com/office/drawing/2014/main" xmlns="" id="{E8ED677B-C51E-4D2C-A177-A4266425FDE5}"/>
              </a:ext>
            </a:extLst>
          </p:cNvPr>
          <p:cNvSpPr>
            <a:spLocks noChangeArrowheads="1"/>
          </p:cNvSpPr>
          <p:nvPr/>
        </p:nvSpPr>
        <p:spPr bwMode="auto">
          <a:xfrm>
            <a:off x="4522788" y="1735138"/>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49" name="Rectangle 165">
            <a:extLst>
              <a:ext uri="{FF2B5EF4-FFF2-40B4-BE49-F238E27FC236}">
                <a16:creationId xmlns:a16="http://schemas.microsoft.com/office/drawing/2014/main" xmlns="" id="{4E5FA399-827B-42A3-BC11-4DBAB67C6ACF}"/>
              </a:ext>
            </a:extLst>
          </p:cNvPr>
          <p:cNvSpPr>
            <a:spLocks noChangeArrowheads="1"/>
          </p:cNvSpPr>
          <p:nvPr/>
        </p:nvSpPr>
        <p:spPr bwMode="auto">
          <a:xfrm>
            <a:off x="4608513" y="17351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50" name="Rectangle 166">
            <a:extLst>
              <a:ext uri="{FF2B5EF4-FFF2-40B4-BE49-F238E27FC236}">
                <a16:creationId xmlns:a16="http://schemas.microsoft.com/office/drawing/2014/main" xmlns="" id="{5D6ECA69-02FD-4BFA-859A-E0B19891788C}"/>
              </a:ext>
            </a:extLst>
          </p:cNvPr>
          <p:cNvSpPr>
            <a:spLocks noChangeArrowheads="1"/>
          </p:cNvSpPr>
          <p:nvPr/>
        </p:nvSpPr>
        <p:spPr bwMode="auto">
          <a:xfrm>
            <a:off x="4641850" y="1735138"/>
            <a:ext cx="1509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Either B+ or B</a:t>
            </a:r>
            <a:endParaRPr lang="en-US" altLang="el-GR"/>
          </a:p>
        </p:txBody>
      </p:sp>
      <p:sp>
        <p:nvSpPr>
          <p:cNvPr id="1051" name="Rectangle 167">
            <a:extLst>
              <a:ext uri="{FF2B5EF4-FFF2-40B4-BE49-F238E27FC236}">
                <a16:creationId xmlns:a16="http://schemas.microsoft.com/office/drawing/2014/main" xmlns="" id="{A382DB72-761B-4E0D-B7CB-16114D463063}"/>
              </a:ext>
            </a:extLst>
          </p:cNvPr>
          <p:cNvSpPr>
            <a:spLocks noChangeArrowheads="1"/>
          </p:cNvSpPr>
          <p:nvPr/>
        </p:nvSpPr>
        <p:spPr bwMode="auto">
          <a:xfrm>
            <a:off x="6156325" y="1735138"/>
            <a:ext cx="1349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52" name="Rectangle 168">
            <a:extLst>
              <a:ext uri="{FF2B5EF4-FFF2-40B4-BE49-F238E27FC236}">
                <a16:creationId xmlns:a16="http://schemas.microsoft.com/office/drawing/2014/main" xmlns="" id="{E602D7B8-650E-4B52-80C5-0C4C9EF8AC1C}"/>
              </a:ext>
            </a:extLst>
          </p:cNvPr>
          <p:cNvSpPr>
            <a:spLocks noChangeArrowheads="1"/>
          </p:cNvSpPr>
          <p:nvPr/>
        </p:nvSpPr>
        <p:spPr bwMode="auto">
          <a:xfrm>
            <a:off x="6291263" y="1735138"/>
            <a:ext cx="11414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is closed, </a:t>
            </a:r>
            <a:endParaRPr lang="en-US" altLang="el-GR"/>
          </a:p>
        </p:txBody>
      </p:sp>
      <p:sp>
        <p:nvSpPr>
          <p:cNvPr id="1053" name="Rectangle 169">
            <a:extLst>
              <a:ext uri="{FF2B5EF4-FFF2-40B4-BE49-F238E27FC236}">
                <a16:creationId xmlns:a16="http://schemas.microsoft.com/office/drawing/2014/main" xmlns="" id="{A666089F-8A5F-4094-A42A-FDD41F4616E2}"/>
              </a:ext>
            </a:extLst>
          </p:cNvPr>
          <p:cNvSpPr>
            <a:spLocks noChangeArrowheads="1"/>
          </p:cNvSpPr>
          <p:nvPr/>
        </p:nvSpPr>
        <p:spPr bwMode="auto">
          <a:xfrm>
            <a:off x="4641850" y="2011363"/>
            <a:ext cx="3024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but never at the same time *</a:t>
            </a:r>
            <a:endParaRPr lang="en-US" altLang="el-GR"/>
          </a:p>
        </p:txBody>
      </p:sp>
      <p:sp>
        <p:nvSpPr>
          <p:cNvPr id="1054" name="Rectangle 170">
            <a:extLst>
              <a:ext uri="{FF2B5EF4-FFF2-40B4-BE49-F238E27FC236}">
                <a16:creationId xmlns:a16="http://schemas.microsoft.com/office/drawing/2014/main" xmlns="" id="{0C92C391-76A2-43B7-AC37-B0C920752FCD}"/>
              </a:ext>
            </a:extLst>
          </p:cNvPr>
          <p:cNvSpPr>
            <a:spLocks noChangeArrowheads="1"/>
          </p:cNvSpPr>
          <p:nvPr/>
        </p:nvSpPr>
        <p:spPr bwMode="auto">
          <a:xfrm>
            <a:off x="7670800" y="201136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55" name="Rectangle 171">
            <a:extLst>
              <a:ext uri="{FF2B5EF4-FFF2-40B4-BE49-F238E27FC236}">
                <a16:creationId xmlns:a16="http://schemas.microsoft.com/office/drawing/2014/main" xmlns="" id="{5924F118-C1E4-43A3-B3B5-A2D184787BDA}"/>
              </a:ext>
            </a:extLst>
          </p:cNvPr>
          <p:cNvSpPr>
            <a:spLocks noChangeArrowheads="1"/>
          </p:cNvSpPr>
          <p:nvPr/>
        </p:nvSpPr>
        <p:spPr bwMode="auto">
          <a:xfrm>
            <a:off x="4522788" y="2290763"/>
            <a:ext cx="40878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*same time closing would cause a short circuit from Vdc to ground</a:t>
            </a:r>
          </a:p>
          <a:p>
            <a:pPr eaLnBrk="1" hangingPunct="1"/>
            <a:r>
              <a:rPr lang="en-US" altLang="el-GR" sz="1900">
                <a:solidFill>
                  <a:srgbClr val="000000"/>
                </a:solidFill>
              </a:rPr>
              <a:t>(shoot-through)</a:t>
            </a:r>
          </a:p>
          <a:p>
            <a:pPr eaLnBrk="1" hangingPunct="1"/>
            <a:r>
              <a:rPr lang="en-US" altLang="el-GR" sz="1900">
                <a:solidFill>
                  <a:srgbClr val="000000"/>
                </a:solidFill>
              </a:rPr>
              <a:t>*To avoid shoot-through when using real switches (i.e. there are turn-on and turn-off delays) a dead-time or blanking time is implemented</a:t>
            </a:r>
            <a:endParaRPr lang="en-US" altLang="el-GR"/>
          </a:p>
          <a:p>
            <a:pPr eaLnBrk="1" hangingPunct="1"/>
            <a:endParaRPr lang="en-US" altLang="el-GR"/>
          </a:p>
        </p:txBody>
      </p:sp>
      <p:sp>
        <p:nvSpPr>
          <p:cNvPr id="1056" name="Rectangle 173">
            <a:extLst>
              <a:ext uri="{FF2B5EF4-FFF2-40B4-BE49-F238E27FC236}">
                <a16:creationId xmlns:a16="http://schemas.microsoft.com/office/drawing/2014/main" xmlns="" id="{3A01199A-D952-484F-98AB-9C4DAA31DA09}"/>
              </a:ext>
            </a:extLst>
          </p:cNvPr>
          <p:cNvSpPr>
            <a:spLocks noChangeArrowheads="1"/>
          </p:cNvSpPr>
          <p:nvPr/>
        </p:nvSpPr>
        <p:spPr bwMode="auto">
          <a:xfrm>
            <a:off x="8007350" y="256698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57" name="Rectangle 174">
            <a:extLst>
              <a:ext uri="{FF2B5EF4-FFF2-40B4-BE49-F238E27FC236}">
                <a16:creationId xmlns:a16="http://schemas.microsoft.com/office/drawing/2014/main" xmlns="" id="{BB123547-78A1-46A9-A152-BBA3258A8206}"/>
              </a:ext>
            </a:extLst>
          </p:cNvPr>
          <p:cNvSpPr>
            <a:spLocks noChangeArrowheads="1"/>
          </p:cNvSpPr>
          <p:nvPr/>
        </p:nvSpPr>
        <p:spPr bwMode="auto">
          <a:xfrm>
            <a:off x="4419600" y="4419600"/>
            <a:ext cx="4200525" cy="1566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058" name="Rectangle 175">
            <a:extLst>
              <a:ext uri="{FF2B5EF4-FFF2-40B4-BE49-F238E27FC236}">
                <a16:creationId xmlns:a16="http://schemas.microsoft.com/office/drawing/2014/main" xmlns="" id="{0555497F-565B-4935-B1C0-AA256F9EDE4A}"/>
              </a:ext>
            </a:extLst>
          </p:cNvPr>
          <p:cNvSpPr>
            <a:spLocks noChangeArrowheads="1"/>
          </p:cNvSpPr>
          <p:nvPr/>
        </p:nvSpPr>
        <p:spPr bwMode="auto">
          <a:xfrm>
            <a:off x="4522788" y="4481513"/>
            <a:ext cx="38211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Corresponding values of Va and Vb</a:t>
            </a:r>
            <a:endParaRPr lang="en-US" altLang="el-GR"/>
          </a:p>
        </p:txBody>
      </p:sp>
      <p:sp>
        <p:nvSpPr>
          <p:cNvPr id="1059" name="Rectangle 176">
            <a:extLst>
              <a:ext uri="{FF2B5EF4-FFF2-40B4-BE49-F238E27FC236}">
                <a16:creationId xmlns:a16="http://schemas.microsoft.com/office/drawing/2014/main" xmlns="" id="{3A772368-DA20-446D-858C-2514B4EA5168}"/>
              </a:ext>
            </a:extLst>
          </p:cNvPr>
          <p:cNvSpPr>
            <a:spLocks noChangeArrowheads="1"/>
          </p:cNvSpPr>
          <p:nvPr/>
        </p:nvSpPr>
        <p:spPr bwMode="auto">
          <a:xfrm>
            <a:off x="8347075" y="448151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60" name="Rectangle 177">
            <a:extLst>
              <a:ext uri="{FF2B5EF4-FFF2-40B4-BE49-F238E27FC236}">
                <a16:creationId xmlns:a16="http://schemas.microsoft.com/office/drawing/2014/main" xmlns="" id="{74830DD1-0ADD-47AD-BAE3-85C744F67EA0}"/>
              </a:ext>
            </a:extLst>
          </p:cNvPr>
          <p:cNvSpPr>
            <a:spLocks noChangeArrowheads="1"/>
          </p:cNvSpPr>
          <p:nvPr/>
        </p:nvSpPr>
        <p:spPr bwMode="auto">
          <a:xfrm>
            <a:off x="4522788" y="4759325"/>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61" name="Rectangle 178">
            <a:extLst>
              <a:ext uri="{FF2B5EF4-FFF2-40B4-BE49-F238E27FC236}">
                <a16:creationId xmlns:a16="http://schemas.microsoft.com/office/drawing/2014/main" xmlns="" id="{B91A9521-A235-4D83-BD42-63E162BE16D2}"/>
              </a:ext>
            </a:extLst>
          </p:cNvPr>
          <p:cNvSpPr>
            <a:spLocks noChangeArrowheads="1"/>
          </p:cNvSpPr>
          <p:nvPr/>
        </p:nvSpPr>
        <p:spPr bwMode="auto">
          <a:xfrm>
            <a:off x="4608513" y="475932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62" name="Rectangle 179">
            <a:extLst>
              <a:ext uri="{FF2B5EF4-FFF2-40B4-BE49-F238E27FC236}">
                <a16:creationId xmlns:a16="http://schemas.microsoft.com/office/drawing/2014/main" xmlns="" id="{70CD4F2B-FF2E-40F5-AB67-D60E47AC0D25}"/>
              </a:ext>
            </a:extLst>
          </p:cNvPr>
          <p:cNvSpPr>
            <a:spLocks noChangeArrowheads="1"/>
          </p:cNvSpPr>
          <p:nvPr/>
        </p:nvSpPr>
        <p:spPr bwMode="auto">
          <a:xfrm>
            <a:off x="4649788" y="4759325"/>
            <a:ext cx="21875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 closed, Va = Vdc</a:t>
            </a:r>
            <a:endParaRPr lang="en-US" altLang="el-GR"/>
          </a:p>
        </p:txBody>
      </p:sp>
      <p:sp>
        <p:nvSpPr>
          <p:cNvPr id="1063" name="Rectangle 180">
            <a:extLst>
              <a:ext uri="{FF2B5EF4-FFF2-40B4-BE49-F238E27FC236}">
                <a16:creationId xmlns:a16="http://schemas.microsoft.com/office/drawing/2014/main" xmlns="" id="{97DA5774-B2EA-4B2C-BB09-980AD816B1E5}"/>
              </a:ext>
            </a:extLst>
          </p:cNvPr>
          <p:cNvSpPr>
            <a:spLocks noChangeArrowheads="1"/>
          </p:cNvSpPr>
          <p:nvPr/>
        </p:nvSpPr>
        <p:spPr bwMode="auto">
          <a:xfrm>
            <a:off x="6845300" y="475932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64" name="Rectangle 181">
            <a:extLst>
              <a:ext uri="{FF2B5EF4-FFF2-40B4-BE49-F238E27FC236}">
                <a16:creationId xmlns:a16="http://schemas.microsoft.com/office/drawing/2014/main" xmlns="" id="{B8917F4A-049A-4C97-BA2B-1877238DAC52}"/>
              </a:ext>
            </a:extLst>
          </p:cNvPr>
          <p:cNvSpPr>
            <a:spLocks noChangeArrowheads="1"/>
          </p:cNvSpPr>
          <p:nvPr/>
        </p:nvSpPr>
        <p:spPr bwMode="auto">
          <a:xfrm>
            <a:off x="4522788" y="5037138"/>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65" name="Rectangle 182">
            <a:extLst>
              <a:ext uri="{FF2B5EF4-FFF2-40B4-BE49-F238E27FC236}">
                <a16:creationId xmlns:a16="http://schemas.microsoft.com/office/drawing/2014/main" xmlns="" id="{F47B8BC5-CB08-41AC-AD99-57C43A32A374}"/>
              </a:ext>
            </a:extLst>
          </p:cNvPr>
          <p:cNvSpPr>
            <a:spLocks noChangeArrowheads="1"/>
          </p:cNvSpPr>
          <p:nvPr/>
        </p:nvSpPr>
        <p:spPr bwMode="auto">
          <a:xfrm>
            <a:off x="4608513" y="50371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66" name="Rectangle 183">
            <a:extLst>
              <a:ext uri="{FF2B5EF4-FFF2-40B4-BE49-F238E27FC236}">
                <a16:creationId xmlns:a16="http://schemas.microsoft.com/office/drawing/2014/main" xmlns="" id="{017172DE-AAA2-4760-8E69-31D8547ACD56}"/>
              </a:ext>
            </a:extLst>
          </p:cNvPr>
          <p:cNvSpPr>
            <a:spLocks noChangeArrowheads="1"/>
          </p:cNvSpPr>
          <p:nvPr/>
        </p:nvSpPr>
        <p:spPr bwMode="auto">
          <a:xfrm>
            <a:off x="4649788" y="5037138"/>
            <a:ext cx="160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a:t>
            </a:r>
            <a:endParaRPr lang="en-US" altLang="el-GR"/>
          </a:p>
        </p:txBody>
      </p:sp>
      <p:sp>
        <p:nvSpPr>
          <p:cNvPr id="1067" name="Rectangle 184">
            <a:extLst>
              <a:ext uri="{FF2B5EF4-FFF2-40B4-BE49-F238E27FC236}">
                <a16:creationId xmlns:a16="http://schemas.microsoft.com/office/drawing/2014/main" xmlns="" id="{F26D7160-8899-417E-9795-EF2604B16B41}"/>
              </a:ext>
            </a:extLst>
          </p:cNvPr>
          <p:cNvSpPr>
            <a:spLocks noChangeArrowheads="1"/>
          </p:cNvSpPr>
          <p:nvPr/>
        </p:nvSpPr>
        <p:spPr bwMode="auto">
          <a:xfrm>
            <a:off x="4811713" y="5037138"/>
            <a:ext cx="1349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68" name="Rectangle 185">
            <a:extLst>
              <a:ext uri="{FF2B5EF4-FFF2-40B4-BE49-F238E27FC236}">
                <a16:creationId xmlns:a16="http://schemas.microsoft.com/office/drawing/2014/main" xmlns="" id="{5F0238D5-204E-4929-9645-D8183EEEB04E}"/>
              </a:ext>
            </a:extLst>
          </p:cNvPr>
          <p:cNvSpPr>
            <a:spLocks noChangeArrowheads="1"/>
          </p:cNvSpPr>
          <p:nvPr/>
        </p:nvSpPr>
        <p:spPr bwMode="auto">
          <a:xfrm>
            <a:off x="4945063" y="5037138"/>
            <a:ext cx="1604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closed, Va = 0</a:t>
            </a:r>
            <a:endParaRPr lang="en-US" altLang="el-GR"/>
          </a:p>
        </p:txBody>
      </p:sp>
      <p:sp>
        <p:nvSpPr>
          <p:cNvPr id="1069" name="Rectangle 186">
            <a:extLst>
              <a:ext uri="{FF2B5EF4-FFF2-40B4-BE49-F238E27FC236}">
                <a16:creationId xmlns:a16="http://schemas.microsoft.com/office/drawing/2014/main" xmlns="" id="{C02D6662-847D-4A50-828B-774CA7F4A59D}"/>
              </a:ext>
            </a:extLst>
          </p:cNvPr>
          <p:cNvSpPr>
            <a:spLocks noChangeArrowheads="1"/>
          </p:cNvSpPr>
          <p:nvPr/>
        </p:nvSpPr>
        <p:spPr bwMode="auto">
          <a:xfrm>
            <a:off x="6556375" y="50371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70" name="Rectangle 187">
            <a:extLst>
              <a:ext uri="{FF2B5EF4-FFF2-40B4-BE49-F238E27FC236}">
                <a16:creationId xmlns:a16="http://schemas.microsoft.com/office/drawing/2014/main" xmlns="" id="{E7ED0A88-D94D-4E12-BEAD-9AA2A1274624}"/>
              </a:ext>
            </a:extLst>
          </p:cNvPr>
          <p:cNvSpPr>
            <a:spLocks noChangeArrowheads="1"/>
          </p:cNvSpPr>
          <p:nvPr/>
        </p:nvSpPr>
        <p:spPr bwMode="auto">
          <a:xfrm>
            <a:off x="4522788" y="5314950"/>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71" name="Rectangle 188">
            <a:extLst>
              <a:ext uri="{FF2B5EF4-FFF2-40B4-BE49-F238E27FC236}">
                <a16:creationId xmlns:a16="http://schemas.microsoft.com/office/drawing/2014/main" xmlns="" id="{B3870A22-342D-4839-AE5A-C7831687841E}"/>
              </a:ext>
            </a:extLst>
          </p:cNvPr>
          <p:cNvSpPr>
            <a:spLocks noChangeArrowheads="1"/>
          </p:cNvSpPr>
          <p:nvPr/>
        </p:nvSpPr>
        <p:spPr bwMode="auto">
          <a:xfrm>
            <a:off x="4608513" y="53149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72" name="Rectangle 189">
            <a:extLst>
              <a:ext uri="{FF2B5EF4-FFF2-40B4-BE49-F238E27FC236}">
                <a16:creationId xmlns:a16="http://schemas.microsoft.com/office/drawing/2014/main" xmlns="" id="{E03D274D-D899-42DB-847F-94EEB860A6F5}"/>
              </a:ext>
            </a:extLst>
          </p:cNvPr>
          <p:cNvSpPr>
            <a:spLocks noChangeArrowheads="1"/>
          </p:cNvSpPr>
          <p:nvPr/>
        </p:nvSpPr>
        <p:spPr bwMode="auto">
          <a:xfrm>
            <a:off x="4649788" y="5314950"/>
            <a:ext cx="21875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B+ closed, Vb = Vdc</a:t>
            </a:r>
            <a:endParaRPr lang="en-US" altLang="el-GR"/>
          </a:p>
        </p:txBody>
      </p:sp>
      <p:sp>
        <p:nvSpPr>
          <p:cNvPr id="1073" name="Rectangle 190">
            <a:extLst>
              <a:ext uri="{FF2B5EF4-FFF2-40B4-BE49-F238E27FC236}">
                <a16:creationId xmlns:a16="http://schemas.microsoft.com/office/drawing/2014/main" xmlns="" id="{160D1063-DD24-4829-98FF-94E503375A55}"/>
              </a:ext>
            </a:extLst>
          </p:cNvPr>
          <p:cNvSpPr>
            <a:spLocks noChangeArrowheads="1"/>
          </p:cNvSpPr>
          <p:nvPr/>
        </p:nvSpPr>
        <p:spPr bwMode="auto">
          <a:xfrm>
            <a:off x="6845300" y="53149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74" name="Rectangle 191">
            <a:extLst>
              <a:ext uri="{FF2B5EF4-FFF2-40B4-BE49-F238E27FC236}">
                <a16:creationId xmlns:a16="http://schemas.microsoft.com/office/drawing/2014/main" xmlns="" id="{D97E11A9-9CD8-493B-960A-FF8395294BE5}"/>
              </a:ext>
            </a:extLst>
          </p:cNvPr>
          <p:cNvSpPr>
            <a:spLocks noChangeArrowheads="1"/>
          </p:cNvSpPr>
          <p:nvPr/>
        </p:nvSpPr>
        <p:spPr bwMode="auto">
          <a:xfrm>
            <a:off x="4522788" y="5594350"/>
            <a:ext cx="84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75" name="Rectangle 192">
            <a:extLst>
              <a:ext uri="{FF2B5EF4-FFF2-40B4-BE49-F238E27FC236}">
                <a16:creationId xmlns:a16="http://schemas.microsoft.com/office/drawing/2014/main" xmlns="" id="{E302F840-5E73-4F3C-AAC6-ACA748D2F964}"/>
              </a:ext>
            </a:extLst>
          </p:cNvPr>
          <p:cNvSpPr>
            <a:spLocks noChangeArrowheads="1"/>
          </p:cNvSpPr>
          <p:nvPr/>
        </p:nvSpPr>
        <p:spPr bwMode="auto">
          <a:xfrm>
            <a:off x="4608513" y="55943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76" name="Rectangle 193">
            <a:extLst>
              <a:ext uri="{FF2B5EF4-FFF2-40B4-BE49-F238E27FC236}">
                <a16:creationId xmlns:a16="http://schemas.microsoft.com/office/drawing/2014/main" xmlns="" id="{7D351F7F-0AD6-482D-BE63-7015F7968B36}"/>
              </a:ext>
            </a:extLst>
          </p:cNvPr>
          <p:cNvSpPr>
            <a:spLocks noChangeArrowheads="1"/>
          </p:cNvSpPr>
          <p:nvPr/>
        </p:nvSpPr>
        <p:spPr bwMode="auto">
          <a:xfrm>
            <a:off x="4649788" y="5594350"/>
            <a:ext cx="160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B</a:t>
            </a:r>
            <a:endParaRPr lang="en-US" altLang="el-GR"/>
          </a:p>
        </p:txBody>
      </p:sp>
      <p:sp>
        <p:nvSpPr>
          <p:cNvPr id="1077" name="Rectangle 194">
            <a:extLst>
              <a:ext uri="{FF2B5EF4-FFF2-40B4-BE49-F238E27FC236}">
                <a16:creationId xmlns:a16="http://schemas.microsoft.com/office/drawing/2014/main" xmlns="" id="{B9400A5C-2588-4381-A0D8-A07D1D4CA3AB}"/>
              </a:ext>
            </a:extLst>
          </p:cNvPr>
          <p:cNvSpPr>
            <a:spLocks noChangeArrowheads="1"/>
          </p:cNvSpPr>
          <p:nvPr/>
        </p:nvSpPr>
        <p:spPr bwMode="auto">
          <a:xfrm>
            <a:off x="4811713" y="5594350"/>
            <a:ext cx="1349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a:t>
            </a:r>
            <a:endParaRPr lang="en-US" altLang="el-GR"/>
          </a:p>
        </p:txBody>
      </p:sp>
      <p:sp>
        <p:nvSpPr>
          <p:cNvPr id="1078" name="Rectangle 195">
            <a:extLst>
              <a:ext uri="{FF2B5EF4-FFF2-40B4-BE49-F238E27FC236}">
                <a16:creationId xmlns:a16="http://schemas.microsoft.com/office/drawing/2014/main" xmlns="" id="{F4DAAD5B-33A2-473C-925A-F30B50A45388}"/>
              </a:ext>
            </a:extLst>
          </p:cNvPr>
          <p:cNvSpPr>
            <a:spLocks noChangeArrowheads="1"/>
          </p:cNvSpPr>
          <p:nvPr/>
        </p:nvSpPr>
        <p:spPr bwMode="auto">
          <a:xfrm>
            <a:off x="4945063" y="5594350"/>
            <a:ext cx="1604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closed, Vb = 0</a:t>
            </a:r>
            <a:endParaRPr lang="en-US" altLang="el-GR"/>
          </a:p>
        </p:txBody>
      </p:sp>
      <p:sp>
        <p:nvSpPr>
          <p:cNvPr id="1079" name="Rectangle 196">
            <a:extLst>
              <a:ext uri="{FF2B5EF4-FFF2-40B4-BE49-F238E27FC236}">
                <a16:creationId xmlns:a16="http://schemas.microsoft.com/office/drawing/2014/main" xmlns="" id="{DE577AFE-1979-478B-9441-676EB46632B1}"/>
              </a:ext>
            </a:extLst>
          </p:cNvPr>
          <p:cNvSpPr>
            <a:spLocks noChangeArrowheads="1"/>
          </p:cNvSpPr>
          <p:nvPr/>
        </p:nvSpPr>
        <p:spPr bwMode="auto">
          <a:xfrm>
            <a:off x="6556375" y="55943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 </a:t>
            </a:r>
            <a:endParaRPr lang="en-US" altLang="el-GR"/>
          </a:p>
        </p:txBody>
      </p:sp>
      <p:sp>
        <p:nvSpPr>
          <p:cNvPr id="1080" name="Rectangle 197">
            <a:extLst>
              <a:ext uri="{FF2B5EF4-FFF2-40B4-BE49-F238E27FC236}">
                <a16:creationId xmlns:a16="http://schemas.microsoft.com/office/drawing/2014/main" xmlns="" id="{ACC387E2-0EEC-4455-8409-B0496733D6A8}"/>
              </a:ext>
            </a:extLst>
          </p:cNvPr>
          <p:cNvSpPr>
            <a:spLocks noChangeArrowheads="1"/>
          </p:cNvSpPr>
          <p:nvPr/>
        </p:nvSpPr>
        <p:spPr bwMode="auto">
          <a:xfrm>
            <a:off x="501650" y="357188"/>
            <a:ext cx="814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sz="2400" b="1">
                <a:solidFill>
                  <a:srgbClr val="000000"/>
                </a:solidFill>
              </a:rPr>
              <a:t>H-Bridge Inverter Basics – Creating AC from DC</a:t>
            </a:r>
            <a:endParaRPr lang="en-US" altLang="el-GR" sz="2400" b="1"/>
          </a:p>
        </p:txBody>
      </p:sp>
      <p:sp>
        <p:nvSpPr>
          <p:cNvPr id="1081" name="Rectangle 199">
            <a:extLst>
              <a:ext uri="{FF2B5EF4-FFF2-40B4-BE49-F238E27FC236}">
                <a16:creationId xmlns:a16="http://schemas.microsoft.com/office/drawing/2014/main" xmlns="" id="{2475AF80-806F-4D74-8DFB-21D317BD2B15}"/>
              </a:ext>
            </a:extLst>
          </p:cNvPr>
          <p:cNvSpPr>
            <a:spLocks noChangeArrowheads="1"/>
          </p:cNvSpPr>
          <p:nvPr/>
        </p:nvSpPr>
        <p:spPr bwMode="auto">
          <a:xfrm>
            <a:off x="3421063" y="8842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b="1">
                <a:solidFill>
                  <a:srgbClr val="000000"/>
                </a:solidFill>
              </a:rPr>
              <a:t> </a:t>
            </a:r>
            <a:endParaRPr lang="en-US" altLang="el-GR"/>
          </a:p>
        </p:txBody>
      </p:sp>
      <p:sp>
        <p:nvSpPr>
          <p:cNvPr id="1082" name="Line 200">
            <a:extLst>
              <a:ext uri="{FF2B5EF4-FFF2-40B4-BE49-F238E27FC236}">
                <a16:creationId xmlns:a16="http://schemas.microsoft.com/office/drawing/2014/main" xmlns="" id="{4AD5B79F-4D64-4DC8-9C5C-84EDDE7F8AC6}"/>
              </a:ext>
            </a:extLst>
          </p:cNvPr>
          <p:cNvSpPr>
            <a:spLocks noChangeShapeType="1"/>
          </p:cNvSpPr>
          <p:nvPr/>
        </p:nvSpPr>
        <p:spPr bwMode="auto">
          <a:xfrm>
            <a:off x="833438" y="2351088"/>
            <a:ext cx="1587" cy="5175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3" name="Line 201">
            <a:extLst>
              <a:ext uri="{FF2B5EF4-FFF2-40B4-BE49-F238E27FC236}">
                <a16:creationId xmlns:a16="http://schemas.microsoft.com/office/drawing/2014/main" xmlns="" id="{E588443E-9C04-4A0A-9D6A-501E6CAF007D}"/>
              </a:ext>
            </a:extLst>
          </p:cNvPr>
          <p:cNvSpPr>
            <a:spLocks noChangeShapeType="1"/>
          </p:cNvSpPr>
          <p:nvPr/>
        </p:nvSpPr>
        <p:spPr bwMode="auto">
          <a:xfrm>
            <a:off x="833438" y="2867025"/>
            <a:ext cx="1587" cy="177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50" name="Line 202">
            <a:extLst>
              <a:ext uri="{FF2B5EF4-FFF2-40B4-BE49-F238E27FC236}">
                <a16:creationId xmlns:a16="http://schemas.microsoft.com/office/drawing/2014/main" xmlns="" id="{8AA3B0FF-CBCB-4E7E-9393-28EE47F2A976}"/>
              </a:ext>
            </a:extLst>
          </p:cNvPr>
          <p:cNvSpPr>
            <a:spLocks noChangeShapeType="1"/>
          </p:cNvSpPr>
          <p:nvPr/>
        </p:nvSpPr>
        <p:spPr bwMode="auto">
          <a:xfrm>
            <a:off x="833438" y="3044825"/>
            <a:ext cx="258762" cy="1571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5" name="Line 203">
            <a:extLst>
              <a:ext uri="{FF2B5EF4-FFF2-40B4-BE49-F238E27FC236}">
                <a16:creationId xmlns:a16="http://schemas.microsoft.com/office/drawing/2014/main" xmlns="" id="{16B3A225-D059-450C-B066-C7DF16E3C426}"/>
              </a:ext>
            </a:extLst>
          </p:cNvPr>
          <p:cNvSpPr>
            <a:spLocks noChangeShapeType="1"/>
          </p:cNvSpPr>
          <p:nvPr/>
        </p:nvSpPr>
        <p:spPr bwMode="auto">
          <a:xfrm>
            <a:off x="833438" y="3270250"/>
            <a:ext cx="1587" cy="677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6" name="Freeform 204">
            <a:extLst>
              <a:ext uri="{FF2B5EF4-FFF2-40B4-BE49-F238E27FC236}">
                <a16:creationId xmlns:a16="http://schemas.microsoft.com/office/drawing/2014/main" xmlns="" id="{956EE2AD-67C2-4A54-A70B-83E767E282CB}"/>
              </a:ext>
            </a:extLst>
          </p:cNvPr>
          <p:cNvSpPr>
            <a:spLocks/>
          </p:cNvSpPr>
          <p:nvPr/>
        </p:nvSpPr>
        <p:spPr bwMode="auto">
          <a:xfrm>
            <a:off x="1397000" y="2879725"/>
            <a:ext cx="273050" cy="158750"/>
          </a:xfrm>
          <a:custGeom>
            <a:avLst/>
            <a:gdLst>
              <a:gd name="T0" fmla="*/ 138112 w 172"/>
              <a:gd name="T1" fmla="*/ 0 h 100"/>
              <a:gd name="T2" fmla="*/ 0 w 172"/>
              <a:gd name="T3" fmla="*/ 158750 h 100"/>
              <a:gd name="T4" fmla="*/ 273050 w 172"/>
              <a:gd name="T5" fmla="*/ 158750 h 100"/>
              <a:gd name="T6" fmla="*/ 138112 w 172"/>
              <a:gd name="T7" fmla="*/ 0 h 100"/>
              <a:gd name="T8" fmla="*/ 0 60000 65536"/>
              <a:gd name="T9" fmla="*/ 0 60000 65536"/>
              <a:gd name="T10" fmla="*/ 0 60000 65536"/>
              <a:gd name="T11" fmla="*/ 0 60000 65536"/>
              <a:gd name="T12" fmla="*/ 0 w 172"/>
              <a:gd name="T13" fmla="*/ 0 h 100"/>
              <a:gd name="T14" fmla="*/ 172 w 172"/>
              <a:gd name="T15" fmla="*/ 100 h 100"/>
            </a:gdLst>
            <a:ahLst/>
            <a:cxnLst>
              <a:cxn ang="T8">
                <a:pos x="T0" y="T1"/>
              </a:cxn>
              <a:cxn ang="T9">
                <a:pos x="T2" y="T3"/>
              </a:cxn>
              <a:cxn ang="T10">
                <a:pos x="T4" y="T5"/>
              </a:cxn>
              <a:cxn ang="T11">
                <a:pos x="T6" y="T7"/>
              </a:cxn>
            </a:cxnLst>
            <a:rect l="T12" t="T13" r="T14" b="T15"/>
            <a:pathLst>
              <a:path w="172" h="100">
                <a:moveTo>
                  <a:pt x="87" y="0"/>
                </a:moveTo>
                <a:lnTo>
                  <a:pt x="0" y="100"/>
                </a:lnTo>
                <a:lnTo>
                  <a:pt x="172" y="10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87" name="Freeform 205">
            <a:extLst>
              <a:ext uri="{FF2B5EF4-FFF2-40B4-BE49-F238E27FC236}">
                <a16:creationId xmlns:a16="http://schemas.microsoft.com/office/drawing/2014/main" xmlns="" id="{FCE2580E-DE45-4D0C-8B6E-D99322C94556}"/>
              </a:ext>
            </a:extLst>
          </p:cNvPr>
          <p:cNvSpPr>
            <a:spLocks/>
          </p:cNvSpPr>
          <p:nvPr/>
        </p:nvSpPr>
        <p:spPr bwMode="auto">
          <a:xfrm>
            <a:off x="1397000" y="2879725"/>
            <a:ext cx="273050" cy="158750"/>
          </a:xfrm>
          <a:custGeom>
            <a:avLst/>
            <a:gdLst>
              <a:gd name="T0" fmla="*/ 138112 w 172"/>
              <a:gd name="T1" fmla="*/ 0 h 100"/>
              <a:gd name="T2" fmla="*/ 0 w 172"/>
              <a:gd name="T3" fmla="*/ 158750 h 100"/>
              <a:gd name="T4" fmla="*/ 273050 w 172"/>
              <a:gd name="T5" fmla="*/ 158750 h 100"/>
              <a:gd name="T6" fmla="*/ 138112 w 172"/>
              <a:gd name="T7" fmla="*/ 0 h 100"/>
              <a:gd name="T8" fmla="*/ 0 60000 65536"/>
              <a:gd name="T9" fmla="*/ 0 60000 65536"/>
              <a:gd name="T10" fmla="*/ 0 60000 65536"/>
              <a:gd name="T11" fmla="*/ 0 60000 65536"/>
              <a:gd name="T12" fmla="*/ 0 w 172"/>
              <a:gd name="T13" fmla="*/ 0 h 100"/>
              <a:gd name="T14" fmla="*/ 172 w 172"/>
              <a:gd name="T15" fmla="*/ 100 h 100"/>
            </a:gdLst>
            <a:ahLst/>
            <a:cxnLst>
              <a:cxn ang="T8">
                <a:pos x="T0" y="T1"/>
              </a:cxn>
              <a:cxn ang="T9">
                <a:pos x="T2" y="T3"/>
              </a:cxn>
              <a:cxn ang="T10">
                <a:pos x="T4" y="T5"/>
              </a:cxn>
              <a:cxn ang="T11">
                <a:pos x="T6" y="T7"/>
              </a:cxn>
            </a:cxnLst>
            <a:rect l="T12" t="T13" r="T14" b="T15"/>
            <a:pathLst>
              <a:path w="172" h="100">
                <a:moveTo>
                  <a:pt x="87" y="0"/>
                </a:moveTo>
                <a:lnTo>
                  <a:pt x="0" y="100"/>
                </a:lnTo>
                <a:lnTo>
                  <a:pt x="172" y="100"/>
                </a:lnTo>
                <a:lnTo>
                  <a:pt x="87" y="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88" name="Line 206">
            <a:extLst>
              <a:ext uri="{FF2B5EF4-FFF2-40B4-BE49-F238E27FC236}">
                <a16:creationId xmlns:a16="http://schemas.microsoft.com/office/drawing/2014/main" xmlns="" id="{CF459DC7-CBD3-4A46-8E74-229F89BCC1D4}"/>
              </a:ext>
            </a:extLst>
          </p:cNvPr>
          <p:cNvSpPr>
            <a:spLocks noChangeShapeType="1"/>
          </p:cNvSpPr>
          <p:nvPr/>
        </p:nvSpPr>
        <p:spPr bwMode="auto">
          <a:xfrm>
            <a:off x="1381125" y="2879725"/>
            <a:ext cx="306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9" name="Line 207">
            <a:extLst>
              <a:ext uri="{FF2B5EF4-FFF2-40B4-BE49-F238E27FC236}">
                <a16:creationId xmlns:a16="http://schemas.microsoft.com/office/drawing/2014/main" xmlns="" id="{3B261943-5023-4119-B053-AD7C1818FCD8}"/>
              </a:ext>
            </a:extLst>
          </p:cNvPr>
          <p:cNvSpPr>
            <a:spLocks noChangeShapeType="1"/>
          </p:cNvSpPr>
          <p:nvPr/>
        </p:nvSpPr>
        <p:spPr bwMode="auto">
          <a:xfrm flipV="1">
            <a:off x="1533525" y="2593975"/>
            <a:ext cx="1588" cy="2857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0" name="Line 208">
            <a:extLst>
              <a:ext uri="{FF2B5EF4-FFF2-40B4-BE49-F238E27FC236}">
                <a16:creationId xmlns:a16="http://schemas.microsoft.com/office/drawing/2014/main" xmlns="" id="{EEB32595-8EB5-45F8-B9DA-044C42E448DE}"/>
              </a:ext>
            </a:extLst>
          </p:cNvPr>
          <p:cNvSpPr>
            <a:spLocks noChangeShapeType="1"/>
          </p:cNvSpPr>
          <p:nvPr/>
        </p:nvSpPr>
        <p:spPr bwMode="auto">
          <a:xfrm flipV="1">
            <a:off x="1533525" y="3048000"/>
            <a:ext cx="1588" cy="5635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1" name="Line 209">
            <a:extLst>
              <a:ext uri="{FF2B5EF4-FFF2-40B4-BE49-F238E27FC236}">
                <a16:creationId xmlns:a16="http://schemas.microsoft.com/office/drawing/2014/main" xmlns="" id="{4ACED873-457A-495C-9015-46BD150A6FF1}"/>
              </a:ext>
            </a:extLst>
          </p:cNvPr>
          <p:cNvSpPr>
            <a:spLocks noChangeShapeType="1"/>
          </p:cNvSpPr>
          <p:nvPr/>
        </p:nvSpPr>
        <p:spPr bwMode="auto">
          <a:xfrm flipH="1">
            <a:off x="842963" y="2593975"/>
            <a:ext cx="6905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2" name="Line 210">
            <a:extLst>
              <a:ext uri="{FF2B5EF4-FFF2-40B4-BE49-F238E27FC236}">
                <a16:creationId xmlns:a16="http://schemas.microsoft.com/office/drawing/2014/main" xmlns="" id="{7A71320C-B014-4785-B365-AB72EA45E97B}"/>
              </a:ext>
            </a:extLst>
          </p:cNvPr>
          <p:cNvSpPr>
            <a:spLocks noChangeShapeType="1"/>
          </p:cNvSpPr>
          <p:nvPr/>
        </p:nvSpPr>
        <p:spPr bwMode="auto">
          <a:xfrm>
            <a:off x="3086100" y="2351088"/>
            <a:ext cx="1588" cy="5175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3" name="Line 211">
            <a:extLst>
              <a:ext uri="{FF2B5EF4-FFF2-40B4-BE49-F238E27FC236}">
                <a16:creationId xmlns:a16="http://schemas.microsoft.com/office/drawing/2014/main" xmlns="" id="{8B191E0D-C154-4F18-ACEF-03D339720186}"/>
              </a:ext>
            </a:extLst>
          </p:cNvPr>
          <p:cNvSpPr>
            <a:spLocks noChangeShapeType="1"/>
          </p:cNvSpPr>
          <p:nvPr/>
        </p:nvSpPr>
        <p:spPr bwMode="auto">
          <a:xfrm>
            <a:off x="3086100" y="2867025"/>
            <a:ext cx="1588" cy="177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60" name="Line 212">
            <a:extLst>
              <a:ext uri="{FF2B5EF4-FFF2-40B4-BE49-F238E27FC236}">
                <a16:creationId xmlns:a16="http://schemas.microsoft.com/office/drawing/2014/main" xmlns="" id="{8BB140C4-FFE9-4234-92B0-C295BBD7C7AB}"/>
              </a:ext>
            </a:extLst>
          </p:cNvPr>
          <p:cNvSpPr>
            <a:spLocks noChangeShapeType="1"/>
          </p:cNvSpPr>
          <p:nvPr/>
        </p:nvSpPr>
        <p:spPr bwMode="auto">
          <a:xfrm>
            <a:off x="3086100" y="3044825"/>
            <a:ext cx="255588" cy="1571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5" name="Freeform 213">
            <a:extLst>
              <a:ext uri="{FF2B5EF4-FFF2-40B4-BE49-F238E27FC236}">
                <a16:creationId xmlns:a16="http://schemas.microsoft.com/office/drawing/2014/main" xmlns="" id="{5D848787-C75F-4CEA-BD04-83AF0731EC83}"/>
              </a:ext>
            </a:extLst>
          </p:cNvPr>
          <p:cNvSpPr>
            <a:spLocks/>
          </p:cNvSpPr>
          <p:nvPr/>
        </p:nvSpPr>
        <p:spPr bwMode="auto">
          <a:xfrm>
            <a:off x="3649663" y="2879725"/>
            <a:ext cx="271462" cy="158750"/>
          </a:xfrm>
          <a:custGeom>
            <a:avLst/>
            <a:gdLst>
              <a:gd name="T0" fmla="*/ 134937 w 171"/>
              <a:gd name="T1" fmla="*/ 0 h 100"/>
              <a:gd name="T2" fmla="*/ 0 w 171"/>
              <a:gd name="T3" fmla="*/ 158750 h 100"/>
              <a:gd name="T4" fmla="*/ 271462 w 171"/>
              <a:gd name="T5" fmla="*/ 158750 h 100"/>
              <a:gd name="T6" fmla="*/ 134937 w 171"/>
              <a:gd name="T7" fmla="*/ 0 h 100"/>
              <a:gd name="T8" fmla="*/ 0 60000 65536"/>
              <a:gd name="T9" fmla="*/ 0 60000 65536"/>
              <a:gd name="T10" fmla="*/ 0 60000 65536"/>
              <a:gd name="T11" fmla="*/ 0 60000 65536"/>
              <a:gd name="T12" fmla="*/ 0 w 171"/>
              <a:gd name="T13" fmla="*/ 0 h 100"/>
              <a:gd name="T14" fmla="*/ 171 w 171"/>
              <a:gd name="T15" fmla="*/ 100 h 100"/>
            </a:gdLst>
            <a:ahLst/>
            <a:cxnLst>
              <a:cxn ang="T8">
                <a:pos x="T0" y="T1"/>
              </a:cxn>
              <a:cxn ang="T9">
                <a:pos x="T2" y="T3"/>
              </a:cxn>
              <a:cxn ang="T10">
                <a:pos x="T4" y="T5"/>
              </a:cxn>
              <a:cxn ang="T11">
                <a:pos x="T6" y="T7"/>
              </a:cxn>
            </a:cxnLst>
            <a:rect l="T12" t="T13" r="T14" b="T15"/>
            <a:pathLst>
              <a:path w="171" h="100">
                <a:moveTo>
                  <a:pt x="85" y="0"/>
                </a:moveTo>
                <a:lnTo>
                  <a:pt x="0" y="100"/>
                </a:lnTo>
                <a:lnTo>
                  <a:pt x="171" y="10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96" name="Freeform 214">
            <a:extLst>
              <a:ext uri="{FF2B5EF4-FFF2-40B4-BE49-F238E27FC236}">
                <a16:creationId xmlns:a16="http://schemas.microsoft.com/office/drawing/2014/main" xmlns="" id="{DC41AF73-9B98-413F-9070-64388E4B010B}"/>
              </a:ext>
            </a:extLst>
          </p:cNvPr>
          <p:cNvSpPr>
            <a:spLocks/>
          </p:cNvSpPr>
          <p:nvPr/>
        </p:nvSpPr>
        <p:spPr bwMode="auto">
          <a:xfrm>
            <a:off x="3649663" y="2879725"/>
            <a:ext cx="271462" cy="158750"/>
          </a:xfrm>
          <a:custGeom>
            <a:avLst/>
            <a:gdLst>
              <a:gd name="T0" fmla="*/ 134937 w 171"/>
              <a:gd name="T1" fmla="*/ 0 h 100"/>
              <a:gd name="T2" fmla="*/ 0 w 171"/>
              <a:gd name="T3" fmla="*/ 158750 h 100"/>
              <a:gd name="T4" fmla="*/ 271462 w 171"/>
              <a:gd name="T5" fmla="*/ 158750 h 100"/>
              <a:gd name="T6" fmla="*/ 134937 w 171"/>
              <a:gd name="T7" fmla="*/ 0 h 100"/>
              <a:gd name="T8" fmla="*/ 0 60000 65536"/>
              <a:gd name="T9" fmla="*/ 0 60000 65536"/>
              <a:gd name="T10" fmla="*/ 0 60000 65536"/>
              <a:gd name="T11" fmla="*/ 0 60000 65536"/>
              <a:gd name="T12" fmla="*/ 0 w 171"/>
              <a:gd name="T13" fmla="*/ 0 h 100"/>
              <a:gd name="T14" fmla="*/ 171 w 171"/>
              <a:gd name="T15" fmla="*/ 100 h 100"/>
            </a:gdLst>
            <a:ahLst/>
            <a:cxnLst>
              <a:cxn ang="T8">
                <a:pos x="T0" y="T1"/>
              </a:cxn>
              <a:cxn ang="T9">
                <a:pos x="T2" y="T3"/>
              </a:cxn>
              <a:cxn ang="T10">
                <a:pos x="T4" y="T5"/>
              </a:cxn>
              <a:cxn ang="T11">
                <a:pos x="T6" y="T7"/>
              </a:cxn>
            </a:cxnLst>
            <a:rect l="T12" t="T13" r="T14" b="T15"/>
            <a:pathLst>
              <a:path w="171" h="100">
                <a:moveTo>
                  <a:pt x="85" y="0"/>
                </a:moveTo>
                <a:lnTo>
                  <a:pt x="0" y="100"/>
                </a:lnTo>
                <a:lnTo>
                  <a:pt x="171" y="100"/>
                </a:lnTo>
                <a:lnTo>
                  <a:pt x="85" y="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97" name="Line 215">
            <a:extLst>
              <a:ext uri="{FF2B5EF4-FFF2-40B4-BE49-F238E27FC236}">
                <a16:creationId xmlns:a16="http://schemas.microsoft.com/office/drawing/2014/main" xmlns="" id="{CB5F2654-01D8-4BFB-BEE3-0A7157E60F0E}"/>
              </a:ext>
            </a:extLst>
          </p:cNvPr>
          <p:cNvSpPr>
            <a:spLocks noChangeShapeType="1"/>
          </p:cNvSpPr>
          <p:nvPr/>
        </p:nvSpPr>
        <p:spPr bwMode="auto">
          <a:xfrm>
            <a:off x="3632200" y="2879725"/>
            <a:ext cx="306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8" name="Line 216">
            <a:extLst>
              <a:ext uri="{FF2B5EF4-FFF2-40B4-BE49-F238E27FC236}">
                <a16:creationId xmlns:a16="http://schemas.microsoft.com/office/drawing/2014/main" xmlns="" id="{172A2C8E-C9AD-4DC8-AE99-46FCA325FA31}"/>
              </a:ext>
            </a:extLst>
          </p:cNvPr>
          <p:cNvSpPr>
            <a:spLocks noChangeShapeType="1"/>
          </p:cNvSpPr>
          <p:nvPr/>
        </p:nvSpPr>
        <p:spPr bwMode="auto">
          <a:xfrm flipV="1">
            <a:off x="3784600" y="2593975"/>
            <a:ext cx="1588" cy="2857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9" name="Line 217">
            <a:extLst>
              <a:ext uri="{FF2B5EF4-FFF2-40B4-BE49-F238E27FC236}">
                <a16:creationId xmlns:a16="http://schemas.microsoft.com/office/drawing/2014/main" xmlns="" id="{EB7EF9E4-D440-47B5-B895-B225D4A0E495}"/>
              </a:ext>
            </a:extLst>
          </p:cNvPr>
          <p:cNvSpPr>
            <a:spLocks noChangeShapeType="1"/>
          </p:cNvSpPr>
          <p:nvPr/>
        </p:nvSpPr>
        <p:spPr bwMode="auto">
          <a:xfrm flipV="1">
            <a:off x="3784600" y="3048000"/>
            <a:ext cx="1588" cy="5635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0" name="Line 218">
            <a:extLst>
              <a:ext uri="{FF2B5EF4-FFF2-40B4-BE49-F238E27FC236}">
                <a16:creationId xmlns:a16="http://schemas.microsoft.com/office/drawing/2014/main" xmlns="" id="{E1BA0406-76FB-4055-B9EF-D9D377A5EA32}"/>
              </a:ext>
            </a:extLst>
          </p:cNvPr>
          <p:cNvSpPr>
            <a:spLocks noChangeShapeType="1"/>
          </p:cNvSpPr>
          <p:nvPr/>
        </p:nvSpPr>
        <p:spPr bwMode="auto">
          <a:xfrm flipH="1">
            <a:off x="3084513" y="2593975"/>
            <a:ext cx="7000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1" name="Line 219">
            <a:extLst>
              <a:ext uri="{FF2B5EF4-FFF2-40B4-BE49-F238E27FC236}">
                <a16:creationId xmlns:a16="http://schemas.microsoft.com/office/drawing/2014/main" xmlns="" id="{C17E773F-F75E-4761-8FF9-AD202FF1C13F}"/>
              </a:ext>
            </a:extLst>
          </p:cNvPr>
          <p:cNvSpPr>
            <a:spLocks noChangeShapeType="1"/>
          </p:cNvSpPr>
          <p:nvPr/>
        </p:nvSpPr>
        <p:spPr bwMode="auto">
          <a:xfrm>
            <a:off x="833438" y="3960813"/>
            <a:ext cx="1587" cy="5191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2" name="Line 220">
            <a:extLst>
              <a:ext uri="{FF2B5EF4-FFF2-40B4-BE49-F238E27FC236}">
                <a16:creationId xmlns:a16="http://schemas.microsoft.com/office/drawing/2014/main" xmlns="" id="{76A94C09-61F3-4CBF-8C4E-A9C1AD74D7EC}"/>
              </a:ext>
            </a:extLst>
          </p:cNvPr>
          <p:cNvSpPr>
            <a:spLocks noChangeShapeType="1"/>
          </p:cNvSpPr>
          <p:nvPr/>
        </p:nvSpPr>
        <p:spPr bwMode="auto">
          <a:xfrm>
            <a:off x="833438" y="4476750"/>
            <a:ext cx="1587" cy="177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69" name="Line 221">
            <a:extLst>
              <a:ext uri="{FF2B5EF4-FFF2-40B4-BE49-F238E27FC236}">
                <a16:creationId xmlns:a16="http://schemas.microsoft.com/office/drawing/2014/main" xmlns="" id="{DB15423F-D34A-444B-BD87-3DD6BED5EBB5}"/>
              </a:ext>
            </a:extLst>
          </p:cNvPr>
          <p:cNvSpPr>
            <a:spLocks noChangeShapeType="1"/>
          </p:cNvSpPr>
          <p:nvPr/>
        </p:nvSpPr>
        <p:spPr bwMode="auto">
          <a:xfrm>
            <a:off x="833438" y="4654550"/>
            <a:ext cx="258762" cy="1571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4" name="Freeform 222">
            <a:extLst>
              <a:ext uri="{FF2B5EF4-FFF2-40B4-BE49-F238E27FC236}">
                <a16:creationId xmlns:a16="http://schemas.microsoft.com/office/drawing/2014/main" xmlns="" id="{AA8E84FC-E92A-4D06-959D-93C24E178F07}"/>
              </a:ext>
            </a:extLst>
          </p:cNvPr>
          <p:cNvSpPr>
            <a:spLocks/>
          </p:cNvSpPr>
          <p:nvPr/>
        </p:nvSpPr>
        <p:spPr bwMode="auto">
          <a:xfrm>
            <a:off x="1397000" y="4489450"/>
            <a:ext cx="273050" cy="157163"/>
          </a:xfrm>
          <a:custGeom>
            <a:avLst/>
            <a:gdLst>
              <a:gd name="T0" fmla="*/ 138112 w 172"/>
              <a:gd name="T1" fmla="*/ 0 h 99"/>
              <a:gd name="T2" fmla="*/ 0 w 172"/>
              <a:gd name="T3" fmla="*/ 157163 h 99"/>
              <a:gd name="T4" fmla="*/ 273050 w 172"/>
              <a:gd name="T5" fmla="*/ 157163 h 99"/>
              <a:gd name="T6" fmla="*/ 138112 w 172"/>
              <a:gd name="T7" fmla="*/ 0 h 99"/>
              <a:gd name="T8" fmla="*/ 0 60000 65536"/>
              <a:gd name="T9" fmla="*/ 0 60000 65536"/>
              <a:gd name="T10" fmla="*/ 0 60000 65536"/>
              <a:gd name="T11" fmla="*/ 0 60000 65536"/>
              <a:gd name="T12" fmla="*/ 0 w 172"/>
              <a:gd name="T13" fmla="*/ 0 h 99"/>
              <a:gd name="T14" fmla="*/ 172 w 172"/>
              <a:gd name="T15" fmla="*/ 99 h 99"/>
            </a:gdLst>
            <a:ahLst/>
            <a:cxnLst>
              <a:cxn ang="T8">
                <a:pos x="T0" y="T1"/>
              </a:cxn>
              <a:cxn ang="T9">
                <a:pos x="T2" y="T3"/>
              </a:cxn>
              <a:cxn ang="T10">
                <a:pos x="T4" y="T5"/>
              </a:cxn>
              <a:cxn ang="T11">
                <a:pos x="T6" y="T7"/>
              </a:cxn>
            </a:cxnLst>
            <a:rect l="T12" t="T13" r="T14" b="T15"/>
            <a:pathLst>
              <a:path w="172" h="99">
                <a:moveTo>
                  <a:pt x="87" y="0"/>
                </a:moveTo>
                <a:lnTo>
                  <a:pt x="0" y="99"/>
                </a:lnTo>
                <a:lnTo>
                  <a:pt x="172" y="99"/>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05" name="Freeform 223">
            <a:extLst>
              <a:ext uri="{FF2B5EF4-FFF2-40B4-BE49-F238E27FC236}">
                <a16:creationId xmlns:a16="http://schemas.microsoft.com/office/drawing/2014/main" xmlns="" id="{2AC6C478-DD37-4380-9F06-807F610FFEBC}"/>
              </a:ext>
            </a:extLst>
          </p:cNvPr>
          <p:cNvSpPr>
            <a:spLocks/>
          </p:cNvSpPr>
          <p:nvPr/>
        </p:nvSpPr>
        <p:spPr bwMode="auto">
          <a:xfrm>
            <a:off x="1397000" y="4489450"/>
            <a:ext cx="273050" cy="157163"/>
          </a:xfrm>
          <a:custGeom>
            <a:avLst/>
            <a:gdLst>
              <a:gd name="T0" fmla="*/ 138112 w 172"/>
              <a:gd name="T1" fmla="*/ 0 h 99"/>
              <a:gd name="T2" fmla="*/ 0 w 172"/>
              <a:gd name="T3" fmla="*/ 157163 h 99"/>
              <a:gd name="T4" fmla="*/ 273050 w 172"/>
              <a:gd name="T5" fmla="*/ 157163 h 99"/>
              <a:gd name="T6" fmla="*/ 138112 w 172"/>
              <a:gd name="T7" fmla="*/ 0 h 99"/>
              <a:gd name="T8" fmla="*/ 0 60000 65536"/>
              <a:gd name="T9" fmla="*/ 0 60000 65536"/>
              <a:gd name="T10" fmla="*/ 0 60000 65536"/>
              <a:gd name="T11" fmla="*/ 0 60000 65536"/>
              <a:gd name="T12" fmla="*/ 0 w 172"/>
              <a:gd name="T13" fmla="*/ 0 h 99"/>
              <a:gd name="T14" fmla="*/ 172 w 172"/>
              <a:gd name="T15" fmla="*/ 99 h 99"/>
            </a:gdLst>
            <a:ahLst/>
            <a:cxnLst>
              <a:cxn ang="T8">
                <a:pos x="T0" y="T1"/>
              </a:cxn>
              <a:cxn ang="T9">
                <a:pos x="T2" y="T3"/>
              </a:cxn>
              <a:cxn ang="T10">
                <a:pos x="T4" y="T5"/>
              </a:cxn>
              <a:cxn ang="T11">
                <a:pos x="T6" y="T7"/>
              </a:cxn>
            </a:cxnLst>
            <a:rect l="T12" t="T13" r="T14" b="T15"/>
            <a:pathLst>
              <a:path w="172" h="99">
                <a:moveTo>
                  <a:pt x="87" y="0"/>
                </a:moveTo>
                <a:lnTo>
                  <a:pt x="0" y="99"/>
                </a:lnTo>
                <a:lnTo>
                  <a:pt x="172" y="99"/>
                </a:lnTo>
                <a:lnTo>
                  <a:pt x="87" y="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06" name="Line 224">
            <a:extLst>
              <a:ext uri="{FF2B5EF4-FFF2-40B4-BE49-F238E27FC236}">
                <a16:creationId xmlns:a16="http://schemas.microsoft.com/office/drawing/2014/main" xmlns="" id="{A7614438-97C3-4B6F-A9BF-ACF5C1ED7734}"/>
              </a:ext>
            </a:extLst>
          </p:cNvPr>
          <p:cNvSpPr>
            <a:spLocks noChangeShapeType="1"/>
          </p:cNvSpPr>
          <p:nvPr/>
        </p:nvSpPr>
        <p:spPr bwMode="auto">
          <a:xfrm>
            <a:off x="1381125" y="4489450"/>
            <a:ext cx="306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7" name="Line 225">
            <a:extLst>
              <a:ext uri="{FF2B5EF4-FFF2-40B4-BE49-F238E27FC236}">
                <a16:creationId xmlns:a16="http://schemas.microsoft.com/office/drawing/2014/main" xmlns="" id="{C8D12668-445F-4095-80CC-E811B994AE2D}"/>
              </a:ext>
            </a:extLst>
          </p:cNvPr>
          <p:cNvSpPr>
            <a:spLocks noChangeShapeType="1"/>
          </p:cNvSpPr>
          <p:nvPr/>
        </p:nvSpPr>
        <p:spPr bwMode="auto">
          <a:xfrm flipV="1">
            <a:off x="1533525" y="4202113"/>
            <a:ext cx="1588"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8" name="Line 226">
            <a:extLst>
              <a:ext uri="{FF2B5EF4-FFF2-40B4-BE49-F238E27FC236}">
                <a16:creationId xmlns:a16="http://schemas.microsoft.com/office/drawing/2014/main" xmlns="" id="{99FEFEF0-CDA2-4C40-A2B5-BC40C0D78A3C}"/>
              </a:ext>
            </a:extLst>
          </p:cNvPr>
          <p:cNvSpPr>
            <a:spLocks noChangeShapeType="1"/>
          </p:cNvSpPr>
          <p:nvPr/>
        </p:nvSpPr>
        <p:spPr bwMode="auto">
          <a:xfrm flipV="1">
            <a:off x="1533525" y="4656138"/>
            <a:ext cx="1588" cy="5635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9" name="Line 227">
            <a:extLst>
              <a:ext uri="{FF2B5EF4-FFF2-40B4-BE49-F238E27FC236}">
                <a16:creationId xmlns:a16="http://schemas.microsoft.com/office/drawing/2014/main" xmlns="" id="{295DA75B-F2C7-46E3-8B0F-F4C614BA159B}"/>
              </a:ext>
            </a:extLst>
          </p:cNvPr>
          <p:cNvSpPr>
            <a:spLocks noChangeShapeType="1"/>
          </p:cNvSpPr>
          <p:nvPr/>
        </p:nvSpPr>
        <p:spPr bwMode="auto">
          <a:xfrm flipH="1">
            <a:off x="836613" y="5219700"/>
            <a:ext cx="696912"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0" name="Line 228">
            <a:extLst>
              <a:ext uri="{FF2B5EF4-FFF2-40B4-BE49-F238E27FC236}">
                <a16:creationId xmlns:a16="http://schemas.microsoft.com/office/drawing/2014/main" xmlns="" id="{4F2681B2-0562-4A05-A2CC-6DE9A7A0E79B}"/>
              </a:ext>
            </a:extLst>
          </p:cNvPr>
          <p:cNvSpPr>
            <a:spLocks noChangeShapeType="1"/>
          </p:cNvSpPr>
          <p:nvPr/>
        </p:nvSpPr>
        <p:spPr bwMode="auto">
          <a:xfrm>
            <a:off x="3086100" y="3960813"/>
            <a:ext cx="1588" cy="5191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1" name="Line 229">
            <a:extLst>
              <a:ext uri="{FF2B5EF4-FFF2-40B4-BE49-F238E27FC236}">
                <a16:creationId xmlns:a16="http://schemas.microsoft.com/office/drawing/2014/main" xmlns="" id="{7B24BF10-E52D-4F29-9BBA-38523C372E36}"/>
              </a:ext>
            </a:extLst>
          </p:cNvPr>
          <p:cNvSpPr>
            <a:spLocks noChangeShapeType="1"/>
          </p:cNvSpPr>
          <p:nvPr/>
        </p:nvSpPr>
        <p:spPr bwMode="auto">
          <a:xfrm>
            <a:off x="3086100" y="4476750"/>
            <a:ext cx="1588" cy="177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2" name="Line 230">
            <a:extLst>
              <a:ext uri="{FF2B5EF4-FFF2-40B4-BE49-F238E27FC236}">
                <a16:creationId xmlns:a16="http://schemas.microsoft.com/office/drawing/2014/main" xmlns="" id="{09D94A1C-4677-4163-94FA-734D893A3408}"/>
              </a:ext>
            </a:extLst>
          </p:cNvPr>
          <p:cNvSpPr>
            <a:spLocks noChangeShapeType="1"/>
          </p:cNvSpPr>
          <p:nvPr/>
        </p:nvSpPr>
        <p:spPr bwMode="auto">
          <a:xfrm>
            <a:off x="3086100" y="4654550"/>
            <a:ext cx="255588" cy="1571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3" name="Freeform 231">
            <a:extLst>
              <a:ext uri="{FF2B5EF4-FFF2-40B4-BE49-F238E27FC236}">
                <a16:creationId xmlns:a16="http://schemas.microsoft.com/office/drawing/2014/main" xmlns="" id="{A21222D9-CD38-4266-9C30-B70CA1468D51}"/>
              </a:ext>
            </a:extLst>
          </p:cNvPr>
          <p:cNvSpPr>
            <a:spLocks/>
          </p:cNvSpPr>
          <p:nvPr/>
        </p:nvSpPr>
        <p:spPr bwMode="auto">
          <a:xfrm>
            <a:off x="3649663" y="4489450"/>
            <a:ext cx="271462" cy="157163"/>
          </a:xfrm>
          <a:custGeom>
            <a:avLst/>
            <a:gdLst>
              <a:gd name="T0" fmla="*/ 134937 w 171"/>
              <a:gd name="T1" fmla="*/ 0 h 99"/>
              <a:gd name="T2" fmla="*/ 0 w 171"/>
              <a:gd name="T3" fmla="*/ 157163 h 99"/>
              <a:gd name="T4" fmla="*/ 271462 w 171"/>
              <a:gd name="T5" fmla="*/ 157163 h 99"/>
              <a:gd name="T6" fmla="*/ 134937 w 171"/>
              <a:gd name="T7" fmla="*/ 0 h 99"/>
              <a:gd name="T8" fmla="*/ 0 60000 65536"/>
              <a:gd name="T9" fmla="*/ 0 60000 65536"/>
              <a:gd name="T10" fmla="*/ 0 60000 65536"/>
              <a:gd name="T11" fmla="*/ 0 60000 65536"/>
              <a:gd name="T12" fmla="*/ 0 w 171"/>
              <a:gd name="T13" fmla="*/ 0 h 99"/>
              <a:gd name="T14" fmla="*/ 171 w 171"/>
              <a:gd name="T15" fmla="*/ 99 h 99"/>
            </a:gdLst>
            <a:ahLst/>
            <a:cxnLst>
              <a:cxn ang="T8">
                <a:pos x="T0" y="T1"/>
              </a:cxn>
              <a:cxn ang="T9">
                <a:pos x="T2" y="T3"/>
              </a:cxn>
              <a:cxn ang="T10">
                <a:pos x="T4" y="T5"/>
              </a:cxn>
              <a:cxn ang="T11">
                <a:pos x="T6" y="T7"/>
              </a:cxn>
            </a:cxnLst>
            <a:rect l="T12" t="T13" r="T14" b="T15"/>
            <a:pathLst>
              <a:path w="171" h="99">
                <a:moveTo>
                  <a:pt x="85" y="0"/>
                </a:moveTo>
                <a:lnTo>
                  <a:pt x="0" y="99"/>
                </a:lnTo>
                <a:lnTo>
                  <a:pt x="171" y="99"/>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14" name="Freeform 232">
            <a:extLst>
              <a:ext uri="{FF2B5EF4-FFF2-40B4-BE49-F238E27FC236}">
                <a16:creationId xmlns:a16="http://schemas.microsoft.com/office/drawing/2014/main" xmlns="" id="{62008EE6-3B5D-4DA1-B2F2-33F1BBC28357}"/>
              </a:ext>
            </a:extLst>
          </p:cNvPr>
          <p:cNvSpPr>
            <a:spLocks/>
          </p:cNvSpPr>
          <p:nvPr/>
        </p:nvSpPr>
        <p:spPr bwMode="auto">
          <a:xfrm>
            <a:off x="3649663" y="4489450"/>
            <a:ext cx="271462" cy="157163"/>
          </a:xfrm>
          <a:custGeom>
            <a:avLst/>
            <a:gdLst>
              <a:gd name="T0" fmla="*/ 134937 w 171"/>
              <a:gd name="T1" fmla="*/ 0 h 99"/>
              <a:gd name="T2" fmla="*/ 0 w 171"/>
              <a:gd name="T3" fmla="*/ 157163 h 99"/>
              <a:gd name="T4" fmla="*/ 271462 w 171"/>
              <a:gd name="T5" fmla="*/ 157163 h 99"/>
              <a:gd name="T6" fmla="*/ 134937 w 171"/>
              <a:gd name="T7" fmla="*/ 0 h 99"/>
              <a:gd name="T8" fmla="*/ 0 60000 65536"/>
              <a:gd name="T9" fmla="*/ 0 60000 65536"/>
              <a:gd name="T10" fmla="*/ 0 60000 65536"/>
              <a:gd name="T11" fmla="*/ 0 60000 65536"/>
              <a:gd name="T12" fmla="*/ 0 w 171"/>
              <a:gd name="T13" fmla="*/ 0 h 99"/>
              <a:gd name="T14" fmla="*/ 171 w 171"/>
              <a:gd name="T15" fmla="*/ 99 h 99"/>
            </a:gdLst>
            <a:ahLst/>
            <a:cxnLst>
              <a:cxn ang="T8">
                <a:pos x="T0" y="T1"/>
              </a:cxn>
              <a:cxn ang="T9">
                <a:pos x="T2" y="T3"/>
              </a:cxn>
              <a:cxn ang="T10">
                <a:pos x="T4" y="T5"/>
              </a:cxn>
              <a:cxn ang="T11">
                <a:pos x="T6" y="T7"/>
              </a:cxn>
            </a:cxnLst>
            <a:rect l="T12" t="T13" r="T14" b="T15"/>
            <a:pathLst>
              <a:path w="171" h="99">
                <a:moveTo>
                  <a:pt x="85" y="0"/>
                </a:moveTo>
                <a:lnTo>
                  <a:pt x="0" y="99"/>
                </a:lnTo>
                <a:lnTo>
                  <a:pt x="171" y="99"/>
                </a:lnTo>
                <a:lnTo>
                  <a:pt x="85" y="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15" name="Line 233">
            <a:extLst>
              <a:ext uri="{FF2B5EF4-FFF2-40B4-BE49-F238E27FC236}">
                <a16:creationId xmlns:a16="http://schemas.microsoft.com/office/drawing/2014/main" xmlns="" id="{88A8A858-64E6-4798-AF4D-E4991B12CD46}"/>
              </a:ext>
            </a:extLst>
          </p:cNvPr>
          <p:cNvSpPr>
            <a:spLocks noChangeShapeType="1"/>
          </p:cNvSpPr>
          <p:nvPr/>
        </p:nvSpPr>
        <p:spPr bwMode="auto">
          <a:xfrm>
            <a:off x="3632200" y="4489450"/>
            <a:ext cx="306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6" name="Line 234">
            <a:extLst>
              <a:ext uri="{FF2B5EF4-FFF2-40B4-BE49-F238E27FC236}">
                <a16:creationId xmlns:a16="http://schemas.microsoft.com/office/drawing/2014/main" xmlns="" id="{AC3D7B4B-041B-4BC3-9BCB-43BB71B6E167}"/>
              </a:ext>
            </a:extLst>
          </p:cNvPr>
          <p:cNvSpPr>
            <a:spLocks noChangeShapeType="1"/>
          </p:cNvSpPr>
          <p:nvPr/>
        </p:nvSpPr>
        <p:spPr bwMode="auto">
          <a:xfrm flipV="1">
            <a:off x="3784600" y="4202113"/>
            <a:ext cx="1588" cy="2873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7" name="Line 235">
            <a:extLst>
              <a:ext uri="{FF2B5EF4-FFF2-40B4-BE49-F238E27FC236}">
                <a16:creationId xmlns:a16="http://schemas.microsoft.com/office/drawing/2014/main" xmlns="" id="{E351D9B5-9F61-41F5-840A-71582C315DD0}"/>
              </a:ext>
            </a:extLst>
          </p:cNvPr>
          <p:cNvSpPr>
            <a:spLocks noChangeShapeType="1"/>
          </p:cNvSpPr>
          <p:nvPr/>
        </p:nvSpPr>
        <p:spPr bwMode="auto">
          <a:xfrm flipV="1">
            <a:off x="3784600" y="4656138"/>
            <a:ext cx="1588" cy="5635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8" name="Line 236">
            <a:extLst>
              <a:ext uri="{FF2B5EF4-FFF2-40B4-BE49-F238E27FC236}">
                <a16:creationId xmlns:a16="http://schemas.microsoft.com/office/drawing/2014/main" xmlns="" id="{38F4147C-DBBC-41F2-8E87-48594AAB37E3}"/>
              </a:ext>
            </a:extLst>
          </p:cNvPr>
          <p:cNvSpPr>
            <a:spLocks noChangeShapeType="1"/>
          </p:cNvSpPr>
          <p:nvPr/>
        </p:nvSpPr>
        <p:spPr bwMode="auto">
          <a:xfrm>
            <a:off x="836613" y="5561013"/>
            <a:ext cx="22526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9" name="Line 237">
            <a:extLst>
              <a:ext uri="{FF2B5EF4-FFF2-40B4-BE49-F238E27FC236}">
                <a16:creationId xmlns:a16="http://schemas.microsoft.com/office/drawing/2014/main" xmlns="" id="{B481D548-789D-469B-8CF8-A9193465CF19}"/>
              </a:ext>
            </a:extLst>
          </p:cNvPr>
          <p:cNvSpPr>
            <a:spLocks noChangeShapeType="1"/>
          </p:cNvSpPr>
          <p:nvPr/>
        </p:nvSpPr>
        <p:spPr bwMode="auto">
          <a:xfrm>
            <a:off x="828675" y="2351088"/>
            <a:ext cx="22542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0" name="Freeform 238">
            <a:extLst>
              <a:ext uri="{FF2B5EF4-FFF2-40B4-BE49-F238E27FC236}">
                <a16:creationId xmlns:a16="http://schemas.microsoft.com/office/drawing/2014/main" xmlns="" id="{FBCBFB46-CCE4-4DA8-9555-680C40839DE7}"/>
              </a:ext>
            </a:extLst>
          </p:cNvPr>
          <p:cNvSpPr>
            <a:spLocks/>
          </p:cNvSpPr>
          <p:nvPr/>
        </p:nvSpPr>
        <p:spPr bwMode="auto">
          <a:xfrm>
            <a:off x="1881188" y="3694113"/>
            <a:ext cx="525462" cy="536575"/>
          </a:xfrm>
          <a:custGeom>
            <a:avLst/>
            <a:gdLst>
              <a:gd name="T0" fmla="*/ 234950 w 331"/>
              <a:gd name="T1" fmla="*/ 1588 h 338"/>
              <a:gd name="T2" fmla="*/ 196850 w 331"/>
              <a:gd name="T3" fmla="*/ 9525 h 338"/>
              <a:gd name="T4" fmla="*/ 158750 w 331"/>
              <a:gd name="T5" fmla="*/ 20637 h 338"/>
              <a:gd name="T6" fmla="*/ 125412 w 331"/>
              <a:gd name="T7" fmla="*/ 38100 h 338"/>
              <a:gd name="T8" fmla="*/ 95250 w 331"/>
              <a:gd name="T9" fmla="*/ 60325 h 338"/>
              <a:gd name="T10" fmla="*/ 66675 w 331"/>
              <a:gd name="T11" fmla="*/ 87312 h 338"/>
              <a:gd name="T12" fmla="*/ 44450 w 331"/>
              <a:gd name="T13" fmla="*/ 119063 h 338"/>
              <a:gd name="T14" fmla="*/ 25400 w 331"/>
              <a:gd name="T15" fmla="*/ 152400 h 338"/>
              <a:gd name="T16" fmla="*/ 11112 w 331"/>
              <a:gd name="T17" fmla="*/ 187325 h 338"/>
              <a:gd name="T18" fmla="*/ 3175 w 331"/>
              <a:gd name="T19" fmla="*/ 228600 h 338"/>
              <a:gd name="T20" fmla="*/ 0 w 331"/>
              <a:gd name="T21" fmla="*/ 268288 h 338"/>
              <a:gd name="T22" fmla="*/ 3175 w 331"/>
              <a:gd name="T23" fmla="*/ 307975 h 338"/>
              <a:gd name="T24" fmla="*/ 11112 w 331"/>
              <a:gd name="T25" fmla="*/ 349250 h 338"/>
              <a:gd name="T26" fmla="*/ 25400 w 331"/>
              <a:gd name="T27" fmla="*/ 384175 h 338"/>
              <a:gd name="T28" fmla="*/ 44450 w 331"/>
              <a:gd name="T29" fmla="*/ 417513 h 338"/>
              <a:gd name="T30" fmla="*/ 66675 w 331"/>
              <a:gd name="T31" fmla="*/ 449263 h 338"/>
              <a:gd name="T32" fmla="*/ 95250 w 331"/>
              <a:gd name="T33" fmla="*/ 476250 h 338"/>
              <a:gd name="T34" fmla="*/ 125412 w 331"/>
              <a:gd name="T35" fmla="*/ 498475 h 338"/>
              <a:gd name="T36" fmla="*/ 158750 w 331"/>
              <a:gd name="T37" fmla="*/ 515938 h 338"/>
              <a:gd name="T38" fmla="*/ 196850 w 331"/>
              <a:gd name="T39" fmla="*/ 527050 h 338"/>
              <a:gd name="T40" fmla="*/ 234950 w 331"/>
              <a:gd name="T41" fmla="*/ 534988 h 338"/>
              <a:gd name="T42" fmla="*/ 276225 w 331"/>
              <a:gd name="T43" fmla="*/ 534988 h 338"/>
              <a:gd name="T44" fmla="*/ 315912 w 331"/>
              <a:gd name="T45" fmla="*/ 530225 h 338"/>
              <a:gd name="T46" fmla="*/ 352425 w 331"/>
              <a:gd name="T47" fmla="*/ 520700 h 338"/>
              <a:gd name="T48" fmla="*/ 387350 w 331"/>
              <a:gd name="T49" fmla="*/ 504825 h 338"/>
              <a:gd name="T50" fmla="*/ 419100 w 331"/>
              <a:gd name="T51" fmla="*/ 484188 h 338"/>
              <a:gd name="T52" fmla="*/ 449262 w 331"/>
              <a:gd name="T53" fmla="*/ 458788 h 338"/>
              <a:gd name="T54" fmla="*/ 473075 w 331"/>
              <a:gd name="T55" fmla="*/ 428625 h 338"/>
              <a:gd name="T56" fmla="*/ 493712 w 331"/>
              <a:gd name="T57" fmla="*/ 395287 h 338"/>
              <a:gd name="T58" fmla="*/ 509587 w 331"/>
              <a:gd name="T59" fmla="*/ 360362 h 338"/>
              <a:gd name="T60" fmla="*/ 519112 w 331"/>
              <a:gd name="T61" fmla="*/ 322262 h 338"/>
              <a:gd name="T62" fmla="*/ 525462 w 331"/>
              <a:gd name="T63" fmla="*/ 282575 h 338"/>
              <a:gd name="T64" fmla="*/ 523875 w 331"/>
              <a:gd name="T65" fmla="*/ 241300 h 338"/>
              <a:gd name="T66" fmla="*/ 517525 w 331"/>
              <a:gd name="T67" fmla="*/ 200025 h 338"/>
              <a:gd name="T68" fmla="*/ 504825 w 331"/>
              <a:gd name="T69" fmla="*/ 163512 h 338"/>
              <a:gd name="T70" fmla="*/ 487362 w 331"/>
              <a:gd name="T71" fmla="*/ 130175 h 338"/>
              <a:gd name="T72" fmla="*/ 466725 w 331"/>
              <a:gd name="T73" fmla="*/ 96837 h 338"/>
              <a:gd name="T74" fmla="*/ 438150 w 331"/>
              <a:gd name="T75" fmla="*/ 69850 h 338"/>
              <a:gd name="T76" fmla="*/ 409575 w 331"/>
              <a:gd name="T77" fmla="*/ 46037 h 338"/>
              <a:gd name="T78" fmla="*/ 376237 w 331"/>
              <a:gd name="T79" fmla="*/ 26988 h 338"/>
              <a:gd name="T80" fmla="*/ 339725 w 331"/>
              <a:gd name="T81" fmla="*/ 12700 h 338"/>
              <a:gd name="T82" fmla="*/ 303212 w 331"/>
              <a:gd name="T83" fmla="*/ 3175 h 338"/>
              <a:gd name="T84" fmla="*/ 261937 w 331"/>
              <a:gd name="T85" fmla="*/ 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1"/>
              <a:gd name="T130" fmla="*/ 0 h 338"/>
              <a:gd name="T131" fmla="*/ 331 w 331"/>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1" h="338">
                <a:moveTo>
                  <a:pt x="165" y="0"/>
                </a:moveTo>
                <a:lnTo>
                  <a:pt x="156" y="0"/>
                </a:lnTo>
                <a:lnTo>
                  <a:pt x="148" y="1"/>
                </a:lnTo>
                <a:lnTo>
                  <a:pt x="140" y="2"/>
                </a:lnTo>
                <a:lnTo>
                  <a:pt x="132" y="4"/>
                </a:lnTo>
                <a:lnTo>
                  <a:pt x="124" y="6"/>
                </a:lnTo>
                <a:lnTo>
                  <a:pt x="116" y="8"/>
                </a:lnTo>
                <a:lnTo>
                  <a:pt x="109" y="10"/>
                </a:lnTo>
                <a:lnTo>
                  <a:pt x="100" y="13"/>
                </a:lnTo>
                <a:lnTo>
                  <a:pt x="93" y="17"/>
                </a:lnTo>
                <a:lnTo>
                  <a:pt x="86" y="20"/>
                </a:lnTo>
                <a:lnTo>
                  <a:pt x="79" y="24"/>
                </a:lnTo>
                <a:lnTo>
                  <a:pt x="73" y="29"/>
                </a:lnTo>
                <a:lnTo>
                  <a:pt x="66" y="33"/>
                </a:lnTo>
                <a:lnTo>
                  <a:pt x="60" y="38"/>
                </a:lnTo>
                <a:lnTo>
                  <a:pt x="54" y="44"/>
                </a:lnTo>
                <a:lnTo>
                  <a:pt x="48" y="49"/>
                </a:lnTo>
                <a:lnTo>
                  <a:pt x="42" y="55"/>
                </a:lnTo>
                <a:lnTo>
                  <a:pt x="37" y="61"/>
                </a:lnTo>
                <a:lnTo>
                  <a:pt x="32" y="68"/>
                </a:lnTo>
                <a:lnTo>
                  <a:pt x="28" y="75"/>
                </a:lnTo>
                <a:lnTo>
                  <a:pt x="23" y="82"/>
                </a:lnTo>
                <a:lnTo>
                  <a:pt x="20" y="89"/>
                </a:lnTo>
                <a:lnTo>
                  <a:pt x="16" y="96"/>
                </a:lnTo>
                <a:lnTo>
                  <a:pt x="13" y="103"/>
                </a:lnTo>
                <a:lnTo>
                  <a:pt x="10" y="111"/>
                </a:lnTo>
                <a:lnTo>
                  <a:pt x="7" y="118"/>
                </a:lnTo>
                <a:lnTo>
                  <a:pt x="5" y="126"/>
                </a:lnTo>
                <a:lnTo>
                  <a:pt x="3" y="134"/>
                </a:lnTo>
                <a:lnTo>
                  <a:pt x="2" y="144"/>
                </a:lnTo>
                <a:lnTo>
                  <a:pt x="1" y="152"/>
                </a:lnTo>
                <a:lnTo>
                  <a:pt x="0" y="160"/>
                </a:lnTo>
                <a:lnTo>
                  <a:pt x="0" y="169"/>
                </a:lnTo>
                <a:lnTo>
                  <a:pt x="0" y="178"/>
                </a:lnTo>
                <a:lnTo>
                  <a:pt x="1" y="186"/>
                </a:lnTo>
                <a:lnTo>
                  <a:pt x="2" y="194"/>
                </a:lnTo>
                <a:lnTo>
                  <a:pt x="3" y="203"/>
                </a:lnTo>
                <a:lnTo>
                  <a:pt x="5" y="212"/>
                </a:lnTo>
                <a:lnTo>
                  <a:pt x="7" y="220"/>
                </a:lnTo>
                <a:lnTo>
                  <a:pt x="10" y="227"/>
                </a:lnTo>
                <a:lnTo>
                  <a:pt x="13" y="235"/>
                </a:lnTo>
                <a:lnTo>
                  <a:pt x="16" y="242"/>
                </a:lnTo>
                <a:lnTo>
                  <a:pt x="20" y="249"/>
                </a:lnTo>
                <a:lnTo>
                  <a:pt x="23" y="256"/>
                </a:lnTo>
                <a:lnTo>
                  <a:pt x="28" y="263"/>
                </a:lnTo>
                <a:lnTo>
                  <a:pt x="32" y="270"/>
                </a:lnTo>
                <a:lnTo>
                  <a:pt x="37" y="277"/>
                </a:lnTo>
                <a:lnTo>
                  <a:pt x="42" y="283"/>
                </a:lnTo>
                <a:lnTo>
                  <a:pt x="48" y="289"/>
                </a:lnTo>
                <a:lnTo>
                  <a:pt x="54" y="294"/>
                </a:lnTo>
                <a:lnTo>
                  <a:pt x="60" y="300"/>
                </a:lnTo>
                <a:lnTo>
                  <a:pt x="66" y="305"/>
                </a:lnTo>
                <a:lnTo>
                  <a:pt x="73" y="309"/>
                </a:lnTo>
                <a:lnTo>
                  <a:pt x="79" y="314"/>
                </a:lnTo>
                <a:lnTo>
                  <a:pt x="86" y="318"/>
                </a:lnTo>
                <a:lnTo>
                  <a:pt x="93" y="321"/>
                </a:lnTo>
                <a:lnTo>
                  <a:pt x="100" y="325"/>
                </a:lnTo>
                <a:lnTo>
                  <a:pt x="109" y="328"/>
                </a:lnTo>
                <a:lnTo>
                  <a:pt x="116" y="330"/>
                </a:lnTo>
                <a:lnTo>
                  <a:pt x="124" y="332"/>
                </a:lnTo>
                <a:lnTo>
                  <a:pt x="132" y="334"/>
                </a:lnTo>
                <a:lnTo>
                  <a:pt x="140" y="336"/>
                </a:lnTo>
                <a:lnTo>
                  <a:pt x="148" y="337"/>
                </a:lnTo>
                <a:lnTo>
                  <a:pt x="156" y="337"/>
                </a:lnTo>
                <a:lnTo>
                  <a:pt x="165" y="338"/>
                </a:lnTo>
                <a:lnTo>
                  <a:pt x="174" y="337"/>
                </a:lnTo>
                <a:lnTo>
                  <a:pt x="182" y="337"/>
                </a:lnTo>
                <a:lnTo>
                  <a:pt x="191" y="336"/>
                </a:lnTo>
                <a:lnTo>
                  <a:pt x="199" y="334"/>
                </a:lnTo>
                <a:lnTo>
                  <a:pt x="206" y="332"/>
                </a:lnTo>
                <a:lnTo>
                  <a:pt x="214" y="330"/>
                </a:lnTo>
                <a:lnTo>
                  <a:pt x="222" y="328"/>
                </a:lnTo>
                <a:lnTo>
                  <a:pt x="230" y="325"/>
                </a:lnTo>
                <a:lnTo>
                  <a:pt x="237" y="321"/>
                </a:lnTo>
                <a:lnTo>
                  <a:pt x="244" y="318"/>
                </a:lnTo>
                <a:lnTo>
                  <a:pt x="251" y="314"/>
                </a:lnTo>
                <a:lnTo>
                  <a:pt x="258" y="309"/>
                </a:lnTo>
                <a:lnTo>
                  <a:pt x="264" y="305"/>
                </a:lnTo>
                <a:lnTo>
                  <a:pt x="270" y="300"/>
                </a:lnTo>
                <a:lnTo>
                  <a:pt x="276" y="294"/>
                </a:lnTo>
                <a:lnTo>
                  <a:pt x="283" y="289"/>
                </a:lnTo>
                <a:lnTo>
                  <a:pt x="288" y="283"/>
                </a:lnTo>
                <a:lnTo>
                  <a:pt x="294" y="277"/>
                </a:lnTo>
                <a:lnTo>
                  <a:pt x="298" y="270"/>
                </a:lnTo>
                <a:lnTo>
                  <a:pt x="303" y="263"/>
                </a:lnTo>
                <a:lnTo>
                  <a:pt x="307" y="256"/>
                </a:lnTo>
                <a:lnTo>
                  <a:pt x="311" y="249"/>
                </a:lnTo>
                <a:lnTo>
                  <a:pt x="315" y="242"/>
                </a:lnTo>
                <a:lnTo>
                  <a:pt x="318" y="235"/>
                </a:lnTo>
                <a:lnTo>
                  <a:pt x="321" y="227"/>
                </a:lnTo>
                <a:lnTo>
                  <a:pt x="323" y="220"/>
                </a:lnTo>
                <a:lnTo>
                  <a:pt x="326" y="212"/>
                </a:lnTo>
                <a:lnTo>
                  <a:pt x="327" y="203"/>
                </a:lnTo>
                <a:lnTo>
                  <a:pt x="329" y="194"/>
                </a:lnTo>
                <a:lnTo>
                  <a:pt x="330" y="186"/>
                </a:lnTo>
                <a:lnTo>
                  <a:pt x="331" y="178"/>
                </a:lnTo>
                <a:lnTo>
                  <a:pt x="331" y="169"/>
                </a:lnTo>
                <a:lnTo>
                  <a:pt x="331" y="160"/>
                </a:lnTo>
                <a:lnTo>
                  <a:pt x="330" y="152"/>
                </a:lnTo>
                <a:lnTo>
                  <a:pt x="329" y="144"/>
                </a:lnTo>
                <a:lnTo>
                  <a:pt x="327" y="134"/>
                </a:lnTo>
                <a:lnTo>
                  <a:pt x="326" y="126"/>
                </a:lnTo>
                <a:lnTo>
                  <a:pt x="323" y="118"/>
                </a:lnTo>
                <a:lnTo>
                  <a:pt x="321" y="111"/>
                </a:lnTo>
                <a:lnTo>
                  <a:pt x="318" y="103"/>
                </a:lnTo>
                <a:lnTo>
                  <a:pt x="315" y="96"/>
                </a:lnTo>
                <a:lnTo>
                  <a:pt x="311" y="89"/>
                </a:lnTo>
                <a:lnTo>
                  <a:pt x="307" y="82"/>
                </a:lnTo>
                <a:lnTo>
                  <a:pt x="303" y="75"/>
                </a:lnTo>
                <a:lnTo>
                  <a:pt x="298" y="68"/>
                </a:lnTo>
                <a:lnTo>
                  <a:pt x="294" y="61"/>
                </a:lnTo>
                <a:lnTo>
                  <a:pt x="288" y="55"/>
                </a:lnTo>
                <a:lnTo>
                  <a:pt x="283" y="49"/>
                </a:lnTo>
                <a:lnTo>
                  <a:pt x="276" y="44"/>
                </a:lnTo>
                <a:lnTo>
                  <a:pt x="270" y="38"/>
                </a:lnTo>
                <a:lnTo>
                  <a:pt x="264" y="33"/>
                </a:lnTo>
                <a:lnTo>
                  <a:pt x="258" y="29"/>
                </a:lnTo>
                <a:lnTo>
                  <a:pt x="251" y="24"/>
                </a:lnTo>
                <a:lnTo>
                  <a:pt x="244" y="20"/>
                </a:lnTo>
                <a:lnTo>
                  <a:pt x="237" y="17"/>
                </a:lnTo>
                <a:lnTo>
                  <a:pt x="230" y="13"/>
                </a:lnTo>
                <a:lnTo>
                  <a:pt x="222" y="10"/>
                </a:lnTo>
                <a:lnTo>
                  <a:pt x="214" y="8"/>
                </a:lnTo>
                <a:lnTo>
                  <a:pt x="206" y="6"/>
                </a:lnTo>
                <a:lnTo>
                  <a:pt x="199" y="4"/>
                </a:lnTo>
                <a:lnTo>
                  <a:pt x="191" y="2"/>
                </a:lnTo>
                <a:lnTo>
                  <a:pt x="182" y="1"/>
                </a:lnTo>
                <a:lnTo>
                  <a:pt x="174" y="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1" name="Freeform 239">
            <a:extLst>
              <a:ext uri="{FF2B5EF4-FFF2-40B4-BE49-F238E27FC236}">
                <a16:creationId xmlns:a16="http://schemas.microsoft.com/office/drawing/2014/main" xmlns="" id="{4ED29AAE-FB5A-44EB-8FFF-FD32E4117D5C}"/>
              </a:ext>
            </a:extLst>
          </p:cNvPr>
          <p:cNvSpPr>
            <a:spLocks/>
          </p:cNvSpPr>
          <p:nvPr/>
        </p:nvSpPr>
        <p:spPr bwMode="auto">
          <a:xfrm>
            <a:off x="1881188" y="3694113"/>
            <a:ext cx="525462" cy="536575"/>
          </a:xfrm>
          <a:custGeom>
            <a:avLst/>
            <a:gdLst>
              <a:gd name="T0" fmla="*/ 234950 w 331"/>
              <a:gd name="T1" fmla="*/ 1588 h 338"/>
              <a:gd name="T2" fmla="*/ 196850 w 331"/>
              <a:gd name="T3" fmla="*/ 9525 h 338"/>
              <a:gd name="T4" fmla="*/ 158750 w 331"/>
              <a:gd name="T5" fmla="*/ 20637 h 338"/>
              <a:gd name="T6" fmla="*/ 125412 w 331"/>
              <a:gd name="T7" fmla="*/ 38100 h 338"/>
              <a:gd name="T8" fmla="*/ 95250 w 331"/>
              <a:gd name="T9" fmla="*/ 60325 h 338"/>
              <a:gd name="T10" fmla="*/ 66675 w 331"/>
              <a:gd name="T11" fmla="*/ 87312 h 338"/>
              <a:gd name="T12" fmla="*/ 44450 w 331"/>
              <a:gd name="T13" fmla="*/ 119063 h 338"/>
              <a:gd name="T14" fmla="*/ 25400 w 331"/>
              <a:gd name="T15" fmla="*/ 152400 h 338"/>
              <a:gd name="T16" fmla="*/ 11112 w 331"/>
              <a:gd name="T17" fmla="*/ 187325 h 338"/>
              <a:gd name="T18" fmla="*/ 3175 w 331"/>
              <a:gd name="T19" fmla="*/ 228600 h 338"/>
              <a:gd name="T20" fmla="*/ 0 w 331"/>
              <a:gd name="T21" fmla="*/ 268288 h 338"/>
              <a:gd name="T22" fmla="*/ 3175 w 331"/>
              <a:gd name="T23" fmla="*/ 307975 h 338"/>
              <a:gd name="T24" fmla="*/ 11112 w 331"/>
              <a:gd name="T25" fmla="*/ 349250 h 338"/>
              <a:gd name="T26" fmla="*/ 25400 w 331"/>
              <a:gd name="T27" fmla="*/ 384175 h 338"/>
              <a:gd name="T28" fmla="*/ 44450 w 331"/>
              <a:gd name="T29" fmla="*/ 417513 h 338"/>
              <a:gd name="T30" fmla="*/ 66675 w 331"/>
              <a:gd name="T31" fmla="*/ 449263 h 338"/>
              <a:gd name="T32" fmla="*/ 95250 w 331"/>
              <a:gd name="T33" fmla="*/ 476250 h 338"/>
              <a:gd name="T34" fmla="*/ 125412 w 331"/>
              <a:gd name="T35" fmla="*/ 498475 h 338"/>
              <a:gd name="T36" fmla="*/ 158750 w 331"/>
              <a:gd name="T37" fmla="*/ 515938 h 338"/>
              <a:gd name="T38" fmla="*/ 196850 w 331"/>
              <a:gd name="T39" fmla="*/ 527050 h 338"/>
              <a:gd name="T40" fmla="*/ 234950 w 331"/>
              <a:gd name="T41" fmla="*/ 534988 h 338"/>
              <a:gd name="T42" fmla="*/ 276225 w 331"/>
              <a:gd name="T43" fmla="*/ 534988 h 338"/>
              <a:gd name="T44" fmla="*/ 315912 w 331"/>
              <a:gd name="T45" fmla="*/ 530225 h 338"/>
              <a:gd name="T46" fmla="*/ 352425 w 331"/>
              <a:gd name="T47" fmla="*/ 520700 h 338"/>
              <a:gd name="T48" fmla="*/ 387350 w 331"/>
              <a:gd name="T49" fmla="*/ 504825 h 338"/>
              <a:gd name="T50" fmla="*/ 419100 w 331"/>
              <a:gd name="T51" fmla="*/ 484188 h 338"/>
              <a:gd name="T52" fmla="*/ 449262 w 331"/>
              <a:gd name="T53" fmla="*/ 458788 h 338"/>
              <a:gd name="T54" fmla="*/ 473075 w 331"/>
              <a:gd name="T55" fmla="*/ 428625 h 338"/>
              <a:gd name="T56" fmla="*/ 493712 w 331"/>
              <a:gd name="T57" fmla="*/ 395287 h 338"/>
              <a:gd name="T58" fmla="*/ 509587 w 331"/>
              <a:gd name="T59" fmla="*/ 360362 h 338"/>
              <a:gd name="T60" fmla="*/ 519112 w 331"/>
              <a:gd name="T61" fmla="*/ 322262 h 338"/>
              <a:gd name="T62" fmla="*/ 525462 w 331"/>
              <a:gd name="T63" fmla="*/ 282575 h 338"/>
              <a:gd name="T64" fmla="*/ 523875 w 331"/>
              <a:gd name="T65" fmla="*/ 241300 h 338"/>
              <a:gd name="T66" fmla="*/ 517525 w 331"/>
              <a:gd name="T67" fmla="*/ 200025 h 338"/>
              <a:gd name="T68" fmla="*/ 504825 w 331"/>
              <a:gd name="T69" fmla="*/ 163512 h 338"/>
              <a:gd name="T70" fmla="*/ 487362 w 331"/>
              <a:gd name="T71" fmla="*/ 130175 h 338"/>
              <a:gd name="T72" fmla="*/ 466725 w 331"/>
              <a:gd name="T73" fmla="*/ 96837 h 338"/>
              <a:gd name="T74" fmla="*/ 438150 w 331"/>
              <a:gd name="T75" fmla="*/ 69850 h 338"/>
              <a:gd name="T76" fmla="*/ 409575 w 331"/>
              <a:gd name="T77" fmla="*/ 46037 h 338"/>
              <a:gd name="T78" fmla="*/ 376237 w 331"/>
              <a:gd name="T79" fmla="*/ 26988 h 338"/>
              <a:gd name="T80" fmla="*/ 339725 w 331"/>
              <a:gd name="T81" fmla="*/ 12700 h 338"/>
              <a:gd name="T82" fmla="*/ 303212 w 331"/>
              <a:gd name="T83" fmla="*/ 3175 h 338"/>
              <a:gd name="T84" fmla="*/ 261937 w 331"/>
              <a:gd name="T85" fmla="*/ 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1"/>
              <a:gd name="T130" fmla="*/ 0 h 338"/>
              <a:gd name="T131" fmla="*/ 331 w 331"/>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1" h="338">
                <a:moveTo>
                  <a:pt x="165" y="0"/>
                </a:moveTo>
                <a:lnTo>
                  <a:pt x="156" y="0"/>
                </a:lnTo>
                <a:lnTo>
                  <a:pt x="148" y="1"/>
                </a:lnTo>
                <a:lnTo>
                  <a:pt x="140" y="2"/>
                </a:lnTo>
                <a:lnTo>
                  <a:pt x="132" y="4"/>
                </a:lnTo>
                <a:lnTo>
                  <a:pt x="124" y="6"/>
                </a:lnTo>
                <a:lnTo>
                  <a:pt x="116" y="8"/>
                </a:lnTo>
                <a:lnTo>
                  <a:pt x="109" y="10"/>
                </a:lnTo>
                <a:lnTo>
                  <a:pt x="100" y="13"/>
                </a:lnTo>
                <a:lnTo>
                  <a:pt x="93" y="17"/>
                </a:lnTo>
                <a:lnTo>
                  <a:pt x="86" y="20"/>
                </a:lnTo>
                <a:lnTo>
                  <a:pt x="79" y="24"/>
                </a:lnTo>
                <a:lnTo>
                  <a:pt x="73" y="29"/>
                </a:lnTo>
                <a:lnTo>
                  <a:pt x="66" y="33"/>
                </a:lnTo>
                <a:lnTo>
                  <a:pt x="60" y="38"/>
                </a:lnTo>
                <a:lnTo>
                  <a:pt x="54" y="44"/>
                </a:lnTo>
                <a:lnTo>
                  <a:pt x="48" y="49"/>
                </a:lnTo>
                <a:lnTo>
                  <a:pt x="42" y="55"/>
                </a:lnTo>
                <a:lnTo>
                  <a:pt x="37" y="61"/>
                </a:lnTo>
                <a:lnTo>
                  <a:pt x="32" y="68"/>
                </a:lnTo>
                <a:lnTo>
                  <a:pt x="28" y="75"/>
                </a:lnTo>
                <a:lnTo>
                  <a:pt x="23" y="82"/>
                </a:lnTo>
                <a:lnTo>
                  <a:pt x="20" y="89"/>
                </a:lnTo>
                <a:lnTo>
                  <a:pt x="16" y="96"/>
                </a:lnTo>
                <a:lnTo>
                  <a:pt x="13" y="103"/>
                </a:lnTo>
                <a:lnTo>
                  <a:pt x="10" y="111"/>
                </a:lnTo>
                <a:lnTo>
                  <a:pt x="7" y="118"/>
                </a:lnTo>
                <a:lnTo>
                  <a:pt x="5" y="126"/>
                </a:lnTo>
                <a:lnTo>
                  <a:pt x="3" y="134"/>
                </a:lnTo>
                <a:lnTo>
                  <a:pt x="2" y="144"/>
                </a:lnTo>
                <a:lnTo>
                  <a:pt x="1" y="152"/>
                </a:lnTo>
                <a:lnTo>
                  <a:pt x="0" y="160"/>
                </a:lnTo>
                <a:lnTo>
                  <a:pt x="0" y="169"/>
                </a:lnTo>
                <a:lnTo>
                  <a:pt x="0" y="178"/>
                </a:lnTo>
                <a:lnTo>
                  <a:pt x="1" y="186"/>
                </a:lnTo>
                <a:lnTo>
                  <a:pt x="2" y="194"/>
                </a:lnTo>
                <a:lnTo>
                  <a:pt x="3" y="203"/>
                </a:lnTo>
                <a:lnTo>
                  <a:pt x="5" y="212"/>
                </a:lnTo>
                <a:lnTo>
                  <a:pt x="7" y="220"/>
                </a:lnTo>
                <a:lnTo>
                  <a:pt x="10" y="227"/>
                </a:lnTo>
                <a:lnTo>
                  <a:pt x="13" y="235"/>
                </a:lnTo>
                <a:lnTo>
                  <a:pt x="16" y="242"/>
                </a:lnTo>
                <a:lnTo>
                  <a:pt x="20" y="249"/>
                </a:lnTo>
                <a:lnTo>
                  <a:pt x="23" y="256"/>
                </a:lnTo>
                <a:lnTo>
                  <a:pt x="28" y="263"/>
                </a:lnTo>
                <a:lnTo>
                  <a:pt x="32" y="270"/>
                </a:lnTo>
                <a:lnTo>
                  <a:pt x="37" y="277"/>
                </a:lnTo>
                <a:lnTo>
                  <a:pt x="42" y="283"/>
                </a:lnTo>
                <a:lnTo>
                  <a:pt x="48" y="289"/>
                </a:lnTo>
                <a:lnTo>
                  <a:pt x="54" y="294"/>
                </a:lnTo>
                <a:lnTo>
                  <a:pt x="60" y="300"/>
                </a:lnTo>
                <a:lnTo>
                  <a:pt x="66" y="305"/>
                </a:lnTo>
                <a:lnTo>
                  <a:pt x="73" y="309"/>
                </a:lnTo>
                <a:lnTo>
                  <a:pt x="79" y="314"/>
                </a:lnTo>
                <a:lnTo>
                  <a:pt x="86" y="318"/>
                </a:lnTo>
                <a:lnTo>
                  <a:pt x="93" y="321"/>
                </a:lnTo>
                <a:lnTo>
                  <a:pt x="100" y="325"/>
                </a:lnTo>
                <a:lnTo>
                  <a:pt x="109" y="328"/>
                </a:lnTo>
                <a:lnTo>
                  <a:pt x="116" y="330"/>
                </a:lnTo>
                <a:lnTo>
                  <a:pt x="124" y="332"/>
                </a:lnTo>
                <a:lnTo>
                  <a:pt x="132" y="334"/>
                </a:lnTo>
                <a:lnTo>
                  <a:pt x="140" y="336"/>
                </a:lnTo>
                <a:lnTo>
                  <a:pt x="148" y="337"/>
                </a:lnTo>
                <a:lnTo>
                  <a:pt x="156" y="337"/>
                </a:lnTo>
                <a:lnTo>
                  <a:pt x="165" y="338"/>
                </a:lnTo>
                <a:lnTo>
                  <a:pt x="174" y="337"/>
                </a:lnTo>
                <a:lnTo>
                  <a:pt x="182" y="337"/>
                </a:lnTo>
                <a:lnTo>
                  <a:pt x="191" y="336"/>
                </a:lnTo>
                <a:lnTo>
                  <a:pt x="199" y="334"/>
                </a:lnTo>
                <a:lnTo>
                  <a:pt x="206" y="332"/>
                </a:lnTo>
                <a:lnTo>
                  <a:pt x="214" y="330"/>
                </a:lnTo>
                <a:lnTo>
                  <a:pt x="222" y="328"/>
                </a:lnTo>
                <a:lnTo>
                  <a:pt x="230" y="325"/>
                </a:lnTo>
                <a:lnTo>
                  <a:pt x="237" y="321"/>
                </a:lnTo>
                <a:lnTo>
                  <a:pt x="244" y="318"/>
                </a:lnTo>
                <a:lnTo>
                  <a:pt x="251" y="314"/>
                </a:lnTo>
                <a:lnTo>
                  <a:pt x="258" y="309"/>
                </a:lnTo>
                <a:lnTo>
                  <a:pt x="264" y="305"/>
                </a:lnTo>
                <a:lnTo>
                  <a:pt x="270" y="300"/>
                </a:lnTo>
                <a:lnTo>
                  <a:pt x="276" y="294"/>
                </a:lnTo>
                <a:lnTo>
                  <a:pt x="283" y="289"/>
                </a:lnTo>
                <a:lnTo>
                  <a:pt x="288" y="283"/>
                </a:lnTo>
                <a:lnTo>
                  <a:pt x="294" y="277"/>
                </a:lnTo>
                <a:lnTo>
                  <a:pt x="298" y="270"/>
                </a:lnTo>
                <a:lnTo>
                  <a:pt x="303" y="263"/>
                </a:lnTo>
                <a:lnTo>
                  <a:pt x="307" y="256"/>
                </a:lnTo>
                <a:lnTo>
                  <a:pt x="311" y="249"/>
                </a:lnTo>
                <a:lnTo>
                  <a:pt x="315" y="242"/>
                </a:lnTo>
                <a:lnTo>
                  <a:pt x="318" y="235"/>
                </a:lnTo>
                <a:lnTo>
                  <a:pt x="321" y="227"/>
                </a:lnTo>
                <a:lnTo>
                  <a:pt x="323" y="220"/>
                </a:lnTo>
                <a:lnTo>
                  <a:pt x="326" y="212"/>
                </a:lnTo>
                <a:lnTo>
                  <a:pt x="327" y="203"/>
                </a:lnTo>
                <a:lnTo>
                  <a:pt x="329" y="194"/>
                </a:lnTo>
                <a:lnTo>
                  <a:pt x="330" y="186"/>
                </a:lnTo>
                <a:lnTo>
                  <a:pt x="331" y="178"/>
                </a:lnTo>
                <a:lnTo>
                  <a:pt x="331" y="169"/>
                </a:lnTo>
                <a:lnTo>
                  <a:pt x="331" y="160"/>
                </a:lnTo>
                <a:lnTo>
                  <a:pt x="330" y="152"/>
                </a:lnTo>
                <a:lnTo>
                  <a:pt x="329" y="144"/>
                </a:lnTo>
                <a:lnTo>
                  <a:pt x="327" y="134"/>
                </a:lnTo>
                <a:lnTo>
                  <a:pt x="326" y="126"/>
                </a:lnTo>
                <a:lnTo>
                  <a:pt x="323" y="118"/>
                </a:lnTo>
                <a:lnTo>
                  <a:pt x="321" y="111"/>
                </a:lnTo>
                <a:lnTo>
                  <a:pt x="318" y="103"/>
                </a:lnTo>
                <a:lnTo>
                  <a:pt x="315" y="96"/>
                </a:lnTo>
                <a:lnTo>
                  <a:pt x="311" y="89"/>
                </a:lnTo>
                <a:lnTo>
                  <a:pt x="307" y="82"/>
                </a:lnTo>
                <a:lnTo>
                  <a:pt x="303" y="75"/>
                </a:lnTo>
                <a:lnTo>
                  <a:pt x="298" y="68"/>
                </a:lnTo>
                <a:lnTo>
                  <a:pt x="294" y="61"/>
                </a:lnTo>
                <a:lnTo>
                  <a:pt x="288" y="55"/>
                </a:lnTo>
                <a:lnTo>
                  <a:pt x="283" y="49"/>
                </a:lnTo>
                <a:lnTo>
                  <a:pt x="276" y="44"/>
                </a:lnTo>
                <a:lnTo>
                  <a:pt x="270" y="38"/>
                </a:lnTo>
                <a:lnTo>
                  <a:pt x="264" y="33"/>
                </a:lnTo>
                <a:lnTo>
                  <a:pt x="258" y="29"/>
                </a:lnTo>
                <a:lnTo>
                  <a:pt x="251" y="24"/>
                </a:lnTo>
                <a:lnTo>
                  <a:pt x="244" y="20"/>
                </a:lnTo>
                <a:lnTo>
                  <a:pt x="237" y="17"/>
                </a:lnTo>
                <a:lnTo>
                  <a:pt x="230" y="13"/>
                </a:lnTo>
                <a:lnTo>
                  <a:pt x="222" y="10"/>
                </a:lnTo>
                <a:lnTo>
                  <a:pt x="214" y="8"/>
                </a:lnTo>
                <a:lnTo>
                  <a:pt x="206" y="6"/>
                </a:lnTo>
                <a:lnTo>
                  <a:pt x="199" y="4"/>
                </a:lnTo>
                <a:lnTo>
                  <a:pt x="191" y="2"/>
                </a:lnTo>
                <a:lnTo>
                  <a:pt x="182" y="1"/>
                </a:lnTo>
                <a:lnTo>
                  <a:pt x="174" y="0"/>
                </a:lnTo>
                <a:lnTo>
                  <a:pt x="165"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2" name="Freeform 240">
            <a:extLst>
              <a:ext uri="{FF2B5EF4-FFF2-40B4-BE49-F238E27FC236}">
                <a16:creationId xmlns:a16="http://schemas.microsoft.com/office/drawing/2014/main" xmlns="" id="{459E67B3-1188-4654-A7FB-3E04DAFAB55B}"/>
              </a:ext>
            </a:extLst>
          </p:cNvPr>
          <p:cNvSpPr>
            <a:spLocks/>
          </p:cNvSpPr>
          <p:nvPr/>
        </p:nvSpPr>
        <p:spPr bwMode="auto">
          <a:xfrm>
            <a:off x="1806575"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1913 w 47"/>
              <a:gd name="T63" fmla="*/ 11112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3" y="38"/>
                </a:lnTo>
                <a:lnTo>
                  <a:pt x="45" y="33"/>
                </a:lnTo>
                <a:lnTo>
                  <a:pt x="46" y="29"/>
                </a:lnTo>
                <a:lnTo>
                  <a:pt x="47" y="24"/>
                </a:lnTo>
                <a:lnTo>
                  <a:pt x="46" y="19"/>
                </a:lnTo>
                <a:lnTo>
                  <a:pt x="45" y="15"/>
                </a:lnTo>
                <a:lnTo>
                  <a:pt x="43" y="11"/>
                </a:lnTo>
                <a:lnTo>
                  <a:pt x="39" y="7"/>
                </a:lnTo>
                <a:lnTo>
                  <a:pt x="36" y="4"/>
                </a:lnTo>
                <a:lnTo>
                  <a:pt x="32" y="2"/>
                </a:lnTo>
                <a:lnTo>
                  <a:pt x="28" y="1"/>
                </a:lnTo>
                <a:lnTo>
                  <a:pt x="2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3" name="Freeform 241">
            <a:extLst>
              <a:ext uri="{FF2B5EF4-FFF2-40B4-BE49-F238E27FC236}">
                <a16:creationId xmlns:a16="http://schemas.microsoft.com/office/drawing/2014/main" xmlns="" id="{079E627C-75B3-4AFA-B456-91E481EFB8EB}"/>
              </a:ext>
            </a:extLst>
          </p:cNvPr>
          <p:cNvSpPr>
            <a:spLocks/>
          </p:cNvSpPr>
          <p:nvPr/>
        </p:nvSpPr>
        <p:spPr bwMode="auto">
          <a:xfrm>
            <a:off x="1806575"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1913 w 47"/>
              <a:gd name="T63" fmla="*/ 11112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3" y="38"/>
                </a:lnTo>
                <a:lnTo>
                  <a:pt x="45" y="33"/>
                </a:lnTo>
                <a:lnTo>
                  <a:pt x="46" y="29"/>
                </a:lnTo>
                <a:lnTo>
                  <a:pt x="47" y="24"/>
                </a:lnTo>
                <a:lnTo>
                  <a:pt x="46" y="19"/>
                </a:lnTo>
                <a:lnTo>
                  <a:pt x="45" y="15"/>
                </a:lnTo>
                <a:lnTo>
                  <a:pt x="43" y="11"/>
                </a:lnTo>
                <a:lnTo>
                  <a:pt x="39" y="7"/>
                </a:lnTo>
                <a:lnTo>
                  <a:pt x="36" y="4"/>
                </a:lnTo>
                <a:lnTo>
                  <a:pt x="32" y="2"/>
                </a:lnTo>
                <a:lnTo>
                  <a:pt x="28" y="1"/>
                </a:lnTo>
                <a:lnTo>
                  <a:pt x="25" y="0"/>
                </a:lnTo>
                <a:lnTo>
                  <a:pt x="2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4" name="Line 242">
            <a:extLst>
              <a:ext uri="{FF2B5EF4-FFF2-40B4-BE49-F238E27FC236}">
                <a16:creationId xmlns:a16="http://schemas.microsoft.com/office/drawing/2014/main" xmlns="" id="{857E2D5D-C068-4509-86F2-C3653D6EEA7C}"/>
              </a:ext>
            </a:extLst>
          </p:cNvPr>
          <p:cNvSpPr>
            <a:spLocks noChangeShapeType="1"/>
          </p:cNvSpPr>
          <p:nvPr/>
        </p:nvSpPr>
        <p:spPr bwMode="auto">
          <a:xfrm flipH="1">
            <a:off x="828675" y="3960813"/>
            <a:ext cx="9779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5" name="Freeform 243">
            <a:extLst>
              <a:ext uri="{FF2B5EF4-FFF2-40B4-BE49-F238E27FC236}">
                <a16:creationId xmlns:a16="http://schemas.microsoft.com/office/drawing/2014/main" xmlns="" id="{B5DD08ED-6DDE-4237-884E-3D7AA1FC9BB9}"/>
              </a:ext>
            </a:extLst>
          </p:cNvPr>
          <p:cNvSpPr>
            <a:spLocks/>
          </p:cNvSpPr>
          <p:nvPr/>
        </p:nvSpPr>
        <p:spPr bwMode="auto">
          <a:xfrm>
            <a:off x="2406650"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3500 w 47"/>
              <a:gd name="T63" fmla="*/ 11112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6" name="Freeform 244">
            <a:extLst>
              <a:ext uri="{FF2B5EF4-FFF2-40B4-BE49-F238E27FC236}">
                <a16:creationId xmlns:a16="http://schemas.microsoft.com/office/drawing/2014/main" xmlns="" id="{BF0B00EB-E504-4A2A-BA1F-C9EA5420495D}"/>
              </a:ext>
            </a:extLst>
          </p:cNvPr>
          <p:cNvSpPr>
            <a:spLocks/>
          </p:cNvSpPr>
          <p:nvPr/>
        </p:nvSpPr>
        <p:spPr bwMode="auto">
          <a:xfrm>
            <a:off x="2406650"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3500 w 47"/>
              <a:gd name="T63" fmla="*/ 11112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 name="Line 245">
            <a:extLst>
              <a:ext uri="{FF2B5EF4-FFF2-40B4-BE49-F238E27FC236}">
                <a16:creationId xmlns:a16="http://schemas.microsoft.com/office/drawing/2014/main" xmlns="" id="{47667F91-1E78-41C0-B274-DF9677EB4548}"/>
              </a:ext>
            </a:extLst>
          </p:cNvPr>
          <p:cNvSpPr>
            <a:spLocks noChangeShapeType="1"/>
          </p:cNvSpPr>
          <p:nvPr/>
        </p:nvSpPr>
        <p:spPr bwMode="auto">
          <a:xfrm flipH="1">
            <a:off x="2481263" y="3960813"/>
            <a:ext cx="6016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 name="Freeform 246">
            <a:extLst>
              <a:ext uri="{FF2B5EF4-FFF2-40B4-BE49-F238E27FC236}">
                <a16:creationId xmlns:a16="http://schemas.microsoft.com/office/drawing/2014/main" xmlns="" id="{0D7B05FE-A30D-4069-867D-B86CA844E196}"/>
              </a:ext>
            </a:extLst>
          </p:cNvPr>
          <p:cNvSpPr>
            <a:spLocks/>
          </p:cNvSpPr>
          <p:nvPr/>
        </p:nvSpPr>
        <p:spPr bwMode="auto">
          <a:xfrm>
            <a:off x="3044825"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3500 w 47"/>
              <a:gd name="T63" fmla="*/ 11112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9" name="Freeform 247">
            <a:extLst>
              <a:ext uri="{FF2B5EF4-FFF2-40B4-BE49-F238E27FC236}">
                <a16:creationId xmlns:a16="http://schemas.microsoft.com/office/drawing/2014/main" xmlns="" id="{E0908A31-ADE2-49D7-93F1-CB1AA12D883F}"/>
              </a:ext>
            </a:extLst>
          </p:cNvPr>
          <p:cNvSpPr>
            <a:spLocks/>
          </p:cNvSpPr>
          <p:nvPr/>
        </p:nvSpPr>
        <p:spPr bwMode="auto">
          <a:xfrm>
            <a:off x="3044825"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8263 w 47"/>
              <a:gd name="T61" fmla="*/ 17463 h 48"/>
              <a:gd name="T62" fmla="*/ 63500 w 47"/>
              <a:gd name="T63" fmla="*/ 11112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0" name="Freeform 248">
            <a:extLst>
              <a:ext uri="{FF2B5EF4-FFF2-40B4-BE49-F238E27FC236}">
                <a16:creationId xmlns:a16="http://schemas.microsoft.com/office/drawing/2014/main" xmlns="" id="{C2EAD136-0BBB-4897-9C52-7C6F1DA22157}"/>
              </a:ext>
            </a:extLst>
          </p:cNvPr>
          <p:cNvSpPr>
            <a:spLocks/>
          </p:cNvSpPr>
          <p:nvPr/>
        </p:nvSpPr>
        <p:spPr bwMode="auto">
          <a:xfrm>
            <a:off x="793750"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6675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6675 w 47"/>
              <a:gd name="T61" fmla="*/ 17463 h 48"/>
              <a:gd name="T62" fmla="*/ 61913 w 47"/>
              <a:gd name="T63" fmla="*/ 11112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2" y="38"/>
                </a:lnTo>
                <a:lnTo>
                  <a:pt x="45" y="33"/>
                </a:lnTo>
                <a:lnTo>
                  <a:pt x="46" y="29"/>
                </a:lnTo>
                <a:lnTo>
                  <a:pt x="47" y="24"/>
                </a:lnTo>
                <a:lnTo>
                  <a:pt x="46" y="19"/>
                </a:lnTo>
                <a:lnTo>
                  <a:pt x="45" y="15"/>
                </a:lnTo>
                <a:lnTo>
                  <a:pt x="42" y="11"/>
                </a:lnTo>
                <a:lnTo>
                  <a:pt x="39" y="7"/>
                </a:lnTo>
                <a:lnTo>
                  <a:pt x="36" y="4"/>
                </a:lnTo>
                <a:lnTo>
                  <a:pt x="32" y="2"/>
                </a:lnTo>
                <a:lnTo>
                  <a:pt x="28" y="1"/>
                </a:lnTo>
                <a:lnTo>
                  <a:pt x="2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31" name="Freeform 249">
            <a:extLst>
              <a:ext uri="{FF2B5EF4-FFF2-40B4-BE49-F238E27FC236}">
                <a16:creationId xmlns:a16="http://schemas.microsoft.com/office/drawing/2014/main" xmlns="" id="{DB63796E-068C-4D92-970A-4E89B0174287}"/>
              </a:ext>
            </a:extLst>
          </p:cNvPr>
          <p:cNvSpPr>
            <a:spLocks/>
          </p:cNvSpPr>
          <p:nvPr/>
        </p:nvSpPr>
        <p:spPr bwMode="auto">
          <a:xfrm>
            <a:off x="793750"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2 h 48"/>
              <a:gd name="T12" fmla="*/ 6350 w 47"/>
              <a:gd name="T13" fmla="*/ 17463 h 48"/>
              <a:gd name="T14" fmla="*/ 3175 w 47"/>
              <a:gd name="T15" fmla="*/ 23812 h 48"/>
              <a:gd name="T16" fmla="*/ 0 w 47"/>
              <a:gd name="T17" fmla="*/ 30163 h 48"/>
              <a:gd name="T18" fmla="*/ 0 w 47"/>
              <a:gd name="T19" fmla="*/ 38100 h 48"/>
              <a:gd name="T20" fmla="*/ 0 w 47"/>
              <a:gd name="T21" fmla="*/ 46037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6675 w 47"/>
              <a:gd name="T49" fmla="*/ 60325 h 48"/>
              <a:gd name="T50" fmla="*/ 71438 w 47"/>
              <a:gd name="T51" fmla="*/ 52388 h 48"/>
              <a:gd name="T52" fmla="*/ 73025 w 47"/>
              <a:gd name="T53" fmla="*/ 46037 h 48"/>
              <a:gd name="T54" fmla="*/ 74613 w 47"/>
              <a:gd name="T55" fmla="*/ 38100 h 48"/>
              <a:gd name="T56" fmla="*/ 73025 w 47"/>
              <a:gd name="T57" fmla="*/ 30163 h 48"/>
              <a:gd name="T58" fmla="*/ 71438 w 47"/>
              <a:gd name="T59" fmla="*/ 23812 h 48"/>
              <a:gd name="T60" fmla="*/ 66675 w 47"/>
              <a:gd name="T61" fmla="*/ 17463 h 48"/>
              <a:gd name="T62" fmla="*/ 61913 w 47"/>
              <a:gd name="T63" fmla="*/ 11112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8"/>
              <a:gd name="T113" fmla="*/ 47 w 47"/>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2" y="38"/>
                </a:lnTo>
                <a:lnTo>
                  <a:pt x="45" y="33"/>
                </a:lnTo>
                <a:lnTo>
                  <a:pt x="46" y="29"/>
                </a:lnTo>
                <a:lnTo>
                  <a:pt x="47" y="24"/>
                </a:lnTo>
                <a:lnTo>
                  <a:pt x="46" y="19"/>
                </a:lnTo>
                <a:lnTo>
                  <a:pt x="45" y="15"/>
                </a:lnTo>
                <a:lnTo>
                  <a:pt x="42" y="11"/>
                </a:lnTo>
                <a:lnTo>
                  <a:pt x="39" y="7"/>
                </a:lnTo>
                <a:lnTo>
                  <a:pt x="36" y="4"/>
                </a:lnTo>
                <a:lnTo>
                  <a:pt x="32" y="2"/>
                </a:lnTo>
                <a:lnTo>
                  <a:pt x="28" y="1"/>
                </a:lnTo>
                <a:lnTo>
                  <a:pt x="25" y="0"/>
                </a:lnTo>
                <a:lnTo>
                  <a:pt x="2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2" name="Line 250">
            <a:extLst>
              <a:ext uri="{FF2B5EF4-FFF2-40B4-BE49-F238E27FC236}">
                <a16:creationId xmlns:a16="http://schemas.microsoft.com/office/drawing/2014/main" xmlns="" id="{F2832648-FAAE-42FE-B89C-0B654ADFE86F}"/>
              </a:ext>
            </a:extLst>
          </p:cNvPr>
          <p:cNvSpPr>
            <a:spLocks noChangeShapeType="1"/>
          </p:cNvSpPr>
          <p:nvPr/>
        </p:nvSpPr>
        <p:spPr bwMode="auto">
          <a:xfrm flipV="1">
            <a:off x="1993900" y="1968500"/>
            <a:ext cx="1588" cy="382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3" name="Line 251">
            <a:extLst>
              <a:ext uri="{FF2B5EF4-FFF2-40B4-BE49-F238E27FC236}">
                <a16:creationId xmlns:a16="http://schemas.microsoft.com/office/drawing/2014/main" xmlns="" id="{85F7E68D-5EA3-4B72-ADD9-72AB8780A6E9}"/>
              </a:ext>
            </a:extLst>
          </p:cNvPr>
          <p:cNvSpPr>
            <a:spLocks noChangeShapeType="1"/>
          </p:cNvSpPr>
          <p:nvPr/>
        </p:nvSpPr>
        <p:spPr bwMode="auto">
          <a:xfrm flipV="1">
            <a:off x="1995488" y="5567363"/>
            <a:ext cx="1587" cy="382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4" name="Line 252">
            <a:extLst>
              <a:ext uri="{FF2B5EF4-FFF2-40B4-BE49-F238E27FC236}">
                <a16:creationId xmlns:a16="http://schemas.microsoft.com/office/drawing/2014/main" xmlns="" id="{570CA729-6542-4296-A99A-79A0A60A73BB}"/>
              </a:ext>
            </a:extLst>
          </p:cNvPr>
          <p:cNvSpPr>
            <a:spLocks noChangeShapeType="1"/>
          </p:cNvSpPr>
          <p:nvPr/>
        </p:nvSpPr>
        <p:spPr bwMode="auto">
          <a:xfrm>
            <a:off x="1806575" y="5949950"/>
            <a:ext cx="3762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5" name="Line 253">
            <a:extLst>
              <a:ext uri="{FF2B5EF4-FFF2-40B4-BE49-F238E27FC236}">
                <a16:creationId xmlns:a16="http://schemas.microsoft.com/office/drawing/2014/main" xmlns="" id="{8C48247C-A861-4350-BA80-8228682B6F92}"/>
              </a:ext>
            </a:extLst>
          </p:cNvPr>
          <p:cNvSpPr>
            <a:spLocks noChangeShapeType="1"/>
          </p:cNvSpPr>
          <p:nvPr/>
        </p:nvSpPr>
        <p:spPr bwMode="auto">
          <a:xfrm>
            <a:off x="1903413" y="6016625"/>
            <a:ext cx="1873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6" name="Line 254">
            <a:extLst>
              <a:ext uri="{FF2B5EF4-FFF2-40B4-BE49-F238E27FC236}">
                <a16:creationId xmlns:a16="http://schemas.microsoft.com/office/drawing/2014/main" xmlns="" id="{CBE2C343-B5B7-4C95-BA2A-FDC655903BC4}"/>
              </a:ext>
            </a:extLst>
          </p:cNvPr>
          <p:cNvSpPr>
            <a:spLocks noChangeShapeType="1"/>
          </p:cNvSpPr>
          <p:nvPr/>
        </p:nvSpPr>
        <p:spPr bwMode="auto">
          <a:xfrm>
            <a:off x="1970088" y="6069013"/>
            <a:ext cx="635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7" name="Freeform 255">
            <a:extLst>
              <a:ext uri="{FF2B5EF4-FFF2-40B4-BE49-F238E27FC236}">
                <a16:creationId xmlns:a16="http://schemas.microsoft.com/office/drawing/2014/main" xmlns="" id="{1D1AC149-69B8-4DC5-AB00-37FE96A88A92}"/>
              </a:ext>
            </a:extLst>
          </p:cNvPr>
          <p:cNvSpPr>
            <a:spLocks/>
          </p:cNvSpPr>
          <p:nvPr/>
        </p:nvSpPr>
        <p:spPr bwMode="auto">
          <a:xfrm>
            <a:off x="1952625" y="1906588"/>
            <a:ext cx="74613" cy="77787"/>
          </a:xfrm>
          <a:custGeom>
            <a:avLst/>
            <a:gdLst>
              <a:gd name="T0" fmla="*/ 38100 w 47"/>
              <a:gd name="T1" fmla="*/ 0 h 49"/>
              <a:gd name="T2" fmla="*/ 33338 w 47"/>
              <a:gd name="T3" fmla="*/ 0 h 49"/>
              <a:gd name="T4" fmla="*/ 30163 w 47"/>
              <a:gd name="T5" fmla="*/ 0 h 49"/>
              <a:gd name="T6" fmla="*/ 23813 w 47"/>
              <a:gd name="T7" fmla="*/ 3175 h 49"/>
              <a:gd name="T8" fmla="*/ 17463 w 47"/>
              <a:gd name="T9" fmla="*/ 6350 h 49"/>
              <a:gd name="T10" fmla="*/ 12700 w 47"/>
              <a:gd name="T11" fmla="*/ 11112 h 49"/>
              <a:gd name="T12" fmla="*/ 6350 w 47"/>
              <a:gd name="T13" fmla="*/ 15875 h 49"/>
              <a:gd name="T14" fmla="*/ 3175 w 47"/>
              <a:gd name="T15" fmla="*/ 23812 h 49"/>
              <a:gd name="T16" fmla="*/ 0 w 47"/>
              <a:gd name="T17" fmla="*/ 31750 h 49"/>
              <a:gd name="T18" fmla="*/ 0 w 47"/>
              <a:gd name="T19" fmla="*/ 39687 h 49"/>
              <a:gd name="T20" fmla="*/ 0 w 47"/>
              <a:gd name="T21" fmla="*/ 46037 h 49"/>
              <a:gd name="T22" fmla="*/ 3175 w 47"/>
              <a:gd name="T23" fmla="*/ 53975 h 49"/>
              <a:gd name="T24" fmla="*/ 6350 w 47"/>
              <a:gd name="T25" fmla="*/ 60325 h 49"/>
              <a:gd name="T26" fmla="*/ 12700 w 47"/>
              <a:gd name="T27" fmla="*/ 66675 h 49"/>
              <a:gd name="T28" fmla="*/ 17463 w 47"/>
              <a:gd name="T29" fmla="*/ 71437 h 49"/>
              <a:gd name="T30" fmla="*/ 23813 w 47"/>
              <a:gd name="T31" fmla="*/ 74612 h 49"/>
              <a:gd name="T32" fmla="*/ 30163 w 47"/>
              <a:gd name="T33" fmla="*/ 76200 h 49"/>
              <a:gd name="T34" fmla="*/ 33338 w 47"/>
              <a:gd name="T35" fmla="*/ 77787 h 49"/>
              <a:gd name="T36" fmla="*/ 38100 w 47"/>
              <a:gd name="T37" fmla="*/ 77787 h 49"/>
              <a:gd name="T38" fmla="*/ 41275 w 47"/>
              <a:gd name="T39" fmla="*/ 77787 h 49"/>
              <a:gd name="T40" fmla="*/ 44450 w 47"/>
              <a:gd name="T41" fmla="*/ 76200 h 49"/>
              <a:gd name="T42" fmla="*/ 52388 w 47"/>
              <a:gd name="T43" fmla="*/ 74612 h 49"/>
              <a:gd name="T44" fmla="*/ 58738 w 47"/>
              <a:gd name="T45" fmla="*/ 71437 h 49"/>
              <a:gd name="T46" fmla="*/ 63500 w 47"/>
              <a:gd name="T47" fmla="*/ 66675 h 49"/>
              <a:gd name="T48" fmla="*/ 68263 w 47"/>
              <a:gd name="T49" fmla="*/ 60325 h 49"/>
              <a:gd name="T50" fmla="*/ 71438 w 47"/>
              <a:gd name="T51" fmla="*/ 53975 h 49"/>
              <a:gd name="T52" fmla="*/ 73025 w 47"/>
              <a:gd name="T53" fmla="*/ 46037 h 49"/>
              <a:gd name="T54" fmla="*/ 74613 w 47"/>
              <a:gd name="T55" fmla="*/ 39687 h 49"/>
              <a:gd name="T56" fmla="*/ 73025 w 47"/>
              <a:gd name="T57" fmla="*/ 31750 h 49"/>
              <a:gd name="T58" fmla="*/ 71438 w 47"/>
              <a:gd name="T59" fmla="*/ 23812 h 49"/>
              <a:gd name="T60" fmla="*/ 68263 w 47"/>
              <a:gd name="T61" fmla="*/ 15875 h 49"/>
              <a:gd name="T62" fmla="*/ 63500 w 47"/>
              <a:gd name="T63" fmla="*/ 11112 h 49"/>
              <a:gd name="T64" fmla="*/ 58738 w 47"/>
              <a:gd name="T65" fmla="*/ 6350 h 49"/>
              <a:gd name="T66" fmla="*/ 52388 w 47"/>
              <a:gd name="T67" fmla="*/ 3175 h 49"/>
              <a:gd name="T68" fmla="*/ 44450 w 47"/>
              <a:gd name="T69" fmla="*/ 0 h 49"/>
              <a:gd name="T70" fmla="*/ 41275 w 47"/>
              <a:gd name="T71" fmla="*/ 0 h 49"/>
              <a:gd name="T72" fmla="*/ 38100 w 47"/>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9"/>
              <a:gd name="T113" fmla="*/ 47 w 4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9">
                <a:moveTo>
                  <a:pt x="24" y="0"/>
                </a:moveTo>
                <a:lnTo>
                  <a:pt x="21" y="0"/>
                </a:lnTo>
                <a:lnTo>
                  <a:pt x="19" y="0"/>
                </a:lnTo>
                <a:lnTo>
                  <a:pt x="15" y="2"/>
                </a:lnTo>
                <a:lnTo>
                  <a:pt x="11" y="4"/>
                </a:lnTo>
                <a:lnTo>
                  <a:pt x="8" y="7"/>
                </a:lnTo>
                <a:lnTo>
                  <a:pt x="4" y="10"/>
                </a:lnTo>
                <a:lnTo>
                  <a:pt x="2" y="15"/>
                </a:lnTo>
                <a:lnTo>
                  <a:pt x="0" y="20"/>
                </a:lnTo>
                <a:lnTo>
                  <a:pt x="0" y="25"/>
                </a:lnTo>
                <a:lnTo>
                  <a:pt x="0" y="29"/>
                </a:lnTo>
                <a:lnTo>
                  <a:pt x="2" y="34"/>
                </a:lnTo>
                <a:lnTo>
                  <a:pt x="4" y="38"/>
                </a:lnTo>
                <a:lnTo>
                  <a:pt x="8" y="42"/>
                </a:lnTo>
                <a:lnTo>
                  <a:pt x="11" y="45"/>
                </a:lnTo>
                <a:lnTo>
                  <a:pt x="15" y="47"/>
                </a:lnTo>
                <a:lnTo>
                  <a:pt x="19" y="48"/>
                </a:lnTo>
                <a:lnTo>
                  <a:pt x="21" y="49"/>
                </a:lnTo>
                <a:lnTo>
                  <a:pt x="24" y="49"/>
                </a:lnTo>
                <a:lnTo>
                  <a:pt x="26" y="49"/>
                </a:lnTo>
                <a:lnTo>
                  <a:pt x="28" y="48"/>
                </a:lnTo>
                <a:lnTo>
                  <a:pt x="33" y="47"/>
                </a:lnTo>
                <a:lnTo>
                  <a:pt x="37" y="45"/>
                </a:lnTo>
                <a:lnTo>
                  <a:pt x="40" y="42"/>
                </a:lnTo>
                <a:lnTo>
                  <a:pt x="43" y="38"/>
                </a:lnTo>
                <a:lnTo>
                  <a:pt x="45" y="34"/>
                </a:lnTo>
                <a:lnTo>
                  <a:pt x="46" y="29"/>
                </a:lnTo>
                <a:lnTo>
                  <a:pt x="47" y="25"/>
                </a:lnTo>
                <a:lnTo>
                  <a:pt x="46" y="20"/>
                </a:lnTo>
                <a:lnTo>
                  <a:pt x="45" y="15"/>
                </a:lnTo>
                <a:lnTo>
                  <a:pt x="43" y="10"/>
                </a:lnTo>
                <a:lnTo>
                  <a:pt x="40" y="7"/>
                </a:lnTo>
                <a:lnTo>
                  <a:pt x="37" y="4"/>
                </a:lnTo>
                <a:lnTo>
                  <a:pt x="33" y="2"/>
                </a:lnTo>
                <a:lnTo>
                  <a:pt x="28" y="0"/>
                </a:lnTo>
                <a:lnTo>
                  <a:pt x="26"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38" name="Freeform 256">
            <a:extLst>
              <a:ext uri="{FF2B5EF4-FFF2-40B4-BE49-F238E27FC236}">
                <a16:creationId xmlns:a16="http://schemas.microsoft.com/office/drawing/2014/main" xmlns="" id="{CF46D893-3473-446C-8DA1-8FB3625E67C2}"/>
              </a:ext>
            </a:extLst>
          </p:cNvPr>
          <p:cNvSpPr>
            <a:spLocks/>
          </p:cNvSpPr>
          <p:nvPr/>
        </p:nvSpPr>
        <p:spPr bwMode="auto">
          <a:xfrm>
            <a:off x="1952625" y="1906588"/>
            <a:ext cx="74613" cy="77787"/>
          </a:xfrm>
          <a:custGeom>
            <a:avLst/>
            <a:gdLst>
              <a:gd name="T0" fmla="*/ 38100 w 47"/>
              <a:gd name="T1" fmla="*/ 0 h 49"/>
              <a:gd name="T2" fmla="*/ 33338 w 47"/>
              <a:gd name="T3" fmla="*/ 0 h 49"/>
              <a:gd name="T4" fmla="*/ 30163 w 47"/>
              <a:gd name="T5" fmla="*/ 0 h 49"/>
              <a:gd name="T6" fmla="*/ 23813 w 47"/>
              <a:gd name="T7" fmla="*/ 3175 h 49"/>
              <a:gd name="T8" fmla="*/ 17463 w 47"/>
              <a:gd name="T9" fmla="*/ 6350 h 49"/>
              <a:gd name="T10" fmla="*/ 12700 w 47"/>
              <a:gd name="T11" fmla="*/ 11112 h 49"/>
              <a:gd name="T12" fmla="*/ 6350 w 47"/>
              <a:gd name="T13" fmla="*/ 15875 h 49"/>
              <a:gd name="T14" fmla="*/ 3175 w 47"/>
              <a:gd name="T15" fmla="*/ 23812 h 49"/>
              <a:gd name="T16" fmla="*/ 0 w 47"/>
              <a:gd name="T17" fmla="*/ 31750 h 49"/>
              <a:gd name="T18" fmla="*/ 0 w 47"/>
              <a:gd name="T19" fmla="*/ 39687 h 49"/>
              <a:gd name="T20" fmla="*/ 0 w 47"/>
              <a:gd name="T21" fmla="*/ 46037 h 49"/>
              <a:gd name="T22" fmla="*/ 3175 w 47"/>
              <a:gd name="T23" fmla="*/ 53975 h 49"/>
              <a:gd name="T24" fmla="*/ 6350 w 47"/>
              <a:gd name="T25" fmla="*/ 60325 h 49"/>
              <a:gd name="T26" fmla="*/ 12700 w 47"/>
              <a:gd name="T27" fmla="*/ 66675 h 49"/>
              <a:gd name="T28" fmla="*/ 17463 w 47"/>
              <a:gd name="T29" fmla="*/ 71437 h 49"/>
              <a:gd name="T30" fmla="*/ 23813 w 47"/>
              <a:gd name="T31" fmla="*/ 74612 h 49"/>
              <a:gd name="T32" fmla="*/ 30163 w 47"/>
              <a:gd name="T33" fmla="*/ 76200 h 49"/>
              <a:gd name="T34" fmla="*/ 33338 w 47"/>
              <a:gd name="T35" fmla="*/ 77787 h 49"/>
              <a:gd name="T36" fmla="*/ 38100 w 47"/>
              <a:gd name="T37" fmla="*/ 77787 h 49"/>
              <a:gd name="T38" fmla="*/ 41275 w 47"/>
              <a:gd name="T39" fmla="*/ 77787 h 49"/>
              <a:gd name="T40" fmla="*/ 44450 w 47"/>
              <a:gd name="T41" fmla="*/ 76200 h 49"/>
              <a:gd name="T42" fmla="*/ 52388 w 47"/>
              <a:gd name="T43" fmla="*/ 74612 h 49"/>
              <a:gd name="T44" fmla="*/ 58738 w 47"/>
              <a:gd name="T45" fmla="*/ 71437 h 49"/>
              <a:gd name="T46" fmla="*/ 63500 w 47"/>
              <a:gd name="T47" fmla="*/ 66675 h 49"/>
              <a:gd name="T48" fmla="*/ 68263 w 47"/>
              <a:gd name="T49" fmla="*/ 60325 h 49"/>
              <a:gd name="T50" fmla="*/ 71438 w 47"/>
              <a:gd name="T51" fmla="*/ 53975 h 49"/>
              <a:gd name="T52" fmla="*/ 73025 w 47"/>
              <a:gd name="T53" fmla="*/ 46037 h 49"/>
              <a:gd name="T54" fmla="*/ 74613 w 47"/>
              <a:gd name="T55" fmla="*/ 39687 h 49"/>
              <a:gd name="T56" fmla="*/ 73025 w 47"/>
              <a:gd name="T57" fmla="*/ 31750 h 49"/>
              <a:gd name="T58" fmla="*/ 71438 w 47"/>
              <a:gd name="T59" fmla="*/ 23812 h 49"/>
              <a:gd name="T60" fmla="*/ 68263 w 47"/>
              <a:gd name="T61" fmla="*/ 15875 h 49"/>
              <a:gd name="T62" fmla="*/ 63500 w 47"/>
              <a:gd name="T63" fmla="*/ 11112 h 49"/>
              <a:gd name="T64" fmla="*/ 58738 w 47"/>
              <a:gd name="T65" fmla="*/ 6350 h 49"/>
              <a:gd name="T66" fmla="*/ 52388 w 47"/>
              <a:gd name="T67" fmla="*/ 3175 h 49"/>
              <a:gd name="T68" fmla="*/ 44450 w 47"/>
              <a:gd name="T69" fmla="*/ 0 h 49"/>
              <a:gd name="T70" fmla="*/ 41275 w 47"/>
              <a:gd name="T71" fmla="*/ 0 h 49"/>
              <a:gd name="T72" fmla="*/ 38100 w 47"/>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9"/>
              <a:gd name="T113" fmla="*/ 47 w 47"/>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9">
                <a:moveTo>
                  <a:pt x="24" y="0"/>
                </a:moveTo>
                <a:lnTo>
                  <a:pt x="21" y="0"/>
                </a:lnTo>
                <a:lnTo>
                  <a:pt x="19" y="0"/>
                </a:lnTo>
                <a:lnTo>
                  <a:pt x="15" y="2"/>
                </a:lnTo>
                <a:lnTo>
                  <a:pt x="11" y="4"/>
                </a:lnTo>
                <a:lnTo>
                  <a:pt x="8" y="7"/>
                </a:lnTo>
                <a:lnTo>
                  <a:pt x="4" y="10"/>
                </a:lnTo>
                <a:lnTo>
                  <a:pt x="2" y="15"/>
                </a:lnTo>
                <a:lnTo>
                  <a:pt x="0" y="20"/>
                </a:lnTo>
                <a:lnTo>
                  <a:pt x="0" y="25"/>
                </a:lnTo>
                <a:lnTo>
                  <a:pt x="0" y="29"/>
                </a:lnTo>
                <a:lnTo>
                  <a:pt x="2" y="34"/>
                </a:lnTo>
                <a:lnTo>
                  <a:pt x="4" y="38"/>
                </a:lnTo>
                <a:lnTo>
                  <a:pt x="8" y="42"/>
                </a:lnTo>
                <a:lnTo>
                  <a:pt x="11" y="45"/>
                </a:lnTo>
                <a:lnTo>
                  <a:pt x="15" y="47"/>
                </a:lnTo>
                <a:lnTo>
                  <a:pt x="19" y="48"/>
                </a:lnTo>
                <a:lnTo>
                  <a:pt x="21" y="49"/>
                </a:lnTo>
                <a:lnTo>
                  <a:pt x="24" y="49"/>
                </a:lnTo>
                <a:lnTo>
                  <a:pt x="26" y="49"/>
                </a:lnTo>
                <a:lnTo>
                  <a:pt x="28" y="48"/>
                </a:lnTo>
                <a:lnTo>
                  <a:pt x="33" y="47"/>
                </a:lnTo>
                <a:lnTo>
                  <a:pt x="37" y="45"/>
                </a:lnTo>
                <a:lnTo>
                  <a:pt x="40" y="42"/>
                </a:lnTo>
                <a:lnTo>
                  <a:pt x="43" y="38"/>
                </a:lnTo>
                <a:lnTo>
                  <a:pt x="45" y="34"/>
                </a:lnTo>
                <a:lnTo>
                  <a:pt x="46" y="29"/>
                </a:lnTo>
                <a:lnTo>
                  <a:pt x="47" y="25"/>
                </a:lnTo>
                <a:lnTo>
                  <a:pt x="46" y="20"/>
                </a:lnTo>
                <a:lnTo>
                  <a:pt x="45" y="15"/>
                </a:lnTo>
                <a:lnTo>
                  <a:pt x="43" y="10"/>
                </a:lnTo>
                <a:lnTo>
                  <a:pt x="40" y="7"/>
                </a:lnTo>
                <a:lnTo>
                  <a:pt x="37" y="4"/>
                </a:lnTo>
                <a:lnTo>
                  <a:pt x="33" y="2"/>
                </a:lnTo>
                <a:lnTo>
                  <a:pt x="28" y="0"/>
                </a:lnTo>
                <a:lnTo>
                  <a:pt x="26" y="0"/>
                </a:lnTo>
                <a:lnTo>
                  <a:pt x="2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9" name="Rectangle 257">
            <a:extLst>
              <a:ext uri="{FF2B5EF4-FFF2-40B4-BE49-F238E27FC236}">
                <a16:creationId xmlns:a16="http://schemas.microsoft.com/office/drawing/2014/main" xmlns="" id="{5A2FC896-7491-44EB-9FF4-CA8A5C85CE67}"/>
              </a:ext>
            </a:extLst>
          </p:cNvPr>
          <p:cNvSpPr>
            <a:spLocks noChangeArrowheads="1"/>
          </p:cNvSpPr>
          <p:nvPr/>
        </p:nvSpPr>
        <p:spPr bwMode="auto">
          <a:xfrm>
            <a:off x="1677988" y="1473200"/>
            <a:ext cx="681037" cy="409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140" name="Rectangle 258">
            <a:extLst>
              <a:ext uri="{FF2B5EF4-FFF2-40B4-BE49-F238E27FC236}">
                <a16:creationId xmlns:a16="http://schemas.microsoft.com/office/drawing/2014/main" xmlns="" id="{AE8B527C-7209-4BDD-A77B-5326DC141933}"/>
              </a:ext>
            </a:extLst>
          </p:cNvPr>
          <p:cNvSpPr>
            <a:spLocks noChangeArrowheads="1"/>
          </p:cNvSpPr>
          <p:nvPr/>
        </p:nvSpPr>
        <p:spPr bwMode="auto">
          <a:xfrm>
            <a:off x="1774825" y="1530350"/>
            <a:ext cx="415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b="1">
                <a:solidFill>
                  <a:srgbClr val="000000"/>
                </a:solidFill>
                <a:latin typeface="Times New Roman" panose="02020603050405020304" pitchFamily="18" charset="0"/>
              </a:rPr>
              <a:t>Vdc</a:t>
            </a:r>
            <a:endParaRPr lang="en-US" altLang="el-GR"/>
          </a:p>
        </p:txBody>
      </p:sp>
      <p:sp>
        <p:nvSpPr>
          <p:cNvPr id="1141" name="Rectangle 260">
            <a:extLst>
              <a:ext uri="{FF2B5EF4-FFF2-40B4-BE49-F238E27FC236}">
                <a16:creationId xmlns:a16="http://schemas.microsoft.com/office/drawing/2014/main" xmlns="" id="{84204D8A-C8DC-467D-9FF6-836A8EC04D1C}"/>
              </a:ext>
            </a:extLst>
          </p:cNvPr>
          <p:cNvSpPr>
            <a:spLocks noChangeArrowheads="1"/>
          </p:cNvSpPr>
          <p:nvPr/>
        </p:nvSpPr>
        <p:spPr bwMode="auto">
          <a:xfrm>
            <a:off x="1965325" y="3843338"/>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300" b="1">
                <a:solidFill>
                  <a:srgbClr val="000000"/>
                </a:solidFill>
                <a:latin typeface="Times New Roman" panose="02020603050405020304" pitchFamily="18" charset="0"/>
              </a:rPr>
              <a:t>Load</a:t>
            </a:r>
            <a:endParaRPr lang="en-US" altLang="el-GR"/>
          </a:p>
        </p:txBody>
      </p:sp>
      <p:sp>
        <p:nvSpPr>
          <p:cNvPr id="1142" name="Rectangle 261">
            <a:extLst>
              <a:ext uri="{FF2B5EF4-FFF2-40B4-BE49-F238E27FC236}">
                <a16:creationId xmlns:a16="http://schemas.microsoft.com/office/drawing/2014/main" xmlns="" id="{F91B7F50-6FF0-46B3-BF91-9FE0880D70A8}"/>
              </a:ext>
            </a:extLst>
          </p:cNvPr>
          <p:cNvSpPr>
            <a:spLocks noChangeArrowheads="1"/>
          </p:cNvSpPr>
          <p:nvPr/>
        </p:nvSpPr>
        <p:spPr bwMode="auto">
          <a:xfrm>
            <a:off x="2324100" y="3841750"/>
            <a:ext cx="460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300" b="1">
                <a:solidFill>
                  <a:srgbClr val="000000"/>
                </a:solidFill>
              </a:rPr>
              <a:t> </a:t>
            </a:r>
            <a:endParaRPr lang="en-US" altLang="el-GR"/>
          </a:p>
        </p:txBody>
      </p:sp>
      <p:sp>
        <p:nvSpPr>
          <p:cNvPr id="1143" name="Rectangle 262">
            <a:extLst>
              <a:ext uri="{FF2B5EF4-FFF2-40B4-BE49-F238E27FC236}">
                <a16:creationId xmlns:a16="http://schemas.microsoft.com/office/drawing/2014/main" xmlns="" id="{7D032037-E749-4ADB-9735-1F6D81E81889}"/>
              </a:ext>
            </a:extLst>
          </p:cNvPr>
          <p:cNvSpPr>
            <a:spLocks noChangeArrowheads="1"/>
          </p:cNvSpPr>
          <p:nvPr/>
        </p:nvSpPr>
        <p:spPr bwMode="auto">
          <a:xfrm>
            <a:off x="1017588" y="2757488"/>
            <a:ext cx="246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A+</a:t>
            </a:r>
            <a:endParaRPr lang="en-US" altLang="el-GR"/>
          </a:p>
        </p:txBody>
      </p:sp>
      <p:sp>
        <p:nvSpPr>
          <p:cNvPr id="1144" name="Rectangle 263">
            <a:extLst>
              <a:ext uri="{FF2B5EF4-FFF2-40B4-BE49-F238E27FC236}">
                <a16:creationId xmlns:a16="http://schemas.microsoft.com/office/drawing/2014/main" xmlns="" id="{FFD0E562-E23A-4416-A98F-FDB192C48395}"/>
              </a:ext>
            </a:extLst>
          </p:cNvPr>
          <p:cNvSpPr>
            <a:spLocks noChangeArrowheads="1"/>
          </p:cNvSpPr>
          <p:nvPr/>
        </p:nvSpPr>
        <p:spPr bwMode="auto">
          <a:xfrm>
            <a:off x="1262063" y="2755900"/>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rPr>
              <a:t> </a:t>
            </a:r>
            <a:endParaRPr lang="en-US" altLang="el-GR"/>
          </a:p>
        </p:txBody>
      </p:sp>
      <p:sp>
        <p:nvSpPr>
          <p:cNvPr id="1145" name="Line 264">
            <a:extLst>
              <a:ext uri="{FF2B5EF4-FFF2-40B4-BE49-F238E27FC236}">
                <a16:creationId xmlns:a16="http://schemas.microsoft.com/office/drawing/2014/main" xmlns="" id="{B74453AB-E310-429B-A079-8757E91E206C}"/>
              </a:ext>
            </a:extLst>
          </p:cNvPr>
          <p:cNvSpPr>
            <a:spLocks noChangeShapeType="1"/>
          </p:cNvSpPr>
          <p:nvPr/>
        </p:nvSpPr>
        <p:spPr bwMode="auto">
          <a:xfrm flipH="1">
            <a:off x="836613" y="3606800"/>
            <a:ext cx="6905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6" name="Line 265">
            <a:extLst>
              <a:ext uri="{FF2B5EF4-FFF2-40B4-BE49-F238E27FC236}">
                <a16:creationId xmlns:a16="http://schemas.microsoft.com/office/drawing/2014/main" xmlns="" id="{6955A4E4-183B-4170-9E16-BAB205D1D9BC}"/>
              </a:ext>
            </a:extLst>
          </p:cNvPr>
          <p:cNvSpPr>
            <a:spLocks noChangeShapeType="1"/>
          </p:cNvSpPr>
          <p:nvPr/>
        </p:nvSpPr>
        <p:spPr bwMode="auto">
          <a:xfrm flipH="1">
            <a:off x="3090863" y="3606800"/>
            <a:ext cx="6889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7" name="Line 266">
            <a:extLst>
              <a:ext uri="{FF2B5EF4-FFF2-40B4-BE49-F238E27FC236}">
                <a16:creationId xmlns:a16="http://schemas.microsoft.com/office/drawing/2014/main" xmlns="" id="{DC0901CE-6A43-4BD7-B3DD-06A09E038BB4}"/>
              </a:ext>
            </a:extLst>
          </p:cNvPr>
          <p:cNvSpPr>
            <a:spLocks noChangeShapeType="1"/>
          </p:cNvSpPr>
          <p:nvPr/>
        </p:nvSpPr>
        <p:spPr bwMode="auto">
          <a:xfrm flipH="1">
            <a:off x="3090863" y="4202113"/>
            <a:ext cx="688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8" name="Line 267">
            <a:extLst>
              <a:ext uri="{FF2B5EF4-FFF2-40B4-BE49-F238E27FC236}">
                <a16:creationId xmlns:a16="http://schemas.microsoft.com/office/drawing/2014/main" xmlns="" id="{8481F249-3096-4183-94CA-43BD7A3B1554}"/>
              </a:ext>
            </a:extLst>
          </p:cNvPr>
          <p:cNvSpPr>
            <a:spLocks noChangeShapeType="1"/>
          </p:cNvSpPr>
          <p:nvPr/>
        </p:nvSpPr>
        <p:spPr bwMode="auto">
          <a:xfrm flipH="1">
            <a:off x="836613" y="4202113"/>
            <a:ext cx="6905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9" name="Line 268">
            <a:extLst>
              <a:ext uri="{FF2B5EF4-FFF2-40B4-BE49-F238E27FC236}">
                <a16:creationId xmlns:a16="http://schemas.microsoft.com/office/drawing/2014/main" xmlns="" id="{1B41D385-AC9C-4226-925B-0CDC320CB5D2}"/>
              </a:ext>
            </a:extLst>
          </p:cNvPr>
          <p:cNvSpPr>
            <a:spLocks noChangeShapeType="1"/>
          </p:cNvSpPr>
          <p:nvPr/>
        </p:nvSpPr>
        <p:spPr bwMode="auto">
          <a:xfrm flipH="1">
            <a:off x="3098800" y="5222875"/>
            <a:ext cx="687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50" name="Rectangle 269">
            <a:extLst>
              <a:ext uri="{FF2B5EF4-FFF2-40B4-BE49-F238E27FC236}">
                <a16:creationId xmlns:a16="http://schemas.microsoft.com/office/drawing/2014/main" xmlns="" id="{28E10CF5-2E4D-4A40-8E4F-415841BC9CB0}"/>
              </a:ext>
            </a:extLst>
          </p:cNvPr>
          <p:cNvSpPr>
            <a:spLocks noChangeArrowheads="1"/>
          </p:cNvSpPr>
          <p:nvPr/>
        </p:nvSpPr>
        <p:spPr bwMode="auto">
          <a:xfrm>
            <a:off x="3263900" y="2757488"/>
            <a:ext cx="234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B+</a:t>
            </a:r>
            <a:endParaRPr lang="en-US" altLang="el-GR"/>
          </a:p>
        </p:txBody>
      </p:sp>
      <p:sp>
        <p:nvSpPr>
          <p:cNvPr id="1151" name="Rectangle 270">
            <a:extLst>
              <a:ext uri="{FF2B5EF4-FFF2-40B4-BE49-F238E27FC236}">
                <a16:creationId xmlns:a16="http://schemas.microsoft.com/office/drawing/2014/main" xmlns="" id="{D85A236A-C945-4667-A905-CB74242FF645}"/>
              </a:ext>
            </a:extLst>
          </p:cNvPr>
          <p:cNvSpPr>
            <a:spLocks noChangeArrowheads="1"/>
          </p:cNvSpPr>
          <p:nvPr/>
        </p:nvSpPr>
        <p:spPr bwMode="auto">
          <a:xfrm>
            <a:off x="3497263" y="2755900"/>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rPr>
              <a:t> </a:t>
            </a:r>
            <a:endParaRPr lang="en-US" altLang="el-GR"/>
          </a:p>
        </p:txBody>
      </p:sp>
      <p:sp>
        <p:nvSpPr>
          <p:cNvPr id="1152" name="Rectangle 271">
            <a:extLst>
              <a:ext uri="{FF2B5EF4-FFF2-40B4-BE49-F238E27FC236}">
                <a16:creationId xmlns:a16="http://schemas.microsoft.com/office/drawing/2014/main" xmlns="" id="{D0F3BA95-8163-4A1D-94D2-265820B1780A}"/>
              </a:ext>
            </a:extLst>
          </p:cNvPr>
          <p:cNvSpPr>
            <a:spLocks noChangeArrowheads="1"/>
          </p:cNvSpPr>
          <p:nvPr/>
        </p:nvSpPr>
        <p:spPr bwMode="auto">
          <a:xfrm>
            <a:off x="1028700" y="4365625"/>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A</a:t>
            </a:r>
            <a:endParaRPr lang="en-US" altLang="el-GR"/>
          </a:p>
        </p:txBody>
      </p:sp>
      <p:sp>
        <p:nvSpPr>
          <p:cNvPr id="1153" name="Rectangle 272">
            <a:extLst>
              <a:ext uri="{FF2B5EF4-FFF2-40B4-BE49-F238E27FC236}">
                <a16:creationId xmlns:a16="http://schemas.microsoft.com/office/drawing/2014/main" xmlns="" id="{441D2A18-9F26-4521-8C09-0B7FDDC1F3B4}"/>
              </a:ext>
            </a:extLst>
          </p:cNvPr>
          <p:cNvSpPr>
            <a:spLocks noChangeArrowheads="1"/>
          </p:cNvSpPr>
          <p:nvPr/>
        </p:nvSpPr>
        <p:spPr bwMode="auto">
          <a:xfrm>
            <a:off x="1165225" y="436562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a:t>
            </a:r>
            <a:endParaRPr lang="en-US" altLang="el-GR"/>
          </a:p>
        </p:txBody>
      </p:sp>
      <p:sp>
        <p:nvSpPr>
          <p:cNvPr id="1154" name="Rectangle 273">
            <a:extLst>
              <a:ext uri="{FF2B5EF4-FFF2-40B4-BE49-F238E27FC236}">
                <a16:creationId xmlns:a16="http://schemas.microsoft.com/office/drawing/2014/main" xmlns="" id="{034A1761-A752-4B33-93FD-06FF4C6F892E}"/>
              </a:ext>
            </a:extLst>
          </p:cNvPr>
          <p:cNvSpPr>
            <a:spLocks noChangeArrowheads="1"/>
          </p:cNvSpPr>
          <p:nvPr/>
        </p:nvSpPr>
        <p:spPr bwMode="auto">
          <a:xfrm>
            <a:off x="1260475" y="4364038"/>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rPr>
              <a:t> </a:t>
            </a:r>
            <a:endParaRPr lang="en-US" altLang="el-GR"/>
          </a:p>
        </p:txBody>
      </p:sp>
      <p:sp>
        <p:nvSpPr>
          <p:cNvPr id="1155" name="Rectangle 274">
            <a:extLst>
              <a:ext uri="{FF2B5EF4-FFF2-40B4-BE49-F238E27FC236}">
                <a16:creationId xmlns:a16="http://schemas.microsoft.com/office/drawing/2014/main" xmlns="" id="{969DE0CA-166A-4248-8774-BFFE8EBDB1D3}"/>
              </a:ext>
            </a:extLst>
          </p:cNvPr>
          <p:cNvSpPr>
            <a:spLocks noChangeArrowheads="1"/>
          </p:cNvSpPr>
          <p:nvPr/>
        </p:nvSpPr>
        <p:spPr bwMode="auto">
          <a:xfrm>
            <a:off x="3263900" y="4365625"/>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B</a:t>
            </a:r>
            <a:endParaRPr lang="en-US" altLang="el-GR"/>
          </a:p>
        </p:txBody>
      </p:sp>
      <p:sp>
        <p:nvSpPr>
          <p:cNvPr id="1156" name="Rectangle 275">
            <a:extLst>
              <a:ext uri="{FF2B5EF4-FFF2-40B4-BE49-F238E27FC236}">
                <a16:creationId xmlns:a16="http://schemas.microsoft.com/office/drawing/2014/main" xmlns="" id="{65272F18-C45A-49CC-80EF-CB06D11E1DDF}"/>
              </a:ext>
            </a:extLst>
          </p:cNvPr>
          <p:cNvSpPr>
            <a:spLocks noChangeArrowheads="1"/>
          </p:cNvSpPr>
          <p:nvPr/>
        </p:nvSpPr>
        <p:spPr bwMode="auto">
          <a:xfrm>
            <a:off x="3389313" y="436562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a:t>
            </a:r>
            <a:endParaRPr lang="en-US" altLang="el-GR"/>
          </a:p>
        </p:txBody>
      </p:sp>
      <p:sp>
        <p:nvSpPr>
          <p:cNvPr id="1157" name="Rectangle 276">
            <a:extLst>
              <a:ext uri="{FF2B5EF4-FFF2-40B4-BE49-F238E27FC236}">
                <a16:creationId xmlns:a16="http://schemas.microsoft.com/office/drawing/2014/main" xmlns="" id="{4D67F65C-EC8A-44E9-868A-892CA9F763FC}"/>
              </a:ext>
            </a:extLst>
          </p:cNvPr>
          <p:cNvSpPr>
            <a:spLocks noChangeArrowheads="1"/>
          </p:cNvSpPr>
          <p:nvPr/>
        </p:nvSpPr>
        <p:spPr bwMode="auto">
          <a:xfrm>
            <a:off x="3484563" y="4364038"/>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rPr>
              <a:t> </a:t>
            </a:r>
            <a:endParaRPr lang="en-US" altLang="el-GR"/>
          </a:p>
        </p:txBody>
      </p:sp>
      <p:sp>
        <p:nvSpPr>
          <p:cNvPr id="1158" name="Rectangle 277">
            <a:extLst>
              <a:ext uri="{FF2B5EF4-FFF2-40B4-BE49-F238E27FC236}">
                <a16:creationId xmlns:a16="http://schemas.microsoft.com/office/drawing/2014/main" xmlns="" id="{05E7A08E-7A87-41DC-99DF-B18E62352B69}"/>
              </a:ext>
            </a:extLst>
          </p:cNvPr>
          <p:cNvSpPr>
            <a:spLocks noChangeArrowheads="1"/>
          </p:cNvSpPr>
          <p:nvPr/>
        </p:nvSpPr>
        <p:spPr bwMode="auto">
          <a:xfrm>
            <a:off x="455613" y="3805238"/>
            <a:ext cx="295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Va</a:t>
            </a:r>
            <a:endParaRPr lang="en-US" altLang="el-GR"/>
          </a:p>
        </p:txBody>
      </p:sp>
      <p:sp>
        <p:nvSpPr>
          <p:cNvPr id="1159" name="Rectangle 278">
            <a:extLst>
              <a:ext uri="{FF2B5EF4-FFF2-40B4-BE49-F238E27FC236}">
                <a16:creationId xmlns:a16="http://schemas.microsoft.com/office/drawing/2014/main" xmlns="" id="{FCE8BB8F-1CDF-4BA1-8585-EAA84D457EE9}"/>
              </a:ext>
            </a:extLst>
          </p:cNvPr>
          <p:cNvSpPr>
            <a:spLocks noChangeArrowheads="1"/>
          </p:cNvSpPr>
          <p:nvPr/>
        </p:nvSpPr>
        <p:spPr bwMode="auto">
          <a:xfrm>
            <a:off x="750888" y="391636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160" name="Rectangle 279">
            <a:extLst>
              <a:ext uri="{FF2B5EF4-FFF2-40B4-BE49-F238E27FC236}">
                <a16:creationId xmlns:a16="http://schemas.microsoft.com/office/drawing/2014/main" xmlns="" id="{2FE94C27-8167-4BB6-86C3-7E82F4703EA1}"/>
              </a:ext>
            </a:extLst>
          </p:cNvPr>
          <p:cNvSpPr>
            <a:spLocks noChangeArrowheads="1"/>
          </p:cNvSpPr>
          <p:nvPr/>
        </p:nvSpPr>
        <p:spPr bwMode="auto">
          <a:xfrm>
            <a:off x="3281363" y="3805238"/>
            <a:ext cx="295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900">
                <a:solidFill>
                  <a:srgbClr val="000000"/>
                </a:solidFill>
              </a:rPr>
              <a:t>Vb</a:t>
            </a:r>
            <a:endParaRPr lang="en-US" altLang="el-GR"/>
          </a:p>
        </p:txBody>
      </p:sp>
      <p:sp>
        <p:nvSpPr>
          <p:cNvPr id="1161" name="Rectangle 280">
            <a:extLst>
              <a:ext uri="{FF2B5EF4-FFF2-40B4-BE49-F238E27FC236}">
                <a16:creationId xmlns:a16="http://schemas.microsoft.com/office/drawing/2014/main" xmlns="" id="{237D5D6F-CDDB-4C05-89B3-C0177626A936}"/>
              </a:ext>
            </a:extLst>
          </p:cNvPr>
          <p:cNvSpPr>
            <a:spLocks noChangeArrowheads="1"/>
          </p:cNvSpPr>
          <p:nvPr/>
        </p:nvSpPr>
        <p:spPr bwMode="auto">
          <a:xfrm>
            <a:off x="3576638" y="391636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162" name="Line 281">
            <a:extLst>
              <a:ext uri="{FF2B5EF4-FFF2-40B4-BE49-F238E27FC236}">
                <a16:creationId xmlns:a16="http://schemas.microsoft.com/office/drawing/2014/main" xmlns="" id="{F204902E-656A-419F-9BB6-2079B23E8385}"/>
              </a:ext>
            </a:extLst>
          </p:cNvPr>
          <p:cNvSpPr>
            <a:spLocks noChangeShapeType="1"/>
          </p:cNvSpPr>
          <p:nvPr/>
        </p:nvSpPr>
        <p:spPr bwMode="auto">
          <a:xfrm>
            <a:off x="3087688" y="3262313"/>
            <a:ext cx="1587" cy="676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63" name="Line 282">
            <a:extLst>
              <a:ext uri="{FF2B5EF4-FFF2-40B4-BE49-F238E27FC236}">
                <a16:creationId xmlns:a16="http://schemas.microsoft.com/office/drawing/2014/main" xmlns="" id="{B9F748A0-2510-4842-8CE8-5615EBAF15AC}"/>
              </a:ext>
            </a:extLst>
          </p:cNvPr>
          <p:cNvSpPr>
            <a:spLocks noChangeShapeType="1"/>
          </p:cNvSpPr>
          <p:nvPr/>
        </p:nvSpPr>
        <p:spPr bwMode="auto">
          <a:xfrm>
            <a:off x="3076575" y="4891088"/>
            <a:ext cx="1588" cy="679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64" name="Line 283">
            <a:extLst>
              <a:ext uri="{FF2B5EF4-FFF2-40B4-BE49-F238E27FC236}">
                <a16:creationId xmlns:a16="http://schemas.microsoft.com/office/drawing/2014/main" xmlns="" id="{FBEB00D2-A29A-46EA-B173-DACB116C2F45}"/>
              </a:ext>
            </a:extLst>
          </p:cNvPr>
          <p:cNvSpPr>
            <a:spLocks noChangeShapeType="1"/>
          </p:cNvSpPr>
          <p:nvPr/>
        </p:nvSpPr>
        <p:spPr bwMode="auto">
          <a:xfrm>
            <a:off x="836613" y="4883150"/>
            <a:ext cx="1587" cy="679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32" name="Line 284">
            <a:extLst>
              <a:ext uri="{FF2B5EF4-FFF2-40B4-BE49-F238E27FC236}">
                <a16:creationId xmlns:a16="http://schemas.microsoft.com/office/drawing/2014/main" xmlns="" id="{265B0EC3-E9C0-4BE7-97C4-000E3352F29E}"/>
              </a:ext>
            </a:extLst>
          </p:cNvPr>
          <p:cNvSpPr>
            <a:spLocks noChangeShapeType="1"/>
          </p:cNvSpPr>
          <p:nvPr/>
        </p:nvSpPr>
        <p:spPr bwMode="auto">
          <a:xfrm>
            <a:off x="846138"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33" name="Line 285">
            <a:extLst>
              <a:ext uri="{FF2B5EF4-FFF2-40B4-BE49-F238E27FC236}">
                <a16:creationId xmlns:a16="http://schemas.microsoft.com/office/drawing/2014/main" xmlns="" id="{C8404A08-3B43-4AAF-B453-AD05C01A8645}"/>
              </a:ext>
            </a:extLst>
          </p:cNvPr>
          <p:cNvSpPr>
            <a:spLocks noChangeShapeType="1"/>
          </p:cNvSpPr>
          <p:nvPr/>
        </p:nvSpPr>
        <p:spPr bwMode="auto">
          <a:xfrm>
            <a:off x="3073400"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34" name="Line 286">
            <a:extLst>
              <a:ext uri="{FF2B5EF4-FFF2-40B4-BE49-F238E27FC236}">
                <a16:creationId xmlns:a16="http://schemas.microsoft.com/office/drawing/2014/main" xmlns="" id="{0F62FDF9-8C54-4D0E-A330-661A0940D756}"/>
              </a:ext>
            </a:extLst>
          </p:cNvPr>
          <p:cNvSpPr>
            <a:spLocks noChangeShapeType="1"/>
          </p:cNvSpPr>
          <p:nvPr/>
        </p:nvSpPr>
        <p:spPr bwMode="auto">
          <a:xfrm>
            <a:off x="846138" y="46196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35" name="Line 287">
            <a:extLst>
              <a:ext uri="{FF2B5EF4-FFF2-40B4-BE49-F238E27FC236}">
                <a16:creationId xmlns:a16="http://schemas.microsoft.com/office/drawing/2014/main" xmlns="" id="{BE9A4804-058B-4B7F-95A3-CC110DE96239}"/>
              </a:ext>
            </a:extLst>
          </p:cNvPr>
          <p:cNvSpPr>
            <a:spLocks noChangeShapeType="1"/>
          </p:cNvSpPr>
          <p:nvPr/>
        </p:nvSpPr>
        <p:spPr bwMode="auto">
          <a:xfrm>
            <a:off x="3073400" y="46196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169" name="Group 292">
            <a:extLst>
              <a:ext uri="{FF2B5EF4-FFF2-40B4-BE49-F238E27FC236}">
                <a16:creationId xmlns:a16="http://schemas.microsoft.com/office/drawing/2014/main" xmlns="" id="{639F283B-8B6F-43F9-AB0D-40D5EBBF05A1}"/>
              </a:ext>
            </a:extLst>
          </p:cNvPr>
          <p:cNvGrpSpPr>
            <a:grpSpLocks/>
          </p:cNvGrpSpPr>
          <p:nvPr/>
        </p:nvGrpSpPr>
        <p:grpSpPr bwMode="auto">
          <a:xfrm>
            <a:off x="539750" y="2928938"/>
            <a:ext cx="614363" cy="2074862"/>
            <a:chOff x="340" y="1845"/>
            <a:chExt cx="387" cy="1307"/>
          </a:xfrm>
        </p:grpSpPr>
        <p:sp>
          <p:nvSpPr>
            <p:cNvPr id="1178" name="Oval 288">
              <a:extLst>
                <a:ext uri="{FF2B5EF4-FFF2-40B4-BE49-F238E27FC236}">
                  <a16:creationId xmlns:a16="http://schemas.microsoft.com/office/drawing/2014/main" xmlns="" id="{DF8EA89C-ECDE-4662-BE3C-DAF9B2CDB794}"/>
                </a:ext>
              </a:extLst>
            </p:cNvPr>
            <p:cNvSpPr>
              <a:spLocks noChangeArrowheads="1"/>
            </p:cNvSpPr>
            <p:nvPr/>
          </p:nvSpPr>
          <p:spPr bwMode="auto">
            <a:xfrm>
              <a:off x="340" y="1845"/>
              <a:ext cx="387" cy="266"/>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179" name="Oval 289">
              <a:extLst>
                <a:ext uri="{FF2B5EF4-FFF2-40B4-BE49-F238E27FC236}">
                  <a16:creationId xmlns:a16="http://schemas.microsoft.com/office/drawing/2014/main" xmlns="" id="{B9E2A300-615C-4B90-A574-92E78FCCB61E}"/>
                </a:ext>
              </a:extLst>
            </p:cNvPr>
            <p:cNvSpPr>
              <a:spLocks noChangeArrowheads="1"/>
            </p:cNvSpPr>
            <p:nvPr/>
          </p:nvSpPr>
          <p:spPr bwMode="auto">
            <a:xfrm>
              <a:off x="340" y="2886"/>
              <a:ext cx="387" cy="266"/>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3" name="Group 293">
            <a:extLst>
              <a:ext uri="{FF2B5EF4-FFF2-40B4-BE49-F238E27FC236}">
                <a16:creationId xmlns:a16="http://schemas.microsoft.com/office/drawing/2014/main" xmlns="" id="{D3988BD2-6959-441A-884B-926F42EDEC97}"/>
              </a:ext>
            </a:extLst>
          </p:cNvPr>
          <p:cNvGrpSpPr>
            <a:grpSpLocks/>
          </p:cNvGrpSpPr>
          <p:nvPr/>
        </p:nvGrpSpPr>
        <p:grpSpPr bwMode="auto">
          <a:xfrm>
            <a:off x="2805113" y="2928938"/>
            <a:ext cx="614362" cy="2074862"/>
            <a:chOff x="1767" y="1845"/>
            <a:chExt cx="387" cy="1307"/>
          </a:xfrm>
        </p:grpSpPr>
        <p:sp>
          <p:nvSpPr>
            <p:cNvPr id="1176" name="Oval 290">
              <a:extLst>
                <a:ext uri="{FF2B5EF4-FFF2-40B4-BE49-F238E27FC236}">
                  <a16:creationId xmlns:a16="http://schemas.microsoft.com/office/drawing/2014/main" xmlns="" id="{017F9DB7-7E2A-46CA-8E6A-4150E1A48F60}"/>
                </a:ext>
              </a:extLst>
            </p:cNvPr>
            <p:cNvSpPr>
              <a:spLocks noChangeArrowheads="1"/>
            </p:cNvSpPr>
            <p:nvPr/>
          </p:nvSpPr>
          <p:spPr bwMode="auto">
            <a:xfrm>
              <a:off x="1767" y="1845"/>
              <a:ext cx="387" cy="266"/>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177" name="Oval 291">
              <a:extLst>
                <a:ext uri="{FF2B5EF4-FFF2-40B4-BE49-F238E27FC236}">
                  <a16:creationId xmlns:a16="http://schemas.microsoft.com/office/drawing/2014/main" xmlns="" id="{F93BF414-0996-48BE-BE0D-84BB2AC02587}"/>
                </a:ext>
              </a:extLst>
            </p:cNvPr>
            <p:cNvSpPr>
              <a:spLocks noChangeArrowheads="1"/>
            </p:cNvSpPr>
            <p:nvPr/>
          </p:nvSpPr>
          <p:spPr bwMode="auto">
            <a:xfrm>
              <a:off x="1767" y="2886"/>
              <a:ext cx="387" cy="266"/>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342" name="Line 294">
            <a:extLst>
              <a:ext uri="{FF2B5EF4-FFF2-40B4-BE49-F238E27FC236}">
                <a16:creationId xmlns:a16="http://schemas.microsoft.com/office/drawing/2014/main" xmlns="" id="{0367CE2A-A42E-466C-981D-85C18D39C6BC}"/>
              </a:ext>
            </a:extLst>
          </p:cNvPr>
          <p:cNvSpPr>
            <a:spLocks noChangeShapeType="1"/>
          </p:cNvSpPr>
          <p:nvPr/>
        </p:nvSpPr>
        <p:spPr bwMode="auto">
          <a:xfrm>
            <a:off x="4038600" y="3276600"/>
            <a:ext cx="4238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172" name="Text Box 295">
            <a:extLst>
              <a:ext uri="{FF2B5EF4-FFF2-40B4-BE49-F238E27FC236}">
                <a16:creationId xmlns:a16="http://schemas.microsoft.com/office/drawing/2014/main" xmlns="" id="{971D0865-2F14-4000-83EA-436AD108846A}"/>
              </a:ext>
            </a:extLst>
          </p:cNvPr>
          <p:cNvSpPr txBox="1">
            <a:spLocks noChangeArrowheads="1"/>
          </p:cNvSpPr>
          <p:nvPr/>
        </p:nvSpPr>
        <p:spPr bwMode="auto">
          <a:xfrm>
            <a:off x="0" y="8382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Single-phase H-bridge (voltage source) inverter topology:</a:t>
            </a:r>
          </a:p>
        </p:txBody>
      </p:sp>
      <p:grpSp>
        <p:nvGrpSpPr>
          <p:cNvPr id="1173" name="Group 296">
            <a:extLst>
              <a:ext uri="{FF2B5EF4-FFF2-40B4-BE49-F238E27FC236}">
                <a16:creationId xmlns:a16="http://schemas.microsoft.com/office/drawing/2014/main" xmlns="" id="{409C74B2-2082-4288-86F9-D640334430DE}"/>
              </a:ext>
            </a:extLst>
          </p:cNvPr>
          <p:cNvGrpSpPr>
            <a:grpSpLocks/>
          </p:cNvGrpSpPr>
          <p:nvPr/>
        </p:nvGrpSpPr>
        <p:grpSpPr bwMode="auto">
          <a:xfrm>
            <a:off x="8305800" y="0"/>
            <a:ext cx="609600" cy="701675"/>
            <a:chOff x="144" y="1731"/>
            <a:chExt cx="384" cy="442"/>
          </a:xfrm>
        </p:grpSpPr>
        <p:sp>
          <p:nvSpPr>
            <p:cNvPr id="1174" name="Rectangle 297">
              <a:extLst>
                <a:ext uri="{FF2B5EF4-FFF2-40B4-BE49-F238E27FC236}">
                  <a16:creationId xmlns:a16="http://schemas.microsoft.com/office/drawing/2014/main" xmlns="" id="{D41F9DA5-4D2A-4FDB-80C1-ADE1B03A0E2A}"/>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1175" name="Oval 298">
              <a:extLst>
                <a:ext uri="{FF2B5EF4-FFF2-40B4-BE49-F238E27FC236}">
                  <a16:creationId xmlns:a16="http://schemas.microsoft.com/office/drawing/2014/main" xmlns="" id="{DB256168-64E5-4495-B550-CE35C9CF5009}"/>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1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19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34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19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33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19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334"/>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225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nodeType="afterEffect">
                                  <p:stCondLst>
                                    <p:cond delay="0"/>
                                  </p:stCondLst>
                                  <p:childTnLst>
                                    <p:set>
                                      <p:cBhvr>
                                        <p:cTn id="33" dur="1" fill="hold">
                                          <p:stCondLst>
                                            <p:cond delay="499"/>
                                          </p:stCondLst>
                                        </p:cTn>
                                        <p:tgtEl>
                                          <p:spTgt spid="2196"/>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499"/>
                                          </p:stCondLst>
                                        </p:cTn>
                                        <p:tgtEl>
                                          <p:spTgt spid="2333"/>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nodeType="afterEffect">
                                  <p:stCondLst>
                                    <p:cond delay="0"/>
                                  </p:stCondLst>
                                  <p:childTnLst>
                                    <p:set>
                                      <p:cBhvr>
                                        <p:cTn id="39" dur="1" fill="hold">
                                          <p:stCondLst>
                                            <p:cond delay="499"/>
                                          </p:stCondLst>
                                        </p:cTn>
                                        <p:tgtEl>
                                          <p:spTgt spid="2269"/>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nodeType="afterEffect">
                                  <p:stCondLst>
                                    <p:cond delay="0"/>
                                  </p:stCondLst>
                                  <p:childTnLst>
                                    <p:set>
                                      <p:cBhvr>
                                        <p:cTn id="42" dur="1" fill="hold">
                                          <p:stCondLst>
                                            <p:cond delay="499"/>
                                          </p:stCondLst>
                                        </p:cTn>
                                        <p:tgtEl>
                                          <p:spTgt spid="219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nodeType="afterEffect">
                                  <p:stCondLst>
                                    <p:cond delay="0"/>
                                  </p:stCondLst>
                                  <p:childTnLst>
                                    <p:set>
                                      <p:cBhvr>
                                        <p:cTn id="45" dur="1" fill="hold">
                                          <p:stCondLst>
                                            <p:cond delay="499"/>
                                          </p:stCondLst>
                                        </p:cTn>
                                        <p:tgtEl>
                                          <p:spTgt spid="2335"/>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nodeType="afterEffect">
                                  <p:stCondLst>
                                    <p:cond delay="0"/>
                                  </p:stCondLst>
                                  <p:childTnLst>
                                    <p:set>
                                      <p:cBhvr>
                                        <p:cTn id="48" dur="1" fill="hold">
                                          <p:stCondLst>
                                            <p:cond delay="499"/>
                                          </p:stCondLst>
                                        </p:cTn>
                                        <p:tgtEl>
                                          <p:spTgt spid="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5 - Θέση αριθμού διαφάνειας">
            <a:extLst>
              <a:ext uri="{FF2B5EF4-FFF2-40B4-BE49-F238E27FC236}">
                <a16:creationId xmlns:a16="http://schemas.microsoft.com/office/drawing/2014/main" xmlns="" id="{08AFA56F-0C17-4EFE-8837-89F1E90413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3E2445-DDF6-4708-90F4-DDC53631F453}" type="slidenum">
              <a:rPr lang="en-US" altLang="el-GR"/>
              <a:pPr eaLnBrk="1" hangingPunct="1"/>
              <a:t>23</a:t>
            </a:fld>
            <a:endParaRPr lang="en-US" altLang="el-GR"/>
          </a:p>
        </p:txBody>
      </p:sp>
      <p:sp>
        <p:nvSpPr>
          <p:cNvPr id="2052" name="Rectangle 8">
            <a:extLst>
              <a:ext uri="{FF2B5EF4-FFF2-40B4-BE49-F238E27FC236}">
                <a16:creationId xmlns:a16="http://schemas.microsoft.com/office/drawing/2014/main" xmlns="" id="{3C6703C8-7F42-47AF-A422-32C5D388968C}"/>
              </a:ext>
            </a:extLst>
          </p:cNvPr>
          <p:cNvSpPr>
            <a:spLocks noChangeArrowheads="1"/>
          </p:cNvSpPr>
          <p:nvPr/>
        </p:nvSpPr>
        <p:spPr bwMode="auto">
          <a:xfrm>
            <a:off x="646113" y="9223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2053" name="Group 155">
            <a:extLst>
              <a:ext uri="{FF2B5EF4-FFF2-40B4-BE49-F238E27FC236}">
                <a16:creationId xmlns:a16="http://schemas.microsoft.com/office/drawing/2014/main" xmlns="" id="{0B0E44EA-49BD-42BD-806E-B1A1BBCC5D41}"/>
              </a:ext>
            </a:extLst>
          </p:cNvPr>
          <p:cNvGrpSpPr>
            <a:grpSpLocks/>
          </p:cNvGrpSpPr>
          <p:nvPr/>
        </p:nvGrpSpPr>
        <p:grpSpPr bwMode="auto">
          <a:xfrm>
            <a:off x="4232275" y="1066800"/>
            <a:ext cx="4340225" cy="1414463"/>
            <a:chOff x="2666" y="672"/>
            <a:chExt cx="2734" cy="891"/>
          </a:xfrm>
        </p:grpSpPr>
        <p:sp>
          <p:nvSpPr>
            <p:cNvPr id="2175" name="Rectangle 9">
              <a:extLst>
                <a:ext uri="{FF2B5EF4-FFF2-40B4-BE49-F238E27FC236}">
                  <a16:creationId xmlns:a16="http://schemas.microsoft.com/office/drawing/2014/main" xmlns="" id="{96D70C3E-FC1A-4449-8905-E0E8BE107096}"/>
                </a:ext>
              </a:extLst>
            </p:cNvPr>
            <p:cNvSpPr>
              <a:spLocks noChangeArrowheads="1"/>
            </p:cNvSpPr>
            <p:nvPr/>
          </p:nvSpPr>
          <p:spPr bwMode="auto">
            <a:xfrm>
              <a:off x="2666" y="672"/>
              <a:ext cx="2734" cy="89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76" name="Rectangle 10">
              <a:extLst>
                <a:ext uri="{FF2B5EF4-FFF2-40B4-BE49-F238E27FC236}">
                  <a16:creationId xmlns:a16="http://schemas.microsoft.com/office/drawing/2014/main" xmlns="" id="{4CCEAF80-6013-487A-AF9B-F40BED5F309B}"/>
                </a:ext>
              </a:extLst>
            </p:cNvPr>
            <p:cNvSpPr>
              <a:spLocks noChangeArrowheads="1"/>
            </p:cNvSpPr>
            <p:nvPr/>
          </p:nvSpPr>
          <p:spPr bwMode="auto">
            <a:xfrm>
              <a:off x="2728" y="708"/>
              <a:ext cx="18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2177" name="Rectangle 11">
              <a:extLst>
                <a:ext uri="{FF2B5EF4-FFF2-40B4-BE49-F238E27FC236}">
                  <a16:creationId xmlns:a16="http://schemas.microsoft.com/office/drawing/2014/main" xmlns="" id="{0FDCF422-A867-4524-9BD8-CFAF49540A03}"/>
                </a:ext>
              </a:extLst>
            </p:cNvPr>
            <p:cNvSpPr>
              <a:spLocks noChangeArrowheads="1"/>
            </p:cNvSpPr>
            <p:nvPr/>
          </p:nvSpPr>
          <p:spPr bwMode="auto">
            <a:xfrm>
              <a:off x="4585" y="70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178" name="Rectangle 12">
              <a:extLst>
                <a:ext uri="{FF2B5EF4-FFF2-40B4-BE49-F238E27FC236}">
                  <a16:creationId xmlns:a16="http://schemas.microsoft.com/office/drawing/2014/main" xmlns="" id="{3D1ADEB6-B09D-4036-84F5-A37C8C3AEF89}"/>
                </a:ext>
              </a:extLst>
            </p:cNvPr>
            <p:cNvSpPr>
              <a:spLocks noChangeArrowheads="1"/>
            </p:cNvSpPr>
            <p:nvPr/>
          </p:nvSpPr>
          <p:spPr bwMode="auto">
            <a:xfrm>
              <a:off x="2728" y="874"/>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79" name="Rectangle 13">
              <a:extLst>
                <a:ext uri="{FF2B5EF4-FFF2-40B4-BE49-F238E27FC236}">
                  <a16:creationId xmlns:a16="http://schemas.microsoft.com/office/drawing/2014/main" xmlns="" id="{D9538987-3D4E-4960-A2E3-F23216A5FBD2}"/>
                </a:ext>
              </a:extLst>
            </p:cNvPr>
            <p:cNvSpPr>
              <a:spLocks noChangeArrowheads="1"/>
            </p:cNvSpPr>
            <p:nvPr/>
          </p:nvSpPr>
          <p:spPr bwMode="auto">
            <a:xfrm>
              <a:off x="2778" y="874"/>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2180" name="Rectangle 14">
              <a:extLst>
                <a:ext uri="{FF2B5EF4-FFF2-40B4-BE49-F238E27FC236}">
                  <a16:creationId xmlns:a16="http://schemas.microsoft.com/office/drawing/2014/main" xmlns="" id="{C93791A3-2079-416B-80F5-CAA39E32BF10}"/>
                </a:ext>
              </a:extLst>
            </p:cNvPr>
            <p:cNvSpPr>
              <a:spLocks noChangeArrowheads="1"/>
            </p:cNvSpPr>
            <p:nvPr/>
          </p:nvSpPr>
          <p:spPr bwMode="auto">
            <a:xfrm>
              <a:off x="3414" y="8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2181" name="Rectangle 15">
              <a:extLst>
                <a:ext uri="{FF2B5EF4-FFF2-40B4-BE49-F238E27FC236}">
                  <a16:creationId xmlns:a16="http://schemas.microsoft.com/office/drawing/2014/main" xmlns="" id="{1797D353-33FA-4FC7-BF3C-64F9477326E5}"/>
                </a:ext>
              </a:extLst>
            </p:cNvPr>
            <p:cNvSpPr>
              <a:spLocks noChangeArrowheads="1"/>
            </p:cNvSpPr>
            <p:nvPr/>
          </p:nvSpPr>
          <p:spPr bwMode="auto">
            <a:xfrm>
              <a:off x="3454" y="874"/>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2182" name="Rectangle 16">
              <a:extLst>
                <a:ext uri="{FF2B5EF4-FFF2-40B4-BE49-F238E27FC236}">
                  <a16:creationId xmlns:a16="http://schemas.microsoft.com/office/drawing/2014/main" xmlns="" id="{06FF32C1-9CDD-4EEC-ACF1-F780F5D48470}"/>
                </a:ext>
              </a:extLst>
            </p:cNvPr>
            <p:cNvSpPr>
              <a:spLocks noChangeArrowheads="1"/>
            </p:cNvSpPr>
            <p:nvPr/>
          </p:nvSpPr>
          <p:spPr bwMode="auto">
            <a:xfrm>
              <a:off x="3832" y="8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83" name="Rectangle 17">
              <a:extLst>
                <a:ext uri="{FF2B5EF4-FFF2-40B4-BE49-F238E27FC236}">
                  <a16:creationId xmlns:a16="http://schemas.microsoft.com/office/drawing/2014/main" xmlns="" id="{1C694FEB-5E28-491E-9080-733B12FFA8B5}"/>
                </a:ext>
              </a:extLst>
            </p:cNvPr>
            <p:cNvSpPr>
              <a:spLocks noChangeArrowheads="1"/>
            </p:cNvSpPr>
            <p:nvPr/>
          </p:nvSpPr>
          <p:spPr bwMode="auto">
            <a:xfrm>
              <a:off x="3911" y="874"/>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2184" name="Rectangle 18">
              <a:extLst>
                <a:ext uri="{FF2B5EF4-FFF2-40B4-BE49-F238E27FC236}">
                  <a16:creationId xmlns:a16="http://schemas.microsoft.com/office/drawing/2014/main" xmlns="" id="{AF632F6C-120E-4F40-9792-4DDF31C5CF84}"/>
                </a:ext>
              </a:extLst>
            </p:cNvPr>
            <p:cNvSpPr>
              <a:spLocks noChangeArrowheads="1"/>
            </p:cNvSpPr>
            <p:nvPr/>
          </p:nvSpPr>
          <p:spPr bwMode="auto">
            <a:xfrm>
              <a:off x="5117" y="87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185" name="Rectangle 19">
              <a:extLst>
                <a:ext uri="{FF2B5EF4-FFF2-40B4-BE49-F238E27FC236}">
                  <a16:creationId xmlns:a16="http://schemas.microsoft.com/office/drawing/2014/main" xmlns="" id="{185EB49E-26C4-45C6-801C-48662CA19EF6}"/>
                </a:ext>
              </a:extLst>
            </p:cNvPr>
            <p:cNvSpPr>
              <a:spLocks noChangeArrowheads="1"/>
            </p:cNvSpPr>
            <p:nvPr/>
          </p:nvSpPr>
          <p:spPr bwMode="auto">
            <a:xfrm>
              <a:off x="2728" y="1040"/>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86" name="Rectangle 20">
              <a:extLst>
                <a:ext uri="{FF2B5EF4-FFF2-40B4-BE49-F238E27FC236}">
                  <a16:creationId xmlns:a16="http://schemas.microsoft.com/office/drawing/2014/main" xmlns="" id="{84533478-C7C1-4179-BC65-4CCF57F7153A}"/>
                </a:ext>
              </a:extLst>
            </p:cNvPr>
            <p:cNvSpPr>
              <a:spLocks noChangeArrowheads="1"/>
            </p:cNvSpPr>
            <p:nvPr/>
          </p:nvSpPr>
          <p:spPr bwMode="auto">
            <a:xfrm>
              <a:off x="2778" y="1040"/>
              <a:ext cx="2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2187" name="Rectangle 21">
              <a:extLst>
                <a:ext uri="{FF2B5EF4-FFF2-40B4-BE49-F238E27FC236}">
                  <a16:creationId xmlns:a16="http://schemas.microsoft.com/office/drawing/2014/main" xmlns="" id="{787F4975-746B-4BD9-A6C1-9BB9634D316F}"/>
                </a:ext>
              </a:extLst>
            </p:cNvPr>
            <p:cNvSpPr>
              <a:spLocks noChangeArrowheads="1"/>
            </p:cNvSpPr>
            <p:nvPr/>
          </p:nvSpPr>
          <p:spPr bwMode="auto">
            <a:xfrm>
              <a:off x="4953" y="104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188" name="Rectangle 22">
              <a:extLst>
                <a:ext uri="{FF2B5EF4-FFF2-40B4-BE49-F238E27FC236}">
                  <a16:creationId xmlns:a16="http://schemas.microsoft.com/office/drawing/2014/main" xmlns="" id="{7CC4E81C-3385-47A6-A4A2-72F986BA6E95}"/>
                </a:ext>
              </a:extLst>
            </p:cNvPr>
            <p:cNvSpPr>
              <a:spLocks noChangeArrowheads="1"/>
            </p:cNvSpPr>
            <p:nvPr/>
          </p:nvSpPr>
          <p:spPr bwMode="auto">
            <a:xfrm>
              <a:off x="2728" y="1206"/>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89" name="Rectangle 23">
              <a:extLst>
                <a:ext uri="{FF2B5EF4-FFF2-40B4-BE49-F238E27FC236}">
                  <a16:creationId xmlns:a16="http://schemas.microsoft.com/office/drawing/2014/main" xmlns="" id="{B78047E1-DD62-4E64-AB4E-D6BB3E847239}"/>
                </a:ext>
              </a:extLst>
            </p:cNvPr>
            <p:cNvSpPr>
              <a:spLocks noChangeArrowheads="1"/>
            </p:cNvSpPr>
            <p:nvPr/>
          </p:nvSpPr>
          <p:spPr bwMode="auto">
            <a:xfrm>
              <a:off x="2778" y="1206"/>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2190" name="Rectangle 24">
              <a:extLst>
                <a:ext uri="{FF2B5EF4-FFF2-40B4-BE49-F238E27FC236}">
                  <a16:creationId xmlns:a16="http://schemas.microsoft.com/office/drawing/2014/main" xmlns="" id="{A875D1BA-68AC-4618-8E85-6ED2F9D91832}"/>
                </a:ext>
              </a:extLst>
            </p:cNvPr>
            <p:cNvSpPr>
              <a:spLocks noChangeArrowheads="1"/>
            </p:cNvSpPr>
            <p:nvPr/>
          </p:nvSpPr>
          <p:spPr bwMode="auto">
            <a:xfrm>
              <a:off x="3832"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91" name="Rectangle 25">
              <a:extLst>
                <a:ext uri="{FF2B5EF4-FFF2-40B4-BE49-F238E27FC236}">
                  <a16:creationId xmlns:a16="http://schemas.microsoft.com/office/drawing/2014/main" xmlns="" id="{411D1006-74CC-4C7A-B2EA-937EEBBC3B80}"/>
                </a:ext>
              </a:extLst>
            </p:cNvPr>
            <p:cNvSpPr>
              <a:spLocks noChangeArrowheads="1"/>
            </p:cNvSpPr>
            <p:nvPr/>
          </p:nvSpPr>
          <p:spPr bwMode="auto">
            <a:xfrm>
              <a:off x="3911" y="1206"/>
              <a:ext cx="9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2192" name="Rectangle 26">
              <a:extLst>
                <a:ext uri="{FF2B5EF4-FFF2-40B4-BE49-F238E27FC236}">
                  <a16:creationId xmlns:a16="http://schemas.microsoft.com/office/drawing/2014/main" xmlns="" id="{0DD1098A-E549-4B43-8B42-3444A765C48B}"/>
                </a:ext>
              </a:extLst>
            </p:cNvPr>
            <p:cNvSpPr>
              <a:spLocks noChangeArrowheads="1"/>
            </p:cNvSpPr>
            <p:nvPr/>
          </p:nvSpPr>
          <p:spPr bwMode="auto">
            <a:xfrm>
              <a:off x="4870"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93" name="Rectangle 27">
              <a:extLst>
                <a:ext uri="{FF2B5EF4-FFF2-40B4-BE49-F238E27FC236}">
                  <a16:creationId xmlns:a16="http://schemas.microsoft.com/office/drawing/2014/main" xmlns="" id="{19C7D6DE-1157-4888-8582-42987A8A1A0F}"/>
                </a:ext>
              </a:extLst>
            </p:cNvPr>
            <p:cNvSpPr>
              <a:spLocks noChangeArrowheads="1"/>
            </p:cNvSpPr>
            <p:nvPr/>
          </p:nvSpPr>
          <p:spPr bwMode="auto">
            <a:xfrm>
              <a:off x="4949" y="1206"/>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2194" name="Rectangle 28">
              <a:extLst>
                <a:ext uri="{FF2B5EF4-FFF2-40B4-BE49-F238E27FC236}">
                  <a16:creationId xmlns:a16="http://schemas.microsoft.com/office/drawing/2014/main" xmlns="" id="{C8FBDA14-7C66-4DCA-B331-18BAF5097273}"/>
                </a:ext>
              </a:extLst>
            </p:cNvPr>
            <p:cNvSpPr>
              <a:spLocks noChangeArrowheads="1"/>
            </p:cNvSpPr>
            <p:nvPr/>
          </p:nvSpPr>
          <p:spPr bwMode="auto">
            <a:xfrm>
              <a:off x="5197" y="120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195" name="Rectangle 29">
              <a:extLst>
                <a:ext uri="{FF2B5EF4-FFF2-40B4-BE49-F238E27FC236}">
                  <a16:creationId xmlns:a16="http://schemas.microsoft.com/office/drawing/2014/main" xmlns="" id="{238D1BCE-03C2-4DE2-9D11-F24A2E37DF8A}"/>
                </a:ext>
              </a:extLst>
            </p:cNvPr>
            <p:cNvSpPr>
              <a:spLocks noChangeArrowheads="1"/>
            </p:cNvSpPr>
            <p:nvPr/>
          </p:nvSpPr>
          <p:spPr bwMode="auto">
            <a:xfrm>
              <a:off x="2728" y="1371"/>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96" name="Rectangle 30">
              <a:extLst>
                <a:ext uri="{FF2B5EF4-FFF2-40B4-BE49-F238E27FC236}">
                  <a16:creationId xmlns:a16="http://schemas.microsoft.com/office/drawing/2014/main" xmlns="" id="{D63C4306-5F4C-4304-8631-18CFECD98140}"/>
                </a:ext>
              </a:extLst>
            </p:cNvPr>
            <p:cNvSpPr>
              <a:spLocks noChangeArrowheads="1"/>
            </p:cNvSpPr>
            <p:nvPr/>
          </p:nvSpPr>
          <p:spPr bwMode="auto">
            <a:xfrm>
              <a:off x="2778" y="1371"/>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2197" name="Rectangle 31">
              <a:extLst>
                <a:ext uri="{FF2B5EF4-FFF2-40B4-BE49-F238E27FC236}">
                  <a16:creationId xmlns:a16="http://schemas.microsoft.com/office/drawing/2014/main" xmlns="" id="{2F16800F-EF34-4468-ACE9-38317CA5F421}"/>
                </a:ext>
              </a:extLst>
            </p:cNvPr>
            <p:cNvSpPr>
              <a:spLocks noChangeArrowheads="1"/>
            </p:cNvSpPr>
            <p:nvPr/>
          </p:nvSpPr>
          <p:spPr bwMode="auto">
            <a:xfrm>
              <a:off x="2874"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198" name="Rectangle 32">
              <a:extLst>
                <a:ext uri="{FF2B5EF4-FFF2-40B4-BE49-F238E27FC236}">
                  <a16:creationId xmlns:a16="http://schemas.microsoft.com/office/drawing/2014/main" xmlns="" id="{DEA909AE-5540-4EB7-8161-03E5C69DDE72}"/>
                </a:ext>
              </a:extLst>
            </p:cNvPr>
            <p:cNvSpPr>
              <a:spLocks noChangeArrowheads="1"/>
            </p:cNvSpPr>
            <p:nvPr/>
          </p:nvSpPr>
          <p:spPr bwMode="auto">
            <a:xfrm>
              <a:off x="2954" y="1371"/>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2199" name="Rectangle 33">
              <a:extLst>
                <a:ext uri="{FF2B5EF4-FFF2-40B4-BE49-F238E27FC236}">
                  <a16:creationId xmlns:a16="http://schemas.microsoft.com/office/drawing/2014/main" xmlns="" id="{22318C16-3CB6-45A4-A1B7-9D99D5E7CB5D}"/>
                </a:ext>
              </a:extLst>
            </p:cNvPr>
            <p:cNvSpPr>
              <a:spLocks noChangeArrowheads="1"/>
            </p:cNvSpPr>
            <p:nvPr/>
          </p:nvSpPr>
          <p:spPr bwMode="auto">
            <a:xfrm>
              <a:off x="3827"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200" name="Rectangle 34">
              <a:extLst>
                <a:ext uri="{FF2B5EF4-FFF2-40B4-BE49-F238E27FC236}">
                  <a16:creationId xmlns:a16="http://schemas.microsoft.com/office/drawing/2014/main" xmlns="" id="{DDAFF329-4109-4440-8F2A-ECC5F2F532D3}"/>
                </a:ext>
              </a:extLst>
            </p:cNvPr>
            <p:cNvSpPr>
              <a:spLocks noChangeArrowheads="1"/>
            </p:cNvSpPr>
            <p:nvPr/>
          </p:nvSpPr>
          <p:spPr bwMode="auto">
            <a:xfrm>
              <a:off x="3907" y="1371"/>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2201" name="Rectangle 35">
              <a:extLst>
                <a:ext uri="{FF2B5EF4-FFF2-40B4-BE49-F238E27FC236}">
                  <a16:creationId xmlns:a16="http://schemas.microsoft.com/office/drawing/2014/main" xmlns="" id="{950DBB34-B6D9-4B1A-91E4-C2D6172D8CEC}"/>
                </a:ext>
              </a:extLst>
            </p:cNvPr>
            <p:cNvSpPr>
              <a:spLocks noChangeArrowheads="1"/>
            </p:cNvSpPr>
            <p:nvPr/>
          </p:nvSpPr>
          <p:spPr bwMode="auto">
            <a:xfrm>
              <a:off x="4944" y="137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grpSp>
      <p:sp>
        <p:nvSpPr>
          <p:cNvPr id="2054" name="Rectangle 36">
            <a:extLst>
              <a:ext uri="{FF2B5EF4-FFF2-40B4-BE49-F238E27FC236}">
                <a16:creationId xmlns:a16="http://schemas.microsoft.com/office/drawing/2014/main" xmlns="" id="{10C66CAB-C636-4A2D-AFAD-25EE870AD984}"/>
              </a:ext>
            </a:extLst>
          </p:cNvPr>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055" name="Rectangle 37">
            <a:extLst>
              <a:ext uri="{FF2B5EF4-FFF2-40B4-BE49-F238E27FC236}">
                <a16:creationId xmlns:a16="http://schemas.microsoft.com/office/drawing/2014/main" xmlns="" id="{3A5458FC-EB39-4930-B4E4-1351F6359006}"/>
              </a:ext>
            </a:extLst>
          </p:cNvPr>
          <p:cNvSpPr>
            <a:spLocks noChangeArrowheads="1"/>
          </p:cNvSpPr>
          <p:nvPr/>
        </p:nvSpPr>
        <p:spPr bwMode="auto">
          <a:xfrm>
            <a:off x="4330700" y="331628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056" name="Rectangle 38">
            <a:extLst>
              <a:ext uri="{FF2B5EF4-FFF2-40B4-BE49-F238E27FC236}">
                <a16:creationId xmlns:a16="http://schemas.microsoft.com/office/drawing/2014/main" xmlns="" id="{880CFC2B-B487-48E7-BA60-2306D6906030}"/>
              </a:ext>
            </a:extLst>
          </p:cNvPr>
          <p:cNvSpPr>
            <a:spLocks noChangeArrowheads="1"/>
          </p:cNvSpPr>
          <p:nvPr/>
        </p:nvSpPr>
        <p:spPr bwMode="auto">
          <a:xfrm>
            <a:off x="4410075" y="33162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057" name="Rectangle 39">
            <a:extLst>
              <a:ext uri="{FF2B5EF4-FFF2-40B4-BE49-F238E27FC236}">
                <a16:creationId xmlns:a16="http://schemas.microsoft.com/office/drawing/2014/main" xmlns="" id="{2F7E8BC8-9C53-490A-8C5A-4D9C506CAD1E}"/>
              </a:ext>
            </a:extLst>
          </p:cNvPr>
          <p:cNvSpPr>
            <a:spLocks noChangeArrowheads="1"/>
          </p:cNvSpPr>
          <p:nvPr/>
        </p:nvSpPr>
        <p:spPr bwMode="auto">
          <a:xfrm>
            <a:off x="4440238" y="3316288"/>
            <a:ext cx="408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 free wheeling diodes permit current </a:t>
            </a:r>
            <a:endParaRPr lang="en-US" altLang="el-GR"/>
          </a:p>
        </p:txBody>
      </p:sp>
      <p:sp>
        <p:nvSpPr>
          <p:cNvPr id="2058" name="Rectangle 40">
            <a:extLst>
              <a:ext uri="{FF2B5EF4-FFF2-40B4-BE49-F238E27FC236}">
                <a16:creationId xmlns:a16="http://schemas.microsoft.com/office/drawing/2014/main" xmlns="" id="{9B16F484-684D-4805-B086-2382EF1B7D91}"/>
              </a:ext>
            </a:extLst>
          </p:cNvPr>
          <p:cNvSpPr>
            <a:spLocks noChangeArrowheads="1"/>
          </p:cNvSpPr>
          <p:nvPr/>
        </p:nvSpPr>
        <p:spPr bwMode="auto">
          <a:xfrm>
            <a:off x="4440238" y="3578225"/>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to flow even if al</a:t>
            </a:r>
            <a:endParaRPr lang="en-US" altLang="el-GR"/>
          </a:p>
        </p:txBody>
      </p:sp>
      <p:sp>
        <p:nvSpPr>
          <p:cNvPr id="2059" name="Rectangle 41">
            <a:extLst>
              <a:ext uri="{FF2B5EF4-FFF2-40B4-BE49-F238E27FC236}">
                <a16:creationId xmlns:a16="http://schemas.microsoft.com/office/drawing/2014/main" xmlns="" id="{A0AB3BAE-D347-40D4-A444-71C9B1886300}"/>
              </a:ext>
            </a:extLst>
          </p:cNvPr>
          <p:cNvSpPr>
            <a:spLocks noChangeArrowheads="1"/>
          </p:cNvSpPr>
          <p:nvPr/>
        </p:nvSpPr>
        <p:spPr bwMode="auto">
          <a:xfrm>
            <a:off x="6078538" y="3578225"/>
            <a:ext cx="208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 switches are open  </a:t>
            </a:r>
            <a:endParaRPr lang="en-US" altLang="el-GR"/>
          </a:p>
        </p:txBody>
      </p:sp>
      <p:sp>
        <p:nvSpPr>
          <p:cNvPr id="2060" name="Rectangle 42">
            <a:extLst>
              <a:ext uri="{FF2B5EF4-FFF2-40B4-BE49-F238E27FC236}">
                <a16:creationId xmlns:a16="http://schemas.microsoft.com/office/drawing/2014/main" xmlns="" id="{5C1C32EC-38C4-4B26-894A-CBD534BFD1EE}"/>
              </a:ext>
            </a:extLst>
          </p:cNvPr>
          <p:cNvSpPr>
            <a:spLocks noChangeArrowheads="1"/>
          </p:cNvSpPr>
          <p:nvPr/>
        </p:nvSpPr>
        <p:spPr bwMode="auto">
          <a:xfrm>
            <a:off x="8137525" y="35782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061" name="Rectangle 43">
            <a:extLst>
              <a:ext uri="{FF2B5EF4-FFF2-40B4-BE49-F238E27FC236}">
                <a16:creationId xmlns:a16="http://schemas.microsoft.com/office/drawing/2014/main" xmlns="" id="{FBC37ED4-947B-45E2-9B29-AA4C680EB881}"/>
              </a:ext>
            </a:extLst>
          </p:cNvPr>
          <p:cNvSpPr>
            <a:spLocks noChangeArrowheads="1"/>
          </p:cNvSpPr>
          <p:nvPr/>
        </p:nvSpPr>
        <p:spPr bwMode="auto">
          <a:xfrm>
            <a:off x="4330700" y="384016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2062" name="Rectangle 44">
            <a:extLst>
              <a:ext uri="{FF2B5EF4-FFF2-40B4-BE49-F238E27FC236}">
                <a16:creationId xmlns:a16="http://schemas.microsoft.com/office/drawing/2014/main" xmlns="" id="{D988A5F8-FF28-4442-9E7B-B64C7E647D9E}"/>
              </a:ext>
            </a:extLst>
          </p:cNvPr>
          <p:cNvSpPr>
            <a:spLocks noChangeArrowheads="1"/>
          </p:cNvSpPr>
          <p:nvPr/>
        </p:nvSpPr>
        <p:spPr bwMode="auto">
          <a:xfrm>
            <a:off x="4410075" y="38401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063" name="Rectangle 45">
            <a:extLst>
              <a:ext uri="{FF2B5EF4-FFF2-40B4-BE49-F238E27FC236}">
                <a16:creationId xmlns:a16="http://schemas.microsoft.com/office/drawing/2014/main" xmlns="" id="{4F38552F-3EA9-4EA7-9156-5E3F62168C2D}"/>
              </a:ext>
            </a:extLst>
          </p:cNvPr>
          <p:cNvSpPr>
            <a:spLocks noChangeArrowheads="1"/>
          </p:cNvSpPr>
          <p:nvPr/>
        </p:nvSpPr>
        <p:spPr bwMode="auto">
          <a:xfrm>
            <a:off x="4440238" y="3840163"/>
            <a:ext cx="341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These diodes also permit lagging </a:t>
            </a:r>
            <a:endParaRPr lang="en-US" altLang="el-GR"/>
          </a:p>
        </p:txBody>
      </p:sp>
      <p:sp>
        <p:nvSpPr>
          <p:cNvPr id="2064" name="Rectangle 46">
            <a:extLst>
              <a:ext uri="{FF2B5EF4-FFF2-40B4-BE49-F238E27FC236}">
                <a16:creationId xmlns:a16="http://schemas.microsoft.com/office/drawing/2014/main" xmlns="" id="{D56EA6DB-43FC-4711-9388-639D09B8986B}"/>
              </a:ext>
            </a:extLst>
          </p:cNvPr>
          <p:cNvSpPr>
            <a:spLocks noChangeArrowheads="1"/>
          </p:cNvSpPr>
          <p:nvPr/>
        </p:nvSpPr>
        <p:spPr bwMode="auto">
          <a:xfrm>
            <a:off x="4440238" y="4103688"/>
            <a:ext cx="336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currents to flow in inductive loads</a:t>
            </a:r>
            <a:endParaRPr lang="en-US" altLang="el-GR"/>
          </a:p>
        </p:txBody>
      </p:sp>
      <p:sp>
        <p:nvSpPr>
          <p:cNvPr id="2065" name="Rectangle 47">
            <a:extLst>
              <a:ext uri="{FF2B5EF4-FFF2-40B4-BE49-F238E27FC236}">
                <a16:creationId xmlns:a16="http://schemas.microsoft.com/office/drawing/2014/main" xmlns="" id="{461253E7-5B1A-4493-9434-C1B5C4A39E5F}"/>
              </a:ext>
            </a:extLst>
          </p:cNvPr>
          <p:cNvSpPr>
            <a:spLocks noChangeArrowheads="1"/>
          </p:cNvSpPr>
          <p:nvPr/>
        </p:nvSpPr>
        <p:spPr bwMode="auto">
          <a:xfrm>
            <a:off x="7807325" y="41036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066" name="Line 48">
            <a:extLst>
              <a:ext uri="{FF2B5EF4-FFF2-40B4-BE49-F238E27FC236}">
                <a16:creationId xmlns:a16="http://schemas.microsoft.com/office/drawing/2014/main" xmlns="" id="{8FA859D1-10F4-43DA-842C-DA58EE94B5C9}"/>
              </a:ext>
            </a:extLst>
          </p:cNvPr>
          <p:cNvSpPr>
            <a:spLocks noChangeShapeType="1"/>
          </p:cNvSpPr>
          <p:nvPr/>
        </p:nvSpPr>
        <p:spPr bwMode="auto">
          <a:xfrm>
            <a:off x="906463"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7" name="Line 49">
            <a:extLst>
              <a:ext uri="{FF2B5EF4-FFF2-40B4-BE49-F238E27FC236}">
                <a16:creationId xmlns:a16="http://schemas.microsoft.com/office/drawing/2014/main" xmlns="" id="{96FDEEDA-1234-4144-BE14-6CEF412690E9}"/>
              </a:ext>
            </a:extLst>
          </p:cNvPr>
          <p:cNvSpPr>
            <a:spLocks noChangeShapeType="1"/>
          </p:cNvSpPr>
          <p:nvPr/>
        </p:nvSpPr>
        <p:spPr bwMode="auto">
          <a:xfrm>
            <a:off x="906463"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8" name="Line 51">
            <a:extLst>
              <a:ext uri="{FF2B5EF4-FFF2-40B4-BE49-F238E27FC236}">
                <a16:creationId xmlns:a16="http://schemas.microsoft.com/office/drawing/2014/main" xmlns="" id="{C7963EC2-1B19-443B-B30E-524F564792DF}"/>
              </a:ext>
            </a:extLst>
          </p:cNvPr>
          <p:cNvSpPr>
            <a:spLocks noChangeShapeType="1"/>
          </p:cNvSpPr>
          <p:nvPr/>
        </p:nvSpPr>
        <p:spPr bwMode="auto">
          <a:xfrm>
            <a:off x="906463" y="328771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69" name="Group 56">
            <a:extLst>
              <a:ext uri="{FF2B5EF4-FFF2-40B4-BE49-F238E27FC236}">
                <a16:creationId xmlns:a16="http://schemas.microsoft.com/office/drawing/2014/main" xmlns="" id="{919A8D91-B810-4B9C-B2F6-89DF69404E85}"/>
              </a:ext>
            </a:extLst>
          </p:cNvPr>
          <p:cNvGrpSpPr>
            <a:grpSpLocks/>
          </p:cNvGrpSpPr>
          <p:nvPr/>
        </p:nvGrpSpPr>
        <p:grpSpPr bwMode="auto">
          <a:xfrm>
            <a:off x="1422400" y="2919413"/>
            <a:ext cx="288925" cy="149225"/>
            <a:chOff x="896" y="1839"/>
            <a:chExt cx="182" cy="94"/>
          </a:xfrm>
        </p:grpSpPr>
        <p:grpSp>
          <p:nvGrpSpPr>
            <p:cNvPr id="2171" name="Group 54">
              <a:extLst>
                <a:ext uri="{FF2B5EF4-FFF2-40B4-BE49-F238E27FC236}">
                  <a16:creationId xmlns:a16="http://schemas.microsoft.com/office/drawing/2014/main" xmlns="" id="{417AFC69-2549-43EC-AE94-5DC004CDB191}"/>
                </a:ext>
              </a:extLst>
            </p:cNvPr>
            <p:cNvGrpSpPr>
              <a:grpSpLocks/>
            </p:cNvGrpSpPr>
            <p:nvPr/>
          </p:nvGrpSpPr>
          <p:grpSpPr bwMode="auto">
            <a:xfrm>
              <a:off x="906" y="1839"/>
              <a:ext cx="162" cy="94"/>
              <a:chOff x="906" y="1839"/>
              <a:chExt cx="162" cy="94"/>
            </a:xfrm>
          </p:grpSpPr>
          <p:sp>
            <p:nvSpPr>
              <p:cNvPr id="2173" name="Freeform 52">
                <a:extLst>
                  <a:ext uri="{FF2B5EF4-FFF2-40B4-BE49-F238E27FC236}">
                    <a16:creationId xmlns:a16="http://schemas.microsoft.com/office/drawing/2014/main" xmlns="" id="{E14261D2-DB93-4DC1-B528-7CCDE6DC850B}"/>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 name="Freeform 53">
                <a:extLst>
                  <a:ext uri="{FF2B5EF4-FFF2-40B4-BE49-F238E27FC236}">
                    <a16:creationId xmlns:a16="http://schemas.microsoft.com/office/drawing/2014/main" xmlns="" id="{A7CA307C-8D25-49E3-8515-9A5CA1EB3D8E}"/>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72" name="Line 55">
              <a:extLst>
                <a:ext uri="{FF2B5EF4-FFF2-40B4-BE49-F238E27FC236}">
                  <a16:creationId xmlns:a16="http://schemas.microsoft.com/office/drawing/2014/main" xmlns="" id="{646497E3-926E-40C5-BD87-9DA43477EC50}"/>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70" name="Line 57">
            <a:extLst>
              <a:ext uri="{FF2B5EF4-FFF2-40B4-BE49-F238E27FC236}">
                <a16:creationId xmlns:a16="http://schemas.microsoft.com/office/drawing/2014/main" xmlns="" id="{2A0B89B4-3095-4CD5-9D58-E745E2139971}"/>
              </a:ext>
            </a:extLst>
          </p:cNvPr>
          <p:cNvSpPr>
            <a:spLocks noChangeShapeType="1"/>
          </p:cNvSpPr>
          <p:nvPr/>
        </p:nvSpPr>
        <p:spPr bwMode="auto">
          <a:xfrm flipV="1">
            <a:off x="1566863"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1" name="Line 58">
            <a:extLst>
              <a:ext uri="{FF2B5EF4-FFF2-40B4-BE49-F238E27FC236}">
                <a16:creationId xmlns:a16="http://schemas.microsoft.com/office/drawing/2014/main" xmlns="" id="{4AD5E2A3-6146-4023-8BA9-4B032E338FF4}"/>
              </a:ext>
            </a:extLst>
          </p:cNvPr>
          <p:cNvSpPr>
            <a:spLocks noChangeShapeType="1"/>
          </p:cNvSpPr>
          <p:nvPr/>
        </p:nvSpPr>
        <p:spPr bwMode="auto">
          <a:xfrm flipV="1">
            <a:off x="1566863"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2" name="Line 59">
            <a:extLst>
              <a:ext uri="{FF2B5EF4-FFF2-40B4-BE49-F238E27FC236}">
                <a16:creationId xmlns:a16="http://schemas.microsoft.com/office/drawing/2014/main" xmlns="" id="{B2BF9FC2-C4CF-4E03-BAC9-2D3D2A66B8A5}"/>
              </a:ext>
            </a:extLst>
          </p:cNvPr>
          <p:cNvSpPr>
            <a:spLocks noChangeShapeType="1"/>
          </p:cNvSpPr>
          <p:nvPr/>
        </p:nvSpPr>
        <p:spPr bwMode="auto">
          <a:xfrm flipH="1">
            <a:off x="915988" y="264795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3" name="Line 60">
            <a:extLst>
              <a:ext uri="{FF2B5EF4-FFF2-40B4-BE49-F238E27FC236}">
                <a16:creationId xmlns:a16="http://schemas.microsoft.com/office/drawing/2014/main" xmlns="" id="{36423CFC-4874-4B89-8522-A33627402460}"/>
              </a:ext>
            </a:extLst>
          </p:cNvPr>
          <p:cNvSpPr>
            <a:spLocks noChangeShapeType="1"/>
          </p:cNvSpPr>
          <p:nvPr/>
        </p:nvSpPr>
        <p:spPr bwMode="auto">
          <a:xfrm>
            <a:off x="3030538"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4" name="Line 61">
            <a:extLst>
              <a:ext uri="{FF2B5EF4-FFF2-40B4-BE49-F238E27FC236}">
                <a16:creationId xmlns:a16="http://schemas.microsoft.com/office/drawing/2014/main" xmlns="" id="{841E8A8C-ACFE-48AA-935F-2F9315DF9E43}"/>
              </a:ext>
            </a:extLst>
          </p:cNvPr>
          <p:cNvSpPr>
            <a:spLocks noChangeShapeType="1"/>
          </p:cNvSpPr>
          <p:nvPr/>
        </p:nvSpPr>
        <p:spPr bwMode="auto">
          <a:xfrm>
            <a:off x="3030538"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4" name="Line 62">
            <a:extLst>
              <a:ext uri="{FF2B5EF4-FFF2-40B4-BE49-F238E27FC236}">
                <a16:creationId xmlns:a16="http://schemas.microsoft.com/office/drawing/2014/main" xmlns="" id="{A8908E22-38F3-40B1-AB6B-367489565347}"/>
              </a:ext>
            </a:extLst>
          </p:cNvPr>
          <p:cNvSpPr>
            <a:spLocks noChangeShapeType="1"/>
          </p:cNvSpPr>
          <p:nvPr/>
        </p:nvSpPr>
        <p:spPr bwMode="auto">
          <a:xfrm>
            <a:off x="3030538" y="3074988"/>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76" name="Group 67">
            <a:extLst>
              <a:ext uri="{FF2B5EF4-FFF2-40B4-BE49-F238E27FC236}">
                <a16:creationId xmlns:a16="http://schemas.microsoft.com/office/drawing/2014/main" xmlns="" id="{AF3D940B-203D-4AF8-9F3D-95B40D4BFA75}"/>
              </a:ext>
            </a:extLst>
          </p:cNvPr>
          <p:cNvGrpSpPr>
            <a:grpSpLocks/>
          </p:cNvGrpSpPr>
          <p:nvPr/>
        </p:nvGrpSpPr>
        <p:grpSpPr bwMode="auto">
          <a:xfrm>
            <a:off x="3546475" y="2919413"/>
            <a:ext cx="288925" cy="149225"/>
            <a:chOff x="2234" y="1839"/>
            <a:chExt cx="182" cy="94"/>
          </a:xfrm>
        </p:grpSpPr>
        <p:grpSp>
          <p:nvGrpSpPr>
            <p:cNvPr id="2167" name="Group 65">
              <a:extLst>
                <a:ext uri="{FF2B5EF4-FFF2-40B4-BE49-F238E27FC236}">
                  <a16:creationId xmlns:a16="http://schemas.microsoft.com/office/drawing/2014/main" xmlns="" id="{D649D878-5554-43EF-92D4-0820EB0808BB}"/>
                </a:ext>
              </a:extLst>
            </p:cNvPr>
            <p:cNvGrpSpPr>
              <a:grpSpLocks/>
            </p:cNvGrpSpPr>
            <p:nvPr/>
          </p:nvGrpSpPr>
          <p:grpSpPr bwMode="auto">
            <a:xfrm>
              <a:off x="2244" y="1839"/>
              <a:ext cx="162" cy="94"/>
              <a:chOff x="2244" y="1839"/>
              <a:chExt cx="162" cy="94"/>
            </a:xfrm>
          </p:grpSpPr>
          <p:sp>
            <p:nvSpPr>
              <p:cNvPr id="2169" name="Freeform 63">
                <a:extLst>
                  <a:ext uri="{FF2B5EF4-FFF2-40B4-BE49-F238E27FC236}">
                    <a16:creationId xmlns:a16="http://schemas.microsoft.com/office/drawing/2014/main" xmlns="" id="{C8EC8DA7-22AB-4644-8134-CC00F0E8E8DD}"/>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 name="Freeform 64">
                <a:extLst>
                  <a:ext uri="{FF2B5EF4-FFF2-40B4-BE49-F238E27FC236}">
                    <a16:creationId xmlns:a16="http://schemas.microsoft.com/office/drawing/2014/main" xmlns="" id="{014D0466-E1B2-4080-8790-C9368522C7C1}"/>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68" name="Line 66">
              <a:extLst>
                <a:ext uri="{FF2B5EF4-FFF2-40B4-BE49-F238E27FC236}">
                  <a16:creationId xmlns:a16="http://schemas.microsoft.com/office/drawing/2014/main" xmlns="" id="{EC405100-CA03-4627-9054-BBDBCBB0F03F}"/>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77" name="Line 68">
            <a:extLst>
              <a:ext uri="{FF2B5EF4-FFF2-40B4-BE49-F238E27FC236}">
                <a16:creationId xmlns:a16="http://schemas.microsoft.com/office/drawing/2014/main" xmlns="" id="{A38326A8-005A-4E27-B241-4ABDD70C366B}"/>
              </a:ext>
            </a:extLst>
          </p:cNvPr>
          <p:cNvSpPr>
            <a:spLocks noChangeShapeType="1"/>
          </p:cNvSpPr>
          <p:nvPr/>
        </p:nvSpPr>
        <p:spPr bwMode="auto">
          <a:xfrm flipV="1">
            <a:off x="3690938"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8" name="Line 69">
            <a:extLst>
              <a:ext uri="{FF2B5EF4-FFF2-40B4-BE49-F238E27FC236}">
                <a16:creationId xmlns:a16="http://schemas.microsoft.com/office/drawing/2014/main" xmlns="" id="{4B4C5F30-D56B-4DD6-83E4-A31A9CA72981}"/>
              </a:ext>
            </a:extLst>
          </p:cNvPr>
          <p:cNvSpPr>
            <a:spLocks noChangeShapeType="1"/>
          </p:cNvSpPr>
          <p:nvPr/>
        </p:nvSpPr>
        <p:spPr bwMode="auto">
          <a:xfrm flipV="1">
            <a:off x="3690938"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9" name="Line 70">
            <a:extLst>
              <a:ext uri="{FF2B5EF4-FFF2-40B4-BE49-F238E27FC236}">
                <a16:creationId xmlns:a16="http://schemas.microsoft.com/office/drawing/2014/main" xmlns="" id="{5AB1A0EE-2567-4FA0-AA96-C2636CF03B0B}"/>
              </a:ext>
            </a:extLst>
          </p:cNvPr>
          <p:cNvSpPr>
            <a:spLocks noChangeShapeType="1"/>
          </p:cNvSpPr>
          <p:nvPr/>
        </p:nvSpPr>
        <p:spPr bwMode="auto">
          <a:xfrm flipH="1">
            <a:off x="3028950" y="2647950"/>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0" name="Line 71">
            <a:extLst>
              <a:ext uri="{FF2B5EF4-FFF2-40B4-BE49-F238E27FC236}">
                <a16:creationId xmlns:a16="http://schemas.microsoft.com/office/drawing/2014/main" xmlns="" id="{D0FAD90E-CC0F-4D89-AD37-D2A0ABE15080}"/>
              </a:ext>
            </a:extLst>
          </p:cNvPr>
          <p:cNvSpPr>
            <a:spLocks noChangeShapeType="1"/>
          </p:cNvSpPr>
          <p:nvPr/>
        </p:nvSpPr>
        <p:spPr bwMode="auto">
          <a:xfrm>
            <a:off x="906463"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1" name="Line 72">
            <a:extLst>
              <a:ext uri="{FF2B5EF4-FFF2-40B4-BE49-F238E27FC236}">
                <a16:creationId xmlns:a16="http://schemas.microsoft.com/office/drawing/2014/main" xmlns="" id="{F1B8EC33-66D3-4796-8C3F-2E8F24BDB04D}"/>
              </a:ext>
            </a:extLst>
          </p:cNvPr>
          <p:cNvSpPr>
            <a:spLocks noChangeShapeType="1"/>
          </p:cNvSpPr>
          <p:nvPr/>
        </p:nvSpPr>
        <p:spPr bwMode="auto">
          <a:xfrm>
            <a:off x="906463"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82" name="Group 78">
            <a:extLst>
              <a:ext uri="{FF2B5EF4-FFF2-40B4-BE49-F238E27FC236}">
                <a16:creationId xmlns:a16="http://schemas.microsoft.com/office/drawing/2014/main" xmlns="" id="{FB8FEB9E-4AB7-4BF2-B798-8728DAFB2A37}"/>
              </a:ext>
            </a:extLst>
          </p:cNvPr>
          <p:cNvGrpSpPr>
            <a:grpSpLocks/>
          </p:cNvGrpSpPr>
          <p:nvPr/>
        </p:nvGrpSpPr>
        <p:grpSpPr bwMode="auto">
          <a:xfrm>
            <a:off x="1422400" y="4441825"/>
            <a:ext cx="288925" cy="149225"/>
            <a:chOff x="896" y="2798"/>
            <a:chExt cx="182" cy="94"/>
          </a:xfrm>
        </p:grpSpPr>
        <p:grpSp>
          <p:nvGrpSpPr>
            <p:cNvPr id="2163" name="Group 76">
              <a:extLst>
                <a:ext uri="{FF2B5EF4-FFF2-40B4-BE49-F238E27FC236}">
                  <a16:creationId xmlns:a16="http://schemas.microsoft.com/office/drawing/2014/main" xmlns="" id="{1471D315-760E-4E93-9133-8726778FDB7B}"/>
                </a:ext>
              </a:extLst>
            </p:cNvPr>
            <p:cNvGrpSpPr>
              <a:grpSpLocks/>
            </p:cNvGrpSpPr>
            <p:nvPr/>
          </p:nvGrpSpPr>
          <p:grpSpPr bwMode="auto">
            <a:xfrm>
              <a:off x="906" y="2798"/>
              <a:ext cx="162" cy="94"/>
              <a:chOff x="906" y="2798"/>
              <a:chExt cx="162" cy="94"/>
            </a:xfrm>
          </p:grpSpPr>
          <p:sp>
            <p:nvSpPr>
              <p:cNvPr id="2165" name="Freeform 74">
                <a:extLst>
                  <a:ext uri="{FF2B5EF4-FFF2-40B4-BE49-F238E27FC236}">
                    <a16:creationId xmlns:a16="http://schemas.microsoft.com/office/drawing/2014/main" xmlns="" id="{CD3956FA-4A07-4D94-A61E-86EC1422A1E5}"/>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 name="Freeform 75">
                <a:extLst>
                  <a:ext uri="{FF2B5EF4-FFF2-40B4-BE49-F238E27FC236}">
                    <a16:creationId xmlns:a16="http://schemas.microsoft.com/office/drawing/2014/main" xmlns="" id="{9B92FA0D-FFAB-4433-BEDD-1DF1CC8D359C}"/>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64" name="Line 77">
              <a:extLst>
                <a:ext uri="{FF2B5EF4-FFF2-40B4-BE49-F238E27FC236}">
                  <a16:creationId xmlns:a16="http://schemas.microsoft.com/office/drawing/2014/main" xmlns="" id="{BA4E2981-0F63-48FE-9057-7DA9CCA2869F}"/>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83" name="Line 79">
            <a:extLst>
              <a:ext uri="{FF2B5EF4-FFF2-40B4-BE49-F238E27FC236}">
                <a16:creationId xmlns:a16="http://schemas.microsoft.com/office/drawing/2014/main" xmlns="" id="{7208F1DD-81AA-4115-B631-03A72D7C3A30}"/>
              </a:ext>
            </a:extLst>
          </p:cNvPr>
          <p:cNvSpPr>
            <a:spLocks noChangeShapeType="1"/>
          </p:cNvSpPr>
          <p:nvPr/>
        </p:nvSpPr>
        <p:spPr bwMode="auto">
          <a:xfrm flipV="1">
            <a:off x="1566863"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4" name="Line 80">
            <a:extLst>
              <a:ext uri="{FF2B5EF4-FFF2-40B4-BE49-F238E27FC236}">
                <a16:creationId xmlns:a16="http://schemas.microsoft.com/office/drawing/2014/main" xmlns="" id="{2E70A923-FCE0-4827-9314-717423D22AAC}"/>
              </a:ext>
            </a:extLst>
          </p:cNvPr>
          <p:cNvSpPr>
            <a:spLocks noChangeShapeType="1"/>
          </p:cNvSpPr>
          <p:nvPr/>
        </p:nvSpPr>
        <p:spPr bwMode="auto">
          <a:xfrm flipV="1">
            <a:off x="1566863"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5" name="Line 81">
            <a:extLst>
              <a:ext uri="{FF2B5EF4-FFF2-40B4-BE49-F238E27FC236}">
                <a16:creationId xmlns:a16="http://schemas.microsoft.com/office/drawing/2014/main" xmlns="" id="{DC88E0A2-8C47-4B19-A428-7580FB1FE575}"/>
              </a:ext>
            </a:extLst>
          </p:cNvPr>
          <p:cNvSpPr>
            <a:spLocks noChangeShapeType="1"/>
          </p:cNvSpPr>
          <p:nvPr/>
        </p:nvSpPr>
        <p:spPr bwMode="auto">
          <a:xfrm flipH="1">
            <a:off x="909638" y="5133975"/>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6" name="Line 82">
            <a:extLst>
              <a:ext uri="{FF2B5EF4-FFF2-40B4-BE49-F238E27FC236}">
                <a16:creationId xmlns:a16="http://schemas.microsoft.com/office/drawing/2014/main" xmlns="" id="{93A886E9-A307-4C3D-B599-5E4F77C80FC7}"/>
              </a:ext>
            </a:extLst>
          </p:cNvPr>
          <p:cNvSpPr>
            <a:spLocks noChangeShapeType="1"/>
          </p:cNvSpPr>
          <p:nvPr/>
        </p:nvSpPr>
        <p:spPr bwMode="auto">
          <a:xfrm>
            <a:off x="3030538"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7" name="Line 83">
            <a:extLst>
              <a:ext uri="{FF2B5EF4-FFF2-40B4-BE49-F238E27FC236}">
                <a16:creationId xmlns:a16="http://schemas.microsoft.com/office/drawing/2014/main" xmlns="" id="{317A28D2-A3C4-4CA6-8CCE-F234F5CF9AF2}"/>
              </a:ext>
            </a:extLst>
          </p:cNvPr>
          <p:cNvSpPr>
            <a:spLocks noChangeShapeType="1"/>
          </p:cNvSpPr>
          <p:nvPr/>
        </p:nvSpPr>
        <p:spPr bwMode="auto">
          <a:xfrm>
            <a:off x="3030538"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6" name="Line 84">
            <a:extLst>
              <a:ext uri="{FF2B5EF4-FFF2-40B4-BE49-F238E27FC236}">
                <a16:creationId xmlns:a16="http://schemas.microsoft.com/office/drawing/2014/main" xmlns="" id="{0C44C21A-6CCF-4858-8891-BD76B3DEB047}"/>
              </a:ext>
            </a:extLst>
          </p:cNvPr>
          <p:cNvSpPr>
            <a:spLocks noChangeShapeType="1"/>
          </p:cNvSpPr>
          <p:nvPr/>
        </p:nvSpPr>
        <p:spPr bwMode="auto">
          <a:xfrm>
            <a:off x="914400" y="4572000"/>
            <a:ext cx="241300" cy="1476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89" name="Group 89">
            <a:extLst>
              <a:ext uri="{FF2B5EF4-FFF2-40B4-BE49-F238E27FC236}">
                <a16:creationId xmlns:a16="http://schemas.microsoft.com/office/drawing/2014/main" xmlns="" id="{FFC41877-3377-4D81-8DF1-43514E4A30B7}"/>
              </a:ext>
            </a:extLst>
          </p:cNvPr>
          <p:cNvGrpSpPr>
            <a:grpSpLocks/>
          </p:cNvGrpSpPr>
          <p:nvPr/>
        </p:nvGrpSpPr>
        <p:grpSpPr bwMode="auto">
          <a:xfrm>
            <a:off x="3546475" y="4441825"/>
            <a:ext cx="288925" cy="149225"/>
            <a:chOff x="2234" y="2798"/>
            <a:chExt cx="182" cy="94"/>
          </a:xfrm>
        </p:grpSpPr>
        <p:grpSp>
          <p:nvGrpSpPr>
            <p:cNvPr id="2159" name="Group 87">
              <a:extLst>
                <a:ext uri="{FF2B5EF4-FFF2-40B4-BE49-F238E27FC236}">
                  <a16:creationId xmlns:a16="http://schemas.microsoft.com/office/drawing/2014/main" xmlns="" id="{94B0C6A1-C13E-4698-A606-5976AD6731BB}"/>
                </a:ext>
              </a:extLst>
            </p:cNvPr>
            <p:cNvGrpSpPr>
              <a:grpSpLocks/>
            </p:cNvGrpSpPr>
            <p:nvPr/>
          </p:nvGrpSpPr>
          <p:grpSpPr bwMode="auto">
            <a:xfrm>
              <a:off x="2244" y="2798"/>
              <a:ext cx="162" cy="94"/>
              <a:chOff x="2244" y="2798"/>
              <a:chExt cx="162" cy="94"/>
            </a:xfrm>
          </p:grpSpPr>
          <p:sp>
            <p:nvSpPr>
              <p:cNvPr id="2161" name="Freeform 85">
                <a:extLst>
                  <a:ext uri="{FF2B5EF4-FFF2-40B4-BE49-F238E27FC236}">
                    <a16:creationId xmlns:a16="http://schemas.microsoft.com/office/drawing/2014/main" xmlns="" id="{039924E6-1176-418B-A0C4-F57B522DB29B}"/>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 name="Freeform 86">
                <a:extLst>
                  <a:ext uri="{FF2B5EF4-FFF2-40B4-BE49-F238E27FC236}">
                    <a16:creationId xmlns:a16="http://schemas.microsoft.com/office/drawing/2014/main" xmlns="" id="{8BB32E92-9713-49D5-9295-60D0C2E85CB6}"/>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60" name="Line 88">
              <a:extLst>
                <a:ext uri="{FF2B5EF4-FFF2-40B4-BE49-F238E27FC236}">
                  <a16:creationId xmlns:a16="http://schemas.microsoft.com/office/drawing/2014/main" xmlns="" id="{F3FB2A8E-C76F-44C9-A48B-4B7253D30CB6}"/>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90" name="Line 90">
            <a:extLst>
              <a:ext uri="{FF2B5EF4-FFF2-40B4-BE49-F238E27FC236}">
                <a16:creationId xmlns:a16="http://schemas.microsoft.com/office/drawing/2014/main" xmlns="" id="{6DDAB1F3-40C3-414C-805B-21FD077C482F}"/>
              </a:ext>
            </a:extLst>
          </p:cNvPr>
          <p:cNvSpPr>
            <a:spLocks noChangeShapeType="1"/>
          </p:cNvSpPr>
          <p:nvPr/>
        </p:nvSpPr>
        <p:spPr bwMode="auto">
          <a:xfrm flipV="1">
            <a:off x="3690938"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91" name="Line 91">
            <a:extLst>
              <a:ext uri="{FF2B5EF4-FFF2-40B4-BE49-F238E27FC236}">
                <a16:creationId xmlns:a16="http://schemas.microsoft.com/office/drawing/2014/main" xmlns="" id="{CFCD13C5-6035-43DC-9594-A5821D7A9C8D}"/>
              </a:ext>
            </a:extLst>
          </p:cNvPr>
          <p:cNvSpPr>
            <a:spLocks noChangeShapeType="1"/>
          </p:cNvSpPr>
          <p:nvPr/>
        </p:nvSpPr>
        <p:spPr bwMode="auto">
          <a:xfrm flipV="1">
            <a:off x="3690938"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92" name="Line 92">
            <a:extLst>
              <a:ext uri="{FF2B5EF4-FFF2-40B4-BE49-F238E27FC236}">
                <a16:creationId xmlns:a16="http://schemas.microsoft.com/office/drawing/2014/main" xmlns="" id="{E7206A1C-FC63-4A88-937E-C7C9CCACE766}"/>
              </a:ext>
            </a:extLst>
          </p:cNvPr>
          <p:cNvSpPr>
            <a:spLocks noChangeShapeType="1"/>
          </p:cNvSpPr>
          <p:nvPr/>
        </p:nvSpPr>
        <p:spPr bwMode="auto">
          <a:xfrm>
            <a:off x="909638" y="5454650"/>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93" name="Line 93">
            <a:extLst>
              <a:ext uri="{FF2B5EF4-FFF2-40B4-BE49-F238E27FC236}">
                <a16:creationId xmlns:a16="http://schemas.microsoft.com/office/drawing/2014/main" xmlns="" id="{10A2045C-8C19-4257-B46A-F22FF135259F}"/>
              </a:ext>
            </a:extLst>
          </p:cNvPr>
          <p:cNvSpPr>
            <a:spLocks noChangeShapeType="1"/>
          </p:cNvSpPr>
          <p:nvPr/>
        </p:nvSpPr>
        <p:spPr bwMode="auto">
          <a:xfrm>
            <a:off x="901700" y="2419350"/>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94" name="Group 96">
            <a:extLst>
              <a:ext uri="{FF2B5EF4-FFF2-40B4-BE49-F238E27FC236}">
                <a16:creationId xmlns:a16="http://schemas.microsoft.com/office/drawing/2014/main" xmlns="" id="{AC6D378C-B14A-4132-92D8-39890782A539}"/>
              </a:ext>
            </a:extLst>
          </p:cNvPr>
          <p:cNvGrpSpPr>
            <a:grpSpLocks/>
          </p:cNvGrpSpPr>
          <p:nvPr/>
        </p:nvGrpSpPr>
        <p:grpSpPr bwMode="auto">
          <a:xfrm>
            <a:off x="1893888" y="3689350"/>
            <a:ext cx="496887" cy="508000"/>
            <a:chOff x="1193" y="2324"/>
            <a:chExt cx="313" cy="320"/>
          </a:xfrm>
        </p:grpSpPr>
        <p:sp>
          <p:nvSpPr>
            <p:cNvPr id="2157" name="Oval 94">
              <a:extLst>
                <a:ext uri="{FF2B5EF4-FFF2-40B4-BE49-F238E27FC236}">
                  <a16:creationId xmlns:a16="http://schemas.microsoft.com/office/drawing/2014/main" xmlns="" id="{51627326-B080-4331-9DBB-9039D739B99C}"/>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58" name="Oval 95">
              <a:extLst>
                <a:ext uri="{FF2B5EF4-FFF2-40B4-BE49-F238E27FC236}">
                  <a16:creationId xmlns:a16="http://schemas.microsoft.com/office/drawing/2014/main" xmlns="" id="{CD2A99BF-A1A7-4D3A-8144-0E69BCD354F0}"/>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2095" name="Group 99">
            <a:extLst>
              <a:ext uri="{FF2B5EF4-FFF2-40B4-BE49-F238E27FC236}">
                <a16:creationId xmlns:a16="http://schemas.microsoft.com/office/drawing/2014/main" xmlns="" id="{F5302077-B6DC-4410-820B-07032F08A022}"/>
              </a:ext>
            </a:extLst>
          </p:cNvPr>
          <p:cNvGrpSpPr>
            <a:grpSpLocks/>
          </p:cNvGrpSpPr>
          <p:nvPr/>
        </p:nvGrpSpPr>
        <p:grpSpPr bwMode="auto">
          <a:xfrm>
            <a:off x="1824038" y="3906838"/>
            <a:ext cx="69850" cy="73025"/>
            <a:chOff x="1149" y="2461"/>
            <a:chExt cx="44" cy="46"/>
          </a:xfrm>
        </p:grpSpPr>
        <p:sp>
          <p:nvSpPr>
            <p:cNvPr id="2155" name="Oval 97">
              <a:extLst>
                <a:ext uri="{FF2B5EF4-FFF2-40B4-BE49-F238E27FC236}">
                  <a16:creationId xmlns:a16="http://schemas.microsoft.com/office/drawing/2014/main" xmlns="" id="{93D127C9-D969-4E09-9F66-F6C64D02A9D8}"/>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56" name="Oval 98">
              <a:extLst>
                <a:ext uri="{FF2B5EF4-FFF2-40B4-BE49-F238E27FC236}">
                  <a16:creationId xmlns:a16="http://schemas.microsoft.com/office/drawing/2014/main" xmlns="" id="{489E5AC2-DAA1-462B-AC86-30D663CAC588}"/>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096" name="Line 100">
            <a:extLst>
              <a:ext uri="{FF2B5EF4-FFF2-40B4-BE49-F238E27FC236}">
                <a16:creationId xmlns:a16="http://schemas.microsoft.com/office/drawing/2014/main" xmlns="" id="{8BD9C15C-584D-42A2-B3D0-89C01ACBE629}"/>
              </a:ext>
            </a:extLst>
          </p:cNvPr>
          <p:cNvSpPr>
            <a:spLocks noChangeShapeType="1"/>
          </p:cNvSpPr>
          <p:nvPr/>
        </p:nvSpPr>
        <p:spPr bwMode="auto">
          <a:xfrm flipH="1">
            <a:off x="901700" y="3941763"/>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97" name="Group 103">
            <a:extLst>
              <a:ext uri="{FF2B5EF4-FFF2-40B4-BE49-F238E27FC236}">
                <a16:creationId xmlns:a16="http://schemas.microsoft.com/office/drawing/2014/main" xmlns="" id="{B4691FEC-DF58-4027-B177-14996ECC0570}"/>
              </a:ext>
            </a:extLst>
          </p:cNvPr>
          <p:cNvGrpSpPr>
            <a:grpSpLocks/>
          </p:cNvGrpSpPr>
          <p:nvPr/>
        </p:nvGrpSpPr>
        <p:grpSpPr bwMode="auto">
          <a:xfrm>
            <a:off x="2390775" y="3906838"/>
            <a:ext cx="69850" cy="73025"/>
            <a:chOff x="1506" y="2461"/>
            <a:chExt cx="44" cy="46"/>
          </a:xfrm>
        </p:grpSpPr>
        <p:sp>
          <p:nvSpPr>
            <p:cNvPr id="2153" name="Oval 101">
              <a:extLst>
                <a:ext uri="{FF2B5EF4-FFF2-40B4-BE49-F238E27FC236}">
                  <a16:creationId xmlns:a16="http://schemas.microsoft.com/office/drawing/2014/main" xmlns="" id="{32048F29-B924-401D-BB32-A6E67C56C548}"/>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54" name="Oval 102">
              <a:extLst>
                <a:ext uri="{FF2B5EF4-FFF2-40B4-BE49-F238E27FC236}">
                  <a16:creationId xmlns:a16="http://schemas.microsoft.com/office/drawing/2014/main" xmlns="" id="{D35B3A8D-063B-4E79-BB7A-86C9A43C9F1B}"/>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098" name="Line 104">
            <a:extLst>
              <a:ext uri="{FF2B5EF4-FFF2-40B4-BE49-F238E27FC236}">
                <a16:creationId xmlns:a16="http://schemas.microsoft.com/office/drawing/2014/main" xmlns="" id="{1B3CA0B5-6F9B-437C-A732-C4D847B9D3F8}"/>
              </a:ext>
            </a:extLst>
          </p:cNvPr>
          <p:cNvSpPr>
            <a:spLocks noChangeShapeType="1"/>
          </p:cNvSpPr>
          <p:nvPr/>
        </p:nvSpPr>
        <p:spPr bwMode="auto">
          <a:xfrm flipH="1">
            <a:off x="2460625" y="3941763"/>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99" name="Group 107">
            <a:extLst>
              <a:ext uri="{FF2B5EF4-FFF2-40B4-BE49-F238E27FC236}">
                <a16:creationId xmlns:a16="http://schemas.microsoft.com/office/drawing/2014/main" xmlns="" id="{81C74B81-716F-47F7-A3D9-8BCD9CBD3EC3}"/>
              </a:ext>
            </a:extLst>
          </p:cNvPr>
          <p:cNvGrpSpPr>
            <a:grpSpLocks/>
          </p:cNvGrpSpPr>
          <p:nvPr/>
        </p:nvGrpSpPr>
        <p:grpSpPr bwMode="auto">
          <a:xfrm>
            <a:off x="2992438" y="3906838"/>
            <a:ext cx="69850" cy="73025"/>
            <a:chOff x="1885" y="2461"/>
            <a:chExt cx="44" cy="46"/>
          </a:xfrm>
        </p:grpSpPr>
        <p:sp>
          <p:nvSpPr>
            <p:cNvPr id="2151" name="Oval 105">
              <a:extLst>
                <a:ext uri="{FF2B5EF4-FFF2-40B4-BE49-F238E27FC236}">
                  <a16:creationId xmlns:a16="http://schemas.microsoft.com/office/drawing/2014/main" xmlns="" id="{70A83598-FC3F-4FC4-8F23-7671AC2FA85A}"/>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52" name="Oval 106">
              <a:extLst>
                <a:ext uri="{FF2B5EF4-FFF2-40B4-BE49-F238E27FC236}">
                  <a16:creationId xmlns:a16="http://schemas.microsoft.com/office/drawing/2014/main" xmlns="" id="{939A9EEC-6704-4654-91B2-0518F2021406}"/>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2100" name="Group 110">
            <a:extLst>
              <a:ext uri="{FF2B5EF4-FFF2-40B4-BE49-F238E27FC236}">
                <a16:creationId xmlns:a16="http://schemas.microsoft.com/office/drawing/2014/main" xmlns="" id="{B73A4737-4A39-425E-A3D3-36F4116B4793}"/>
              </a:ext>
            </a:extLst>
          </p:cNvPr>
          <p:cNvGrpSpPr>
            <a:grpSpLocks/>
          </p:cNvGrpSpPr>
          <p:nvPr/>
        </p:nvGrpSpPr>
        <p:grpSpPr bwMode="auto">
          <a:xfrm>
            <a:off x="868363" y="3906838"/>
            <a:ext cx="69850" cy="73025"/>
            <a:chOff x="547" y="2461"/>
            <a:chExt cx="44" cy="46"/>
          </a:xfrm>
        </p:grpSpPr>
        <p:sp>
          <p:nvSpPr>
            <p:cNvPr id="2149" name="Oval 108">
              <a:extLst>
                <a:ext uri="{FF2B5EF4-FFF2-40B4-BE49-F238E27FC236}">
                  <a16:creationId xmlns:a16="http://schemas.microsoft.com/office/drawing/2014/main" xmlns="" id="{A31F033F-E3E6-4885-9C70-25A97DEB0288}"/>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50" name="Oval 109">
              <a:extLst>
                <a:ext uri="{FF2B5EF4-FFF2-40B4-BE49-F238E27FC236}">
                  <a16:creationId xmlns:a16="http://schemas.microsoft.com/office/drawing/2014/main" xmlns="" id="{A0A74A13-800F-4993-8B8F-AF1A0E789A8D}"/>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101" name="Line 111">
            <a:extLst>
              <a:ext uri="{FF2B5EF4-FFF2-40B4-BE49-F238E27FC236}">
                <a16:creationId xmlns:a16="http://schemas.microsoft.com/office/drawing/2014/main" xmlns="" id="{CE752E14-ECEB-4CAA-A8C1-9B7E16EA7A95}"/>
              </a:ext>
            </a:extLst>
          </p:cNvPr>
          <p:cNvSpPr>
            <a:spLocks noChangeShapeType="1"/>
          </p:cNvSpPr>
          <p:nvPr/>
        </p:nvSpPr>
        <p:spPr bwMode="auto">
          <a:xfrm flipV="1">
            <a:off x="2000250" y="2057400"/>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102" name="Group 116">
            <a:extLst>
              <a:ext uri="{FF2B5EF4-FFF2-40B4-BE49-F238E27FC236}">
                <a16:creationId xmlns:a16="http://schemas.microsoft.com/office/drawing/2014/main" xmlns="" id="{41BDC3D0-771C-417A-B67F-B6221B536315}"/>
              </a:ext>
            </a:extLst>
          </p:cNvPr>
          <p:cNvGrpSpPr>
            <a:grpSpLocks/>
          </p:cNvGrpSpPr>
          <p:nvPr/>
        </p:nvGrpSpPr>
        <p:grpSpPr bwMode="auto">
          <a:xfrm>
            <a:off x="1824038" y="5461000"/>
            <a:ext cx="355600" cy="476250"/>
            <a:chOff x="1149" y="3440"/>
            <a:chExt cx="224" cy="300"/>
          </a:xfrm>
        </p:grpSpPr>
        <p:sp>
          <p:nvSpPr>
            <p:cNvPr id="2145" name="Line 112">
              <a:extLst>
                <a:ext uri="{FF2B5EF4-FFF2-40B4-BE49-F238E27FC236}">
                  <a16:creationId xmlns:a16="http://schemas.microsoft.com/office/drawing/2014/main" xmlns="" id="{BA375320-0A36-4CE3-BB48-1EF1D2A37F49}"/>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6" name="Line 113">
              <a:extLst>
                <a:ext uri="{FF2B5EF4-FFF2-40B4-BE49-F238E27FC236}">
                  <a16:creationId xmlns:a16="http://schemas.microsoft.com/office/drawing/2014/main" xmlns="" id="{8857D30C-6438-4637-8065-180050628409}"/>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7" name="Line 114">
              <a:extLst>
                <a:ext uri="{FF2B5EF4-FFF2-40B4-BE49-F238E27FC236}">
                  <a16:creationId xmlns:a16="http://schemas.microsoft.com/office/drawing/2014/main" xmlns="" id="{3AA3F68D-55A7-43B6-9320-D02163A3ED87}"/>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 name="Line 115">
              <a:extLst>
                <a:ext uri="{FF2B5EF4-FFF2-40B4-BE49-F238E27FC236}">
                  <a16:creationId xmlns:a16="http://schemas.microsoft.com/office/drawing/2014/main" xmlns="" id="{33043BFD-A2AC-48B7-A32C-54FA2A8A1A83}"/>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03" name="Group 119">
            <a:extLst>
              <a:ext uri="{FF2B5EF4-FFF2-40B4-BE49-F238E27FC236}">
                <a16:creationId xmlns:a16="http://schemas.microsoft.com/office/drawing/2014/main" xmlns="" id="{5C2857DB-DDBB-4E39-9615-CD721EFB7FA8}"/>
              </a:ext>
            </a:extLst>
          </p:cNvPr>
          <p:cNvGrpSpPr>
            <a:grpSpLocks/>
          </p:cNvGrpSpPr>
          <p:nvPr/>
        </p:nvGrpSpPr>
        <p:grpSpPr bwMode="auto">
          <a:xfrm>
            <a:off x="1962150" y="1998663"/>
            <a:ext cx="69850" cy="73025"/>
            <a:chOff x="1236" y="1259"/>
            <a:chExt cx="44" cy="46"/>
          </a:xfrm>
        </p:grpSpPr>
        <p:sp>
          <p:nvSpPr>
            <p:cNvPr id="2143" name="Oval 117">
              <a:extLst>
                <a:ext uri="{FF2B5EF4-FFF2-40B4-BE49-F238E27FC236}">
                  <a16:creationId xmlns:a16="http://schemas.microsoft.com/office/drawing/2014/main" xmlns="" id="{29E11C34-09B3-4707-A19B-4A288A63CF8E}"/>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44" name="Oval 118">
              <a:extLst>
                <a:ext uri="{FF2B5EF4-FFF2-40B4-BE49-F238E27FC236}">
                  <a16:creationId xmlns:a16="http://schemas.microsoft.com/office/drawing/2014/main" xmlns="" id="{BEFB5113-550E-4324-8C3C-10BA1320BA1B}"/>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104" name="Rectangle 120">
            <a:extLst>
              <a:ext uri="{FF2B5EF4-FFF2-40B4-BE49-F238E27FC236}">
                <a16:creationId xmlns:a16="http://schemas.microsoft.com/office/drawing/2014/main" xmlns="" id="{3958C901-1475-4E0D-A766-14D80B45AFD4}"/>
              </a:ext>
            </a:extLst>
          </p:cNvPr>
          <p:cNvSpPr>
            <a:spLocks noChangeArrowheads="1"/>
          </p:cNvSpPr>
          <p:nvPr/>
        </p:nvSpPr>
        <p:spPr bwMode="auto">
          <a:xfrm>
            <a:off x="1703388" y="1589088"/>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105" name="Rectangle 121">
            <a:extLst>
              <a:ext uri="{FF2B5EF4-FFF2-40B4-BE49-F238E27FC236}">
                <a16:creationId xmlns:a16="http://schemas.microsoft.com/office/drawing/2014/main" xmlns="" id="{E4805B31-F908-4353-A75E-A757DAED1D8B}"/>
              </a:ext>
            </a:extLst>
          </p:cNvPr>
          <p:cNvSpPr>
            <a:spLocks noChangeArrowheads="1"/>
          </p:cNvSpPr>
          <p:nvPr/>
        </p:nvSpPr>
        <p:spPr bwMode="auto">
          <a:xfrm>
            <a:off x="1795463" y="1643063"/>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2106" name="Rectangle 123">
            <a:extLst>
              <a:ext uri="{FF2B5EF4-FFF2-40B4-BE49-F238E27FC236}">
                <a16:creationId xmlns:a16="http://schemas.microsoft.com/office/drawing/2014/main" xmlns="" id="{B046A3B6-9808-4AFA-B360-552486490294}"/>
              </a:ext>
            </a:extLst>
          </p:cNvPr>
          <p:cNvSpPr>
            <a:spLocks noChangeArrowheads="1"/>
          </p:cNvSpPr>
          <p:nvPr/>
        </p:nvSpPr>
        <p:spPr bwMode="auto">
          <a:xfrm>
            <a:off x="1973263" y="3832225"/>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2107" name="Rectangle 124">
            <a:extLst>
              <a:ext uri="{FF2B5EF4-FFF2-40B4-BE49-F238E27FC236}">
                <a16:creationId xmlns:a16="http://schemas.microsoft.com/office/drawing/2014/main" xmlns="" id="{93047F82-1BB7-4AF1-B495-8E3196120488}"/>
              </a:ext>
            </a:extLst>
          </p:cNvPr>
          <p:cNvSpPr>
            <a:spLocks noChangeArrowheads="1"/>
          </p:cNvSpPr>
          <p:nvPr/>
        </p:nvSpPr>
        <p:spPr bwMode="auto">
          <a:xfrm>
            <a:off x="2312988" y="3830638"/>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2108" name="Rectangle 125">
            <a:extLst>
              <a:ext uri="{FF2B5EF4-FFF2-40B4-BE49-F238E27FC236}">
                <a16:creationId xmlns:a16="http://schemas.microsoft.com/office/drawing/2014/main" xmlns="" id="{2088169D-37D2-459A-94C9-BB0D993A0F4D}"/>
              </a:ext>
            </a:extLst>
          </p:cNvPr>
          <p:cNvSpPr>
            <a:spLocks noChangeArrowheads="1"/>
          </p:cNvSpPr>
          <p:nvPr/>
        </p:nvSpPr>
        <p:spPr bwMode="auto">
          <a:xfrm>
            <a:off x="1079500" y="2803525"/>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2109" name="Rectangle 126">
            <a:extLst>
              <a:ext uri="{FF2B5EF4-FFF2-40B4-BE49-F238E27FC236}">
                <a16:creationId xmlns:a16="http://schemas.microsoft.com/office/drawing/2014/main" xmlns="" id="{EDB88B41-2F79-4F77-A1EF-4749FAC84754}"/>
              </a:ext>
            </a:extLst>
          </p:cNvPr>
          <p:cNvSpPr>
            <a:spLocks noChangeArrowheads="1"/>
          </p:cNvSpPr>
          <p:nvPr/>
        </p:nvSpPr>
        <p:spPr bwMode="auto">
          <a:xfrm>
            <a:off x="1309688" y="2801938"/>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2110" name="Line 127">
            <a:extLst>
              <a:ext uri="{FF2B5EF4-FFF2-40B4-BE49-F238E27FC236}">
                <a16:creationId xmlns:a16="http://schemas.microsoft.com/office/drawing/2014/main" xmlns="" id="{0C95FDC5-9ED3-4F53-AA06-F9EEA591AF5B}"/>
              </a:ext>
            </a:extLst>
          </p:cNvPr>
          <p:cNvSpPr>
            <a:spLocks noChangeShapeType="1"/>
          </p:cNvSpPr>
          <p:nvPr/>
        </p:nvSpPr>
        <p:spPr bwMode="auto">
          <a:xfrm flipH="1">
            <a:off x="909638"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1" name="Line 128">
            <a:extLst>
              <a:ext uri="{FF2B5EF4-FFF2-40B4-BE49-F238E27FC236}">
                <a16:creationId xmlns:a16="http://schemas.microsoft.com/office/drawing/2014/main" xmlns="" id="{6F933A14-A4A4-4489-84EF-C854D0808B19}"/>
              </a:ext>
            </a:extLst>
          </p:cNvPr>
          <p:cNvSpPr>
            <a:spLocks noChangeShapeType="1"/>
          </p:cNvSpPr>
          <p:nvPr/>
        </p:nvSpPr>
        <p:spPr bwMode="auto">
          <a:xfrm flipH="1">
            <a:off x="3035300"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2" name="Line 129">
            <a:extLst>
              <a:ext uri="{FF2B5EF4-FFF2-40B4-BE49-F238E27FC236}">
                <a16:creationId xmlns:a16="http://schemas.microsoft.com/office/drawing/2014/main" xmlns="" id="{E26A37E4-A1C6-40C4-834B-D616459E4E12}"/>
              </a:ext>
            </a:extLst>
          </p:cNvPr>
          <p:cNvSpPr>
            <a:spLocks noChangeShapeType="1"/>
          </p:cNvSpPr>
          <p:nvPr/>
        </p:nvSpPr>
        <p:spPr bwMode="auto">
          <a:xfrm flipH="1">
            <a:off x="3035300"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3" name="Line 130">
            <a:extLst>
              <a:ext uri="{FF2B5EF4-FFF2-40B4-BE49-F238E27FC236}">
                <a16:creationId xmlns:a16="http://schemas.microsoft.com/office/drawing/2014/main" xmlns="" id="{9D8432D2-AEC7-49F4-8799-6A3E4FE40304}"/>
              </a:ext>
            </a:extLst>
          </p:cNvPr>
          <p:cNvSpPr>
            <a:spLocks noChangeShapeType="1"/>
          </p:cNvSpPr>
          <p:nvPr/>
        </p:nvSpPr>
        <p:spPr bwMode="auto">
          <a:xfrm flipH="1">
            <a:off x="909638"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4" name="Line 131">
            <a:extLst>
              <a:ext uri="{FF2B5EF4-FFF2-40B4-BE49-F238E27FC236}">
                <a16:creationId xmlns:a16="http://schemas.microsoft.com/office/drawing/2014/main" xmlns="" id="{68102605-A861-4298-ABB3-FBB87A93E900}"/>
              </a:ext>
            </a:extLst>
          </p:cNvPr>
          <p:cNvSpPr>
            <a:spLocks noChangeShapeType="1"/>
          </p:cNvSpPr>
          <p:nvPr/>
        </p:nvSpPr>
        <p:spPr bwMode="auto">
          <a:xfrm flipH="1">
            <a:off x="3043238" y="5137150"/>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5" name="Rectangle 132">
            <a:extLst>
              <a:ext uri="{FF2B5EF4-FFF2-40B4-BE49-F238E27FC236}">
                <a16:creationId xmlns:a16="http://schemas.microsoft.com/office/drawing/2014/main" xmlns="" id="{26C902FC-8237-4720-8328-F4489AFF9A76}"/>
              </a:ext>
            </a:extLst>
          </p:cNvPr>
          <p:cNvSpPr>
            <a:spLocks noChangeArrowheads="1"/>
          </p:cNvSpPr>
          <p:nvPr/>
        </p:nvSpPr>
        <p:spPr bwMode="auto">
          <a:xfrm>
            <a:off x="3198813" y="2803525"/>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2116" name="Rectangle 133">
            <a:extLst>
              <a:ext uri="{FF2B5EF4-FFF2-40B4-BE49-F238E27FC236}">
                <a16:creationId xmlns:a16="http://schemas.microsoft.com/office/drawing/2014/main" xmlns="" id="{613DBE7F-38BD-4918-B2DC-141418B3A3C4}"/>
              </a:ext>
            </a:extLst>
          </p:cNvPr>
          <p:cNvSpPr>
            <a:spLocks noChangeArrowheads="1"/>
          </p:cNvSpPr>
          <p:nvPr/>
        </p:nvSpPr>
        <p:spPr bwMode="auto">
          <a:xfrm>
            <a:off x="3419475" y="2801938"/>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2117" name="Rectangle 134">
            <a:extLst>
              <a:ext uri="{FF2B5EF4-FFF2-40B4-BE49-F238E27FC236}">
                <a16:creationId xmlns:a16="http://schemas.microsoft.com/office/drawing/2014/main" xmlns="" id="{F9773519-E0CB-4701-8194-3C9DA2C86B7E}"/>
              </a:ext>
            </a:extLst>
          </p:cNvPr>
          <p:cNvSpPr>
            <a:spLocks noChangeArrowheads="1"/>
          </p:cNvSpPr>
          <p:nvPr/>
        </p:nvSpPr>
        <p:spPr bwMode="auto">
          <a:xfrm>
            <a:off x="1090613" y="43259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2118" name="Rectangle 135">
            <a:extLst>
              <a:ext uri="{FF2B5EF4-FFF2-40B4-BE49-F238E27FC236}">
                <a16:creationId xmlns:a16="http://schemas.microsoft.com/office/drawing/2014/main" xmlns="" id="{97CF1EAC-AF34-4761-A6BF-576284ACBC29}"/>
              </a:ext>
            </a:extLst>
          </p:cNvPr>
          <p:cNvSpPr>
            <a:spLocks noChangeArrowheads="1"/>
          </p:cNvSpPr>
          <p:nvPr/>
        </p:nvSpPr>
        <p:spPr bwMode="auto">
          <a:xfrm>
            <a:off x="1219200"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2119" name="Rectangle 136">
            <a:extLst>
              <a:ext uri="{FF2B5EF4-FFF2-40B4-BE49-F238E27FC236}">
                <a16:creationId xmlns:a16="http://schemas.microsoft.com/office/drawing/2014/main" xmlns="" id="{1CC5D0ED-4C2F-4882-9575-7326B1AD2BEC}"/>
              </a:ext>
            </a:extLst>
          </p:cNvPr>
          <p:cNvSpPr>
            <a:spLocks noChangeArrowheads="1"/>
          </p:cNvSpPr>
          <p:nvPr/>
        </p:nvSpPr>
        <p:spPr bwMode="auto">
          <a:xfrm>
            <a:off x="1309688"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2120" name="Rectangle 137">
            <a:extLst>
              <a:ext uri="{FF2B5EF4-FFF2-40B4-BE49-F238E27FC236}">
                <a16:creationId xmlns:a16="http://schemas.microsoft.com/office/drawing/2014/main" xmlns="" id="{196B2C57-FCE9-439F-B326-AC2EDD88FB0B}"/>
              </a:ext>
            </a:extLst>
          </p:cNvPr>
          <p:cNvSpPr>
            <a:spLocks noChangeArrowheads="1"/>
          </p:cNvSpPr>
          <p:nvPr/>
        </p:nvSpPr>
        <p:spPr bwMode="auto">
          <a:xfrm>
            <a:off x="3198813" y="43259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2121" name="Rectangle 138">
            <a:extLst>
              <a:ext uri="{FF2B5EF4-FFF2-40B4-BE49-F238E27FC236}">
                <a16:creationId xmlns:a16="http://schemas.microsoft.com/office/drawing/2014/main" xmlns="" id="{70235670-C575-41FC-BAA6-89F35AEC66AF}"/>
              </a:ext>
            </a:extLst>
          </p:cNvPr>
          <p:cNvSpPr>
            <a:spLocks noChangeArrowheads="1"/>
          </p:cNvSpPr>
          <p:nvPr/>
        </p:nvSpPr>
        <p:spPr bwMode="auto">
          <a:xfrm>
            <a:off x="3317875"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2122" name="Rectangle 139">
            <a:extLst>
              <a:ext uri="{FF2B5EF4-FFF2-40B4-BE49-F238E27FC236}">
                <a16:creationId xmlns:a16="http://schemas.microsoft.com/office/drawing/2014/main" xmlns="" id="{54A311FE-D7DE-4A42-89D8-0780E8602C85}"/>
              </a:ext>
            </a:extLst>
          </p:cNvPr>
          <p:cNvSpPr>
            <a:spLocks noChangeArrowheads="1"/>
          </p:cNvSpPr>
          <p:nvPr/>
        </p:nvSpPr>
        <p:spPr bwMode="auto">
          <a:xfrm>
            <a:off x="3408363"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2123" name="Rectangle 140">
            <a:extLst>
              <a:ext uri="{FF2B5EF4-FFF2-40B4-BE49-F238E27FC236}">
                <a16:creationId xmlns:a16="http://schemas.microsoft.com/office/drawing/2014/main" xmlns="" id="{5C68FD52-9459-414F-9B87-70C42662CFED}"/>
              </a:ext>
            </a:extLst>
          </p:cNvPr>
          <p:cNvSpPr>
            <a:spLocks noChangeArrowheads="1"/>
          </p:cNvSpPr>
          <p:nvPr/>
        </p:nvSpPr>
        <p:spPr bwMode="auto">
          <a:xfrm>
            <a:off x="549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2124" name="Rectangle 141">
            <a:extLst>
              <a:ext uri="{FF2B5EF4-FFF2-40B4-BE49-F238E27FC236}">
                <a16:creationId xmlns:a16="http://schemas.microsoft.com/office/drawing/2014/main" xmlns="" id="{CB4208B2-A3EA-42ED-BF11-FF8AB241D572}"/>
              </a:ext>
            </a:extLst>
          </p:cNvPr>
          <p:cNvSpPr>
            <a:spLocks noChangeArrowheads="1"/>
          </p:cNvSpPr>
          <p:nvPr/>
        </p:nvSpPr>
        <p:spPr bwMode="auto">
          <a:xfrm>
            <a:off x="827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2125" name="Rectangle 142">
            <a:extLst>
              <a:ext uri="{FF2B5EF4-FFF2-40B4-BE49-F238E27FC236}">
                <a16:creationId xmlns:a16="http://schemas.microsoft.com/office/drawing/2014/main" xmlns="" id="{D0019442-A069-431E-ADE1-ACADAFA41D3D}"/>
              </a:ext>
            </a:extLst>
          </p:cNvPr>
          <p:cNvSpPr>
            <a:spLocks noChangeArrowheads="1"/>
          </p:cNvSpPr>
          <p:nvPr/>
        </p:nvSpPr>
        <p:spPr bwMode="auto">
          <a:xfrm>
            <a:off x="3216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2126" name="Rectangle 143">
            <a:extLst>
              <a:ext uri="{FF2B5EF4-FFF2-40B4-BE49-F238E27FC236}">
                <a16:creationId xmlns:a16="http://schemas.microsoft.com/office/drawing/2014/main" xmlns="" id="{EBB95F0B-43D2-496D-8257-3B0CB5FF7BFA}"/>
              </a:ext>
            </a:extLst>
          </p:cNvPr>
          <p:cNvSpPr>
            <a:spLocks noChangeArrowheads="1"/>
          </p:cNvSpPr>
          <p:nvPr/>
        </p:nvSpPr>
        <p:spPr bwMode="auto">
          <a:xfrm>
            <a:off x="3494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2127" name="Line 144">
            <a:extLst>
              <a:ext uri="{FF2B5EF4-FFF2-40B4-BE49-F238E27FC236}">
                <a16:creationId xmlns:a16="http://schemas.microsoft.com/office/drawing/2014/main" xmlns="" id="{E441CC5A-C615-4439-A771-D893528D2974}"/>
              </a:ext>
            </a:extLst>
          </p:cNvPr>
          <p:cNvSpPr>
            <a:spLocks noChangeShapeType="1"/>
          </p:cNvSpPr>
          <p:nvPr/>
        </p:nvSpPr>
        <p:spPr bwMode="auto">
          <a:xfrm>
            <a:off x="3032125" y="327977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8" name="Line 145">
            <a:extLst>
              <a:ext uri="{FF2B5EF4-FFF2-40B4-BE49-F238E27FC236}">
                <a16:creationId xmlns:a16="http://schemas.microsoft.com/office/drawing/2014/main" xmlns="" id="{29C1F450-D490-4B74-945F-B2A45807F6A2}"/>
              </a:ext>
            </a:extLst>
          </p:cNvPr>
          <p:cNvSpPr>
            <a:spLocks noChangeShapeType="1"/>
          </p:cNvSpPr>
          <p:nvPr/>
        </p:nvSpPr>
        <p:spPr bwMode="auto">
          <a:xfrm>
            <a:off x="3022600" y="482282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9" name="Line 146">
            <a:extLst>
              <a:ext uri="{FF2B5EF4-FFF2-40B4-BE49-F238E27FC236}">
                <a16:creationId xmlns:a16="http://schemas.microsoft.com/office/drawing/2014/main" xmlns="" id="{0E46FF56-3695-44BA-AD85-5ADA30073120}"/>
              </a:ext>
            </a:extLst>
          </p:cNvPr>
          <p:cNvSpPr>
            <a:spLocks noChangeShapeType="1"/>
          </p:cNvSpPr>
          <p:nvPr/>
        </p:nvSpPr>
        <p:spPr bwMode="auto">
          <a:xfrm>
            <a:off x="909638" y="48148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30" name="Rectangle 147">
            <a:extLst>
              <a:ext uri="{FF2B5EF4-FFF2-40B4-BE49-F238E27FC236}">
                <a16:creationId xmlns:a16="http://schemas.microsoft.com/office/drawing/2014/main" xmlns="" id="{7A4F419A-E90C-4DC7-81D2-2A9E0282E134}"/>
              </a:ext>
            </a:extLst>
          </p:cNvPr>
          <p:cNvSpPr>
            <a:spLocks noChangeArrowheads="1"/>
          </p:cNvSpPr>
          <p:nvPr/>
        </p:nvSpPr>
        <p:spPr bwMode="auto">
          <a:xfrm>
            <a:off x="1011238" y="1031875"/>
            <a:ext cx="233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2131" name="Rectangle 148">
            <a:extLst>
              <a:ext uri="{FF2B5EF4-FFF2-40B4-BE49-F238E27FC236}">
                <a16:creationId xmlns:a16="http://schemas.microsoft.com/office/drawing/2014/main" xmlns="" id="{6322DE6B-FBFA-4DC0-8FF7-2EDF163B2895}"/>
              </a:ext>
            </a:extLst>
          </p:cNvPr>
          <p:cNvSpPr>
            <a:spLocks noChangeArrowheads="1"/>
          </p:cNvSpPr>
          <p:nvPr/>
        </p:nvSpPr>
        <p:spPr bwMode="auto">
          <a:xfrm>
            <a:off x="3346450" y="10318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graphicFrame>
        <p:nvGraphicFramePr>
          <p:cNvPr id="2050" name="Object 153">
            <a:extLst>
              <a:ext uri="{FF2B5EF4-FFF2-40B4-BE49-F238E27FC236}">
                <a16:creationId xmlns:a16="http://schemas.microsoft.com/office/drawing/2014/main" xmlns="" id="{8F5BCD9F-2AC7-4FA2-992A-6693BE15E39C}"/>
              </a:ext>
            </a:extLst>
          </p:cNvPr>
          <p:cNvGraphicFramePr>
            <a:graphicFrameLocks noChangeAspect="1"/>
          </p:cNvGraphicFramePr>
          <p:nvPr/>
        </p:nvGraphicFramePr>
        <p:xfrm>
          <a:off x="2459038" y="5964238"/>
          <a:ext cx="2373312" cy="384175"/>
        </p:xfrm>
        <a:graphic>
          <a:graphicData uri="http://schemas.openxmlformats.org/presentationml/2006/ole">
            <mc:AlternateContent xmlns:mc="http://schemas.openxmlformats.org/markup-compatibility/2006">
              <mc:Choice xmlns:v="urn:schemas-microsoft-com:vml" Requires="v">
                <p:oleObj spid="_x0000_s2203" name="Equation" r:id="rId3" imgW="1409400" imgH="228600" progId="Equation.3">
                  <p:embed/>
                </p:oleObj>
              </mc:Choice>
              <mc:Fallback>
                <p:oleObj name="Equation" r:id="rId3" imgW="1409400" imgH="228600" progId="Equation.3">
                  <p:embed/>
                  <p:pic>
                    <p:nvPicPr>
                      <p:cNvPr id="0" name="Object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5964238"/>
                        <a:ext cx="23733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2" name="Line 154">
            <a:extLst>
              <a:ext uri="{FF2B5EF4-FFF2-40B4-BE49-F238E27FC236}">
                <a16:creationId xmlns:a16="http://schemas.microsoft.com/office/drawing/2014/main" xmlns="" id="{5AA5E47A-10B3-441D-89ED-56FE116B2066}"/>
              </a:ext>
            </a:extLst>
          </p:cNvPr>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28" name="Line 156">
            <a:extLst>
              <a:ext uri="{FF2B5EF4-FFF2-40B4-BE49-F238E27FC236}">
                <a16:creationId xmlns:a16="http://schemas.microsoft.com/office/drawing/2014/main" xmlns="" id="{AFC65E5F-B522-4DC6-A2B9-8B85C6BFDB78}"/>
              </a:ext>
            </a:extLst>
          </p:cNvPr>
          <p:cNvSpPr>
            <a:spLocks noChangeShapeType="1"/>
          </p:cNvSpPr>
          <p:nvPr/>
        </p:nvSpPr>
        <p:spPr bwMode="auto">
          <a:xfrm>
            <a:off x="3765550" y="1547813"/>
            <a:ext cx="4238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32" name="Line 160">
            <a:extLst>
              <a:ext uri="{FF2B5EF4-FFF2-40B4-BE49-F238E27FC236}">
                <a16:creationId xmlns:a16="http://schemas.microsoft.com/office/drawing/2014/main" xmlns="" id="{A21EE584-6E78-4F52-B7BF-3C8FA15960A2}"/>
              </a:ext>
            </a:extLst>
          </p:cNvPr>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33" name="Line 161">
            <a:extLst>
              <a:ext uri="{FF2B5EF4-FFF2-40B4-BE49-F238E27FC236}">
                <a16:creationId xmlns:a16="http://schemas.microsoft.com/office/drawing/2014/main" xmlns="" id="{3FC8E82E-9475-4A44-A7E0-D3B363480B28}"/>
              </a:ext>
            </a:extLst>
          </p:cNvPr>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35" name="Line 163">
            <a:extLst>
              <a:ext uri="{FF2B5EF4-FFF2-40B4-BE49-F238E27FC236}">
                <a16:creationId xmlns:a16="http://schemas.microsoft.com/office/drawing/2014/main" xmlns="" id="{CB8A6745-A609-45BF-9746-0AB4D86362FE}"/>
              </a:ext>
            </a:extLst>
          </p:cNvPr>
          <p:cNvSpPr>
            <a:spLocks noChangeShapeType="1"/>
          </p:cNvSpPr>
          <p:nvPr/>
        </p:nvSpPr>
        <p:spPr bwMode="auto">
          <a:xfrm>
            <a:off x="923925"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39" name="Text Box 167">
            <a:extLst>
              <a:ext uri="{FF2B5EF4-FFF2-40B4-BE49-F238E27FC236}">
                <a16:creationId xmlns:a16="http://schemas.microsoft.com/office/drawing/2014/main" xmlns="" id="{5E41C167-C360-4D9A-8EA6-810EA82F8F39}"/>
              </a:ext>
            </a:extLst>
          </p:cNvPr>
          <p:cNvSpPr txBox="1">
            <a:spLocks noChangeArrowheads="1"/>
          </p:cNvSpPr>
          <p:nvPr/>
        </p:nvSpPr>
        <p:spPr bwMode="auto">
          <a:xfrm>
            <a:off x="1652588" y="3322638"/>
            <a:ext cx="998537"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b="1">
                <a:solidFill>
                  <a:srgbClr val="FF0000"/>
                </a:solidFill>
              </a:rPr>
              <a:t>+ Vdc −</a:t>
            </a:r>
          </a:p>
        </p:txBody>
      </p:sp>
      <p:sp>
        <p:nvSpPr>
          <p:cNvPr id="3243" name="Oval 171">
            <a:extLst>
              <a:ext uri="{FF2B5EF4-FFF2-40B4-BE49-F238E27FC236}">
                <a16:creationId xmlns:a16="http://schemas.microsoft.com/office/drawing/2014/main" xmlns="" id="{C95EFF96-3007-49BD-BBC9-66BD536CEB45}"/>
              </a:ext>
            </a:extLst>
          </p:cNvPr>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44" name="Oval 172">
            <a:extLst>
              <a:ext uri="{FF2B5EF4-FFF2-40B4-BE49-F238E27FC236}">
                <a16:creationId xmlns:a16="http://schemas.microsoft.com/office/drawing/2014/main" xmlns="" id="{4DCFE999-B1A3-4D0E-810B-24D8B3052BF3}"/>
              </a:ext>
            </a:extLst>
          </p:cNvPr>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45" name="Oval 173">
            <a:extLst>
              <a:ext uri="{FF2B5EF4-FFF2-40B4-BE49-F238E27FC236}">
                <a16:creationId xmlns:a16="http://schemas.microsoft.com/office/drawing/2014/main" xmlns="" id="{B2BB7C2D-25DA-42F5-B927-428F261068A4}"/>
              </a:ext>
            </a:extLst>
          </p:cNvPr>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46" name="Oval 174">
            <a:extLst>
              <a:ext uri="{FF2B5EF4-FFF2-40B4-BE49-F238E27FC236}">
                <a16:creationId xmlns:a16="http://schemas.microsoft.com/office/drawing/2014/main" xmlns="" id="{EC7731E4-DA78-445C-B592-5D252F43E6DC}"/>
              </a:ext>
            </a:extLst>
          </p:cNvPr>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48" name="Line 176">
            <a:extLst>
              <a:ext uri="{FF2B5EF4-FFF2-40B4-BE49-F238E27FC236}">
                <a16:creationId xmlns:a16="http://schemas.microsoft.com/office/drawing/2014/main" xmlns="" id="{6548B745-13C7-493D-AE2F-A855680AAD5B}"/>
              </a:ext>
            </a:extLst>
          </p:cNvPr>
          <p:cNvSpPr>
            <a:spLocks noChangeShapeType="1"/>
          </p:cNvSpPr>
          <p:nvPr/>
        </p:nvSpPr>
        <p:spPr bwMode="auto">
          <a:xfrm>
            <a:off x="3048000" y="4572000"/>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23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248"/>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39">
                                            <p:txEl>
                                              <p:charRg st="4294967295" end="4294967295"/>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15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313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3232"/>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245"/>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3243"/>
                                        </p:tgtEl>
                                        <p:attrNameLst>
                                          <p:attrName>style.visibility</p:attrName>
                                        </p:attrNameLst>
                                      </p:cBhvr>
                                      <p:to>
                                        <p:strVal val="visible"/>
                                      </p:to>
                                    </p:set>
                                  </p:childTnLst>
                                </p:cTn>
                              </p:par>
                            </p:childTnLst>
                          </p:cTn>
                        </p:par>
                        <p:par>
                          <p:cTn id="32" fill="hold" nodeType="afterGroup">
                            <p:stCondLst>
                              <p:cond delay="1500"/>
                            </p:stCondLst>
                            <p:childTnLst>
                              <p:par>
                                <p:cTn id="33" presetID="1" presetClass="entr" presetSubtype="0" fill="hold" grpId="0" nodeType="afterEffect">
                                  <p:stCondLst>
                                    <p:cond delay="0"/>
                                  </p:stCondLst>
                                  <p:childTnLst>
                                    <p:set>
                                      <p:cBhvr>
                                        <p:cTn id="34" dur="1" fill="hold">
                                          <p:stCondLst>
                                            <p:cond delay="499"/>
                                          </p:stCondLst>
                                        </p:cTn>
                                        <p:tgtEl>
                                          <p:spTgt spid="3246"/>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499"/>
                                          </p:stCondLst>
                                        </p:cTn>
                                        <p:tgtEl>
                                          <p:spTgt spid="324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3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9" grpId="0" autoUpdateAnimBg="0"/>
      <p:bldP spid="3243" grpId="0" animBg="1"/>
      <p:bldP spid="3244" grpId="0" animBg="1"/>
      <p:bldP spid="3245" grpId="0" animBg="1"/>
      <p:bldP spid="32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3 - Θέση αριθμού διαφάνειας">
            <a:extLst>
              <a:ext uri="{FF2B5EF4-FFF2-40B4-BE49-F238E27FC236}">
                <a16:creationId xmlns:a16="http://schemas.microsoft.com/office/drawing/2014/main" xmlns="" id="{87A668A1-4B2F-4128-BE66-54E01E2711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DAA6C-2A45-4884-8368-1A97D91F124A}" type="slidenum">
              <a:rPr lang="en-US" altLang="el-GR"/>
              <a:pPr eaLnBrk="1" hangingPunct="1"/>
              <a:t>24</a:t>
            </a:fld>
            <a:endParaRPr lang="en-US" altLang="el-GR"/>
          </a:p>
        </p:txBody>
      </p:sp>
      <p:sp>
        <p:nvSpPr>
          <p:cNvPr id="3076" name="Rectangle 2">
            <a:extLst>
              <a:ext uri="{FF2B5EF4-FFF2-40B4-BE49-F238E27FC236}">
                <a16:creationId xmlns:a16="http://schemas.microsoft.com/office/drawing/2014/main" xmlns="" id="{85B5BAD4-8D2B-4A45-9BCA-D42651D9028A}"/>
              </a:ext>
            </a:extLst>
          </p:cNvPr>
          <p:cNvSpPr>
            <a:spLocks noChangeArrowheads="1"/>
          </p:cNvSpPr>
          <p:nvPr/>
        </p:nvSpPr>
        <p:spPr bwMode="auto">
          <a:xfrm>
            <a:off x="646113" y="9223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3077" name="Group 3">
            <a:extLst>
              <a:ext uri="{FF2B5EF4-FFF2-40B4-BE49-F238E27FC236}">
                <a16:creationId xmlns:a16="http://schemas.microsoft.com/office/drawing/2014/main" xmlns="" id="{9BFD57D7-68F9-4EBA-8ECB-A85626CA2C6F}"/>
              </a:ext>
            </a:extLst>
          </p:cNvPr>
          <p:cNvGrpSpPr>
            <a:grpSpLocks/>
          </p:cNvGrpSpPr>
          <p:nvPr/>
        </p:nvGrpSpPr>
        <p:grpSpPr bwMode="auto">
          <a:xfrm>
            <a:off x="4232275" y="1066800"/>
            <a:ext cx="4340225" cy="1414463"/>
            <a:chOff x="2666" y="672"/>
            <a:chExt cx="2734" cy="891"/>
          </a:xfrm>
        </p:grpSpPr>
        <p:sp>
          <p:nvSpPr>
            <p:cNvPr id="3199" name="Rectangle 4">
              <a:extLst>
                <a:ext uri="{FF2B5EF4-FFF2-40B4-BE49-F238E27FC236}">
                  <a16:creationId xmlns:a16="http://schemas.microsoft.com/office/drawing/2014/main" xmlns="" id="{08F000A9-150E-469C-8069-73B623348863}"/>
                </a:ext>
              </a:extLst>
            </p:cNvPr>
            <p:cNvSpPr>
              <a:spLocks noChangeArrowheads="1"/>
            </p:cNvSpPr>
            <p:nvPr/>
          </p:nvSpPr>
          <p:spPr bwMode="auto">
            <a:xfrm>
              <a:off x="2666" y="672"/>
              <a:ext cx="2734" cy="89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00" name="Rectangle 5">
              <a:extLst>
                <a:ext uri="{FF2B5EF4-FFF2-40B4-BE49-F238E27FC236}">
                  <a16:creationId xmlns:a16="http://schemas.microsoft.com/office/drawing/2014/main" xmlns="" id="{1BF3CD8A-F662-4016-BB00-D18F2AAB1EEC}"/>
                </a:ext>
              </a:extLst>
            </p:cNvPr>
            <p:cNvSpPr>
              <a:spLocks noChangeArrowheads="1"/>
            </p:cNvSpPr>
            <p:nvPr/>
          </p:nvSpPr>
          <p:spPr bwMode="auto">
            <a:xfrm>
              <a:off x="2728" y="708"/>
              <a:ext cx="18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3201" name="Rectangle 6">
              <a:extLst>
                <a:ext uri="{FF2B5EF4-FFF2-40B4-BE49-F238E27FC236}">
                  <a16:creationId xmlns:a16="http://schemas.microsoft.com/office/drawing/2014/main" xmlns="" id="{FA0A6E8C-52E0-474E-87B4-F0C3DBEA8631}"/>
                </a:ext>
              </a:extLst>
            </p:cNvPr>
            <p:cNvSpPr>
              <a:spLocks noChangeArrowheads="1"/>
            </p:cNvSpPr>
            <p:nvPr/>
          </p:nvSpPr>
          <p:spPr bwMode="auto">
            <a:xfrm>
              <a:off x="4585" y="70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202" name="Rectangle 7">
              <a:extLst>
                <a:ext uri="{FF2B5EF4-FFF2-40B4-BE49-F238E27FC236}">
                  <a16:creationId xmlns:a16="http://schemas.microsoft.com/office/drawing/2014/main" xmlns="" id="{3CA02C48-D551-4B0A-8882-EF2177BB42C2}"/>
                </a:ext>
              </a:extLst>
            </p:cNvPr>
            <p:cNvSpPr>
              <a:spLocks noChangeArrowheads="1"/>
            </p:cNvSpPr>
            <p:nvPr/>
          </p:nvSpPr>
          <p:spPr bwMode="auto">
            <a:xfrm>
              <a:off x="2728" y="874"/>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03" name="Rectangle 8">
              <a:extLst>
                <a:ext uri="{FF2B5EF4-FFF2-40B4-BE49-F238E27FC236}">
                  <a16:creationId xmlns:a16="http://schemas.microsoft.com/office/drawing/2014/main" xmlns="" id="{28487450-79CE-4C01-BE61-1AAD6C3F2CD6}"/>
                </a:ext>
              </a:extLst>
            </p:cNvPr>
            <p:cNvSpPr>
              <a:spLocks noChangeArrowheads="1"/>
            </p:cNvSpPr>
            <p:nvPr/>
          </p:nvSpPr>
          <p:spPr bwMode="auto">
            <a:xfrm>
              <a:off x="2778" y="874"/>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3204" name="Rectangle 9">
              <a:extLst>
                <a:ext uri="{FF2B5EF4-FFF2-40B4-BE49-F238E27FC236}">
                  <a16:creationId xmlns:a16="http://schemas.microsoft.com/office/drawing/2014/main" xmlns="" id="{66AE9704-0A00-4EDB-8258-39FA84600AC4}"/>
                </a:ext>
              </a:extLst>
            </p:cNvPr>
            <p:cNvSpPr>
              <a:spLocks noChangeArrowheads="1"/>
            </p:cNvSpPr>
            <p:nvPr/>
          </p:nvSpPr>
          <p:spPr bwMode="auto">
            <a:xfrm>
              <a:off x="3414" y="8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3205" name="Rectangle 10">
              <a:extLst>
                <a:ext uri="{FF2B5EF4-FFF2-40B4-BE49-F238E27FC236}">
                  <a16:creationId xmlns:a16="http://schemas.microsoft.com/office/drawing/2014/main" xmlns="" id="{656D7E6C-320A-435D-A0C0-101577C4FB4D}"/>
                </a:ext>
              </a:extLst>
            </p:cNvPr>
            <p:cNvSpPr>
              <a:spLocks noChangeArrowheads="1"/>
            </p:cNvSpPr>
            <p:nvPr/>
          </p:nvSpPr>
          <p:spPr bwMode="auto">
            <a:xfrm>
              <a:off x="3454" y="874"/>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3206" name="Rectangle 11">
              <a:extLst>
                <a:ext uri="{FF2B5EF4-FFF2-40B4-BE49-F238E27FC236}">
                  <a16:creationId xmlns:a16="http://schemas.microsoft.com/office/drawing/2014/main" xmlns="" id="{3E47E4AE-EB26-4867-B792-F452F2FCB301}"/>
                </a:ext>
              </a:extLst>
            </p:cNvPr>
            <p:cNvSpPr>
              <a:spLocks noChangeArrowheads="1"/>
            </p:cNvSpPr>
            <p:nvPr/>
          </p:nvSpPr>
          <p:spPr bwMode="auto">
            <a:xfrm>
              <a:off x="3832" y="8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07" name="Rectangle 12">
              <a:extLst>
                <a:ext uri="{FF2B5EF4-FFF2-40B4-BE49-F238E27FC236}">
                  <a16:creationId xmlns:a16="http://schemas.microsoft.com/office/drawing/2014/main" xmlns="" id="{BD5BFAB6-6B43-4661-8E77-6F2B4C827FBD}"/>
                </a:ext>
              </a:extLst>
            </p:cNvPr>
            <p:cNvSpPr>
              <a:spLocks noChangeArrowheads="1"/>
            </p:cNvSpPr>
            <p:nvPr/>
          </p:nvSpPr>
          <p:spPr bwMode="auto">
            <a:xfrm>
              <a:off x="3911" y="874"/>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3208" name="Rectangle 13">
              <a:extLst>
                <a:ext uri="{FF2B5EF4-FFF2-40B4-BE49-F238E27FC236}">
                  <a16:creationId xmlns:a16="http://schemas.microsoft.com/office/drawing/2014/main" xmlns="" id="{9C4E048F-F20C-44FA-89BD-EA101BC0084C}"/>
                </a:ext>
              </a:extLst>
            </p:cNvPr>
            <p:cNvSpPr>
              <a:spLocks noChangeArrowheads="1"/>
            </p:cNvSpPr>
            <p:nvPr/>
          </p:nvSpPr>
          <p:spPr bwMode="auto">
            <a:xfrm>
              <a:off x="5117" y="87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209" name="Rectangle 14">
              <a:extLst>
                <a:ext uri="{FF2B5EF4-FFF2-40B4-BE49-F238E27FC236}">
                  <a16:creationId xmlns:a16="http://schemas.microsoft.com/office/drawing/2014/main" xmlns="" id="{47CF9DA8-62E8-44E8-BF7E-687F180F61FF}"/>
                </a:ext>
              </a:extLst>
            </p:cNvPr>
            <p:cNvSpPr>
              <a:spLocks noChangeArrowheads="1"/>
            </p:cNvSpPr>
            <p:nvPr/>
          </p:nvSpPr>
          <p:spPr bwMode="auto">
            <a:xfrm>
              <a:off x="2728" y="1040"/>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10" name="Rectangle 15">
              <a:extLst>
                <a:ext uri="{FF2B5EF4-FFF2-40B4-BE49-F238E27FC236}">
                  <a16:creationId xmlns:a16="http://schemas.microsoft.com/office/drawing/2014/main" xmlns="" id="{280D87D1-1068-4EC6-BA9A-659609DAEF7B}"/>
                </a:ext>
              </a:extLst>
            </p:cNvPr>
            <p:cNvSpPr>
              <a:spLocks noChangeArrowheads="1"/>
            </p:cNvSpPr>
            <p:nvPr/>
          </p:nvSpPr>
          <p:spPr bwMode="auto">
            <a:xfrm>
              <a:off x="2778" y="1040"/>
              <a:ext cx="2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3211" name="Rectangle 16">
              <a:extLst>
                <a:ext uri="{FF2B5EF4-FFF2-40B4-BE49-F238E27FC236}">
                  <a16:creationId xmlns:a16="http://schemas.microsoft.com/office/drawing/2014/main" xmlns="" id="{0793E3D9-3C28-470C-909C-7FEBCB6656E1}"/>
                </a:ext>
              </a:extLst>
            </p:cNvPr>
            <p:cNvSpPr>
              <a:spLocks noChangeArrowheads="1"/>
            </p:cNvSpPr>
            <p:nvPr/>
          </p:nvSpPr>
          <p:spPr bwMode="auto">
            <a:xfrm>
              <a:off x="4953" y="104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212" name="Rectangle 17">
              <a:extLst>
                <a:ext uri="{FF2B5EF4-FFF2-40B4-BE49-F238E27FC236}">
                  <a16:creationId xmlns:a16="http://schemas.microsoft.com/office/drawing/2014/main" xmlns="" id="{A0815581-1F37-4EE0-91B8-4C192D2C4144}"/>
                </a:ext>
              </a:extLst>
            </p:cNvPr>
            <p:cNvSpPr>
              <a:spLocks noChangeArrowheads="1"/>
            </p:cNvSpPr>
            <p:nvPr/>
          </p:nvSpPr>
          <p:spPr bwMode="auto">
            <a:xfrm>
              <a:off x="2728" y="1206"/>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13" name="Rectangle 18">
              <a:extLst>
                <a:ext uri="{FF2B5EF4-FFF2-40B4-BE49-F238E27FC236}">
                  <a16:creationId xmlns:a16="http://schemas.microsoft.com/office/drawing/2014/main" xmlns="" id="{09591A8F-6791-49FE-B80C-DB5FE5115E42}"/>
                </a:ext>
              </a:extLst>
            </p:cNvPr>
            <p:cNvSpPr>
              <a:spLocks noChangeArrowheads="1"/>
            </p:cNvSpPr>
            <p:nvPr/>
          </p:nvSpPr>
          <p:spPr bwMode="auto">
            <a:xfrm>
              <a:off x="2778" y="1206"/>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3214" name="Rectangle 19">
              <a:extLst>
                <a:ext uri="{FF2B5EF4-FFF2-40B4-BE49-F238E27FC236}">
                  <a16:creationId xmlns:a16="http://schemas.microsoft.com/office/drawing/2014/main" xmlns="" id="{A470B214-8A86-4746-92FC-5691373A9B8D}"/>
                </a:ext>
              </a:extLst>
            </p:cNvPr>
            <p:cNvSpPr>
              <a:spLocks noChangeArrowheads="1"/>
            </p:cNvSpPr>
            <p:nvPr/>
          </p:nvSpPr>
          <p:spPr bwMode="auto">
            <a:xfrm>
              <a:off x="3832"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15" name="Rectangle 20">
              <a:extLst>
                <a:ext uri="{FF2B5EF4-FFF2-40B4-BE49-F238E27FC236}">
                  <a16:creationId xmlns:a16="http://schemas.microsoft.com/office/drawing/2014/main" xmlns="" id="{A0B1944C-D00C-4F14-B179-227FB7E4DD85}"/>
                </a:ext>
              </a:extLst>
            </p:cNvPr>
            <p:cNvSpPr>
              <a:spLocks noChangeArrowheads="1"/>
            </p:cNvSpPr>
            <p:nvPr/>
          </p:nvSpPr>
          <p:spPr bwMode="auto">
            <a:xfrm>
              <a:off x="3911" y="1206"/>
              <a:ext cx="9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3216" name="Rectangle 21">
              <a:extLst>
                <a:ext uri="{FF2B5EF4-FFF2-40B4-BE49-F238E27FC236}">
                  <a16:creationId xmlns:a16="http://schemas.microsoft.com/office/drawing/2014/main" xmlns="" id="{15D46323-C9B3-4357-9EFB-CA710ABC924F}"/>
                </a:ext>
              </a:extLst>
            </p:cNvPr>
            <p:cNvSpPr>
              <a:spLocks noChangeArrowheads="1"/>
            </p:cNvSpPr>
            <p:nvPr/>
          </p:nvSpPr>
          <p:spPr bwMode="auto">
            <a:xfrm>
              <a:off x="4870"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17" name="Rectangle 22">
              <a:extLst>
                <a:ext uri="{FF2B5EF4-FFF2-40B4-BE49-F238E27FC236}">
                  <a16:creationId xmlns:a16="http://schemas.microsoft.com/office/drawing/2014/main" xmlns="" id="{BAEE95AA-7776-41BF-AAAF-415FE57A02E9}"/>
                </a:ext>
              </a:extLst>
            </p:cNvPr>
            <p:cNvSpPr>
              <a:spLocks noChangeArrowheads="1"/>
            </p:cNvSpPr>
            <p:nvPr/>
          </p:nvSpPr>
          <p:spPr bwMode="auto">
            <a:xfrm>
              <a:off x="4949" y="1206"/>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3218" name="Rectangle 23">
              <a:extLst>
                <a:ext uri="{FF2B5EF4-FFF2-40B4-BE49-F238E27FC236}">
                  <a16:creationId xmlns:a16="http://schemas.microsoft.com/office/drawing/2014/main" xmlns="" id="{54E14166-ED9C-472F-9093-161C0ADFC6FE}"/>
                </a:ext>
              </a:extLst>
            </p:cNvPr>
            <p:cNvSpPr>
              <a:spLocks noChangeArrowheads="1"/>
            </p:cNvSpPr>
            <p:nvPr/>
          </p:nvSpPr>
          <p:spPr bwMode="auto">
            <a:xfrm>
              <a:off x="5197" y="120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219" name="Rectangle 24">
              <a:extLst>
                <a:ext uri="{FF2B5EF4-FFF2-40B4-BE49-F238E27FC236}">
                  <a16:creationId xmlns:a16="http://schemas.microsoft.com/office/drawing/2014/main" xmlns="" id="{C85F7363-7422-4B90-8E69-FAC3FB54641D}"/>
                </a:ext>
              </a:extLst>
            </p:cNvPr>
            <p:cNvSpPr>
              <a:spLocks noChangeArrowheads="1"/>
            </p:cNvSpPr>
            <p:nvPr/>
          </p:nvSpPr>
          <p:spPr bwMode="auto">
            <a:xfrm>
              <a:off x="2728" y="1371"/>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20" name="Rectangle 25">
              <a:extLst>
                <a:ext uri="{FF2B5EF4-FFF2-40B4-BE49-F238E27FC236}">
                  <a16:creationId xmlns:a16="http://schemas.microsoft.com/office/drawing/2014/main" xmlns="" id="{6B45F9F3-986C-4024-80A5-A2F2FD79084A}"/>
                </a:ext>
              </a:extLst>
            </p:cNvPr>
            <p:cNvSpPr>
              <a:spLocks noChangeArrowheads="1"/>
            </p:cNvSpPr>
            <p:nvPr/>
          </p:nvSpPr>
          <p:spPr bwMode="auto">
            <a:xfrm>
              <a:off x="2778" y="1371"/>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3221" name="Rectangle 26">
              <a:extLst>
                <a:ext uri="{FF2B5EF4-FFF2-40B4-BE49-F238E27FC236}">
                  <a16:creationId xmlns:a16="http://schemas.microsoft.com/office/drawing/2014/main" xmlns="" id="{B4B17F9E-5DDB-475E-B732-CC9D9C92EF2A}"/>
                </a:ext>
              </a:extLst>
            </p:cNvPr>
            <p:cNvSpPr>
              <a:spLocks noChangeArrowheads="1"/>
            </p:cNvSpPr>
            <p:nvPr/>
          </p:nvSpPr>
          <p:spPr bwMode="auto">
            <a:xfrm>
              <a:off x="2874"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22" name="Rectangle 27">
              <a:extLst>
                <a:ext uri="{FF2B5EF4-FFF2-40B4-BE49-F238E27FC236}">
                  <a16:creationId xmlns:a16="http://schemas.microsoft.com/office/drawing/2014/main" xmlns="" id="{3A0918A7-94F5-4C59-92A0-B3C898525203}"/>
                </a:ext>
              </a:extLst>
            </p:cNvPr>
            <p:cNvSpPr>
              <a:spLocks noChangeArrowheads="1"/>
            </p:cNvSpPr>
            <p:nvPr/>
          </p:nvSpPr>
          <p:spPr bwMode="auto">
            <a:xfrm>
              <a:off x="2954" y="1371"/>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3223" name="Rectangle 28">
              <a:extLst>
                <a:ext uri="{FF2B5EF4-FFF2-40B4-BE49-F238E27FC236}">
                  <a16:creationId xmlns:a16="http://schemas.microsoft.com/office/drawing/2014/main" xmlns="" id="{7AF157CC-D29A-44EA-A2F6-8302CFBD78AE}"/>
                </a:ext>
              </a:extLst>
            </p:cNvPr>
            <p:cNvSpPr>
              <a:spLocks noChangeArrowheads="1"/>
            </p:cNvSpPr>
            <p:nvPr/>
          </p:nvSpPr>
          <p:spPr bwMode="auto">
            <a:xfrm>
              <a:off x="3827"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224" name="Rectangle 29">
              <a:extLst>
                <a:ext uri="{FF2B5EF4-FFF2-40B4-BE49-F238E27FC236}">
                  <a16:creationId xmlns:a16="http://schemas.microsoft.com/office/drawing/2014/main" xmlns="" id="{3E892CE8-4DEF-4B96-95BD-365414B50F1F}"/>
                </a:ext>
              </a:extLst>
            </p:cNvPr>
            <p:cNvSpPr>
              <a:spLocks noChangeArrowheads="1"/>
            </p:cNvSpPr>
            <p:nvPr/>
          </p:nvSpPr>
          <p:spPr bwMode="auto">
            <a:xfrm>
              <a:off x="3907" y="1371"/>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3225" name="Rectangle 30">
              <a:extLst>
                <a:ext uri="{FF2B5EF4-FFF2-40B4-BE49-F238E27FC236}">
                  <a16:creationId xmlns:a16="http://schemas.microsoft.com/office/drawing/2014/main" xmlns="" id="{5563E452-E4B5-4484-BB46-24875C8E80B6}"/>
                </a:ext>
              </a:extLst>
            </p:cNvPr>
            <p:cNvSpPr>
              <a:spLocks noChangeArrowheads="1"/>
            </p:cNvSpPr>
            <p:nvPr/>
          </p:nvSpPr>
          <p:spPr bwMode="auto">
            <a:xfrm>
              <a:off x="4944" y="137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grpSp>
      <p:sp>
        <p:nvSpPr>
          <p:cNvPr id="3078" name="Rectangle 31">
            <a:extLst>
              <a:ext uri="{FF2B5EF4-FFF2-40B4-BE49-F238E27FC236}">
                <a16:creationId xmlns:a16="http://schemas.microsoft.com/office/drawing/2014/main" xmlns="" id="{22F44FF0-9A82-4E0F-848F-62CFA1251531}"/>
              </a:ext>
            </a:extLst>
          </p:cNvPr>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079" name="Rectangle 32">
            <a:extLst>
              <a:ext uri="{FF2B5EF4-FFF2-40B4-BE49-F238E27FC236}">
                <a16:creationId xmlns:a16="http://schemas.microsoft.com/office/drawing/2014/main" xmlns="" id="{F56AF9DA-AECE-4136-AC87-02690AA9C9DA}"/>
              </a:ext>
            </a:extLst>
          </p:cNvPr>
          <p:cNvSpPr>
            <a:spLocks noChangeArrowheads="1"/>
          </p:cNvSpPr>
          <p:nvPr/>
        </p:nvSpPr>
        <p:spPr bwMode="auto">
          <a:xfrm>
            <a:off x="4330700" y="331628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080" name="Rectangle 33">
            <a:extLst>
              <a:ext uri="{FF2B5EF4-FFF2-40B4-BE49-F238E27FC236}">
                <a16:creationId xmlns:a16="http://schemas.microsoft.com/office/drawing/2014/main" xmlns="" id="{91666053-C36F-443E-A14E-6047DF91FF16}"/>
              </a:ext>
            </a:extLst>
          </p:cNvPr>
          <p:cNvSpPr>
            <a:spLocks noChangeArrowheads="1"/>
          </p:cNvSpPr>
          <p:nvPr/>
        </p:nvSpPr>
        <p:spPr bwMode="auto">
          <a:xfrm>
            <a:off x="4410075" y="33162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081" name="Rectangle 34">
            <a:extLst>
              <a:ext uri="{FF2B5EF4-FFF2-40B4-BE49-F238E27FC236}">
                <a16:creationId xmlns:a16="http://schemas.microsoft.com/office/drawing/2014/main" xmlns="" id="{82228B38-E935-4BB6-BF97-ABB27AB02749}"/>
              </a:ext>
            </a:extLst>
          </p:cNvPr>
          <p:cNvSpPr>
            <a:spLocks noChangeArrowheads="1"/>
          </p:cNvSpPr>
          <p:nvPr/>
        </p:nvSpPr>
        <p:spPr bwMode="auto">
          <a:xfrm>
            <a:off x="4440238" y="3316288"/>
            <a:ext cx="408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 free wheeling diodes permit current </a:t>
            </a:r>
            <a:endParaRPr lang="en-US" altLang="el-GR"/>
          </a:p>
        </p:txBody>
      </p:sp>
      <p:sp>
        <p:nvSpPr>
          <p:cNvPr id="3082" name="Rectangle 35">
            <a:extLst>
              <a:ext uri="{FF2B5EF4-FFF2-40B4-BE49-F238E27FC236}">
                <a16:creationId xmlns:a16="http://schemas.microsoft.com/office/drawing/2014/main" xmlns="" id="{63B754A5-3073-4114-B0B3-DD2FEBF7AE81}"/>
              </a:ext>
            </a:extLst>
          </p:cNvPr>
          <p:cNvSpPr>
            <a:spLocks noChangeArrowheads="1"/>
          </p:cNvSpPr>
          <p:nvPr/>
        </p:nvSpPr>
        <p:spPr bwMode="auto">
          <a:xfrm>
            <a:off x="4440238" y="3578225"/>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to flow even if al</a:t>
            </a:r>
            <a:endParaRPr lang="en-US" altLang="el-GR"/>
          </a:p>
        </p:txBody>
      </p:sp>
      <p:sp>
        <p:nvSpPr>
          <p:cNvPr id="3083" name="Rectangle 36">
            <a:extLst>
              <a:ext uri="{FF2B5EF4-FFF2-40B4-BE49-F238E27FC236}">
                <a16:creationId xmlns:a16="http://schemas.microsoft.com/office/drawing/2014/main" xmlns="" id="{4E29F988-CE03-4D2A-B143-36C19FE015AD}"/>
              </a:ext>
            </a:extLst>
          </p:cNvPr>
          <p:cNvSpPr>
            <a:spLocks noChangeArrowheads="1"/>
          </p:cNvSpPr>
          <p:nvPr/>
        </p:nvSpPr>
        <p:spPr bwMode="auto">
          <a:xfrm>
            <a:off x="6078538" y="3578225"/>
            <a:ext cx="208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 switches are open  </a:t>
            </a:r>
            <a:endParaRPr lang="en-US" altLang="el-GR"/>
          </a:p>
        </p:txBody>
      </p:sp>
      <p:sp>
        <p:nvSpPr>
          <p:cNvPr id="3084" name="Rectangle 37">
            <a:extLst>
              <a:ext uri="{FF2B5EF4-FFF2-40B4-BE49-F238E27FC236}">
                <a16:creationId xmlns:a16="http://schemas.microsoft.com/office/drawing/2014/main" xmlns="" id="{1F9056D8-335C-4CDD-845E-E1DA70030A28}"/>
              </a:ext>
            </a:extLst>
          </p:cNvPr>
          <p:cNvSpPr>
            <a:spLocks noChangeArrowheads="1"/>
          </p:cNvSpPr>
          <p:nvPr/>
        </p:nvSpPr>
        <p:spPr bwMode="auto">
          <a:xfrm>
            <a:off x="8137525" y="35782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085" name="Rectangle 38">
            <a:extLst>
              <a:ext uri="{FF2B5EF4-FFF2-40B4-BE49-F238E27FC236}">
                <a16:creationId xmlns:a16="http://schemas.microsoft.com/office/drawing/2014/main" xmlns="" id="{04928437-5428-4E9B-9400-8424022D294C}"/>
              </a:ext>
            </a:extLst>
          </p:cNvPr>
          <p:cNvSpPr>
            <a:spLocks noChangeArrowheads="1"/>
          </p:cNvSpPr>
          <p:nvPr/>
        </p:nvSpPr>
        <p:spPr bwMode="auto">
          <a:xfrm>
            <a:off x="4330700" y="384016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3086" name="Rectangle 39">
            <a:extLst>
              <a:ext uri="{FF2B5EF4-FFF2-40B4-BE49-F238E27FC236}">
                <a16:creationId xmlns:a16="http://schemas.microsoft.com/office/drawing/2014/main" xmlns="" id="{82DDD99C-CDBF-4854-A6A3-4A200A975495}"/>
              </a:ext>
            </a:extLst>
          </p:cNvPr>
          <p:cNvSpPr>
            <a:spLocks noChangeArrowheads="1"/>
          </p:cNvSpPr>
          <p:nvPr/>
        </p:nvSpPr>
        <p:spPr bwMode="auto">
          <a:xfrm>
            <a:off x="4410075" y="38401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087" name="Rectangle 40">
            <a:extLst>
              <a:ext uri="{FF2B5EF4-FFF2-40B4-BE49-F238E27FC236}">
                <a16:creationId xmlns:a16="http://schemas.microsoft.com/office/drawing/2014/main" xmlns="" id="{FE855A02-1266-4337-9B48-2D0733F5241B}"/>
              </a:ext>
            </a:extLst>
          </p:cNvPr>
          <p:cNvSpPr>
            <a:spLocks noChangeArrowheads="1"/>
          </p:cNvSpPr>
          <p:nvPr/>
        </p:nvSpPr>
        <p:spPr bwMode="auto">
          <a:xfrm>
            <a:off x="4440238" y="3840163"/>
            <a:ext cx="341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These diodes also permit lagging </a:t>
            </a:r>
            <a:endParaRPr lang="en-US" altLang="el-GR"/>
          </a:p>
        </p:txBody>
      </p:sp>
      <p:sp>
        <p:nvSpPr>
          <p:cNvPr id="3088" name="Rectangle 41">
            <a:extLst>
              <a:ext uri="{FF2B5EF4-FFF2-40B4-BE49-F238E27FC236}">
                <a16:creationId xmlns:a16="http://schemas.microsoft.com/office/drawing/2014/main" xmlns="" id="{34B0549B-5C7C-4CA6-ACD1-E73143443A0A}"/>
              </a:ext>
            </a:extLst>
          </p:cNvPr>
          <p:cNvSpPr>
            <a:spLocks noChangeArrowheads="1"/>
          </p:cNvSpPr>
          <p:nvPr/>
        </p:nvSpPr>
        <p:spPr bwMode="auto">
          <a:xfrm>
            <a:off x="4440238" y="4103688"/>
            <a:ext cx="336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currents to flow in inductive loads</a:t>
            </a:r>
            <a:endParaRPr lang="en-US" altLang="el-GR"/>
          </a:p>
        </p:txBody>
      </p:sp>
      <p:sp>
        <p:nvSpPr>
          <p:cNvPr id="3089" name="Rectangle 42">
            <a:extLst>
              <a:ext uri="{FF2B5EF4-FFF2-40B4-BE49-F238E27FC236}">
                <a16:creationId xmlns:a16="http://schemas.microsoft.com/office/drawing/2014/main" xmlns="" id="{18B307AE-A087-4755-87DC-8FDD95C5ABA3}"/>
              </a:ext>
            </a:extLst>
          </p:cNvPr>
          <p:cNvSpPr>
            <a:spLocks noChangeArrowheads="1"/>
          </p:cNvSpPr>
          <p:nvPr/>
        </p:nvSpPr>
        <p:spPr bwMode="auto">
          <a:xfrm>
            <a:off x="7807325" y="41036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3090" name="Line 43">
            <a:extLst>
              <a:ext uri="{FF2B5EF4-FFF2-40B4-BE49-F238E27FC236}">
                <a16:creationId xmlns:a16="http://schemas.microsoft.com/office/drawing/2014/main" xmlns="" id="{AF42DBD5-A9B0-4844-B603-BDA6244E5881}"/>
              </a:ext>
            </a:extLst>
          </p:cNvPr>
          <p:cNvSpPr>
            <a:spLocks noChangeShapeType="1"/>
          </p:cNvSpPr>
          <p:nvPr/>
        </p:nvSpPr>
        <p:spPr bwMode="auto">
          <a:xfrm>
            <a:off x="906463"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1" name="Line 44">
            <a:extLst>
              <a:ext uri="{FF2B5EF4-FFF2-40B4-BE49-F238E27FC236}">
                <a16:creationId xmlns:a16="http://schemas.microsoft.com/office/drawing/2014/main" xmlns="" id="{4DA240F7-C8F4-457E-BC2F-2834597AD0E7}"/>
              </a:ext>
            </a:extLst>
          </p:cNvPr>
          <p:cNvSpPr>
            <a:spLocks noChangeShapeType="1"/>
          </p:cNvSpPr>
          <p:nvPr/>
        </p:nvSpPr>
        <p:spPr bwMode="auto">
          <a:xfrm>
            <a:off x="906463"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2" name="Line 46">
            <a:extLst>
              <a:ext uri="{FF2B5EF4-FFF2-40B4-BE49-F238E27FC236}">
                <a16:creationId xmlns:a16="http://schemas.microsoft.com/office/drawing/2014/main" xmlns="" id="{91F1AE9B-B960-4539-B579-047F73B921B3}"/>
              </a:ext>
            </a:extLst>
          </p:cNvPr>
          <p:cNvSpPr>
            <a:spLocks noChangeShapeType="1"/>
          </p:cNvSpPr>
          <p:nvPr/>
        </p:nvSpPr>
        <p:spPr bwMode="auto">
          <a:xfrm>
            <a:off x="906463" y="328771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093" name="Group 47">
            <a:extLst>
              <a:ext uri="{FF2B5EF4-FFF2-40B4-BE49-F238E27FC236}">
                <a16:creationId xmlns:a16="http://schemas.microsoft.com/office/drawing/2014/main" xmlns="" id="{EB12852D-7C99-4F02-A519-2CD38B0E8802}"/>
              </a:ext>
            </a:extLst>
          </p:cNvPr>
          <p:cNvGrpSpPr>
            <a:grpSpLocks/>
          </p:cNvGrpSpPr>
          <p:nvPr/>
        </p:nvGrpSpPr>
        <p:grpSpPr bwMode="auto">
          <a:xfrm>
            <a:off x="1422400" y="2919413"/>
            <a:ext cx="288925" cy="149225"/>
            <a:chOff x="896" y="1839"/>
            <a:chExt cx="182" cy="94"/>
          </a:xfrm>
        </p:grpSpPr>
        <p:grpSp>
          <p:nvGrpSpPr>
            <p:cNvPr id="3195" name="Group 48">
              <a:extLst>
                <a:ext uri="{FF2B5EF4-FFF2-40B4-BE49-F238E27FC236}">
                  <a16:creationId xmlns:a16="http://schemas.microsoft.com/office/drawing/2014/main" xmlns="" id="{78BE6C09-DC3F-4AEC-BBFA-2FD6B2BD7C29}"/>
                </a:ext>
              </a:extLst>
            </p:cNvPr>
            <p:cNvGrpSpPr>
              <a:grpSpLocks/>
            </p:cNvGrpSpPr>
            <p:nvPr/>
          </p:nvGrpSpPr>
          <p:grpSpPr bwMode="auto">
            <a:xfrm>
              <a:off x="906" y="1839"/>
              <a:ext cx="162" cy="94"/>
              <a:chOff x="906" y="1839"/>
              <a:chExt cx="162" cy="94"/>
            </a:xfrm>
          </p:grpSpPr>
          <p:sp>
            <p:nvSpPr>
              <p:cNvPr id="3197" name="Freeform 49">
                <a:extLst>
                  <a:ext uri="{FF2B5EF4-FFF2-40B4-BE49-F238E27FC236}">
                    <a16:creationId xmlns:a16="http://schemas.microsoft.com/office/drawing/2014/main" xmlns="" id="{364C686B-A8AB-489E-9CA0-20144AD34FCC}"/>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198" name="Freeform 50">
                <a:extLst>
                  <a:ext uri="{FF2B5EF4-FFF2-40B4-BE49-F238E27FC236}">
                    <a16:creationId xmlns:a16="http://schemas.microsoft.com/office/drawing/2014/main" xmlns="" id="{D67636BF-16D7-4F01-B51C-0A395604DA99}"/>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3196" name="Line 51">
              <a:extLst>
                <a:ext uri="{FF2B5EF4-FFF2-40B4-BE49-F238E27FC236}">
                  <a16:creationId xmlns:a16="http://schemas.microsoft.com/office/drawing/2014/main" xmlns="" id="{01C29C16-B3BB-4C33-B48A-58C01912A433}"/>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94" name="Line 52">
            <a:extLst>
              <a:ext uri="{FF2B5EF4-FFF2-40B4-BE49-F238E27FC236}">
                <a16:creationId xmlns:a16="http://schemas.microsoft.com/office/drawing/2014/main" xmlns="" id="{A4DD8364-DFBA-43A9-98AB-2799710CB6CB}"/>
              </a:ext>
            </a:extLst>
          </p:cNvPr>
          <p:cNvSpPr>
            <a:spLocks noChangeShapeType="1"/>
          </p:cNvSpPr>
          <p:nvPr/>
        </p:nvSpPr>
        <p:spPr bwMode="auto">
          <a:xfrm flipV="1">
            <a:off x="1566863"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5" name="Line 53">
            <a:extLst>
              <a:ext uri="{FF2B5EF4-FFF2-40B4-BE49-F238E27FC236}">
                <a16:creationId xmlns:a16="http://schemas.microsoft.com/office/drawing/2014/main" xmlns="" id="{5E6DAB7F-63F1-4DB1-9774-39947573AA84}"/>
              </a:ext>
            </a:extLst>
          </p:cNvPr>
          <p:cNvSpPr>
            <a:spLocks noChangeShapeType="1"/>
          </p:cNvSpPr>
          <p:nvPr/>
        </p:nvSpPr>
        <p:spPr bwMode="auto">
          <a:xfrm flipV="1">
            <a:off x="1566863"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6" name="Line 54">
            <a:extLst>
              <a:ext uri="{FF2B5EF4-FFF2-40B4-BE49-F238E27FC236}">
                <a16:creationId xmlns:a16="http://schemas.microsoft.com/office/drawing/2014/main" xmlns="" id="{C965B277-B18B-4E23-A091-C5EEF1A27152}"/>
              </a:ext>
            </a:extLst>
          </p:cNvPr>
          <p:cNvSpPr>
            <a:spLocks noChangeShapeType="1"/>
          </p:cNvSpPr>
          <p:nvPr/>
        </p:nvSpPr>
        <p:spPr bwMode="auto">
          <a:xfrm flipH="1">
            <a:off x="915988" y="264795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7" name="Line 55">
            <a:extLst>
              <a:ext uri="{FF2B5EF4-FFF2-40B4-BE49-F238E27FC236}">
                <a16:creationId xmlns:a16="http://schemas.microsoft.com/office/drawing/2014/main" xmlns="" id="{C1F670E2-2BA9-4D1D-903F-C031C8A521FB}"/>
              </a:ext>
            </a:extLst>
          </p:cNvPr>
          <p:cNvSpPr>
            <a:spLocks noChangeShapeType="1"/>
          </p:cNvSpPr>
          <p:nvPr/>
        </p:nvSpPr>
        <p:spPr bwMode="auto">
          <a:xfrm>
            <a:off x="3030538"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8" name="Line 56">
            <a:extLst>
              <a:ext uri="{FF2B5EF4-FFF2-40B4-BE49-F238E27FC236}">
                <a16:creationId xmlns:a16="http://schemas.microsoft.com/office/drawing/2014/main" xmlns="" id="{483AA6EF-6769-4302-A393-F868D73A11E9}"/>
              </a:ext>
            </a:extLst>
          </p:cNvPr>
          <p:cNvSpPr>
            <a:spLocks noChangeShapeType="1"/>
          </p:cNvSpPr>
          <p:nvPr/>
        </p:nvSpPr>
        <p:spPr bwMode="auto">
          <a:xfrm>
            <a:off x="3030538"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099" name="Group 58">
            <a:extLst>
              <a:ext uri="{FF2B5EF4-FFF2-40B4-BE49-F238E27FC236}">
                <a16:creationId xmlns:a16="http://schemas.microsoft.com/office/drawing/2014/main" xmlns="" id="{F987A074-6888-4FB5-89A5-3F5D7BF17547}"/>
              </a:ext>
            </a:extLst>
          </p:cNvPr>
          <p:cNvGrpSpPr>
            <a:grpSpLocks/>
          </p:cNvGrpSpPr>
          <p:nvPr/>
        </p:nvGrpSpPr>
        <p:grpSpPr bwMode="auto">
          <a:xfrm>
            <a:off x="3546475" y="2919413"/>
            <a:ext cx="288925" cy="149225"/>
            <a:chOff x="2234" y="1839"/>
            <a:chExt cx="182" cy="94"/>
          </a:xfrm>
        </p:grpSpPr>
        <p:grpSp>
          <p:nvGrpSpPr>
            <p:cNvPr id="3191" name="Group 59">
              <a:extLst>
                <a:ext uri="{FF2B5EF4-FFF2-40B4-BE49-F238E27FC236}">
                  <a16:creationId xmlns:a16="http://schemas.microsoft.com/office/drawing/2014/main" xmlns="" id="{99F5EF43-3D74-45B1-81D0-16E990FD3C08}"/>
                </a:ext>
              </a:extLst>
            </p:cNvPr>
            <p:cNvGrpSpPr>
              <a:grpSpLocks/>
            </p:cNvGrpSpPr>
            <p:nvPr/>
          </p:nvGrpSpPr>
          <p:grpSpPr bwMode="auto">
            <a:xfrm>
              <a:off x="2244" y="1839"/>
              <a:ext cx="162" cy="94"/>
              <a:chOff x="2244" y="1839"/>
              <a:chExt cx="162" cy="94"/>
            </a:xfrm>
          </p:grpSpPr>
          <p:sp>
            <p:nvSpPr>
              <p:cNvPr id="3193" name="Freeform 60">
                <a:extLst>
                  <a:ext uri="{FF2B5EF4-FFF2-40B4-BE49-F238E27FC236}">
                    <a16:creationId xmlns:a16="http://schemas.microsoft.com/office/drawing/2014/main" xmlns="" id="{89ABA0E1-DC87-428A-9CAC-B2BF73AC4F56}"/>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194" name="Freeform 61">
                <a:extLst>
                  <a:ext uri="{FF2B5EF4-FFF2-40B4-BE49-F238E27FC236}">
                    <a16:creationId xmlns:a16="http://schemas.microsoft.com/office/drawing/2014/main" xmlns="" id="{9E3FCC1C-240A-4ABF-A865-BB59F8E21B84}"/>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3192" name="Line 62">
              <a:extLst>
                <a:ext uri="{FF2B5EF4-FFF2-40B4-BE49-F238E27FC236}">
                  <a16:creationId xmlns:a16="http://schemas.microsoft.com/office/drawing/2014/main" xmlns="" id="{C97612F7-2927-4452-9224-2014CBB8DA81}"/>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00" name="Line 63">
            <a:extLst>
              <a:ext uri="{FF2B5EF4-FFF2-40B4-BE49-F238E27FC236}">
                <a16:creationId xmlns:a16="http://schemas.microsoft.com/office/drawing/2014/main" xmlns="" id="{74C06E2A-6556-4E7C-A31A-4A5B6CB204B5}"/>
              </a:ext>
            </a:extLst>
          </p:cNvPr>
          <p:cNvSpPr>
            <a:spLocks noChangeShapeType="1"/>
          </p:cNvSpPr>
          <p:nvPr/>
        </p:nvSpPr>
        <p:spPr bwMode="auto">
          <a:xfrm flipV="1">
            <a:off x="3690938"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1" name="Line 64">
            <a:extLst>
              <a:ext uri="{FF2B5EF4-FFF2-40B4-BE49-F238E27FC236}">
                <a16:creationId xmlns:a16="http://schemas.microsoft.com/office/drawing/2014/main" xmlns="" id="{B8199449-E839-4F57-868E-8C45FACF9095}"/>
              </a:ext>
            </a:extLst>
          </p:cNvPr>
          <p:cNvSpPr>
            <a:spLocks noChangeShapeType="1"/>
          </p:cNvSpPr>
          <p:nvPr/>
        </p:nvSpPr>
        <p:spPr bwMode="auto">
          <a:xfrm flipV="1">
            <a:off x="3690938"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2" name="Line 65">
            <a:extLst>
              <a:ext uri="{FF2B5EF4-FFF2-40B4-BE49-F238E27FC236}">
                <a16:creationId xmlns:a16="http://schemas.microsoft.com/office/drawing/2014/main" xmlns="" id="{BE0252CC-21B8-43BF-8CF4-E675AB60A9F7}"/>
              </a:ext>
            </a:extLst>
          </p:cNvPr>
          <p:cNvSpPr>
            <a:spLocks noChangeShapeType="1"/>
          </p:cNvSpPr>
          <p:nvPr/>
        </p:nvSpPr>
        <p:spPr bwMode="auto">
          <a:xfrm flipH="1">
            <a:off x="3028950" y="2647950"/>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3" name="Line 66">
            <a:extLst>
              <a:ext uri="{FF2B5EF4-FFF2-40B4-BE49-F238E27FC236}">
                <a16:creationId xmlns:a16="http://schemas.microsoft.com/office/drawing/2014/main" xmlns="" id="{740DC1AB-B779-451C-8643-8E6AA0FB1821}"/>
              </a:ext>
            </a:extLst>
          </p:cNvPr>
          <p:cNvSpPr>
            <a:spLocks noChangeShapeType="1"/>
          </p:cNvSpPr>
          <p:nvPr/>
        </p:nvSpPr>
        <p:spPr bwMode="auto">
          <a:xfrm>
            <a:off x="906463"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4" name="Line 67">
            <a:extLst>
              <a:ext uri="{FF2B5EF4-FFF2-40B4-BE49-F238E27FC236}">
                <a16:creationId xmlns:a16="http://schemas.microsoft.com/office/drawing/2014/main" xmlns="" id="{411532A4-CC5F-412A-963E-98326027633D}"/>
              </a:ext>
            </a:extLst>
          </p:cNvPr>
          <p:cNvSpPr>
            <a:spLocks noChangeShapeType="1"/>
          </p:cNvSpPr>
          <p:nvPr/>
        </p:nvSpPr>
        <p:spPr bwMode="auto">
          <a:xfrm>
            <a:off x="906463"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05" name="Group 69">
            <a:extLst>
              <a:ext uri="{FF2B5EF4-FFF2-40B4-BE49-F238E27FC236}">
                <a16:creationId xmlns:a16="http://schemas.microsoft.com/office/drawing/2014/main" xmlns="" id="{88B1C1C8-E54C-4A9E-8E8D-4BF5765C5F54}"/>
              </a:ext>
            </a:extLst>
          </p:cNvPr>
          <p:cNvGrpSpPr>
            <a:grpSpLocks/>
          </p:cNvGrpSpPr>
          <p:nvPr/>
        </p:nvGrpSpPr>
        <p:grpSpPr bwMode="auto">
          <a:xfrm>
            <a:off x="1422400" y="4441825"/>
            <a:ext cx="288925" cy="149225"/>
            <a:chOff x="896" y="2798"/>
            <a:chExt cx="182" cy="94"/>
          </a:xfrm>
        </p:grpSpPr>
        <p:grpSp>
          <p:nvGrpSpPr>
            <p:cNvPr id="3187" name="Group 70">
              <a:extLst>
                <a:ext uri="{FF2B5EF4-FFF2-40B4-BE49-F238E27FC236}">
                  <a16:creationId xmlns:a16="http://schemas.microsoft.com/office/drawing/2014/main" xmlns="" id="{9FEE0A8E-579A-4674-9AA0-34C04F4E2814}"/>
                </a:ext>
              </a:extLst>
            </p:cNvPr>
            <p:cNvGrpSpPr>
              <a:grpSpLocks/>
            </p:cNvGrpSpPr>
            <p:nvPr/>
          </p:nvGrpSpPr>
          <p:grpSpPr bwMode="auto">
            <a:xfrm>
              <a:off x="906" y="2798"/>
              <a:ext cx="162" cy="94"/>
              <a:chOff x="906" y="2798"/>
              <a:chExt cx="162" cy="94"/>
            </a:xfrm>
          </p:grpSpPr>
          <p:sp>
            <p:nvSpPr>
              <p:cNvPr id="3189" name="Freeform 71">
                <a:extLst>
                  <a:ext uri="{FF2B5EF4-FFF2-40B4-BE49-F238E27FC236}">
                    <a16:creationId xmlns:a16="http://schemas.microsoft.com/office/drawing/2014/main" xmlns="" id="{DE57C9F5-5B79-4786-BCFE-710F24FAE3C9}"/>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190" name="Freeform 72">
                <a:extLst>
                  <a:ext uri="{FF2B5EF4-FFF2-40B4-BE49-F238E27FC236}">
                    <a16:creationId xmlns:a16="http://schemas.microsoft.com/office/drawing/2014/main" xmlns="" id="{FA4659E0-625F-451E-9DA8-4AB7AF1638FD}"/>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3188" name="Line 73">
              <a:extLst>
                <a:ext uri="{FF2B5EF4-FFF2-40B4-BE49-F238E27FC236}">
                  <a16:creationId xmlns:a16="http://schemas.microsoft.com/office/drawing/2014/main" xmlns="" id="{A2C1CCC9-17AE-4381-9F5E-DAC823F79D48}"/>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06" name="Line 74">
            <a:extLst>
              <a:ext uri="{FF2B5EF4-FFF2-40B4-BE49-F238E27FC236}">
                <a16:creationId xmlns:a16="http://schemas.microsoft.com/office/drawing/2014/main" xmlns="" id="{955D6FD4-9359-47EA-94F8-15B2388C9E5D}"/>
              </a:ext>
            </a:extLst>
          </p:cNvPr>
          <p:cNvSpPr>
            <a:spLocks noChangeShapeType="1"/>
          </p:cNvSpPr>
          <p:nvPr/>
        </p:nvSpPr>
        <p:spPr bwMode="auto">
          <a:xfrm flipV="1">
            <a:off x="1566863"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7" name="Line 75">
            <a:extLst>
              <a:ext uri="{FF2B5EF4-FFF2-40B4-BE49-F238E27FC236}">
                <a16:creationId xmlns:a16="http://schemas.microsoft.com/office/drawing/2014/main" xmlns="" id="{B23F9BE8-BB99-4844-BF7E-58CDA7AB6F9C}"/>
              </a:ext>
            </a:extLst>
          </p:cNvPr>
          <p:cNvSpPr>
            <a:spLocks noChangeShapeType="1"/>
          </p:cNvSpPr>
          <p:nvPr/>
        </p:nvSpPr>
        <p:spPr bwMode="auto">
          <a:xfrm flipV="1">
            <a:off x="1566863"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8" name="Line 76">
            <a:extLst>
              <a:ext uri="{FF2B5EF4-FFF2-40B4-BE49-F238E27FC236}">
                <a16:creationId xmlns:a16="http://schemas.microsoft.com/office/drawing/2014/main" xmlns="" id="{0FE5C36E-B4CC-4B0A-8747-30C21EF9FF6B}"/>
              </a:ext>
            </a:extLst>
          </p:cNvPr>
          <p:cNvSpPr>
            <a:spLocks noChangeShapeType="1"/>
          </p:cNvSpPr>
          <p:nvPr/>
        </p:nvSpPr>
        <p:spPr bwMode="auto">
          <a:xfrm flipH="1">
            <a:off x="909638" y="5133975"/>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9" name="Line 77">
            <a:extLst>
              <a:ext uri="{FF2B5EF4-FFF2-40B4-BE49-F238E27FC236}">
                <a16:creationId xmlns:a16="http://schemas.microsoft.com/office/drawing/2014/main" xmlns="" id="{584DAFAE-D059-484E-B8ED-1A81D82FEA1B}"/>
              </a:ext>
            </a:extLst>
          </p:cNvPr>
          <p:cNvSpPr>
            <a:spLocks noChangeShapeType="1"/>
          </p:cNvSpPr>
          <p:nvPr/>
        </p:nvSpPr>
        <p:spPr bwMode="auto">
          <a:xfrm>
            <a:off x="3030538"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0" name="Line 78">
            <a:extLst>
              <a:ext uri="{FF2B5EF4-FFF2-40B4-BE49-F238E27FC236}">
                <a16:creationId xmlns:a16="http://schemas.microsoft.com/office/drawing/2014/main" xmlns="" id="{4FDE7B71-3C69-4294-B305-4729D69491BE}"/>
              </a:ext>
            </a:extLst>
          </p:cNvPr>
          <p:cNvSpPr>
            <a:spLocks noChangeShapeType="1"/>
          </p:cNvSpPr>
          <p:nvPr/>
        </p:nvSpPr>
        <p:spPr bwMode="auto">
          <a:xfrm>
            <a:off x="3030538"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847" name="Line 79">
            <a:extLst>
              <a:ext uri="{FF2B5EF4-FFF2-40B4-BE49-F238E27FC236}">
                <a16:creationId xmlns:a16="http://schemas.microsoft.com/office/drawing/2014/main" xmlns="" id="{CC7E1C12-78F0-4F1B-9C27-BC73D984B248}"/>
              </a:ext>
            </a:extLst>
          </p:cNvPr>
          <p:cNvSpPr>
            <a:spLocks noChangeShapeType="1"/>
          </p:cNvSpPr>
          <p:nvPr/>
        </p:nvSpPr>
        <p:spPr bwMode="auto">
          <a:xfrm>
            <a:off x="3030538" y="4598988"/>
            <a:ext cx="241300"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12" name="Group 80">
            <a:extLst>
              <a:ext uri="{FF2B5EF4-FFF2-40B4-BE49-F238E27FC236}">
                <a16:creationId xmlns:a16="http://schemas.microsoft.com/office/drawing/2014/main" xmlns="" id="{96AC4423-D8B0-4CBC-A968-9475F7699AC4}"/>
              </a:ext>
            </a:extLst>
          </p:cNvPr>
          <p:cNvGrpSpPr>
            <a:grpSpLocks/>
          </p:cNvGrpSpPr>
          <p:nvPr/>
        </p:nvGrpSpPr>
        <p:grpSpPr bwMode="auto">
          <a:xfrm>
            <a:off x="3546475" y="4441825"/>
            <a:ext cx="288925" cy="149225"/>
            <a:chOff x="2234" y="2798"/>
            <a:chExt cx="182" cy="94"/>
          </a:xfrm>
        </p:grpSpPr>
        <p:grpSp>
          <p:nvGrpSpPr>
            <p:cNvPr id="3183" name="Group 81">
              <a:extLst>
                <a:ext uri="{FF2B5EF4-FFF2-40B4-BE49-F238E27FC236}">
                  <a16:creationId xmlns:a16="http://schemas.microsoft.com/office/drawing/2014/main" xmlns="" id="{7B379B34-D56B-4001-929C-BA643514A6AC}"/>
                </a:ext>
              </a:extLst>
            </p:cNvPr>
            <p:cNvGrpSpPr>
              <a:grpSpLocks/>
            </p:cNvGrpSpPr>
            <p:nvPr/>
          </p:nvGrpSpPr>
          <p:grpSpPr bwMode="auto">
            <a:xfrm>
              <a:off x="2244" y="2798"/>
              <a:ext cx="162" cy="94"/>
              <a:chOff x="2244" y="2798"/>
              <a:chExt cx="162" cy="94"/>
            </a:xfrm>
          </p:grpSpPr>
          <p:sp>
            <p:nvSpPr>
              <p:cNvPr id="3185" name="Freeform 82">
                <a:extLst>
                  <a:ext uri="{FF2B5EF4-FFF2-40B4-BE49-F238E27FC236}">
                    <a16:creationId xmlns:a16="http://schemas.microsoft.com/office/drawing/2014/main" xmlns="" id="{740C5B0C-EA38-49D4-9574-F262BFB402FD}"/>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186" name="Freeform 83">
                <a:extLst>
                  <a:ext uri="{FF2B5EF4-FFF2-40B4-BE49-F238E27FC236}">
                    <a16:creationId xmlns:a16="http://schemas.microsoft.com/office/drawing/2014/main" xmlns="" id="{CCF4C626-40DE-4840-A9A0-CFF47D336CBB}"/>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3184" name="Line 84">
              <a:extLst>
                <a:ext uri="{FF2B5EF4-FFF2-40B4-BE49-F238E27FC236}">
                  <a16:creationId xmlns:a16="http://schemas.microsoft.com/office/drawing/2014/main" xmlns="" id="{12E65D34-76BE-4A7F-9ADA-6B22474D4FCF}"/>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13" name="Line 85">
            <a:extLst>
              <a:ext uri="{FF2B5EF4-FFF2-40B4-BE49-F238E27FC236}">
                <a16:creationId xmlns:a16="http://schemas.microsoft.com/office/drawing/2014/main" xmlns="" id="{B9306472-CCB7-40F5-8BAB-221FDA539F90}"/>
              </a:ext>
            </a:extLst>
          </p:cNvPr>
          <p:cNvSpPr>
            <a:spLocks noChangeShapeType="1"/>
          </p:cNvSpPr>
          <p:nvPr/>
        </p:nvSpPr>
        <p:spPr bwMode="auto">
          <a:xfrm flipV="1">
            <a:off x="3690938"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4" name="Line 86">
            <a:extLst>
              <a:ext uri="{FF2B5EF4-FFF2-40B4-BE49-F238E27FC236}">
                <a16:creationId xmlns:a16="http://schemas.microsoft.com/office/drawing/2014/main" xmlns="" id="{B1914363-BC87-4582-84BB-BF7903A074E4}"/>
              </a:ext>
            </a:extLst>
          </p:cNvPr>
          <p:cNvSpPr>
            <a:spLocks noChangeShapeType="1"/>
          </p:cNvSpPr>
          <p:nvPr/>
        </p:nvSpPr>
        <p:spPr bwMode="auto">
          <a:xfrm flipV="1">
            <a:off x="3690938"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5" name="Line 87">
            <a:extLst>
              <a:ext uri="{FF2B5EF4-FFF2-40B4-BE49-F238E27FC236}">
                <a16:creationId xmlns:a16="http://schemas.microsoft.com/office/drawing/2014/main" xmlns="" id="{36323CC5-A092-42F9-ABBF-E69E07456902}"/>
              </a:ext>
            </a:extLst>
          </p:cNvPr>
          <p:cNvSpPr>
            <a:spLocks noChangeShapeType="1"/>
          </p:cNvSpPr>
          <p:nvPr/>
        </p:nvSpPr>
        <p:spPr bwMode="auto">
          <a:xfrm>
            <a:off x="909638" y="5454650"/>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6" name="Line 88">
            <a:extLst>
              <a:ext uri="{FF2B5EF4-FFF2-40B4-BE49-F238E27FC236}">
                <a16:creationId xmlns:a16="http://schemas.microsoft.com/office/drawing/2014/main" xmlns="" id="{CA8DD3D9-E6D1-4D96-9515-835184158799}"/>
              </a:ext>
            </a:extLst>
          </p:cNvPr>
          <p:cNvSpPr>
            <a:spLocks noChangeShapeType="1"/>
          </p:cNvSpPr>
          <p:nvPr/>
        </p:nvSpPr>
        <p:spPr bwMode="auto">
          <a:xfrm>
            <a:off x="901700" y="2419350"/>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17" name="Group 89">
            <a:extLst>
              <a:ext uri="{FF2B5EF4-FFF2-40B4-BE49-F238E27FC236}">
                <a16:creationId xmlns:a16="http://schemas.microsoft.com/office/drawing/2014/main" xmlns="" id="{F0E508E6-5BA5-4AA5-AD9A-57AF21C5474E}"/>
              </a:ext>
            </a:extLst>
          </p:cNvPr>
          <p:cNvGrpSpPr>
            <a:grpSpLocks/>
          </p:cNvGrpSpPr>
          <p:nvPr/>
        </p:nvGrpSpPr>
        <p:grpSpPr bwMode="auto">
          <a:xfrm>
            <a:off x="1893888" y="3689350"/>
            <a:ext cx="496887" cy="508000"/>
            <a:chOff x="1193" y="2324"/>
            <a:chExt cx="313" cy="320"/>
          </a:xfrm>
        </p:grpSpPr>
        <p:sp>
          <p:nvSpPr>
            <p:cNvPr id="3181" name="Oval 90">
              <a:extLst>
                <a:ext uri="{FF2B5EF4-FFF2-40B4-BE49-F238E27FC236}">
                  <a16:creationId xmlns:a16="http://schemas.microsoft.com/office/drawing/2014/main" xmlns="" id="{04F83D88-8941-4B4B-BF38-540ED62134DD}"/>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82" name="Oval 91">
              <a:extLst>
                <a:ext uri="{FF2B5EF4-FFF2-40B4-BE49-F238E27FC236}">
                  <a16:creationId xmlns:a16="http://schemas.microsoft.com/office/drawing/2014/main" xmlns="" id="{CCD864DF-05BE-433A-A2E4-FDEFA0EB1514}"/>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3118" name="Group 92">
            <a:extLst>
              <a:ext uri="{FF2B5EF4-FFF2-40B4-BE49-F238E27FC236}">
                <a16:creationId xmlns:a16="http://schemas.microsoft.com/office/drawing/2014/main" xmlns="" id="{D11ECC5D-FDE8-47F8-9507-C7256F065DAD}"/>
              </a:ext>
            </a:extLst>
          </p:cNvPr>
          <p:cNvGrpSpPr>
            <a:grpSpLocks/>
          </p:cNvGrpSpPr>
          <p:nvPr/>
        </p:nvGrpSpPr>
        <p:grpSpPr bwMode="auto">
          <a:xfrm>
            <a:off x="1824038" y="3906838"/>
            <a:ext cx="69850" cy="73025"/>
            <a:chOff x="1149" y="2461"/>
            <a:chExt cx="44" cy="46"/>
          </a:xfrm>
        </p:grpSpPr>
        <p:sp>
          <p:nvSpPr>
            <p:cNvPr id="3179" name="Oval 93">
              <a:extLst>
                <a:ext uri="{FF2B5EF4-FFF2-40B4-BE49-F238E27FC236}">
                  <a16:creationId xmlns:a16="http://schemas.microsoft.com/office/drawing/2014/main" xmlns="" id="{1F2A9B51-910F-439A-A1DD-1468E890789A}"/>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80" name="Oval 94">
              <a:extLst>
                <a:ext uri="{FF2B5EF4-FFF2-40B4-BE49-F238E27FC236}">
                  <a16:creationId xmlns:a16="http://schemas.microsoft.com/office/drawing/2014/main" xmlns="" id="{D2E309DA-D16A-4388-A8E7-0A30126D7E29}"/>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19" name="Line 95">
            <a:extLst>
              <a:ext uri="{FF2B5EF4-FFF2-40B4-BE49-F238E27FC236}">
                <a16:creationId xmlns:a16="http://schemas.microsoft.com/office/drawing/2014/main" xmlns="" id="{F4E1C7C6-7243-4AF0-8EB1-D4EBE6F0E4D5}"/>
              </a:ext>
            </a:extLst>
          </p:cNvPr>
          <p:cNvSpPr>
            <a:spLocks noChangeShapeType="1"/>
          </p:cNvSpPr>
          <p:nvPr/>
        </p:nvSpPr>
        <p:spPr bwMode="auto">
          <a:xfrm flipH="1">
            <a:off x="901700" y="3941763"/>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20" name="Group 96">
            <a:extLst>
              <a:ext uri="{FF2B5EF4-FFF2-40B4-BE49-F238E27FC236}">
                <a16:creationId xmlns:a16="http://schemas.microsoft.com/office/drawing/2014/main" xmlns="" id="{1CDA064D-8F74-4CED-AE88-99D69994FB38}"/>
              </a:ext>
            </a:extLst>
          </p:cNvPr>
          <p:cNvGrpSpPr>
            <a:grpSpLocks/>
          </p:cNvGrpSpPr>
          <p:nvPr/>
        </p:nvGrpSpPr>
        <p:grpSpPr bwMode="auto">
          <a:xfrm>
            <a:off x="2390775" y="3906838"/>
            <a:ext cx="69850" cy="73025"/>
            <a:chOff x="1506" y="2461"/>
            <a:chExt cx="44" cy="46"/>
          </a:xfrm>
        </p:grpSpPr>
        <p:sp>
          <p:nvSpPr>
            <p:cNvPr id="3177" name="Oval 97">
              <a:extLst>
                <a:ext uri="{FF2B5EF4-FFF2-40B4-BE49-F238E27FC236}">
                  <a16:creationId xmlns:a16="http://schemas.microsoft.com/office/drawing/2014/main" xmlns="" id="{75E5A2AA-2832-4485-BC78-7474549D028F}"/>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78" name="Oval 98">
              <a:extLst>
                <a:ext uri="{FF2B5EF4-FFF2-40B4-BE49-F238E27FC236}">
                  <a16:creationId xmlns:a16="http://schemas.microsoft.com/office/drawing/2014/main" xmlns="" id="{21BF7C32-D1E1-42BD-97A4-22DD2EB59330}"/>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21" name="Line 99">
            <a:extLst>
              <a:ext uri="{FF2B5EF4-FFF2-40B4-BE49-F238E27FC236}">
                <a16:creationId xmlns:a16="http://schemas.microsoft.com/office/drawing/2014/main" xmlns="" id="{1F279E29-FFAD-417B-96E3-4BF10378D6FB}"/>
              </a:ext>
            </a:extLst>
          </p:cNvPr>
          <p:cNvSpPr>
            <a:spLocks noChangeShapeType="1"/>
          </p:cNvSpPr>
          <p:nvPr/>
        </p:nvSpPr>
        <p:spPr bwMode="auto">
          <a:xfrm flipH="1">
            <a:off x="2460625" y="3941763"/>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22" name="Group 100">
            <a:extLst>
              <a:ext uri="{FF2B5EF4-FFF2-40B4-BE49-F238E27FC236}">
                <a16:creationId xmlns:a16="http://schemas.microsoft.com/office/drawing/2014/main" xmlns="" id="{CB34FF9D-5207-43A3-B01C-E04CD7FE97C6}"/>
              </a:ext>
            </a:extLst>
          </p:cNvPr>
          <p:cNvGrpSpPr>
            <a:grpSpLocks/>
          </p:cNvGrpSpPr>
          <p:nvPr/>
        </p:nvGrpSpPr>
        <p:grpSpPr bwMode="auto">
          <a:xfrm>
            <a:off x="2992438" y="3906838"/>
            <a:ext cx="69850" cy="73025"/>
            <a:chOff x="1885" y="2461"/>
            <a:chExt cx="44" cy="46"/>
          </a:xfrm>
        </p:grpSpPr>
        <p:sp>
          <p:nvSpPr>
            <p:cNvPr id="3175" name="Oval 101">
              <a:extLst>
                <a:ext uri="{FF2B5EF4-FFF2-40B4-BE49-F238E27FC236}">
                  <a16:creationId xmlns:a16="http://schemas.microsoft.com/office/drawing/2014/main" xmlns="" id="{F111AA0A-8E6A-44A4-8345-022615BB2239}"/>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76" name="Oval 102">
              <a:extLst>
                <a:ext uri="{FF2B5EF4-FFF2-40B4-BE49-F238E27FC236}">
                  <a16:creationId xmlns:a16="http://schemas.microsoft.com/office/drawing/2014/main" xmlns="" id="{0286040A-2A95-4D82-BB3D-94ED64FC2053}"/>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3123" name="Group 103">
            <a:extLst>
              <a:ext uri="{FF2B5EF4-FFF2-40B4-BE49-F238E27FC236}">
                <a16:creationId xmlns:a16="http://schemas.microsoft.com/office/drawing/2014/main" xmlns="" id="{217C9C25-565A-40E6-89B5-4987B7ADD5AD}"/>
              </a:ext>
            </a:extLst>
          </p:cNvPr>
          <p:cNvGrpSpPr>
            <a:grpSpLocks/>
          </p:cNvGrpSpPr>
          <p:nvPr/>
        </p:nvGrpSpPr>
        <p:grpSpPr bwMode="auto">
          <a:xfrm>
            <a:off x="868363" y="3906838"/>
            <a:ext cx="69850" cy="73025"/>
            <a:chOff x="547" y="2461"/>
            <a:chExt cx="44" cy="46"/>
          </a:xfrm>
        </p:grpSpPr>
        <p:sp>
          <p:nvSpPr>
            <p:cNvPr id="3173" name="Oval 104">
              <a:extLst>
                <a:ext uri="{FF2B5EF4-FFF2-40B4-BE49-F238E27FC236}">
                  <a16:creationId xmlns:a16="http://schemas.microsoft.com/office/drawing/2014/main" xmlns="" id="{07DA9362-74F9-4574-B040-61C930AD9B73}"/>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74" name="Oval 105">
              <a:extLst>
                <a:ext uri="{FF2B5EF4-FFF2-40B4-BE49-F238E27FC236}">
                  <a16:creationId xmlns:a16="http://schemas.microsoft.com/office/drawing/2014/main" xmlns="" id="{7D12B113-C9ED-486B-8853-3A36A8350A4C}"/>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24" name="Line 106">
            <a:extLst>
              <a:ext uri="{FF2B5EF4-FFF2-40B4-BE49-F238E27FC236}">
                <a16:creationId xmlns:a16="http://schemas.microsoft.com/office/drawing/2014/main" xmlns="" id="{7E33D365-6CCC-4CDF-B0FA-2A76BCF6A59E}"/>
              </a:ext>
            </a:extLst>
          </p:cNvPr>
          <p:cNvSpPr>
            <a:spLocks noChangeShapeType="1"/>
          </p:cNvSpPr>
          <p:nvPr/>
        </p:nvSpPr>
        <p:spPr bwMode="auto">
          <a:xfrm flipV="1">
            <a:off x="2000250" y="2057400"/>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125" name="Group 107">
            <a:extLst>
              <a:ext uri="{FF2B5EF4-FFF2-40B4-BE49-F238E27FC236}">
                <a16:creationId xmlns:a16="http://schemas.microsoft.com/office/drawing/2014/main" xmlns="" id="{B1772459-685F-47C2-9C0D-9AD313445508}"/>
              </a:ext>
            </a:extLst>
          </p:cNvPr>
          <p:cNvGrpSpPr>
            <a:grpSpLocks/>
          </p:cNvGrpSpPr>
          <p:nvPr/>
        </p:nvGrpSpPr>
        <p:grpSpPr bwMode="auto">
          <a:xfrm>
            <a:off x="1824038" y="5461000"/>
            <a:ext cx="355600" cy="476250"/>
            <a:chOff x="1149" y="3440"/>
            <a:chExt cx="224" cy="300"/>
          </a:xfrm>
        </p:grpSpPr>
        <p:sp>
          <p:nvSpPr>
            <p:cNvPr id="3169" name="Line 108">
              <a:extLst>
                <a:ext uri="{FF2B5EF4-FFF2-40B4-BE49-F238E27FC236}">
                  <a16:creationId xmlns:a16="http://schemas.microsoft.com/office/drawing/2014/main" xmlns="" id="{B53C34D1-C318-42FF-A75B-897C8330EB8C}"/>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0" name="Line 109">
              <a:extLst>
                <a:ext uri="{FF2B5EF4-FFF2-40B4-BE49-F238E27FC236}">
                  <a16:creationId xmlns:a16="http://schemas.microsoft.com/office/drawing/2014/main" xmlns="" id="{55C932B0-0A90-49E6-9EBD-050275ABBA3D}"/>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1" name="Line 110">
              <a:extLst>
                <a:ext uri="{FF2B5EF4-FFF2-40B4-BE49-F238E27FC236}">
                  <a16:creationId xmlns:a16="http://schemas.microsoft.com/office/drawing/2014/main" xmlns="" id="{D988FE6F-0211-4570-8CD9-71F18D85E3AE}"/>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2" name="Line 111">
              <a:extLst>
                <a:ext uri="{FF2B5EF4-FFF2-40B4-BE49-F238E27FC236}">
                  <a16:creationId xmlns:a16="http://schemas.microsoft.com/office/drawing/2014/main" xmlns="" id="{64A0E4AA-33EA-498F-9C03-EA692097D427}"/>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26" name="Group 112">
            <a:extLst>
              <a:ext uri="{FF2B5EF4-FFF2-40B4-BE49-F238E27FC236}">
                <a16:creationId xmlns:a16="http://schemas.microsoft.com/office/drawing/2014/main" xmlns="" id="{8812ADCD-8CF3-4301-B58C-211AA8CE7C99}"/>
              </a:ext>
            </a:extLst>
          </p:cNvPr>
          <p:cNvGrpSpPr>
            <a:grpSpLocks/>
          </p:cNvGrpSpPr>
          <p:nvPr/>
        </p:nvGrpSpPr>
        <p:grpSpPr bwMode="auto">
          <a:xfrm>
            <a:off x="1962150" y="1998663"/>
            <a:ext cx="69850" cy="73025"/>
            <a:chOff x="1236" y="1259"/>
            <a:chExt cx="44" cy="46"/>
          </a:xfrm>
        </p:grpSpPr>
        <p:sp>
          <p:nvSpPr>
            <p:cNvPr id="3167" name="Oval 113">
              <a:extLst>
                <a:ext uri="{FF2B5EF4-FFF2-40B4-BE49-F238E27FC236}">
                  <a16:creationId xmlns:a16="http://schemas.microsoft.com/office/drawing/2014/main" xmlns="" id="{4DD58BE3-4C86-4B19-926F-E109E92ACBA5}"/>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68" name="Oval 114">
              <a:extLst>
                <a:ext uri="{FF2B5EF4-FFF2-40B4-BE49-F238E27FC236}">
                  <a16:creationId xmlns:a16="http://schemas.microsoft.com/office/drawing/2014/main" xmlns="" id="{D676B63C-97D3-45D2-8281-56D2752FCA60}"/>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27" name="Rectangle 115">
            <a:extLst>
              <a:ext uri="{FF2B5EF4-FFF2-40B4-BE49-F238E27FC236}">
                <a16:creationId xmlns:a16="http://schemas.microsoft.com/office/drawing/2014/main" xmlns="" id="{D31C48EC-A10B-4A75-ABD8-0AC8E584CC7F}"/>
              </a:ext>
            </a:extLst>
          </p:cNvPr>
          <p:cNvSpPr>
            <a:spLocks noChangeArrowheads="1"/>
          </p:cNvSpPr>
          <p:nvPr/>
        </p:nvSpPr>
        <p:spPr bwMode="auto">
          <a:xfrm>
            <a:off x="1703388" y="1589088"/>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28" name="Rectangle 116">
            <a:extLst>
              <a:ext uri="{FF2B5EF4-FFF2-40B4-BE49-F238E27FC236}">
                <a16:creationId xmlns:a16="http://schemas.microsoft.com/office/drawing/2014/main" xmlns="" id="{9D1C3603-58DE-4A97-B605-CB5742365CD3}"/>
              </a:ext>
            </a:extLst>
          </p:cNvPr>
          <p:cNvSpPr>
            <a:spLocks noChangeArrowheads="1"/>
          </p:cNvSpPr>
          <p:nvPr/>
        </p:nvSpPr>
        <p:spPr bwMode="auto">
          <a:xfrm>
            <a:off x="1795463" y="1643063"/>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3129" name="Rectangle 117">
            <a:extLst>
              <a:ext uri="{FF2B5EF4-FFF2-40B4-BE49-F238E27FC236}">
                <a16:creationId xmlns:a16="http://schemas.microsoft.com/office/drawing/2014/main" xmlns="" id="{CFCA8167-3536-4AA3-9C88-4516AE7C7EE8}"/>
              </a:ext>
            </a:extLst>
          </p:cNvPr>
          <p:cNvSpPr>
            <a:spLocks noChangeArrowheads="1"/>
          </p:cNvSpPr>
          <p:nvPr/>
        </p:nvSpPr>
        <p:spPr bwMode="auto">
          <a:xfrm>
            <a:off x="1973263" y="3832225"/>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3130" name="Rectangle 118">
            <a:extLst>
              <a:ext uri="{FF2B5EF4-FFF2-40B4-BE49-F238E27FC236}">
                <a16:creationId xmlns:a16="http://schemas.microsoft.com/office/drawing/2014/main" xmlns="" id="{A2A710EC-56A5-45BC-9159-70C158DD7788}"/>
              </a:ext>
            </a:extLst>
          </p:cNvPr>
          <p:cNvSpPr>
            <a:spLocks noChangeArrowheads="1"/>
          </p:cNvSpPr>
          <p:nvPr/>
        </p:nvSpPr>
        <p:spPr bwMode="auto">
          <a:xfrm>
            <a:off x="2312988" y="3830638"/>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3131" name="Rectangle 119">
            <a:extLst>
              <a:ext uri="{FF2B5EF4-FFF2-40B4-BE49-F238E27FC236}">
                <a16:creationId xmlns:a16="http://schemas.microsoft.com/office/drawing/2014/main" xmlns="" id="{297870DD-59C3-4A54-9FB7-136147AC1C75}"/>
              </a:ext>
            </a:extLst>
          </p:cNvPr>
          <p:cNvSpPr>
            <a:spLocks noChangeArrowheads="1"/>
          </p:cNvSpPr>
          <p:nvPr/>
        </p:nvSpPr>
        <p:spPr bwMode="auto">
          <a:xfrm>
            <a:off x="1079500" y="2803525"/>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3132" name="Rectangle 120">
            <a:extLst>
              <a:ext uri="{FF2B5EF4-FFF2-40B4-BE49-F238E27FC236}">
                <a16:creationId xmlns:a16="http://schemas.microsoft.com/office/drawing/2014/main" xmlns="" id="{9B28D9DB-6065-426A-A480-80428B02BB54}"/>
              </a:ext>
            </a:extLst>
          </p:cNvPr>
          <p:cNvSpPr>
            <a:spLocks noChangeArrowheads="1"/>
          </p:cNvSpPr>
          <p:nvPr/>
        </p:nvSpPr>
        <p:spPr bwMode="auto">
          <a:xfrm>
            <a:off x="1309688" y="2801938"/>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3133" name="Line 121">
            <a:extLst>
              <a:ext uri="{FF2B5EF4-FFF2-40B4-BE49-F238E27FC236}">
                <a16:creationId xmlns:a16="http://schemas.microsoft.com/office/drawing/2014/main" xmlns="" id="{AA51F86B-11E4-4DCF-93CF-03447C1487A8}"/>
              </a:ext>
            </a:extLst>
          </p:cNvPr>
          <p:cNvSpPr>
            <a:spLocks noChangeShapeType="1"/>
          </p:cNvSpPr>
          <p:nvPr/>
        </p:nvSpPr>
        <p:spPr bwMode="auto">
          <a:xfrm flipH="1">
            <a:off x="909638"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4" name="Line 122">
            <a:extLst>
              <a:ext uri="{FF2B5EF4-FFF2-40B4-BE49-F238E27FC236}">
                <a16:creationId xmlns:a16="http://schemas.microsoft.com/office/drawing/2014/main" xmlns="" id="{106EE84B-5CA0-4BA4-A218-6919D224843A}"/>
              </a:ext>
            </a:extLst>
          </p:cNvPr>
          <p:cNvSpPr>
            <a:spLocks noChangeShapeType="1"/>
          </p:cNvSpPr>
          <p:nvPr/>
        </p:nvSpPr>
        <p:spPr bwMode="auto">
          <a:xfrm flipH="1">
            <a:off x="3035300"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5" name="Line 123">
            <a:extLst>
              <a:ext uri="{FF2B5EF4-FFF2-40B4-BE49-F238E27FC236}">
                <a16:creationId xmlns:a16="http://schemas.microsoft.com/office/drawing/2014/main" xmlns="" id="{21B9F622-FDEB-4CCA-9430-89259FA81BBC}"/>
              </a:ext>
            </a:extLst>
          </p:cNvPr>
          <p:cNvSpPr>
            <a:spLocks noChangeShapeType="1"/>
          </p:cNvSpPr>
          <p:nvPr/>
        </p:nvSpPr>
        <p:spPr bwMode="auto">
          <a:xfrm flipH="1">
            <a:off x="3035300"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6" name="Line 124">
            <a:extLst>
              <a:ext uri="{FF2B5EF4-FFF2-40B4-BE49-F238E27FC236}">
                <a16:creationId xmlns:a16="http://schemas.microsoft.com/office/drawing/2014/main" xmlns="" id="{66AF8CD6-1EAA-476E-AAB5-64B1E1D6E157}"/>
              </a:ext>
            </a:extLst>
          </p:cNvPr>
          <p:cNvSpPr>
            <a:spLocks noChangeShapeType="1"/>
          </p:cNvSpPr>
          <p:nvPr/>
        </p:nvSpPr>
        <p:spPr bwMode="auto">
          <a:xfrm flipH="1">
            <a:off x="909638"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7" name="Line 125">
            <a:extLst>
              <a:ext uri="{FF2B5EF4-FFF2-40B4-BE49-F238E27FC236}">
                <a16:creationId xmlns:a16="http://schemas.microsoft.com/office/drawing/2014/main" xmlns="" id="{AB1B3A21-7145-4309-AEC4-9BFBF6D9F961}"/>
              </a:ext>
            </a:extLst>
          </p:cNvPr>
          <p:cNvSpPr>
            <a:spLocks noChangeShapeType="1"/>
          </p:cNvSpPr>
          <p:nvPr/>
        </p:nvSpPr>
        <p:spPr bwMode="auto">
          <a:xfrm flipH="1">
            <a:off x="3043238" y="5137150"/>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8" name="Rectangle 126">
            <a:extLst>
              <a:ext uri="{FF2B5EF4-FFF2-40B4-BE49-F238E27FC236}">
                <a16:creationId xmlns:a16="http://schemas.microsoft.com/office/drawing/2014/main" xmlns="" id="{D179C14C-2F10-46A1-B705-16CD134D0E42}"/>
              </a:ext>
            </a:extLst>
          </p:cNvPr>
          <p:cNvSpPr>
            <a:spLocks noChangeArrowheads="1"/>
          </p:cNvSpPr>
          <p:nvPr/>
        </p:nvSpPr>
        <p:spPr bwMode="auto">
          <a:xfrm>
            <a:off x="3198813" y="2803525"/>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3139" name="Rectangle 127">
            <a:extLst>
              <a:ext uri="{FF2B5EF4-FFF2-40B4-BE49-F238E27FC236}">
                <a16:creationId xmlns:a16="http://schemas.microsoft.com/office/drawing/2014/main" xmlns="" id="{65224EF3-0D7E-4DC0-876B-A624BE2DAB2C}"/>
              </a:ext>
            </a:extLst>
          </p:cNvPr>
          <p:cNvSpPr>
            <a:spLocks noChangeArrowheads="1"/>
          </p:cNvSpPr>
          <p:nvPr/>
        </p:nvSpPr>
        <p:spPr bwMode="auto">
          <a:xfrm>
            <a:off x="3419475" y="2801938"/>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3140" name="Rectangle 128">
            <a:extLst>
              <a:ext uri="{FF2B5EF4-FFF2-40B4-BE49-F238E27FC236}">
                <a16:creationId xmlns:a16="http://schemas.microsoft.com/office/drawing/2014/main" xmlns="" id="{8C4DDC08-3D5E-4262-BA13-07F9466D5E63}"/>
              </a:ext>
            </a:extLst>
          </p:cNvPr>
          <p:cNvSpPr>
            <a:spLocks noChangeArrowheads="1"/>
          </p:cNvSpPr>
          <p:nvPr/>
        </p:nvSpPr>
        <p:spPr bwMode="auto">
          <a:xfrm>
            <a:off x="1090613" y="43259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3141" name="Rectangle 129">
            <a:extLst>
              <a:ext uri="{FF2B5EF4-FFF2-40B4-BE49-F238E27FC236}">
                <a16:creationId xmlns:a16="http://schemas.microsoft.com/office/drawing/2014/main" xmlns="" id="{4B8B7186-BDD1-455D-9A7C-52E94B649C09}"/>
              </a:ext>
            </a:extLst>
          </p:cNvPr>
          <p:cNvSpPr>
            <a:spLocks noChangeArrowheads="1"/>
          </p:cNvSpPr>
          <p:nvPr/>
        </p:nvSpPr>
        <p:spPr bwMode="auto">
          <a:xfrm>
            <a:off x="1219200"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3142" name="Rectangle 130">
            <a:extLst>
              <a:ext uri="{FF2B5EF4-FFF2-40B4-BE49-F238E27FC236}">
                <a16:creationId xmlns:a16="http://schemas.microsoft.com/office/drawing/2014/main" xmlns="" id="{2D158DB2-3470-43DE-A9DD-30E7A356E38D}"/>
              </a:ext>
            </a:extLst>
          </p:cNvPr>
          <p:cNvSpPr>
            <a:spLocks noChangeArrowheads="1"/>
          </p:cNvSpPr>
          <p:nvPr/>
        </p:nvSpPr>
        <p:spPr bwMode="auto">
          <a:xfrm>
            <a:off x="1309688"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3143" name="Rectangle 131">
            <a:extLst>
              <a:ext uri="{FF2B5EF4-FFF2-40B4-BE49-F238E27FC236}">
                <a16:creationId xmlns:a16="http://schemas.microsoft.com/office/drawing/2014/main" xmlns="" id="{0941793C-9ABB-4D20-9A1A-1147E6561D68}"/>
              </a:ext>
            </a:extLst>
          </p:cNvPr>
          <p:cNvSpPr>
            <a:spLocks noChangeArrowheads="1"/>
          </p:cNvSpPr>
          <p:nvPr/>
        </p:nvSpPr>
        <p:spPr bwMode="auto">
          <a:xfrm>
            <a:off x="3198813" y="43259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3144" name="Rectangle 132">
            <a:extLst>
              <a:ext uri="{FF2B5EF4-FFF2-40B4-BE49-F238E27FC236}">
                <a16:creationId xmlns:a16="http://schemas.microsoft.com/office/drawing/2014/main" xmlns="" id="{69C7E4F7-C95B-4909-B825-DCE88CD6D908}"/>
              </a:ext>
            </a:extLst>
          </p:cNvPr>
          <p:cNvSpPr>
            <a:spLocks noChangeArrowheads="1"/>
          </p:cNvSpPr>
          <p:nvPr/>
        </p:nvSpPr>
        <p:spPr bwMode="auto">
          <a:xfrm>
            <a:off x="3317875"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3145" name="Rectangle 133">
            <a:extLst>
              <a:ext uri="{FF2B5EF4-FFF2-40B4-BE49-F238E27FC236}">
                <a16:creationId xmlns:a16="http://schemas.microsoft.com/office/drawing/2014/main" xmlns="" id="{F594F1DB-DCF1-4C6D-A259-A3AAD19AE1DC}"/>
              </a:ext>
            </a:extLst>
          </p:cNvPr>
          <p:cNvSpPr>
            <a:spLocks noChangeArrowheads="1"/>
          </p:cNvSpPr>
          <p:nvPr/>
        </p:nvSpPr>
        <p:spPr bwMode="auto">
          <a:xfrm>
            <a:off x="3408363"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3146" name="Rectangle 134">
            <a:extLst>
              <a:ext uri="{FF2B5EF4-FFF2-40B4-BE49-F238E27FC236}">
                <a16:creationId xmlns:a16="http://schemas.microsoft.com/office/drawing/2014/main" xmlns="" id="{A6DC61DF-44CE-4D41-875F-8BDD0DAD09AB}"/>
              </a:ext>
            </a:extLst>
          </p:cNvPr>
          <p:cNvSpPr>
            <a:spLocks noChangeArrowheads="1"/>
          </p:cNvSpPr>
          <p:nvPr/>
        </p:nvSpPr>
        <p:spPr bwMode="auto">
          <a:xfrm>
            <a:off x="549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3147" name="Rectangle 135">
            <a:extLst>
              <a:ext uri="{FF2B5EF4-FFF2-40B4-BE49-F238E27FC236}">
                <a16:creationId xmlns:a16="http://schemas.microsoft.com/office/drawing/2014/main" xmlns="" id="{8CDAF184-26A6-4512-AC21-54B518B2BB9D}"/>
              </a:ext>
            </a:extLst>
          </p:cNvPr>
          <p:cNvSpPr>
            <a:spLocks noChangeArrowheads="1"/>
          </p:cNvSpPr>
          <p:nvPr/>
        </p:nvSpPr>
        <p:spPr bwMode="auto">
          <a:xfrm>
            <a:off x="827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3148" name="Rectangle 136">
            <a:extLst>
              <a:ext uri="{FF2B5EF4-FFF2-40B4-BE49-F238E27FC236}">
                <a16:creationId xmlns:a16="http://schemas.microsoft.com/office/drawing/2014/main" xmlns="" id="{CE5DF77D-12C9-41C3-9875-F0256875AEA5}"/>
              </a:ext>
            </a:extLst>
          </p:cNvPr>
          <p:cNvSpPr>
            <a:spLocks noChangeArrowheads="1"/>
          </p:cNvSpPr>
          <p:nvPr/>
        </p:nvSpPr>
        <p:spPr bwMode="auto">
          <a:xfrm>
            <a:off x="3216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3149" name="Rectangle 137">
            <a:extLst>
              <a:ext uri="{FF2B5EF4-FFF2-40B4-BE49-F238E27FC236}">
                <a16:creationId xmlns:a16="http://schemas.microsoft.com/office/drawing/2014/main" xmlns="" id="{DD86FF47-BAA5-4276-BDB4-02EE356457FD}"/>
              </a:ext>
            </a:extLst>
          </p:cNvPr>
          <p:cNvSpPr>
            <a:spLocks noChangeArrowheads="1"/>
          </p:cNvSpPr>
          <p:nvPr/>
        </p:nvSpPr>
        <p:spPr bwMode="auto">
          <a:xfrm>
            <a:off x="3494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3150" name="Line 138">
            <a:extLst>
              <a:ext uri="{FF2B5EF4-FFF2-40B4-BE49-F238E27FC236}">
                <a16:creationId xmlns:a16="http://schemas.microsoft.com/office/drawing/2014/main" xmlns="" id="{384B3F33-B9B2-4D7F-8115-EAC05D9534D6}"/>
              </a:ext>
            </a:extLst>
          </p:cNvPr>
          <p:cNvSpPr>
            <a:spLocks noChangeShapeType="1"/>
          </p:cNvSpPr>
          <p:nvPr/>
        </p:nvSpPr>
        <p:spPr bwMode="auto">
          <a:xfrm>
            <a:off x="3032125" y="327977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1" name="Line 139">
            <a:extLst>
              <a:ext uri="{FF2B5EF4-FFF2-40B4-BE49-F238E27FC236}">
                <a16:creationId xmlns:a16="http://schemas.microsoft.com/office/drawing/2014/main" xmlns="" id="{4030C440-0BD2-431E-A5E8-3F5158441008}"/>
              </a:ext>
            </a:extLst>
          </p:cNvPr>
          <p:cNvSpPr>
            <a:spLocks noChangeShapeType="1"/>
          </p:cNvSpPr>
          <p:nvPr/>
        </p:nvSpPr>
        <p:spPr bwMode="auto">
          <a:xfrm>
            <a:off x="3022600" y="482282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2" name="Line 140">
            <a:extLst>
              <a:ext uri="{FF2B5EF4-FFF2-40B4-BE49-F238E27FC236}">
                <a16:creationId xmlns:a16="http://schemas.microsoft.com/office/drawing/2014/main" xmlns="" id="{D66648CE-2458-4187-AFC2-452B7427D7F6}"/>
              </a:ext>
            </a:extLst>
          </p:cNvPr>
          <p:cNvSpPr>
            <a:spLocks noChangeShapeType="1"/>
          </p:cNvSpPr>
          <p:nvPr/>
        </p:nvSpPr>
        <p:spPr bwMode="auto">
          <a:xfrm>
            <a:off x="909638" y="48148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3" name="Rectangle 141">
            <a:extLst>
              <a:ext uri="{FF2B5EF4-FFF2-40B4-BE49-F238E27FC236}">
                <a16:creationId xmlns:a16="http://schemas.microsoft.com/office/drawing/2014/main" xmlns="" id="{01C549A8-EB98-4C31-8372-65D3799209A5}"/>
              </a:ext>
            </a:extLst>
          </p:cNvPr>
          <p:cNvSpPr>
            <a:spLocks noChangeArrowheads="1"/>
          </p:cNvSpPr>
          <p:nvPr/>
        </p:nvSpPr>
        <p:spPr bwMode="auto">
          <a:xfrm>
            <a:off x="1011238" y="1031875"/>
            <a:ext cx="233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3154" name="Rectangle 142">
            <a:extLst>
              <a:ext uri="{FF2B5EF4-FFF2-40B4-BE49-F238E27FC236}">
                <a16:creationId xmlns:a16="http://schemas.microsoft.com/office/drawing/2014/main" xmlns="" id="{4A7BE512-992B-4893-878E-331C1A5F38BE}"/>
              </a:ext>
            </a:extLst>
          </p:cNvPr>
          <p:cNvSpPr>
            <a:spLocks noChangeArrowheads="1"/>
          </p:cNvSpPr>
          <p:nvPr/>
        </p:nvSpPr>
        <p:spPr bwMode="auto">
          <a:xfrm>
            <a:off x="3346450" y="10318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graphicFrame>
        <p:nvGraphicFramePr>
          <p:cNvPr id="3074" name="Object 143">
            <a:extLst>
              <a:ext uri="{FF2B5EF4-FFF2-40B4-BE49-F238E27FC236}">
                <a16:creationId xmlns:a16="http://schemas.microsoft.com/office/drawing/2014/main" xmlns="" id="{164377F5-C9EB-4D12-96D7-E79C87CC347B}"/>
              </a:ext>
            </a:extLst>
          </p:cNvPr>
          <p:cNvGraphicFramePr>
            <a:graphicFrameLocks noChangeAspect="1"/>
          </p:cNvGraphicFramePr>
          <p:nvPr/>
        </p:nvGraphicFramePr>
        <p:xfrm>
          <a:off x="2459038" y="5964238"/>
          <a:ext cx="2373312" cy="384175"/>
        </p:xfrm>
        <a:graphic>
          <a:graphicData uri="http://schemas.openxmlformats.org/presentationml/2006/ole">
            <mc:AlternateContent xmlns:mc="http://schemas.openxmlformats.org/markup-compatibility/2006">
              <mc:Choice xmlns:v="urn:schemas-microsoft-com:vml" Requires="v">
                <p:oleObj spid="_x0000_s3227" name="Equation" r:id="rId3" imgW="1409400" imgH="228600" progId="Equation.3">
                  <p:embed/>
                </p:oleObj>
              </mc:Choice>
              <mc:Fallback>
                <p:oleObj name="Equation" r:id="rId3" imgW="1409400" imgH="228600" progId="Equation.3">
                  <p:embed/>
                  <p:pic>
                    <p:nvPicPr>
                      <p:cNvPr id="0" name="Object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5964238"/>
                        <a:ext cx="23733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55" name="Line 144">
            <a:extLst>
              <a:ext uri="{FF2B5EF4-FFF2-40B4-BE49-F238E27FC236}">
                <a16:creationId xmlns:a16="http://schemas.microsoft.com/office/drawing/2014/main" xmlns="" id="{0C2837BE-D1BA-4AE8-926E-89416D9D7BFE}"/>
              </a:ext>
            </a:extLst>
          </p:cNvPr>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914" name="Line 146">
            <a:extLst>
              <a:ext uri="{FF2B5EF4-FFF2-40B4-BE49-F238E27FC236}">
                <a16:creationId xmlns:a16="http://schemas.microsoft.com/office/drawing/2014/main" xmlns="" id="{6689517A-2EB6-47D7-B891-821F83318B96}"/>
              </a:ext>
            </a:extLst>
          </p:cNvPr>
          <p:cNvSpPr>
            <a:spLocks noChangeShapeType="1"/>
          </p:cNvSpPr>
          <p:nvPr/>
        </p:nvSpPr>
        <p:spPr bwMode="auto">
          <a:xfrm>
            <a:off x="3767138" y="1816100"/>
            <a:ext cx="4238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917" name="Line 149">
            <a:extLst>
              <a:ext uri="{FF2B5EF4-FFF2-40B4-BE49-F238E27FC236}">
                <a16:creationId xmlns:a16="http://schemas.microsoft.com/office/drawing/2014/main" xmlns="" id="{252C9622-6F99-4AD8-BE70-E31DFED17AD3}"/>
              </a:ext>
            </a:extLst>
          </p:cNvPr>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918" name="Line 150">
            <a:extLst>
              <a:ext uri="{FF2B5EF4-FFF2-40B4-BE49-F238E27FC236}">
                <a16:creationId xmlns:a16="http://schemas.microsoft.com/office/drawing/2014/main" xmlns="" id="{ACB7C92E-C3C5-4AC1-8442-9FA4BE83CD24}"/>
              </a:ext>
            </a:extLst>
          </p:cNvPr>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919" name="Line 151">
            <a:extLst>
              <a:ext uri="{FF2B5EF4-FFF2-40B4-BE49-F238E27FC236}">
                <a16:creationId xmlns:a16="http://schemas.microsoft.com/office/drawing/2014/main" xmlns="" id="{66C13A0D-52C2-438F-A026-5D272E1A06AA}"/>
              </a:ext>
            </a:extLst>
          </p:cNvPr>
          <p:cNvSpPr>
            <a:spLocks noChangeShapeType="1"/>
          </p:cNvSpPr>
          <p:nvPr/>
        </p:nvSpPr>
        <p:spPr bwMode="auto">
          <a:xfrm>
            <a:off x="923925"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920" name="Line 152">
            <a:extLst>
              <a:ext uri="{FF2B5EF4-FFF2-40B4-BE49-F238E27FC236}">
                <a16:creationId xmlns:a16="http://schemas.microsoft.com/office/drawing/2014/main" xmlns="" id="{E1C877D8-FE7E-44E5-AEB8-0E06E8E4C5AD}"/>
              </a:ext>
            </a:extLst>
          </p:cNvPr>
          <p:cNvSpPr>
            <a:spLocks noChangeShapeType="1"/>
          </p:cNvSpPr>
          <p:nvPr/>
        </p:nvSpPr>
        <p:spPr bwMode="auto">
          <a:xfrm>
            <a:off x="3035300"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925" name="Text Box 157">
            <a:extLst>
              <a:ext uri="{FF2B5EF4-FFF2-40B4-BE49-F238E27FC236}">
                <a16:creationId xmlns:a16="http://schemas.microsoft.com/office/drawing/2014/main" xmlns="" id="{E154EE5E-FF25-414B-B344-E7016B353DDB}"/>
              </a:ext>
            </a:extLst>
          </p:cNvPr>
          <p:cNvSpPr txBox="1">
            <a:spLocks noChangeArrowheads="1"/>
          </p:cNvSpPr>
          <p:nvPr/>
        </p:nvSpPr>
        <p:spPr bwMode="auto">
          <a:xfrm>
            <a:off x="1752600" y="3352800"/>
            <a:ext cx="762000"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b="1">
                <a:solidFill>
                  <a:srgbClr val="FF0000"/>
                </a:solidFill>
              </a:rPr>
              <a:t>+ 0 −</a:t>
            </a:r>
          </a:p>
        </p:txBody>
      </p:sp>
      <p:sp>
        <p:nvSpPr>
          <p:cNvPr id="32926" name="Oval 158">
            <a:extLst>
              <a:ext uri="{FF2B5EF4-FFF2-40B4-BE49-F238E27FC236}">
                <a16:creationId xmlns:a16="http://schemas.microsoft.com/office/drawing/2014/main" xmlns="" id="{4226554C-14C1-41F6-B645-8CDD9B45D701}"/>
              </a:ext>
            </a:extLst>
          </p:cNvPr>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927" name="Oval 159">
            <a:extLst>
              <a:ext uri="{FF2B5EF4-FFF2-40B4-BE49-F238E27FC236}">
                <a16:creationId xmlns:a16="http://schemas.microsoft.com/office/drawing/2014/main" xmlns="" id="{6969F1DA-1E35-460C-A045-71E750359FA7}"/>
              </a:ext>
            </a:extLst>
          </p:cNvPr>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928" name="Oval 160">
            <a:extLst>
              <a:ext uri="{FF2B5EF4-FFF2-40B4-BE49-F238E27FC236}">
                <a16:creationId xmlns:a16="http://schemas.microsoft.com/office/drawing/2014/main" xmlns="" id="{581B3B22-1971-4763-B582-2B1130036A0A}"/>
              </a:ext>
            </a:extLst>
          </p:cNvPr>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929" name="Oval 161">
            <a:extLst>
              <a:ext uri="{FF2B5EF4-FFF2-40B4-BE49-F238E27FC236}">
                <a16:creationId xmlns:a16="http://schemas.microsoft.com/office/drawing/2014/main" xmlns="" id="{FE6E1C3B-8911-475E-B8B1-FAB67885A58D}"/>
              </a:ext>
            </a:extLst>
          </p:cNvPr>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2930" name="Line 162">
            <a:extLst>
              <a:ext uri="{FF2B5EF4-FFF2-40B4-BE49-F238E27FC236}">
                <a16:creationId xmlns:a16="http://schemas.microsoft.com/office/drawing/2014/main" xmlns="" id="{AE6D5C2E-DDB2-4324-BCFB-40E7F47609F5}"/>
              </a:ext>
            </a:extLst>
          </p:cNvPr>
          <p:cNvSpPr>
            <a:spLocks noChangeShapeType="1"/>
          </p:cNvSpPr>
          <p:nvPr/>
        </p:nvSpPr>
        <p:spPr bwMode="auto">
          <a:xfrm>
            <a:off x="914400" y="4572000"/>
            <a:ext cx="241300" cy="1476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2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91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32920"/>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32847"/>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499"/>
                                          </p:stCondLst>
                                        </p:cTn>
                                        <p:tgtEl>
                                          <p:spTgt spid="32930"/>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32925">
                                            <p:txEl>
                                              <p:charRg st="4294967295" end="429496729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2917"/>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292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2926"/>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2929"/>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29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2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25" grpId="0" autoUpdateAnimBg="0"/>
      <p:bldP spid="32926" grpId="0" animBg="1"/>
      <p:bldP spid="32927" grpId="0" animBg="1"/>
      <p:bldP spid="32928" grpId="0" animBg="1"/>
      <p:bldP spid="329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3 - Θέση αριθμού διαφάνειας">
            <a:extLst>
              <a:ext uri="{FF2B5EF4-FFF2-40B4-BE49-F238E27FC236}">
                <a16:creationId xmlns:a16="http://schemas.microsoft.com/office/drawing/2014/main" xmlns="" id="{F65AC318-6898-4E08-B285-84766E9F9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3529B4-796B-46FE-8620-85DAF90B71D6}" type="slidenum">
              <a:rPr lang="en-US" altLang="el-GR"/>
              <a:pPr eaLnBrk="1" hangingPunct="1"/>
              <a:t>25</a:t>
            </a:fld>
            <a:endParaRPr lang="en-US" altLang="el-GR"/>
          </a:p>
        </p:txBody>
      </p:sp>
      <p:sp>
        <p:nvSpPr>
          <p:cNvPr id="4100" name="Rectangle 2">
            <a:extLst>
              <a:ext uri="{FF2B5EF4-FFF2-40B4-BE49-F238E27FC236}">
                <a16:creationId xmlns:a16="http://schemas.microsoft.com/office/drawing/2014/main" xmlns="" id="{9508E00B-6120-4F49-810D-49A24C2FCD83}"/>
              </a:ext>
            </a:extLst>
          </p:cNvPr>
          <p:cNvSpPr>
            <a:spLocks noChangeArrowheads="1"/>
          </p:cNvSpPr>
          <p:nvPr/>
        </p:nvSpPr>
        <p:spPr bwMode="auto">
          <a:xfrm>
            <a:off x="646113" y="9223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4101" name="Group 3">
            <a:extLst>
              <a:ext uri="{FF2B5EF4-FFF2-40B4-BE49-F238E27FC236}">
                <a16:creationId xmlns:a16="http://schemas.microsoft.com/office/drawing/2014/main" xmlns="" id="{86B90312-9451-43ED-9AFE-85EC7F719FDA}"/>
              </a:ext>
            </a:extLst>
          </p:cNvPr>
          <p:cNvGrpSpPr>
            <a:grpSpLocks/>
          </p:cNvGrpSpPr>
          <p:nvPr/>
        </p:nvGrpSpPr>
        <p:grpSpPr bwMode="auto">
          <a:xfrm>
            <a:off x="4232275" y="1066800"/>
            <a:ext cx="4340225" cy="1414463"/>
            <a:chOff x="2666" y="672"/>
            <a:chExt cx="2734" cy="891"/>
          </a:xfrm>
        </p:grpSpPr>
        <p:sp>
          <p:nvSpPr>
            <p:cNvPr id="4223" name="Rectangle 4">
              <a:extLst>
                <a:ext uri="{FF2B5EF4-FFF2-40B4-BE49-F238E27FC236}">
                  <a16:creationId xmlns:a16="http://schemas.microsoft.com/office/drawing/2014/main" xmlns="" id="{60609648-6199-428A-A858-EFEADBBD2A2C}"/>
                </a:ext>
              </a:extLst>
            </p:cNvPr>
            <p:cNvSpPr>
              <a:spLocks noChangeArrowheads="1"/>
            </p:cNvSpPr>
            <p:nvPr/>
          </p:nvSpPr>
          <p:spPr bwMode="auto">
            <a:xfrm>
              <a:off x="2666" y="672"/>
              <a:ext cx="2734" cy="89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224" name="Rectangle 5">
              <a:extLst>
                <a:ext uri="{FF2B5EF4-FFF2-40B4-BE49-F238E27FC236}">
                  <a16:creationId xmlns:a16="http://schemas.microsoft.com/office/drawing/2014/main" xmlns="" id="{544C570B-5973-4E63-97EB-E23B6005338B}"/>
                </a:ext>
              </a:extLst>
            </p:cNvPr>
            <p:cNvSpPr>
              <a:spLocks noChangeArrowheads="1"/>
            </p:cNvSpPr>
            <p:nvPr/>
          </p:nvSpPr>
          <p:spPr bwMode="auto">
            <a:xfrm>
              <a:off x="2728" y="708"/>
              <a:ext cx="18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4225" name="Rectangle 6">
              <a:extLst>
                <a:ext uri="{FF2B5EF4-FFF2-40B4-BE49-F238E27FC236}">
                  <a16:creationId xmlns:a16="http://schemas.microsoft.com/office/drawing/2014/main" xmlns="" id="{00809BC5-DAB7-43A6-AE7C-BBDC4831ACB7}"/>
                </a:ext>
              </a:extLst>
            </p:cNvPr>
            <p:cNvSpPr>
              <a:spLocks noChangeArrowheads="1"/>
            </p:cNvSpPr>
            <p:nvPr/>
          </p:nvSpPr>
          <p:spPr bwMode="auto">
            <a:xfrm>
              <a:off x="4585" y="70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226" name="Rectangle 7">
              <a:extLst>
                <a:ext uri="{FF2B5EF4-FFF2-40B4-BE49-F238E27FC236}">
                  <a16:creationId xmlns:a16="http://schemas.microsoft.com/office/drawing/2014/main" xmlns="" id="{6F25B1D1-084B-490D-AAD9-3620735CD59B}"/>
                </a:ext>
              </a:extLst>
            </p:cNvPr>
            <p:cNvSpPr>
              <a:spLocks noChangeArrowheads="1"/>
            </p:cNvSpPr>
            <p:nvPr/>
          </p:nvSpPr>
          <p:spPr bwMode="auto">
            <a:xfrm>
              <a:off x="2728" y="874"/>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27" name="Rectangle 8">
              <a:extLst>
                <a:ext uri="{FF2B5EF4-FFF2-40B4-BE49-F238E27FC236}">
                  <a16:creationId xmlns:a16="http://schemas.microsoft.com/office/drawing/2014/main" xmlns="" id="{13D6927A-0E9C-4C66-8BF3-CA849DD57D90}"/>
                </a:ext>
              </a:extLst>
            </p:cNvPr>
            <p:cNvSpPr>
              <a:spLocks noChangeArrowheads="1"/>
            </p:cNvSpPr>
            <p:nvPr/>
          </p:nvSpPr>
          <p:spPr bwMode="auto">
            <a:xfrm>
              <a:off x="2778" y="874"/>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4228" name="Rectangle 9">
              <a:extLst>
                <a:ext uri="{FF2B5EF4-FFF2-40B4-BE49-F238E27FC236}">
                  <a16:creationId xmlns:a16="http://schemas.microsoft.com/office/drawing/2014/main" xmlns="" id="{3ADD37AB-5FD2-4CC4-BB01-F40CE9341E29}"/>
                </a:ext>
              </a:extLst>
            </p:cNvPr>
            <p:cNvSpPr>
              <a:spLocks noChangeArrowheads="1"/>
            </p:cNvSpPr>
            <p:nvPr/>
          </p:nvSpPr>
          <p:spPr bwMode="auto">
            <a:xfrm>
              <a:off x="3414" y="8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4229" name="Rectangle 10">
              <a:extLst>
                <a:ext uri="{FF2B5EF4-FFF2-40B4-BE49-F238E27FC236}">
                  <a16:creationId xmlns:a16="http://schemas.microsoft.com/office/drawing/2014/main" xmlns="" id="{2C6A3C1B-6FC5-4516-A8AB-0777137BACAC}"/>
                </a:ext>
              </a:extLst>
            </p:cNvPr>
            <p:cNvSpPr>
              <a:spLocks noChangeArrowheads="1"/>
            </p:cNvSpPr>
            <p:nvPr/>
          </p:nvSpPr>
          <p:spPr bwMode="auto">
            <a:xfrm>
              <a:off x="3454" y="874"/>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4230" name="Rectangle 11">
              <a:extLst>
                <a:ext uri="{FF2B5EF4-FFF2-40B4-BE49-F238E27FC236}">
                  <a16:creationId xmlns:a16="http://schemas.microsoft.com/office/drawing/2014/main" xmlns="" id="{4557ECB0-67D1-4808-B252-0D8328A6E5F2}"/>
                </a:ext>
              </a:extLst>
            </p:cNvPr>
            <p:cNvSpPr>
              <a:spLocks noChangeArrowheads="1"/>
            </p:cNvSpPr>
            <p:nvPr/>
          </p:nvSpPr>
          <p:spPr bwMode="auto">
            <a:xfrm>
              <a:off x="3832" y="8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31" name="Rectangle 12">
              <a:extLst>
                <a:ext uri="{FF2B5EF4-FFF2-40B4-BE49-F238E27FC236}">
                  <a16:creationId xmlns:a16="http://schemas.microsoft.com/office/drawing/2014/main" xmlns="" id="{79E98C25-7BA5-433F-91E1-92F57398B683}"/>
                </a:ext>
              </a:extLst>
            </p:cNvPr>
            <p:cNvSpPr>
              <a:spLocks noChangeArrowheads="1"/>
            </p:cNvSpPr>
            <p:nvPr/>
          </p:nvSpPr>
          <p:spPr bwMode="auto">
            <a:xfrm>
              <a:off x="3911" y="874"/>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4232" name="Rectangle 13">
              <a:extLst>
                <a:ext uri="{FF2B5EF4-FFF2-40B4-BE49-F238E27FC236}">
                  <a16:creationId xmlns:a16="http://schemas.microsoft.com/office/drawing/2014/main" xmlns="" id="{73E43542-17C9-4185-B7A9-CA2E2E444274}"/>
                </a:ext>
              </a:extLst>
            </p:cNvPr>
            <p:cNvSpPr>
              <a:spLocks noChangeArrowheads="1"/>
            </p:cNvSpPr>
            <p:nvPr/>
          </p:nvSpPr>
          <p:spPr bwMode="auto">
            <a:xfrm>
              <a:off x="5117" y="87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233" name="Rectangle 14">
              <a:extLst>
                <a:ext uri="{FF2B5EF4-FFF2-40B4-BE49-F238E27FC236}">
                  <a16:creationId xmlns:a16="http://schemas.microsoft.com/office/drawing/2014/main" xmlns="" id="{21FDDBE9-B149-4BC7-8D70-F374EAE8C72C}"/>
                </a:ext>
              </a:extLst>
            </p:cNvPr>
            <p:cNvSpPr>
              <a:spLocks noChangeArrowheads="1"/>
            </p:cNvSpPr>
            <p:nvPr/>
          </p:nvSpPr>
          <p:spPr bwMode="auto">
            <a:xfrm>
              <a:off x="2728" y="1040"/>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34" name="Rectangle 15">
              <a:extLst>
                <a:ext uri="{FF2B5EF4-FFF2-40B4-BE49-F238E27FC236}">
                  <a16:creationId xmlns:a16="http://schemas.microsoft.com/office/drawing/2014/main" xmlns="" id="{7E6CF9C1-DC21-401A-A9D0-391E7D9F8F53}"/>
                </a:ext>
              </a:extLst>
            </p:cNvPr>
            <p:cNvSpPr>
              <a:spLocks noChangeArrowheads="1"/>
            </p:cNvSpPr>
            <p:nvPr/>
          </p:nvSpPr>
          <p:spPr bwMode="auto">
            <a:xfrm>
              <a:off x="2778" y="1040"/>
              <a:ext cx="2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4235" name="Rectangle 16">
              <a:extLst>
                <a:ext uri="{FF2B5EF4-FFF2-40B4-BE49-F238E27FC236}">
                  <a16:creationId xmlns:a16="http://schemas.microsoft.com/office/drawing/2014/main" xmlns="" id="{12E95B3D-971B-41FF-8227-81FC6534AF5E}"/>
                </a:ext>
              </a:extLst>
            </p:cNvPr>
            <p:cNvSpPr>
              <a:spLocks noChangeArrowheads="1"/>
            </p:cNvSpPr>
            <p:nvPr/>
          </p:nvSpPr>
          <p:spPr bwMode="auto">
            <a:xfrm>
              <a:off x="4953" y="104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236" name="Rectangle 17">
              <a:extLst>
                <a:ext uri="{FF2B5EF4-FFF2-40B4-BE49-F238E27FC236}">
                  <a16:creationId xmlns:a16="http://schemas.microsoft.com/office/drawing/2014/main" xmlns="" id="{1B807353-9B1E-4F85-BAFF-28D46581978A}"/>
                </a:ext>
              </a:extLst>
            </p:cNvPr>
            <p:cNvSpPr>
              <a:spLocks noChangeArrowheads="1"/>
            </p:cNvSpPr>
            <p:nvPr/>
          </p:nvSpPr>
          <p:spPr bwMode="auto">
            <a:xfrm>
              <a:off x="2728" y="1206"/>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37" name="Rectangle 18">
              <a:extLst>
                <a:ext uri="{FF2B5EF4-FFF2-40B4-BE49-F238E27FC236}">
                  <a16:creationId xmlns:a16="http://schemas.microsoft.com/office/drawing/2014/main" xmlns="" id="{8E4C4CE5-D649-41F7-A365-60AF30397F84}"/>
                </a:ext>
              </a:extLst>
            </p:cNvPr>
            <p:cNvSpPr>
              <a:spLocks noChangeArrowheads="1"/>
            </p:cNvSpPr>
            <p:nvPr/>
          </p:nvSpPr>
          <p:spPr bwMode="auto">
            <a:xfrm>
              <a:off x="2778" y="1206"/>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4238" name="Rectangle 19">
              <a:extLst>
                <a:ext uri="{FF2B5EF4-FFF2-40B4-BE49-F238E27FC236}">
                  <a16:creationId xmlns:a16="http://schemas.microsoft.com/office/drawing/2014/main" xmlns="" id="{F7A3605D-747C-43C0-B4F0-47CDCF45DBE6}"/>
                </a:ext>
              </a:extLst>
            </p:cNvPr>
            <p:cNvSpPr>
              <a:spLocks noChangeArrowheads="1"/>
            </p:cNvSpPr>
            <p:nvPr/>
          </p:nvSpPr>
          <p:spPr bwMode="auto">
            <a:xfrm>
              <a:off x="3832"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39" name="Rectangle 20">
              <a:extLst>
                <a:ext uri="{FF2B5EF4-FFF2-40B4-BE49-F238E27FC236}">
                  <a16:creationId xmlns:a16="http://schemas.microsoft.com/office/drawing/2014/main" xmlns="" id="{504FC5E5-3855-48FE-965A-8C5D3B58A0B2}"/>
                </a:ext>
              </a:extLst>
            </p:cNvPr>
            <p:cNvSpPr>
              <a:spLocks noChangeArrowheads="1"/>
            </p:cNvSpPr>
            <p:nvPr/>
          </p:nvSpPr>
          <p:spPr bwMode="auto">
            <a:xfrm>
              <a:off x="3911" y="1206"/>
              <a:ext cx="9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4240" name="Rectangle 21">
              <a:extLst>
                <a:ext uri="{FF2B5EF4-FFF2-40B4-BE49-F238E27FC236}">
                  <a16:creationId xmlns:a16="http://schemas.microsoft.com/office/drawing/2014/main" xmlns="" id="{ACF87737-A361-4439-92EE-18D268075ACF}"/>
                </a:ext>
              </a:extLst>
            </p:cNvPr>
            <p:cNvSpPr>
              <a:spLocks noChangeArrowheads="1"/>
            </p:cNvSpPr>
            <p:nvPr/>
          </p:nvSpPr>
          <p:spPr bwMode="auto">
            <a:xfrm>
              <a:off x="4870"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41" name="Rectangle 22">
              <a:extLst>
                <a:ext uri="{FF2B5EF4-FFF2-40B4-BE49-F238E27FC236}">
                  <a16:creationId xmlns:a16="http://schemas.microsoft.com/office/drawing/2014/main" xmlns="" id="{049D85BC-267E-4C98-A856-1F969561D945}"/>
                </a:ext>
              </a:extLst>
            </p:cNvPr>
            <p:cNvSpPr>
              <a:spLocks noChangeArrowheads="1"/>
            </p:cNvSpPr>
            <p:nvPr/>
          </p:nvSpPr>
          <p:spPr bwMode="auto">
            <a:xfrm>
              <a:off x="4949" y="1206"/>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4242" name="Rectangle 23">
              <a:extLst>
                <a:ext uri="{FF2B5EF4-FFF2-40B4-BE49-F238E27FC236}">
                  <a16:creationId xmlns:a16="http://schemas.microsoft.com/office/drawing/2014/main" xmlns="" id="{DBFEC1D7-E1CB-41EF-976D-5BE62C8B27B1}"/>
                </a:ext>
              </a:extLst>
            </p:cNvPr>
            <p:cNvSpPr>
              <a:spLocks noChangeArrowheads="1"/>
            </p:cNvSpPr>
            <p:nvPr/>
          </p:nvSpPr>
          <p:spPr bwMode="auto">
            <a:xfrm>
              <a:off x="5197" y="120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243" name="Rectangle 24">
              <a:extLst>
                <a:ext uri="{FF2B5EF4-FFF2-40B4-BE49-F238E27FC236}">
                  <a16:creationId xmlns:a16="http://schemas.microsoft.com/office/drawing/2014/main" xmlns="" id="{1FE30FC5-5C7A-4D04-B499-F960A8587E0A}"/>
                </a:ext>
              </a:extLst>
            </p:cNvPr>
            <p:cNvSpPr>
              <a:spLocks noChangeArrowheads="1"/>
            </p:cNvSpPr>
            <p:nvPr/>
          </p:nvSpPr>
          <p:spPr bwMode="auto">
            <a:xfrm>
              <a:off x="2728" y="1371"/>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44" name="Rectangle 25">
              <a:extLst>
                <a:ext uri="{FF2B5EF4-FFF2-40B4-BE49-F238E27FC236}">
                  <a16:creationId xmlns:a16="http://schemas.microsoft.com/office/drawing/2014/main" xmlns="" id="{E73A5DFF-BC70-4FA4-A330-E92AAC8987E3}"/>
                </a:ext>
              </a:extLst>
            </p:cNvPr>
            <p:cNvSpPr>
              <a:spLocks noChangeArrowheads="1"/>
            </p:cNvSpPr>
            <p:nvPr/>
          </p:nvSpPr>
          <p:spPr bwMode="auto">
            <a:xfrm>
              <a:off x="2778" y="1371"/>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4245" name="Rectangle 26">
              <a:extLst>
                <a:ext uri="{FF2B5EF4-FFF2-40B4-BE49-F238E27FC236}">
                  <a16:creationId xmlns:a16="http://schemas.microsoft.com/office/drawing/2014/main" xmlns="" id="{99E9D58A-6B8D-430B-923A-2870B633D281}"/>
                </a:ext>
              </a:extLst>
            </p:cNvPr>
            <p:cNvSpPr>
              <a:spLocks noChangeArrowheads="1"/>
            </p:cNvSpPr>
            <p:nvPr/>
          </p:nvSpPr>
          <p:spPr bwMode="auto">
            <a:xfrm>
              <a:off x="2874"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46" name="Rectangle 27">
              <a:extLst>
                <a:ext uri="{FF2B5EF4-FFF2-40B4-BE49-F238E27FC236}">
                  <a16:creationId xmlns:a16="http://schemas.microsoft.com/office/drawing/2014/main" xmlns="" id="{7A715E17-BB72-4B1E-BBA2-C07E62BA7DFB}"/>
                </a:ext>
              </a:extLst>
            </p:cNvPr>
            <p:cNvSpPr>
              <a:spLocks noChangeArrowheads="1"/>
            </p:cNvSpPr>
            <p:nvPr/>
          </p:nvSpPr>
          <p:spPr bwMode="auto">
            <a:xfrm>
              <a:off x="2954" y="1371"/>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4247" name="Rectangle 28">
              <a:extLst>
                <a:ext uri="{FF2B5EF4-FFF2-40B4-BE49-F238E27FC236}">
                  <a16:creationId xmlns:a16="http://schemas.microsoft.com/office/drawing/2014/main" xmlns="" id="{0B478D35-6099-48AB-87A0-E30397CD5833}"/>
                </a:ext>
              </a:extLst>
            </p:cNvPr>
            <p:cNvSpPr>
              <a:spLocks noChangeArrowheads="1"/>
            </p:cNvSpPr>
            <p:nvPr/>
          </p:nvSpPr>
          <p:spPr bwMode="auto">
            <a:xfrm>
              <a:off x="3827"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248" name="Rectangle 29">
              <a:extLst>
                <a:ext uri="{FF2B5EF4-FFF2-40B4-BE49-F238E27FC236}">
                  <a16:creationId xmlns:a16="http://schemas.microsoft.com/office/drawing/2014/main" xmlns="" id="{84ADE644-3C89-4CC6-8498-ED9CC6938AD0}"/>
                </a:ext>
              </a:extLst>
            </p:cNvPr>
            <p:cNvSpPr>
              <a:spLocks noChangeArrowheads="1"/>
            </p:cNvSpPr>
            <p:nvPr/>
          </p:nvSpPr>
          <p:spPr bwMode="auto">
            <a:xfrm>
              <a:off x="3907" y="1371"/>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4249" name="Rectangle 30">
              <a:extLst>
                <a:ext uri="{FF2B5EF4-FFF2-40B4-BE49-F238E27FC236}">
                  <a16:creationId xmlns:a16="http://schemas.microsoft.com/office/drawing/2014/main" xmlns="" id="{709BCB65-ED47-44D8-88E7-8B739834C7AA}"/>
                </a:ext>
              </a:extLst>
            </p:cNvPr>
            <p:cNvSpPr>
              <a:spLocks noChangeArrowheads="1"/>
            </p:cNvSpPr>
            <p:nvPr/>
          </p:nvSpPr>
          <p:spPr bwMode="auto">
            <a:xfrm>
              <a:off x="4944" y="137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grpSp>
      <p:sp>
        <p:nvSpPr>
          <p:cNvPr id="4102" name="Rectangle 31">
            <a:extLst>
              <a:ext uri="{FF2B5EF4-FFF2-40B4-BE49-F238E27FC236}">
                <a16:creationId xmlns:a16="http://schemas.microsoft.com/office/drawing/2014/main" xmlns="" id="{54C0719E-C906-42B7-8450-5CDF223AFF05}"/>
              </a:ext>
            </a:extLst>
          </p:cNvPr>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103" name="Rectangle 32">
            <a:extLst>
              <a:ext uri="{FF2B5EF4-FFF2-40B4-BE49-F238E27FC236}">
                <a16:creationId xmlns:a16="http://schemas.microsoft.com/office/drawing/2014/main" xmlns="" id="{DBBB25B0-818D-46FB-AA29-15CE1F86DDB6}"/>
              </a:ext>
            </a:extLst>
          </p:cNvPr>
          <p:cNvSpPr>
            <a:spLocks noChangeArrowheads="1"/>
          </p:cNvSpPr>
          <p:nvPr/>
        </p:nvSpPr>
        <p:spPr bwMode="auto">
          <a:xfrm>
            <a:off x="4330700" y="331628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104" name="Rectangle 33">
            <a:extLst>
              <a:ext uri="{FF2B5EF4-FFF2-40B4-BE49-F238E27FC236}">
                <a16:creationId xmlns:a16="http://schemas.microsoft.com/office/drawing/2014/main" xmlns="" id="{5EC4A138-7567-4BA4-BFBC-37EBA8738CA3}"/>
              </a:ext>
            </a:extLst>
          </p:cNvPr>
          <p:cNvSpPr>
            <a:spLocks noChangeArrowheads="1"/>
          </p:cNvSpPr>
          <p:nvPr/>
        </p:nvSpPr>
        <p:spPr bwMode="auto">
          <a:xfrm>
            <a:off x="4410075" y="33162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105" name="Rectangle 34">
            <a:extLst>
              <a:ext uri="{FF2B5EF4-FFF2-40B4-BE49-F238E27FC236}">
                <a16:creationId xmlns:a16="http://schemas.microsoft.com/office/drawing/2014/main" xmlns="" id="{D35B3FA5-95A1-4612-AAE9-B46FAA2FF837}"/>
              </a:ext>
            </a:extLst>
          </p:cNvPr>
          <p:cNvSpPr>
            <a:spLocks noChangeArrowheads="1"/>
          </p:cNvSpPr>
          <p:nvPr/>
        </p:nvSpPr>
        <p:spPr bwMode="auto">
          <a:xfrm>
            <a:off x="4440238" y="3316288"/>
            <a:ext cx="408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 free wheeling diodes permit current </a:t>
            </a:r>
            <a:endParaRPr lang="en-US" altLang="el-GR"/>
          </a:p>
        </p:txBody>
      </p:sp>
      <p:sp>
        <p:nvSpPr>
          <p:cNvPr id="4106" name="Rectangle 35">
            <a:extLst>
              <a:ext uri="{FF2B5EF4-FFF2-40B4-BE49-F238E27FC236}">
                <a16:creationId xmlns:a16="http://schemas.microsoft.com/office/drawing/2014/main" xmlns="" id="{16B98AF5-CCD1-431D-9FE8-0AF7E6768183}"/>
              </a:ext>
            </a:extLst>
          </p:cNvPr>
          <p:cNvSpPr>
            <a:spLocks noChangeArrowheads="1"/>
          </p:cNvSpPr>
          <p:nvPr/>
        </p:nvSpPr>
        <p:spPr bwMode="auto">
          <a:xfrm>
            <a:off x="4440238" y="3578225"/>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to flow even if al</a:t>
            </a:r>
            <a:endParaRPr lang="en-US" altLang="el-GR"/>
          </a:p>
        </p:txBody>
      </p:sp>
      <p:sp>
        <p:nvSpPr>
          <p:cNvPr id="4107" name="Rectangle 36">
            <a:extLst>
              <a:ext uri="{FF2B5EF4-FFF2-40B4-BE49-F238E27FC236}">
                <a16:creationId xmlns:a16="http://schemas.microsoft.com/office/drawing/2014/main" xmlns="" id="{2B6EFBA2-93C4-4F50-8772-F615224716A5}"/>
              </a:ext>
            </a:extLst>
          </p:cNvPr>
          <p:cNvSpPr>
            <a:spLocks noChangeArrowheads="1"/>
          </p:cNvSpPr>
          <p:nvPr/>
        </p:nvSpPr>
        <p:spPr bwMode="auto">
          <a:xfrm>
            <a:off x="6078538" y="3578225"/>
            <a:ext cx="208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 switches are open  </a:t>
            </a:r>
            <a:endParaRPr lang="en-US" altLang="el-GR"/>
          </a:p>
        </p:txBody>
      </p:sp>
      <p:sp>
        <p:nvSpPr>
          <p:cNvPr id="4108" name="Rectangle 37">
            <a:extLst>
              <a:ext uri="{FF2B5EF4-FFF2-40B4-BE49-F238E27FC236}">
                <a16:creationId xmlns:a16="http://schemas.microsoft.com/office/drawing/2014/main" xmlns="" id="{B108FAC2-D412-445B-865B-F43B1A1DD69B}"/>
              </a:ext>
            </a:extLst>
          </p:cNvPr>
          <p:cNvSpPr>
            <a:spLocks noChangeArrowheads="1"/>
          </p:cNvSpPr>
          <p:nvPr/>
        </p:nvSpPr>
        <p:spPr bwMode="auto">
          <a:xfrm>
            <a:off x="8137525" y="35782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109" name="Rectangle 38">
            <a:extLst>
              <a:ext uri="{FF2B5EF4-FFF2-40B4-BE49-F238E27FC236}">
                <a16:creationId xmlns:a16="http://schemas.microsoft.com/office/drawing/2014/main" xmlns="" id="{146DC0FA-A093-4F27-9CD3-EEC2F28C90F4}"/>
              </a:ext>
            </a:extLst>
          </p:cNvPr>
          <p:cNvSpPr>
            <a:spLocks noChangeArrowheads="1"/>
          </p:cNvSpPr>
          <p:nvPr/>
        </p:nvSpPr>
        <p:spPr bwMode="auto">
          <a:xfrm>
            <a:off x="4330700" y="384016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4110" name="Rectangle 39">
            <a:extLst>
              <a:ext uri="{FF2B5EF4-FFF2-40B4-BE49-F238E27FC236}">
                <a16:creationId xmlns:a16="http://schemas.microsoft.com/office/drawing/2014/main" xmlns="" id="{EE6E01A4-EE67-4AEB-839F-4FD3FFA18973}"/>
              </a:ext>
            </a:extLst>
          </p:cNvPr>
          <p:cNvSpPr>
            <a:spLocks noChangeArrowheads="1"/>
          </p:cNvSpPr>
          <p:nvPr/>
        </p:nvSpPr>
        <p:spPr bwMode="auto">
          <a:xfrm>
            <a:off x="4410075" y="38401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111" name="Rectangle 40">
            <a:extLst>
              <a:ext uri="{FF2B5EF4-FFF2-40B4-BE49-F238E27FC236}">
                <a16:creationId xmlns:a16="http://schemas.microsoft.com/office/drawing/2014/main" xmlns="" id="{01EEF2B6-9807-45B2-BECC-94673DDCDB37}"/>
              </a:ext>
            </a:extLst>
          </p:cNvPr>
          <p:cNvSpPr>
            <a:spLocks noChangeArrowheads="1"/>
          </p:cNvSpPr>
          <p:nvPr/>
        </p:nvSpPr>
        <p:spPr bwMode="auto">
          <a:xfrm>
            <a:off x="4440238" y="3840163"/>
            <a:ext cx="341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These diodes also permit lagging </a:t>
            </a:r>
            <a:endParaRPr lang="en-US" altLang="el-GR"/>
          </a:p>
        </p:txBody>
      </p:sp>
      <p:sp>
        <p:nvSpPr>
          <p:cNvPr id="4112" name="Rectangle 41">
            <a:extLst>
              <a:ext uri="{FF2B5EF4-FFF2-40B4-BE49-F238E27FC236}">
                <a16:creationId xmlns:a16="http://schemas.microsoft.com/office/drawing/2014/main" xmlns="" id="{1D4E833B-3F2B-442D-82EF-D4956A9B6DA0}"/>
              </a:ext>
            </a:extLst>
          </p:cNvPr>
          <p:cNvSpPr>
            <a:spLocks noChangeArrowheads="1"/>
          </p:cNvSpPr>
          <p:nvPr/>
        </p:nvSpPr>
        <p:spPr bwMode="auto">
          <a:xfrm>
            <a:off x="4440238" y="4103688"/>
            <a:ext cx="336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currents to flow in inductive loads</a:t>
            </a:r>
            <a:endParaRPr lang="en-US" altLang="el-GR"/>
          </a:p>
        </p:txBody>
      </p:sp>
      <p:sp>
        <p:nvSpPr>
          <p:cNvPr id="4113" name="Rectangle 42">
            <a:extLst>
              <a:ext uri="{FF2B5EF4-FFF2-40B4-BE49-F238E27FC236}">
                <a16:creationId xmlns:a16="http://schemas.microsoft.com/office/drawing/2014/main" xmlns="" id="{C71FC4B8-E958-4E3D-BD6A-D70C3D29AABD}"/>
              </a:ext>
            </a:extLst>
          </p:cNvPr>
          <p:cNvSpPr>
            <a:spLocks noChangeArrowheads="1"/>
          </p:cNvSpPr>
          <p:nvPr/>
        </p:nvSpPr>
        <p:spPr bwMode="auto">
          <a:xfrm>
            <a:off x="7807325" y="41036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4114" name="Line 43">
            <a:extLst>
              <a:ext uri="{FF2B5EF4-FFF2-40B4-BE49-F238E27FC236}">
                <a16:creationId xmlns:a16="http://schemas.microsoft.com/office/drawing/2014/main" xmlns="" id="{B2E1DEA0-333A-401A-8B36-B6D246B68CAC}"/>
              </a:ext>
            </a:extLst>
          </p:cNvPr>
          <p:cNvSpPr>
            <a:spLocks noChangeShapeType="1"/>
          </p:cNvSpPr>
          <p:nvPr/>
        </p:nvSpPr>
        <p:spPr bwMode="auto">
          <a:xfrm>
            <a:off x="906463"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15" name="Line 44">
            <a:extLst>
              <a:ext uri="{FF2B5EF4-FFF2-40B4-BE49-F238E27FC236}">
                <a16:creationId xmlns:a16="http://schemas.microsoft.com/office/drawing/2014/main" xmlns="" id="{69F2F255-E971-4D99-A67E-87AFC4BA67C4}"/>
              </a:ext>
            </a:extLst>
          </p:cNvPr>
          <p:cNvSpPr>
            <a:spLocks noChangeShapeType="1"/>
          </p:cNvSpPr>
          <p:nvPr/>
        </p:nvSpPr>
        <p:spPr bwMode="auto">
          <a:xfrm>
            <a:off x="906463"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16" name="Line 46">
            <a:extLst>
              <a:ext uri="{FF2B5EF4-FFF2-40B4-BE49-F238E27FC236}">
                <a16:creationId xmlns:a16="http://schemas.microsoft.com/office/drawing/2014/main" xmlns="" id="{74958669-2BA1-4534-A4EB-388769962D4C}"/>
              </a:ext>
            </a:extLst>
          </p:cNvPr>
          <p:cNvSpPr>
            <a:spLocks noChangeShapeType="1"/>
          </p:cNvSpPr>
          <p:nvPr/>
        </p:nvSpPr>
        <p:spPr bwMode="auto">
          <a:xfrm>
            <a:off x="906463" y="328771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17" name="Group 47">
            <a:extLst>
              <a:ext uri="{FF2B5EF4-FFF2-40B4-BE49-F238E27FC236}">
                <a16:creationId xmlns:a16="http://schemas.microsoft.com/office/drawing/2014/main" xmlns="" id="{7DE63050-E689-4208-899B-02D466A1B7B3}"/>
              </a:ext>
            </a:extLst>
          </p:cNvPr>
          <p:cNvGrpSpPr>
            <a:grpSpLocks/>
          </p:cNvGrpSpPr>
          <p:nvPr/>
        </p:nvGrpSpPr>
        <p:grpSpPr bwMode="auto">
          <a:xfrm>
            <a:off x="1422400" y="2919413"/>
            <a:ext cx="288925" cy="149225"/>
            <a:chOff x="896" y="1839"/>
            <a:chExt cx="182" cy="94"/>
          </a:xfrm>
        </p:grpSpPr>
        <p:grpSp>
          <p:nvGrpSpPr>
            <p:cNvPr id="4219" name="Group 48">
              <a:extLst>
                <a:ext uri="{FF2B5EF4-FFF2-40B4-BE49-F238E27FC236}">
                  <a16:creationId xmlns:a16="http://schemas.microsoft.com/office/drawing/2014/main" xmlns="" id="{72927A34-5C3D-4F61-AC92-8579254CDC04}"/>
                </a:ext>
              </a:extLst>
            </p:cNvPr>
            <p:cNvGrpSpPr>
              <a:grpSpLocks/>
            </p:cNvGrpSpPr>
            <p:nvPr/>
          </p:nvGrpSpPr>
          <p:grpSpPr bwMode="auto">
            <a:xfrm>
              <a:off x="906" y="1839"/>
              <a:ext cx="162" cy="94"/>
              <a:chOff x="906" y="1839"/>
              <a:chExt cx="162" cy="94"/>
            </a:xfrm>
          </p:grpSpPr>
          <p:sp>
            <p:nvSpPr>
              <p:cNvPr id="4221" name="Freeform 49">
                <a:extLst>
                  <a:ext uri="{FF2B5EF4-FFF2-40B4-BE49-F238E27FC236}">
                    <a16:creationId xmlns:a16="http://schemas.microsoft.com/office/drawing/2014/main" xmlns="" id="{6DFBADD5-0FE8-4AA0-9E22-897DF4A6147F}"/>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222" name="Freeform 50">
                <a:extLst>
                  <a:ext uri="{FF2B5EF4-FFF2-40B4-BE49-F238E27FC236}">
                    <a16:creationId xmlns:a16="http://schemas.microsoft.com/office/drawing/2014/main" xmlns="" id="{674E27F7-E01F-4780-B374-4CFD63165A3D}"/>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4220" name="Line 51">
              <a:extLst>
                <a:ext uri="{FF2B5EF4-FFF2-40B4-BE49-F238E27FC236}">
                  <a16:creationId xmlns:a16="http://schemas.microsoft.com/office/drawing/2014/main" xmlns="" id="{5F0EF338-5E5F-491A-A857-7308D0CFC738}"/>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18" name="Line 52">
            <a:extLst>
              <a:ext uri="{FF2B5EF4-FFF2-40B4-BE49-F238E27FC236}">
                <a16:creationId xmlns:a16="http://schemas.microsoft.com/office/drawing/2014/main" xmlns="" id="{DEE3E892-88D5-4A7A-87E5-480FB1DC6329}"/>
              </a:ext>
            </a:extLst>
          </p:cNvPr>
          <p:cNvSpPr>
            <a:spLocks noChangeShapeType="1"/>
          </p:cNvSpPr>
          <p:nvPr/>
        </p:nvSpPr>
        <p:spPr bwMode="auto">
          <a:xfrm flipV="1">
            <a:off x="1566863"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19" name="Line 53">
            <a:extLst>
              <a:ext uri="{FF2B5EF4-FFF2-40B4-BE49-F238E27FC236}">
                <a16:creationId xmlns:a16="http://schemas.microsoft.com/office/drawing/2014/main" xmlns="" id="{D57AF1A2-9590-468F-B3D0-77777DB716C6}"/>
              </a:ext>
            </a:extLst>
          </p:cNvPr>
          <p:cNvSpPr>
            <a:spLocks noChangeShapeType="1"/>
          </p:cNvSpPr>
          <p:nvPr/>
        </p:nvSpPr>
        <p:spPr bwMode="auto">
          <a:xfrm flipV="1">
            <a:off x="1566863"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0" name="Line 54">
            <a:extLst>
              <a:ext uri="{FF2B5EF4-FFF2-40B4-BE49-F238E27FC236}">
                <a16:creationId xmlns:a16="http://schemas.microsoft.com/office/drawing/2014/main" xmlns="" id="{DDD02ACE-8205-4A1E-BE31-A029E9B55202}"/>
              </a:ext>
            </a:extLst>
          </p:cNvPr>
          <p:cNvSpPr>
            <a:spLocks noChangeShapeType="1"/>
          </p:cNvSpPr>
          <p:nvPr/>
        </p:nvSpPr>
        <p:spPr bwMode="auto">
          <a:xfrm flipH="1">
            <a:off x="915988" y="264795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1" name="Line 55">
            <a:extLst>
              <a:ext uri="{FF2B5EF4-FFF2-40B4-BE49-F238E27FC236}">
                <a16:creationId xmlns:a16="http://schemas.microsoft.com/office/drawing/2014/main" xmlns="" id="{777DA922-11DC-4D0E-9F21-C7C3C25E38D9}"/>
              </a:ext>
            </a:extLst>
          </p:cNvPr>
          <p:cNvSpPr>
            <a:spLocks noChangeShapeType="1"/>
          </p:cNvSpPr>
          <p:nvPr/>
        </p:nvSpPr>
        <p:spPr bwMode="auto">
          <a:xfrm>
            <a:off x="3030538"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2" name="Line 56">
            <a:extLst>
              <a:ext uri="{FF2B5EF4-FFF2-40B4-BE49-F238E27FC236}">
                <a16:creationId xmlns:a16="http://schemas.microsoft.com/office/drawing/2014/main" xmlns="" id="{8CA5EAC6-8109-4242-883B-0357F84521DF}"/>
              </a:ext>
            </a:extLst>
          </p:cNvPr>
          <p:cNvSpPr>
            <a:spLocks noChangeShapeType="1"/>
          </p:cNvSpPr>
          <p:nvPr/>
        </p:nvSpPr>
        <p:spPr bwMode="auto">
          <a:xfrm>
            <a:off x="3030538"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23" name="Group 58">
            <a:extLst>
              <a:ext uri="{FF2B5EF4-FFF2-40B4-BE49-F238E27FC236}">
                <a16:creationId xmlns:a16="http://schemas.microsoft.com/office/drawing/2014/main" xmlns="" id="{92CF65A2-C407-42BD-8E9B-775533AFF533}"/>
              </a:ext>
            </a:extLst>
          </p:cNvPr>
          <p:cNvGrpSpPr>
            <a:grpSpLocks/>
          </p:cNvGrpSpPr>
          <p:nvPr/>
        </p:nvGrpSpPr>
        <p:grpSpPr bwMode="auto">
          <a:xfrm>
            <a:off x="3546475" y="2919413"/>
            <a:ext cx="288925" cy="149225"/>
            <a:chOff x="2234" y="1839"/>
            <a:chExt cx="182" cy="94"/>
          </a:xfrm>
        </p:grpSpPr>
        <p:grpSp>
          <p:nvGrpSpPr>
            <p:cNvPr id="4215" name="Group 59">
              <a:extLst>
                <a:ext uri="{FF2B5EF4-FFF2-40B4-BE49-F238E27FC236}">
                  <a16:creationId xmlns:a16="http://schemas.microsoft.com/office/drawing/2014/main" xmlns="" id="{FE5A7FF9-1D64-4B7A-841B-821F0AFFFAC6}"/>
                </a:ext>
              </a:extLst>
            </p:cNvPr>
            <p:cNvGrpSpPr>
              <a:grpSpLocks/>
            </p:cNvGrpSpPr>
            <p:nvPr/>
          </p:nvGrpSpPr>
          <p:grpSpPr bwMode="auto">
            <a:xfrm>
              <a:off x="2244" y="1839"/>
              <a:ext cx="162" cy="94"/>
              <a:chOff x="2244" y="1839"/>
              <a:chExt cx="162" cy="94"/>
            </a:xfrm>
          </p:grpSpPr>
          <p:sp>
            <p:nvSpPr>
              <p:cNvPr id="4217" name="Freeform 60">
                <a:extLst>
                  <a:ext uri="{FF2B5EF4-FFF2-40B4-BE49-F238E27FC236}">
                    <a16:creationId xmlns:a16="http://schemas.microsoft.com/office/drawing/2014/main" xmlns="" id="{28EC4906-05BD-41B1-B41A-8E10BCE230F7}"/>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218" name="Freeform 61">
                <a:extLst>
                  <a:ext uri="{FF2B5EF4-FFF2-40B4-BE49-F238E27FC236}">
                    <a16:creationId xmlns:a16="http://schemas.microsoft.com/office/drawing/2014/main" xmlns="" id="{B3D9AD21-3609-4A46-8EB5-57BD0C0AEE64}"/>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4216" name="Line 62">
              <a:extLst>
                <a:ext uri="{FF2B5EF4-FFF2-40B4-BE49-F238E27FC236}">
                  <a16:creationId xmlns:a16="http://schemas.microsoft.com/office/drawing/2014/main" xmlns="" id="{FD490D3B-EC15-472D-81EE-7C827E2C1118}"/>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24" name="Line 63">
            <a:extLst>
              <a:ext uri="{FF2B5EF4-FFF2-40B4-BE49-F238E27FC236}">
                <a16:creationId xmlns:a16="http://schemas.microsoft.com/office/drawing/2014/main" xmlns="" id="{6635B3E3-2CE1-459B-B6EE-48BF2171C72A}"/>
              </a:ext>
            </a:extLst>
          </p:cNvPr>
          <p:cNvSpPr>
            <a:spLocks noChangeShapeType="1"/>
          </p:cNvSpPr>
          <p:nvPr/>
        </p:nvSpPr>
        <p:spPr bwMode="auto">
          <a:xfrm flipV="1">
            <a:off x="3690938"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5" name="Line 64">
            <a:extLst>
              <a:ext uri="{FF2B5EF4-FFF2-40B4-BE49-F238E27FC236}">
                <a16:creationId xmlns:a16="http://schemas.microsoft.com/office/drawing/2014/main" xmlns="" id="{BD71E77A-1996-498C-8B74-C5E494207153}"/>
              </a:ext>
            </a:extLst>
          </p:cNvPr>
          <p:cNvSpPr>
            <a:spLocks noChangeShapeType="1"/>
          </p:cNvSpPr>
          <p:nvPr/>
        </p:nvSpPr>
        <p:spPr bwMode="auto">
          <a:xfrm flipV="1">
            <a:off x="3690938"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6" name="Line 65">
            <a:extLst>
              <a:ext uri="{FF2B5EF4-FFF2-40B4-BE49-F238E27FC236}">
                <a16:creationId xmlns:a16="http://schemas.microsoft.com/office/drawing/2014/main" xmlns="" id="{849562DC-C443-4FD8-9C5B-74425625D925}"/>
              </a:ext>
            </a:extLst>
          </p:cNvPr>
          <p:cNvSpPr>
            <a:spLocks noChangeShapeType="1"/>
          </p:cNvSpPr>
          <p:nvPr/>
        </p:nvSpPr>
        <p:spPr bwMode="auto">
          <a:xfrm flipH="1">
            <a:off x="3028950" y="2647950"/>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7" name="Line 66">
            <a:extLst>
              <a:ext uri="{FF2B5EF4-FFF2-40B4-BE49-F238E27FC236}">
                <a16:creationId xmlns:a16="http://schemas.microsoft.com/office/drawing/2014/main" xmlns="" id="{AD835FFC-4811-47CA-9200-603CA7669324}"/>
              </a:ext>
            </a:extLst>
          </p:cNvPr>
          <p:cNvSpPr>
            <a:spLocks noChangeShapeType="1"/>
          </p:cNvSpPr>
          <p:nvPr/>
        </p:nvSpPr>
        <p:spPr bwMode="auto">
          <a:xfrm>
            <a:off x="906463"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8" name="Line 67">
            <a:extLst>
              <a:ext uri="{FF2B5EF4-FFF2-40B4-BE49-F238E27FC236}">
                <a16:creationId xmlns:a16="http://schemas.microsoft.com/office/drawing/2014/main" xmlns="" id="{6C476BD5-6606-4F85-BDAE-8E8A4E0A4B19}"/>
              </a:ext>
            </a:extLst>
          </p:cNvPr>
          <p:cNvSpPr>
            <a:spLocks noChangeShapeType="1"/>
          </p:cNvSpPr>
          <p:nvPr/>
        </p:nvSpPr>
        <p:spPr bwMode="auto">
          <a:xfrm>
            <a:off x="906463"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29" name="Group 69">
            <a:extLst>
              <a:ext uri="{FF2B5EF4-FFF2-40B4-BE49-F238E27FC236}">
                <a16:creationId xmlns:a16="http://schemas.microsoft.com/office/drawing/2014/main" xmlns="" id="{FC28B21F-9E6D-4CE7-A4AD-23A28110559A}"/>
              </a:ext>
            </a:extLst>
          </p:cNvPr>
          <p:cNvGrpSpPr>
            <a:grpSpLocks/>
          </p:cNvGrpSpPr>
          <p:nvPr/>
        </p:nvGrpSpPr>
        <p:grpSpPr bwMode="auto">
          <a:xfrm>
            <a:off x="1422400" y="4441825"/>
            <a:ext cx="288925" cy="149225"/>
            <a:chOff x="896" y="2798"/>
            <a:chExt cx="182" cy="94"/>
          </a:xfrm>
        </p:grpSpPr>
        <p:grpSp>
          <p:nvGrpSpPr>
            <p:cNvPr id="4211" name="Group 70">
              <a:extLst>
                <a:ext uri="{FF2B5EF4-FFF2-40B4-BE49-F238E27FC236}">
                  <a16:creationId xmlns:a16="http://schemas.microsoft.com/office/drawing/2014/main" xmlns="" id="{B44E7D2F-F315-4EC3-9205-77B623B97B84}"/>
                </a:ext>
              </a:extLst>
            </p:cNvPr>
            <p:cNvGrpSpPr>
              <a:grpSpLocks/>
            </p:cNvGrpSpPr>
            <p:nvPr/>
          </p:nvGrpSpPr>
          <p:grpSpPr bwMode="auto">
            <a:xfrm>
              <a:off x="906" y="2798"/>
              <a:ext cx="162" cy="94"/>
              <a:chOff x="906" y="2798"/>
              <a:chExt cx="162" cy="94"/>
            </a:xfrm>
          </p:grpSpPr>
          <p:sp>
            <p:nvSpPr>
              <p:cNvPr id="4213" name="Freeform 71">
                <a:extLst>
                  <a:ext uri="{FF2B5EF4-FFF2-40B4-BE49-F238E27FC236}">
                    <a16:creationId xmlns:a16="http://schemas.microsoft.com/office/drawing/2014/main" xmlns="" id="{EBDAE837-85E3-47E9-9CB0-24ACF3C8D5CB}"/>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214" name="Freeform 72">
                <a:extLst>
                  <a:ext uri="{FF2B5EF4-FFF2-40B4-BE49-F238E27FC236}">
                    <a16:creationId xmlns:a16="http://schemas.microsoft.com/office/drawing/2014/main" xmlns="" id="{E37ABA68-E551-418A-AE19-F5DB5389DFD5}"/>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4212" name="Line 73">
              <a:extLst>
                <a:ext uri="{FF2B5EF4-FFF2-40B4-BE49-F238E27FC236}">
                  <a16:creationId xmlns:a16="http://schemas.microsoft.com/office/drawing/2014/main" xmlns="" id="{C4930034-DA36-4A9E-B14E-83853DEF4D20}"/>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30" name="Line 74">
            <a:extLst>
              <a:ext uri="{FF2B5EF4-FFF2-40B4-BE49-F238E27FC236}">
                <a16:creationId xmlns:a16="http://schemas.microsoft.com/office/drawing/2014/main" xmlns="" id="{D153EE56-98BB-4406-9AA0-56519EE7C630}"/>
              </a:ext>
            </a:extLst>
          </p:cNvPr>
          <p:cNvSpPr>
            <a:spLocks noChangeShapeType="1"/>
          </p:cNvSpPr>
          <p:nvPr/>
        </p:nvSpPr>
        <p:spPr bwMode="auto">
          <a:xfrm flipV="1">
            <a:off x="1566863"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1" name="Line 75">
            <a:extLst>
              <a:ext uri="{FF2B5EF4-FFF2-40B4-BE49-F238E27FC236}">
                <a16:creationId xmlns:a16="http://schemas.microsoft.com/office/drawing/2014/main" xmlns="" id="{B994A1AC-AE72-423D-A61E-955F5083EF3A}"/>
              </a:ext>
            </a:extLst>
          </p:cNvPr>
          <p:cNvSpPr>
            <a:spLocks noChangeShapeType="1"/>
          </p:cNvSpPr>
          <p:nvPr/>
        </p:nvSpPr>
        <p:spPr bwMode="auto">
          <a:xfrm flipV="1">
            <a:off x="1566863"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2" name="Line 76">
            <a:extLst>
              <a:ext uri="{FF2B5EF4-FFF2-40B4-BE49-F238E27FC236}">
                <a16:creationId xmlns:a16="http://schemas.microsoft.com/office/drawing/2014/main" xmlns="" id="{041C95DF-F797-44F3-84F5-A61B3ABD6A82}"/>
              </a:ext>
            </a:extLst>
          </p:cNvPr>
          <p:cNvSpPr>
            <a:spLocks noChangeShapeType="1"/>
          </p:cNvSpPr>
          <p:nvPr/>
        </p:nvSpPr>
        <p:spPr bwMode="auto">
          <a:xfrm flipH="1">
            <a:off x="909638" y="5133975"/>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3" name="Line 77">
            <a:extLst>
              <a:ext uri="{FF2B5EF4-FFF2-40B4-BE49-F238E27FC236}">
                <a16:creationId xmlns:a16="http://schemas.microsoft.com/office/drawing/2014/main" xmlns="" id="{CF084777-A458-4A17-A1E7-5D7D8F24A7EB}"/>
              </a:ext>
            </a:extLst>
          </p:cNvPr>
          <p:cNvSpPr>
            <a:spLocks noChangeShapeType="1"/>
          </p:cNvSpPr>
          <p:nvPr/>
        </p:nvSpPr>
        <p:spPr bwMode="auto">
          <a:xfrm>
            <a:off x="3030538"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4" name="Line 78">
            <a:extLst>
              <a:ext uri="{FF2B5EF4-FFF2-40B4-BE49-F238E27FC236}">
                <a16:creationId xmlns:a16="http://schemas.microsoft.com/office/drawing/2014/main" xmlns="" id="{B75679FE-FADA-4902-9EE8-E9D3EC143527}"/>
              </a:ext>
            </a:extLst>
          </p:cNvPr>
          <p:cNvSpPr>
            <a:spLocks noChangeShapeType="1"/>
          </p:cNvSpPr>
          <p:nvPr/>
        </p:nvSpPr>
        <p:spPr bwMode="auto">
          <a:xfrm>
            <a:off x="3030538"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95" name="Line 79">
            <a:extLst>
              <a:ext uri="{FF2B5EF4-FFF2-40B4-BE49-F238E27FC236}">
                <a16:creationId xmlns:a16="http://schemas.microsoft.com/office/drawing/2014/main" xmlns="" id="{10759EC5-3918-4978-B9E7-7F48FD87BAD6}"/>
              </a:ext>
            </a:extLst>
          </p:cNvPr>
          <p:cNvSpPr>
            <a:spLocks noChangeShapeType="1"/>
          </p:cNvSpPr>
          <p:nvPr/>
        </p:nvSpPr>
        <p:spPr bwMode="auto">
          <a:xfrm>
            <a:off x="3030538" y="4598988"/>
            <a:ext cx="241300"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36" name="Group 80">
            <a:extLst>
              <a:ext uri="{FF2B5EF4-FFF2-40B4-BE49-F238E27FC236}">
                <a16:creationId xmlns:a16="http://schemas.microsoft.com/office/drawing/2014/main" xmlns="" id="{DC54C36F-23CE-4AC3-95D1-0D07EA2B8549}"/>
              </a:ext>
            </a:extLst>
          </p:cNvPr>
          <p:cNvGrpSpPr>
            <a:grpSpLocks/>
          </p:cNvGrpSpPr>
          <p:nvPr/>
        </p:nvGrpSpPr>
        <p:grpSpPr bwMode="auto">
          <a:xfrm>
            <a:off x="3546475" y="4441825"/>
            <a:ext cx="288925" cy="149225"/>
            <a:chOff x="2234" y="2798"/>
            <a:chExt cx="182" cy="94"/>
          </a:xfrm>
        </p:grpSpPr>
        <p:grpSp>
          <p:nvGrpSpPr>
            <p:cNvPr id="4207" name="Group 81">
              <a:extLst>
                <a:ext uri="{FF2B5EF4-FFF2-40B4-BE49-F238E27FC236}">
                  <a16:creationId xmlns:a16="http://schemas.microsoft.com/office/drawing/2014/main" xmlns="" id="{49829E99-F9EE-4A36-BA2D-F422E9B73436}"/>
                </a:ext>
              </a:extLst>
            </p:cNvPr>
            <p:cNvGrpSpPr>
              <a:grpSpLocks/>
            </p:cNvGrpSpPr>
            <p:nvPr/>
          </p:nvGrpSpPr>
          <p:grpSpPr bwMode="auto">
            <a:xfrm>
              <a:off x="2244" y="2798"/>
              <a:ext cx="162" cy="94"/>
              <a:chOff x="2244" y="2798"/>
              <a:chExt cx="162" cy="94"/>
            </a:xfrm>
          </p:grpSpPr>
          <p:sp>
            <p:nvSpPr>
              <p:cNvPr id="4209" name="Freeform 82">
                <a:extLst>
                  <a:ext uri="{FF2B5EF4-FFF2-40B4-BE49-F238E27FC236}">
                    <a16:creationId xmlns:a16="http://schemas.microsoft.com/office/drawing/2014/main" xmlns="" id="{E982B045-04D5-4FE8-8C85-A0757AAF4C79}"/>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210" name="Freeform 83">
                <a:extLst>
                  <a:ext uri="{FF2B5EF4-FFF2-40B4-BE49-F238E27FC236}">
                    <a16:creationId xmlns:a16="http://schemas.microsoft.com/office/drawing/2014/main" xmlns="" id="{E219C609-C731-451D-9A19-6CF0D06B1393}"/>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4208" name="Line 84">
              <a:extLst>
                <a:ext uri="{FF2B5EF4-FFF2-40B4-BE49-F238E27FC236}">
                  <a16:creationId xmlns:a16="http://schemas.microsoft.com/office/drawing/2014/main" xmlns="" id="{D1883DA4-9777-4E0F-BE95-334452FB503D}"/>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37" name="Line 85">
            <a:extLst>
              <a:ext uri="{FF2B5EF4-FFF2-40B4-BE49-F238E27FC236}">
                <a16:creationId xmlns:a16="http://schemas.microsoft.com/office/drawing/2014/main" xmlns="" id="{F45081FB-F919-42DD-A067-423CCC0E9A5A}"/>
              </a:ext>
            </a:extLst>
          </p:cNvPr>
          <p:cNvSpPr>
            <a:spLocks noChangeShapeType="1"/>
          </p:cNvSpPr>
          <p:nvPr/>
        </p:nvSpPr>
        <p:spPr bwMode="auto">
          <a:xfrm flipV="1">
            <a:off x="3690938"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8" name="Line 86">
            <a:extLst>
              <a:ext uri="{FF2B5EF4-FFF2-40B4-BE49-F238E27FC236}">
                <a16:creationId xmlns:a16="http://schemas.microsoft.com/office/drawing/2014/main" xmlns="" id="{452BD42D-19F9-4C82-9ACA-B9B9E4A80574}"/>
              </a:ext>
            </a:extLst>
          </p:cNvPr>
          <p:cNvSpPr>
            <a:spLocks noChangeShapeType="1"/>
          </p:cNvSpPr>
          <p:nvPr/>
        </p:nvSpPr>
        <p:spPr bwMode="auto">
          <a:xfrm flipV="1">
            <a:off x="3690938"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9" name="Line 87">
            <a:extLst>
              <a:ext uri="{FF2B5EF4-FFF2-40B4-BE49-F238E27FC236}">
                <a16:creationId xmlns:a16="http://schemas.microsoft.com/office/drawing/2014/main" xmlns="" id="{AD983610-D475-407E-8670-67347D4BA52C}"/>
              </a:ext>
            </a:extLst>
          </p:cNvPr>
          <p:cNvSpPr>
            <a:spLocks noChangeShapeType="1"/>
          </p:cNvSpPr>
          <p:nvPr/>
        </p:nvSpPr>
        <p:spPr bwMode="auto">
          <a:xfrm>
            <a:off x="909638" y="5454650"/>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0" name="Line 88">
            <a:extLst>
              <a:ext uri="{FF2B5EF4-FFF2-40B4-BE49-F238E27FC236}">
                <a16:creationId xmlns:a16="http://schemas.microsoft.com/office/drawing/2014/main" xmlns="" id="{6038E40F-52C4-4DAF-BCF1-04198C6C5C75}"/>
              </a:ext>
            </a:extLst>
          </p:cNvPr>
          <p:cNvSpPr>
            <a:spLocks noChangeShapeType="1"/>
          </p:cNvSpPr>
          <p:nvPr/>
        </p:nvSpPr>
        <p:spPr bwMode="auto">
          <a:xfrm>
            <a:off x="901700" y="2419350"/>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41" name="Group 89">
            <a:extLst>
              <a:ext uri="{FF2B5EF4-FFF2-40B4-BE49-F238E27FC236}">
                <a16:creationId xmlns:a16="http://schemas.microsoft.com/office/drawing/2014/main" xmlns="" id="{E2968D6C-B79C-4258-B15D-DD5300F1BB86}"/>
              </a:ext>
            </a:extLst>
          </p:cNvPr>
          <p:cNvGrpSpPr>
            <a:grpSpLocks/>
          </p:cNvGrpSpPr>
          <p:nvPr/>
        </p:nvGrpSpPr>
        <p:grpSpPr bwMode="auto">
          <a:xfrm>
            <a:off x="1893888" y="3689350"/>
            <a:ext cx="496887" cy="508000"/>
            <a:chOff x="1193" y="2324"/>
            <a:chExt cx="313" cy="320"/>
          </a:xfrm>
        </p:grpSpPr>
        <p:sp>
          <p:nvSpPr>
            <p:cNvPr id="4205" name="Oval 90">
              <a:extLst>
                <a:ext uri="{FF2B5EF4-FFF2-40B4-BE49-F238E27FC236}">
                  <a16:creationId xmlns:a16="http://schemas.microsoft.com/office/drawing/2014/main" xmlns="" id="{0FE7AF95-5E9D-4D25-BC66-52C655A910F7}"/>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206" name="Oval 91">
              <a:extLst>
                <a:ext uri="{FF2B5EF4-FFF2-40B4-BE49-F238E27FC236}">
                  <a16:creationId xmlns:a16="http://schemas.microsoft.com/office/drawing/2014/main" xmlns="" id="{6A4F1B0D-0451-4970-BCDE-14323BD69F84}"/>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4142" name="Group 92">
            <a:extLst>
              <a:ext uri="{FF2B5EF4-FFF2-40B4-BE49-F238E27FC236}">
                <a16:creationId xmlns:a16="http://schemas.microsoft.com/office/drawing/2014/main" xmlns="" id="{1A457EBE-6B0E-4AB0-A603-4C87DBC9D279}"/>
              </a:ext>
            </a:extLst>
          </p:cNvPr>
          <p:cNvGrpSpPr>
            <a:grpSpLocks/>
          </p:cNvGrpSpPr>
          <p:nvPr/>
        </p:nvGrpSpPr>
        <p:grpSpPr bwMode="auto">
          <a:xfrm>
            <a:off x="1824038" y="3906838"/>
            <a:ext cx="69850" cy="73025"/>
            <a:chOff x="1149" y="2461"/>
            <a:chExt cx="44" cy="46"/>
          </a:xfrm>
        </p:grpSpPr>
        <p:sp>
          <p:nvSpPr>
            <p:cNvPr id="4203" name="Oval 93">
              <a:extLst>
                <a:ext uri="{FF2B5EF4-FFF2-40B4-BE49-F238E27FC236}">
                  <a16:creationId xmlns:a16="http://schemas.microsoft.com/office/drawing/2014/main" xmlns="" id="{FA3EB383-BF94-430E-AFFF-75D6DB1AD26B}"/>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204" name="Oval 94">
              <a:extLst>
                <a:ext uri="{FF2B5EF4-FFF2-40B4-BE49-F238E27FC236}">
                  <a16:creationId xmlns:a16="http://schemas.microsoft.com/office/drawing/2014/main" xmlns="" id="{29C4E309-239E-4589-801A-02B11676E3D0}"/>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4143" name="Line 95">
            <a:extLst>
              <a:ext uri="{FF2B5EF4-FFF2-40B4-BE49-F238E27FC236}">
                <a16:creationId xmlns:a16="http://schemas.microsoft.com/office/drawing/2014/main" xmlns="" id="{0A845539-927B-4A04-8E2F-556C7D832F0A}"/>
              </a:ext>
            </a:extLst>
          </p:cNvPr>
          <p:cNvSpPr>
            <a:spLocks noChangeShapeType="1"/>
          </p:cNvSpPr>
          <p:nvPr/>
        </p:nvSpPr>
        <p:spPr bwMode="auto">
          <a:xfrm flipH="1">
            <a:off x="901700" y="3941763"/>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44" name="Group 96">
            <a:extLst>
              <a:ext uri="{FF2B5EF4-FFF2-40B4-BE49-F238E27FC236}">
                <a16:creationId xmlns:a16="http://schemas.microsoft.com/office/drawing/2014/main" xmlns="" id="{592B56CD-1D53-49DE-B41D-FBEEB66D4B84}"/>
              </a:ext>
            </a:extLst>
          </p:cNvPr>
          <p:cNvGrpSpPr>
            <a:grpSpLocks/>
          </p:cNvGrpSpPr>
          <p:nvPr/>
        </p:nvGrpSpPr>
        <p:grpSpPr bwMode="auto">
          <a:xfrm>
            <a:off x="2390775" y="3906838"/>
            <a:ext cx="69850" cy="73025"/>
            <a:chOff x="1506" y="2461"/>
            <a:chExt cx="44" cy="46"/>
          </a:xfrm>
        </p:grpSpPr>
        <p:sp>
          <p:nvSpPr>
            <p:cNvPr id="4201" name="Oval 97">
              <a:extLst>
                <a:ext uri="{FF2B5EF4-FFF2-40B4-BE49-F238E27FC236}">
                  <a16:creationId xmlns:a16="http://schemas.microsoft.com/office/drawing/2014/main" xmlns="" id="{2329DCC7-66AE-4F7E-A249-1CDFD100DC5A}"/>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202" name="Oval 98">
              <a:extLst>
                <a:ext uri="{FF2B5EF4-FFF2-40B4-BE49-F238E27FC236}">
                  <a16:creationId xmlns:a16="http://schemas.microsoft.com/office/drawing/2014/main" xmlns="" id="{A8102E81-54BD-40A6-9DB2-6C3E73D42B56}"/>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4145" name="Line 99">
            <a:extLst>
              <a:ext uri="{FF2B5EF4-FFF2-40B4-BE49-F238E27FC236}">
                <a16:creationId xmlns:a16="http://schemas.microsoft.com/office/drawing/2014/main" xmlns="" id="{721EFB63-B6EE-4ED4-9F67-B8FC9A8EF170}"/>
              </a:ext>
            </a:extLst>
          </p:cNvPr>
          <p:cNvSpPr>
            <a:spLocks noChangeShapeType="1"/>
          </p:cNvSpPr>
          <p:nvPr/>
        </p:nvSpPr>
        <p:spPr bwMode="auto">
          <a:xfrm flipH="1">
            <a:off x="2460625" y="3941763"/>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46" name="Group 100">
            <a:extLst>
              <a:ext uri="{FF2B5EF4-FFF2-40B4-BE49-F238E27FC236}">
                <a16:creationId xmlns:a16="http://schemas.microsoft.com/office/drawing/2014/main" xmlns="" id="{05C01A02-7013-4B8F-9957-E073CF5B0A4B}"/>
              </a:ext>
            </a:extLst>
          </p:cNvPr>
          <p:cNvGrpSpPr>
            <a:grpSpLocks/>
          </p:cNvGrpSpPr>
          <p:nvPr/>
        </p:nvGrpSpPr>
        <p:grpSpPr bwMode="auto">
          <a:xfrm>
            <a:off x="2992438" y="3906838"/>
            <a:ext cx="69850" cy="73025"/>
            <a:chOff x="1885" y="2461"/>
            <a:chExt cx="44" cy="46"/>
          </a:xfrm>
        </p:grpSpPr>
        <p:sp>
          <p:nvSpPr>
            <p:cNvPr id="4199" name="Oval 101">
              <a:extLst>
                <a:ext uri="{FF2B5EF4-FFF2-40B4-BE49-F238E27FC236}">
                  <a16:creationId xmlns:a16="http://schemas.microsoft.com/office/drawing/2014/main" xmlns="" id="{FD883D1B-D511-4E6A-87B9-55E35204D00A}"/>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200" name="Oval 102">
              <a:extLst>
                <a:ext uri="{FF2B5EF4-FFF2-40B4-BE49-F238E27FC236}">
                  <a16:creationId xmlns:a16="http://schemas.microsoft.com/office/drawing/2014/main" xmlns="" id="{9BA94429-2980-4746-961D-BDC0E00390EE}"/>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4147" name="Group 103">
            <a:extLst>
              <a:ext uri="{FF2B5EF4-FFF2-40B4-BE49-F238E27FC236}">
                <a16:creationId xmlns:a16="http://schemas.microsoft.com/office/drawing/2014/main" xmlns="" id="{E90E4099-2198-40ED-A509-AE062EE9E9AD}"/>
              </a:ext>
            </a:extLst>
          </p:cNvPr>
          <p:cNvGrpSpPr>
            <a:grpSpLocks/>
          </p:cNvGrpSpPr>
          <p:nvPr/>
        </p:nvGrpSpPr>
        <p:grpSpPr bwMode="auto">
          <a:xfrm>
            <a:off x="868363" y="3906838"/>
            <a:ext cx="69850" cy="73025"/>
            <a:chOff x="547" y="2461"/>
            <a:chExt cx="44" cy="46"/>
          </a:xfrm>
        </p:grpSpPr>
        <p:sp>
          <p:nvSpPr>
            <p:cNvPr id="4197" name="Oval 104">
              <a:extLst>
                <a:ext uri="{FF2B5EF4-FFF2-40B4-BE49-F238E27FC236}">
                  <a16:creationId xmlns:a16="http://schemas.microsoft.com/office/drawing/2014/main" xmlns="" id="{FA7AA165-FFCE-4D45-A431-97A03A03A94D}"/>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198" name="Oval 105">
              <a:extLst>
                <a:ext uri="{FF2B5EF4-FFF2-40B4-BE49-F238E27FC236}">
                  <a16:creationId xmlns:a16="http://schemas.microsoft.com/office/drawing/2014/main" xmlns="" id="{3817B05E-CFEB-44B0-BC43-BA39A1833AA7}"/>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4148" name="Line 106">
            <a:extLst>
              <a:ext uri="{FF2B5EF4-FFF2-40B4-BE49-F238E27FC236}">
                <a16:creationId xmlns:a16="http://schemas.microsoft.com/office/drawing/2014/main" xmlns="" id="{E1876312-A49A-4004-A52D-CE38DF18E7D8}"/>
              </a:ext>
            </a:extLst>
          </p:cNvPr>
          <p:cNvSpPr>
            <a:spLocks noChangeShapeType="1"/>
          </p:cNvSpPr>
          <p:nvPr/>
        </p:nvSpPr>
        <p:spPr bwMode="auto">
          <a:xfrm flipV="1">
            <a:off x="2000250" y="2057400"/>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49" name="Group 107">
            <a:extLst>
              <a:ext uri="{FF2B5EF4-FFF2-40B4-BE49-F238E27FC236}">
                <a16:creationId xmlns:a16="http://schemas.microsoft.com/office/drawing/2014/main" xmlns="" id="{FFE76722-1CEF-4718-AAAE-93D3FC9C1D2A}"/>
              </a:ext>
            </a:extLst>
          </p:cNvPr>
          <p:cNvGrpSpPr>
            <a:grpSpLocks/>
          </p:cNvGrpSpPr>
          <p:nvPr/>
        </p:nvGrpSpPr>
        <p:grpSpPr bwMode="auto">
          <a:xfrm>
            <a:off x="1824038" y="5461000"/>
            <a:ext cx="355600" cy="476250"/>
            <a:chOff x="1149" y="3440"/>
            <a:chExt cx="224" cy="300"/>
          </a:xfrm>
        </p:grpSpPr>
        <p:sp>
          <p:nvSpPr>
            <p:cNvPr id="4193" name="Line 108">
              <a:extLst>
                <a:ext uri="{FF2B5EF4-FFF2-40B4-BE49-F238E27FC236}">
                  <a16:creationId xmlns:a16="http://schemas.microsoft.com/office/drawing/2014/main" xmlns="" id="{91C6251C-4FDE-4D7B-9A3E-1CCAE68B8CE4}"/>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4" name="Line 109">
              <a:extLst>
                <a:ext uri="{FF2B5EF4-FFF2-40B4-BE49-F238E27FC236}">
                  <a16:creationId xmlns:a16="http://schemas.microsoft.com/office/drawing/2014/main" xmlns="" id="{D37E5654-0A96-4E3C-A882-8937959EF900}"/>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5" name="Line 110">
              <a:extLst>
                <a:ext uri="{FF2B5EF4-FFF2-40B4-BE49-F238E27FC236}">
                  <a16:creationId xmlns:a16="http://schemas.microsoft.com/office/drawing/2014/main" xmlns="" id="{95A3F3EB-1D6D-4004-B98A-4B00C422EDA7}"/>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6" name="Line 111">
              <a:extLst>
                <a:ext uri="{FF2B5EF4-FFF2-40B4-BE49-F238E27FC236}">
                  <a16:creationId xmlns:a16="http://schemas.microsoft.com/office/drawing/2014/main" xmlns="" id="{D05B4683-32D7-405A-AC0B-0C415FC150CC}"/>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50" name="Group 112">
            <a:extLst>
              <a:ext uri="{FF2B5EF4-FFF2-40B4-BE49-F238E27FC236}">
                <a16:creationId xmlns:a16="http://schemas.microsoft.com/office/drawing/2014/main" xmlns="" id="{C85CDAA1-B2D2-417B-B9A7-59B5436831B7}"/>
              </a:ext>
            </a:extLst>
          </p:cNvPr>
          <p:cNvGrpSpPr>
            <a:grpSpLocks/>
          </p:cNvGrpSpPr>
          <p:nvPr/>
        </p:nvGrpSpPr>
        <p:grpSpPr bwMode="auto">
          <a:xfrm>
            <a:off x="1962150" y="1998663"/>
            <a:ext cx="69850" cy="73025"/>
            <a:chOff x="1236" y="1259"/>
            <a:chExt cx="44" cy="46"/>
          </a:xfrm>
        </p:grpSpPr>
        <p:sp>
          <p:nvSpPr>
            <p:cNvPr id="4191" name="Oval 113">
              <a:extLst>
                <a:ext uri="{FF2B5EF4-FFF2-40B4-BE49-F238E27FC236}">
                  <a16:creationId xmlns:a16="http://schemas.microsoft.com/office/drawing/2014/main" xmlns="" id="{BD2DF02C-A006-4AF4-A329-8992E1DE1015}"/>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192" name="Oval 114">
              <a:extLst>
                <a:ext uri="{FF2B5EF4-FFF2-40B4-BE49-F238E27FC236}">
                  <a16:creationId xmlns:a16="http://schemas.microsoft.com/office/drawing/2014/main" xmlns="" id="{B29A242F-EB8E-423E-A251-3A09BA7003C2}"/>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4151" name="Rectangle 115">
            <a:extLst>
              <a:ext uri="{FF2B5EF4-FFF2-40B4-BE49-F238E27FC236}">
                <a16:creationId xmlns:a16="http://schemas.microsoft.com/office/drawing/2014/main" xmlns="" id="{4DDD13BB-28B4-4F5D-A496-FBDC3A568B65}"/>
              </a:ext>
            </a:extLst>
          </p:cNvPr>
          <p:cNvSpPr>
            <a:spLocks noChangeArrowheads="1"/>
          </p:cNvSpPr>
          <p:nvPr/>
        </p:nvSpPr>
        <p:spPr bwMode="auto">
          <a:xfrm>
            <a:off x="1703388" y="1589088"/>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4152" name="Rectangle 116">
            <a:extLst>
              <a:ext uri="{FF2B5EF4-FFF2-40B4-BE49-F238E27FC236}">
                <a16:creationId xmlns:a16="http://schemas.microsoft.com/office/drawing/2014/main" xmlns="" id="{774431D0-71C1-46C7-86AF-A469FF4C8F90}"/>
              </a:ext>
            </a:extLst>
          </p:cNvPr>
          <p:cNvSpPr>
            <a:spLocks noChangeArrowheads="1"/>
          </p:cNvSpPr>
          <p:nvPr/>
        </p:nvSpPr>
        <p:spPr bwMode="auto">
          <a:xfrm>
            <a:off x="1795463" y="1643063"/>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4153" name="Rectangle 117">
            <a:extLst>
              <a:ext uri="{FF2B5EF4-FFF2-40B4-BE49-F238E27FC236}">
                <a16:creationId xmlns:a16="http://schemas.microsoft.com/office/drawing/2014/main" xmlns="" id="{E9EDD1D2-B80A-4C08-AF84-DCE83566E196}"/>
              </a:ext>
            </a:extLst>
          </p:cNvPr>
          <p:cNvSpPr>
            <a:spLocks noChangeArrowheads="1"/>
          </p:cNvSpPr>
          <p:nvPr/>
        </p:nvSpPr>
        <p:spPr bwMode="auto">
          <a:xfrm>
            <a:off x="1973263" y="3832225"/>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4154" name="Rectangle 118">
            <a:extLst>
              <a:ext uri="{FF2B5EF4-FFF2-40B4-BE49-F238E27FC236}">
                <a16:creationId xmlns:a16="http://schemas.microsoft.com/office/drawing/2014/main" xmlns="" id="{FF9F43B1-C95A-48B3-AFE1-338CF7534C3D}"/>
              </a:ext>
            </a:extLst>
          </p:cNvPr>
          <p:cNvSpPr>
            <a:spLocks noChangeArrowheads="1"/>
          </p:cNvSpPr>
          <p:nvPr/>
        </p:nvSpPr>
        <p:spPr bwMode="auto">
          <a:xfrm>
            <a:off x="2312988" y="3830638"/>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4155" name="Rectangle 119">
            <a:extLst>
              <a:ext uri="{FF2B5EF4-FFF2-40B4-BE49-F238E27FC236}">
                <a16:creationId xmlns:a16="http://schemas.microsoft.com/office/drawing/2014/main" xmlns="" id="{F97FABFD-26AD-4C7C-95DF-4506EFC1F927}"/>
              </a:ext>
            </a:extLst>
          </p:cNvPr>
          <p:cNvSpPr>
            <a:spLocks noChangeArrowheads="1"/>
          </p:cNvSpPr>
          <p:nvPr/>
        </p:nvSpPr>
        <p:spPr bwMode="auto">
          <a:xfrm>
            <a:off x="1079500" y="2803525"/>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4156" name="Rectangle 120">
            <a:extLst>
              <a:ext uri="{FF2B5EF4-FFF2-40B4-BE49-F238E27FC236}">
                <a16:creationId xmlns:a16="http://schemas.microsoft.com/office/drawing/2014/main" xmlns="" id="{D1C04829-0EC3-4DD7-9538-CAD9F317EB70}"/>
              </a:ext>
            </a:extLst>
          </p:cNvPr>
          <p:cNvSpPr>
            <a:spLocks noChangeArrowheads="1"/>
          </p:cNvSpPr>
          <p:nvPr/>
        </p:nvSpPr>
        <p:spPr bwMode="auto">
          <a:xfrm>
            <a:off x="1309688" y="2801938"/>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4157" name="Line 121">
            <a:extLst>
              <a:ext uri="{FF2B5EF4-FFF2-40B4-BE49-F238E27FC236}">
                <a16:creationId xmlns:a16="http://schemas.microsoft.com/office/drawing/2014/main" xmlns="" id="{9D360D00-4818-4494-9883-4983ADD9D3D2}"/>
              </a:ext>
            </a:extLst>
          </p:cNvPr>
          <p:cNvSpPr>
            <a:spLocks noChangeShapeType="1"/>
          </p:cNvSpPr>
          <p:nvPr/>
        </p:nvSpPr>
        <p:spPr bwMode="auto">
          <a:xfrm flipH="1">
            <a:off x="909638"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58" name="Line 122">
            <a:extLst>
              <a:ext uri="{FF2B5EF4-FFF2-40B4-BE49-F238E27FC236}">
                <a16:creationId xmlns:a16="http://schemas.microsoft.com/office/drawing/2014/main" xmlns="" id="{8264CD50-C9D6-4D4F-8C20-05BA7EFAC38E}"/>
              </a:ext>
            </a:extLst>
          </p:cNvPr>
          <p:cNvSpPr>
            <a:spLocks noChangeShapeType="1"/>
          </p:cNvSpPr>
          <p:nvPr/>
        </p:nvSpPr>
        <p:spPr bwMode="auto">
          <a:xfrm flipH="1">
            <a:off x="3035300"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59" name="Line 123">
            <a:extLst>
              <a:ext uri="{FF2B5EF4-FFF2-40B4-BE49-F238E27FC236}">
                <a16:creationId xmlns:a16="http://schemas.microsoft.com/office/drawing/2014/main" xmlns="" id="{567DD106-EB66-4A43-944F-BFF3F2A96EFA}"/>
              </a:ext>
            </a:extLst>
          </p:cNvPr>
          <p:cNvSpPr>
            <a:spLocks noChangeShapeType="1"/>
          </p:cNvSpPr>
          <p:nvPr/>
        </p:nvSpPr>
        <p:spPr bwMode="auto">
          <a:xfrm flipH="1">
            <a:off x="3035300"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0" name="Line 124">
            <a:extLst>
              <a:ext uri="{FF2B5EF4-FFF2-40B4-BE49-F238E27FC236}">
                <a16:creationId xmlns:a16="http://schemas.microsoft.com/office/drawing/2014/main" xmlns="" id="{DB554C84-128C-4F84-BC0F-A15442DB8FF4}"/>
              </a:ext>
            </a:extLst>
          </p:cNvPr>
          <p:cNvSpPr>
            <a:spLocks noChangeShapeType="1"/>
          </p:cNvSpPr>
          <p:nvPr/>
        </p:nvSpPr>
        <p:spPr bwMode="auto">
          <a:xfrm flipH="1">
            <a:off x="909638"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1" name="Line 125">
            <a:extLst>
              <a:ext uri="{FF2B5EF4-FFF2-40B4-BE49-F238E27FC236}">
                <a16:creationId xmlns:a16="http://schemas.microsoft.com/office/drawing/2014/main" xmlns="" id="{A8010B06-0CB1-4C80-9D77-E4FF75EE8A11}"/>
              </a:ext>
            </a:extLst>
          </p:cNvPr>
          <p:cNvSpPr>
            <a:spLocks noChangeShapeType="1"/>
          </p:cNvSpPr>
          <p:nvPr/>
        </p:nvSpPr>
        <p:spPr bwMode="auto">
          <a:xfrm flipH="1">
            <a:off x="3043238" y="5137150"/>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2" name="Rectangle 126">
            <a:extLst>
              <a:ext uri="{FF2B5EF4-FFF2-40B4-BE49-F238E27FC236}">
                <a16:creationId xmlns:a16="http://schemas.microsoft.com/office/drawing/2014/main" xmlns="" id="{66991DC6-F38C-45DE-8DA3-FD9BEEB7C8DA}"/>
              </a:ext>
            </a:extLst>
          </p:cNvPr>
          <p:cNvSpPr>
            <a:spLocks noChangeArrowheads="1"/>
          </p:cNvSpPr>
          <p:nvPr/>
        </p:nvSpPr>
        <p:spPr bwMode="auto">
          <a:xfrm>
            <a:off x="3198813" y="2803525"/>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4163" name="Rectangle 127">
            <a:extLst>
              <a:ext uri="{FF2B5EF4-FFF2-40B4-BE49-F238E27FC236}">
                <a16:creationId xmlns:a16="http://schemas.microsoft.com/office/drawing/2014/main" xmlns="" id="{31A1E2FE-524E-4255-9CD3-5E4CAD876FAD}"/>
              </a:ext>
            </a:extLst>
          </p:cNvPr>
          <p:cNvSpPr>
            <a:spLocks noChangeArrowheads="1"/>
          </p:cNvSpPr>
          <p:nvPr/>
        </p:nvSpPr>
        <p:spPr bwMode="auto">
          <a:xfrm>
            <a:off x="3419475" y="2801938"/>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4164" name="Rectangle 128">
            <a:extLst>
              <a:ext uri="{FF2B5EF4-FFF2-40B4-BE49-F238E27FC236}">
                <a16:creationId xmlns:a16="http://schemas.microsoft.com/office/drawing/2014/main" xmlns="" id="{A1B69975-A926-4154-AA8C-B253C1711560}"/>
              </a:ext>
            </a:extLst>
          </p:cNvPr>
          <p:cNvSpPr>
            <a:spLocks noChangeArrowheads="1"/>
          </p:cNvSpPr>
          <p:nvPr/>
        </p:nvSpPr>
        <p:spPr bwMode="auto">
          <a:xfrm>
            <a:off x="1090613" y="43259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4165" name="Rectangle 129">
            <a:extLst>
              <a:ext uri="{FF2B5EF4-FFF2-40B4-BE49-F238E27FC236}">
                <a16:creationId xmlns:a16="http://schemas.microsoft.com/office/drawing/2014/main" xmlns="" id="{FD11598F-B6D6-461C-BA4D-4CDB2FBF11E1}"/>
              </a:ext>
            </a:extLst>
          </p:cNvPr>
          <p:cNvSpPr>
            <a:spLocks noChangeArrowheads="1"/>
          </p:cNvSpPr>
          <p:nvPr/>
        </p:nvSpPr>
        <p:spPr bwMode="auto">
          <a:xfrm>
            <a:off x="1219200"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4166" name="Rectangle 130">
            <a:extLst>
              <a:ext uri="{FF2B5EF4-FFF2-40B4-BE49-F238E27FC236}">
                <a16:creationId xmlns:a16="http://schemas.microsoft.com/office/drawing/2014/main" xmlns="" id="{DDCBFA96-3DF5-41E2-B5AC-3A6A4CB5C86A}"/>
              </a:ext>
            </a:extLst>
          </p:cNvPr>
          <p:cNvSpPr>
            <a:spLocks noChangeArrowheads="1"/>
          </p:cNvSpPr>
          <p:nvPr/>
        </p:nvSpPr>
        <p:spPr bwMode="auto">
          <a:xfrm>
            <a:off x="1309688"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4167" name="Rectangle 131">
            <a:extLst>
              <a:ext uri="{FF2B5EF4-FFF2-40B4-BE49-F238E27FC236}">
                <a16:creationId xmlns:a16="http://schemas.microsoft.com/office/drawing/2014/main" xmlns="" id="{3DB2BEA5-8B0A-4958-A692-0D528450998B}"/>
              </a:ext>
            </a:extLst>
          </p:cNvPr>
          <p:cNvSpPr>
            <a:spLocks noChangeArrowheads="1"/>
          </p:cNvSpPr>
          <p:nvPr/>
        </p:nvSpPr>
        <p:spPr bwMode="auto">
          <a:xfrm>
            <a:off x="3198813" y="43259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4168" name="Rectangle 132">
            <a:extLst>
              <a:ext uri="{FF2B5EF4-FFF2-40B4-BE49-F238E27FC236}">
                <a16:creationId xmlns:a16="http://schemas.microsoft.com/office/drawing/2014/main" xmlns="" id="{5D47D68B-DD99-4721-AC28-149E85226B77}"/>
              </a:ext>
            </a:extLst>
          </p:cNvPr>
          <p:cNvSpPr>
            <a:spLocks noChangeArrowheads="1"/>
          </p:cNvSpPr>
          <p:nvPr/>
        </p:nvSpPr>
        <p:spPr bwMode="auto">
          <a:xfrm>
            <a:off x="3317875"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4169" name="Rectangle 133">
            <a:extLst>
              <a:ext uri="{FF2B5EF4-FFF2-40B4-BE49-F238E27FC236}">
                <a16:creationId xmlns:a16="http://schemas.microsoft.com/office/drawing/2014/main" xmlns="" id="{4F97D6A4-F2F3-4FE6-B1C4-0CC162B66CA8}"/>
              </a:ext>
            </a:extLst>
          </p:cNvPr>
          <p:cNvSpPr>
            <a:spLocks noChangeArrowheads="1"/>
          </p:cNvSpPr>
          <p:nvPr/>
        </p:nvSpPr>
        <p:spPr bwMode="auto">
          <a:xfrm>
            <a:off x="3408363"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4170" name="Rectangle 134">
            <a:extLst>
              <a:ext uri="{FF2B5EF4-FFF2-40B4-BE49-F238E27FC236}">
                <a16:creationId xmlns:a16="http://schemas.microsoft.com/office/drawing/2014/main" xmlns="" id="{AA35129E-917E-4D28-B630-C878532E425B}"/>
              </a:ext>
            </a:extLst>
          </p:cNvPr>
          <p:cNvSpPr>
            <a:spLocks noChangeArrowheads="1"/>
          </p:cNvSpPr>
          <p:nvPr/>
        </p:nvSpPr>
        <p:spPr bwMode="auto">
          <a:xfrm>
            <a:off x="549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4171" name="Rectangle 135">
            <a:extLst>
              <a:ext uri="{FF2B5EF4-FFF2-40B4-BE49-F238E27FC236}">
                <a16:creationId xmlns:a16="http://schemas.microsoft.com/office/drawing/2014/main" xmlns="" id="{6E6A6DA6-E082-460B-B938-9CB133B9F609}"/>
              </a:ext>
            </a:extLst>
          </p:cNvPr>
          <p:cNvSpPr>
            <a:spLocks noChangeArrowheads="1"/>
          </p:cNvSpPr>
          <p:nvPr/>
        </p:nvSpPr>
        <p:spPr bwMode="auto">
          <a:xfrm>
            <a:off x="827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4172" name="Rectangle 136">
            <a:extLst>
              <a:ext uri="{FF2B5EF4-FFF2-40B4-BE49-F238E27FC236}">
                <a16:creationId xmlns:a16="http://schemas.microsoft.com/office/drawing/2014/main" xmlns="" id="{5AA23F0A-82A8-4B79-A550-FB3F3FC953C7}"/>
              </a:ext>
            </a:extLst>
          </p:cNvPr>
          <p:cNvSpPr>
            <a:spLocks noChangeArrowheads="1"/>
          </p:cNvSpPr>
          <p:nvPr/>
        </p:nvSpPr>
        <p:spPr bwMode="auto">
          <a:xfrm>
            <a:off x="3216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4173" name="Rectangle 137">
            <a:extLst>
              <a:ext uri="{FF2B5EF4-FFF2-40B4-BE49-F238E27FC236}">
                <a16:creationId xmlns:a16="http://schemas.microsoft.com/office/drawing/2014/main" xmlns="" id="{158A242C-6DED-42F4-A099-39267CBEC642}"/>
              </a:ext>
            </a:extLst>
          </p:cNvPr>
          <p:cNvSpPr>
            <a:spLocks noChangeArrowheads="1"/>
          </p:cNvSpPr>
          <p:nvPr/>
        </p:nvSpPr>
        <p:spPr bwMode="auto">
          <a:xfrm>
            <a:off x="3494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4174" name="Line 138">
            <a:extLst>
              <a:ext uri="{FF2B5EF4-FFF2-40B4-BE49-F238E27FC236}">
                <a16:creationId xmlns:a16="http://schemas.microsoft.com/office/drawing/2014/main" xmlns="" id="{E60115F5-957F-4906-9021-FD884C56D46A}"/>
              </a:ext>
            </a:extLst>
          </p:cNvPr>
          <p:cNvSpPr>
            <a:spLocks noChangeShapeType="1"/>
          </p:cNvSpPr>
          <p:nvPr/>
        </p:nvSpPr>
        <p:spPr bwMode="auto">
          <a:xfrm>
            <a:off x="3032125" y="327977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5" name="Line 139">
            <a:extLst>
              <a:ext uri="{FF2B5EF4-FFF2-40B4-BE49-F238E27FC236}">
                <a16:creationId xmlns:a16="http://schemas.microsoft.com/office/drawing/2014/main" xmlns="" id="{34FFEBD3-D3BC-45EE-BF00-311AAFC69C12}"/>
              </a:ext>
            </a:extLst>
          </p:cNvPr>
          <p:cNvSpPr>
            <a:spLocks noChangeShapeType="1"/>
          </p:cNvSpPr>
          <p:nvPr/>
        </p:nvSpPr>
        <p:spPr bwMode="auto">
          <a:xfrm>
            <a:off x="3022600" y="482282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6" name="Line 140">
            <a:extLst>
              <a:ext uri="{FF2B5EF4-FFF2-40B4-BE49-F238E27FC236}">
                <a16:creationId xmlns:a16="http://schemas.microsoft.com/office/drawing/2014/main" xmlns="" id="{7F11949C-9CD9-4EAE-AB02-4D14005383B7}"/>
              </a:ext>
            </a:extLst>
          </p:cNvPr>
          <p:cNvSpPr>
            <a:spLocks noChangeShapeType="1"/>
          </p:cNvSpPr>
          <p:nvPr/>
        </p:nvSpPr>
        <p:spPr bwMode="auto">
          <a:xfrm>
            <a:off x="909638" y="48148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7" name="Rectangle 141">
            <a:extLst>
              <a:ext uri="{FF2B5EF4-FFF2-40B4-BE49-F238E27FC236}">
                <a16:creationId xmlns:a16="http://schemas.microsoft.com/office/drawing/2014/main" xmlns="" id="{90EFE248-E461-4B0C-8916-6A2AF9E61FA2}"/>
              </a:ext>
            </a:extLst>
          </p:cNvPr>
          <p:cNvSpPr>
            <a:spLocks noChangeArrowheads="1"/>
          </p:cNvSpPr>
          <p:nvPr/>
        </p:nvSpPr>
        <p:spPr bwMode="auto">
          <a:xfrm>
            <a:off x="1011238" y="1031875"/>
            <a:ext cx="233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4178" name="Rectangle 142">
            <a:extLst>
              <a:ext uri="{FF2B5EF4-FFF2-40B4-BE49-F238E27FC236}">
                <a16:creationId xmlns:a16="http://schemas.microsoft.com/office/drawing/2014/main" xmlns="" id="{7EEA7D18-ED57-4F1D-ADE5-F607F8D75BE9}"/>
              </a:ext>
            </a:extLst>
          </p:cNvPr>
          <p:cNvSpPr>
            <a:spLocks noChangeArrowheads="1"/>
          </p:cNvSpPr>
          <p:nvPr/>
        </p:nvSpPr>
        <p:spPr bwMode="auto">
          <a:xfrm>
            <a:off x="3346450" y="10318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graphicFrame>
        <p:nvGraphicFramePr>
          <p:cNvPr id="4098" name="Object 143">
            <a:extLst>
              <a:ext uri="{FF2B5EF4-FFF2-40B4-BE49-F238E27FC236}">
                <a16:creationId xmlns:a16="http://schemas.microsoft.com/office/drawing/2014/main" xmlns="" id="{85DCE57A-B07E-4626-8516-AAED318B8906}"/>
              </a:ext>
            </a:extLst>
          </p:cNvPr>
          <p:cNvGraphicFramePr>
            <a:graphicFrameLocks noChangeAspect="1"/>
          </p:cNvGraphicFramePr>
          <p:nvPr/>
        </p:nvGraphicFramePr>
        <p:xfrm>
          <a:off x="2459038" y="5964238"/>
          <a:ext cx="2373312" cy="384175"/>
        </p:xfrm>
        <a:graphic>
          <a:graphicData uri="http://schemas.openxmlformats.org/presentationml/2006/ole">
            <mc:AlternateContent xmlns:mc="http://schemas.openxmlformats.org/markup-compatibility/2006">
              <mc:Choice xmlns:v="urn:schemas-microsoft-com:vml" Requires="v">
                <p:oleObj spid="_x0000_s4251" name="Equation" r:id="rId3" imgW="1409400" imgH="228600" progId="Equation.3">
                  <p:embed/>
                </p:oleObj>
              </mc:Choice>
              <mc:Fallback>
                <p:oleObj name="Equation" r:id="rId3" imgW="1409400" imgH="228600" progId="Equation.3">
                  <p:embed/>
                  <p:pic>
                    <p:nvPicPr>
                      <p:cNvPr id="0" name="Object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5964238"/>
                        <a:ext cx="23733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9" name="Line 144">
            <a:extLst>
              <a:ext uri="{FF2B5EF4-FFF2-40B4-BE49-F238E27FC236}">
                <a16:creationId xmlns:a16="http://schemas.microsoft.com/office/drawing/2014/main" xmlns="" id="{749A7119-91B5-49AC-B151-32483446A008}"/>
              </a:ext>
            </a:extLst>
          </p:cNvPr>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962" name="Line 146">
            <a:extLst>
              <a:ext uri="{FF2B5EF4-FFF2-40B4-BE49-F238E27FC236}">
                <a16:creationId xmlns:a16="http://schemas.microsoft.com/office/drawing/2014/main" xmlns="" id="{F940B913-C65F-4001-AB5D-AAB77EEEA641}"/>
              </a:ext>
            </a:extLst>
          </p:cNvPr>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963" name="Line 147">
            <a:extLst>
              <a:ext uri="{FF2B5EF4-FFF2-40B4-BE49-F238E27FC236}">
                <a16:creationId xmlns:a16="http://schemas.microsoft.com/office/drawing/2014/main" xmlns="" id="{6CFB4263-88E7-4E0B-91E8-351296E2723F}"/>
              </a:ext>
            </a:extLst>
          </p:cNvPr>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965" name="Line 149">
            <a:extLst>
              <a:ext uri="{FF2B5EF4-FFF2-40B4-BE49-F238E27FC236}">
                <a16:creationId xmlns:a16="http://schemas.microsoft.com/office/drawing/2014/main" xmlns="" id="{BC82863C-6214-482B-8FEE-BC55E28DF796}"/>
              </a:ext>
            </a:extLst>
          </p:cNvPr>
          <p:cNvSpPr>
            <a:spLocks noChangeShapeType="1"/>
          </p:cNvSpPr>
          <p:nvPr/>
        </p:nvSpPr>
        <p:spPr bwMode="auto">
          <a:xfrm>
            <a:off x="3035300" y="30067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969" name="Text Box 153">
            <a:extLst>
              <a:ext uri="{FF2B5EF4-FFF2-40B4-BE49-F238E27FC236}">
                <a16:creationId xmlns:a16="http://schemas.microsoft.com/office/drawing/2014/main" xmlns="" id="{3FAEFEE5-A06D-4506-B93D-8CE3448C6DCC}"/>
              </a:ext>
            </a:extLst>
          </p:cNvPr>
          <p:cNvSpPr txBox="1">
            <a:spLocks noChangeArrowheads="1"/>
          </p:cNvSpPr>
          <p:nvPr/>
        </p:nvSpPr>
        <p:spPr bwMode="auto">
          <a:xfrm>
            <a:off x="1600200" y="3352800"/>
            <a:ext cx="998538"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1600" b="1">
                <a:solidFill>
                  <a:srgbClr val="FF0000"/>
                </a:solidFill>
              </a:rPr>
              <a:t>− Vdc +</a:t>
            </a:r>
          </a:p>
        </p:txBody>
      </p:sp>
      <p:sp>
        <p:nvSpPr>
          <p:cNvPr id="34970" name="Oval 154">
            <a:extLst>
              <a:ext uri="{FF2B5EF4-FFF2-40B4-BE49-F238E27FC236}">
                <a16:creationId xmlns:a16="http://schemas.microsoft.com/office/drawing/2014/main" xmlns="" id="{48130915-2433-4471-B3F7-C2E7B4310B8B}"/>
              </a:ext>
            </a:extLst>
          </p:cNvPr>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4971" name="Oval 155">
            <a:extLst>
              <a:ext uri="{FF2B5EF4-FFF2-40B4-BE49-F238E27FC236}">
                <a16:creationId xmlns:a16="http://schemas.microsoft.com/office/drawing/2014/main" xmlns="" id="{F581148A-F4EE-4170-B9A7-7AF45838EB0B}"/>
              </a:ext>
            </a:extLst>
          </p:cNvPr>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4972" name="Oval 156">
            <a:extLst>
              <a:ext uri="{FF2B5EF4-FFF2-40B4-BE49-F238E27FC236}">
                <a16:creationId xmlns:a16="http://schemas.microsoft.com/office/drawing/2014/main" xmlns="" id="{280BF992-91E3-4FB7-AEA2-876374F8D210}"/>
              </a:ext>
            </a:extLst>
          </p:cNvPr>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4973" name="Oval 157">
            <a:extLst>
              <a:ext uri="{FF2B5EF4-FFF2-40B4-BE49-F238E27FC236}">
                <a16:creationId xmlns:a16="http://schemas.microsoft.com/office/drawing/2014/main" xmlns="" id="{C0DE3BBC-FF93-4B96-AE6E-A7A8FF5ABD08}"/>
              </a:ext>
            </a:extLst>
          </p:cNvPr>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4976" name="Line 160">
            <a:extLst>
              <a:ext uri="{FF2B5EF4-FFF2-40B4-BE49-F238E27FC236}">
                <a16:creationId xmlns:a16="http://schemas.microsoft.com/office/drawing/2014/main" xmlns="" id="{18FE09E8-34AB-4728-88FD-B3A72ECD5FCD}"/>
              </a:ext>
            </a:extLst>
          </p:cNvPr>
          <p:cNvSpPr>
            <a:spLocks noChangeShapeType="1"/>
          </p:cNvSpPr>
          <p:nvPr/>
        </p:nvSpPr>
        <p:spPr bwMode="auto">
          <a:xfrm>
            <a:off x="3765550" y="2084388"/>
            <a:ext cx="423863"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978" name="Line 162">
            <a:extLst>
              <a:ext uri="{FF2B5EF4-FFF2-40B4-BE49-F238E27FC236}">
                <a16:creationId xmlns:a16="http://schemas.microsoft.com/office/drawing/2014/main" xmlns="" id="{0DE42A4C-25A2-4BA7-9437-37B0F41D7809}"/>
              </a:ext>
            </a:extLst>
          </p:cNvPr>
          <p:cNvSpPr>
            <a:spLocks noChangeShapeType="1"/>
          </p:cNvSpPr>
          <p:nvPr/>
        </p:nvSpPr>
        <p:spPr bwMode="auto">
          <a:xfrm>
            <a:off x="914400" y="4572000"/>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979" name="Line 163">
            <a:extLst>
              <a:ext uri="{FF2B5EF4-FFF2-40B4-BE49-F238E27FC236}">
                <a16:creationId xmlns:a16="http://schemas.microsoft.com/office/drawing/2014/main" xmlns="" id="{DEAEA68D-4E0E-4AD3-B90A-96204BA05277}"/>
              </a:ext>
            </a:extLst>
          </p:cNvPr>
          <p:cNvSpPr>
            <a:spLocks noChangeShapeType="1"/>
          </p:cNvSpPr>
          <p:nvPr/>
        </p:nvSpPr>
        <p:spPr bwMode="auto">
          <a:xfrm>
            <a:off x="914400" y="3048000"/>
            <a:ext cx="241300" cy="1476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49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497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489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497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4976"/>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4969">
                                            <p:txEl>
                                              <p:charRg st="4294967295" end="429496729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4962"/>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4972"/>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4970"/>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4973"/>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49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4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9" grpId="0" autoUpdateAnimBg="0"/>
      <p:bldP spid="34970" grpId="0" animBg="1"/>
      <p:bldP spid="34971" grpId="0" animBg="1"/>
      <p:bldP spid="34972" grpId="0" animBg="1"/>
      <p:bldP spid="349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 Θέση αριθμού διαφάνειας">
            <a:extLst>
              <a:ext uri="{FF2B5EF4-FFF2-40B4-BE49-F238E27FC236}">
                <a16:creationId xmlns:a16="http://schemas.microsoft.com/office/drawing/2014/main" xmlns="" id="{F5BE896A-039C-4892-8F64-460B506DD9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B1AEDC-EF5B-4DE5-B4E8-BC0A9540E77B}" type="slidenum">
              <a:rPr lang="en-US" altLang="el-GR"/>
              <a:pPr eaLnBrk="1" hangingPunct="1"/>
              <a:t>26</a:t>
            </a:fld>
            <a:endParaRPr lang="en-US" altLang="el-GR"/>
          </a:p>
        </p:txBody>
      </p:sp>
      <p:sp>
        <p:nvSpPr>
          <p:cNvPr id="5124" name="Rectangle 2">
            <a:extLst>
              <a:ext uri="{FF2B5EF4-FFF2-40B4-BE49-F238E27FC236}">
                <a16:creationId xmlns:a16="http://schemas.microsoft.com/office/drawing/2014/main" xmlns="" id="{92876BBD-EECB-49F5-AC40-72EC80214F61}"/>
              </a:ext>
            </a:extLst>
          </p:cNvPr>
          <p:cNvSpPr>
            <a:spLocks noChangeArrowheads="1"/>
          </p:cNvSpPr>
          <p:nvPr/>
        </p:nvSpPr>
        <p:spPr bwMode="auto">
          <a:xfrm>
            <a:off x="646113" y="9223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5125" name="Group 3">
            <a:extLst>
              <a:ext uri="{FF2B5EF4-FFF2-40B4-BE49-F238E27FC236}">
                <a16:creationId xmlns:a16="http://schemas.microsoft.com/office/drawing/2014/main" xmlns="" id="{CF0ED176-E2B3-4370-8924-4E4EA913512E}"/>
              </a:ext>
            </a:extLst>
          </p:cNvPr>
          <p:cNvGrpSpPr>
            <a:grpSpLocks/>
          </p:cNvGrpSpPr>
          <p:nvPr/>
        </p:nvGrpSpPr>
        <p:grpSpPr bwMode="auto">
          <a:xfrm>
            <a:off x="4232275" y="1066800"/>
            <a:ext cx="4340225" cy="1414463"/>
            <a:chOff x="2666" y="672"/>
            <a:chExt cx="2734" cy="891"/>
          </a:xfrm>
        </p:grpSpPr>
        <p:sp>
          <p:nvSpPr>
            <p:cNvPr id="5247" name="Rectangle 4">
              <a:extLst>
                <a:ext uri="{FF2B5EF4-FFF2-40B4-BE49-F238E27FC236}">
                  <a16:creationId xmlns:a16="http://schemas.microsoft.com/office/drawing/2014/main" xmlns="" id="{8FCC9D61-28CD-4750-B4DD-D17C3C765D92}"/>
                </a:ext>
              </a:extLst>
            </p:cNvPr>
            <p:cNvSpPr>
              <a:spLocks noChangeArrowheads="1"/>
            </p:cNvSpPr>
            <p:nvPr/>
          </p:nvSpPr>
          <p:spPr bwMode="auto">
            <a:xfrm>
              <a:off x="2666" y="672"/>
              <a:ext cx="2734" cy="89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48" name="Rectangle 5">
              <a:extLst>
                <a:ext uri="{FF2B5EF4-FFF2-40B4-BE49-F238E27FC236}">
                  <a16:creationId xmlns:a16="http://schemas.microsoft.com/office/drawing/2014/main" xmlns="" id="{DC30820F-74E1-477C-A0D8-9CC58DED1A9F}"/>
                </a:ext>
              </a:extLst>
            </p:cNvPr>
            <p:cNvSpPr>
              <a:spLocks noChangeArrowheads="1"/>
            </p:cNvSpPr>
            <p:nvPr/>
          </p:nvSpPr>
          <p:spPr bwMode="auto">
            <a:xfrm>
              <a:off x="2728" y="708"/>
              <a:ext cx="18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5249" name="Rectangle 6">
              <a:extLst>
                <a:ext uri="{FF2B5EF4-FFF2-40B4-BE49-F238E27FC236}">
                  <a16:creationId xmlns:a16="http://schemas.microsoft.com/office/drawing/2014/main" xmlns="" id="{AAD910CD-D338-45EC-AA89-0121CA7EA47D}"/>
                </a:ext>
              </a:extLst>
            </p:cNvPr>
            <p:cNvSpPr>
              <a:spLocks noChangeArrowheads="1"/>
            </p:cNvSpPr>
            <p:nvPr/>
          </p:nvSpPr>
          <p:spPr bwMode="auto">
            <a:xfrm>
              <a:off x="4585" y="70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250" name="Rectangle 7">
              <a:extLst>
                <a:ext uri="{FF2B5EF4-FFF2-40B4-BE49-F238E27FC236}">
                  <a16:creationId xmlns:a16="http://schemas.microsoft.com/office/drawing/2014/main" xmlns="" id="{A84A051D-821D-45F2-9F54-5814E4559D10}"/>
                </a:ext>
              </a:extLst>
            </p:cNvPr>
            <p:cNvSpPr>
              <a:spLocks noChangeArrowheads="1"/>
            </p:cNvSpPr>
            <p:nvPr/>
          </p:nvSpPr>
          <p:spPr bwMode="auto">
            <a:xfrm>
              <a:off x="2728" y="874"/>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51" name="Rectangle 8">
              <a:extLst>
                <a:ext uri="{FF2B5EF4-FFF2-40B4-BE49-F238E27FC236}">
                  <a16:creationId xmlns:a16="http://schemas.microsoft.com/office/drawing/2014/main" xmlns="" id="{1E98992C-102E-4ED6-9F52-F2E372ADD3D6}"/>
                </a:ext>
              </a:extLst>
            </p:cNvPr>
            <p:cNvSpPr>
              <a:spLocks noChangeArrowheads="1"/>
            </p:cNvSpPr>
            <p:nvPr/>
          </p:nvSpPr>
          <p:spPr bwMode="auto">
            <a:xfrm>
              <a:off x="2778" y="874"/>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5252" name="Rectangle 9">
              <a:extLst>
                <a:ext uri="{FF2B5EF4-FFF2-40B4-BE49-F238E27FC236}">
                  <a16:creationId xmlns:a16="http://schemas.microsoft.com/office/drawing/2014/main" xmlns="" id="{1E287041-19F4-4855-A853-5368181372E8}"/>
                </a:ext>
              </a:extLst>
            </p:cNvPr>
            <p:cNvSpPr>
              <a:spLocks noChangeArrowheads="1"/>
            </p:cNvSpPr>
            <p:nvPr/>
          </p:nvSpPr>
          <p:spPr bwMode="auto">
            <a:xfrm>
              <a:off x="3414" y="8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5253" name="Rectangle 10">
              <a:extLst>
                <a:ext uri="{FF2B5EF4-FFF2-40B4-BE49-F238E27FC236}">
                  <a16:creationId xmlns:a16="http://schemas.microsoft.com/office/drawing/2014/main" xmlns="" id="{6B6C6895-E0CB-47D3-9F77-0808E6E93C53}"/>
                </a:ext>
              </a:extLst>
            </p:cNvPr>
            <p:cNvSpPr>
              <a:spLocks noChangeArrowheads="1"/>
            </p:cNvSpPr>
            <p:nvPr/>
          </p:nvSpPr>
          <p:spPr bwMode="auto">
            <a:xfrm>
              <a:off x="3454" y="874"/>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5254" name="Rectangle 11">
              <a:extLst>
                <a:ext uri="{FF2B5EF4-FFF2-40B4-BE49-F238E27FC236}">
                  <a16:creationId xmlns:a16="http://schemas.microsoft.com/office/drawing/2014/main" xmlns="" id="{A41C66C2-971C-40A8-B9EB-1A74100C01DF}"/>
                </a:ext>
              </a:extLst>
            </p:cNvPr>
            <p:cNvSpPr>
              <a:spLocks noChangeArrowheads="1"/>
            </p:cNvSpPr>
            <p:nvPr/>
          </p:nvSpPr>
          <p:spPr bwMode="auto">
            <a:xfrm>
              <a:off x="3832" y="8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55" name="Rectangle 12">
              <a:extLst>
                <a:ext uri="{FF2B5EF4-FFF2-40B4-BE49-F238E27FC236}">
                  <a16:creationId xmlns:a16="http://schemas.microsoft.com/office/drawing/2014/main" xmlns="" id="{195CF251-309F-4B87-9EAC-265756AF4F53}"/>
                </a:ext>
              </a:extLst>
            </p:cNvPr>
            <p:cNvSpPr>
              <a:spLocks noChangeArrowheads="1"/>
            </p:cNvSpPr>
            <p:nvPr/>
          </p:nvSpPr>
          <p:spPr bwMode="auto">
            <a:xfrm>
              <a:off x="3911" y="874"/>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5256" name="Rectangle 13">
              <a:extLst>
                <a:ext uri="{FF2B5EF4-FFF2-40B4-BE49-F238E27FC236}">
                  <a16:creationId xmlns:a16="http://schemas.microsoft.com/office/drawing/2014/main" xmlns="" id="{345F087F-5AEA-42B0-A5DF-FD43B281471D}"/>
                </a:ext>
              </a:extLst>
            </p:cNvPr>
            <p:cNvSpPr>
              <a:spLocks noChangeArrowheads="1"/>
            </p:cNvSpPr>
            <p:nvPr/>
          </p:nvSpPr>
          <p:spPr bwMode="auto">
            <a:xfrm>
              <a:off x="5117" y="87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257" name="Rectangle 14">
              <a:extLst>
                <a:ext uri="{FF2B5EF4-FFF2-40B4-BE49-F238E27FC236}">
                  <a16:creationId xmlns:a16="http://schemas.microsoft.com/office/drawing/2014/main" xmlns="" id="{BFA5E9C9-7605-4C23-9DF7-D329BAA86DD5}"/>
                </a:ext>
              </a:extLst>
            </p:cNvPr>
            <p:cNvSpPr>
              <a:spLocks noChangeArrowheads="1"/>
            </p:cNvSpPr>
            <p:nvPr/>
          </p:nvSpPr>
          <p:spPr bwMode="auto">
            <a:xfrm>
              <a:off x="2728" y="1040"/>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58" name="Rectangle 15">
              <a:extLst>
                <a:ext uri="{FF2B5EF4-FFF2-40B4-BE49-F238E27FC236}">
                  <a16:creationId xmlns:a16="http://schemas.microsoft.com/office/drawing/2014/main" xmlns="" id="{3434133B-3BB5-4BD2-88F1-62CF9E579F9F}"/>
                </a:ext>
              </a:extLst>
            </p:cNvPr>
            <p:cNvSpPr>
              <a:spLocks noChangeArrowheads="1"/>
            </p:cNvSpPr>
            <p:nvPr/>
          </p:nvSpPr>
          <p:spPr bwMode="auto">
            <a:xfrm>
              <a:off x="2778" y="1040"/>
              <a:ext cx="2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5259" name="Rectangle 16">
              <a:extLst>
                <a:ext uri="{FF2B5EF4-FFF2-40B4-BE49-F238E27FC236}">
                  <a16:creationId xmlns:a16="http://schemas.microsoft.com/office/drawing/2014/main" xmlns="" id="{EAA7BC39-25BE-48CD-B6D1-06EABBBD840C}"/>
                </a:ext>
              </a:extLst>
            </p:cNvPr>
            <p:cNvSpPr>
              <a:spLocks noChangeArrowheads="1"/>
            </p:cNvSpPr>
            <p:nvPr/>
          </p:nvSpPr>
          <p:spPr bwMode="auto">
            <a:xfrm>
              <a:off x="4953" y="104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260" name="Rectangle 17">
              <a:extLst>
                <a:ext uri="{FF2B5EF4-FFF2-40B4-BE49-F238E27FC236}">
                  <a16:creationId xmlns:a16="http://schemas.microsoft.com/office/drawing/2014/main" xmlns="" id="{18266646-D4A5-48A0-963B-3A0D8D30A928}"/>
                </a:ext>
              </a:extLst>
            </p:cNvPr>
            <p:cNvSpPr>
              <a:spLocks noChangeArrowheads="1"/>
            </p:cNvSpPr>
            <p:nvPr/>
          </p:nvSpPr>
          <p:spPr bwMode="auto">
            <a:xfrm>
              <a:off x="2728" y="1206"/>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61" name="Rectangle 18">
              <a:extLst>
                <a:ext uri="{FF2B5EF4-FFF2-40B4-BE49-F238E27FC236}">
                  <a16:creationId xmlns:a16="http://schemas.microsoft.com/office/drawing/2014/main" xmlns="" id="{AFE91C65-9EEA-4B19-9812-A7BA849CC3B0}"/>
                </a:ext>
              </a:extLst>
            </p:cNvPr>
            <p:cNvSpPr>
              <a:spLocks noChangeArrowheads="1"/>
            </p:cNvSpPr>
            <p:nvPr/>
          </p:nvSpPr>
          <p:spPr bwMode="auto">
            <a:xfrm>
              <a:off x="2778" y="1206"/>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5262" name="Rectangle 19">
              <a:extLst>
                <a:ext uri="{FF2B5EF4-FFF2-40B4-BE49-F238E27FC236}">
                  <a16:creationId xmlns:a16="http://schemas.microsoft.com/office/drawing/2014/main" xmlns="" id="{91E963A3-27D7-4EB1-B36B-90AFC7EA6A18}"/>
                </a:ext>
              </a:extLst>
            </p:cNvPr>
            <p:cNvSpPr>
              <a:spLocks noChangeArrowheads="1"/>
            </p:cNvSpPr>
            <p:nvPr/>
          </p:nvSpPr>
          <p:spPr bwMode="auto">
            <a:xfrm>
              <a:off x="3832"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63" name="Rectangle 20">
              <a:extLst>
                <a:ext uri="{FF2B5EF4-FFF2-40B4-BE49-F238E27FC236}">
                  <a16:creationId xmlns:a16="http://schemas.microsoft.com/office/drawing/2014/main" xmlns="" id="{A604FF17-3D14-4D25-8F92-8722DFB5E3DF}"/>
                </a:ext>
              </a:extLst>
            </p:cNvPr>
            <p:cNvSpPr>
              <a:spLocks noChangeArrowheads="1"/>
            </p:cNvSpPr>
            <p:nvPr/>
          </p:nvSpPr>
          <p:spPr bwMode="auto">
            <a:xfrm>
              <a:off x="3911" y="1206"/>
              <a:ext cx="9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5264" name="Rectangle 21">
              <a:extLst>
                <a:ext uri="{FF2B5EF4-FFF2-40B4-BE49-F238E27FC236}">
                  <a16:creationId xmlns:a16="http://schemas.microsoft.com/office/drawing/2014/main" xmlns="" id="{887C369C-531D-4240-934C-E096FD1C2D04}"/>
                </a:ext>
              </a:extLst>
            </p:cNvPr>
            <p:cNvSpPr>
              <a:spLocks noChangeArrowheads="1"/>
            </p:cNvSpPr>
            <p:nvPr/>
          </p:nvSpPr>
          <p:spPr bwMode="auto">
            <a:xfrm>
              <a:off x="4870"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65" name="Rectangle 22">
              <a:extLst>
                <a:ext uri="{FF2B5EF4-FFF2-40B4-BE49-F238E27FC236}">
                  <a16:creationId xmlns:a16="http://schemas.microsoft.com/office/drawing/2014/main" xmlns="" id="{A26D6EE5-A76C-4B30-9AEE-B6CB53231763}"/>
                </a:ext>
              </a:extLst>
            </p:cNvPr>
            <p:cNvSpPr>
              <a:spLocks noChangeArrowheads="1"/>
            </p:cNvSpPr>
            <p:nvPr/>
          </p:nvSpPr>
          <p:spPr bwMode="auto">
            <a:xfrm>
              <a:off x="4949" y="1206"/>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5266" name="Rectangle 23">
              <a:extLst>
                <a:ext uri="{FF2B5EF4-FFF2-40B4-BE49-F238E27FC236}">
                  <a16:creationId xmlns:a16="http://schemas.microsoft.com/office/drawing/2014/main" xmlns="" id="{C82B0AFF-2F3D-4DC0-80C0-0EBAE855D40E}"/>
                </a:ext>
              </a:extLst>
            </p:cNvPr>
            <p:cNvSpPr>
              <a:spLocks noChangeArrowheads="1"/>
            </p:cNvSpPr>
            <p:nvPr/>
          </p:nvSpPr>
          <p:spPr bwMode="auto">
            <a:xfrm>
              <a:off x="5197" y="120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267" name="Rectangle 24">
              <a:extLst>
                <a:ext uri="{FF2B5EF4-FFF2-40B4-BE49-F238E27FC236}">
                  <a16:creationId xmlns:a16="http://schemas.microsoft.com/office/drawing/2014/main" xmlns="" id="{CD8CEC87-F028-480F-8C7D-9F3086CAE8FA}"/>
                </a:ext>
              </a:extLst>
            </p:cNvPr>
            <p:cNvSpPr>
              <a:spLocks noChangeArrowheads="1"/>
            </p:cNvSpPr>
            <p:nvPr/>
          </p:nvSpPr>
          <p:spPr bwMode="auto">
            <a:xfrm>
              <a:off x="2728" y="1371"/>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68" name="Rectangle 25">
              <a:extLst>
                <a:ext uri="{FF2B5EF4-FFF2-40B4-BE49-F238E27FC236}">
                  <a16:creationId xmlns:a16="http://schemas.microsoft.com/office/drawing/2014/main" xmlns="" id="{B8EBF948-5FAC-4B30-84C6-8F38C5A0E23F}"/>
                </a:ext>
              </a:extLst>
            </p:cNvPr>
            <p:cNvSpPr>
              <a:spLocks noChangeArrowheads="1"/>
            </p:cNvSpPr>
            <p:nvPr/>
          </p:nvSpPr>
          <p:spPr bwMode="auto">
            <a:xfrm>
              <a:off x="2778" y="1371"/>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5269" name="Rectangle 26">
              <a:extLst>
                <a:ext uri="{FF2B5EF4-FFF2-40B4-BE49-F238E27FC236}">
                  <a16:creationId xmlns:a16="http://schemas.microsoft.com/office/drawing/2014/main" xmlns="" id="{EE72B071-9187-4CFB-8B74-BBF5FEA5C5FC}"/>
                </a:ext>
              </a:extLst>
            </p:cNvPr>
            <p:cNvSpPr>
              <a:spLocks noChangeArrowheads="1"/>
            </p:cNvSpPr>
            <p:nvPr/>
          </p:nvSpPr>
          <p:spPr bwMode="auto">
            <a:xfrm>
              <a:off x="2874"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70" name="Rectangle 27">
              <a:extLst>
                <a:ext uri="{FF2B5EF4-FFF2-40B4-BE49-F238E27FC236}">
                  <a16:creationId xmlns:a16="http://schemas.microsoft.com/office/drawing/2014/main" xmlns="" id="{9A4B511E-70DF-4651-A417-69CC1C197540}"/>
                </a:ext>
              </a:extLst>
            </p:cNvPr>
            <p:cNvSpPr>
              <a:spLocks noChangeArrowheads="1"/>
            </p:cNvSpPr>
            <p:nvPr/>
          </p:nvSpPr>
          <p:spPr bwMode="auto">
            <a:xfrm>
              <a:off x="2954" y="1371"/>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5271" name="Rectangle 28">
              <a:extLst>
                <a:ext uri="{FF2B5EF4-FFF2-40B4-BE49-F238E27FC236}">
                  <a16:creationId xmlns:a16="http://schemas.microsoft.com/office/drawing/2014/main" xmlns="" id="{4C8E66D4-4288-4A1F-B0B3-CA3522689B77}"/>
                </a:ext>
              </a:extLst>
            </p:cNvPr>
            <p:cNvSpPr>
              <a:spLocks noChangeArrowheads="1"/>
            </p:cNvSpPr>
            <p:nvPr/>
          </p:nvSpPr>
          <p:spPr bwMode="auto">
            <a:xfrm>
              <a:off x="3827"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272" name="Rectangle 29">
              <a:extLst>
                <a:ext uri="{FF2B5EF4-FFF2-40B4-BE49-F238E27FC236}">
                  <a16:creationId xmlns:a16="http://schemas.microsoft.com/office/drawing/2014/main" xmlns="" id="{1FF9CCD2-A766-4654-B8B2-F7D17FC9D9D8}"/>
                </a:ext>
              </a:extLst>
            </p:cNvPr>
            <p:cNvSpPr>
              <a:spLocks noChangeArrowheads="1"/>
            </p:cNvSpPr>
            <p:nvPr/>
          </p:nvSpPr>
          <p:spPr bwMode="auto">
            <a:xfrm>
              <a:off x="3907" y="1371"/>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5273" name="Rectangle 30">
              <a:extLst>
                <a:ext uri="{FF2B5EF4-FFF2-40B4-BE49-F238E27FC236}">
                  <a16:creationId xmlns:a16="http://schemas.microsoft.com/office/drawing/2014/main" xmlns="" id="{2D01C12F-5A3F-4C61-B890-5E03821BDBDF}"/>
                </a:ext>
              </a:extLst>
            </p:cNvPr>
            <p:cNvSpPr>
              <a:spLocks noChangeArrowheads="1"/>
            </p:cNvSpPr>
            <p:nvPr/>
          </p:nvSpPr>
          <p:spPr bwMode="auto">
            <a:xfrm>
              <a:off x="4944" y="137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grpSp>
      <p:sp>
        <p:nvSpPr>
          <p:cNvPr id="5126" name="Rectangle 31">
            <a:extLst>
              <a:ext uri="{FF2B5EF4-FFF2-40B4-BE49-F238E27FC236}">
                <a16:creationId xmlns:a16="http://schemas.microsoft.com/office/drawing/2014/main" xmlns="" id="{275E0CF0-F4C8-44E0-97E5-CA455D2F8FE2}"/>
              </a:ext>
            </a:extLst>
          </p:cNvPr>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127" name="Rectangle 32">
            <a:extLst>
              <a:ext uri="{FF2B5EF4-FFF2-40B4-BE49-F238E27FC236}">
                <a16:creationId xmlns:a16="http://schemas.microsoft.com/office/drawing/2014/main" xmlns="" id="{3203DC83-D487-4DCC-9388-C8FF127F569D}"/>
              </a:ext>
            </a:extLst>
          </p:cNvPr>
          <p:cNvSpPr>
            <a:spLocks noChangeArrowheads="1"/>
          </p:cNvSpPr>
          <p:nvPr/>
        </p:nvSpPr>
        <p:spPr bwMode="auto">
          <a:xfrm>
            <a:off x="4330700" y="331628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128" name="Rectangle 33">
            <a:extLst>
              <a:ext uri="{FF2B5EF4-FFF2-40B4-BE49-F238E27FC236}">
                <a16:creationId xmlns:a16="http://schemas.microsoft.com/office/drawing/2014/main" xmlns="" id="{92E1D9F5-B50E-46B1-AEE4-EC120996089B}"/>
              </a:ext>
            </a:extLst>
          </p:cNvPr>
          <p:cNvSpPr>
            <a:spLocks noChangeArrowheads="1"/>
          </p:cNvSpPr>
          <p:nvPr/>
        </p:nvSpPr>
        <p:spPr bwMode="auto">
          <a:xfrm>
            <a:off x="4410075" y="33162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129" name="Rectangle 34">
            <a:extLst>
              <a:ext uri="{FF2B5EF4-FFF2-40B4-BE49-F238E27FC236}">
                <a16:creationId xmlns:a16="http://schemas.microsoft.com/office/drawing/2014/main" xmlns="" id="{82483528-FF8A-472F-8CCE-92F04C481E2B}"/>
              </a:ext>
            </a:extLst>
          </p:cNvPr>
          <p:cNvSpPr>
            <a:spLocks noChangeArrowheads="1"/>
          </p:cNvSpPr>
          <p:nvPr/>
        </p:nvSpPr>
        <p:spPr bwMode="auto">
          <a:xfrm>
            <a:off x="4440238" y="3316288"/>
            <a:ext cx="408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 free wheeling diodes permit current </a:t>
            </a:r>
            <a:endParaRPr lang="en-US" altLang="el-GR"/>
          </a:p>
        </p:txBody>
      </p:sp>
      <p:sp>
        <p:nvSpPr>
          <p:cNvPr id="5130" name="Rectangle 35">
            <a:extLst>
              <a:ext uri="{FF2B5EF4-FFF2-40B4-BE49-F238E27FC236}">
                <a16:creationId xmlns:a16="http://schemas.microsoft.com/office/drawing/2014/main" xmlns="" id="{F8B3856C-30F0-40B9-8E1A-900C9D7DCF61}"/>
              </a:ext>
            </a:extLst>
          </p:cNvPr>
          <p:cNvSpPr>
            <a:spLocks noChangeArrowheads="1"/>
          </p:cNvSpPr>
          <p:nvPr/>
        </p:nvSpPr>
        <p:spPr bwMode="auto">
          <a:xfrm>
            <a:off x="4440238" y="3578225"/>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to flow even if al</a:t>
            </a:r>
            <a:endParaRPr lang="en-US" altLang="el-GR"/>
          </a:p>
        </p:txBody>
      </p:sp>
      <p:sp>
        <p:nvSpPr>
          <p:cNvPr id="5131" name="Rectangle 36">
            <a:extLst>
              <a:ext uri="{FF2B5EF4-FFF2-40B4-BE49-F238E27FC236}">
                <a16:creationId xmlns:a16="http://schemas.microsoft.com/office/drawing/2014/main" xmlns="" id="{7A462D8D-D36C-45C9-A96B-67620FE823CA}"/>
              </a:ext>
            </a:extLst>
          </p:cNvPr>
          <p:cNvSpPr>
            <a:spLocks noChangeArrowheads="1"/>
          </p:cNvSpPr>
          <p:nvPr/>
        </p:nvSpPr>
        <p:spPr bwMode="auto">
          <a:xfrm>
            <a:off x="6078538" y="3578225"/>
            <a:ext cx="208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 switches are open  </a:t>
            </a:r>
            <a:endParaRPr lang="en-US" altLang="el-GR"/>
          </a:p>
        </p:txBody>
      </p:sp>
      <p:sp>
        <p:nvSpPr>
          <p:cNvPr id="5132" name="Rectangle 37">
            <a:extLst>
              <a:ext uri="{FF2B5EF4-FFF2-40B4-BE49-F238E27FC236}">
                <a16:creationId xmlns:a16="http://schemas.microsoft.com/office/drawing/2014/main" xmlns="" id="{580333DD-4BC4-4ED2-A5B3-3E542FF050CB}"/>
              </a:ext>
            </a:extLst>
          </p:cNvPr>
          <p:cNvSpPr>
            <a:spLocks noChangeArrowheads="1"/>
          </p:cNvSpPr>
          <p:nvPr/>
        </p:nvSpPr>
        <p:spPr bwMode="auto">
          <a:xfrm>
            <a:off x="8137525" y="35782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133" name="Rectangle 38">
            <a:extLst>
              <a:ext uri="{FF2B5EF4-FFF2-40B4-BE49-F238E27FC236}">
                <a16:creationId xmlns:a16="http://schemas.microsoft.com/office/drawing/2014/main" xmlns="" id="{297B6D5F-55A0-45AD-9DA1-9C424D5EDA44}"/>
              </a:ext>
            </a:extLst>
          </p:cNvPr>
          <p:cNvSpPr>
            <a:spLocks noChangeArrowheads="1"/>
          </p:cNvSpPr>
          <p:nvPr/>
        </p:nvSpPr>
        <p:spPr bwMode="auto">
          <a:xfrm>
            <a:off x="4330700" y="384016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5134" name="Rectangle 39">
            <a:extLst>
              <a:ext uri="{FF2B5EF4-FFF2-40B4-BE49-F238E27FC236}">
                <a16:creationId xmlns:a16="http://schemas.microsoft.com/office/drawing/2014/main" xmlns="" id="{12CC5CD9-E941-4F19-972E-3EC3094CF0D1}"/>
              </a:ext>
            </a:extLst>
          </p:cNvPr>
          <p:cNvSpPr>
            <a:spLocks noChangeArrowheads="1"/>
          </p:cNvSpPr>
          <p:nvPr/>
        </p:nvSpPr>
        <p:spPr bwMode="auto">
          <a:xfrm>
            <a:off x="4410075" y="38401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135" name="Rectangle 40">
            <a:extLst>
              <a:ext uri="{FF2B5EF4-FFF2-40B4-BE49-F238E27FC236}">
                <a16:creationId xmlns:a16="http://schemas.microsoft.com/office/drawing/2014/main" xmlns="" id="{E8645475-4075-4E11-9136-C27781F4E932}"/>
              </a:ext>
            </a:extLst>
          </p:cNvPr>
          <p:cNvSpPr>
            <a:spLocks noChangeArrowheads="1"/>
          </p:cNvSpPr>
          <p:nvPr/>
        </p:nvSpPr>
        <p:spPr bwMode="auto">
          <a:xfrm>
            <a:off x="4440238" y="3840163"/>
            <a:ext cx="341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These diodes also permit lagging </a:t>
            </a:r>
            <a:endParaRPr lang="en-US" altLang="el-GR"/>
          </a:p>
        </p:txBody>
      </p:sp>
      <p:sp>
        <p:nvSpPr>
          <p:cNvPr id="5136" name="Rectangle 41">
            <a:extLst>
              <a:ext uri="{FF2B5EF4-FFF2-40B4-BE49-F238E27FC236}">
                <a16:creationId xmlns:a16="http://schemas.microsoft.com/office/drawing/2014/main" xmlns="" id="{482DA032-F8E1-4E80-8B1B-C2C165C82B68}"/>
              </a:ext>
            </a:extLst>
          </p:cNvPr>
          <p:cNvSpPr>
            <a:spLocks noChangeArrowheads="1"/>
          </p:cNvSpPr>
          <p:nvPr/>
        </p:nvSpPr>
        <p:spPr bwMode="auto">
          <a:xfrm>
            <a:off x="4440238" y="4103688"/>
            <a:ext cx="336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currents to flow in inductive loads</a:t>
            </a:r>
            <a:endParaRPr lang="en-US" altLang="el-GR"/>
          </a:p>
        </p:txBody>
      </p:sp>
      <p:sp>
        <p:nvSpPr>
          <p:cNvPr id="5137" name="Rectangle 42">
            <a:extLst>
              <a:ext uri="{FF2B5EF4-FFF2-40B4-BE49-F238E27FC236}">
                <a16:creationId xmlns:a16="http://schemas.microsoft.com/office/drawing/2014/main" xmlns="" id="{4E0B6BBE-67FD-444D-86CC-B7DBB27C9DCE}"/>
              </a:ext>
            </a:extLst>
          </p:cNvPr>
          <p:cNvSpPr>
            <a:spLocks noChangeArrowheads="1"/>
          </p:cNvSpPr>
          <p:nvPr/>
        </p:nvSpPr>
        <p:spPr bwMode="auto">
          <a:xfrm>
            <a:off x="7807325" y="41036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5138" name="Line 43">
            <a:extLst>
              <a:ext uri="{FF2B5EF4-FFF2-40B4-BE49-F238E27FC236}">
                <a16:creationId xmlns:a16="http://schemas.microsoft.com/office/drawing/2014/main" xmlns="" id="{A8FE144D-6C45-47A4-A3BB-3A1E61603CC2}"/>
              </a:ext>
            </a:extLst>
          </p:cNvPr>
          <p:cNvSpPr>
            <a:spLocks noChangeShapeType="1"/>
          </p:cNvSpPr>
          <p:nvPr/>
        </p:nvSpPr>
        <p:spPr bwMode="auto">
          <a:xfrm>
            <a:off x="906463"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39" name="Line 44">
            <a:extLst>
              <a:ext uri="{FF2B5EF4-FFF2-40B4-BE49-F238E27FC236}">
                <a16:creationId xmlns:a16="http://schemas.microsoft.com/office/drawing/2014/main" xmlns="" id="{75B5F467-134E-41F0-A1BA-9AA028C55B93}"/>
              </a:ext>
            </a:extLst>
          </p:cNvPr>
          <p:cNvSpPr>
            <a:spLocks noChangeShapeType="1"/>
          </p:cNvSpPr>
          <p:nvPr/>
        </p:nvSpPr>
        <p:spPr bwMode="auto">
          <a:xfrm>
            <a:off x="906463"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885" name="Line 45">
            <a:extLst>
              <a:ext uri="{FF2B5EF4-FFF2-40B4-BE49-F238E27FC236}">
                <a16:creationId xmlns:a16="http://schemas.microsoft.com/office/drawing/2014/main" xmlns="" id="{73D78B91-D7DB-4FFE-8F68-B3C33011F9DD}"/>
              </a:ext>
            </a:extLst>
          </p:cNvPr>
          <p:cNvSpPr>
            <a:spLocks noChangeShapeType="1"/>
          </p:cNvSpPr>
          <p:nvPr/>
        </p:nvSpPr>
        <p:spPr bwMode="auto">
          <a:xfrm>
            <a:off x="906463" y="3074988"/>
            <a:ext cx="242887"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1" name="Line 46">
            <a:extLst>
              <a:ext uri="{FF2B5EF4-FFF2-40B4-BE49-F238E27FC236}">
                <a16:creationId xmlns:a16="http://schemas.microsoft.com/office/drawing/2014/main" xmlns="" id="{9D317A57-975F-43F4-BACA-7D63963E9F4C}"/>
              </a:ext>
            </a:extLst>
          </p:cNvPr>
          <p:cNvSpPr>
            <a:spLocks noChangeShapeType="1"/>
          </p:cNvSpPr>
          <p:nvPr/>
        </p:nvSpPr>
        <p:spPr bwMode="auto">
          <a:xfrm>
            <a:off x="906463" y="328771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42" name="Group 47">
            <a:extLst>
              <a:ext uri="{FF2B5EF4-FFF2-40B4-BE49-F238E27FC236}">
                <a16:creationId xmlns:a16="http://schemas.microsoft.com/office/drawing/2014/main" xmlns="" id="{A4445FAC-49D5-4E0E-832E-44CBFF55AF98}"/>
              </a:ext>
            </a:extLst>
          </p:cNvPr>
          <p:cNvGrpSpPr>
            <a:grpSpLocks/>
          </p:cNvGrpSpPr>
          <p:nvPr/>
        </p:nvGrpSpPr>
        <p:grpSpPr bwMode="auto">
          <a:xfrm>
            <a:off x="1422400" y="2919413"/>
            <a:ext cx="288925" cy="149225"/>
            <a:chOff x="896" y="1839"/>
            <a:chExt cx="182" cy="94"/>
          </a:xfrm>
        </p:grpSpPr>
        <p:grpSp>
          <p:nvGrpSpPr>
            <p:cNvPr id="5243" name="Group 48">
              <a:extLst>
                <a:ext uri="{FF2B5EF4-FFF2-40B4-BE49-F238E27FC236}">
                  <a16:creationId xmlns:a16="http://schemas.microsoft.com/office/drawing/2014/main" xmlns="" id="{D97E934A-A70B-4541-A335-09715358A7BF}"/>
                </a:ext>
              </a:extLst>
            </p:cNvPr>
            <p:cNvGrpSpPr>
              <a:grpSpLocks/>
            </p:cNvGrpSpPr>
            <p:nvPr/>
          </p:nvGrpSpPr>
          <p:grpSpPr bwMode="auto">
            <a:xfrm>
              <a:off x="906" y="1839"/>
              <a:ext cx="162" cy="94"/>
              <a:chOff x="906" y="1839"/>
              <a:chExt cx="162" cy="94"/>
            </a:xfrm>
          </p:grpSpPr>
          <p:sp>
            <p:nvSpPr>
              <p:cNvPr id="5245" name="Freeform 49">
                <a:extLst>
                  <a:ext uri="{FF2B5EF4-FFF2-40B4-BE49-F238E27FC236}">
                    <a16:creationId xmlns:a16="http://schemas.microsoft.com/office/drawing/2014/main" xmlns="" id="{D7C61830-79CB-4612-8EFC-E93C98DE8F3B}"/>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46" name="Freeform 50">
                <a:extLst>
                  <a:ext uri="{FF2B5EF4-FFF2-40B4-BE49-F238E27FC236}">
                    <a16:creationId xmlns:a16="http://schemas.microsoft.com/office/drawing/2014/main" xmlns="" id="{62065A30-EADD-4F78-A6D7-14C1FE50B63F}"/>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5244" name="Line 51">
              <a:extLst>
                <a:ext uri="{FF2B5EF4-FFF2-40B4-BE49-F238E27FC236}">
                  <a16:creationId xmlns:a16="http://schemas.microsoft.com/office/drawing/2014/main" xmlns="" id="{C2D5413D-76EF-4F1B-8431-583C9F16F4F3}"/>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43" name="Line 52">
            <a:extLst>
              <a:ext uri="{FF2B5EF4-FFF2-40B4-BE49-F238E27FC236}">
                <a16:creationId xmlns:a16="http://schemas.microsoft.com/office/drawing/2014/main" xmlns="" id="{49BCD13E-DB3C-44D5-9D5C-B2F6FAA4FB0E}"/>
              </a:ext>
            </a:extLst>
          </p:cNvPr>
          <p:cNvSpPr>
            <a:spLocks noChangeShapeType="1"/>
          </p:cNvSpPr>
          <p:nvPr/>
        </p:nvSpPr>
        <p:spPr bwMode="auto">
          <a:xfrm flipV="1">
            <a:off x="1566863"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4" name="Line 53">
            <a:extLst>
              <a:ext uri="{FF2B5EF4-FFF2-40B4-BE49-F238E27FC236}">
                <a16:creationId xmlns:a16="http://schemas.microsoft.com/office/drawing/2014/main" xmlns="" id="{9D48E69C-B21B-4150-9FDB-2C462015EF8C}"/>
              </a:ext>
            </a:extLst>
          </p:cNvPr>
          <p:cNvSpPr>
            <a:spLocks noChangeShapeType="1"/>
          </p:cNvSpPr>
          <p:nvPr/>
        </p:nvSpPr>
        <p:spPr bwMode="auto">
          <a:xfrm flipV="1">
            <a:off x="1566863"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5" name="Line 54">
            <a:extLst>
              <a:ext uri="{FF2B5EF4-FFF2-40B4-BE49-F238E27FC236}">
                <a16:creationId xmlns:a16="http://schemas.microsoft.com/office/drawing/2014/main" xmlns="" id="{178070DD-F806-480B-922C-3E87AD2B7064}"/>
              </a:ext>
            </a:extLst>
          </p:cNvPr>
          <p:cNvSpPr>
            <a:spLocks noChangeShapeType="1"/>
          </p:cNvSpPr>
          <p:nvPr/>
        </p:nvSpPr>
        <p:spPr bwMode="auto">
          <a:xfrm flipH="1">
            <a:off x="915988" y="264795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6" name="Line 55">
            <a:extLst>
              <a:ext uri="{FF2B5EF4-FFF2-40B4-BE49-F238E27FC236}">
                <a16:creationId xmlns:a16="http://schemas.microsoft.com/office/drawing/2014/main" xmlns="" id="{0BD3EE03-F994-4E81-8242-5FD2C028A271}"/>
              </a:ext>
            </a:extLst>
          </p:cNvPr>
          <p:cNvSpPr>
            <a:spLocks noChangeShapeType="1"/>
          </p:cNvSpPr>
          <p:nvPr/>
        </p:nvSpPr>
        <p:spPr bwMode="auto">
          <a:xfrm>
            <a:off x="3030538" y="2419350"/>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7" name="Line 56">
            <a:extLst>
              <a:ext uri="{FF2B5EF4-FFF2-40B4-BE49-F238E27FC236}">
                <a16:creationId xmlns:a16="http://schemas.microsoft.com/office/drawing/2014/main" xmlns="" id="{9CDAA4D7-F307-4532-ADD5-A13CB640B7B0}"/>
              </a:ext>
            </a:extLst>
          </p:cNvPr>
          <p:cNvSpPr>
            <a:spLocks noChangeShapeType="1"/>
          </p:cNvSpPr>
          <p:nvPr/>
        </p:nvSpPr>
        <p:spPr bwMode="auto">
          <a:xfrm>
            <a:off x="3030538" y="2906713"/>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48" name="Group 58">
            <a:extLst>
              <a:ext uri="{FF2B5EF4-FFF2-40B4-BE49-F238E27FC236}">
                <a16:creationId xmlns:a16="http://schemas.microsoft.com/office/drawing/2014/main" xmlns="" id="{0A9E4BF4-FBE7-4EE9-AA67-A53D07C0E190}"/>
              </a:ext>
            </a:extLst>
          </p:cNvPr>
          <p:cNvGrpSpPr>
            <a:grpSpLocks/>
          </p:cNvGrpSpPr>
          <p:nvPr/>
        </p:nvGrpSpPr>
        <p:grpSpPr bwMode="auto">
          <a:xfrm>
            <a:off x="3546475" y="2919413"/>
            <a:ext cx="288925" cy="149225"/>
            <a:chOff x="2234" y="1839"/>
            <a:chExt cx="182" cy="94"/>
          </a:xfrm>
        </p:grpSpPr>
        <p:grpSp>
          <p:nvGrpSpPr>
            <p:cNvPr id="5239" name="Group 59">
              <a:extLst>
                <a:ext uri="{FF2B5EF4-FFF2-40B4-BE49-F238E27FC236}">
                  <a16:creationId xmlns:a16="http://schemas.microsoft.com/office/drawing/2014/main" xmlns="" id="{D3F1EC22-4245-4BC9-93FB-B16E5F83D261}"/>
                </a:ext>
              </a:extLst>
            </p:cNvPr>
            <p:cNvGrpSpPr>
              <a:grpSpLocks/>
            </p:cNvGrpSpPr>
            <p:nvPr/>
          </p:nvGrpSpPr>
          <p:grpSpPr bwMode="auto">
            <a:xfrm>
              <a:off x="2244" y="1839"/>
              <a:ext cx="162" cy="94"/>
              <a:chOff x="2244" y="1839"/>
              <a:chExt cx="162" cy="94"/>
            </a:xfrm>
          </p:grpSpPr>
          <p:sp>
            <p:nvSpPr>
              <p:cNvPr id="5241" name="Freeform 60">
                <a:extLst>
                  <a:ext uri="{FF2B5EF4-FFF2-40B4-BE49-F238E27FC236}">
                    <a16:creationId xmlns:a16="http://schemas.microsoft.com/office/drawing/2014/main" xmlns="" id="{01BB9429-CC5D-43A2-BE00-F0D0BA8BC8F6}"/>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42" name="Freeform 61">
                <a:extLst>
                  <a:ext uri="{FF2B5EF4-FFF2-40B4-BE49-F238E27FC236}">
                    <a16:creationId xmlns:a16="http://schemas.microsoft.com/office/drawing/2014/main" xmlns="" id="{58D23553-5009-4952-BE16-3491E6ACC0A2}"/>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5240" name="Line 62">
              <a:extLst>
                <a:ext uri="{FF2B5EF4-FFF2-40B4-BE49-F238E27FC236}">
                  <a16:creationId xmlns:a16="http://schemas.microsoft.com/office/drawing/2014/main" xmlns="" id="{2D4C7F77-42A7-487F-B3E5-165C82EF7B14}"/>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49" name="Line 63">
            <a:extLst>
              <a:ext uri="{FF2B5EF4-FFF2-40B4-BE49-F238E27FC236}">
                <a16:creationId xmlns:a16="http://schemas.microsoft.com/office/drawing/2014/main" xmlns="" id="{77D77F46-AAF4-4DA5-B7AA-142D5EDDF9A9}"/>
              </a:ext>
            </a:extLst>
          </p:cNvPr>
          <p:cNvSpPr>
            <a:spLocks noChangeShapeType="1"/>
          </p:cNvSpPr>
          <p:nvPr/>
        </p:nvSpPr>
        <p:spPr bwMode="auto">
          <a:xfrm flipV="1">
            <a:off x="3690938" y="2647950"/>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0" name="Line 64">
            <a:extLst>
              <a:ext uri="{FF2B5EF4-FFF2-40B4-BE49-F238E27FC236}">
                <a16:creationId xmlns:a16="http://schemas.microsoft.com/office/drawing/2014/main" xmlns="" id="{F9CB3369-8580-4410-9DC4-657A81E9FF0C}"/>
              </a:ext>
            </a:extLst>
          </p:cNvPr>
          <p:cNvSpPr>
            <a:spLocks noChangeShapeType="1"/>
          </p:cNvSpPr>
          <p:nvPr/>
        </p:nvSpPr>
        <p:spPr bwMode="auto">
          <a:xfrm flipV="1">
            <a:off x="3690938" y="3078163"/>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1" name="Line 65">
            <a:extLst>
              <a:ext uri="{FF2B5EF4-FFF2-40B4-BE49-F238E27FC236}">
                <a16:creationId xmlns:a16="http://schemas.microsoft.com/office/drawing/2014/main" xmlns="" id="{4AC224B9-A4A3-4902-B518-672CED36AF55}"/>
              </a:ext>
            </a:extLst>
          </p:cNvPr>
          <p:cNvSpPr>
            <a:spLocks noChangeShapeType="1"/>
          </p:cNvSpPr>
          <p:nvPr/>
        </p:nvSpPr>
        <p:spPr bwMode="auto">
          <a:xfrm flipH="1">
            <a:off x="3028950" y="2647950"/>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2" name="Line 66">
            <a:extLst>
              <a:ext uri="{FF2B5EF4-FFF2-40B4-BE49-F238E27FC236}">
                <a16:creationId xmlns:a16="http://schemas.microsoft.com/office/drawing/2014/main" xmlns="" id="{BE378A7A-7FEF-4532-A5DB-682DD15815B8}"/>
              </a:ext>
            </a:extLst>
          </p:cNvPr>
          <p:cNvSpPr>
            <a:spLocks noChangeShapeType="1"/>
          </p:cNvSpPr>
          <p:nvPr/>
        </p:nvSpPr>
        <p:spPr bwMode="auto">
          <a:xfrm>
            <a:off x="906463"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3" name="Line 67">
            <a:extLst>
              <a:ext uri="{FF2B5EF4-FFF2-40B4-BE49-F238E27FC236}">
                <a16:creationId xmlns:a16="http://schemas.microsoft.com/office/drawing/2014/main" xmlns="" id="{E6415B50-0C47-4258-8064-88F92F5F0802}"/>
              </a:ext>
            </a:extLst>
          </p:cNvPr>
          <p:cNvSpPr>
            <a:spLocks noChangeShapeType="1"/>
          </p:cNvSpPr>
          <p:nvPr/>
        </p:nvSpPr>
        <p:spPr bwMode="auto">
          <a:xfrm>
            <a:off x="906463"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54" name="Group 69">
            <a:extLst>
              <a:ext uri="{FF2B5EF4-FFF2-40B4-BE49-F238E27FC236}">
                <a16:creationId xmlns:a16="http://schemas.microsoft.com/office/drawing/2014/main" xmlns="" id="{EEA4657E-1545-459F-B5D8-78378BD1CB9E}"/>
              </a:ext>
            </a:extLst>
          </p:cNvPr>
          <p:cNvGrpSpPr>
            <a:grpSpLocks/>
          </p:cNvGrpSpPr>
          <p:nvPr/>
        </p:nvGrpSpPr>
        <p:grpSpPr bwMode="auto">
          <a:xfrm>
            <a:off x="1422400" y="4441825"/>
            <a:ext cx="288925" cy="149225"/>
            <a:chOff x="896" y="2798"/>
            <a:chExt cx="182" cy="94"/>
          </a:xfrm>
        </p:grpSpPr>
        <p:grpSp>
          <p:nvGrpSpPr>
            <p:cNvPr id="5235" name="Group 70">
              <a:extLst>
                <a:ext uri="{FF2B5EF4-FFF2-40B4-BE49-F238E27FC236}">
                  <a16:creationId xmlns:a16="http://schemas.microsoft.com/office/drawing/2014/main" xmlns="" id="{6F8A5F38-9B77-41C2-846A-06AB9150E838}"/>
                </a:ext>
              </a:extLst>
            </p:cNvPr>
            <p:cNvGrpSpPr>
              <a:grpSpLocks/>
            </p:cNvGrpSpPr>
            <p:nvPr/>
          </p:nvGrpSpPr>
          <p:grpSpPr bwMode="auto">
            <a:xfrm>
              <a:off x="906" y="2798"/>
              <a:ext cx="162" cy="94"/>
              <a:chOff x="906" y="2798"/>
              <a:chExt cx="162" cy="94"/>
            </a:xfrm>
          </p:grpSpPr>
          <p:sp>
            <p:nvSpPr>
              <p:cNvPr id="5237" name="Freeform 71">
                <a:extLst>
                  <a:ext uri="{FF2B5EF4-FFF2-40B4-BE49-F238E27FC236}">
                    <a16:creationId xmlns:a16="http://schemas.microsoft.com/office/drawing/2014/main" xmlns="" id="{C516F1CF-5CE7-449D-9F13-809F141B5656}"/>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38" name="Freeform 72">
                <a:extLst>
                  <a:ext uri="{FF2B5EF4-FFF2-40B4-BE49-F238E27FC236}">
                    <a16:creationId xmlns:a16="http://schemas.microsoft.com/office/drawing/2014/main" xmlns="" id="{8EBA606F-2AC2-4B71-8473-8077FC075142}"/>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5236" name="Line 73">
              <a:extLst>
                <a:ext uri="{FF2B5EF4-FFF2-40B4-BE49-F238E27FC236}">
                  <a16:creationId xmlns:a16="http://schemas.microsoft.com/office/drawing/2014/main" xmlns="" id="{BC145E4B-9FC9-401F-B827-476E7B2BB581}"/>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55" name="Line 74">
            <a:extLst>
              <a:ext uri="{FF2B5EF4-FFF2-40B4-BE49-F238E27FC236}">
                <a16:creationId xmlns:a16="http://schemas.microsoft.com/office/drawing/2014/main" xmlns="" id="{B6F1EABB-643C-423F-A34D-2C575D4E8A30}"/>
              </a:ext>
            </a:extLst>
          </p:cNvPr>
          <p:cNvSpPr>
            <a:spLocks noChangeShapeType="1"/>
          </p:cNvSpPr>
          <p:nvPr/>
        </p:nvSpPr>
        <p:spPr bwMode="auto">
          <a:xfrm flipV="1">
            <a:off x="1566863"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6" name="Line 75">
            <a:extLst>
              <a:ext uri="{FF2B5EF4-FFF2-40B4-BE49-F238E27FC236}">
                <a16:creationId xmlns:a16="http://schemas.microsoft.com/office/drawing/2014/main" xmlns="" id="{81D6E3ED-F56E-4D2E-8ABB-37EEE344E63F}"/>
              </a:ext>
            </a:extLst>
          </p:cNvPr>
          <p:cNvSpPr>
            <a:spLocks noChangeShapeType="1"/>
          </p:cNvSpPr>
          <p:nvPr/>
        </p:nvSpPr>
        <p:spPr bwMode="auto">
          <a:xfrm flipV="1">
            <a:off x="1566863"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7" name="Line 76">
            <a:extLst>
              <a:ext uri="{FF2B5EF4-FFF2-40B4-BE49-F238E27FC236}">
                <a16:creationId xmlns:a16="http://schemas.microsoft.com/office/drawing/2014/main" xmlns="" id="{F517A510-4BE0-4776-8D8E-7469F3665ADC}"/>
              </a:ext>
            </a:extLst>
          </p:cNvPr>
          <p:cNvSpPr>
            <a:spLocks noChangeShapeType="1"/>
          </p:cNvSpPr>
          <p:nvPr/>
        </p:nvSpPr>
        <p:spPr bwMode="auto">
          <a:xfrm flipH="1">
            <a:off x="909638" y="5133975"/>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8" name="Line 77">
            <a:extLst>
              <a:ext uri="{FF2B5EF4-FFF2-40B4-BE49-F238E27FC236}">
                <a16:creationId xmlns:a16="http://schemas.microsoft.com/office/drawing/2014/main" xmlns="" id="{4E979DD4-5DD3-4B7A-AB21-967E9D86BB18}"/>
              </a:ext>
            </a:extLst>
          </p:cNvPr>
          <p:cNvSpPr>
            <a:spLocks noChangeShapeType="1"/>
          </p:cNvSpPr>
          <p:nvPr/>
        </p:nvSpPr>
        <p:spPr bwMode="auto">
          <a:xfrm>
            <a:off x="3030538" y="3941763"/>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9" name="Line 78">
            <a:extLst>
              <a:ext uri="{FF2B5EF4-FFF2-40B4-BE49-F238E27FC236}">
                <a16:creationId xmlns:a16="http://schemas.microsoft.com/office/drawing/2014/main" xmlns="" id="{B4E3324B-A7E8-47BA-9C5D-35E47227BBB7}"/>
              </a:ext>
            </a:extLst>
          </p:cNvPr>
          <p:cNvSpPr>
            <a:spLocks noChangeShapeType="1"/>
          </p:cNvSpPr>
          <p:nvPr/>
        </p:nvSpPr>
        <p:spPr bwMode="auto">
          <a:xfrm>
            <a:off x="3030538" y="4429125"/>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60" name="Group 80">
            <a:extLst>
              <a:ext uri="{FF2B5EF4-FFF2-40B4-BE49-F238E27FC236}">
                <a16:creationId xmlns:a16="http://schemas.microsoft.com/office/drawing/2014/main" xmlns="" id="{DD06B096-7E99-4454-B49A-E62641BFEF58}"/>
              </a:ext>
            </a:extLst>
          </p:cNvPr>
          <p:cNvGrpSpPr>
            <a:grpSpLocks/>
          </p:cNvGrpSpPr>
          <p:nvPr/>
        </p:nvGrpSpPr>
        <p:grpSpPr bwMode="auto">
          <a:xfrm>
            <a:off x="3546475" y="4441825"/>
            <a:ext cx="288925" cy="149225"/>
            <a:chOff x="2234" y="2798"/>
            <a:chExt cx="182" cy="94"/>
          </a:xfrm>
        </p:grpSpPr>
        <p:grpSp>
          <p:nvGrpSpPr>
            <p:cNvPr id="5231" name="Group 81">
              <a:extLst>
                <a:ext uri="{FF2B5EF4-FFF2-40B4-BE49-F238E27FC236}">
                  <a16:creationId xmlns:a16="http://schemas.microsoft.com/office/drawing/2014/main" xmlns="" id="{B4DE7E8D-90C8-4F22-874F-F7E8C4564864}"/>
                </a:ext>
              </a:extLst>
            </p:cNvPr>
            <p:cNvGrpSpPr>
              <a:grpSpLocks/>
            </p:cNvGrpSpPr>
            <p:nvPr/>
          </p:nvGrpSpPr>
          <p:grpSpPr bwMode="auto">
            <a:xfrm>
              <a:off x="2244" y="2798"/>
              <a:ext cx="162" cy="94"/>
              <a:chOff x="2244" y="2798"/>
              <a:chExt cx="162" cy="94"/>
            </a:xfrm>
          </p:grpSpPr>
          <p:sp>
            <p:nvSpPr>
              <p:cNvPr id="5233" name="Freeform 82">
                <a:extLst>
                  <a:ext uri="{FF2B5EF4-FFF2-40B4-BE49-F238E27FC236}">
                    <a16:creationId xmlns:a16="http://schemas.microsoft.com/office/drawing/2014/main" xmlns="" id="{E934CA4A-4289-4218-BC2F-8BE28F3FBC10}"/>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234" name="Freeform 83">
                <a:extLst>
                  <a:ext uri="{FF2B5EF4-FFF2-40B4-BE49-F238E27FC236}">
                    <a16:creationId xmlns:a16="http://schemas.microsoft.com/office/drawing/2014/main" xmlns="" id="{03C0A15D-08A1-4258-92E5-429C81A5C1FE}"/>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5232" name="Line 84">
              <a:extLst>
                <a:ext uri="{FF2B5EF4-FFF2-40B4-BE49-F238E27FC236}">
                  <a16:creationId xmlns:a16="http://schemas.microsoft.com/office/drawing/2014/main" xmlns="" id="{00690752-03B3-4879-9D6C-0A64515A79EA}"/>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61" name="Line 85">
            <a:extLst>
              <a:ext uri="{FF2B5EF4-FFF2-40B4-BE49-F238E27FC236}">
                <a16:creationId xmlns:a16="http://schemas.microsoft.com/office/drawing/2014/main" xmlns="" id="{EA1A2BE7-C836-46C3-9630-A8E93A872832}"/>
              </a:ext>
            </a:extLst>
          </p:cNvPr>
          <p:cNvSpPr>
            <a:spLocks noChangeShapeType="1"/>
          </p:cNvSpPr>
          <p:nvPr/>
        </p:nvSpPr>
        <p:spPr bwMode="auto">
          <a:xfrm flipV="1">
            <a:off x="3690938" y="41703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2" name="Line 86">
            <a:extLst>
              <a:ext uri="{FF2B5EF4-FFF2-40B4-BE49-F238E27FC236}">
                <a16:creationId xmlns:a16="http://schemas.microsoft.com/office/drawing/2014/main" xmlns="" id="{135F88DD-BE22-47FA-B573-B3D409C5F564}"/>
              </a:ext>
            </a:extLst>
          </p:cNvPr>
          <p:cNvSpPr>
            <a:spLocks noChangeShapeType="1"/>
          </p:cNvSpPr>
          <p:nvPr/>
        </p:nvSpPr>
        <p:spPr bwMode="auto">
          <a:xfrm flipV="1">
            <a:off x="3690938" y="46005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3" name="Line 87">
            <a:extLst>
              <a:ext uri="{FF2B5EF4-FFF2-40B4-BE49-F238E27FC236}">
                <a16:creationId xmlns:a16="http://schemas.microsoft.com/office/drawing/2014/main" xmlns="" id="{FDB8FBF3-EED0-4954-B11B-1BD8BDC9B413}"/>
              </a:ext>
            </a:extLst>
          </p:cNvPr>
          <p:cNvSpPr>
            <a:spLocks noChangeShapeType="1"/>
          </p:cNvSpPr>
          <p:nvPr/>
        </p:nvSpPr>
        <p:spPr bwMode="auto">
          <a:xfrm>
            <a:off x="909638" y="5454650"/>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4" name="Line 88">
            <a:extLst>
              <a:ext uri="{FF2B5EF4-FFF2-40B4-BE49-F238E27FC236}">
                <a16:creationId xmlns:a16="http://schemas.microsoft.com/office/drawing/2014/main" xmlns="" id="{DD638E95-407B-44B5-8F46-50193B449FDE}"/>
              </a:ext>
            </a:extLst>
          </p:cNvPr>
          <p:cNvSpPr>
            <a:spLocks noChangeShapeType="1"/>
          </p:cNvSpPr>
          <p:nvPr/>
        </p:nvSpPr>
        <p:spPr bwMode="auto">
          <a:xfrm>
            <a:off x="901700" y="2419350"/>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65" name="Group 89">
            <a:extLst>
              <a:ext uri="{FF2B5EF4-FFF2-40B4-BE49-F238E27FC236}">
                <a16:creationId xmlns:a16="http://schemas.microsoft.com/office/drawing/2014/main" xmlns="" id="{6EF09A24-17D5-4478-9666-1325981D030C}"/>
              </a:ext>
            </a:extLst>
          </p:cNvPr>
          <p:cNvGrpSpPr>
            <a:grpSpLocks/>
          </p:cNvGrpSpPr>
          <p:nvPr/>
        </p:nvGrpSpPr>
        <p:grpSpPr bwMode="auto">
          <a:xfrm>
            <a:off x="1893888" y="3689350"/>
            <a:ext cx="496887" cy="508000"/>
            <a:chOff x="1193" y="2324"/>
            <a:chExt cx="313" cy="320"/>
          </a:xfrm>
        </p:grpSpPr>
        <p:sp>
          <p:nvSpPr>
            <p:cNvPr id="5229" name="Oval 90">
              <a:extLst>
                <a:ext uri="{FF2B5EF4-FFF2-40B4-BE49-F238E27FC236}">
                  <a16:creationId xmlns:a16="http://schemas.microsoft.com/office/drawing/2014/main" xmlns="" id="{9936B1DF-8E25-46C5-BBF7-2F580E137B1B}"/>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30" name="Oval 91">
              <a:extLst>
                <a:ext uri="{FF2B5EF4-FFF2-40B4-BE49-F238E27FC236}">
                  <a16:creationId xmlns:a16="http://schemas.microsoft.com/office/drawing/2014/main" xmlns="" id="{20AD8DBD-8D96-4340-A822-AEDA67B4F47F}"/>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5166" name="Group 92">
            <a:extLst>
              <a:ext uri="{FF2B5EF4-FFF2-40B4-BE49-F238E27FC236}">
                <a16:creationId xmlns:a16="http://schemas.microsoft.com/office/drawing/2014/main" xmlns="" id="{D2F5B8E0-A7FB-472F-8755-34721B33926E}"/>
              </a:ext>
            </a:extLst>
          </p:cNvPr>
          <p:cNvGrpSpPr>
            <a:grpSpLocks/>
          </p:cNvGrpSpPr>
          <p:nvPr/>
        </p:nvGrpSpPr>
        <p:grpSpPr bwMode="auto">
          <a:xfrm>
            <a:off x="1824038" y="3906838"/>
            <a:ext cx="69850" cy="73025"/>
            <a:chOff x="1149" y="2461"/>
            <a:chExt cx="44" cy="46"/>
          </a:xfrm>
        </p:grpSpPr>
        <p:sp>
          <p:nvSpPr>
            <p:cNvPr id="5227" name="Oval 93">
              <a:extLst>
                <a:ext uri="{FF2B5EF4-FFF2-40B4-BE49-F238E27FC236}">
                  <a16:creationId xmlns:a16="http://schemas.microsoft.com/office/drawing/2014/main" xmlns="" id="{A560C7C4-5133-41DA-A67D-DBE7E9077921}"/>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28" name="Oval 94">
              <a:extLst>
                <a:ext uri="{FF2B5EF4-FFF2-40B4-BE49-F238E27FC236}">
                  <a16:creationId xmlns:a16="http://schemas.microsoft.com/office/drawing/2014/main" xmlns="" id="{A0EE7FE0-8262-412E-8050-DB571D1482F3}"/>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5167" name="Line 95">
            <a:extLst>
              <a:ext uri="{FF2B5EF4-FFF2-40B4-BE49-F238E27FC236}">
                <a16:creationId xmlns:a16="http://schemas.microsoft.com/office/drawing/2014/main" xmlns="" id="{78BDE04D-7D4F-41FC-9F02-B5767BCD7794}"/>
              </a:ext>
            </a:extLst>
          </p:cNvPr>
          <p:cNvSpPr>
            <a:spLocks noChangeShapeType="1"/>
          </p:cNvSpPr>
          <p:nvPr/>
        </p:nvSpPr>
        <p:spPr bwMode="auto">
          <a:xfrm flipH="1">
            <a:off x="901700" y="3941763"/>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68" name="Group 96">
            <a:extLst>
              <a:ext uri="{FF2B5EF4-FFF2-40B4-BE49-F238E27FC236}">
                <a16:creationId xmlns:a16="http://schemas.microsoft.com/office/drawing/2014/main" xmlns="" id="{460D9B11-A706-45D2-80AC-4DD270EA585D}"/>
              </a:ext>
            </a:extLst>
          </p:cNvPr>
          <p:cNvGrpSpPr>
            <a:grpSpLocks/>
          </p:cNvGrpSpPr>
          <p:nvPr/>
        </p:nvGrpSpPr>
        <p:grpSpPr bwMode="auto">
          <a:xfrm>
            <a:off x="2390775" y="3906838"/>
            <a:ext cx="69850" cy="73025"/>
            <a:chOff x="1506" y="2461"/>
            <a:chExt cx="44" cy="46"/>
          </a:xfrm>
        </p:grpSpPr>
        <p:sp>
          <p:nvSpPr>
            <p:cNvPr id="5225" name="Oval 97">
              <a:extLst>
                <a:ext uri="{FF2B5EF4-FFF2-40B4-BE49-F238E27FC236}">
                  <a16:creationId xmlns:a16="http://schemas.microsoft.com/office/drawing/2014/main" xmlns="" id="{C01854F1-809A-4075-982B-E2653DEADEA5}"/>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26" name="Oval 98">
              <a:extLst>
                <a:ext uri="{FF2B5EF4-FFF2-40B4-BE49-F238E27FC236}">
                  <a16:creationId xmlns:a16="http://schemas.microsoft.com/office/drawing/2014/main" xmlns="" id="{B010C775-AFE4-4EBA-8718-7C1EBC53D576}"/>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5169" name="Line 99">
            <a:extLst>
              <a:ext uri="{FF2B5EF4-FFF2-40B4-BE49-F238E27FC236}">
                <a16:creationId xmlns:a16="http://schemas.microsoft.com/office/drawing/2014/main" xmlns="" id="{AC391CE9-D920-4139-96B4-9444AFC1BAC5}"/>
              </a:ext>
            </a:extLst>
          </p:cNvPr>
          <p:cNvSpPr>
            <a:spLocks noChangeShapeType="1"/>
          </p:cNvSpPr>
          <p:nvPr/>
        </p:nvSpPr>
        <p:spPr bwMode="auto">
          <a:xfrm flipH="1">
            <a:off x="2460625" y="3941763"/>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70" name="Group 100">
            <a:extLst>
              <a:ext uri="{FF2B5EF4-FFF2-40B4-BE49-F238E27FC236}">
                <a16:creationId xmlns:a16="http://schemas.microsoft.com/office/drawing/2014/main" xmlns="" id="{2E376D0E-8501-459B-8A15-714BDFB2C3BF}"/>
              </a:ext>
            </a:extLst>
          </p:cNvPr>
          <p:cNvGrpSpPr>
            <a:grpSpLocks/>
          </p:cNvGrpSpPr>
          <p:nvPr/>
        </p:nvGrpSpPr>
        <p:grpSpPr bwMode="auto">
          <a:xfrm>
            <a:off x="2992438" y="3906838"/>
            <a:ext cx="69850" cy="73025"/>
            <a:chOff x="1885" y="2461"/>
            <a:chExt cx="44" cy="46"/>
          </a:xfrm>
        </p:grpSpPr>
        <p:sp>
          <p:nvSpPr>
            <p:cNvPr id="5223" name="Oval 101">
              <a:extLst>
                <a:ext uri="{FF2B5EF4-FFF2-40B4-BE49-F238E27FC236}">
                  <a16:creationId xmlns:a16="http://schemas.microsoft.com/office/drawing/2014/main" xmlns="" id="{3E42698A-10E3-4B26-A071-FDB24F06CEF9}"/>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24" name="Oval 102">
              <a:extLst>
                <a:ext uri="{FF2B5EF4-FFF2-40B4-BE49-F238E27FC236}">
                  <a16:creationId xmlns:a16="http://schemas.microsoft.com/office/drawing/2014/main" xmlns="" id="{4DDE2117-5AE9-465E-855E-74874DC58C97}"/>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5171" name="Group 103">
            <a:extLst>
              <a:ext uri="{FF2B5EF4-FFF2-40B4-BE49-F238E27FC236}">
                <a16:creationId xmlns:a16="http://schemas.microsoft.com/office/drawing/2014/main" xmlns="" id="{6A9F1937-9CD7-4F9B-AD8B-C3C233B5A5EB}"/>
              </a:ext>
            </a:extLst>
          </p:cNvPr>
          <p:cNvGrpSpPr>
            <a:grpSpLocks/>
          </p:cNvGrpSpPr>
          <p:nvPr/>
        </p:nvGrpSpPr>
        <p:grpSpPr bwMode="auto">
          <a:xfrm>
            <a:off x="868363" y="3906838"/>
            <a:ext cx="69850" cy="73025"/>
            <a:chOff x="547" y="2461"/>
            <a:chExt cx="44" cy="46"/>
          </a:xfrm>
        </p:grpSpPr>
        <p:sp>
          <p:nvSpPr>
            <p:cNvPr id="5221" name="Oval 104">
              <a:extLst>
                <a:ext uri="{FF2B5EF4-FFF2-40B4-BE49-F238E27FC236}">
                  <a16:creationId xmlns:a16="http://schemas.microsoft.com/office/drawing/2014/main" xmlns="" id="{EB8B5652-B290-4922-9FCD-CC7ADB16CA03}"/>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22" name="Oval 105">
              <a:extLst>
                <a:ext uri="{FF2B5EF4-FFF2-40B4-BE49-F238E27FC236}">
                  <a16:creationId xmlns:a16="http://schemas.microsoft.com/office/drawing/2014/main" xmlns="" id="{45E48971-C103-4566-8083-3DF7FF8C8B51}"/>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5172" name="Line 106">
            <a:extLst>
              <a:ext uri="{FF2B5EF4-FFF2-40B4-BE49-F238E27FC236}">
                <a16:creationId xmlns:a16="http://schemas.microsoft.com/office/drawing/2014/main" xmlns="" id="{66A07051-CB81-419B-8A58-061695A66915}"/>
              </a:ext>
            </a:extLst>
          </p:cNvPr>
          <p:cNvSpPr>
            <a:spLocks noChangeShapeType="1"/>
          </p:cNvSpPr>
          <p:nvPr/>
        </p:nvSpPr>
        <p:spPr bwMode="auto">
          <a:xfrm flipV="1">
            <a:off x="2000250" y="2057400"/>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173" name="Group 107">
            <a:extLst>
              <a:ext uri="{FF2B5EF4-FFF2-40B4-BE49-F238E27FC236}">
                <a16:creationId xmlns:a16="http://schemas.microsoft.com/office/drawing/2014/main" xmlns="" id="{022660B3-7616-442A-8EB2-959247A3F3B0}"/>
              </a:ext>
            </a:extLst>
          </p:cNvPr>
          <p:cNvGrpSpPr>
            <a:grpSpLocks/>
          </p:cNvGrpSpPr>
          <p:nvPr/>
        </p:nvGrpSpPr>
        <p:grpSpPr bwMode="auto">
          <a:xfrm>
            <a:off x="1824038" y="5461000"/>
            <a:ext cx="355600" cy="476250"/>
            <a:chOff x="1149" y="3440"/>
            <a:chExt cx="224" cy="300"/>
          </a:xfrm>
        </p:grpSpPr>
        <p:sp>
          <p:nvSpPr>
            <p:cNvPr id="5217" name="Line 108">
              <a:extLst>
                <a:ext uri="{FF2B5EF4-FFF2-40B4-BE49-F238E27FC236}">
                  <a16:creationId xmlns:a16="http://schemas.microsoft.com/office/drawing/2014/main" xmlns="" id="{10C23EA0-244F-4766-8D6E-11D9258BF981}"/>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8" name="Line 109">
              <a:extLst>
                <a:ext uri="{FF2B5EF4-FFF2-40B4-BE49-F238E27FC236}">
                  <a16:creationId xmlns:a16="http://schemas.microsoft.com/office/drawing/2014/main" xmlns="" id="{A7A69B9E-4CF1-4A04-B3F9-D4EE86732592}"/>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9" name="Line 110">
              <a:extLst>
                <a:ext uri="{FF2B5EF4-FFF2-40B4-BE49-F238E27FC236}">
                  <a16:creationId xmlns:a16="http://schemas.microsoft.com/office/drawing/2014/main" xmlns="" id="{FCDD96D5-AE28-4E48-98BD-4870558AD613}"/>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0" name="Line 111">
              <a:extLst>
                <a:ext uri="{FF2B5EF4-FFF2-40B4-BE49-F238E27FC236}">
                  <a16:creationId xmlns:a16="http://schemas.microsoft.com/office/drawing/2014/main" xmlns="" id="{AE11362D-867C-449B-98D9-FC8E854EBF24}"/>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74" name="Group 112">
            <a:extLst>
              <a:ext uri="{FF2B5EF4-FFF2-40B4-BE49-F238E27FC236}">
                <a16:creationId xmlns:a16="http://schemas.microsoft.com/office/drawing/2014/main" xmlns="" id="{3FA9A8CE-2FCF-41A3-89B4-629C8A2920A5}"/>
              </a:ext>
            </a:extLst>
          </p:cNvPr>
          <p:cNvGrpSpPr>
            <a:grpSpLocks/>
          </p:cNvGrpSpPr>
          <p:nvPr/>
        </p:nvGrpSpPr>
        <p:grpSpPr bwMode="auto">
          <a:xfrm>
            <a:off x="1962150" y="1998663"/>
            <a:ext cx="69850" cy="73025"/>
            <a:chOff x="1236" y="1259"/>
            <a:chExt cx="44" cy="46"/>
          </a:xfrm>
        </p:grpSpPr>
        <p:sp>
          <p:nvSpPr>
            <p:cNvPr id="5215" name="Oval 113">
              <a:extLst>
                <a:ext uri="{FF2B5EF4-FFF2-40B4-BE49-F238E27FC236}">
                  <a16:creationId xmlns:a16="http://schemas.microsoft.com/office/drawing/2014/main" xmlns="" id="{0EDC5554-9BC8-4556-8367-33C5810A7734}"/>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216" name="Oval 114">
              <a:extLst>
                <a:ext uri="{FF2B5EF4-FFF2-40B4-BE49-F238E27FC236}">
                  <a16:creationId xmlns:a16="http://schemas.microsoft.com/office/drawing/2014/main" xmlns="" id="{B1788437-630D-4D73-B031-293BA332E259}"/>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5175" name="Rectangle 115">
            <a:extLst>
              <a:ext uri="{FF2B5EF4-FFF2-40B4-BE49-F238E27FC236}">
                <a16:creationId xmlns:a16="http://schemas.microsoft.com/office/drawing/2014/main" xmlns="" id="{73B493B9-FD87-4D7B-9327-3A3F265ADACE}"/>
              </a:ext>
            </a:extLst>
          </p:cNvPr>
          <p:cNvSpPr>
            <a:spLocks noChangeArrowheads="1"/>
          </p:cNvSpPr>
          <p:nvPr/>
        </p:nvSpPr>
        <p:spPr bwMode="auto">
          <a:xfrm>
            <a:off x="1703388" y="1589088"/>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176" name="Rectangle 116">
            <a:extLst>
              <a:ext uri="{FF2B5EF4-FFF2-40B4-BE49-F238E27FC236}">
                <a16:creationId xmlns:a16="http://schemas.microsoft.com/office/drawing/2014/main" xmlns="" id="{633A7CF4-C574-4039-9C12-2CD8E9080C4E}"/>
              </a:ext>
            </a:extLst>
          </p:cNvPr>
          <p:cNvSpPr>
            <a:spLocks noChangeArrowheads="1"/>
          </p:cNvSpPr>
          <p:nvPr/>
        </p:nvSpPr>
        <p:spPr bwMode="auto">
          <a:xfrm>
            <a:off x="1795463" y="1643063"/>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5177" name="Rectangle 117">
            <a:extLst>
              <a:ext uri="{FF2B5EF4-FFF2-40B4-BE49-F238E27FC236}">
                <a16:creationId xmlns:a16="http://schemas.microsoft.com/office/drawing/2014/main" xmlns="" id="{F6A7E716-2C45-4ECE-B5F3-E441754CBA49}"/>
              </a:ext>
            </a:extLst>
          </p:cNvPr>
          <p:cNvSpPr>
            <a:spLocks noChangeArrowheads="1"/>
          </p:cNvSpPr>
          <p:nvPr/>
        </p:nvSpPr>
        <p:spPr bwMode="auto">
          <a:xfrm>
            <a:off x="1973263" y="3832225"/>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5178" name="Rectangle 118">
            <a:extLst>
              <a:ext uri="{FF2B5EF4-FFF2-40B4-BE49-F238E27FC236}">
                <a16:creationId xmlns:a16="http://schemas.microsoft.com/office/drawing/2014/main" xmlns="" id="{8704499B-CB44-4996-BBB3-BE5A4A2F6430}"/>
              </a:ext>
            </a:extLst>
          </p:cNvPr>
          <p:cNvSpPr>
            <a:spLocks noChangeArrowheads="1"/>
          </p:cNvSpPr>
          <p:nvPr/>
        </p:nvSpPr>
        <p:spPr bwMode="auto">
          <a:xfrm>
            <a:off x="2312988" y="3830638"/>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5179" name="Rectangle 119">
            <a:extLst>
              <a:ext uri="{FF2B5EF4-FFF2-40B4-BE49-F238E27FC236}">
                <a16:creationId xmlns:a16="http://schemas.microsoft.com/office/drawing/2014/main" xmlns="" id="{9D75B51E-BF42-4E93-93B6-A0B12308CA53}"/>
              </a:ext>
            </a:extLst>
          </p:cNvPr>
          <p:cNvSpPr>
            <a:spLocks noChangeArrowheads="1"/>
          </p:cNvSpPr>
          <p:nvPr/>
        </p:nvSpPr>
        <p:spPr bwMode="auto">
          <a:xfrm>
            <a:off x="1079500" y="2803525"/>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5180" name="Rectangle 120">
            <a:extLst>
              <a:ext uri="{FF2B5EF4-FFF2-40B4-BE49-F238E27FC236}">
                <a16:creationId xmlns:a16="http://schemas.microsoft.com/office/drawing/2014/main" xmlns="" id="{45EBA5D2-B866-4654-9612-599F7B843FB6}"/>
              </a:ext>
            </a:extLst>
          </p:cNvPr>
          <p:cNvSpPr>
            <a:spLocks noChangeArrowheads="1"/>
          </p:cNvSpPr>
          <p:nvPr/>
        </p:nvSpPr>
        <p:spPr bwMode="auto">
          <a:xfrm>
            <a:off x="1309688" y="2801938"/>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5181" name="Line 121">
            <a:extLst>
              <a:ext uri="{FF2B5EF4-FFF2-40B4-BE49-F238E27FC236}">
                <a16:creationId xmlns:a16="http://schemas.microsoft.com/office/drawing/2014/main" xmlns="" id="{E324E691-A805-4B99-AC65-849E73A64736}"/>
              </a:ext>
            </a:extLst>
          </p:cNvPr>
          <p:cNvSpPr>
            <a:spLocks noChangeShapeType="1"/>
          </p:cNvSpPr>
          <p:nvPr/>
        </p:nvSpPr>
        <p:spPr bwMode="auto">
          <a:xfrm flipH="1">
            <a:off x="909638"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2" name="Line 122">
            <a:extLst>
              <a:ext uri="{FF2B5EF4-FFF2-40B4-BE49-F238E27FC236}">
                <a16:creationId xmlns:a16="http://schemas.microsoft.com/office/drawing/2014/main" xmlns="" id="{1D86A9A5-B663-43B3-8AC7-739730CA1D9E}"/>
              </a:ext>
            </a:extLst>
          </p:cNvPr>
          <p:cNvSpPr>
            <a:spLocks noChangeShapeType="1"/>
          </p:cNvSpPr>
          <p:nvPr/>
        </p:nvSpPr>
        <p:spPr bwMode="auto">
          <a:xfrm flipH="1">
            <a:off x="3035300" y="3606800"/>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3" name="Line 123">
            <a:extLst>
              <a:ext uri="{FF2B5EF4-FFF2-40B4-BE49-F238E27FC236}">
                <a16:creationId xmlns:a16="http://schemas.microsoft.com/office/drawing/2014/main" xmlns="" id="{71BB2E68-3936-4948-93A1-49F985637579}"/>
              </a:ext>
            </a:extLst>
          </p:cNvPr>
          <p:cNvSpPr>
            <a:spLocks noChangeShapeType="1"/>
          </p:cNvSpPr>
          <p:nvPr/>
        </p:nvSpPr>
        <p:spPr bwMode="auto">
          <a:xfrm flipH="1">
            <a:off x="3035300"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4" name="Line 124">
            <a:extLst>
              <a:ext uri="{FF2B5EF4-FFF2-40B4-BE49-F238E27FC236}">
                <a16:creationId xmlns:a16="http://schemas.microsoft.com/office/drawing/2014/main" xmlns="" id="{A260AA9A-0220-41D5-8B1C-E6E793CD2E2F}"/>
              </a:ext>
            </a:extLst>
          </p:cNvPr>
          <p:cNvSpPr>
            <a:spLocks noChangeShapeType="1"/>
          </p:cNvSpPr>
          <p:nvPr/>
        </p:nvSpPr>
        <p:spPr bwMode="auto">
          <a:xfrm flipH="1">
            <a:off x="909638" y="41703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5" name="Line 125">
            <a:extLst>
              <a:ext uri="{FF2B5EF4-FFF2-40B4-BE49-F238E27FC236}">
                <a16:creationId xmlns:a16="http://schemas.microsoft.com/office/drawing/2014/main" xmlns="" id="{667D3B08-BB6A-4F13-BC37-42BD731DF4E8}"/>
              </a:ext>
            </a:extLst>
          </p:cNvPr>
          <p:cNvSpPr>
            <a:spLocks noChangeShapeType="1"/>
          </p:cNvSpPr>
          <p:nvPr/>
        </p:nvSpPr>
        <p:spPr bwMode="auto">
          <a:xfrm flipH="1">
            <a:off x="3043238" y="5137150"/>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6" name="Rectangle 126">
            <a:extLst>
              <a:ext uri="{FF2B5EF4-FFF2-40B4-BE49-F238E27FC236}">
                <a16:creationId xmlns:a16="http://schemas.microsoft.com/office/drawing/2014/main" xmlns="" id="{ABFA65E1-E923-42A7-ADAD-3C247C95136C}"/>
              </a:ext>
            </a:extLst>
          </p:cNvPr>
          <p:cNvSpPr>
            <a:spLocks noChangeArrowheads="1"/>
          </p:cNvSpPr>
          <p:nvPr/>
        </p:nvSpPr>
        <p:spPr bwMode="auto">
          <a:xfrm>
            <a:off x="3198813" y="2803525"/>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5187" name="Rectangle 127">
            <a:extLst>
              <a:ext uri="{FF2B5EF4-FFF2-40B4-BE49-F238E27FC236}">
                <a16:creationId xmlns:a16="http://schemas.microsoft.com/office/drawing/2014/main" xmlns="" id="{A3E8A62A-0E3E-4A45-80E2-0184B99D7A51}"/>
              </a:ext>
            </a:extLst>
          </p:cNvPr>
          <p:cNvSpPr>
            <a:spLocks noChangeArrowheads="1"/>
          </p:cNvSpPr>
          <p:nvPr/>
        </p:nvSpPr>
        <p:spPr bwMode="auto">
          <a:xfrm>
            <a:off x="3419475" y="2801938"/>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5188" name="Rectangle 128">
            <a:extLst>
              <a:ext uri="{FF2B5EF4-FFF2-40B4-BE49-F238E27FC236}">
                <a16:creationId xmlns:a16="http://schemas.microsoft.com/office/drawing/2014/main" xmlns="" id="{17BD7DEF-778F-4DCE-8E2B-4ECDA71047CA}"/>
              </a:ext>
            </a:extLst>
          </p:cNvPr>
          <p:cNvSpPr>
            <a:spLocks noChangeArrowheads="1"/>
          </p:cNvSpPr>
          <p:nvPr/>
        </p:nvSpPr>
        <p:spPr bwMode="auto">
          <a:xfrm>
            <a:off x="1090613" y="4325938"/>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5189" name="Rectangle 129">
            <a:extLst>
              <a:ext uri="{FF2B5EF4-FFF2-40B4-BE49-F238E27FC236}">
                <a16:creationId xmlns:a16="http://schemas.microsoft.com/office/drawing/2014/main" xmlns="" id="{E8DBF02C-AAA8-4E8B-944B-F6CEF5886B93}"/>
              </a:ext>
            </a:extLst>
          </p:cNvPr>
          <p:cNvSpPr>
            <a:spLocks noChangeArrowheads="1"/>
          </p:cNvSpPr>
          <p:nvPr/>
        </p:nvSpPr>
        <p:spPr bwMode="auto">
          <a:xfrm>
            <a:off x="1219200"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5190" name="Rectangle 130">
            <a:extLst>
              <a:ext uri="{FF2B5EF4-FFF2-40B4-BE49-F238E27FC236}">
                <a16:creationId xmlns:a16="http://schemas.microsoft.com/office/drawing/2014/main" xmlns="" id="{0695243B-EFED-4233-827E-0A3B608529BA}"/>
              </a:ext>
            </a:extLst>
          </p:cNvPr>
          <p:cNvSpPr>
            <a:spLocks noChangeArrowheads="1"/>
          </p:cNvSpPr>
          <p:nvPr/>
        </p:nvSpPr>
        <p:spPr bwMode="auto">
          <a:xfrm>
            <a:off x="1309688"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5191" name="Rectangle 131">
            <a:extLst>
              <a:ext uri="{FF2B5EF4-FFF2-40B4-BE49-F238E27FC236}">
                <a16:creationId xmlns:a16="http://schemas.microsoft.com/office/drawing/2014/main" xmlns="" id="{C37EE22F-B104-4508-A439-E5DF8E95C0EE}"/>
              </a:ext>
            </a:extLst>
          </p:cNvPr>
          <p:cNvSpPr>
            <a:spLocks noChangeArrowheads="1"/>
          </p:cNvSpPr>
          <p:nvPr/>
        </p:nvSpPr>
        <p:spPr bwMode="auto">
          <a:xfrm>
            <a:off x="3198813" y="43259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5192" name="Rectangle 132">
            <a:extLst>
              <a:ext uri="{FF2B5EF4-FFF2-40B4-BE49-F238E27FC236}">
                <a16:creationId xmlns:a16="http://schemas.microsoft.com/office/drawing/2014/main" xmlns="" id="{ECB3A3D4-3E85-415C-BC05-704A71804E86}"/>
              </a:ext>
            </a:extLst>
          </p:cNvPr>
          <p:cNvSpPr>
            <a:spLocks noChangeArrowheads="1"/>
          </p:cNvSpPr>
          <p:nvPr/>
        </p:nvSpPr>
        <p:spPr bwMode="auto">
          <a:xfrm>
            <a:off x="3317875" y="432593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5193" name="Rectangle 133">
            <a:extLst>
              <a:ext uri="{FF2B5EF4-FFF2-40B4-BE49-F238E27FC236}">
                <a16:creationId xmlns:a16="http://schemas.microsoft.com/office/drawing/2014/main" xmlns="" id="{D5D4C7B2-D04A-4433-B585-2BA865CFB188}"/>
              </a:ext>
            </a:extLst>
          </p:cNvPr>
          <p:cNvSpPr>
            <a:spLocks noChangeArrowheads="1"/>
          </p:cNvSpPr>
          <p:nvPr/>
        </p:nvSpPr>
        <p:spPr bwMode="auto">
          <a:xfrm>
            <a:off x="3408363" y="43243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5194" name="Rectangle 134">
            <a:extLst>
              <a:ext uri="{FF2B5EF4-FFF2-40B4-BE49-F238E27FC236}">
                <a16:creationId xmlns:a16="http://schemas.microsoft.com/office/drawing/2014/main" xmlns="" id="{95E9614F-533F-4403-B901-9984B523A4EF}"/>
              </a:ext>
            </a:extLst>
          </p:cNvPr>
          <p:cNvSpPr>
            <a:spLocks noChangeArrowheads="1"/>
          </p:cNvSpPr>
          <p:nvPr/>
        </p:nvSpPr>
        <p:spPr bwMode="auto">
          <a:xfrm>
            <a:off x="549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5195" name="Rectangle 135">
            <a:extLst>
              <a:ext uri="{FF2B5EF4-FFF2-40B4-BE49-F238E27FC236}">
                <a16:creationId xmlns:a16="http://schemas.microsoft.com/office/drawing/2014/main" xmlns="" id="{9F846036-42CA-4D6C-BDB1-1B4D5A3C1249}"/>
              </a:ext>
            </a:extLst>
          </p:cNvPr>
          <p:cNvSpPr>
            <a:spLocks noChangeArrowheads="1"/>
          </p:cNvSpPr>
          <p:nvPr/>
        </p:nvSpPr>
        <p:spPr bwMode="auto">
          <a:xfrm>
            <a:off x="827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5196" name="Rectangle 136">
            <a:extLst>
              <a:ext uri="{FF2B5EF4-FFF2-40B4-BE49-F238E27FC236}">
                <a16:creationId xmlns:a16="http://schemas.microsoft.com/office/drawing/2014/main" xmlns="" id="{BA98EE3F-2767-4271-9374-69CD1ABEA066}"/>
              </a:ext>
            </a:extLst>
          </p:cNvPr>
          <p:cNvSpPr>
            <a:spLocks noChangeArrowheads="1"/>
          </p:cNvSpPr>
          <p:nvPr/>
        </p:nvSpPr>
        <p:spPr bwMode="auto">
          <a:xfrm>
            <a:off x="3216275" y="37941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5197" name="Rectangle 137">
            <a:extLst>
              <a:ext uri="{FF2B5EF4-FFF2-40B4-BE49-F238E27FC236}">
                <a16:creationId xmlns:a16="http://schemas.microsoft.com/office/drawing/2014/main" xmlns="" id="{D14DADEE-05D5-475E-9D26-EFEB6C0CABF7}"/>
              </a:ext>
            </a:extLst>
          </p:cNvPr>
          <p:cNvSpPr>
            <a:spLocks noChangeArrowheads="1"/>
          </p:cNvSpPr>
          <p:nvPr/>
        </p:nvSpPr>
        <p:spPr bwMode="auto">
          <a:xfrm>
            <a:off x="3494088" y="389890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5198" name="Line 138">
            <a:extLst>
              <a:ext uri="{FF2B5EF4-FFF2-40B4-BE49-F238E27FC236}">
                <a16:creationId xmlns:a16="http://schemas.microsoft.com/office/drawing/2014/main" xmlns="" id="{D24A569C-CDCC-4EFF-94B6-202CB71A8ECE}"/>
              </a:ext>
            </a:extLst>
          </p:cNvPr>
          <p:cNvSpPr>
            <a:spLocks noChangeShapeType="1"/>
          </p:cNvSpPr>
          <p:nvPr/>
        </p:nvSpPr>
        <p:spPr bwMode="auto">
          <a:xfrm>
            <a:off x="3032125" y="327977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9" name="Line 139">
            <a:extLst>
              <a:ext uri="{FF2B5EF4-FFF2-40B4-BE49-F238E27FC236}">
                <a16:creationId xmlns:a16="http://schemas.microsoft.com/office/drawing/2014/main" xmlns="" id="{99AC4DA8-0DC7-4253-9876-A9DEBD872227}"/>
              </a:ext>
            </a:extLst>
          </p:cNvPr>
          <p:cNvSpPr>
            <a:spLocks noChangeShapeType="1"/>
          </p:cNvSpPr>
          <p:nvPr/>
        </p:nvSpPr>
        <p:spPr bwMode="auto">
          <a:xfrm>
            <a:off x="3022600" y="4822825"/>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0" name="Line 140">
            <a:extLst>
              <a:ext uri="{FF2B5EF4-FFF2-40B4-BE49-F238E27FC236}">
                <a16:creationId xmlns:a16="http://schemas.microsoft.com/office/drawing/2014/main" xmlns="" id="{03A664A1-52B3-4104-A06D-833F7B063BB2}"/>
              </a:ext>
            </a:extLst>
          </p:cNvPr>
          <p:cNvSpPr>
            <a:spLocks noChangeShapeType="1"/>
          </p:cNvSpPr>
          <p:nvPr/>
        </p:nvSpPr>
        <p:spPr bwMode="auto">
          <a:xfrm>
            <a:off x="909638" y="48148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1" name="Rectangle 141">
            <a:extLst>
              <a:ext uri="{FF2B5EF4-FFF2-40B4-BE49-F238E27FC236}">
                <a16:creationId xmlns:a16="http://schemas.microsoft.com/office/drawing/2014/main" xmlns="" id="{0162BAAB-0D9F-40F5-B59B-23106AB5735D}"/>
              </a:ext>
            </a:extLst>
          </p:cNvPr>
          <p:cNvSpPr>
            <a:spLocks noChangeArrowheads="1"/>
          </p:cNvSpPr>
          <p:nvPr/>
        </p:nvSpPr>
        <p:spPr bwMode="auto">
          <a:xfrm>
            <a:off x="1011238" y="1031875"/>
            <a:ext cx="233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5202" name="Rectangle 142">
            <a:extLst>
              <a:ext uri="{FF2B5EF4-FFF2-40B4-BE49-F238E27FC236}">
                <a16:creationId xmlns:a16="http://schemas.microsoft.com/office/drawing/2014/main" xmlns="" id="{18ABEAD7-8C2B-4CCA-8785-4A08BD7F31A6}"/>
              </a:ext>
            </a:extLst>
          </p:cNvPr>
          <p:cNvSpPr>
            <a:spLocks noChangeArrowheads="1"/>
          </p:cNvSpPr>
          <p:nvPr/>
        </p:nvSpPr>
        <p:spPr bwMode="auto">
          <a:xfrm>
            <a:off x="3346450" y="10318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graphicFrame>
        <p:nvGraphicFramePr>
          <p:cNvPr id="5122" name="Object 143">
            <a:extLst>
              <a:ext uri="{FF2B5EF4-FFF2-40B4-BE49-F238E27FC236}">
                <a16:creationId xmlns:a16="http://schemas.microsoft.com/office/drawing/2014/main" xmlns="" id="{C66C09B8-C0C1-4D6C-BF5E-D7952529C3CB}"/>
              </a:ext>
            </a:extLst>
          </p:cNvPr>
          <p:cNvGraphicFramePr>
            <a:graphicFrameLocks noChangeAspect="1"/>
          </p:cNvGraphicFramePr>
          <p:nvPr/>
        </p:nvGraphicFramePr>
        <p:xfrm>
          <a:off x="2459038" y="5964238"/>
          <a:ext cx="2373312" cy="384175"/>
        </p:xfrm>
        <a:graphic>
          <a:graphicData uri="http://schemas.openxmlformats.org/presentationml/2006/ole">
            <mc:AlternateContent xmlns:mc="http://schemas.openxmlformats.org/markup-compatibility/2006">
              <mc:Choice xmlns:v="urn:schemas-microsoft-com:vml" Requires="v">
                <p:oleObj spid="_x0000_s5275" name="Equation" r:id="rId3" imgW="1409400" imgH="228600" progId="Equation.3">
                  <p:embed/>
                </p:oleObj>
              </mc:Choice>
              <mc:Fallback>
                <p:oleObj name="Equation" r:id="rId3" imgW="1409400" imgH="228600" progId="Equation.3">
                  <p:embed/>
                  <p:pic>
                    <p:nvPicPr>
                      <p:cNvPr id="0" name="Object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5964238"/>
                        <a:ext cx="23733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03" name="Line 144">
            <a:extLst>
              <a:ext uri="{FF2B5EF4-FFF2-40B4-BE49-F238E27FC236}">
                <a16:creationId xmlns:a16="http://schemas.microsoft.com/office/drawing/2014/main" xmlns="" id="{B811B8AA-D412-4567-A53F-B9C6F8FA2E38}"/>
              </a:ext>
            </a:extLst>
          </p:cNvPr>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988" name="Line 148">
            <a:extLst>
              <a:ext uri="{FF2B5EF4-FFF2-40B4-BE49-F238E27FC236}">
                <a16:creationId xmlns:a16="http://schemas.microsoft.com/office/drawing/2014/main" xmlns="" id="{4C350385-6614-4DDE-9B79-3BB0827FCAF1}"/>
              </a:ext>
            </a:extLst>
          </p:cNvPr>
          <p:cNvSpPr>
            <a:spLocks noChangeShapeType="1"/>
          </p:cNvSpPr>
          <p:nvPr/>
        </p:nvSpPr>
        <p:spPr bwMode="auto">
          <a:xfrm>
            <a:off x="3765550" y="2354263"/>
            <a:ext cx="4254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989" name="Line 149">
            <a:extLst>
              <a:ext uri="{FF2B5EF4-FFF2-40B4-BE49-F238E27FC236}">
                <a16:creationId xmlns:a16="http://schemas.microsoft.com/office/drawing/2014/main" xmlns="" id="{E638B65D-D93D-4B01-A160-0294C89A328A}"/>
              </a:ext>
            </a:extLst>
          </p:cNvPr>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990" name="Line 150">
            <a:extLst>
              <a:ext uri="{FF2B5EF4-FFF2-40B4-BE49-F238E27FC236}">
                <a16:creationId xmlns:a16="http://schemas.microsoft.com/office/drawing/2014/main" xmlns="" id="{E4B7574B-4F24-408D-B118-71738F4DADAB}"/>
              </a:ext>
            </a:extLst>
          </p:cNvPr>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5993" name="Line 153">
            <a:extLst>
              <a:ext uri="{FF2B5EF4-FFF2-40B4-BE49-F238E27FC236}">
                <a16:creationId xmlns:a16="http://schemas.microsoft.com/office/drawing/2014/main" xmlns="" id="{3702C26C-E6C1-483F-9ABD-294DEE8B2DDF}"/>
              </a:ext>
            </a:extLst>
          </p:cNvPr>
          <p:cNvSpPr>
            <a:spLocks noChangeShapeType="1"/>
          </p:cNvSpPr>
          <p:nvPr/>
        </p:nvSpPr>
        <p:spPr bwMode="auto">
          <a:xfrm>
            <a:off x="923925" y="45434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4" name="Line 154">
            <a:extLst>
              <a:ext uri="{FF2B5EF4-FFF2-40B4-BE49-F238E27FC236}">
                <a16:creationId xmlns:a16="http://schemas.microsoft.com/office/drawing/2014/main" xmlns="" id="{59CB4EE8-1559-4B9A-B898-C57E4258AE92}"/>
              </a:ext>
            </a:extLst>
          </p:cNvPr>
          <p:cNvSpPr>
            <a:spLocks noChangeShapeType="1"/>
          </p:cNvSpPr>
          <p:nvPr/>
        </p:nvSpPr>
        <p:spPr bwMode="auto">
          <a:xfrm>
            <a:off x="3035300" y="4543425"/>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5" name="Text Box 155">
            <a:extLst>
              <a:ext uri="{FF2B5EF4-FFF2-40B4-BE49-F238E27FC236}">
                <a16:creationId xmlns:a16="http://schemas.microsoft.com/office/drawing/2014/main" xmlns="" id="{59F4CBCB-554D-4712-A1FF-F35C225860FE}"/>
              </a:ext>
            </a:extLst>
          </p:cNvPr>
          <p:cNvSpPr txBox="1">
            <a:spLocks noChangeArrowheads="1"/>
          </p:cNvSpPr>
          <p:nvPr/>
        </p:nvSpPr>
        <p:spPr bwMode="auto">
          <a:xfrm>
            <a:off x="1752600" y="3352800"/>
            <a:ext cx="762000" cy="336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b="1">
                <a:solidFill>
                  <a:srgbClr val="FF0000"/>
                </a:solidFill>
              </a:rPr>
              <a:t>+ 0 −</a:t>
            </a:r>
          </a:p>
        </p:txBody>
      </p:sp>
      <p:sp>
        <p:nvSpPr>
          <p:cNvPr id="35996" name="Oval 156">
            <a:extLst>
              <a:ext uri="{FF2B5EF4-FFF2-40B4-BE49-F238E27FC236}">
                <a16:creationId xmlns:a16="http://schemas.microsoft.com/office/drawing/2014/main" xmlns="" id="{87F54770-9FE5-4C1B-AC7E-57F41F2021A6}"/>
              </a:ext>
            </a:extLst>
          </p:cNvPr>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5997" name="Oval 157">
            <a:extLst>
              <a:ext uri="{FF2B5EF4-FFF2-40B4-BE49-F238E27FC236}">
                <a16:creationId xmlns:a16="http://schemas.microsoft.com/office/drawing/2014/main" xmlns="" id="{7E68FDB0-812C-46BE-A53A-4000D0515901}"/>
              </a:ext>
            </a:extLst>
          </p:cNvPr>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5998" name="Oval 158">
            <a:extLst>
              <a:ext uri="{FF2B5EF4-FFF2-40B4-BE49-F238E27FC236}">
                <a16:creationId xmlns:a16="http://schemas.microsoft.com/office/drawing/2014/main" xmlns="" id="{E0AF592E-2227-409B-BC34-77DBF5090011}"/>
              </a:ext>
            </a:extLst>
          </p:cNvPr>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5999" name="Oval 159">
            <a:extLst>
              <a:ext uri="{FF2B5EF4-FFF2-40B4-BE49-F238E27FC236}">
                <a16:creationId xmlns:a16="http://schemas.microsoft.com/office/drawing/2014/main" xmlns="" id="{D8F8E5D5-A524-477A-8140-A010027E55E4}"/>
              </a:ext>
            </a:extLst>
          </p:cNvPr>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6000" name="Line 160">
            <a:extLst>
              <a:ext uri="{FF2B5EF4-FFF2-40B4-BE49-F238E27FC236}">
                <a16:creationId xmlns:a16="http://schemas.microsoft.com/office/drawing/2014/main" xmlns="" id="{8EE56594-00C3-40BA-A045-303958623F55}"/>
              </a:ext>
            </a:extLst>
          </p:cNvPr>
          <p:cNvSpPr>
            <a:spLocks noChangeShapeType="1"/>
          </p:cNvSpPr>
          <p:nvPr/>
        </p:nvSpPr>
        <p:spPr bwMode="auto">
          <a:xfrm>
            <a:off x="3048000" y="3048000"/>
            <a:ext cx="242888"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99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5995">
                                            <p:txEl>
                                              <p:charRg st="4294967295" end="4294967295"/>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588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6000"/>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59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59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5989"/>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599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5996"/>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5999"/>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59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5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95" grpId="0" autoUpdateAnimBg="0"/>
      <p:bldP spid="35996" grpId="0" animBg="1"/>
      <p:bldP spid="35997" grpId="0" animBg="1"/>
      <p:bldP spid="35998" grpId="0" animBg="1"/>
      <p:bldP spid="359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 Θέση αριθμού διαφάνειας">
            <a:extLst>
              <a:ext uri="{FF2B5EF4-FFF2-40B4-BE49-F238E27FC236}">
                <a16:creationId xmlns:a16="http://schemas.microsoft.com/office/drawing/2014/main" xmlns="" id="{E75E7EC3-2D93-4915-9B83-43FC92AB40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E063FB-70B2-49B6-9695-E51BC2D2C15F}" type="slidenum">
              <a:rPr lang="en-US" altLang="el-GR"/>
              <a:pPr eaLnBrk="1" hangingPunct="1"/>
              <a:t>27</a:t>
            </a:fld>
            <a:endParaRPr lang="en-US" altLang="el-GR"/>
          </a:p>
        </p:txBody>
      </p:sp>
      <p:sp>
        <p:nvSpPr>
          <p:cNvPr id="10243" name="Text Box 2">
            <a:extLst>
              <a:ext uri="{FF2B5EF4-FFF2-40B4-BE49-F238E27FC236}">
                <a16:creationId xmlns:a16="http://schemas.microsoft.com/office/drawing/2014/main" xmlns="" id="{341184F1-E24F-4630-B7F4-D9602E7FE875}"/>
              </a:ext>
            </a:extLst>
          </p:cNvPr>
          <p:cNvSpPr txBox="1">
            <a:spLocks noChangeArrowheads="1"/>
          </p:cNvSpPr>
          <p:nvPr/>
        </p:nvSpPr>
        <p:spPr bwMode="auto">
          <a:xfrm>
            <a:off x="2438400" y="22860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2800" b="1" u="sng"/>
              <a:t>H-Bridge Inverter</a:t>
            </a:r>
          </a:p>
        </p:txBody>
      </p:sp>
      <p:sp>
        <p:nvSpPr>
          <p:cNvPr id="10244" name="Rectangle 3">
            <a:extLst>
              <a:ext uri="{FF2B5EF4-FFF2-40B4-BE49-F238E27FC236}">
                <a16:creationId xmlns:a16="http://schemas.microsoft.com/office/drawing/2014/main" xmlns="" id="{9D929F69-FEDF-440C-8BA7-19BEDD53AAF4}"/>
              </a:ext>
            </a:extLst>
          </p:cNvPr>
          <p:cNvSpPr>
            <a:spLocks noChangeArrowheads="1"/>
          </p:cNvSpPr>
          <p:nvPr/>
        </p:nvSpPr>
        <p:spPr bwMode="auto">
          <a:xfrm>
            <a:off x="228600" y="914400"/>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l-GR" sz="2000"/>
              <a:t> Square wave modulation:</a:t>
            </a:r>
          </a:p>
          <a:p>
            <a:pPr eaLnBrk="1" hangingPunct="1">
              <a:buFontTx/>
              <a:buChar char="•"/>
            </a:pPr>
            <a:endParaRPr lang="en-US" altLang="el-GR" sz="2000"/>
          </a:p>
        </p:txBody>
      </p:sp>
      <p:pic>
        <p:nvPicPr>
          <p:cNvPr id="10245" name="Picture 4" descr="animsqwave2">
            <a:extLst>
              <a:ext uri="{FF2B5EF4-FFF2-40B4-BE49-F238E27FC236}">
                <a16:creationId xmlns:a16="http://schemas.microsoft.com/office/drawing/2014/main" xmlns="" id="{B8E647E7-6511-43D4-BCA4-543852EB86E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122488"/>
            <a:ext cx="42243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anim_inv_circ">
            <a:extLst>
              <a:ext uri="{FF2B5EF4-FFF2-40B4-BE49-F238E27FC236}">
                <a16:creationId xmlns:a16="http://schemas.microsoft.com/office/drawing/2014/main" xmlns="" id="{95977832-4116-4F6E-9B24-9059F7461ED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2122488"/>
            <a:ext cx="44545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xmlns="" id="{8E04BE53-F10F-408E-AD74-FA42B604B230}"/>
              </a:ext>
            </a:extLst>
          </p:cNvPr>
          <p:cNvSpPr>
            <a:spLocks noGrp="1" noChangeArrowheads="1"/>
          </p:cNvSpPr>
          <p:nvPr>
            <p:ph type="title"/>
          </p:nvPr>
        </p:nvSpPr>
        <p:spPr>
          <a:xfrm>
            <a:off x="457200" y="274638"/>
            <a:ext cx="8229600" cy="849312"/>
          </a:xfrm>
        </p:spPr>
        <p:txBody>
          <a:bodyPr/>
          <a:lstStyle/>
          <a:p>
            <a:pPr eaLnBrk="1" hangingPunct="1"/>
            <a:r>
              <a:rPr lang="en-US" altLang="el-GR" sz="2400" b="1"/>
              <a:t>Basic Square Wave Operation</a:t>
            </a:r>
            <a:br>
              <a:rPr lang="en-US" altLang="el-GR" sz="2400" b="1"/>
            </a:br>
            <a:r>
              <a:rPr lang="en-US" altLang="el-GR" sz="2400" b="1"/>
              <a:t>(sometimes used for 50 Hz or 60Hz applications)</a:t>
            </a:r>
          </a:p>
        </p:txBody>
      </p:sp>
      <p:sp>
        <p:nvSpPr>
          <p:cNvPr id="11266" name="5 - Θέση αριθμού διαφάνειας">
            <a:extLst>
              <a:ext uri="{FF2B5EF4-FFF2-40B4-BE49-F238E27FC236}">
                <a16:creationId xmlns:a16="http://schemas.microsoft.com/office/drawing/2014/main" xmlns="" id="{EE07710A-98F4-4902-B401-4BF8AF9455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2F2A8-7F9E-4060-8B3F-DDAE6ED0C8B8}" type="slidenum">
              <a:rPr lang="en-US" altLang="el-GR"/>
              <a:pPr eaLnBrk="1" hangingPunct="1"/>
              <a:t>28</a:t>
            </a:fld>
            <a:endParaRPr lang="en-US" altLang="el-GR"/>
          </a:p>
        </p:txBody>
      </p:sp>
      <p:sp>
        <p:nvSpPr>
          <p:cNvPr id="11268" name="Line 4">
            <a:extLst>
              <a:ext uri="{FF2B5EF4-FFF2-40B4-BE49-F238E27FC236}">
                <a16:creationId xmlns:a16="http://schemas.microsoft.com/office/drawing/2014/main" xmlns="" id="{91E005A0-5679-4693-9A55-3CEC176E32E7}"/>
              </a:ext>
            </a:extLst>
          </p:cNvPr>
          <p:cNvSpPr>
            <a:spLocks noChangeShapeType="1"/>
          </p:cNvSpPr>
          <p:nvPr/>
        </p:nvSpPr>
        <p:spPr bwMode="auto">
          <a:xfrm>
            <a:off x="1384300" y="3286125"/>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9" name="Line 5">
            <a:extLst>
              <a:ext uri="{FF2B5EF4-FFF2-40B4-BE49-F238E27FC236}">
                <a16:creationId xmlns:a16="http://schemas.microsoft.com/office/drawing/2014/main" xmlns="" id="{EF40690C-4EE1-45E7-B28F-7BD406BA48D8}"/>
              </a:ext>
            </a:extLst>
          </p:cNvPr>
          <p:cNvSpPr>
            <a:spLocks noChangeShapeType="1"/>
          </p:cNvSpPr>
          <p:nvPr/>
        </p:nvSpPr>
        <p:spPr bwMode="auto">
          <a:xfrm>
            <a:off x="1384300" y="3862388"/>
            <a:ext cx="3878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0" name="Line 6">
            <a:extLst>
              <a:ext uri="{FF2B5EF4-FFF2-40B4-BE49-F238E27FC236}">
                <a16:creationId xmlns:a16="http://schemas.microsoft.com/office/drawing/2014/main" xmlns="" id="{0828E854-26E0-44F2-B612-1C2144B59BB5}"/>
              </a:ext>
            </a:extLst>
          </p:cNvPr>
          <p:cNvSpPr>
            <a:spLocks noChangeShapeType="1"/>
          </p:cNvSpPr>
          <p:nvPr/>
        </p:nvSpPr>
        <p:spPr bwMode="auto">
          <a:xfrm>
            <a:off x="1384300" y="3438525"/>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1" name="Line 8">
            <a:extLst>
              <a:ext uri="{FF2B5EF4-FFF2-40B4-BE49-F238E27FC236}">
                <a16:creationId xmlns:a16="http://schemas.microsoft.com/office/drawing/2014/main" xmlns="" id="{C9AC50A7-B5A8-40C1-9D15-93EC3F25D457}"/>
              </a:ext>
            </a:extLst>
          </p:cNvPr>
          <p:cNvSpPr>
            <a:spLocks noChangeShapeType="1"/>
          </p:cNvSpPr>
          <p:nvPr/>
        </p:nvSpPr>
        <p:spPr bwMode="auto">
          <a:xfrm>
            <a:off x="2152650" y="3438525"/>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2" name="Line 9">
            <a:extLst>
              <a:ext uri="{FF2B5EF4-FFF2-40B4-BE49-F238E27FC236}">
                <a16:creationId xmlns:a16="http://schemas.microsoft.com/office/drawing/2014/main" xmlns="" id="{537E84C3-ED94-4FDB-B05C-631A019D6DB1}"/>
              </a:ext>
            </a:extLst>
          </p:cNvPr>
          <p:cNvSpPr>
            <a:spLocks noChangeShapeType="1"/>
          </p:cNvSpPr>
          <p:nvPr/>
        </p:nvSpPr>
        <p:spPr bwMode="auto">
          <a:xfrm>
            <a:off x="2382838" y="3860800"/>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3" name="Line 10">
            <a:extLst>
              <a:ext uri="{FF2B5EF4-FFF2-40B4-BE49-F238E27FC236}">
                <a16:creationId xmlns:a16="http://schemas.microsoft.com/office/drawing/2014/main" xmlns="" id="{367D1F03-8B67-47FD-AA22-1327CFE4F128}"/>
              </a:ext>
            </a:extLst>
          </p:cNvPr>
          <p:cNvSpPr>
            <a:spLocks noChangeShapeType="1"/>
          </p:cNvSpPr>
          <p:nvPr/>
        </p:nvSpPr>
        <p:spPr bwMode="auto">
          <a:xfrm>
            <a:off x="2152650" y="3860800"/>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4" name="Line 11">
            <a:extLst>
              <a:ext uri="{FF2B5EF4-FFF2-40B4-BE49-F238E27FC236}">
                <a16:creationId xmlns:a16="http://schemas.microsoft.com/office/drawing/2014/main" xmlns="" id="{EEBB6AE9-5182-4BA4-85B8-95F0902F62C5}"/>
              </a:ext>
            </a:extLst>
          </p:cNvPr>
          <p:cNvSpPr>
            <a:spLocks noChangeShapeType="1"/>
          </p:cNvSpPr>
          <p:nvPr/>
        </p:nvSpPr>
        <p:spPr bwMode="auto">
          <a:xfrm>
            <a:off x="2382838" y="4283075"/>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5" name="Line 12">
            <a:extLst>
              <a:ext uri="{FF2B5EF4-FFF2-40B4-BE49-F238E27FC236}">
                <a16:creationId xmlns:a16="http://schemas.microsoft.com/office/drawing/2014/main" xmlns="" id="{94E69043-05B3-4C31-8E9A-40B60B1C3BA4}"/>
              </a:ext>
            </a:extLst>
          </p:cNvPr>
          <p:cNvSpPr>
            <a:spLocks noChangeShapeType="1"/>
          </p:cNvSpPr>
          <p:nvPr/>
        </p:nvSpPr>
        <p:spPr bwMode="auto">
          <a:xfrm>
            <a:off x="3151188" y="3860800"/>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6" name="Line 13">
            <a:extLst>
              <a:ext uri="{FF2B5EF4-FFF2-40B4-BE49-F238E27FC236}">
                <a16:creationId xmlns:a16="http://schemas.microsoft.com/office/drawing/2014/main" xmlns="" id="{2092F303-2CE2-4719-91D7-D61E016119D1}"/>
              </a:ext>
            </a:extLst>
          </p:cNvPr>
          <p:cNvSpPr>
            <a:spLocks noChangeShapeType="1"/>
          </p:cNvSpPr>
          <p:nvPr/>
        </p:nvSpPr>
        <p:spPr bwMode="auto">
          <a:xfrm>
            <a:off x="3151188" y="3860800"/>
            <a:ext cx="230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7" name="Line 14">
            <a:extLst>
              <a:ext uri="{FF2B5EF4-FFF2-40B4-BE49-F238E27FC236}">
                <a16:creationId xmlns:a16="http://schemas.microsoft.com/office/drawing/2014/main" xmlns="" id="{D305281E-68E9-4908-94D8-306476278A59}"/>
              </a:ext>
            </a:extLst>
          </p:cNvPr>
          <p:cNvSpPr>
            <a:spLocks noChangeShapeType="1"/>
          </p:cNvSpPr>
          <p:nvPr/>
        </p:nvSpPr>
        <p:spPr bwMode="auto">
          <a:xfrm>
            <a:off x="3381375" y="3438525"/>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78" name="Line 15">
            <a:extLst>
              <a:ext uri="{FF2B5EF4-FFF2-40B4-BE49-F238E27FC236}">
                <a16:creationId xmlns:a16="http://schemas.microsoft.com/office/drawing/2014/main" xmlns="" id="{F7E1732D-295A-4871-BA59-8DD3DFDE26ED}"/>
              </a:ext>
            </a:extLst>
          </p:cNvPr>
          <p:cNvSpPr>
            <a:spLocks noChangeShapeType="1"/>
          </p:cNvSpPr>
          <p:nvPr/>
        </p:nvSpPr>
        <p:spPr bwMode="auto">
          <a:xfrm>
            <a:off x="3381375" y="3438525"/>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1279" name="Group 17">
            <a:extLst>
              <a:ext uri="{FF2B5EF4-FFF2-40B4-BE49-F238E27FC236}">
                <a16:creationId xmlns:a16="http://schemas.microsoft.com/office/drawing/2014/main" xmlns="" id="{BAA3B52E-620F-4299-859B-708673F71207}"/>
              </a:ext>
            </a:extLst>
          </p:cNvPr>
          <p:cNvGrpSpPr>
            <a:grpSpLocks/>
          </p:cNvGrpSpPr>
          <p:nvPr/>
        </p:nvGrpSpPr>
        <p:grpSpPr bwMode="auto">
          <a:xfrm>
            <a:off x="4302125" y="1749425"/>
            <a:ext cx="4340225" cy="1414463"/>
            <a:chOff x="2666" y="672"/>
            <a:chExt cx="2734" cy="891"/>
          </a:xfrm>
        </p:grpSpPr>
        <p:sp>
          <p:nvSpPr>
            <p:cNvPr id="11305" name="Rectangle 18">
              <a:extLst>
                <a:ext uri="{FF2B5EF4-FFF2-40B4-BE49-F238E27FC236}">
                  <a16:creationId xmlns:a16="http://schemas.microsoft.com/office/drawing/2014/main" xmlns="" id="{4C25E170-0FBD-48EB-B8F4-1D03EB39F62D}"/>
                </a:ext>
              </a:extLst>
            </p:cNvPr>
            <p:cNvSpPr>
              <a:spLocks noChangeArrowheads="1"/>
            </p:cNvSpPr>
            <p:nvPr/>
          </p:nvSpPr>
          <p:spPr bwMode="auto">
            <a:xfrm>
              <a:off x="2666" y="672"/>
              <a:ext cx="2734" cy="89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1306" name="Rectangle 19">
              <a:extLst>
                <a:ext uri="{FF2B5EF4-FFF2-40B4-BE49-F238E27FC236}">
                  <a16:creationId xmlns:a16="http://schemas.microsoft.com/office/drawing/2014/main" xmlns="" id="{25BF37D2-5BA0-48EB-ABBB-3BF7DB0E4ECA}"/>
                </a:ext>
              </a:extLst>
            </p:cNvPr>
            <p:cNvSpPr>
              <a:spLocks noChangeArrowheads="1"/>
            </p:cNvSpPr>
            <p:nvPr/>
          </p:nvSpPr>
          <p:spPr bwMode="auto">
            <a:xfrm>
              <a:off x="2728" y="708"/>
              <a:ext cx="18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11307" name="Rectangle 20">
              <a:extLst>
                <a:ext uri="{FF2B5EF4-FFF2-40B4-BE49-F238E27FC236}">
                  <a16:creationId xmlns:a16="http://schemas.microsoft.com/office/drawing/2014/main" xmlns="" id="{8081CE31-28DC-4497-A766-008798CD53C4}"/>
                </a:ext>
              </a:extLst>
            </p:cNvPr>
            <p:cNvSpPr>
              <a:spLocks noChangeArrowheads="1"/>
            </p:cNvSpPr>
            <p:nvPr/>
          </p:nvSpPr>
          <p:spPr bwMode="auto">
            <a:xfrm>
              <a:off x="4585" y="70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1308" name="Rectangle 21">
              <a:extLst>
                <a:ext uri="{FF2B5EF4-FFF2-40B4-BE49-F238E27FC236}">
                  <a16:creationId xmlns:a16="http://schemas.microsoft.com/office/drawing/2014/main" xmlns="" id="{A700C25A-BBAC-4154-B6BF-6065F148F6F9}"/>
                </a:ext>
              </a:extLst>
            </p:cNvPr>
            <p:cNvSpPr>
              <a:spLocks noChangeArrowheads="1"/>
            </p:cNvSpPr>
            <p:nvPr/>
          </p:nvSpPr>
          <p:spPr bwMode="auto">
            <a:xfrm>
              <a:off x="2728" y="874"/>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09" name="Rectangle 22">
              <a:extLst>
                <a:ext uri="{FF2B5EF4-FFF2-40B4-BE49-F238E27FC236}">
                  <a16:creationId xmlns:a16="http://schemas.microsoft.com/office/drawing/2014/main" xmlns="" id="{5BC97E78-4315-4E74-BCAC-8272799A161A}"/>
                </a:ext>
              </a:extLst>
            </p:cNvPr>
            <p:cNvSpPr>
              <a:spLocks noChangeArrowheads="1"/>
            </p:cNvSpPr>
            <p:nvPr/>
          </p:nvSpPr>
          <p:spPr bwMode="auto">
            <a:xfrm>
              <a:off x="2778" y="874"/>
              <a:ext cx="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11310" name="Rectangle 23">
              <a:extLst>
                <a:ext uri="{FF2B5EF4-FFF2-40B4-BE49-F238E27FC236}">
                  <a16:creationId xmlns:a16="http://schemas.microsoft.com/office/drawing/2014/main" xmlns="" id="{4026407E-E55A-4337-B45B-38BA5319E373}"/>
                </a:ext>
              </a:extLst>
            </p:cNvPr>
            <p:cNvSpPr>
              <a:spLocks noChangeArrowheads="1"/>
            </p:cNvSpPr>
            <p:nvPr/>
          </p:nvSpPr>
          <p:spPr bwMode="auto">
            <a:xfrm>
              <a:off x="3414" y="8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1311" name="Rectangle 24">
              <a:extLst>
                <a:ext uri="{FF2B5EF4-FFF2-40B4-BE49-F238E27FC236}">
                  <a16:creationId xmlns:a16="http://schemas.microsoft.com/office/drawing/2014/main" xmlns="" id="{A3BF9AC3-36BF-41FF-95AD-4D3D547A1B29}"/>
                </a:ext>
              </a:extLst>
            </p:cNvPr>
            <p:cNvSpPr>
              <a:spLocks noChangeArrowheads="1"/>
            </p:cNvSpPr>
            <p:nvPr/>
          </p:nvSpPr>
          <p:spPr bwMode="auto">
            <a:xfrm>
              <a:off x="3454" y="874"/>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11312" name="Rectangle 25">
              <a:extLst>
                <a:ext uri="{FF2B5EF4-FFF2-40B4-BE49-F238E27FC236}">
                  <a16:creationId xmlns:a16="http://schemas.microsoft.com/office/drawing/2014/main" xmlns="" id="{EC4C681E-5988-4536-8D0B-E779097D058A}"/>
                </a:ext>
              </a:extLst>
            </p:cNvPr>
            <p:cNvSpPr>
              <a:spLocks noChangeArrowheads="1"/>
            </p:cNvSpPr>
            <p:nvPr/>
          </p:nvSpPr>
          <p:spPr bwMode="auto">
            <a:xfrm>
              <a:off x="3832" y="8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13" name="Rectangle 26">
              <a:extLst>
                <a:ext uri="{FF2B5EF4-FFF2-40B4-BE49-F238E27FC236}">
                  <a16:creationId xmlns:a16="http://schemas.microsoft.com/office/drawing/2014/main" xmlns="" id="{9EDB8A3E-D7C3-4098-9850-D6BBF8F8EFBA}"/>
                </a:ext>
              </a:extLst>
            </p:cNvPr>
            <p:cNvSpPr>
              <a:spLocks noChangeArrowheads="1"/>
            </p:cNvSpPr>
            <p:nvPr/>
          </p:nvSpPr>
          <p:spPr bwMode="auto">
            <a:xfrm>
              <a:off x="3911" y="874"/>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11314" name="Rectangle 27">
              <a:extLst>
                <a:ext uri="{FF2B5EF4-FFF2-40B4-BE49-F238E27FC236}">
                  <a16:creationId xmlns:a16="http://schemas.microsoft.com/office/drawing/2014/main" xmlns="" id="{8F0760EF-EC65-4FBC-A92D-B93ABB0ED874}"/>
                </a:ext>
              </a:extLst>
            </p:cNvPr>
            <p:cNvSpPr>
              <a:spLocks noChangeArrowheads="1"/>
            </p:cNvSpPr>
            <p:nvPr/>
          </p:nvSpPr>
          <p:spPr bwMode="auto">
            <a:xfrm>
              <a:off x="5117" y="87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1315" name="Rectangle 28">
              <a:extLst>
                <a:ext uri="{FF2B5EF4-FFF2-40B4-BE49-F238E27FC236}">
                  <a16:creationId xmlns:a16="http://schemas.microsoft.com/office/drawing/2014/main" xmlns="" id="{A5682F80-A105-486A-AF30-1F13333CD5DA}"/>
                </a:ext>
              </a:extLst>
            </p:cNvPr>
            <p:cNvSpPr>
              <a:spLocks noChangeArrowheads="1"/>
            </p:cNvSpPr>
            <p:nvPr/>
          </p:nvSpPr>
          <p:spPr bwMode="auto">
            <a:xfrm>
              <a:off x="2728" y="1040"/>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16" name="Rectangle 29">
              <a:extLst>
                <a:ext uri="{FF2B5EF4-FFF2-40B4-BE49-F238E27FC236}">
                  <a16:creationId xmlns:a16="http://schemas.microsoft.com/office/drawing/2014/main" xmlns="" id="{78F8C602-4039-4645-A8F9-B5A0CDFF68A8}"/>
                </a:ext>
              </a:extLst>
            </p:cNvPr>
            <p:cNvSpPr>
              <a:spLocks noChangeArrowheads="1"/>
            </p:cNvSpPr>
            <p:nvPr/>
          </p:nvSpPr>
          <p:spPr bwMode="auto">
            <a:xfrm>
              <a:off x="2778" y="1040"/>
              <a:ext cx="21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11317" name="Rectangle 30">
              <a:extLst>
                <a:ext uri="{FF2B5EF4-FFF2-40B4-BE49-F238E27FC236}">
                  <a16:creationId xmlns:a16="http://schemas.microsoft.com/office/drawing/2014/main" xmlns="" id="{FAA6A5C0-D80B-483F-8FFE-07C5F6C5322A}"/>
                </a:ext>
              </a:extLst>
            </p:cNvPr>
            <p:cNvSpPr>
              <a:spLocks noChangeArrowheads="1"/>
            </p:cNvSpPr>
            <p:nvPr/>
          </p:nvSpPr>
          <p:spPr bwMode="auto">
            <a:xfrm>
              <a:off x="4953" y="104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1318" name="Rectangle 31">
              <a:extLst>
                <a:ext uri="{FF2B5EF4-FFF2-40B4-BE49-F238E27FC236}">
                  <a16:creationId xmlns:a16="http://schemas.microsoft.com/office/drawing/2014/main" xmlns="" id="{D20991E5-77B5-4B1D-8042-9E0DCA679A9D}"/>
                </a:ext>
              </a:extLst>
            </p:cNvPr>
            <p:cNvSpPr>
              <a:spLocks noChangeArrowheads="1"/>
            </p:cNvSpPr>
            <p:nvPr/>
          </p:nvSpPr>
          <p:spPr bwMode="auto">
            <a:xfrm>
              <a:off x="2728" y="1206"/>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19" name="Rectangle 32">
              <a:extLst>
                <a:ext uri="{FF2B5EF4-FFF2-40B4-BE49-F238E27FC236}">
                  <a16:creationId xmlns:a16="http://schemas.microsoft.com/office/drawing/2014/main" xmlns="" id="{41A23735-4DFE-4A06-986F-47885C80E0DB}"/>
                </a:ext>
              </a:extLst>
            </p:cNvPr>
            <p:cNvSpPr>
              <a:spLocks noChangeArrowheads="1"/>
            </p:cNvSpPr>
            <p:nvPr/>
          </p:nvSpPr>
          <p:spPr bwMode="auto">
            <a:xfrm>
              <a:off x="2778" y="1206"/>
              <a:ext cx="10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11320" name="Rectangle 33">
              <a:extLst>
                <a:ext uri="{FF2B5EF4-FFF2-40B4-BE49-F238E27FC236}">
                  <a16:creationId xmlns:a16="http://schemas.microsoft.com/office/drawing/2014/main" xmlns="" id="{E80CBBEA-8844-4106-AB82-4AB57A9C7700}"/>
                </a:ext>
              </a:extLst>
            </p:cNvPr>
            <p:cNvSpPr>
              <a:spLocks noChangeArrowheads="1"/>
            </p:cNvSpPr>
            <p:nvPr/>
          </p:nvSpPr>
          <p:spPr bwMode="auto">
            <a:xfrm>
              <a:off x="3832"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21" name="Rectangle 34">
              <a:extLst>
                <a:ext uri="{FF2B5EF4-FFF2-40B4-BE49-F238E27FC236}">
                  <a16:creationId xmlns:a16="http://schemas.microsoft.com/office/drawing/2014/main" xmlns="" id="{3359A32C-B2F5-415F-8DA8-C6C34F2BEAC2}"/>
                </a:ext>
              </a:extLst>
            </p:cNvPr>
            <p:cNvSpPr>
              <a:spLocks noChangeArrowheads="1"/>
            </p:cNvSpPr>
            <p:nvPr/>
          </p:nvSpPr>
          <p:spPr bwMode="auto">
            <a:xfrm>
              <a:off x="3911" y="1206"/>
              <a:ext cx="9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11322" name="Rectangle 35">
              <a:extLst>
                <a:ext uri="{FF2B5EF4-FFF2-40B4-BE49-F238E27FC236}">
                  <a16:creationId xmlns:a16="http://schemas.microsoft.com/office/drawing/2014/main" xmlns="" id="{3AC11DAC-7CCD-4F74-9972-FC1CF520A63A}"/>
                </a:ext>
              </a:extLst>
            </p:cNvPr>
            <p:cNvSpPr>
              <a:spLocks noChangeArrowheads="1"/>
            </p:cNvSpPr>
            <p:nvPr/>
          </p:nvSpPr>
          <p:spPr bwMode="auto">
            <a:xfrm>
              <a:off x="4870" y="120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23" name="Rectangle 36">
              <a:extLst>
                <a:ext uri="{FF2B5EF4-FFF2-40B4-BE49-F238E27FC236}">
                  <a16:creationId xmlns:a16="http://schemas.microsoft.com/office/drawing/2014/main" xmlns="" id="{AEC7E533-E868-4F26-9ED5-F3DB1758FA8B}"/>
                </a:ext>
              </a:extLst>
            </p:cNvPr>
            <p:cNvSpPr>
              <a:spLocks noChangeArrowheads="1"/>
            </p:cNvSpPr>
            <p:nvPr/>
          </p:nvSpPr>
          <p:spPr bwMode="auto">
            <a:xfrm>
              <a:off x="4949" y="1206"/>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11324" name="Rectangle 37">
              <a:extLst>
                <a:ext uri="{FF2B5EF4-FFF2-40B4-BE49-F238E27FC236}">
                  <a16:creationId xmlns:a16="http://schemas.microsoft.com/office/drawing/2014/main" xmlns="" id="{92DF28C1-E6AD-465B-877C-DE684BFC0AC4}"/>
                </a:ext>
              </a:extLst>
            </p:cNvPr>
            <p:cNvSpPr>
              <a:spLocks noChangeArrowheads="1"/>
            </p:cNvSpPr>
            <p:nvPr/>
          </p:nvSpPr>
          <p:spPr bwMode="auto">
            <a:xfrm>
              <a:off x="5197" y="120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1325" name="Rectangle 38">
              <a:extLst>
                <a:ext uri="{FF2B5EF4-FFF2-40B4-BE49-F238E27FC236}">
                  <a16:creationId xmlns:a16="http://schemas.microsoft.com/office/drawing/2014/main" xmlns="" id="{B21B41F4-2FEA-4EE8-96D5-81FBEFD11636}"/>
                </a:ext>
              </a:extLst>
            </p:cNvPr>
            <p:cNvSpPr>
              <a:spLocks noChangeArrowheads="1"/>
            </p:cNvSpPr>
            <p:nvPr/>
          </p:nvSpPr>
          <p:spPr bwMode="auto">
            <a:xfrm>
              <a:off x="2728" y="1371"/>
              <a:ext cx="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26" name="Rectangle 39">
              <a:extLst>
                <a:ext uri="{FF2B5EF4-FFF2-40B4-BE49-F238E27FC236}">
                  <a16:creationId xmlns:a16="http://schemas.microsoft.com/office/drawing/2014/main" xmlns="" id="{BFD90D79-20E8-41DB-953A-C1B62B286584}"/>
                </a:ext>
              </a:extLst>
            </p:cNvPr>
            <p:cNvSpPr>
              <a:spLocks noChangeArrowheads="1"/>
            </p:cNvSpPr>
            <p:nvPr/>
          </p:nvSpPr>
          <p:spPr bwMode="auto">
            <a:xfrm>
              <a:off x="2778" y="1371"/>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11327" name="Rectangle 40">
              <a:extLst>
                <a:ext uri="{FF2B5EF4-FFF2-40B4-BE49-F238E27FC236}">
                  <a16:creationId xmlns:a16="http://schemas.microsoft.com/office/drawing/2014/main" xmlns="" id="{3A29423D-1598-456D-89EE-917E19E96140}"/>
                </a:ext>
              </a:extLst>
            </p:cNvPr>
            <p:cNvSpPr>
              <a:spLocks noChangeArrowheads="1"/>
            </p:cNvSpPr>
            <p:nvPr/>
          </p:nvSpPr>
          <p:spPr bwMode="auto">
            <a:xfrm>
              <a:off x="2874"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28" name="Rectangle 41">
              <a:extLst>
                <a:ext uri="{FF2B5EF4-FFF2-40B4-BE49-F238E27FC236}">
                  <a16:creationId xmlns:a16="http://schemas.microsoft.com/office/drawing/2014/main" xmlns="" id="{5B343CBF-DEF9-42CE-9965-4ABE36AD72A6}"/>
                </a:ext>
              </a:extLst>
            </p:cNvPr>
            <p:cNvSpPr>
              <a:spLocks noChangeArrowheads="1"/>
            </p:cNvSpPr>
            <p:nvPr/>
          </p:nvSpPr>
          <p:spPr bwMode="auto">
            <a:xfrm>
              <a:off x="2954" y="1371"/>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11329" name="Rectangle 42">
              <a:extLst>
                <a:ext uri="{FF2B5EF4-FFF2-40B4-BE49-F238E27FC236}">
                  <a16:creationId xmlns:a16="http://schemas.microsoft.com/office/drawing/2014/main" xmlns="" id="{6B835ACC-9FDB-4B0A-B5A5-7A015FCF4BAE}"/>
                </a:ext>
              </a:extLst>
            </p:cNvPr>
            <p:cNvSpPr>
              <a:spLocks noChangeArrowheads="1"/>
            </p:cNvSpPr>
            <p:nvPr/>
          </p:nvSpPr>
          <p:spPr bwMode="auto">
            <a:xfrm>
              <a:off x="3827" y="1371"/>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1330" name="Rectangle 43">
              <a:extLst>
                <a:ext uri="{FF2B5EF4-FFF2-40B4-BE49-F238E27FC236}">
                  <a16:creationId xmlns:a16="http://schemas.microsoft.com/office/drawing/2014/main" xmlns="" id="{5265746B-020A-43D6-AB4B-31F9F51D4A08}"/>
                </a:ext>
              </a:extLst>
            </p:cNvPr>
            <p:cNvSpPr>
              <a:spLocks noChangeArrowheads="1"/>
            </p:cNvSpPr>
            <p:nvPr/>
          </p:nvSpPr>
          <p:spPr bwMode="auto">
            <a:xfrm>
              <a:off x="3907" y="1371"/>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11331" name="Rectangle 44">
              <a:extLst>
                <a:ext uri="{FF2B5EF4-FFF2-40B4-BE49-F238E27FC236}">
                  <a16:creationId xmlns:a16="http://schemas.microsoft.com/office/drawing/2014/main" xmlns="" id="{9D4BA0BF-326D-4B15-BCFF-5F543CAB302A}"/>
                </a:ext>
              </a:extLst>
            </p:cNvPr>
            <p:cNvSpPr>
              <a:spLocks noChangeArrowheads="1"/>
            </p:cNvSpPr>
            <p:nvPr/>
          </p:nvSpPr>
          <p:spPr bwMode="auto">
            <a:xfrm>
              <a:off x="4944" y="137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grpSp>
      <p:grpSp>
        <p:nvGrpSpPr>
          <p:cNvPr id="11280" name="Group 54">
            <a:extLst>
              <a:ext uri="{FF2B5EF4-FFF2-40B4-BE49-F238E27FC236}">
                <a16:creationId xmlns:a16="http://schemas.microsoft.com/office/drawing/2014/main" xmlns="" id="{342FFD16-C3D3-4D48-AF49-CD91E001EC27}"/>
              </a:ext>
            </a:extLst>
          </p:cNvPr>
          <p:cNvGrpSpPr>
            <a:grpSpLocks/>
          </p:cNvGrpSpPr>
          <p:nvPr/>
        </p:nvGrpSpPr>
        <p:grpSpPr bwMode="auto">
          <a:xfrm>
            <a:off x="1922463" y="2209800"/>
            <a:ext cx="2419350" cy="1190625"/>
            <a:chOff x="1187" y="1216"/>
            <a:chExt cx="1524" cy="750"/>
          </a:xfrm>
        </p:grpSpPr>
        <p:sp>
          <p:nvSpPr>
            <p:cNvPr id="11303" name="Line 45">
              <a:extLst>
                <a:ext uri="{FF2B5EF4-FFF2-40B4-BE49-F238E27FC236}">
                  <a16:creationId xmlns:a16="http://schemas.microsoft.com/office/drawing/2014/main" xmlns="" id="{98EF161C-6471-4F29-9B3E-C72396E68888}"/>
                </a:ext>
              </a:extLst>
            </p:cNvPr>
            <p:cNvSpPr>
              <a:spLocks noChangeShapeType="1"/>
            </p:cNvSpPr>
            <p:nvPr/>
          </p:nvSpPr>
          <p:spPr bwMode="auto">
            <a:xfrm flipH="1">
              <a:off x="1187" y="1216"/>
              <a:ext cx="797" cy="7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1304" name="Line 48">
              <a:extLst>
                <a:ext uri="{FF2B5EF4-FFF2-40B4-BE49-F238E27FC236}">
                  <a16:creationId xmlns:a16="http://schemas.microsoft.com/office/drawing/2014/main" xmlns="" id="{B826C91B-DE1D-42EF-9FFE-ACFAAF91D74B}"/>
                </a:ext>
              </a:extLst>
            </p:cNvPr>
            <p:cNvSpPr>
              <a:spLocks noChangeShapeType="1"/>
            </p:cNvSpPr>
            <p:nvPr/>
          </p:nvSpPr>
          <p:spPr bwMode="auto">
            <a:xfrm flipH="1">
              <a:off x="1985" y="1216"/>
              <a:ext cx="72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 name="Group 55">
            <a:extLst>
              <a:ext uri="{FF2B5EF4-FFF2-40B4-BE49-F238E27FC236}">
                <a16:creationId xmlns:a16="http://schemas.microsoft.com/office/drawing/2014/main" xmlns="" id="{350BB004-CE3B-4405-97AE-8E7FA34458F6}"/>
              </a:ext>
            </a:extLst>
          </p:cNvPr>
          <p:cNvGrpSpPr>
            <a:grpSpLocks/>
          </p:cNvGrpSpPr>
          <p:nvPr/>
        </p:nvGrpSpPr>
        <p:grpSpPr bwMode="auto">
          <a:xfrm>
            <a:off x="2228850" y="2479675"/>
            <a:ext cx="2112963" cy="1381125"/>
            <a:chOff x="1380" y="1386"/>
            <a:chExt cx="1331" cy="870"/>
          </a:xfrm>
        </p:grpSpPr>
        <p:sp>
          <p:nvSpPr>
            <p:cNvPr id="11301" name="Line 46">
              <a:extLst>
                <a:ext uri="{FF2B5EF4-FFF2-40B4-BE49-F238E27FC236}">
                  <a16:creationId xmlns:a16="http://schemas.microsoft.com/office/drawing/2014/main" xmlns="" id="{B5652AB9-02FD-4BD4-BF34-F6740A55E7C7}"/>
                </a:ext>
              </a:extLst>
            </p:cNvPr>
            <p:cNvSpPr>
              <a:spLocks noChangeShapeType="1"/>
            </p:cNvSpPr>
            <p:nvPr/>
          </p:nvSpPr>
          <p:spPr bwMode="auto">
            <a:xfrm flipH="1">
              <a:off x="1380" y="1386"/>
              <a:ext cx="653" cy="87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1302" name="Line 49">
              <a:extLst>
                <a:ext uri="{FF2B5EF4-FFF2-40B4-BE49-F238E27FC236}">
                  <a16:creationId xmlns:a16="http://schemas.microsoft.com/office/drawing/2014/main" xmlns="" id="{5430DA2C-7731-41A9-8E35-D6C3DEA62E13}"/>
                </a:ext>
              </a:extLst>
            </p:cNvPr>
            <p:cNvSpPr>
              <a:spLocks noChangeShapeType="1"/>
            </p:cNvSpPr>
            <p:nvPr/>
          </p:nvSpPr>
          <p:spPr bwMode="auto">
            <a:xfrm flipH="1">
              <a:off x="2033" y="1386"/>
              <a:ext cx="67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 name="Group 56">
            <a:extLst>
              <a:ext uri="{FF2B5EF4-FFF2-40B4-BE49-F238E27FC236}">
                <a16:creationId xmlns:a16="http://schemas.microsoft.com/office/drawing/2014/main" xmlns="" id="{CBCA2E72-EE8D-40EC-97B5-98813D4DF37C}"/>
              </a:ext>
            </a:extLst>
          </p:cNvPr>
          <p:cNvGrpSpPr>
            <a:grpSpLocks/>
          </p:cNvGrpSpPr>
          <p:nvPr/>
        </p:nvGrpSpPr>
        <p:grpSpPr bwMode="auto">
          <a:xfrm>
            <a:off x="2574925" y="2747963"/>
            <a:ext cx="1766888" cy="1498600"/>
            <a:chOff x="1598" y="1555"/>
            <a:chExt cx="1113" cy="944"/>
          </a:xfrm>
        </p:grpSpPr>
        <p:sp>
          <p:nvSpPr>
            <p:cNvPr id="11299" name="Line 47">
              <a:extLst>
                <a:ext uri="{FF2B5EF4-FFF2-40B4-BE49-F238E27FC236}">
                  <a16:creationId xmlns:a16="http://schemas.microsoft.com/office/drawing/2014/main" xmlns="" id="{0CA5972D-C9C1-4FFD-8D08-4270E2448E13}"/>
                </a:ext>
              </a:extLst>
            </p:cNvPr>
            <p:cNvSpPr>
              <a:spLocks noChangeShapeType="1"/>
            </p:cNvSpPr>
            <p:nvPr/>
          </p:nvSpPr>
          <p:spPr bwMode="auto">
            <a:xfrm flipH="1">
              <a:off x="1598" y="1555"/>
              <a:ext cx="459" cy="94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1300" name="Line 50">
              <a:extLst>
                <a:ext uri="{FF2B5EF4-FFF2-40B4-BE49-F238E27FC236}">
                  <a16:creationId xmlns:a16="http://schemas.microsoft.com/office/drawing/2014/main" xmlns="" id="{CFFFA833-20F4-4AC0-8C5D-792A8F7D10B8}"/>
                </a:ext>
              </a:extLst>
            </p:cNvPr>
            <p:cNvSpPr>
              <a:spLocks noChangeShapeType="1"/>
            </p:cNvSpPr>
            <p:nvPr/>
          </p:nvSpPr>
          <p:spPr bwMode="auto">
            <a:xfrm flipH="1">
              <a:off x="2057" y="1555"/>
              <a:ext cx="65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6" name="Group 57">
            <a:extLst>
              <a:ext uri="{FF2B5EF4-FFF2-40B4-BE49-F238E27FC236}">
                <a16:creationId xmlns:a16="http://schemas.microsoft.com/office/drawing/2014/main" xmlns="" id="{80D75176-E33A-47AB-B071-BDF46E4D596E}"/>
              </a:ext>
            </a:extLst>
          </p:cNvPr>
          <p:cNvGrpSpPr>
            <a:grpSpLocks/>
          </p:cNvGrpSpPr>
          <p:nvPr/>
        </p:nvGrpSpPr>
        <p:grpSpPr bwMode="auto">
          <a:xfrm>
            <a:off x="3227388" y="3017838"/>
            <a:ext cx="1114425" cy="804862"/>
            <a:chOff x="2009" y="1725"/>
            <a:chExt cx="702" cy="507"/>
          </a:xfrm>
        </p:grpSpPr>
        <p:sp>
          <p:nvSpPr>
            <p:cNvPr id="11297" name="Line 51">
              <a:extLst>
                <a:ext uri="{FF2B5EF4-FFF2-40B4-BE49-F238E27FC236}">
                  <a16:creationId xmlns:a16="http://schemas.microsoft.com/office/drawing/2014/main" xmlns="" id="{0F0D0753-F709-4370-BA62-4FAF310B8FD4}"/>
                </a:ext>
              </a:extLst>
            </p:cNvPr>
            <p:cNvSpPr>
              <a:spLocks noChangeShapeType="1"/>
            </p:cNvSpPr>
            <p:nvPr/>
          </p:nvSpPr>
          <p:spPr bwMode="auto">
            <a:xfrm flipH="1">
              <a:off x="2130" y="1725"/>
              <a:ext cx="58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98" name="Line 52">
              <a:extLst>
                <a:ext uri="{FF2B5EF4-FFF2-40B4-BE49-F238E27FC236}">
                  <a16:creationId xmlns:a16="http://schemas.microsoft.com/office/drawing/2014/main" xmlns="" id="{E126ED57-DE22-496A-88F0-7E3915794002}"/>
                </a:ext>
              </a:extLst>
            </p:cNvPr>
            <p:cNvSpPr>
              <a:spLocks noChangeShapeType="1"/>
            </p:cNvSpPr>
            <p:nvPr/>
          </p:nvSpPr>
          <p:spPr bwMode="auto">
            <a:xfrm flipH="1">
              <a:off x="2009" y="1725"/>
              <a:ext cx="121" cy="50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6197" name="Text Box 53">
            <a:extLst>
              <a:ext uri="{FF2B5EF4-FFF2-40B4-BE49-F238E27FC236}">
                <a16:creationId xmlns:a16="http://schemas.microsoft.com/office/drawing/2014/main" xmlns="" id="{3E34BA4F-2EB1-4F24-AF56-A88D9A36E09D}"/>
              </a:ext>
            </a:extLst>
          </p:cNvPr>
          <p:cNvSpPr txBox="1">
            <a:spLocks noChangeArrowheads="1"/>
          </p:cNvSpPr>
          <p:nvPr/>
        </p:nvSpPr>
        <p:spPr bwMode="auto">
          <a:xfrm>
            <a:off x="1844675" y="5014913"/>
            <a:ext cx="5761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The Vab = 0 time is not required but can be used to reduce the rms value of V</a:t>
            </a:r>
            <a:r>
              <a:rPr lang="en-US" altLang="el-GR" sz="2400" baseline="-25000"/>
              <a:t>load</a:t>
            </a:r>
          </a:p>
        </p:txBody>
      </p:sp>
      <p:sp>
        <p:nvSpPr>
          <p:cNvPr id="11285" name="Line 59">
            <a:extLst>
              <a:ext uri="{FF2B5EF4-FFF2-40B4-BE49-F238E27FC236}">
                <a16:creationId xmlns:a16="http://schemas.microsoft.com/office/drawing/2014/main" xmlns="" id="{F1FA9607-A108-4C26-8420-39079099B34D}"/>
              </a:ext>
            </a:extLst>
          </p:cNvPr>
          <p:cNvSpPr>
            <a:spLocks noChangeShapeType="1"/>
          </p:cNvSpPr>
          <p:nvPr/>
        </p:nvSpPr>
        <p:spPr bwMode="auto">
          <a:xfrm>
            <a:off x="4149725" y="3440113"/>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6" name="Line 60">
            <a:extLst>
              <a:ext uri="{FF2B5EF4-FFF2-40B4-BE49-F238E27FC236}">
                <a16:creationId xmlns:a16="http://schemas.microsoft.com/office/drawing/2014/main" xmlns="" id="{03B706AF-90B5-40BC-973F-A02B042C3B36}"/>
              </a:ext>
            </a:extLst>
          </p:cNvPr>
          <p:cNvSpPr>
            <a:spLocks noChangeShapeType="1"/>
          </p:cNvSpPr>
          <p:nvPr/>
        </p:nvSpPr>
        <p:spPr bwMode="auto">
          <a:xfrm>
            <a:off x="4379913" y="3862388"/>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7" name="Line 61">
            <a:extLst>
              <a:ext uri="{FF2B5EF4-FFF2-40B4-BE49-F238E27FC236}">
                <a16:creationId xmlns:a16="http://schemas.microsoft.com/office/drawing/2014/main" xmlns="" id="{5EC94754-C5E1-4717-9AD2-266F8BFBB6D3}"/>
              </a:ext>
            </a:extLst>
          </p:cNvPr>
          <p:cNvSpPr>
            <a:spLocks noChangeShapeType="1"/>
          </p:cNvSpPr>
          <p:nvPr/>
        </p:nvSpPr>
        <p:spPr bwMode="auto">
          <a:xfrm>
            <a:off x="4149725" y="3862388"/>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8" name="Line 62">
            <a:extLst>
              <a:ext uri="{FF2B5EF4-FFF2-40B4-BE49-F238E27FC236}">
                <a16:creationId xmlns:a16="http://schemas.microsoft.com/office/drawing/2014/main" xmlns="" id="{C5E62023-84AB-4E33-BF22-C71FD56313C5}"/>
              </a:ext>
            </a:extLst>
          </p:cNvPr>
          <p:cNvSpPr>
            <a:spLocks noChangeShapeType="1"/>
          </p:cNvSpPr>
          <p:nvPr/>
        </p:nvSpPr>
        <p:spPr bwMode="auto">
          <a:xfrm>
            <a:off x="4379913" y="4284663"/>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89" name="Text Box 63">
            <a:extLst>
              <a:ext uri="{FF2B5EF4-FFF2-40B4-BE49-F238E27FC236}">
                <a16:creationId xmlns:a16="http://schemas.microsoft.com/office/drawing/2014/main" xmlns="" id="{FD277CDE-6D2A-4C26-8D1A-DC06B7216492}"/>
              </a:ext>
            </a:extLst>
          </p:cNvPr>
          <p:cNvSpPr txBox="1">
            <a:spLocks noChangeArrowheads="1"/>
          </p:cNvSpPr>
          <p:nvPr/>
        </p:nvSpPr>
        <p:spPr bwMode="auto">
          <a:xfrm>
            <a:off x="539750" y="32480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1290" name="Text Box 64">
            <a:extLst>
              <a:ext uri="{FF2B5EF4-FFF2-40B4-BE49-F238E27FC236}">
                <a16:creationId xmlns:a16="http://schemas.microsoft.com/office/drawing/2014/main" xmlns="" id="{F251CBD4-F75B-4A1C-9C68-561123DAB155}"/>
              </a:ext>
            </a:extLst>
          </p:cNvPr>
          <p:cNvSpPr txBox="1">
            <a:spLocks noChangeArrowheads="1"/>
          </p:cNvSpPr>
          <p:nvPr/>
        </p:nvSpPr>
        <p:spPr bwMode="auto">
          <a:xfrm>
            <a:off x="539750" y="40544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1291" name="Line 65">
            <a:extLst>
              <a:ext uri="{FF2B5EF4-FFF2-40B4-BE49-F238E27FC236}">
                <a16:creationId xmlns:a16="http://schemas.microsoft.com/office/drawing/2014/main" xmlns="" id="{652CAF36-6750-4402-ABF4-1B4C73FBBF5B}"/>
              </a:ext>
            </a:extLst>
          </p:cNvPr>
          <p:cNvSpPr>
            <a:spLocks noChangeShapeType="1"/>
          </p:cNvSpPr>
          <p:nvPr/>
        </p:nvSpPr>
        <p:spPr bwMode="auto">
          <a:xfrm>
            <a:off x="1230313" y="3440113"/>
            <a:ext cx="1539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92" name="Line 66">
            <a:extLst>
              <a:ext uri="{FF2B5EF4-FFF2-40B4-BE49-F238E27FC236}">
                <a16:creationId xmlns:a16="http://schemas.microsoft.com/office/drawing/2014/main" xmlns="" id="{F63EDA73-3EE0-4B0D-B40B-8048025D587F}"/>
              </a:ext>
            </a:extLst>
          </p:cNvPr>
          <p:cNvSpPr>
            <a:spLocks noChangeShapeType="1"/>
          </p:cNvSpPr>
          <p:nvPr/>
        </p:nvSpPr>
        <p:spPr bwMode="auto">
          <a:xfrm>
            <a:off x="1230313" y="4284663"/>
            <a:ext cx="1539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93" name="Text Box 67">
            <a:extLst>
              <a:ext uri="{FF2B5EF4-FFF2-40B4-BE49-F238E27FC236}">
                <a16:creationId xmlns:a16="http://schemas.microsoft.com/office/drawing/2014/main" xmlns="" id="{7C8A6F5F-86B1-4B5E-9803-CFBD28AF04ED}"/>
              </a:ext>
            </a:extLst>
          </p:cNvPr>
          <p:cNvSpPr txBox="1">
            <a:spLocks noChangeArrowheads="1"/>
          </p:cNvSpPr>
          <p:nvPr/>
        </p:nvSpPr>
        <p:spPr bwMode="auto">
          <a:xfrm>
            <a:off x="846138" y="2698750"/>
            <a:ext cx="998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V</a:t>
            </a:r>
            <a:r>
              <a:rPr lang="en-US" altLang="el-GR" sz="2400" baseline="-25000"/>
              <a:t>load</a:t>
            </a:r>
          </a:p>
        </p:txBody>
      </p:sp>
      <p:grpSp>
        <p:nvGrpSpPr>
          <p:cNvPr id="11294" name="Group 68">
            <a:extLst>
              <a:ext uri="{FF2B5EF4-FFF2-40B4-BE49-F238E27FC236}">
                <a16:creationId xmlns:a16="http://schemas.microsoft.com/office/drawing/2014/main" xmlns="" id="{4BB0445D-8725-415D-AC48-FF6C5A3D6AE3}"/>
              </a:ext>
            </a:extLst>
          </p:cNvPr>
          <p:cNvGrpSpPr>
            <a:grpSpLocks/>
          </p:cNvGrpSpPr>
          <p:nvPr/>
        </p:nvGrpSpPr>
        <p:grpSpPr bwMode="auto">
          <a:xfrm>
            <a:off x="8305800" y="0"/>
            <a:ext cx="609600" cy="701675"/>
            <a:chOff x="144" y="1731"/>
            <a:chExt cx="384" cy="442"/>
          </a:xfrm>
        </p:grpSpPr>
        <p:sp>
          <p:nvSpPr>
            <p:cNvPr id="11295" name="Rectangle 69">
              <a:extLst>
                <a:ext uri="{FF2B5EF4-FFF2-40B4-BE49-F238E27FC236}">
                  <a16:creationId xmlns:a16="http://schemas.microsoft.com/office/drawing/2014/main" xmlns="" id="{0948FCCF-7336-4E6B-B281-62A4F8D4A1DC}"/>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11296" name="Oval 70">
              <a:extLst>
                <a:ext uri="{FF2B5EF4-FFF2-40B4-BE49-F238E27FC236}">
                  <a16:creationId xmlns:a16="http://schemas.microsoft.com/office/drawing/2014/main" xmlns="" id="{F0A41868-4DB5-4658-BF5C-5C2A339561CF}"/>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a:extLst>
              <a:ext uri="{FF2B5EF4-FFF2-40B4-BE49-F238E27FC236}">
                <a16:creationId xmlns:a16="http://schemas.microsoft.com/office/drawing/2014/main" xmlns="" id="{26E2C70F-CE3F-4CF6-956D-802BC17652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740DB7-0977-4866-AA3C-AE79450C66FE}" type="slidenum">
              <a:rPr lang="en-US" altLang="el-GR"/>
              <a:pPr eaLnBrk="1" hangingPunct="1"/>
              <a:t>29</a:t>
            </a:fld>
            <a:endParaRPr lang="en-US" altLang="el-GR"/>
          </a:p>
        </p:txBody>
      </p:sp>
      <p:sp>
        <p:nvSpPr>
          <p:cNvPr id="12291" name="Line 4">
            <a:extLst>
              <a:ext uri="{FF2B5EF4-FFF2-40B4-BE49-F238E27FC236}">
                <a16:creationId xmlns:a16="http://schemas.microsoft.com/office/drawing/2014/main" xmlns="" id="{04248AFF-6E10-4036-809D-87F1773794A0}"/>
              </a:ext>
            </a:extLst>
          </p:cNvPr>
          <p:cNvSpPr>
            <a:spLocks noChangeShapeType="1"/>
          </p:cNvSpPr>
          <p:nvPr/>
        </p:nvSpPr>
        <p:spPr bwMode="auto">
          <a:xfrm>
            <a:off x="2690813" y="2544763"/>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2" name="Line 5">
            <a:extLst>
              <a:ext uri="{FF2B5EF4-FFF2-40B4-BE49-F238E27FC236}">
                <a16:creationId xmlns:a16="http://schemas.microsoft.com/office/drawing/2014/main" xmlns="" id="{83E3AB22-3A51-4EC5-8667-FF7F7D0D8810}"/>
              </a:ext>
            </a:extLst>
          </p:cNvPr>
          <p:cNvSpPr>
            <a:spLocks noChangeShapeType="1"/>
          </p:cNvSpPr>
          <p:nvPr/>
        </p:nvSpPr>
        <p:spPr bwMode="auto">
          <a:xfrm>
            <a:off x="2690813" y="3121025"/>
            <a:ext cx="3878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3" name="Line 6">
            <a:extLst>
              <a:ext uri="{FF2B5EF4-FFF2-40B4-BE49-F238E27FC236}">
                <a16:creationId xmlns:a16="http://schemas.microsoft.com/office/drawing/2014/main" xmlns="" id="{55BB2944-99A8-4259-BF64-D61EB0932EC3}"/>
              </a:ext>
            </a:extLst>
          </p:cNvPr>
          <p:cNvSpPr>
            <a:spLocks noChangeShapeType="1"/>
          </p:cNvSpPr>
          <p:nvPr/>
        </p:nvSpPr>
        <p:spPr bwMode="auto">
          <a:xfrm>
            <a:off x="2690813" y="2697163"/>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4" name="Line 7">
            <a:extLst>
              <a:ext uri="{FF2B5EF4-FFF2-40B4-BE49-F238E27FC236}">
                <a16:creationId xmlns:a16="http://schemas.microsoft.com/office/drawing/2014/main" xmlns="" id="{2ABCC322-4F4C-4A0E-B866-0B0189E84902}"/>
              </a:ext>
            </a:extLst>
          </p:cNvPr>
          <p:cNvSpPr>
            <a:spLocks noChangeShapeType="1"/>
          </p:cNvSpPr>
          <p:nvPr/>
        </p:nvSpPr>
        <p:spPr bwMode="auto">
          <a:xfrm>
            <a:off x="3459163" y="2697163"/>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5" name="Line 8">
            <a:extLst>
              <a:ext uri="{FF2B5EF4-FFF2-40B4-BE49-F238E27FC236}">
                <a16:creationId xmlns:a16="http://schemas.microsoft.com/office/drawing/2014/main" xmlns="" id="{15C1FF58-1EA6-4BB4-9082-12E2B0026840}"/>
              </a:ext>
            </a:extLst>
          </p:cNvPr>
          <p:cNvSpPr>
            <a:spLocks noChangeShapeType="1"/>
          </p:cNvSpPr>
          <p:nvPr/>
        </p:nvSpPr>
        <p:spPr bwMode="auto">
          <a:xfrm>
            <a:off x="3689350" y="3119438"/>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6" name="Line 9">
            <a:extLst>
              <a:ext uri="{FF2B5EF4-FFF2-40B4-BE49-F238E27FC236}">
                <a16:creationId xmlns:a16="http://schemas.microsoft.com/office/drawing/2014/main" xmlns="" id="{453A677B-CED9-426D-945B-C21E9EB796F8}"/>
              </a:ext>
            </a:extLst>
          </p:cNvPr>
          <p:cNvSpPr>
            <a:spLocks noChangeShapeType="1"/>
          </p:cNvSpPr>
          <p:nvPr/>
        </p:nvSpPr>
        <p:spPr bwMode="auto">
          <a:xfrm>
            <a:off x="3459163" y="3119438"/>
            <a:ext cx="230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7" name="Line 10">
            <a:extLst>
              <a:ext uri="{FF2B5EF4-FFF2-40B4-BE49-F238E27FC236}">
                <a16:creationId xmlns:a16="http://schemas.microsoft.com/office/drawing/2014/main" xmlns="" id="{5FF0231C-A852-41BA-849B-77EA7993030E}"/>
              </a:ext>
            </a:extLst>
          </p:cNvPr>
          <p:cNvSpPr>
            <a:spLocks noChangeShapeType="1"/>
          </p:cNvSpPr>
          <p:nvPr/>
        </p:nvSpPr>
        <p:spPr bwMode="auto">
          <a:xfrm>
            <a:off x="3689350" y="3541713"/>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8" name="Line 11">
            <a:extLst>
              <a:ext uri="{FF2B5EF4-FFF2-40B4-BE49-F238E27FC236}">
                <a16:creationId xmlns:a16="http://schemas.microsoft.com/office/drawing/2014/main" xmlns="" id="{00311BC1-F467-4414-A8FC-CB1CC713107A}"/>
              </a:ext>
            </a:extLst>
          </p:cNvPr>
          <p:cNvSpPr>
            <a:spLocks noChangeShapeType="1"/>
          </p:cNvSpPr>
          <p:nvPr/>
        </p:nvSpPr>
        <p:spPr bwMode="auto">
          <a:xfrm>
            <a:off x="4457700" y="3119438"/>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99" name="Line 12">
            <a:extLst>
              <a:ext uri="{FF2B5EF4-FFF2-40B4-BE49-F238E27FC236}">
                <a16:creationId xmlns:a16="http://schemas.microsoft.com/office/drawing/2014/main" xmlns="" id="{8FB77D57-CB3D-4D6C-9F19-85E8634CF862}"/>
              </a:ext>
            </a:extLst>
          </p:cNvPr>
          <p:cNvSpPr>
            <a:spLocks noChangeShapeType="1"/>
          </p:cNvSpPr>
          <p:nvPr/>
        </p:nvSpPr>
        <p:spPr bwMode="auto">
          <a:xfrm>
            <a:off x="4457700" y="3119438"/>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0" name="Line 13">
            <a:extLst>
              <a:ext uri="{FF2B5EF4-FFF2-40B4-BE49-F238E27FC236}">
                <a16:creationId xmlns:a16="http://schemas.microsoft.com/office/drawing/2014/main" xmlns="" id="{273400CC-9D0D-4E80-AE28-F9ABB4FAD1B5}"/>
              </a:ext>
            </a:extLst>
          </p:cNvPr>
          <p:cNvSpPr>
            <a:spLocks noChangeShapeType="1"/>
          </p:cNvSpPr>
          <p:nvPr/>
        </p:nvSpPr>
        <p:spPr bwMode="auto">
          <a:xfrm>
            <a:off x="4687888" y="2697163"/>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1" name="Line 14">
            <a:extLst>
              <a:ext uri="{FF2B5EF4-FFF2-40B4-BE49-F238E27FC236}">
                <a16:creationId xmlns:a16="http://schemas.microsoft.com/office/drawing/2014/main" xmlns="" id="{33E1FC50-7DC1-4E42-BFDB-83E4ACA25315}"/>
              </a:ext>
            </a:extLst>
          </p:cNvPr>
          <p:cNvSpPr>
            <a:spLocks noChangeShapeType="1"/>
          </p:cNvSpPr>
          <p:nvPr/>
        </p:nvSpPr>
        <p:spPr bwMode="auto">
          <a:xfrm>
            <a:off x="4687888" y="2697163"/>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2" name="Line 15">
            <a:extLst>
              <a:ext uri="{FF2B5EF4-FFF2-40B4-BE49-F238E27FC236}">
                <a16:creationId xmlns:a16="http://schemas.microsoft.com/office/drawing/2014/main" xmlns="" id="{38E18D87-CFAB-4CC1-BAB2-AF2FA6C93591}"/>
              </a:ext>
            </a:extLst>
          </p:cNvPr>
          <p:cNvSpPr>
            <a:spLocks noChangeShapeType="1"/>
          </p:cNvSpPr>
          <p:nvPr/>
        </p:nvSpPr>
        <p:spPr bwMode="auto">
          <a:xfrm>
            <a:off x="5456238" y="2698750"/>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3" name="Line 16">
            <a:extLst>
              <a:ext uri="{FF2B5EF4-FFF2-40B4-BE49-F238E27FC236}">
                <a16:creationId xmlns:a16="http://schemas.microsoft.com/office/drawing/2014/main" xmlns="" id="{961552E6-7FB6-4413-97C2-FE7D856FB1F9}"/>
              </a:ext>
            </a:extLst>
          </p:cNvPr>
          <p:cNvSpPr>
            <a:spLocks noChangeShapeType="1"/>
          </p:cNvSpPr>
          <p:nvPr/>
        </p:nvSpPr>
        <p:spPr bwMode="auto">
          <a:xfrm>
            <a:off x="5686425" y="3121025"/>
            <a:ext cx="0" cy="42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4" name="Line 17">
            <a:extLst>
              <a:ext uri="{FF2B5EF4-FFF2-40B4-BE49-F238E27FC236}">
                <a16:creationId xmlns:a16="http://schemas.microsoft.com/office/drawing/2014/main" xmlns="" id="{028D62FE-FE1A-4E4D-9C5D-A03CE9E610B1}"/>
              </a:ext>
            </a:extLst>
          </p:cNvPr>
          <p:cNvSpPr>
            <a:spLocks noChangeShapeType="1"/>
          </p:cNvSpPr>
          <p:nvPr/>
        </p:nvSpPr>
        <p:spPr bwMode="auto">
          <a:xfrm>
            <a:off x="5456238" y="3121025"/>
            <a:ext cx="230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5" name="Line 18">
            <a:extLst>
              <a:ext uri="{FF2B5EF4-FFF2-40B4-BE49-F238E27FC236}">
                <a16:creationId xmlns:a16="http://schemas.microsoft.com/office/drawing/2014/main" xmlns="" id="{AAF7205F-2918-4D38-B8E5-5EEF2BD06D97}"/>
              </a:ext>
            </a:extLst>
          </p:cNvPr>
          <p:cNvSpPr>
            <a:spLocks noChangeShapeType="1"/>
          </p:cNvSpPr>
          <p:nvPr/>
        </p:nvSpPr>
        <p:spPr bwMode="auto">
          <a:xfrm>
            <a:off x="5686425" y="3543300"/>
            <a:ext cx="76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6" name="Text Box 19">
            <a:extLst>
              <a:ext uri="{FF2B5EF4-FFF2-40B4-BE49-F238E27FC236}">
                <a16:creationId xmlns:a16="http://schemas.microsoft.com/office/drawing/2014/main" xmlns="" id="{546FE785-3DBD-4FBC-9790-AA5633258394}"/>
              </a:ext>
            </a:extLst>
          </p:cNvPr>
          <p:cNvSpPr txBox="1">
            <a:spLocks noChangeArrowheads="1"/>
          </p:cNvSpPr>
          <p:nvPr/>
        </p:nvSpPr>
        <p:spPr bwMode="auto">
          <a:xfrm>
            <a:off x="1846263" y="2506663"/>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2307" name="Text Box 20">
            <a:extLst>
              <a:ext uri="{FF2B5EF4-FFF2-40B4-BE49-F238E27FC236}">
                <a16:creationId xmlns:a16="http://schemas.microsoft.com/office/drawing/2014/main" xmlns="" id="{409EE1A5-9353-4333-88E3-BE9D2BB121D8}"/>
              </a:ext>
            </a:extLst>
          </p:cNvPr>
          <p:cNvSpPr txBox="1">
            <a:spLocks noChangeArrowheads="1"/>
          </p:cNvSpPr>
          <p:nvPr/>
        </p:nvSpPr>
        <p:spPr bwMode="auto">
          <a:xfrm>
            <a:off x="1846263" y="3313113"/>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2308" name="Line 21">
            <a:extLst>
              <a:ext uri="{FF2B5EF4-FFF2-40B4-BE49-F238E27FC236}">
                <a16:creationId xmlns:a16="http://schemas.microsoft.com/office/drawing/2014/main" xmlns="" id="{8D8EAA31-C0A9-4944-8BB7-FB35208AF855}"/>
              </a:ext>
            </a:extLst>
          </p:cNvPr>
          <p:cNvSpPr>
            <a:spLocks noChangeShapeType="1"/>
          </p:cNvSpPr>
          <p:nvPr/>
        </p:nvSpPr>
        <p:spPr bwMode="auto">
          <a:xfrm>
            <a:off x="2536825" y="2698750"/>
            <a:ext cx="153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09" name="Line 22">
            <a:extLst>
              <a:ext uri="{FF2B5EF4-FFF2-40B4-BE49-F238E27FC236}">
                <a16:creationId xmlns:a16="http://schemas.microsoft.com/office/drawing/2014/main" xmlns="" id="{DBC27B83-BEE0-4BFF-B13F-053B71F19ECA}"/>
              </a:ext>
            </a:extLst>
          </p:cNvPr>
          <p:cNvSpPr>
            <a:spLocks noChangeShapeType="1"/>
          </p:cNvSpPr>
          <p:nvPr/>
        </p:nvSpPr>
        <p:spPr bwMode="auto">
          <a:xfrm>
            <a:off x="2536825" y="3543300"/>
            <a:ext cx="153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0" name="Text Box 23">
            <a:extLst>
              <a:ext uri="{FF2B5EF4-FFF2-40B4-BE49-F238E27FC236}">
                <a16:creationId xmlns:a16="http://schemas.microsoft.com/office/drawing/2014/main" xmlns="" id="{032BD248-60FA-44EC-8D53-BDB6D36C5388}"/>
              </a:ext>
            </a:extLst>
          </p:cNvPr>
          <p:cNvSpPr txBox="1">
            <a:spLocks noChangeArrowheads="1"/>
          </p:cNvSpPr>
          <p:nvPr/>
        </p:nvSpPr>
        <p:spPr bwMode="auto">
          <a:xfrm>
            <a:off x="2152650" y="1957388"/>
            <a:ext cx="998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V</a:t>
            </a:r>
            <a:r>
              <a:rPr lang="en-US" altLang="el-GR" sz="2400" baseline="-25000"/>
              <a:t>load</a:t>
            </a:r>
          </a:p>
        </p:txBody>
      </p:sp>
      <p:sp>
        <p:nvSpPr>
          <p:cNvPr id="12311" name="Line 24">
            <a:extLst>
              <a:ext uri="{FF2B5EF4-FFF2-40B4-BE49-F238E27FC236}">
                <a16:creationId xmlns:a16="http://schemas.microsoft.com/office/drawing/2014/main" xmlns="" id="{BEC12865-DAA2-4A4E-87B6-C5356A381D1C}"/>
              </a:ext>
            </a:extLst>
          </p:cNvPr>
          <p:cNvSpPr>
            <a:spLocks noChangeShapeType="1"/>
          </p:cNvSpPr>
          <p:nvPr/>
        </p:nvSpPr>
        <p:spPr bwMode="auto">
          <a:xfrm>
            <a:off x="2690813" y="4733925"/>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2" name="Line 25">
            <a:extLst>
              <a:ext uri="{FF2B5EF4-FFF2-40B4-BE49-F238E27FC236}">
                <a16:creationId xmlns:a16="http://schemas.microsoft.com/office/drawing/2014/main" xmlns="" id="{48665CE5-FEEE-4817-8B7E-424B07AB85BE}"/>
              </a:ext>
            </a:extLst>
          </p:cNvPr>
          <p:cNvSpPr>
            <a:spLocks noChangeShapeType="1"/>
          </p:cNvSpPr>
          <p:nvPr/>
        </p:nvSpPr>
        <p:spPr bwMode="auto">
          <a:xfrm>
            <a:off x="2690813" y="5310188"/>
            <a:ext cx="3878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3" name="Line 26">
            <a:extLst>
              <a:ext uri="{FF2B5EF4-FFF2-40B4-BE49-F238E27FC236}">
                <a16:creationId xmlns:a16="http://schemas.microsoft.com/office/drawing/2014/main" xmlns="" id="{55A057F3-B0EB-4236-960B-FD2E2CF0D221}"/>
              </a:ext>
            </a:extLst>
          </p:cNvPr>
          <p:cNvSpPr>
            <a:spLocks noChangeShapeType="1"/>
          </p:cNvSpPr>
          <p:nvPr/>
        </p:nvSpPr>
        <p:spPr bwMode="auto">
          <a:xfrm flipV="1">
            <a:off x="2690813" y="4887913"/>
            <a:ext cx="766762"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4" name="Line 29">
            <a:extLst>
              <a:ext uri="{FF2B5EF4-FFF2-40B4-BE49-F238E27FC236}">
                <a16:creationId xmlns:a16="http://schemas.microsoft.com/office/drawing/2014/main" xmlns="" id="{A249C068-5E7E-44FE-A930-E3FFF5BD95D5}"/>
              </a:ext>
            </a:extLst>
          </p:cNvPr>
          <p:cNvSpPr>
            <a:spLocks noChangeShapeType="1"/>
          </p:cNvSpPr>
          <p:nvPr/>
        </p:nvSpPr>
        <p:spPr bwMode="auto">
          <a:xfrm>
            <a:off x="3457575" y="4887913"/>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5" name="Line 32">
            <a:extLst>
              <a:ext uri="{FF2B5EF4-FFF2-40B4-BE49-F238E27FC236}">
                <a16:creationId xmlns:a16="http://schemas.microsoft.com/office/drawing/2014/main" xmlns="" id="{F3D378F3-79B4-4ED9-90D5-3A51F38F75C6}"/>
              </a:ext>
            </a:extLst>
          </p:cNvPr>
          <p:cNvSpPr>
            <a:spLocks noChangeShapeType="1"/>
          </p:cNvSpPr>
          <p:nvPr/>
        </p:nvSpPr>
        <p:spPr bwMode="auto">
          <a:xfrm>
            <a:off x="4457700" y="5734050"/>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6" name="Text Box 39">
            <a:extLst>
              <a:ext uri="{FF2B5EF4-FFF2-40B4-BE49-F238E27FC236}">
                <a16:creationId xmlns:a16="http://schemas.microsoft.com/office/drawing/2014/main" xmlns="" id="{0FC2BCC7-01D3-4DC4-8D8D-976F7C1F1DAB}"/>
              </a:ext>
            </a:extLst>
          </p:cNvPr>
          <p:cNvSpPr txBox="1">
            <a:spLocks noChangeArrowheads="1"/>
          </p:cNvSpPr>
          <p:nvPr/>
        </p:nvSpPr>
        <p:spPr bwMode="auto">
          <a:xfrm>
            <a:off x="1846263" y="46958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I</a:t>
            </a:r>
          </a:p>
        </p:txBody>
      </p:sp>
      <p:sp>
        <p:nvSpPr>
          <p:cNvPr id="12317" name="Text Box 40">
            <a:extLst>
              <a:ext uri="{FF2B5EF4-FFF2-40B4-BE49-F238E27FC236}">
                <a16:creationId xmlns:a16="http://schemas.microsoft.com/office/drawing/2014/main" xmlns="" id="{75D19E7D-B591-43EF-BC45-D6A1A2919A0C}"/>
              </a:ext>
            </a:extLst>
          </p:cNvPr>
          <p:cNvSpPr txBox="1">
            <a:spLocks noChangeArrowheads="1"/>
          </p:cNvSpPr>
          <p:nvPr/>
        </p:nvSpPr>
        <p:spPr bwMode="auto">
          <a:xfrm>
            <a:off x="1846263" y="55022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−I</a:t>
            </a:r>
          </a:p>
        </p:txBody>
      </p:sp>
      <p:sp>
        <p:nvSpPr>
          <p:cNvPr id="12318" name="Line 41">
            <a:extLst>
              <a:ext uri="{FF2B5EF4-FFF2-40B4-BE49-F238E27FC236}">
                <a16:creationId xmlns:a16="http://schemas.microsoft.com/office/drawing/2014/main" xmlns="" id="{AF31EA0A-D4F2-4E2D-8AB7-491A75C299D2}"/>
              </a:ext>
            </a:extLst>
          </p:cNvPr>
          <p:cNvSpPr>
            <a:spLocks noChangeShapeType="1"/>
          </p:cNvSpPr>
          <p:nvPr/>
        </p:nvSpPr>
        <p:spPr bwMode="auto">
          <a:xfrm>
            <a:off x="2536825" y="4887913"/>
            <a:ext cx="153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19" name="Line 42">
            <a:extLst>
              <a:ext uri="{FF2B5EF4-FFF2-40B4-BE49-F238E27FC236}">
                <a16:creationId xmlns:a16="http://schemas.microsoft.com/office/drawing/2014/main" xmlns="" id="{E2EA8C18-F271-4491-93FB-C9B27C549D71}"/>
              </a:ext>
            </a:extLst>
          </p:cNvPr>
          <p:cNvSpPr>
            <a:spLocks noChangeShapeType="1"/>
          </p:cNvSpPr>
          <p:nvPr/>
        </p:nvSpPr>
        <p:spPr bwMode="auto">
          <a:xfrm>
            <a:off x="2536825" y="5732463"/>
            <a:ext cx="153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20" name="Text Box 43">
            <a:extLst>
              <a:ext uri="{FF2B5EF4-FFF2-40B4-BE49-F238E27FC236}">
                <a16:creationId xmlns:a16="http://schemas.microsoft.com/office/drawing/2014/main" xmlns="" id="{9FA1A0DB-5549-411A-907C-F6577882E98E}"/>
              </a:ext>
            </a:extLst>
          </p:cNvPr>
          <p:cNvSpPr txBox="1">
            <a:spLocks noChangeArrowheads="1"/>
          </p:cNvSpPr>
          <p:nvPr/>
        </p:nvSpPr>
        <p:spPr bwMode="auto">
          <a:xfrm>
            <a:off x="2152650" y="4146550"/>
            <a:ext cx="998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I</a:t>
            </a:r>
            <a:r>
              <a:rPr lang="en-US" altLang="el-GR" sz="2400" baseline="-25000"/>
              <a:t>load</a:t>
            </a:r>
          </a:p>
        </p:txBody>
      </p:sp>
      <p:sp>
        <p:nvSpPr>
          <p:cNvPr id="12321" name="Text Box 44">
            <a:extLst>
              <a:ext uri="{FF2B5EF4-FFF2-40B4-BE49-F238E27FC236}">
                <a16:creationId xmlns:a16="http://schemas.microsoft.com/office/drawing/2014/main" xmlns="" id="{BB5CE276-3D21-4CFD-88C3-F8440288C0DE}"/>
              </a:ext>
            </a:extLst>
          </p:cNvPr>
          <p:cNvSpPr txBox="1">
            <a:spLocks noChangeArrowheads="1"/>
          </p:cNvSpPr>
          <p:nvPr/>
        </p:nvSpPr>
        <p:spPr bwMode="auto">
          <a:xfrm>
            <a:off x="193675" y="433388"/>
            <a:ext cx="879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Many Loads Have Lagging Current – Consider an Inductor</a:t>
            </a:r>
          </a:p>
        </p:txBody>
      </p:sp>
      <p:sp>
        <p:nvSpPr>
          <p:cNvPr id="12322" name="Line 45">
            <a:extLst>
              <a:ext uri="{FF2B5EF4-FFF2-40B4-BE49-F238E27FC236}">
                <a16:creationId xmlns:a16="http://schemas.microsoft.com/office/drawing/2014/main" xmlns="" id="{8D46BC6B-FF1D-419F-AFAD-E51BDD8DE8BE}"/>
              </a:ext>
            </a:extLst>
          </p:cNvPr>
          <p:cNvSpPr>
            <a:spLocks noChangeShapeType="1"/>
          </p:cNvSpPr>
          <p:nvPr/>
        </p:nvSpPr>
        <p:spPr bwMode="auto">
          <a:xfrm>
            <a:off x="3457575"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2323" name="Line 47">
            <a:extLst>
              <a:ext uri="{FF2B5EF4-FFF2-40B4-BE49-F238E27FC236}">
                <a16:creationId xmlns:a16="http://schemas.microsoft.com/office/drawing/2014/main" xmlns="" id="{53676F5A-C134-4676-A1FF-410E13AE0713}"/>
              </a:ext>
            </a:extLst>
          </p:cNvPr>
          <p:cNvSpPr>
            <a:spLocks noChangeShapeType="1"/>
          </p:cNvSpPr>
          <p:nvPr/>
        </p:nvSpPr>
        <p:spPr bwMode="auto">
          <a:xfrm>
            <a:off x="3689350" y="4887913"/>
            <a:ext cx="766763"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24" name="Line 48">
            <a:extLst>
              <a:ext uri="{FF2B5EF4-FFF2-40B4-BE49-F238E27FC236}">
                <a16:creationId xmlns:a16="http://schemas.microsoft.com/office/drawing/2014/main" xmlns="" id="{C4612A9E-686F-47B5-BF77-C98FE14F8A82}"/>
              </a:ext>
            </a:extLst>
          </p:cNvPr>
          <p:cNvSpPr>
            <a:spLocks noChangeShapeType="1"/>
          </p:cNvSpPr>
          <p:nvPr/>
        </p:nvSpPr>
        <p:spPr bwMode="auto">
          <a:xfrm flipV="1">
            <a:off x="4687888" y="4887913"/>
            <a:ext cx="766762"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25" name="Line 49">
            <a:extLst>
              <a:ext uri="{FF2B5EF4-FFF2-40B4-BE49-F238E27FC236}">
                <a16:creationId xmlns:a16="http://schemas.microsoft.com/office/drawing/2014/main" xmlns="" id="{93059922-AF3C-4C25-8DB9-BAB3D1D28549}"/>
              </a:ext>
            </a:extLst>
          </p:cNvPr>
          <p:cNvSpPr>
            <a:spLocks noChangeShapeType="1"/>
          </p:cNvSpPr>
          <p:nvPr/>
        </p:nvSpPr>
        <p:spPr bwMode="auto">
          <a:xfrm>
            <a:off x="5454650" y="4887913"/>
            <a:ext cx="2301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26" name="Line 51">
            <a:extLst>
              <a:ext uri="{FF2B5EF4-FFF2-40B4-BE49-F238E27FC236}">
                <a16:creationId xmlns:a16="http://schemas.microsoft.com/office/drawing/2014/main" xmlns="" id="{DDDEF33C-3A58-4F76-B662-EF5C2EB2B32E}"/>
              </a:ext>
            </a:extLst>
          </p:cNvPr>
          <p:cNvSpPr>
            <a:spLocks noChangeShapeType="1"/>
          </p:cNvSpPr>
          <p:nvPr/>
        </p:nvSpPr>
        <p:spPr bwMode="auto">
          <a:xfrm>
            <a:off x="5686425" y="4887913"/>
            <a:ext cx="766763"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327" name="Line 52">
            <a:extLst>
              <a:ext uri="{FF2B5EF4-FFF2-40B4-BE49-F238E27FC236}">
                <a16:creationId xmlns:a16="http://schemas.microsoft.com/office/drawing/2014/main" xmlns="" id="{E739BD02-5941-4151-A309-1A422A36C5F7}"/>
              </a:ext>
            </a:extLst>
          </p:cNvPr>
          <p:cNvSpPr>
            <a:spLocks noChangeShapeType="1"/>
          </p:cNvSpPr>
          <p:nvPr/>
        </p:nvSpPr>
        <p:spPr bwMode="auto">
          <a:xfrm>
            <a:off x="3689350"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2328" name="Line 53">
            <a:extLst>
              <a:ext uri="{FF2B5EF4-FFF2-40B4-BE49-F238E27FC236}">
                <a16:creationId xmlns:a16="http://schemas.microsoft.com/office/drawing/2014/main" xmlns="" id="{DDEA5A60-226B-49D4-B500-B78579B258F5}"/>
              </a:ext>
            </a:extLst>
          </p:cNvPr>
          <p:cNvSpPr>
            <a:spLocks noChangeShapeType="1"/>
          </p:cNvSpPr>
          <p:nvPr/>
        </p:nvSpPr>
        <p:spPr bwMode="auto">
          <a:xfrm>
            <a:off x="4456113"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2329" name="Line 54">
            <a:extLst>
              <a:ext uri="{FF2B5EF4-FFF2-40B4-BE49-F238E27FC236}">
                <a16:creationId xmlns:a16="http://schemas.microsoft.com/office/drawing/2014/main" xmlns="" id="{C38BA4AB-B129-4CFA-B323-F71E605EA1CB}"/>
              </a:ext>
            </a:extLst>
          </p:cNvPr>
          <p:cNvSpPr>
            <a:spLocks noChangeShapeType="1"/>
          </p:cNvSpPr>
          <p:nvPr/>
        </p:nvSpPr>
        <p:spPr bwMode="auto">
          <a:xfrm>
            <a:off x="4687888"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2330" name="Line 55">
            <a:extLst>
              <a:ext uri="{FF2B5EF4-FFF2-40B4-BE49-F238E27FC236}">
                <a16:creationId xmlns:a16="http://schemas.microsoft.com/office/drawing/2014/main" xmlns="" id="{D4087992-DC31-4BFC-A341-83B23980E197}"/>
              </a:ext>
            </a:extLst>
          </p:cNvPr>
          <p:cNvSpPr>
            <a:spLocks noChangeShapeType="1"/>
          </p:cNvSpPr>
          <p:nvPr/>
        </p:nvSpPr>
        <p:spPr bwMode="auto">
          <a:xfrm>
            <a:off x="5454650"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2331" name="Line 56">
            <a:extLst>
              <a:ext uri="{FF2B5EF4-FFF2-40B4-BE49-F238E27FC236}">
                <a16:creationId xmlns:a16="http://schemas.microsoft.com/office/drawing/2014/main" xmlns="" id="{FC887007-3D1E-44FE-9D12-4E4C116E686C}"/>
              </a:ext>
            </a:extLst>
          </p:cNvPr>
          <p:cNvSpPr>
            <a:spLocks noChangeShapeType="1"/>
          </p:cNvSpPr>
          <p:nvPr/>
        </p:nvSpPr>
        <p:spPr bwMode="auto">
          <a:xfrm>
            <a:off x="5686425" y="2546350"/>
            <a:ext cx="0" cy="3340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27705" name="Text Box 57">
            <a:extLst>
              <a:ext uri="{FF2B5EF4-FFF2-40B4-BE49-F238E27FC236}">
                <a16:creationId xmlns:a16="http://schemas.microsoft.com/office/drawing/2014/main" xmlns="" id="{7E7F8D39-949B-45DA-9559-EAB02356CF9D}"/>
              </a:ext>
            </a:extLst>
          </p:cNvPr>
          <p:cNvSpPr txBox="1">
            <a:spLocks noChangeArrowheads="1"/>
          </p:cNvSpPr>
          <p:nvPr/>
        </p:nvSpPr>
        <p:spPr bwMode="auto">
          <a:xfrm>
            <a:off x="693738" y="1201738"/>
            <a:ext cx="7910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There must be a provision for voltage and current to have opposite signs with respect to each other</a:t>
            </a:r>
          </a:p>
        </p:txBody>
      </p:sp>
      <p:sp>
        <p:nvSpPr>
          <p:cNvPr id="27708" name="AutoShape 60">
            <a:extLst>
              <a:ext uri="{FF2B5EF4-FFF2-40B4-BE49-F238E27FC236}">
                <a16:creationId xmlns:a16="http://schemas.microsoft.com/office/drawing/2014/main" xmlns="" id="{24BC90DC-3C8E-46D2-B80F-4C247CBAD1C5}"/>
              </a:ext>
            </a:extLst>
          </p:cNvPr>
          <p:cNvSpPr>
            <a:spLocks/>
          </p:cNvSpPr>
          <p:nvPr/>
        </p:nvSpPr>
        <p:spPr bwMode="auto">
          <a:xfrm rot="-8151192">
            <a:off x="2882900" y="5310188"/>
            <a:ext cx="168275" cy="577850"/>
          </a:xfrm>
          <a:prstGeom prst="leftBrace">
            <a:avLst>
              <a:gd name="adj1" fmla="val 2861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7709" name="AutoShape 61">
            <a:extLst>
              <a:ext uri="{FF2B5EF4-FFF2-40B4-BE49-F238E27FC236}">
                <a16:creationId xmlns:a16="http://schemas.microsoft.com/office/drawing/2014/main" xmlns="" id="{8D2A5CCD-4C20-4B18-9DEB-FB323A7D692E}"/>
              </a:ext>
            </a:extLst>
          </p:cNvPr>
          <p:cNvSpPr>
            <a:spLocks/>
          </p:cNvSpPr>
          <p:nvPr/>
        </p:nvSpPr>
        <p:spPr bwMode="auto">
          <a:xfrm rot="-8151192">
            <a:off x="4903788" y="5310188"/>
            <a:ext cx="168275" cy="577850"/>
          </a:xfrm>
          <a:prstGeom prst="leftBrace">
            <a:avLst>
              <a:gd name="adj1" fmla="val 2861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7710" name="AutoShape 62">
            <a:extLst>
              <a:ext uri="{FF2B5EF4-FFF2-40B4-BE49-F238E27FC236}">
                <a16:creationId xmlns:a16="http://schemas.microsoft.com/office/drawing/2014/main" xmlns="" id="{95AB8D4A-5215-4708-BB12-96DE1F46A2D7}"/>
              </a:ext>
            </a:extLst>
          </p:cNvPr>
          <p:cNvSpPr>
            <a:spLocks/>
          </p:cNvSpPr>
          <p:nvPr/>
        </p:nvSpPr>
        <p:spPr bwMode="auto">
          <a:xfrm rot="19030631" flipH="1">
            <a:off x="3881438" y="4732338"/>
            <a:ext cx="168275" cy="577850"/>
          </a:xfrm>
          <a:prstGeom prst="leftBrace">
            <a:avLst>
              <a:gd name="adj1" fmla="val 2861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7711" name="AutoShape 63">
            <a:extLst>
              <a:ext uri="{FF2B5EF4-FFF2-40B4-BE49-F238E27FC236}">
                <a16:creationId xmlns:a16="http://schemas.microsoft.com/office/drawing/2014/main" xmlns="" id="{D71485BC-217F-42B0-8826-3638A451316C}"/>
              </a:ext>
            </a:extLst>
          </p:cNvPr>
          <p:cNvSpPr>
            <a:spLocks/>
          </p:cNvSpPr>
          <p:nvPr/>
        </p:nvSpPr>
        <p:spPr bwMode="auto">
          <a:xfrm rot="19030631" flipH="1">
            <a:off x="5878513" y="4732338"/>
            <a:ext cx="168275" cy="577850"/>
          </a:xfrm>
          <a:prstGeom prst="leftBrace">
            <a:avLst>
              <a:gd name="adj1" fmla="val 28616"/>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2337" name="AutoShape 65">
            <a:extLst>
              <a:ext uri="{FF2B5EF4-FFF2-40B4-BE49-F238E27FC236}">
                <a16:creationId xmlns:a16="http://schemas.microsoft.com/office/drawing/2014/main" xmlns="" id="{5575FFA9-62F9-468D-95A6-C004CBFD2AEE}"/>
              </a:ext>
            </a:extLst>
          </p:cNvPr>
          <p:cNvSpPr>
            <a:spLocks/>
          </p:cNvSpPr>
          <p:nvPr/>
        </p:nvSpPr>
        <p:spPr bwMode="auto">
          <a:xfrm rot="-5400000">
            <a:off x="7429500" y="876300"/>
            <a:ext cx="304800" cy="1447800"/>
          </a:xfrm>
          <a:prstGeom prst="leftBrace">
            <a:avLst>
              <a:gd name="adj1" fmla="val 39583"/>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nvGrpSpPr>
          <p:cNvPr id="12338" name="Group 66">
            <a:extLst>
              <a:ext uri="{FF2B5EF4-FFF2-40B4-BE49-F238E27FC236}">
                <a16:creationId xmlns:a16="http://schemas.microsoft.com/office/drawing/2014/main" xmlns="" id="{62A7FF69-CCBD-41E5-8F61-0941C85C0411}"/>
              </a:ext>
            </a:extLst>
          </p:cNvPr>
          <p:cNvGrpSpPr>
            <a:grpSpLocks/>
          </p:cNvGrpSpPr>
          <p:nvPr/>
        </p:nvGrpSpPr>
        <p:grpSpPr bwMode="auto">
          <a:xfrm>
            <a:off x="8305800" y="1676400"/>
            <a:ext cx="609600" cy="701675"/>
            <a:chOff x="144" y="1731"/>
            <a:chExt cx="384" cy="442"/>
          </a:xfrm>
        </p:grpSpPr>
        <p:sp>
          <p:nvSpPr>
            <p:cNvPr id="12339" name="Rectangle 67">
              <a:extLst>
                <a:ext uri="{FF2B5EF4-FFF2-40B4-BE49-F238E27FC236}">
                  <a16:creationId xmlns:a16="http://schemas.microsoft.com/office/drawing/2014/main" xmlns="" id="{74630F59-AEE3-4C06-9837-8371227C0F96}"/>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12340" name="Oval 68">
              <a:extLst>
                <a:ext uri="{FF2B5EF4-FFF2-40B4-BE49-F238E27FC236}">
                  <a16:creationId xmlns:a16="http://schemas.microsoft.com/office/drawing/2014/main" xmlns="" id="{67E09790-0EB0-411E-8320-F9538775A48C}"/>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0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770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499"/>
                                          </p:stCondLst>
                                        </p:cTn>
                                        <p:tgtEl>
                                          <p:spTgt spid="27710"/>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500"/>
                                  </p:stCondLst>
                                  <p:childTnLst>
                                    <p:set>
                                      <p:cBhvr>
                                        <p:cTn id="15" dur="1" fill="hold">
                                          <p:stCondLst>
                                            <p:cond delay="499"/>
                                          </p:stCondLst>
                                        </p:cTn>
                                        <p:tgtEl>
                                          <p:spTgt spid="27709"/>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2000"/>
                                  </p:stCondLst>
                                  <p:childTnLst>
                                    <p:set>
                                      <p:cBhvr>
                                        <p:cTn id="18" dur="1" fill="hold">
                                          <p:stCondLst>
                                            <p:cond delay="499"/>
                                          </p:stCondLst>
                                        </p:cTn>
                                        <p:tgtEl>
                                          <p:spTgt spid="27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5" grpId="0" autoUpdateAnimBg="0"/>
      <p:bldP spid="27708" grpId="0" animBg="1"/>
      <p:bldP spid="27709" grpId="0" animBg="1"/>
      <p:bldP spid="27710" grpId="0" animBg="1"/>
      <p:bldP spid="277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a:extLst>
              <a:ext uri="{FF2B5EF4-FFF2-40B4-BE49-F238E27FC236}">
                <a16:creationId xmlns:a16="http://schemas.microsoft.com/office/drawing/2014/main" xmlns="" id="{C39A5A56-2962-4EC7-A6BA-E47F09F169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A4F6AF-D12A-4719-B66E-BAE8141CB344}" type="slidenum">
              <a:rPr lang="en-US" altLang="el-GR" sz="1400"/>
              <a:pPr>
                <a:spcBef>
                  <a:spcPct val="0"/>
                </a:spcBef>
                <a:buFontTx/>
                <a:buNone/>
              </a:pPr>
              <a:t>3</a:t>
            </a:fld>
            <a:endParaRPr lang="en-US" altLang="el-GR" sz="1400"/>
          </a:p>
        </p:txBody>
      </p:sp>
      <p:sp>
        <p:nvSpPr>
          <p:cNvPr id="5124" name="Rectangle 4">
            <a:extLst>
              <a:ext uri="{FF2B5EF4-FFF2-40B4-BE49-F238E27FC236}">
                <a16:creationId xmlns:a16="http://schemas.microsoft.com/office/drawing/2014/main" xmlns="" id="{945938C7-96B8-4A9F-AF9C-B8805E0BB6FC}"/>
              </a:ext>
            </a:extLst>
          </p:cNvPr>
          <p:cNvSpPr>
            <a:spLocks noGrp="1" noChangeArrowheads="1"/>
          </p:cNvSpPr>
          <p:nvPr>
            <p:ph type="title"/>
          </p:nvPr>
        </p:nvSpPr>
        <p:spPr/>
        <p:txBody>
          <a:bodyPr/>
          <a:lstStyle/>
          <a:p>
            <a:pPr eaLnBrk="1" hangingPunct="1"/>
            <a:r>
              <a:rPr lang="en-US" altLang="el-GR" sz="3600"/>
              <a:t>Operational Details</a:t>
            </a:r>
          </a:p>
        </p:txBody>
      </p:sp>
      <p:pic>
        <p:nvPicPr>
          <p:cNvPr id="5125" name="Picture 7" descr="scan0064">
            <a:extLst>
              <a:ext uri="{FF2B5EF4-FFF2-40B4-BE49-F238E27FC236}">
                <a16:creationId xmlns:a16="http://schemas.microsoft.com/office/drawing/2014/main" xmlns="" id="{D89CDA6B-2A14-4A22-9E1F-C7C11F531E4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0" y="1219200"/>
            <a:ext cx="5638800" cy="3144838"/>
          </a:xfrm>
          <a:noFill/>
        </p:spPr>
      </p:pic>
      <p:sp>
        <p:nvSpPr>
          <p:cNvPr id="5126" name="Rectangle 9">
            <a:extLst>
              <a:ext uri="{FF2B5EF4-FFF2-40B4-BE49-F238E27FC236}">
                <a16:creationId xmlns:a16="http://schemas.microsoft.com/office/drawing/2014/main" xmlns="" id="{18EA0169-71F6-4495-A209-299BA01004E4}"/>
              </a:ext>
            </a:extLst>
          </p:cNvPr>
          <p:cNvSpPr>
            <a:spLocks noGrp="1" noChangeArrowheads="1"/>
          </p:cNvSpPr>
          <p:nvPr>
            <p:ph type="body" sz="half" idx="2"/>
          </p:nvPr>
        </p:nvSpPr>
        <p:spPr>
          <a:xfrm>
            <a:off x="457200" y="4495800"/>
            <a:ext cx="8229600" cy="1860551"/>
          </a:xfrm>
        </p:spPr>
        <p:txBody>
          <a:bodyPr>
            <a:normAutofit/>
          </a:bodyPr>
          <a:lstStyle/>
          <a:p>
            <a:pPr eaLnBrk="1" hangingPunct="1"/>
            <a:r>
              <a:rPr lang="en-US" altLang="el-GR" sz="2400"/>
              <a:t>Consists of 2 choppers, 3-wire DC source</a:t>
            </a:r>
          </a:p>
          <a:p>
            <a:pPr eaLnBrk="1" hangingPunct="1"/>
            <a:r>
              <a:rPr lang="en-US" altLang="el-GR" sz="2400"/>
              <a:t>Transistors switched on and off alternately</a:t>
            </a:r>
          </a:p>
          <a:p>
            <a:pPr eaLnBrk="1" hangingPunct="1"/>
            <a:r>
              <a:rPr lang="en-US" altLang="el-GR" sz="2400"/>
              <a:t>Need to isolate the gate signal for Q</a:t>
            </a:r>
            <a:r>
              <a:rPr lang="en-US" altLang="el-GR" sz="2400" baseline="-25000"/>
              <a:t>1</a:t>
            </a:r>
            <a:r>
              <a:rPr lang="en-US" altLang="el-GR" sz="2400"/>
              <a:t> (upper device)</a:t>
            </a:r>
          </a:p>
          <a:p>
            <a:pPr eaLnBrk="1" hangingPunct="1"/>
            <a:r>
              <a:rPr lang="en-US" altLang="el-GR" sz="2400"/>
              <a:t>Each provides opposite polarity of V</a:t>
            </a:r>
            <a:r>
              <a:rPr lang="en-US" altLang="el-GR" sz="2400" baseline="-25000"/>
              <a:t>s</a:t>
            </a:r>
            <a:r>
              <a:rPr lang="en-US" altLang="el-GR" sz="2400"/>
              <a:t>/2 across the load</a:t>
            </a:r>
          </a:p>
          <a:p>
            <a:pPr eaLnBrk="1" hangingPunct="1"/>
            <a:endParaRPr lang="en-US" altLang="el-GR" sz="2400"/>
          </a:p>
        </p:txBody>
      </p:sp>
      <p:sp>
        <p:nvSpPr>
          <p:cNvPr id="5127" name="Text Box 10">
            <a:extLst>
              <a:ext uri="{FF2B5EF4-FFF2-40B4-BE49-F238E27FC236}">
                <a16:creationId xmlns:a16="http://schemas.microsoft.com/office/drawing/2014/main" xmlns="" id="{3EE45C5D-B333-4A4A-B24A-05ADA1D69BAA}"/>
              </a:ext>
            </a:extLst>
          </p:cNvPr>
          <p:cNvSpPr txBox="1">
            <a:spLocks noChangeArrowheads="1"/>
          </p:cNvSpPr>
          <p:nvPr/>
        </p:nvSpPr>
        <p:spPr bwMode="auto">
          <a:xfrm>
            <a:off x="152400" y="2362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800"/>
              <a:t>3-wire DC source</a:t>
            </a:r>
          </a:p>
        </p:txBody>
      </p:sp>
      <p:sp>
        <p:nvSpPr>
          <p:cNvPr id="5128" name="Line 11">
            <a:extLst>
              <a:ext uri="{FF2B5EF4-FFF2-40B4-BE49-F238E27FC236}">
                <a16:creationId xmlns:a16="http://schemas.microsoft.com/office/drawing/2014/main" xmlns="" id="{40BD624D-C4C0-4425-B6EC-88A6D2BB7B0F}"/>
              </a:ext>
            </a:extLst>
          </p:cNvPr>
          <p:cNvSpPr>
            <a:spLocks noChangeShapeType="1"/>
          </p:cNvSpPr>
          <p:nvPr/>
        </p:nvSpPr>
        <p:spPr bwMode="auto">
          <a:xfrm flipV="1">
            <a:off x="1524000" y="1676400"/>
            <a:ext cx="2286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29" name="Line 13">
            <a:extLst>
              <a:ext uri="{FF2B5EF4-FFF2-40B4-BE49-F238E27FC236}">
                <a16:creationId xmlns:a16="http://schemas.microsoft.com/office/drawing/2014/main" xmlns="" id="{979D806C-BFE6-469C-BEE8-99706ABAB694}"/>
              </a:ext>
            </a:extLst>
          </p:cNvPr>
          <p:cNvSpPr>
            <a:spLocks noChangeShapeType="1"/>
          </p:cNvSpPr>
          <p:nvPr/>
        </p:nvSpPr>
        <p:spPr bwMode="auto">
          <a:xfrm>
            <a:off x="1524000" y="2743200"/>
            <a:ext cx="2362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30" name="Line 14">
            <a:extLst>
              <a:ext uri="{FF2B5EF4-FFF2-40B4-BE49-F238E27FC236}">
                <a16:creationId xmlns:a16="http://schemas.microsoft.com/office/drawing/2014/main" xmlns="" id="{C034C410-13DC-4C76-BAAB-17638E4C45C2}"/>
              </a:ext>
            </a:extLst>
          </p:cNvPr>
          <p:cNvSpPr>
            <a:spLocks noChangeShapeType="1"/>
          </p:cNvSpPr>
          <p:nvPr/>
        </p:nvSpPr>
        <p:spPr bwMode="auto">
          <a:xfrm>
            <a:off x="2133600" y="2590800"/>
            <a:ext cx="1752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a:extLst>
              <a:ext uri="{FF2B5EF4-FFF2-40B4-BE49-F238E27FC236}">
                <a16:creationId xmlns:a16="http://schemas.microsoft.com/office/drawing/2014/main" xmlns="" id="{E929FBBC-54E1-4B6A-B208-C73619FDE7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F71B83-C0E8-4D88-BB24-DC1B891FEEDE}" type="slidenum">
              <a:rPr lang="en-US" altLang="el-GR"/>
              <a:pPr eaLnBrk="1" hangingPunct="1"/>
              <a:t>30</a:t>
            </a:fld>
            <a:endParaRPr lang="en-US" altLang="el-GR"/>
          </a:p>
        </p:txBody>
      </p:sp>
      <p:sp>
        <p:nvSpPr>
          <p:cNvPr id="13315" name="Rectangle 2">
            <a:extLst>
              <a:ext uri="{FF2B5EF4-FFF2-40B4-BE49-F238E27FC236}">
                <a16:creationId xmlns:a16="http://schemas.microsoft.com/office/drawing/2014/main" xmlns="" id="{B0317643-6B4E-4840-A6D4-A57AEBF5F2AD}"/>
              </a:ext>
            </a:extLst>
          </p:cNvPr>
          <p:cNvSpPr>
            <a:spLocks noChangeArrowheads="1"/>
          </p:cNvSpPr>
          <p:nvPr/>
        </p:nvSpPr>
        <p:spPr bwMode="auto">
          <a:xfrm>
            <a:off x="1766888" y="114141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3316" name="Line 30">
            <a:extLst>
              <a:ext uri="{FF2B5EF4-FFF2-40B4-BE49-F238E27FC236}">
                <a16:creationId xmlns:a16="http://schemas.microsoft.com/office/drawing/2014/main" xmlns="" id="{BD6A2F8A-347A-46EA-A047-344198D9AFA8}"/>
              </a:ext>
            </a:extLst>
          </p:cNvPr>
          <p:cNvSpPr>
            <a:spLocks noChangeShapeType="1"/>
          </p:cNvSpPr>
          <p:nvPr/>
        </p:nvSpPr>
        <p:spPr bwMode="auto">
          <a:xfrm>
            <a:off x="3240088"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17" name="Line 31">
            <a:extLst>
              <a:ext uri="{FF2B5EF4-FFF2-40B4-BE49-F238E27FC236}">
                <a16:creationId xmlns:a16="http://schemas.microsoft.com/office/drawing/2014/main" xmlns="" id="{1466B068-72D7-4A8C-B23F-B999A1F58214}"/>
              </a:ext>
            </a:extLst>
          </p:cNvPr>
          <p:cNvSpPr>
            <a:spLocks noChangeShapeType="1"/>
          </p:cNvSpPr>
          <p:nvPr/>
        </p:nvSpPr>
        <p:spPr bwMode="auto">
          <a:xfrm>
            <a:off x="3240088"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18" name="Line 32">
            <a:extLst>
              <a:ext uri="{FF2B5EF4-FFF2-40B4-BE49-F238E27FC236}">
                <a16:creationId xmlns:a16="http://schemas.microsoft.com/office/drawing/2014/main" xmlns="" id="{8E2105C9-0065-42F2-9B42-FF0299275E57}"/>
              </a:ext>
            </a:extLst>
          </p:cNvPr>
          <p:cNvSpPr>
            <a:spLocks noChangeShapeType="1"/>
          </p:cNvSpPr>
          <p:nvPr/>
        </p:nvSpPr>
        <p:spPr bwMode="auto">
          <a:xfrm>
            <a:off x="3240088" y="35067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19" name="Group 33">
            <a:extLst>
              <a:ext uri="{FF2B5EF4-FFF2-40B4-BE49-F238E27FC236}">
                <a16:creationId xmlns:a16="http://schemas.microsoft.com/office/drawing/2014/main" xmlns="" id="{3ACA3702-4EAE-43F0-BDA3-D12A7C5716C9}"/>
              </a:ext>
            </a:extLst>
          </p:cNvPr>
          <p:cNvGrpSpPr>
            <a:grpSpLocks/>
          </p:cNvGrpSpPr>
          <p:nvPr/>
        </p:nvGrpSpPr>
        <p:grpSpPr bwMode="auto">
          <a:xfrm>
            <a:off x="3756025" y="3138488"/>
            <a:ext cx="288925" cy="149225"/>
            <a:chOff x="896" y="1839"/>
            <a:chExt cx="182" cy="94"/>
          </a:xfrm>
        </p:grpSpPr>
        <p:grpSp>
          <p:nvGrpSpPr>
            <p:cNvPr id="13436" name="Group 34">
              <a:extLst>
                <a:ext uri="{FF2B5EF4-FFF2-40B4-BE49-F238E27FC236}">
                  <a16:creationId xmlns:a16="http://schemas.microsoft.com/office/drawing/2014/main" xmlns="" id="{042738CE-8467-41B1-B531-A4EEEAF1AF8F}"/>
                </a:ext>
              </a:extLst>
            </p:cNvPr>
            <p:cNvGrpSpPr>
              <a:grpSpLocks/>
            </p:cNvGrpSpPr>
            <p:nvPr/>
          </p:nvGrpSpPr>
          <p:grpSpPr bwMode="auto">
            <a:xfrm>
              <a:off x="906" y="1839"/>
              <a:ext cx="162" cy="94"/>
              <a:chOff x="906" y="1839"/>
              <a:chExt cx="162" cy="94"/>
            </a:xfrm>
          </p:grpSpPr>
          <p:sp>
            <p:nvSpPr>
              <p:cNvPr id="13438" name="Freeform 35">
                <a:extLst>
                  <a:ext uri="{FF2B5EF4-FFF2-40B4-BE49-F238E27FC236}">
                    <a16:creationId xmlns:a16="http://schemas.microsoft.com/office/drawing/2014/main" xmlns="" id="{B29E7E6F-E62E-483D-84B3-18B29F40AF12}"/>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439" name="Freeform 36">
                <a:extLst>
                  <a:ext uri="{FF2B5EF4-FFF2-40B4-BE49-F238E27FC236}">
                    <a16:creationId xmlns:a16="http://schemas.microsoft.com/office/drawing/2014/main" xmlns="" id="{61C64739-1E11-4C74-8133-DEFF78195BA1}"/>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3437" name="Line 37">
              <a:extLst>
                <a:ext uri="{FF2B5EF4-FFF2-40B4-BE49-F238E27FC236}">
                  <a16:creationId xmlns:a16="http://schemas.microsoft.com/office/drawing/2014/main" xmlns="" id="{9F98E4B2-E747-40FB-8C2F-FF86B69EE173}"/>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3320" name="Line 38">
            <a:extLst>
              <a:ext uri="{FF2B5EF4-FFF2-40B4-BE49-F238E27FC236}">
                <a16:creationId xmlns:a16="http://schemas.microsoft.com/office/drawing/2014/main" xmlns="" id="{28E8021A-0003-403F-9061-DD867F2ECDAC}"/>
              </a:ext>
            </a:extLst>
          </p:cNvPr>
          <p:cNvSpPr>
            <a:spLocks noChangeShapeType="1"/>
          </p:cNvSpPr>
          <p:nvPr/>
        </p:nvSpPr>
        <p:spPr bwMode="auto">
          <a:xfrm flipV="1">
            <a:off x="3900488"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1" name="Line 39">
            <a:extLst>
              <a:ext uri="{FF2B5EF4-FFF2-40B4-BE49-F238E27FC236}">
                <a16:creationId xmlns:a16="http://schemas.microsoft.com/office/drawing/2014/main" xmlns="" id="{2815FBF0-9EA5-483B-8119-5527028CAD61}"/>
              </a:ext>
            </a:extLst>
          </p:cNvPr>
          <p:cNvSpPr>
            <a:spLocks noChangeShapeType="1"/>
          </p:cNvSpPr>
          <p:nvPr/>
        </p:nvSpPr>
        <p:spPr bwMode="auto">
          <a:xfrm flipV="1">
            <a:off x="3900488"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2" name="Line 40">
            <a:extLst>
              <a:ext uri="{FF2B5EF4-FFF2-40B4-BE49-F238E27FC236}">
                <a16:creationId xmlns:a16="http://schemas.microsoft.com/office/drawing/2014/main" xmlns="" id="{FF02F223-527D-4F8E-A132-FC738567307A}"/>
              </a:ext>
            </a:extLst>
          </p:cNvPr>
          <p:cNvSpPr>
            <a:spLocks noChangeShapeType="1"/>
          </p:cNvSpPr>
          <p:nvPr/>
        </p:nvSpPr>
        <p:spPr bwMode="auto">
          <a:xfrm flipH="1">
            <a:off x="3249613" y="286702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3" name="Line 41">
            <a:extLst>
              <a:ext uri="{FF2B5EF4-FFF2-40B4-BE49-F238E27FC236}">
                <a16:creationId xmlns:a16="http://schemas.microsoft.com/office/drawing/2014/main" xmlns="" id="{B5795515-E767-4867-BE5E-6F8848245435}"/>
              </a:ext>
            </a:extLst>
          </p:cNvPr>
          <p:cNvSpPr>
            <a:spLocks noChangeShapeType="1"/>
          </p:cNvSpPr>
          <p:nvPr/>
        </p:nvSpPr>
        <p:spPr bwMode="auto">
          <a:xfrm>
            <a:off x="5364163"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4" name="Line 42">
            <a:extLst>
              <a:ext uri="{FF2B5EF4-FFF2-40B4-BE49-F238E27FC236}">
                <a16:creationId xmlns:a16="http://schemas.microsoft.com/office/drawing/2014/main" xmlns="" id="{CBFB7FB5-727E-43AF-9573-69B7C659AD18}"/>
              </a:ext>
            </a:extLst>
          </p:cNvPr>
          <p:cNvSpPr>
            <a:spLocks noChangeShapeType="1"/>
          </p:cNvSpPr>
          <p:nvPr/>
        </p:nvSpPr>
        <p:spPr bwMode="auto">
          <a:xfrm>
            <a:off x="5364163"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5" name="Line 43">
            <a:extLst>
              <a:ext uri="{FF2B5EF4-FFF2-40B4-BE49-F238E27FC236}">
                <a16:creationId xmlns:a16="http://schemas.microsoft.com/office/drawing/2014/main" xmlns="" id="{66BA61DB-46E2-407F-BAB3-00DB0EADA37F}"/>
              </a:ext>
            </a:extLst>
          </p:cNvPr>
          <p:cNvSpPr>
            <a:spLocks noChangeShapeType="1"/>
          </p:cNvSpPr>
          <p:nvPr/>
        </p:nvSpPr>
        <p:spPr bwMode="auto">
          <a:xfrm>
            <a:off x="5364163" y="3294063"/>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26" name="Group 44">
            <a:extLst>
              <a:ext uri="{FF2B5EF4-FFF2-40B4-BE49-F238E27FC236}">
                <a16:creationId xmlns:a16="http://schemas.microsoft.com/office/drawing/2014/main" xmlns="" id="{367D95EC-49F9-4691-88FE-10668102D1EF}"/>
              </a:ext>
            </a:extLst>
          </p:cNvPr>
          <p:cNvGrpSpPr>
            <a:grpSpLocks/>
          </p:cNvGrpSpPr>
          <p:nvPr/>
        </p:nvGrpSpPr>
        <p:grpSpPr bwMode="auto">
          <a:xfrm>
            <a:off x="5880100" y="3138488"/>
            <a:ext cx="288925" cy="149225"/>
            <a:chOff x="2234" y="1839"/>
            <a:chExt cx="182" cy="94"/>
          </a:xfrm>
        </p:grpSpPr>
        <p:grpSp>
          <p:nvGrpSpPr>
            <p:cNvPr id="13432" name="Group 45">
              <a:extLst>
                <a:ext uri="{FF2B5EF4-FFF2-40B4-BE49-F238E27FC236}">
                  <a16:creationId xmlns:a16="http://schemas.microsoft.com/office/drawing/2014/main" xmlns="" id="{031F3B92-65BE-4D68-9536-087F9A164943}"/>
                </a:ext>
              </a:extLst>
            </p:cNvPr>
            <p:cNvGrpSpPr>
              <a:grpSpLocks/>
            </p:cNvGrpSpPr>
            <p:nvPr/>
          </p:nvGrpSpPr>
          <p:grpSpPr bwMode="auto">
            <a:xfrm>
              <a:off x="2244" y="1839"/>
              <a:ext cx="162" cy="94"/>
              <a:chOff x="2244" y="1839"/>
              <a:chExt cx="162" cy="94"/>
            </a:xfrm>
          </p:grpSpPr>
          <p:sp>
            <p:nvSpPr>
              <p:cNvPr id="13434" name="Freeform 46">
                <a:extLst>
                  <a:ext uri="{FF2B5EF4-FFF2-40B4-BE49-F238E27FC236}">
                    <a16:creationId xmlns:a16="http://schemas.microsoft.com/office/drawing/2014/main" xmlns="" id="{80405D4E-1085-47F1-8E16-AABAC89A79C5}"/>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435" name="Freeform 47">
                <a:extLst>
                  <a:ext uri="{FF2B5EF4-FFF2-40B4-BE49-F238E27FC236}">
                    <a16:creationId xmlns:a16="http://schemas.microsoft.com/office/drawing/2014/main" xmlns="" id="{C5D6BC5E-17E8-4104-B1C2-837991FCC48A}"/>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3433" name="Line 48">
              <a:extLst>
                <a:ext uri="{FF2B5EF4-FFF2-40B4-BE49-F238E27FC236}">
                  <a16:creationId xmlns:a16="http://schemas.microsoft.com/office/drawing/2014/main" xmlns="" id="{32909B0F-C9FB-4C11-920E-B0579718CC9D}"/>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3327" name="Line 49">
            <a:extLst>
              <a:ext uri="{FF2B5EF4-FFF2-40B4-BE49-F238E27FC236}">
                <a16:creationId xmlns:a16="http://schemas.microsoft.com/office/drawing/2014/main" xmlns="" id="{CF8BC4A9-373E-4694-8ACD-2CA651366185}"/>
              </a:ext>
            </a:extLst>
          </p:cNvPr>
          <p:cNvSpPr>
            <a:spLocks noChangeShapeType="1"/>
          </p:cNvSpPr>
          <p:nvPr/>
        </p:nvSpPr>
        <p:spPr bwMode="auto">
          <a:xfrm flipV="1">
            <a:off x="6024563"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8" name="Line 50">
            <a:extLst>
              <a:ext uri="{FF2B5EF4-FFF2-40B4-BE49-F238E27FC236}">
                <a16:creationId xmlns:a16="http://schemas.microsoft.com/office/drawing/2014/main" xmlns="" id="{BE78EEA0-BDCA-4D7E-9059-0E6E50D9B36A}"/>
              </a:ext>
            </a:extLst>
          </p:cNvPr>
          <p:cNvSpPr>
            <a:spLocks noChangeShapeType="1"/>
          </p:cNvSpPr>
          <p:nvPr/>
        </p:nvSpPr>
        <p:spPr bwMode="auto">
          <a:xfrm flipV="1">
            <a:off x="6024563"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9" name="Line 51">
            <a:extLst>
              <a:ext uri="{FF2B5EF4-FFF2-40B4-BE49-F238E27FC236}">
                <a16:creationId xmlns:a16="http://schemas.microsoft.com/office/drawing/2014/main" xmlns="" id="{C8864879-F1E7-4694-ACA5-5E423B7A533E}"/>
              </a:ext>
            </a:extLst>
          </p:cNvPr>
          <p:cNvSpPr>
            <a:spLocks noChangeShapeType="1"/>
          </p:cNvSpPr>
          <p:nvPr/>
        </p:nvSpPr>
        <p:spPr bwMode="auto">
          <a:xfrm flipH="1">
            <a:off x="5362575" y="2867025"/>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0" name="Line 52">
            <a:extLst>
              <a:ext uri="{FF2B5EF4-FFF2-40B4-BE49-F238E27FC236}">
                <a16:creationId xmlns:a16="http://schemas.microsoft.com/office/drawing/2014/main" xmlns="" id="{9C57045B-F7F5-4411-AF27-821A789DDC44}"/>
              </a:ext>
            </a:extLst>
          </p:cNvPr>
          <p:cNvSpPr>
            <a:spLocks noChangeShapeType="1"/>
          </p:cNvSpPr>
          <p:nvPr/>
        </p:nvSpPr>
        <p:spPr bwMode="auto">
          <a:xfrm>
            <a:off x="3240088"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1" name="Line 53">
            <a:extLst>
              <a:ext uri="{FF2B5EF4-FFF2-40B4-BE49-F238E27FC236}">
                <a16:creationId xmlns:a16="http://schemas.microsoft.com/office/drawing/2014/main" xmlns="" id="{71171269-E83C-480B-A860-CE3A007D5EEB}"/>
              </a:ext>
            </a:extLst>
          </p:cNvPr>
          <p:cNvSpPr>
            <a:spLocks noChangeShapeType="1"/>
          </p:cNvSpPr>
          <p:nvPr/>
        </p:nvSpPr>
        <p:spPr bwMode="auto">
          <a:xfrm>
            <a:off x="3240088"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2" name="Line 54">
            <a:extLst>
              <a:ext uri="{FF2B5EF4-FFF2-40B4-BE49-F238E27FC236}">
                <a16:creationId xmlns:a16="http://schemas.microsoft.com/office/drawing/2014/main" xmlns="" id="{78A06316-A313-4819-AC64-92A259EA7A6C}"/>
              </a:ext>
            </a:extLst>
          </p:cNvPr>
          <p:cNvSpPr>
            <a:spLocks noChangeShapeType="1"/>
          </p:cNvSpPr>
          <p:nvPr/>
        </p:nvSpPr>
        <p:spPr bwMode="auto">
          <a:xfrm>
            <a:off x="3240088" y="4818063"/>
            <a:ext cx="242887"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33" name="Group 55">
            <a:extLst>
              <a:ext uri="{FF2B5EF4-FFF2-40B4-BE49-F238E27FC236}">
                <a16:creationId xmlns:a16="http://schemas.microsoft.com/office/drawing/2014/main" xmlns="" id="{7112490B-157C-4D7D-89DA-889947E5D3B4}"/>
              </a:ext>
            </a:extLst>
          </p:cNvPr>
          <p:cNvGrpSpPr>
            <a:grpSpLocks/>
          </p:cNvGrpSpPr>
          <p:nvPr/>
        </p:nvGrpSpPr>
        <p:grpSpPr bwMode="auto">
          <a:xfrm>
            <a:off x="3756025" y="4660900"/>
            <a:ext cx="288925" cy="149225"/>
            <a:chOff x="896" y="2798"/>
            <a:chExt cx="182" cy="94"/>
          </a:xfrm>
        </p:grpSpPr>
        <p:grpSp>
          <p:nvGrpSpPr>
            <p:cNvPr id="13428" name="Group 56">
              <a:extLst>
                <a:ext uri="{FF2B5EF4-FFF2-40B4-BE49-F238E27FC236}">
                  <a16:creationId xmlns:a16="http://schemas.microsoft.com/office/drawing/2014/main" xmlns="" id="{209E3BB6-8B04-418C-9D89-F773C41BF68F}"/>
                </a:ext>
              </a:extLst>
            </p:cNvPr>
            <p:cNvGrpSpPr>
              <a:grpSpLocks/>
            </p:cNvGrpSpPr>
            <p:nvPr/>
          </p:nvGrpSpPr>
          <p:grpSpPr bwMode="auto">
            <a:xfrm>
              <a:off x="906" y="2798"/>
              <a:ext cx="162" cy="94"/>
              <a:chOff x="906" y="2798"/>
              <a:chExt cx="162" cy="94"/>
            </a:xfrm>
          </p:grpSpPr>
          <p:sp>
            <p:nvSpPr>
              <p:cNvPr id="13430" name="Freeform 57">
                <a:extLst>
                  <a:ext uri="{FF2B5EF4-FFF2-40B4-BE49-F238E27FC236}">
                    <a16:creationId xmlns:a16="http://schemas.microsoft.com/office/drawing/2014/main" xmlns="" id="{CAE23708-B8B8-4EE2-B1B3-B238C88F1FBA}"/>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431" name="Freeform 58">
                <a:extLst>
                  <a:ext uri="{FF2B5EF4-FFF2-40B4-BE49-F238E27FC236}">
                    <a16:creationId xmlns:a16="http://schemas.microsoft.com/office/drawing/2014/main" xmlns="" id="{01E74B09-7D94-45BF-A659-59A0287A4BF0}"/>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3429" name="Line 59">
              <a:extLst>
                <a:ext uri="{FF2B5EF4-FFF2-40B4-BE49-F238E27FC236}">
                  <a16:creationId xmlns:a16="http://schemas.microsoft.com/office/drawing/2014/main" xmlns="" id="{2EF9676F-D1A2-416C-90AF-48B8BB2AF591}"/>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3334" name="Line 60">
            <a:extLst>
              <a:ext uri="{FF2B5EF4-FFF2-40B4-BE49-F238E27FC236}">
                <a16:creationId xmlns:a16="http://schemas.microsoft.com/office/drawing/2014/main" xmlns="" id="{FF8618C2-8FB8-41E9-A804-AA71488342F9}"/>
              </a:ext>
            </a:extLst>
          </p:cNvPr>
          <p:cNvSpPr>
            <a:spLocks noChangeShapeType="1"/>
          </p:cNvSpPr>
          <p:nvPr/>
        </p:nvSpPr>
        <p:spPr bwMode="auto">
          <a:xfrm flipV="1">
            <a:off x="3900488"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5" name="Line 61">
            <a:extLst>
              <a:ext uri="{FF2B5EF4-FFF2-40B4-BE49-F238E27FC236}">
                <a16:creationId xmlns:a16="http://schemas.microsoft.com/office/drawing/2014/main" xmlns="" id="{985FA6FB-98AF-4C13-B2B1-883000D60908}"/>
              </a:ext>
            </a:extLst>
          </p:cNvPr>
          <p:cNvSpPr>
            <a:spLocks noChangeShapeType="1"/>
          </p:cNvSpPr>
          <p:nvPr/>
        </p:nvSpPr>
        <p:spPr bwMode="auto">
          <a:xfrm flipV="1">
            <a:off x="3900488"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6" name="Line 62">
            <a:extLst>
              <a:ext uri="{FF2B5EF4-FFF2-40B4-BE49-F238E27FC236}">
                <a16:creationId xmlns:a16="http://schemas.microsoft.com/office/drawing/2014/main" xmlns="" id="{79941A88-7BB9-4CE1-A6E9-00ED99CE6B13}"/>
              </a:ext>
            </a:extLst>
          </p:cNvPr>
          <p:cNvSpPr>
            <a:spLocks noChangeShapeType="1"/>
          </p:cNvSpPr>
          <p:nvPr/>
        </p:nvSpPr>
        <p:spPr bwMode="auto">
          <a:xfrm flipH="1">
            <a:off x="3243263" y="5353050"/>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7" name="Line 63">
            <a:extLst>
              <a:ext uri="{FF2B5EF4-FFF2-40B4-BE49-F238E27FC236}">
                <a16:creationId xmlns:a16="http://schemas.microsoft.com/office/drawing/2014/main" xmlns="" id="{D5D55B37-6867-4955-9532-0F1E95DACF15}"/>
              </a:ext>
            </a:extLst>
          </p:cNvPr>
          <p:cNvSpPr>
            <a:spLocks noChangeShapeType="1"/>
          </p:cNvSpPr>
          <p:nvPr/>
        </p:nvSpPr>
        <p:spPr bwMode="auto">
          <a:xfrm>
            <a:off x="5364163"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38" name="Line 64">
            <a:extLst>
              <a:ext uri="{FF2B5EF4-FFF2-40B4-BE49-F238E27FC236}">
                <a16:creationId xmlns:a16="http://schemas.microsoft.com/office/drawing/2014/main" xmlns="" id="{D4B2958F-7B2D-4F37-9FF6-B3B2DAC7DFC0}"/>
              </a:ext>
            </a:extLst>
          </p:cNvPr>
          <p:cNvSpPr>
            <a:spLocks noChangeShapeType="1"/>
          </p:cNvSpPr>
          <p:nvPr/>
        </p:nvSpPr>
        <p:spPr bwMode="auto">
          <a:xfrm>
            <a:off x="5364163"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39" name="Group 65">
            <a:extLst>
              <a:ext uri="{FF2B5EF4-FFF2-40B4-BE49-F238E27FC236}">
                <a16:creationId xmlns:a16="http://schemas.microsoft.com/office/drawing/2014/main" xmlns="" id="{3FF2CAFF-EF16-4156-91FF-7B00727C6909}"/>
              </a:ext>
            </a:extLst>
          </p:cNvPr>
          <p:cNvGrpSpPr>
            <a:grpSpLocks/>
          </p:cNvGrpSpPr>
          <p:nvPr/>
        </p:nvGrpSpPr>
        <p:grpSpPr bwMode="auto">
          <a:xfrm>
            <a:off x="5880100" y="4660900"/>
            <a:ext cx="288925" cy="149225"/>
            <a:chOff x="2234" y="2798"/>
            <a:chExt cx="182" cy="94"/>
          </a:xfrm>
        </p:grpSpPr>
        <p:grpSp>
          <p:nvGrpSpPr>
            <p:cNvPr id="13424" name="Group 66">
              <a:extLst>
                <a:ext uri="{FF2B5EF4-FFF2-40B4-BE49-F238E27FC236}">
                  <a16:creationId xmlns:a16="http://schemas.microsoft.com/office/drawing/2014/main" xmlns="" id="{95DB810D-2CBB-4889-89D3-17DEE1605F2E}"/>
                </a:ext>
              </a:extLst>
            </p:cNvPr>
            <p:cNvGrpSpPr>
              <a:grpSpLocks/>
            </p:cNvGrpSpPr>
            <p:nvPr/>
          </p:nvGrpSpPr>
          <p:grpSpPr bwMode="auto">
            <a:xfrm>
              <a:off x="2244" y="2798"/>
              <a:ext cx="162" cy="94"/>
              <a:chOff x="2244" y="2798"/>
              <a:chExt cx="162" cy="94"/>
            </a:xfrm>
          </p:grpSpPr>
          <p:sp>
            <p:nvSpPr>
              <p:cNvPr id="13426" name="Freeform 67">
                <a:extLst>
                  <a:ext uri="{FF2B5EF4-FFF2-40B4-BE49-F238E27FC236}">
                    <a16:creationId xmlns:a16="http://schemas.microsoft.com/office/drawing/2014/main" xmlns="" id="{B9702C45-5EE8-4D33-AD14-BF3FA06EB2EB}"/>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427" name="Freeform 68">
                <a:extLst>
                  <a:ext uri="{FF2B5EF4-FFF2-40B4-BE49-F238E27FC236}">
                    <a16:creationId xmlns:a16="http://schemas.microsoft.com/office/drawing/2014/main" xmlns="" id="{58F11D8E-4503-4EB1-A202-6EFCC9DBCF50}"/>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3425" name="Line 69">
              <a:extLst>
                <a:ext uri="{FF2B5EF4-FFF2-40B4-BE49-F238E27FC236}">
                  <a16:creationId xmlns:a16="http://schemas.microsoft.com/office/drawing/2014/main" xmlns="" id="{327E72BF-9A37-4575-8527-1768474CF28D}"/>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3340" name="Line 70">
            <a:extLst>
              <a:ext uri="{FF2B5EF4-FFF2-40B4-BE49-F238E27FC236}">
                <a16:creationId xmlns:a16="http://schemas.microsoft.com/office/drawing/2014/main" xmlns="" id="{E0E7D970-BE6B-49BF-9429-37FE3C04CC8A}"/>
              </a:ext>
            </a:extLst>
          </p:cNvPr>
          <p:cNvSpPr>
            <a:spLocks noChangeShapeType="1"/>
          </p:cNvSpPr>
          <p:nvPr/>
        </p:nvSpPr>
        <p:spPr bwMode="auto">
          <a:xfrm flipV="1">
            <a:off x="6024563"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41" name="Line 71">
            <a:extLst>
              <a:ext uri="{FF2B5EF4-FFF2-40B4-BE49-F238E27FC236}">
                <a16:creationId xmlns:a16="http://schemas.microsoft.com/office/drawing/2014/main" xmlns="" id="{9D7BEF12-D3E8-4B6D-A2FE-B1639E010FCD}"/>
              </a:ext>
            </a:extLst>
          </p:cNvPr>
          <p:cNvSpPr>
            <a:spLocks noChangeShapeType="1"/>
          </p:cNvSpPr>
          <p:nvPr/>
        </p:nvSpPr>
        <p:spPr bwMode="auto">
          <a:xfrm flipV="1">
            <a:off x="6024563"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42" name="Line 72">
            <a:extLst>
              <a:ext uri="{FF2B5EF4-FFF2-40B4-BE49-F238E27FC236}">
                <a16:creationId xmlns:a16="http://schemas.microsoft.com/office/drawing/2014/main" xmlns="" id="{F2CA6595-F360-4C36-BA3F-EE602590F0E3}"/>
              </a:ext>
            </a:extLst>
          </p:cNvPr>
          <p:cNvSpPr>
            <a:spLocks noChangeShapeType="1"/>
          </p:cNvSpPr>
          <p:nvPr/>
        </p:nvSpPr>
        <p:spPr bwMode="auto">
          <a:xfrm>
            <a:off x="3243263" y="5673725"/>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43" name="Line 73">
            <a:extLst>
              <a:ext uri="{FF2B5EF4-FFF2-40B4-BE49-F238E27FC236}">
                <a16:creationId xmlns:a16="http://schemas.microsoft.com/office/drawing/2014/main" xmlns="" id="{4B46E2B8-3221-49F3-90C3-34CFF5071C09}"/>
              </a:ext>
            </a:extLst>
          </p:cNvPr>
          <p:cNvSpPr>
            <a:spLocks noChangeShapeType="1"/>
          </p:cNvSpPr>
          <p:nvPr/>
        </p:nvSpPr>
        <p:spPr bwMode="auto">
          <a:xfrm>
            <a:off x="3235325" y="2638425"/>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44" name="Group 74">
            <a:extLst>
              <a:ext uri="{FF2B5EF4-FFF2-40B4-BE49-F238E27FC236}">
                <a16:creationId xmlns:a16="http://schemas.microsoft.com/office/drawing/2014/main" xmlns="" id="{5B308B4E-CDD6-4607-BFC3-F1F2A5324F92}"/>
              </a:ext>
            </a:extLst>
          </p:cNvPr>
          <p:cNvGrpSpPr>
            <a:grpSpLocks/>
          </p:cNvGrpSpPr>
          <p:nvPr/>
        </p:nvGrpSpPr>
        <p:grpSpPr bwMode="auto">
          <a:xfrm>
            <a:off x="4157663" y="4125913"/>
            <a:ext cx="69850" cy="73025"/>
            <a:chOff x="1149" y="2461"/>
            <a:chExt cx="44" cy="46"/>
          </a:xfrm>
        </p:grpSpPr>
        <p:sp>
          <p:nvSpPr>
            <p:cNvPr id="13422" name="Oval 75">
              <a:extLst>
                <a:ext uri="{FF2B5EF4-FFF2-40B4-BE49-F238E27FC236}">
                  <a16:creationId xmlns:a16="http://schemas.microsoft.com/office/drawing/2014/main" xmlns="" id="{2D005ACB-C78E-4F4D-98F9-E3CACF4C36FF}"/>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23" name="Oval 76">
              <a:extLst>
                <a:ext uri="{FF2B5EF4-FFF2-40B4-BE49-F238E27FC236}">
                  <a16:creationId xmlns:a16="http://schemas.microsoft.com/office/drawing/2014/main" xmlns="" id="{FCCD3CC2-014E-4866-A223-1C833D562769}"/>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3345" name="Line 77">
            <a:extLst>
              <a:ext uri="{FF2B5EF4-FFF2-40B4-BE49-F238E27FC236}">
                <a16:creationId xmlns:a16="http://schemas.microsoft.com/office/drawing/2014/main" xmlns="" id="{EFA69CF3-EA33-4BC2-9AA5-77D1BA52C5C8}"/>
              </a:ext>
            </a:extLst>
          </p:cNvPr>
          <p:cNvSpPr>
            <a:spLocks noChangeShapeType="1"/>
          </p:cNvSpPr>
          <p:nvPr/>
        </p:nvSpPr>
        <p:spPr bwMode="auto">
          <a:xfrm flipH="1">
            <a:off x="3235325" y="4160838"/>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46" name="Group 78">
            <a:extLst>
              <a:ext uri="{FF2B5EF4-FFF2-40B4-BE49-F238E27FC236}">
                <a16:creationId xmlns:a16="http://schemas.microsoft.com/office/drawing/2014/main" xmlns="" id="{CC04391B-0ABA-4249-A2CF-32E9FC38E978}"/>
              </a:ext>
            </a:extLst>
          </p:cNvPr>
          <p:cNvGrpSpPr>
            <a:grpSpLocks/>
          </p:cNvGrpSpPr>
          <p:nvPr/>
        </p:nvGrpSpPr>
        <p:grpSpPr bwMode="auto">
          <a:xfrm>
            <a:off x="4724400" y="4125913"/>
            <a:ext cx="69850" cy="73025"/>
            <a:chOff x="1506" y="2461"/>
            <a:chExt cx="44" cy="46"/>
          </a:xfrm>
        </p:grpSpPr>
        <p:sp>
          <p:nvSpPr>
            <p:cNvPr id="13420" name="Oval 79">
              <a:extLst>
                <a:ext uri="{FF2B5EF4-FFF2-40B4-BE49-F238E27FC236}">
                  <a16:creationId xmlns:a16="http://schemas.microsoft.com/office/drawing/2014/main" xmlns="" id="{1DDFCF63-2012-4D7C-AD43-2B55D5A948F4}"/>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21" name="Oval 80">
              <a:extLst>
                <a:ext uri="{FF2B5EF4-FFF2-40B4-BE49-F238E27FC236}">
                  <a16:creationId xmlns:a16="http://schemas.microsoft.com/office/drawing/2014/main" xmlns="" id="{23D31094-BBDC-41A0-9999-3A9E663EED75}"/>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3347" name="Line 81">
            <a:extLst>
              <a:ext uri="{FF2B5EF4-FFF2-40B4-BE49-F238E27FC236}">
                <a16:creationId xmlns:a16="http://schemas.microsoft.com/office/drawing/2014/main" xmlns="" id="{3FCF82EA-998F-416B-8B4A-E12961A7F6C6}"/>
              </a:ext>
            </a:extLst>
          </p:cNvPr>
          <p:cNvSpPr>
            <a:spLocks noChangeShapeType="1"/>
          </p:cNvSpPr>
          <p:nvPr/>
        </p:nvSpPr>
        <p:spPr bwMode="auto">
          <a:xfrm flipH="1">
            <a:off x="4794250" y="4160838"/>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48" name="Group 82">
            <a:extLst>
              <a:ext uri="{FF2B5EF4-FFF2-40B4-BE49-F238E27FC236}">
                <a16:creationId xmlns:a16="http://schemas.microsoft.com/office/drawing/2014/main" xmlns="" id="{E1CD1410-E402-45AC-8841-96973E4BEFA9}"/>
              </a:ext>
            </a:extLst>
          </p:cNvPr>
          <p:cNvGrpSpPr>
            <a:grpSpLocks/>
          </p:cNvGrpSpPr>
          <p:nvPr/>
        </p:nvGrpSpPr>
        <p:grpSpPr bwMode="auto">
          <a:xfrm>
            <a:off x="5326063" y="4125913"/>
            <a:ext cx="69850" cy="73025"/>
            <a:chOff x="1885" y="2461"/>
            <a:chExt cx="44" cy="46"/>
          </a:xfrm>
        </p:grpSpPr>
        <p:sp>
          <p:nvSpPr>
            <p:cNvPr id="13418" name="Oval 83">
              <a:extLst>
                <a:ext uri="{FF2B5EF4-FFF2-40B4-BE49-F238E27FC236}">
                  <a16:creationId xmlns:a16="http://schemas.microsoft.com/office/drawing/2014/main" xmlns="" id="{BB55DC07-D30D-4230-911C-9774CFB3A1C3}"/>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19" name="Oval 84">
              <a:extLst>
                <a:ext uri="{FF2B5EF4-FFF2-40B4-BE49-F238E27FC236}">
                  <a16:creationId xmlns:a16="http://schemas.microsoft.com/office/drawing/2014/main" xmlns="" id="{15148C4E-9EA8-45BA-9EBC-82F030DBF5A6}"/>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3349" name="Group 85">
            <a:extLst>
              <a:ext uri="{FF2B5EF4-FFF2-40B4-BE49-F238E27FC236}">
                <a16:creationId xmlns:a16="http://schemas.microsoft.com/office/drawing/2014/main" xmlns="" id="{6BB77B9F-0856-4CE1-A29B-614511072F55}"/>
              </a:ext>
            </a:extLst>
          </p:cNvPr>
          <p:cNvGrpSpPr>
            <a:grpSpLocks/>
          </p:cNvGrpSpPr>
          <p:nvPr/>
        </p:nvGrpSpPr>
        <p:grpSpPr bwMode="auto">
          <a:xfrm>
            <a:off x="3201988" y="4125913"/>
            <a:ext cx="69850" cy="73025"/>
            <a:chOff x="547" y="2461"/>
            <a:chExt cx="44" cy="46"/>
          </a:xfrm>
        </p:grpSpPr>
        <p:sp>
          <p:nvSpPr>
            <p:cNvPr id="13416" name="Oval 86">
              <a:extLst>
                <a:ext uri="{FF2B5EF4-FFF2-40B4-BE49-F238E27FC236}">
                  <a16:creationId xmlns:a16="http://schemas.microsoft.com/office/drawing/2014/main" xmlns="" id="{7FD2C362-C06C-41F8-A3B4-9A788D40D12C}"/>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17" name="Oval 87">
              <a:extLst>
                <a:ext uri="{FF2B5EF4-FFF2-40B4-BE49-F238E27FC236}">
                  <a16:creationId xmlns:a16="http://schemas.microsoft.com/office/drawing/2014/main" xmlns="" id="{909CD30C-F7B4-425B-98ED-90535CE95851}"/>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3350" name="Line 88">
            <a:extLst>
              <a:ext uri="{FF2B5EF4-FFF2-40B4-BE49-F238E27FC236}">
                <a16:creationId xmlns:a16="http://schemas.microsoft.com/office/drawing/2014/main" xmlns="" id="{B53B5F07-FDFB-4C13-9C1E-2D5462F85031}"/>
              </a:ext>
            </a:extLst>
          </p:cNvPr>
          <p:cNvSpPr>
            <a:spLocks noChangeShapeType="1"/>
          </p:cNvSpPr>
          <p:nvPr/>
        </p:nvSpPr>
        <p:spPr bwMode="auto">
          <a:xfrm flipV="1">
            <a:off x="4333875" y="2276475"/>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3351" name="Group 89">
            <a:extLst>
              <a:ext uri="{FF2B5EF4-FFF2-40B4-BE49-F238E27FC236}">
                <a16:creationId xmlns:a16="http://schemas.microsoft.com/office/drawing/2014/main" xmlns="" id="{DCEE65B5-04A9-409C-86F9-8F3D4D23B723}"/>
              </a:ext>
            </a:extLst>
          </p:cNvPr>
          <p:cNvGrpSpPr>
            <a:grpSpLocks/>
          </p:cNvGrpSpPr>
          <p:nvPr/>
        </p:nvGrpSpPr>
        <p:grpSpPr bwMode="auto">
          <a:xfrm>
            <a:off x="4157663" y="5680075"/>
            <a:ext cx="355600" cy="476250"/>
            <a:chOff x="1149" y="3440"/>
            <a:chExt cx="224" cy="300"/>
          </a:xfrm>
        </p:grpSpPr>
        <p:sp>
          <p:nvSpPr>
            <p:cNvPr id="13412" name="Line 90">
              <a:extLst>
                <a:ext uri="{FF2B5EF4-FFF2-40B4-BE49-F238E27FC236}">
                  <a16:creationId xmlns:a16="http://schemas.microsoft.com/office/drawing/2014/main" xmlns="" id="{E7A7A251-C5A2-4194-8CBA-27D58C9B819A}"/>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13" name="Line 91">
              <a:extLst>
                <a:ext uri="{FF2B5EF4-FFF2-40B4-BE49-F238E27FC236}">
                  <a16:creationId xmlns:a16="http://schemas.microsoft.com/office/drawing/2014/main" xmlns="" id="{19EDA750-4279-42E9-99D5-3D3657123B98}"/>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14" name="Line 92">
              <a:extLst>
                <a:ext uri="{FF2B5EF4-FFF2-40B4-BE49-F238E27FC236}">
                  <a16:creationId xmlns:a16="http://schemas.microsoft.com/office/drawing/2014/main" xmlns="" id="{5CB24E62-1300-4786-93C3-D03AEFF526E9}"/>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15" name="Line 93">
              <a:extLst>
                <a:ext uri="{FF2B5EF4-FFF2-40B4-BE49-F238E27FC236}">
                  <a16:creationId xmlns:a16="http://schemas.microsoft.com/office/drawing/2014/main" xmlns="" id="{46875ECA-1518-4178-9858-AAFCF01F35DB}"/>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3352" name="Group 94">
            <a:extLst>
              <a:ext uri="{FF2B5EF4-FFF2-40B4-BE49-F238E27FC236}">
                <a16:creationId xmlns:a16="http://schemas.microsoft.com/office/drawing/2014/main" xmlns="" id="{14B69A49-3FD5-42CB-B637-2AEC7347D671}"/>
              </a:ext>
            </a:extLst>
          </p:cNvPr>
          <p:cNvGrpSpPr>
            <a:grpSpLocks/>
          </p:cNvGrpSpPr>
          <p:nvPr/>
        </p:nvGrpSpPr>
        <p:grpSpPr bwMode="auto">
          <a:xfrm>
            <a:off x="4295775" y="2217738"/>
            <a:ext cx="69850" cy="73025"/>
            <a:chOff x="1236" y="1259"/>
            <a:chExt cx="44" cy="46"/>
          </a:xfrm>
        </p:grpSpPr>
        <p:sp>
          <p:nvSpPr>
            <p:cNvPr id="13410" name="Oval 95">
              <a:extLst>
                <a:ext uri="{FF2B5EF4-FFF2-40B4-BE49-F238E27FC236}">
                  <a16:creationId xmlns:a16="http://schemas.microsoft.com/office/drawing/2014/main" xmlns="" id="{0F37DECE-2EBA-4D06-8939-B05060C8859E}"/>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11" name="Oval 96">
              <a:extLst>
                <a:ext uri="{FF2B5EF4-FFF2-40B4-BE49-F238E27FC236}">
                  <a16:creationId xmlns:a16="http://schemas.microsoft.com/office/drawing/2014/main" xmlns="" id="{F38B22F8-D3E0-40F9-9FBE-362D0183BA62}"/>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3353" name="Rectangle 97">
            <a:extLst>
              <a:ext uri="{FF2B5EF4-FFF2-40B4-BE49-F238E27FC236}">
                <a16:creationId xmlns:a16="http://schemas.microsoft.com/office/drawing/2014/main" xmlns="" id="{E526773A-7ADE-4EC7-8295-FD1D8981B316}"/>
              </a:ext>
            </a:extLst>
          </p:cNvPr>
          <p:cNvSpPr>
            <a:spLocks noChangeArrowheads="1"/>
          </p:cNvSpPr>
          <p:nvPr/>
        </p:nvSpPr>
        <p:spPr bwMode="auto">
          <a:xfrm>
            <a:off x="4113213" y="1808163"/>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354" name="Rectangle 98">
            <a:extLst>
              <a:ext uri="{FF2B5EF4-FFF2-40B4-BE49-F238E27FC236}">
                <a16:creationId xmlns:a16="http://schemas.microsoft.com/office/drawing/2014/main" xmlns="" id="{DA047D88-DEBE-4BCA-A470-1F0B9613D31F}"/>
              </a:ext>
            </a:extLst>
          </p:cNvPr>
          <p:cNvSpPr>
            <a:spLocks noChangeArrowheads="1"/>
          </p:cNvSpPr>
          <p:nvPr/>
        </p:nvSpPr>
        <p:spPr bwMode="auto">
          <a:xfrm>
            <a:off x="4129088" y="1862138"/>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13355" name="Rectangle 99">
            <a:extLst>
              <a:ext uri="{FF2B5EF4-FFF2-40B4-BE49-F238E27FC236}">
                <a16:creationId xmlns:a16="http://schemas.microsoft.com/office/drawing/2014/main" xmlns="" id="{B627F363-31D6-4F79-B4F9-51E4421E39FB}"/>
              </a:ext>
            </a:extLst>
          </p:cNvPr>
          <p:cNvSpPr>
            <a:spLocks noChangeArrowheads="1"/>
          </p:cNvSpPr>
          <p:nvPr/>
        </p:nvSpPr>
        <p:spPr bwMode="auto">
          <a:xfrm>
            <a:off x="4306888" y="4051300"/>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13356" name="Rectangle 100">
            <a:extLst>
              <a:ext uri="{FF2B5EF4-FFF2-40B4-BE49-F238E27FC236}">
                <a16:creationId xmlns:a16="http://schemas.microsoft.com/office/drawing/2014/main" xmlns="" id="{60040EF4-A61B-4155-B3DE-36EA49DB3F4F}"/>
              </a:ext>
            </a:extLst>
          </p:cNvPr>
          <p:cNvSpPr>
            <a:spLocks noChangeArrowheads="1"/>
          </p:cNvSpPr>
          <p:nvPr/>
        </p:nvSpPr>
        <p:spPr bwMode="auto">
          <a:xfrm>
            <a:off x="4646613" y="40497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13357" name="Rectangle 101">
            <a:extLst>
              <a:ext uri="{FF2B5EF4-FFF2-40B4-BE49-F238E27FC236}">
                <a16:creationId xmlns:a16="http://schemas.microsoft.com/office/drawing/2014/main" xmlns="" id="{E95A3BAB-BF43-4CC4-8CAD-B672FDEF6098}"/>
              </a:ext>
            </a:extLst>
          </p:cNvPr>
          <p:cNvSpPr>
            <a:spLocks noChangeArrowheads="1"/>
          </p:cNvSpPr>
          <p:nvPr/>
        </p:nvSpPr>
        <p:spPr bwMode="auto">
          <a:xfrm>
            <a:off x="3413125" y="3022600"/>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3358" name="Rectangle 102">
            <a:extLst>
              <a:ext uri="{FF2B5EF4-FFF2-40B4-BE49-F238E27FC236}">
                <a16:creationId xmlns:a16="http://schemas.microsoft.com/office/drawing/2014/main" xmlns="" id="{B4663F11-351C-4BCD-AC2C-B0F2AA526712}"/>
              </a:ext>
            </a:extLst>
          </p:cNvPr>
          <p:cNvSpPr>
            <a:spLocks noChangeArrowheads="1"/>
          </p:cNvSpPr>
          <p:nvPr/>
        </p:nvSpPr>
        <p:spPr bwMode="auto">
          <a:xfrm>
            <a:off x="3643313" y="30210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3359" name="Line 103">
            <a:extLst>
              <a:ext uri="{FF2B5EF4-FFF2-40B4-BE49-F238E27FC236}">
                <a16:creationId xmlns:a16="http://schemas.microsoft.com/office/drawing/2014/main" xmlns="" id="{66112A8D-336A-4B6E-9C92-2DD085D38129}"/>
              </a:ext>
            </a:extLst>
          </p:cNvPr>
          <p:cNvSpPr>
            <a:spLocks noChangeShapeType="1"/>
          </p:cNvSpPr>
          <p:nvPr/>
        </p:nvSpPr>
        <p:spPr bwMode="auto">
          <a:xfrm flipH="1">
            <a:off x="3243263"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60" name="Line 104">
            <a:extLst>
              <a:ext uri="{FF2B5EF4-FFF2-40B4-BE49-F238E27FC236}">
                <a16:creationId xmlns:a16="http://schemas.microsoft.com/office/drawing/2014/main" xmlns="" id="{088A41AB-893B-49B8-8BAF-A4559A9F613E}"/>
              </a:ext>
            </a:extLst>
          </p:cNvPr>
          <p:cNvSpPr>
            <a:spLocks noChangeShapeType="1"/>
          </p:cNvSpPr>
          <p:nvPr/>
        </p:nvSpPr>
        <p:spPr bwMode="auto">
          <a:xfrm flipH="1">
            <a:off x="5368925"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61" name="Line 105">
            <a:extLst>
              <a:ext uri="{FF2B5EF4-FFF2-40B4-BE49-F238E27FC236}">
                <a16:creationId xmlns:a16="http://schemas.microsoft.com/office/drawing/2014/main" xmlns="" id="{84584E09-A7DB-49F1-B58B-4F8F0EA36FA2}"/>
              </a:ext>
            </a:extLst>
          </p:cNvPr>
          <p:cNvSpPr>
            <a:spLocks noChangeShapeType="1"/>
          </p:cNvSpPr>
          <p:nvPr/>
        </p:nvSpPr>
        <p:spPr bwMode="auto">
          <a:xfrm flipH="1">
            <a:off x="5368925"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62" name="Line 106">
            <a:extLst>
              <a:ext uri="{FF2B5EF4-FFF2-40B4-BE49-F238E27FC236}">
                <a16:creationId xmlns:a16="http://schemas.microsoft.com/office/drawing/2014/main" xmlns="" id="{3C6350E4-B42D-43B6-A73E-4CF834B9D41B}"/>
              </a:ext>
            </a:extLst>
          </p:cNvPr>
          <p:cNvSpPr>
            <a:spLocks noChangeShapeType="1"/>
          </p:cNvSpPr>
          <p:nvPr/>
        </p:nvSpPr>
        <p:spPr bwMode="auto">
          <a:xfrm flipH="1">
            <a:off x="3243263"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63" name="Line 107">
            <a:extLst>
              <a:ext uri="{FF2B5EF4-FFF2-40B4-BE49-F238E27FC236}">
                <a16:creationId xmlns:a16="http://schemas.microsoft.com/office/drawing/2014/main" xmlns="" id="{0FEFE380-4562-486C-B87A-1551E03B89CF}"/>
              </a:ext>
            </a:extLst>
          </p:cNvPr>
          <p:cNvSpPr>
            <a:spLocks noChangeShapeType="1"/>
          </p:cNvSpPr>
          <p:nvPr/>
        </p:nvSpPr>
        <p:spPr bwMode="auto">
          <a:xfrm flipH="1">
            <a:off x="5376863" y="5356225"/>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64" name="Rectangle 108">
            <a:extLst>
              <a:ext uri="{FF2B5EF4-FFF2-40B4-BE49-F238E27FC236}">
                <a16:creationId xmlns:a16="http://schemas.microsoft.com/office/drawing/2014/main" xmlns="" id="{8F00F2E5-101B-478A-937F-77A929797A31}"/>
              </a:ext>
            </a:extLst>
          </p:cNvPr>
          <p:cNvSpPr>
            <a:spLocks noChangeArrowheads="1"/>
          </p:cNvSpPr>
          <p:nvPr/>
        </p:nvSpPr>
        <p:spPr bwMode="auto">
          <a:xfrm>
            <a:off x="5532438" y="3022600"/>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3365" name="Rectangle 109">
            <a:extLst>
              <a:ext uri="{FF2B5EF4-FFF2-40B4-BE49-F238E27FC236}">
                <a16:creationId xmlns:a16="http://schemas.microsoft.com/office/drawing/2014/main" xmlns="" id="{46D339E3-8B3B-4751-ADC9-DC0EE478161C}"/>
              </a:ext>
            </a:extLst>
          </p:cNvPr>
          <p:cNvSpPr>
            <a:spLocks noChangeArrowheads="1"/>
          </p:cNvSpPr>
          <p:nvPr/>
        </p:nvSpPr>
        <p:spPr bwMode="auto">
          <a:xfrm>
            <a:off x="5753100" y="30210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3366" name="Rectangle 110">
            <a:extLst>
              <a:ext uri="{FF2B5EF4-FFF2-40B4-BE49-F238E27FC236}">
                <a16:creationId xmlns:a16="http://schemas.microsoft.com/office/drawing/2014/main" xmlns="" id="{2FC63513-F985-49FC-AB19-00E891176FD4}"/>
              </a:ext>
            </a:extLst>
          </p:cNvPr>
          <p:cNvSpPr>
            <a:spLocks noChangeArrowheads="1"/>
          </p:cNvSpPr>
          <p:nvPr/>
        </p:nvSpPr>
        <p:spPr bwMode="auto">
          <a:xfrm>
            <a:off x="3424238" y="4545013"/>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3367" name="Rectangle 111">
            <a:extLst>
              <a:ext uri="{FF2B5EF4-FFF2-40B4-BE49-F238E27FC236}">
                <a16:creationId xmlns:a16="http://schemas.microsoft.com/office/drawing/2014/main" xmlns="" id="{28D8808D-A010-4F64-8228-327CB9E352B8}"/>
              </a:ext>
            </a:extLst>
          </p:cNvPr>
          <p:cNvSpPr>
            <a:spLocks noChangeArrowheads="1"/>
          </p:cNvSpPr>
          <p:nvPr/>
        </p:nvSpPr>
        <p:spPr bwMode="auto">
          <a:xfrm>
            <a:off x="3552825"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3368" name="Rectangle 112">
            <a:extLst>
              <a:ext uri="{FF2B5EF4-FFF2-40B4-BE49-F238E27FC236}">
                <a16:creationId xmlns:a16="http://schemas.microsoft.com/office/drawing/2014/main" xmlns="" id="{F2806DE4-563C-42EF-AD8C-E4C6D989B053}"/>
              </a:ext>
            </a:extLst>
          </p:cNvPr>
          <p:cNvSpPr>
            <a:spLocks noChangeArrowheads="1"/>
          </p:cNvSpPr>
          <p:nvPr/>
        </p:nvSpPr>
        <p:spPr bwMode="auto">
          <a:xfrm>
            <a:off x="3643313"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3369" name="Rectangle 113">
            <a:extLst>
              <a:ext uri="{FF2B5EF4-FFF2-40B4-BE49-F238E27FC236}">
                <a16:creationId xmlns:a16="http://schemas.microsoft.com/office/drawing/2014/main" xmlns="" id="{5C5FDAF9-213F-4F4E-BDF9-EBA95A109A43}"/>
              </a:ext>
            </a:extLst>
          </p:cNvPr>
          <p:cNvSpPr>
            <a:spLocks noChangeArrowheads="1"/>
          </p:cNvSpPr>
          <p:nvPr/>
        </p:nvSpPr>
        <p:spPr bwMode="auto">
          <a:xfrm>
            <a:off x="5532438" y="4545013"/>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3370" name="Rectangle 114">
            <a:extLst>
              <a:ext uri="{FF2B5EF4-FFF2-40B4-BE49-F238E27FC236}">
                <a16:creationId xmlns:a16="http://schemas.microsoft.com/office/drawing/2014/main" xmlns="" id="{CD4EE124-0E9B-4AFA-BEB7-862CCFF01EB5}"/>
              </a:ext>
            </a:extLst>
          </p:cNvPr>
          <p:cNvSpPr>
            <a:spLocks noChangeArrowheads="1"/>
          </p:cNvSpPr>
          <p:nvPr/>
        </p:nvSpPr>
        <p:spPr bwMode="auto">
          <a:xfrm>
            <a:off x="5651500"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3371" name="Rectangle 115">
            <a:extLst>
              <a:ext uri="{FF2B5EF4-FFF2-40B4-BE49-F238E27FC236}">
                <a16:creationId xmlns:a16="http://schemas.microsoft.com/office/drawing/2014/main" xmlns="" id="{1CA3907D-ACF9-4208-A032-716C734E5E95}"/>
              </a:ext>
            </a:extLst>
          </p:cNvPr>
          <p:cNvSpPr>
            <a:spLocks noChangeArrowheads="1"/>
          </p:cNvSpPr>
          <p:nvPr/>
        </p:nvSpPr>
        <p:spPr bwMode="auto">
          <a:xfrm>
            <a:off x="5741988"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3372" name="Rectangle 116">
            <a:extLst>
              <a:ext uri="{FF2B5EF4-FFF2-40B4-BE49-F238E27FC236}">
                <a16:creationId xmlns:a16="http://schemas.microsoft.com/office/drawing/2014/main" xmlns="" id="{4B1E2301-D755-4770-A185-2F7516A3BFA7}"/>
              </a:ext>
            </a:extLst>
          </p:cNvPr>
          <p:cNvSpPr>
            <a:spLocks noChangeArrowheads="1"/>
          </p:cNvSpPr>
          <p:nvPr/>
        </p:nvSpPr>
        <p:spPr bwMode="auto">
          <a:xfrm>
            <a:off x="2882900"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13373" name="Rectangle 117">
            <a:extLst>
              <a:ext uri="{FF2B5EF4-FFF2-40B4-BE49-F238E27FC236}">
                <a16:creationId xmlns:a16="http://schemas.microsoft.com/office/drawing/2014/main" xmlns="" id="{B28F6CE5-2D93-4295-A50E-9567057CDD72}"/>
              </a:ext>
            </a:extLst>
          </p:cNvPr>
          <p:cNvSpPr>
            <a:spLocks noChangeArrowheads="1"/>
          </p:cNvSpPr>
          <p:nvPr/>
        </p:nvSpPr>
        <p:spPr bwMode="auto">
          <a:xfrm>
            <a:off x="3160713"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3374" name="Rectangle 118">
            <a:extLst>
              <a:ext uri="{FF2B5EF4-FFF2-40B4-BE49-F238E27FC236}">
                <a16:creationId xmlns:a16="http://schemas.microsoft.com/office/drawing/2014/main" xmlns="" id="{15E54E9B-96C5-4759-B86D-00105C5330C5}"/>
              </a:ext>
            </a:extLst>
          </p:cNvPr>
          <p:cNvSpPr>
            <a:spLocks noChangeArrowheads="1"/>
          </p:cNvSpPr>
          <p:nvPr/>
        </p:nvSpPr>
        <p:spPr bwMode="auto">
          <a:xfrm>
            <a:off x="5549900"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13375" name="Rectangle 119">
            <a:extLst>
              <a:ext uri="{FF2B5EF4-FFF2-40B4-BE49-F238E27FC236}">
                <a16:creationId xmlns:a16="http://schemas.microsoft.com/office/drawing/2014/main" xmlns="" id="{519A5200-D1B0-45B8-9AA0-09C28BD3163E}"/>
              </a:ext>
            </a:extLst>
          </p:cNvPr>
          <p:cNvSpPr>
            <a:spLocks noChangeArrowheads="1"/>
          </p:cNvSpPr>
          <p:nvPr/>
        </p:nvSpPr>
        <p:spPr bwMode="auto">
          <a:xfrm>
            <a:off x="5827713"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3376" name="Line 120">
            <a:extLst>
              <a:ext uri="{FF2B5EF4-FFF2-40B4-BE49-F238E27FC236}">
                <a16:creationId xmlns:a16="http://schemas.microsoft.com/office/drawing/2014/main" xmlns="" id="{ADA20A78-1BD1-4E31-A1F3-B8D763066D05}"/>
              </a:ext>
            </a:extLst>
          </p:cNvPr>
          <p:cNvSpPr>
            <a:spLocks noChangeShapeType="1"/>
          </p:cNvSpPr>
          <p:nvPr/>
        </p:nvSpPr>
        <p:spPr bwMode="auto">
          <a:xfrm>
            <a:off x="5365750" y="349885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77" name="Line 121">
            <a:extLst>
              <a:ext uri="{FF2B5EF4-FFF2-40B4-BE49-F238E27FC236}">
                <a16:creationId xmlns:a16="http://schemas.microsoft.com/office/drawing/2014/main" xmlns="" id="{9BFB1D8D-9265-4100-918D-CDFDF50782C7}"/>
              </a:ext>
            </a:extLst>
          </p:cNvPr>
          <p:cNvSpPr>
            <a:spLocks noChangeShapeType="1"/>
          </p:cNvSpPr>
          <p:nvPr/>
        </p:nvSpPr>
        <p:spPr bwMode="auto">
          <a:xfrm>
            <a:off x="5356225" y="504190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78" name="Line 122">
            <a:extLst>
              <a:ext uri="{FF2B5EF4-FFF2-40B4-BE49-F238E27FC236}">
                <a16:creationId xmlns:a16="http://schemas.microsoft.com/office/drawing/2014/main" xmlns="" id="{1832B2EC-CF7E-41EB-B68E-9C4B13BA8B41}"/>
              </a:ext>
            </a:extLst>
          </p:cNvPr>
          <p:cNvSpPr>
            <a:spLocks noChangeShapeType="1"/>
          </p:cNvSpPr>
          <p:nvPr/>
        </p:nvSpPr>
        <p:spPr bwMode="auto">
          <a:xfrm>
            <a:off x="3243263" y="503396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79" name="Rectangle 123">
            <a:extLst>
              <a:ext uri="{FF2B5EF4-FFF2-40B4-BE49-F238E27FC236}">
                <a16:creationId xmlns:a16="http://schemas.microsoft.com/office/drawing/2014/main" xmlns="" id="{0ED488BC-559B-4611-97EC-4793F5871EC3}"/>
              </a:ext>
            </a:extLst>
          </p:cNvPr>
          <p:cNvSpPr>
            <a:spLocks noChangeArrowheads="1"/>
          </p:cNvSpPr>
          <p:nvPr/>
        </p:nvSpPr>
        <p:spPr bwMode="auto">
          <a:xfrm>
            <a:off x="769938" y="1250950"/>
            <a:ext cx="7566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b="1">
                <a:solidFill>
                  <a:srgbClr val="000000"/>
                </a:solidFill>
              </a:rPr>
              <a:t>Example - when current flows left to right through the load</a:t>
            </a:r>
            <a:endParaRPr lang="en-US" altLang="el-GR"/>
          </a:p>
        </p:txBody>
      </p:sp>
      <p:sp>
        <p:nvSpPr>
          <p:cNvPr id="13380" name="Line 132">
            <a:extLst>
              <a:ext uri="{FF2B5EF4-FFF2-40B4-BE49-F238E27FC236}">
                <a16:creationId xmlns:a16="http://schemas.microsoft.com/office/drawing/2014/main" xmlns="" id="{C4ED110E-C512-4A53-B648-E070B07AF05F}"/>
              </a:ext>
            </a:extLst>
          </p:cNvPr>
          <p:cNvSpPr>
            <a:spLocks noChangeShapeType="1"/>
          </p:cNvSpPr>
          <p:nvPr/>
        </p:nvSpPr>
        <p:spPr bwMode="auto">
          <a:xfrm>
            <a:off x="3333750" y="4070350"/>
            <a:ext cx="1958975"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grpSp>
        <p:nvGrpSpPr>
          <p:cNvPr id="13381" name="Group 143">
            <a:extLst>
              <a:ext uri="{FF2B5EF4-FFF2-40B4-BE49-F238E27FC236}">
                <a16:creationId xmlns:a16="http://schemas.microsoft.com/office/drawing/2014/main" xmlns="" id="{3D20E46A-98DB-4596-B866-47F7434E903B}"/>
              </a:ext>
            </a:extLst>
          </p:cNvPr>
          <p:cNvGrpSpPr>
            <a:grpSpLocks/>
          </p:cNvGrpSpPr>
          <p:nvPr/>
        </p:nvGrpSpPr>
        <p:grpSpPr bwMode="auto">
          <a:xfrm>
            <a:off x="4227513" y="3908425"/>
            <a:ext cx="496887" cy="508000"/>
            <a:chOff x="1193" y="2324"/>
            <a:chExt cx="313" cy="320"/>
          </a:xfrm>
        </p:grpSpPr>
        <p:sp>
          <p:nvSpPr>
            <p:cNvPr id="13408" name="Oval 144">
              <a:extLst>
                <a:ext uri="{FF2B5EF4-FFF2-40B4-BE49-F238E27FC236}">
                  <a16:creationId xmlns:a16="http://schemas.microsoft.com/office/drawing/2014/main" xmlns="" id="{964863FB-E621-4E1F-8C5C-28B7AA79F2B7}"/>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3409" name="Oval 145">
              <a:extLst>
                <a:ext uri="{FF2B5EF4-FFF2-40B4-BE49-F238E27FC236}">
                  <a16:creationId xmlns:a16="http://schemas.microsoft.com/office/drawing/2014/main" xmlns="" id="{920757F6-1482-4A2B-A032-D20F2C0973B7}"/>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3382" name="Line 146">
            <a:extLst>
              <a:ext uri="{FF2B5EF4-FFF2-40B4-BE49-F238E27FC236}">
                <a16:creationId xmlns:a16="http://schemas.microsoft.com/office/drawing/2014/main" xmlns="" id="{995B9F03-4B29-4505-B8A9-966BB0E4BCA2}"/>
              </a:ext>
            </a:extLst>
          </p:cNvPr>
          <p:cNvSpPr>
            <a:spLocks noChangeShapeType="1"/>
          </p:cNvSpPr>
          <p:nvPr/>
        </p:nvSpPr>
        <p:spPr bwMode="auto">
          <a:xfrm flipV="1">
            <a:off x="4870450" y="4070350"/>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3383" name="Line 147">
            <a:extLst>
              <a:ext uri="{FF2B5EF4-FFF2-40B4-BE49-F238E27FC236}">
                <a16:creationId xmlns:a16="http://schemas.microsoft.com/office/drawing/2014/main" xmlns="" id="{991F8461-1D2F-4E7B-B068-FF714AB4D0D4}"/>
              </a:ext>
            </a:extLst>
          </p:cNvPr>
          <p:cNvSpPr>
            <a:spLocks noChangeShapeType="1"/>
          </p:cNvSpPr>
          <p:nvPr/>
        </p:nvSpPr>
        <p:spPr bwMode="auto">
          <a:xfrm flipV="1">
            <a:off x="3717925" y="4070350"/>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3384" name="Text Box 148">
            <a:extLst>
              <a:ext uri="{FF2B5EF4-FFF2-40B4-BE49-F238E27FC236}">
                <a16:creationId xmlns:a16="http://schemas.microsoft.com/office/drawing/2014/main" xmlns="" id="{56CDFE7F-B82D-4241-805C-CA94BD7ADFAD}"/>
              </a:ext>
            </a:extLst>
          </p:cNvPr>
          <p:cNvSpPr txBox="1">
            <a:spLocks noChangeArrowheads="1"/>
          </p:cNvSpPr>
          <p:nvPr/>
        </p:nvSpPr>
        <p:spPr bwMode="auto">
          <a:xfrm>
            <a:off x="654050" y="203200"/>
            <a:ext cx="791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l-GR"/>
          </a:p>
        </p:txBody>
      </p:sp>
      <p:sp>
        <p:nvSpPr>
          <p:cNvPr id="13385" name="Text Box 149">
            <a:extLst>
              <a:ext uri="{FF2B5EF4-FFF2-40B4-BE49-F238E27FC236}">
                <a16:creationId xmlns:a16="http://schemas.microsoft.com/office/drawing/2014/main" xmlns="" id="{1B51409A-0CF8-48CE-9682-7191C9B1AF8A}"/>
              </a:ext>
            </a:extLst>
          </p:cNvPr>
          <p:cNvSpPr txBox="1">
            <a:spLocks noChangeArrowheads="1"/>
          </p:cNvSpPr>
          <p:nvPr/>
        </p:nvSpPr>
        <p:spPr bwMode="auto">
          <a:xfrm>
            <a:off x="463550" y="382588"/>
            <a:ext cx="8218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000" b="1"/>
              <a:t>Load Current Can Always Flow, Regardless of Switching State</a:t>
            </a:r>
          </a:p>
        </p:txBody>
      </p:sp>
      <p:sp>
        <p:nvSpPr>
          <p:cNvPr id="13386" name="Line 150">
            <a:extLst>
              <a:ext uri="{FF2B5EF4-FFF2-40B4-BE49-F238E27FC236}">
                <a16:creationId xmlns:a16="http://schemas.microsoft.com/office/drawing/2014/main" xmlns="" id="{CCC64FB5-3F25-4086-A984-524809F31A65}"/>
              </a:ext>
            </a:extLst>
          </p:cNvPr>
          <p:cNvSpPr>
            <a:spLocks noChangeShapeType="1"/>
          </p:cNvSpPr>
          <p:nvPr/>
        </p:nvSpPr>
        <p:spPr bwMode="auto">
          <a:xfrm>
            <a:off x="3246438" y="3279775"/>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87" name="Line 151">
            <a:extLst>
              <a:ext uri="{FF2B5EF4-FFF2-40B4-BE49-F238E27FC236}">
                <a16:creationId xmlns:a16="http://schemas.microsoft.com/office/drawing/2014/main" xmlns="" id="{81293081-A1D0-4F65-AAC8-377CAF1416AA}"/>
              </a:ext>
            </a:extLst>
          </p:cNvPr>
          <p:cNvSpPr>
            <a:spLocks noChangeShapeType="1"/>
          </p:cNvSpPr>
          <p:nvPr/>
        </p:nvSpPr>
        <p:spPr bwMode="auto">
          <a:xfrm>
            <a:off x="5368925" y="4811713"/>
            <a:ext cx="242888"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746" name="Line 170">
            <a:extLst>
              <a:ext uri="{FF2B5EF4-FFF2-40B4-BE49-F238E27FC236}">
                <a16:creationId xmlns:a16="http://schemas.microsoft.com/office/drawing/2014/main" xmlns="" id="{616EC24B-DBCA-4F27-A54D-3F5464E25190}"/>
              </a:ext>
            </a:extLst>
          </p:cNvPr>
          <p:cNvSpPr>
            <a:spLocks noChangeShapeType="1"/>
          </p:cNvSpPr>
          <p:nvPr/>
        </p:nvSpPr>
        <p:spPr bwMode="auto">
          <a:xfrm>
            <a:off x="3151188" y="3160713"/>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4748" name="Line 172">
            <a:extLst>
              <a:ext uri="{FF2B5EF4-FFF2-40B4-BE49-F238E27FC236}">
                <a16:creationId xmlns:a16="http://schemas.microsoft.com/office/drawing/2014/main" xmlns="" id="{D69222A1-BE9B-4071-BE09-72F01F8AD9BC}"/>
              </a:ext>
            </a:extLst>
          </p:cNvPr>
          <p:cNvSpPr>
            <a:spLocks noChangeShapeType="1"/>
          </p:cNvSpPr>
          <p:nvPr/>
        </p:nvSpPr>
        <p:spPr bwMode="auto">
          <a:xfrm flipV="1">
            <a:off x="3995738" y="4889500"/>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4749" name="Line 173">
            <a:extLst>
              <a:ext uri="{FF2B5EF4-FFF2-40B4-BE49-F238E27FC236}">
                <a16:creationId xmlns:a16="http://schemas.microsoft.com/office/drawing/2014/main" xmlns="" id="{56F41007-8848-40C3-9D87-38020D9A7B10}"/>
              </a:ext>
            </a:extLst>
          </p:cNvPr>
          <p:cNvSpPr>
            <a:spLocks noChangeShapeType="1"/>
          </p:cNvSpPr>
          <p:nvPr/>
        </p:nvSpPr>
        <p:spPr bwMode="auto">
          <a:xfrm>
            <a:off x="5262563" y="4695825"/>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4750" name="Line 174">
            <a:extLst>
              <a:ext uri="{FF2B5EF4-FFF2-40B4-BE49-F238E27FC236}">
                <a16:creationId xmlns:a16="http://schemas.microsoft.com/office/drawing/2014/main" xmlns="" id="{AF581C61-7AF1-43D4-8110-F3C07CDB28AD}"/>
              </a:ext>
            </a:extLst>
          </p:cNvPr>
          <p:cNvSpPr>
            <a:spLocks noChangeShapeType="1"/>
          </p:cNvSpPr>
          <p:nvPr/>
        </p:nvSpPr>
        <p:spPr bwMode="auto">
          <a:xfrm flipV="1">
            <a:off x="6108700" y="3352800"/>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grpSp>
        <p:nvGrpSpPr>
          <p:cNvPr id="17" name="Group 177">
            <a:extLst>
              <a:ext uri="{FF2B5EF4-FFF2-40B4-BE49-F238E27FC236}">
                <a16:creationId xmlns:a16="http://schemas.microsoft.com/office/drawing/2014/main" xmlns="" id="{4B8273FF-40DA-47F3-84A2-4788646568CE}"/>
              </a:ext>
            </a:extLst>
          </p:cNvPr>
          <p:cNvGrpSpPr>
            <a:grpSpLocks/>
          </p:cNvGrpSpPr>
          <p:nvPr/>
        </p:nvGrpSpPr>
        <p:grpSpPr bwMode="auto">
          <a:xfrm>
            <a:off x="3151188" y="4811713"/>
            <a:ext cx="192087" cy="268287"/>
            <a:chOff x="4380" y="1241"/>
            <a:chExt cx="121" cy="169"/>
          </a:xfrm>
        </p:grpSpPr>
        <p:sp>
          <p:nvSpPr>
            <p:cNvPr id="13406" name="Line 175">
              <a:extLst>
                <a:ext uri="{FF2B5EF4-FFF2-40B4-BE49-F238E27FC236}">
                  <a16:creationId xmlns:a16="http://schemas.microsoft.com/office/drawing/2014/main" xmlns="" id="{26F51F8A-54FF-4F27-A1F8-BD68A5CA3A16}"/>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07" name="Line 176">
              <a:extLst>
                <a:ext uri="{FF2B5EF4-FFF2-40B4-BE49-F238E27FC236}">
                  <a16:creationId xmlns:a16="http://schemas.microsoft.com/office/drawing/2014/main" xmlns="" id="{01DA79AD-694B-4F12-9828-B0ACCF91E736}"/>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8" name="Group 178">
            <a:extLst>
              <a:ext uri="{FF2B5EF4-FFF2-40B4-BE49-F238E27FC236}">
                <a16:creationId xmlns:a16="http://schemas.microsoft.com/office/drawing/2014/main" xmlns="" id="{BD958785-8C2C-45D4-8D34-F6881DCF85C2}"/>
              </a:ext>
            </a:extLst>
          </p:cNvPr>
          <p:cNvGrpSpPr>
            <a:grpSpLocks/>
          </p:cNvGrpSpPr>
          <p:nvPr/>
        </p:nvGrpSpPr>
        <p:grpSpPr bwMode="auto">
          <a:xfrm>
            <a:off x="5916613" y="4811713"/>
            <a:ext cx="192087" cy="268287"/>
            <a:chOff x="4380" y="1241"/>
            <a:chExt cx="121" cy="169"/>
          </a:xfrm>
        </p:grpSpPr>
        <p:sp>
          <p:nvSpPr>
            <p:cNvPr id="13404" name="Line 179">
              <a:extLst>
                <a:ext uri="{FF2B5EF4-FFF2-40B4-BE49-F238E27FC236}">
                  <a16:creationId xmlns:a16="http://schemas.microsoft.com/office/drawing/2014/main" xmlns="" id="{0A2BFD3D-456F-47A1-9FF2-B321D0DD141F}"/>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05" name="Line 180">
              <a:extLst>
                <a:ext uri="{FF2B5EF4-FFF2-40B4-BE49-F238E27FC236}">
                  <a16:creationId xmlns:a16="http://schemas.microsoft.com/office/drawing/2014/main" xmlns="" id="{5D820251-7E31-405E-BE09-644AB725B100}"/>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 name="Group 181">
            <a:extLst>
              <a:ext uri="{FF2B5EF4-FFF2-40B4-BE49-F238E27FC236}">
                <a16:creationId xmlns:a16="http://schemas.microsoft.com/office/drawing/2014/main" xmlns="" id="{5496F871-1D43-4CF5-9113-931DB448E426}"/>
              </a:ext>
            </a:extLst>
          </p:cNvPr>
          <p:cNvGrpSpPr>
            <a:grpSpLocks/>
          </p:cNvGrpSpPr>
          <p:nvPr/>
        </p:nvGrpSpPr>
        <p:grpSpPr bwMode="auto">
          <a:xfrm>
            <a:off x="5262563" y="3275013"/>
            <a:ext cx="192087" cy="268287"/>
            <a:chOff x="4380" y="1241"/>
            <a:chExt cx="121" cy="169"/>
          </a:xfrm>
        </p:grpSpPr>
        <p:sp>
          <p:nvSpPr>
            <p:cNvPr id="13402" name="Line 182">
              <a:extLst>
                <a:ext uri="{FF2B5EF4-FFF2-40B4-BE49-F238E27FC236}">
                  <a16:creationId xmlns:a16="http://schemas.microsoft.com/office/drawing/2014/main" xmlns="" id="{B7F68060-A299-4E95-B666-837D202F1F55}"/>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03" name="Line 183">
              <a:extLst>
                <a:ext uri="{FF2B5EF4-FFF2-40B4-BE49-F238E27FC236}">
                  <a16:creationId xmlns:a16="http://schemas.microsoft.com/office/drawing/2014/main" xmlns="" id="{A3C29BC5-3582-49F9-BBF2-BF40AAABD3E0}"/>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 name="Group 184">
            <a:extLst>
              <a:ext uri="{FF2B5EF4-FFF2-40B4-BE49-F238E27FC236}">
                <a16:creationId xmlns:a16="http://schemas.microsoft.com/office/drawing/2014/main" xmlns="" id="{45550DD8-BB51-4139-8C3B-E8EBA16220D1}"/>
              </a:ext>
            </a:extLst>
          </p:cNvPr>
          <p:cNvGrpSpPr>
            <a:grpSpLocks/>
          </p:cNvGrpSpPr>
          <p:nvPr/>
        </p:nvGrpSpPr>
        <p:grpSpPr bwMode="auto">
          <a:xfrm>
            <a:off x="3803650" y="3275013"/>
            <a:ext cx="192088" cy="268287"/>
            <a:chOff x="4380" y="1241"/>
            <a:chExt cx="121" cy="169"/>
          </a:xfrm>
        </p:grpSpPr>
        <p:sp>
          <p:nvSpPr>
            <p:cNvPr id="13400" name="Line 185">
              <a:extLst>
                <a:ext uri="{FF2B5EF4-FFF2-40B4-BE49-F238E27FC236}">
                  <a16:creationId xmlns:a16="http://schemas.microsoft.com/office/drawing/2014/main" xmlns="" id="{3D0980B8-FEBF-4AB7-AEE1-ECB4F5464025}"/>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01" name="Line 186">
              <a:extLst>
                <a:ext uri="{FF2B5EF4-FFF2-40B4-BE49-F238E27FC236}">
                  <a16:creationId xmlns:a16="http://schemas.microsoft.com/office/drawing/2014/main" xmlns="" id="{2E14069B-8DB0-4D23-AF03-058C64FA62E1}"/>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4765" name="Text Box 189">
            <a:extLst>
              <a:ext uri="{FF2B5EF4-FFF2-40B4-BE49-F238E27FC236}">
                <a16:creationId xmlns:a16="http://schemas.microsoft.com/office/drawing/2014/main" xmlns="" id="{B72E6EAC-4CB6-40CA-B5E3-88EAC6F5AE96}"/>
              </a:ext>
            </a:extLst>
          </p:cNvPr>
          <p:cNvSpPr txBox="1">
            <a:spLocks noChangeArrowheads="1"/>
          </p:cNvSpPr>
          <p:nvPr/>
        </p:nvSpPr>
        <p:spPr bwMode="auto">
          <a:xfrm>
            <a:off x="2382838" y="3160713"/>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b="1">
                <a:solidFill>
                  <a:srgbClr val="0000FF"/>
                </a:solidFill>
              </a:rPr>
              <a:t>here</a:t>
            </a:r>
          </a:p>
        </p:txBody>
      </p:sp>
      <p:sp>
        <p:nvSpPr>
          <p:cNvPr id="24766" name="Text Box 190">
            <a:extLst>
              <a:ext uri="{FF2B5EF4-FFF2-40B4-BE49-F238E27FC236}">
                <a16:creationId xmlns:a16="http://schemas.microsoft.com/office/drawing/2014/main" xmlns="" id="{5A0267F5-BEBA-44E2-9228-6AB1046C7BA0}"/>
              </a:ext>
            </a:extLst>
          </p:cNvPr>
          <p:cNvSpPr txBox="1">
            <a:spLocks noChangeArrowheads="1"/>
          </p:cNvSpPr>
          <p:nvPr/>
        </p:nvSpPr>
        <p:spPr bwMode="auto">
          <a:xfrm>
            <a:off x="3957638" y="5059363"/>
            <a:ext cx="998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solidFill>
                  <a:srgbClr val="0000FF"/>
                </a:solidFill>
              </a:rPr>
              <a:t>or here</a:t>
            </a:r>
          </a:p>
        </p:txBody>
      </p:sp>
      <p:sp>
        <p:nvSpPr>
          <p:cNvPr id="24767" name="Text Box 191">
            <a:extLst>
              <a:ext uri="{FF2B5EF4-FFF2-40B4-BE49-F238E27FC236}">
                <a16:creationId xmlns:a16="http://schemas.microsoft.com/office/drawing/2014/main" xmlns="" id="{62A24840-DC08-42B4-8D6B-0F96300BD4D4}"/>
              </a:ext>
            </a:extLst>
          </p:cNvPr>
          <p:cNvSpPr txBox="1">
            <a:spLocks noChangeArrowheads="1"/>
          </p:cNvSpPr>
          <p:nvPr/>
        </p:nvSpPr>
        <p:spPr bwMode="auto">
          <a:xfrm>
            <a:off x="6070600" y="3484563"/>
            <a:ext cx="1036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solidFill>
                  <a:srgbClr val="0000FF"/>
                </a:solidFill>
              </a:rPr>
              <a:t>or here</a:t>
            </a:r>
          </a:p>
        </p:txBody>
      </p:sp>
      <p:sp>
        <p:nvSpPr>
          <p:cNvPr id="24768" name="Text Box 192">
            <a:extLst>
              <a:ext uri="{FF2B5EF4-FFF2-40B4-BE49-F238E27FC236}">
                <a16:creationId xmlns:a16="http://schemas.microsoft.com/office/drawing/2014/main" xmlns="" id="{9268D832-C3B1-4F10-A087-4D6BF31BCDF4}"/>
              </a:ext>
            </a:extLst>
          </p:cNvPr>
          <p:cNvSpPr txBox="1">
            <a:spLocks noChangeArrowheads="1"/>
          </p:cNvSpPr>
          <p:nvPr/>
        </p:nvSpPr>
        <p:spPr bwMode="auto">
          <a:xfrm>
            <a:off x="4149725" y="458152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b="1">
                <a:solidFill>
                  <a:srgbClr val="0000FF"/>
                </a:solidFill>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7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7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7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7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7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7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74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476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74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74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7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65" grpId="0"/>
      <p:bldP spid="24765" grpId="1"/>
      <p:bldP spid="24766" grpId="0"/>
      <p:bldP spid="24766" grpId="1"/>
      <p:bldP spid="24767" grpId="0"/>
      <p:bldP spid="247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 Θέση αριθμού διαφάνειας">
            <a:extLst>
              <a:ext uri="{FF2B5EF4-FFF2-40B4-BE49-F238E27FC236}">
                <a16:creationId xmlns:a16="http://schemas.microsoft.com/office/drawing/2014/main" xmlns="" id="{B86CBE0E-E230-4AB2-AB7B-F5FA1A0218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DBDB92-85C4-4D79-960E-B1EFB0300E8A}" type="slidenum">
              <a:rPr lang="en-US" altLang="el-GR"/>
              <a:pPr eaLnBrk="1" hangingPunct="1"/>
              <a:t>31</a:t>
            </a:fld>
            <a:endParaRPr lang="en-US" altLang="el-GR"/>
          </a:p>
        </p:txBody>
      </p:sp>
      <p:sp>
        <p:nvSpPr>
          <p:cNvPr id="14339" name="Rectangle 2">
            <a:extLst>
              <a:ext uri="{FF2B5EF4-FFF2-40B4-BE49-F238E27FC236}">
                <a16:creationId xmlns:a16="http://schemas.microsoft.com/office/drawing/2014/main" xmlns="" id="{0F0D3ED6-598D-4CAD-B36B-810F1698891F}"/>
              </a:ext>
            </a:extLst>
          </p:cNvPr>
          <p:cNvSpPr>
            <a:spLocks noChangeArrowheads="1"/>
          </p:cNvSpPr>
          <p:nvPr/>
        </p:nvSpPr>
        <p:spPr bwMode="auto">
          <a:xfrm>
            <a:off x="1766888" y="114141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4340" name="Line 3">
            <a:extLst>
              <a:ext uri="{FF2B5EF4-FFF2-40B4-BE49-F238E27FC236}">
                <a16:creationId xmlns:a16="http://schemas.microsoft.com/office/drawing/2014/main" xmlns="" id="{652CFDEC-53BF-4FFE-97F5-7CC91A824B35}"/>
              </a:ext>
            </a:extLst>
          </p:cNvPr>
          <p:cNvSpPr>
            <a:spLocks noChangeShapeType="1"/>
          </p:cNvSpPr>
          <p:nvPr/>
        </p:nvSpPr>
        <p:spPr bwMode="auto">
          <a:xfrm>
            <a:off x="3240088"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1" name="Line 4">
            <a:extLst>
              <a:ext uri="{FF2B5EF4-FFF2-40B4-BE49-F238E27FC236}">
                <a16:creationId xmlns:a16="http://schemas.microsoft.com/office/drawing/2014/main" xmlns="" id="{2BA0260A-1054-4E69-9B77-5AE358813A12}"/>
              </a:ext>
            </a:extLst>
          </p:cNvPr>
          <p:cNvSpPr>
            <a:spLocks noChangeShapeType="1"/>
          </p:cNvSpPr>
          <p:nvPr/>
        </p:nvSpPr>
        <p:spPr bwMode="auto">
          <a:xfrm>
            <a:off x="3240088"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2" name="Line 5">
            <a:extLst>
              <a:ext uri="{FF2B5EF4-FFF2-40B4-BE49-F238E27FC236}">
                <a16:creationId xmlns:a16="http://schemas.microsoft.com/office/drawing/2014/main" xmlns="" id="{1404ABC9-2ADF-441B-AB09-7587A06248D6}"/>
              </a:ext>
            </a:extLst>
          </p:cNvPr>
          <p:cNvSpPr>
            <a:spLocks noChangeShapeType="1"/>
          </p:cNvSpPr>
          <p:nvPr/>
        </p:nvSpPr>
        <p:spPr bwMode="auto">
          <a:xfrm>
            <a:off x="3240088" y="35067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43" name="Group 6">
            <a:extLst>
              <a:ext uri="{FF2B5EF4-FFF2-40B4-BE49-F238E27FC236}">
                <a16:creationId xmlns:a16="http://schemas.microsoft.com/office/drawing/2014/main" xmlns="" id="{6A3D3E4D-8F67-45FD-9785-D7F1501F92FE}"/>
              </a:ext>
            </a:extLst>
          </p:cNvPr>
          <p:cNvGrpSpPr>
            <a:grpSpLocks/>
          </p:cNvGrpSpPr>
          <p:nvPr/>
        </p:nvGrpSpPr>
        <p:grpSpPr bwMode="auto">
          <a:xfrm>
            <a:off x="3756025" y="3138488"/>
            <a:ext cx="288925" cy="149225"/>
            <a:chOff x="896" y="1839"/>
            <a:chExt cx="182" cy="94"/>
          </a:xfrm>
        </p:grpSpPr>
        <p:grpSp>
          <p:nvGrpSpPr>
            <p:cNvPr id="14460" name="Group 7">
              <a:extLst>
                <a:ext uri="{FF2B5EF4-FFF2-40B4-BE49-F238E27FC236}">
                  <a16:creationId xmlns:a16="http://schemas.microsoft.com/office/drawing/2014/main" xmlns="" id="{F3DD5D9D-2DDA-435B-A643-D426F4F9EA64}"/>
                </a:ext>
              </a:extLst>
            </p:cNvPr>
            <p:cNvGrpSpPr>
              <a:grpSpLocks/>
            </p:cNvGrpSpPr>
            <p:nvPr/>
          </p:nvGrpSpPr>
          <p:grpSpPr bwMode="auto">
            <a:xfrm>
              <a:off x="906" y="1839"/>
              <a:ext cx="162" cy="94"/>
              <a:chOff x="906" y="1839"/>
              <a:chExt cx="162" cy="94"/>
            </a:xfrm>
          </p:grpSpPr>
          <p:sp>
            <p:nvSpPr>
              <p:cNvPr id="14462" name="Freeform 8">
                <a:extLst>
                  <a:ext uri="{FF2B5EF4-FFF2-40B4-BE49-F238E27FC236}">
                    <a16:creationId xmlns:a16="http://schemas.microsoft.com/office/drawing/2014/main" xmlns="" id="{FCA910C9-92B5-4CF0-88AB-5B21A5C4D1BB}"/>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463" name="Freeform 9">
                <a:extLst>
                  <a:ext uri="{FF2B5EF4-FFF2-40B4-BE49-F238E27FC236}">
                    <a16:creationId xmlns:a16="http://schemas.microsoft.com/office/drawing/2014/main" xmlns="" id="{C286546F-9B21-4F0F-B6AC-64BAF6A6DF7A}"/>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4461" name="Line 10">
              <a:extLst>
                <a:ext uri="{FF2B5EF4-FFF2-40B4-BE49-F238E27FC236}">
                  <a16:creationId xmlns:a16="http://schemas.microsoft.com/office/drawing/2014/main" xmlns="" id="{CD870F72-B0C6-4B04-9AA0-F5FCF7F584F4}"/>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4344" name="Line 11">
            <a:extLst>
              <a:ext uri="{FF2B5EF4-FFF2-40B4-BE49-F238E27FC236}">
                <a16:creationId xmlns:a16="http://schemas.microsoft.com/office/drawing/2014/main" xmlns="" id="{5A41787A-1D68-4DD8-8921-BB4D61EA0393}"/>
              </a:ext>
            </a:extLst>
          </p:cNvPr>
          <p:cNvSpPr>
            <a:spLocks noChangeShapeType="1"/>
          </p:cNvSpPr>
          <p:nvPr/>
        </p:nvSpPr>
        <p:spPr bwMode="auto">
          <a:xfrm flipV="1">
            <a:off x="3900488"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5" name="Line 12">
            <a:extLst>
              <a:ext uri="{FF2B5EF4-FFF2-40B4-BE49-F238E27FC236}">
                <a16:creationId xmlns:a16="http://schemas.microsoft.com/office/drawing/2014/main" xmlns="" id="{5015FC3E-B9CE-4407-B1EB-DF9625AADE5F}"/>
              </a:ext>
            </a:extLst>
          </p:cNvPr>
          <p:cNvSpPr>
            <a:spLocks noChangeShapeType="1"/>
          </p:cNvSpPr>
          <p:nvPr/>
        </p:nvSpPr>
        <p:spPr bwMode="auto">
          <a:xfrm flipV="1">
            <a:off x="3900488"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6" name="Line 13">
            <a:extLst>
              <a:ext uri="{FF2B5EF4-FFF2-40B4-BE49-F238E27FC236}">
                <a16:creationId xmlns:a16="http://schemas.microsoft.com/office/drawing/2014/main" xmlns="" id="{7440E037-BB11-4374-885B-F2A58CFA32EA}"/>
              </a:ext>
            </a:extLst>
          </p:cNvPr>
          <p:cNvSpPr>
            <a:spLocks noChangeShapeType="1"/>
          </p:cNvSpPr>
          <p:nvPr/>
        </p:nvSpPr>
        <p:spPr bwMode="auto">
          <a:xfrm flipH="1">
            <a:off x="3249613" y="286702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7" name="Line 14">
            <a:extLst>
              <a:ext uri="{FF2B5EF4-FFF2-40B4-BE49-F238E27FC236}">
                <a16:creationId xmlns:a16="http://schemas.microsoft.com/office/drawing/2014/main" xmlns="" id="{326C765A-9934-4ACA-B1FA-FD1F31369947}"/>
              </a:ext>
            </a:extLst>
          </p:cNvPr>
          <p:cNvSpPr>
            <a:spLocks noChangeShapeType="1"/>
          </p:cNvSpPr>
          <p:nvPr/>
        </p:nvSpPr>
        <p:spPr bwMode="auto">
          <a:xfrm>
            <a:off x="5364163"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8" name="Line 15">
            <a:extLst>
              <a:ext uri="{FF2B5EF4-FFF2-40B4-BE49-F238E27FC236}">
                <a16:creationId xmlns:a16="http://schemas.microsoft.com/office/drawing/2014/main" xmlns="" id="{B1E09CE7-FD0A-4C6E-913E-EA67E45F782E}"/>
              </a:ext>
            </a:extLst>
          </p:cNvPr>
          <p:cNvSpPr>
            <a:spLocks noChangeShapeType="1"/>
          </p:cNvSpPr>
          <p:nvPr/>
        </p:nvSpPr>
        <p:spPr bwMode="auto">
          <a:xfrm>
            <a:off x="5364163"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9" name="Line 16">
            <a:extLst>
              <a:ext uri="{FF2B5EF4-FFF2-40B4-BE49-F238E27FC236}">
                <a16:creationId xmlns:a16="http://schemas.microsoft.com/office/drawing/2014/main" xmlns="" id="{77AA2511-9050-443C-AF00-4F973C0C6F98}"/>
              </a:ext>
            </a:extLst>
          </p:cNvPr>
          <p:cNvSpPr>
            <a:spLocks noChangeShapeType="1"/>
          </p:cNvSpPr>
          <p:nvPr/>
        </p:nvSpPr>
        <p:spPr bwMode="auto">
          <a:xfrm>
            <a:off x="5364163" y="3294063"/>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50" name="Group 17">
            <a:extLst>
              <a:ext uri="{FF2B5EF4-FFF2-40B4-BE49-F238E27FC236}">
                <a16:creationId xmlns:a16="http://schemas.microsoft.com/office/drawing/2014/main" xmlns="" id="{785AB91D-F1DD-4E6C-8E3D-5CF31E5ED3A8}"/>
              </a:ext>
            </a:extLst>
          </p:cNvPr>
          <p:cNvGrpSpPr>
            <a:grpSpLocks/>
          </p:cNvGrpSpPr>
          <p:nvPr/>
        </p:nvGrpSpPr>
        <p:grpSpPr bwMode="auto">
          <a:xfrm>
            <a:off x="5880100" y="3138488"/>
            <a:ext cx="288925" cy="149225"/>
            <a:chOff x="2234" y="1839"/>
            <a:chExt cx="182" cy="94"/>
          </a:xfrm>
        </p:grpSpPr>
        <p:grpSp>
          <p:nvGrpSpPr>
            <p:cNvPr id="14456" name="Group 18">
              <a:extLst>
                <a:ext uri="{FF2B5EF4-FFF2-40B4-BE49-F238E27FC236}">
                  <a16:creationId xmlns:a16="http://schemas.microsoft.com/office/drawing/2014/main" xmlns="" id="{668825C2-DE15-4CBB-9AAF-1417080A599E}"/>
                </a:ext>
              </a:extLst>
            </p:cNvPr>
            <p:cNvGrpSpPr>
              <a:grpSpLocks/>
            </p:cNvGrpSpPr>
            <p:nvPr/>
          </p:nvGrpSpPr>
          <p:grpSpPr bwMode="auto">
            <a:xfrm>
              <a:off x="2244" y="1839"/>
              <a:ext cx="162" cy="94"/>
              <a:chOff x="2244" y="1839"/>
              <a:chExt cx="162" cy="94"/>
            </a:xfrm>
          </p:grpSpPr>
          <p:sp>
            <p:nvSpPr>
              <p:cNvPr id="14458" name="Freeform 19">
                <a:extLst>
                  <a:ext uri="{FF2B5EF4-FFF2-40B4-BE49-F238E27FC236}">
                    <a16:creationId xmlns:a16="http://schemas.microsoft.com/office/drawing/2014/main" xmlns="" id="{BD8B20B3-1417-4713-86EF-0664BE26AC44}"/>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459" name="Freeform 20">
                <a:extLst>
                  <a:ext uri="{FF2B5EF4-FFF2-40B4-BE49-F238E27FC236}">
                    <a16:creationId xmlns:a16="http://schemas.microsoft.com/office/drawing/2014/main" xmlns="" id="{56D2C3F3-3FF9-4D31-9419-9609E68501DF}"/>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4457" name="Line 21">
              <a:extLst>
                <a:ext uri="{FF2B5EF4-FFF2-40B4-BE49-F238E27FC236}">
                  <a16:creationId xmlns:a16="http://schemas.microsoft.com/office/drawing/2014/main" xmlns="" id="{29C235EB-BA84-4920-857B-F14FF70A5501}"/>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4351" name="Line 22">
            <a:extLst>
              <a:ext uri="{FF2B5EF4-FFF2-40B4-BE49-F238E27FC236}">
                <a16:creationId xmlns:a16="http://schemas.microsoft.com/office/drawing/2014/main" xmlns="" id="{295ECCD0-4F3F-445B-8D68-D8EFE970AEB4}"/>
              </a:ext>
            </a:extLst>
          </p:cNvPr>
          <p:cNvSpPr>
            <a:spLocks noChangeShapeType="1"/>
          </p:cNvSpPr>
          <p:nvPr/>
        </p:nvSpPr>
        <p:spPr bwMode="auto">
          <a:xfrm flipV="1">
            <a:off x="6024563"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2" name="Line 23">
            <a:extLst>
              <a:ext uri="{FF2B5EF4-FFF2-40B4-BE49-F238E27FC236}">
                <a16:creationId xmlns:a16="http://schemas.microsoft.com/office/drawing/2014/main" xmlns="" id="{0277BD7A-94DB-4FAE-A69A-8BE9D91C8CF8}"/>
              </a:ext>
            </a:extLst>
          </p:cNvPr>
          <p:cNvSpPr>
            <a:spLocks noChangeShapeType="1"/>
          </p:cNvSpPr>
          <p:nvPr/>
        </p:nvSpPr>
        <p:spPr bwMode="auto">
          <a:xfrm flipV="1">
            <a:off x="6024563"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3" name="Line 24">
            <a:extLst>
              <a:ext uri="{FF2B5EF4-FFF2-40B4-BE49-F238E27FC236}">
                <a16:creationId xmlns:a16="http://schemas.microsoft.com/office/drawing/2014/main" xmlns="" id="{63A47F03-A56E-4BCC-8EEF-80D07B733672}"/>
              </a:ext>
            </a:extLst>
          </p:cNvPr>
          <p:cNvSpPr>
            <a:spLocks noChangeShapeType="1"/>
          </p:cNvSpPr>
          <p:nvPr/>
        </p:nvSpPr>
        <p:spPr bwMode="auto">
          <a:xfrm flipH="1">
            <a:off x="5362575" y="2867025"/>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4" name="Line 25">
            <a:extLst>
              <a:ext uri="{FF2B5EF4-FFF2-40B4-BE49-F238E27FC236}">
                <a16:creationId xmlns:a16="http://schemas.microsoft.com/office/drawing/2014/main" xmlns="" id="{AEA16012-F741-4023-BFA4-E3400CE0B896}"/>
              </a:ext>
            </a:extLst>
          </p:cNvPr>
          <p:cNvSpPr>
            <a:spLocks noChangeShapeType="1"/>
          </p:cNvSpPr>
          <p:nvPr/>
        </p:nvSpPr>
        <p:spPr bwMode="auto">
          <a:xfrm>
            <a:off x="3240088"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5" name="Line 26">
            <a:extLst>
              <a:ext uri="{FF2B5EF4-FFF2-40B4-BE49-F238E27FC236}">
                <a16:creationId xmlns:a16="http://schemas.microsoft.com/office/drawing/2014/main" xmlns="" id="{24E50029-0C61-4466-AD09-80078DEE5759}"/>
              </a:ext>
            </a:extLst>
          </p:cNvPr>
          <p:cNvSpPr>
            <a:spLocks noChangeShapeType="1"/>
          </p:cNvSpPr>
          <p:nvPr/>
        </p:nvSpPr>
        <p:spPr bwMode="auto">
          <a:xfrm>
            <a:off x="3240088"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6" name="Line 27">
            <a:extLst>
              <a:ext uri="{FF2B5EF4-FFF2-40B4-BE49-F238E27FC236}">
                <a16:creationId xmlns:a16="http://schemas.microsoft.com/office/drawing/2014/main" xmlns="" id="{C787142B-6F27-418A-B1E1-D5C5888ABC45}"/>
              </a:ext>
            </a:extLst>
          </p:cNvPr>
          <p:cNvSpPr>
            <a:spLocks noChangeShapeType="1"/>
          </p:cNvSpPr>
          <p:nvPr/>
        </p:nvSpPr>
        <p:spPr bwMode="auto">
          <a:xfrm>
            <a:off x="3240088" y="4818063"/>
            <a:ext cx="242887"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57" name="Group 28">
            <a:extLst>
              <a:ext uri="{FF2B5EF4-FFF2-40B4-BE49-F238E27FC236}">
                <a16:creationId xmlns:a16="http://schemas.microsoft.com/office/drawing/2014/main" xmlns="" id="{696BF4D0-C6C3-4CAA-85F4-A2C099865504}"/>
              </a:ext>
            </a:extLst>
          </p:cNvPr>
          <p:cNvGrpSpPr>
            <a:grpSpLocks/>
          </p:cNvGrpSpPr>
          <p:nvPr/>
        </p:nvGrpSpPr>
        <p:grpSpPr bwMode="auto">
          <a:xfrm>
            <a:off x="3756025" y="4660900"/>
            <a:ext cx="288925" cy="149225"/>
            <a:chOff x="896" y="2798"/>
            <a:chExt cx="182" cy="94"/>
          </a:xfrm>
        </p:grpSpPr>
        <p:grpSp>
          <p:nvGrpSpPr>
            <p:cNvPr id="14452" name="Group 29">
              <a:extLst>
                <a:ext uri="{FF2B5EF4-FFF2-40B4-BE49-F238E27FC236}">
                  <a16:creationId xmlns:a16="http://schemas.microsoft.com/office/drawing/2014/main" xmlns="" id="{665AB914-AD2F-4535-B78E-997FC6D1EE7B}"/>
                </a:ext>
              </a:extLst>
            </p:cNvPr>
            <p:cNvGrpSpPr>
              <a:grpSpLocks/>
            </p:cNvGrpSpPr>
            <p:nvPr/>
          </p:nvGrpSpPr>
          <p:grpSpPr bwMode="auto">
            <a:xfrm>
              <a:off x="906" y="2798"/>
              <a:ext cx="162" cy="94"/>
              <a:chOff x="906" y="2798"/>
              <a:chExt cx="162" cy="94"/>
            </a:xfrm>
          </p:grpSpPr>
          <p:sp>
            <p:nvSpPr>
              <p:cNvPr id="14454" name="Freeform 30">
                <a:extLst>
                  <a:ext uri="{FF2B5EF4-FFF2-40B4-BE49-F238E27FC236}">
                    <a16:creationId xmlns:a16="http://schemas.microsoft.com/office/drawing/2014/main" xmlns="" id="{3A9BEF34-1D33-4B46-A2A9-1E49A5BB97E3}"/>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455" name="Freeform 31">
                <a:extLst>
                  <a:ext uri="{FF2B5EF4-FFF2-40B4-BE49-F238E27FC236}">
                    <a16:creationId xmlns:a16="http://schemas.microsoft.com/office/drawing/2014/main" xmlns="" id="{97CC7F09-A773-4116-A292-9B2379372D46}"/>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4453" name="Line 32">
              <a:extLst>
                <a:ext uri="{FF2B5EF4-FFF2-40B4-BE49-F238E27FC236}">
                  <a16:creationId xmlns:a16="http://schemas.microsoft.com/office/drawing/2014/main" xmlns="" id="{AA1FA3E0-B5E2-4E4F-9374-B03414947901}"/>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4358" name="Line 33">
            <a:extLst>
              <a:ext uri="{FF2B5EF4-FFF2-40B4-BE49-F238E27FC236}">
                <a16:creationId xmlns:a16="http://schemas.microsoft.com/office/drawing/2014/main" xmlns="" id="{BC000408-D234-47B5-BF4C-54CAF0F439C2}"/>
              </a:ext>
            </a:extLst>
          </p:cNvPr>
          <p:cNvSpPr>
            <a:spLocks noChangeShapeType="1"/>
          </p:cNvSpPr>
          <p:nvPr/>
        </p:nvSpPr>
        <p:spPr bwMode="auto">
          <a:xfrm flipV="1">
            <a:off x="3900488"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59" name="Line 34">
            <a:extLst>
              <a:ext uri="{FF2B5EF4-FFF2-40B4-BE49-F238E27FC236}">
                <a16:creationId xmlns:a16="http://schemas.microsoft.com/office/drawing/2014/main" xmlns="" id="{953132A2-C5C4-4A03-97B0-E68C45B290CF}"/>
              </a:ext>
            </a:extLst>
          </p:cNvPr>
          <p:cNvSpPr>
            <a:spLocks noChangeShapeType="1"/>
          </p:cNvSpPr>
          <p:nvPr/>
        </p:nvSpPr>
        <p:spPr bwMode="auto">
          <a:xfrm flipV="1">
            <a:off x="3900488"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0" name="Line 35">
            <a:extLst>
              <a:ext uri="{FF2B5EF4-FFF2-40B4-BE49-F238E27FC236}">
                <a16:creationId xmlns:a16="http://schemas.microsoft.com/office/drawing/2014/main" xmlns="" id="{D38A9BA6-0B64-4D2B-9C08-62A004DFD370}"/>
              </a:ext>
            </a:extLst>
          </p:cNvPr>
          <p:cNvSpPr>
            <a:spLocks noChangeShapeType="1"/>
          </p:cNvSpPr>
          <p:nvPr/>
        </p:nvSpPr>
        <p:spPr bwMode="auto">
          <a:xfrm flipH="1">
            <a:off x="3243263" y="5353050"/>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1" name="Line 36">
            <a:extLst>
              <a:ext uri="{FF2B5EF4-FFF2-40B4-BE49-F238E27FC236}">
                <a16:creationId xmlns:a16="http://schemas.microsoft.com/office/drawing/2014/main" xmlns="" id="{2596549B-3478-4DE6-8C9A-1D170A2D763D}"/>
              </a:ext>
            </a:extLst>
          </p:cNvPr>
          <p:cNvSpPr>
            <a:spLocks noChangeShapeType="1"/>
          </p:cNvSpPr>
          <p:nvPr/>
        </p:nvSpPr>
        <p:spPr bwMode="auto">
          <a:xfrm>
            <a:off x="5364163"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2" name="Line 37">
            <a:extLst>
              <a:ext uri="{FF2B5EF4-FFF2-40B4-BE49-F238E27FC236}">
                <a16:creationId xmlns:a16="http://schemas.microsoft.com/office/drawing/2014/main" xmlns="" id="{63CED45C-67CF-4A6D-B48B-6C2852490E99}"/>
              </a:ext>
            </a:extLst>
          </p:cNvPr>
          <p:cNvSpPr>
            <a:spLocks noChangeShapeType="1"/>
          </p:cNvSpPr>
          <p:nvPr/>
        </p:nvSpPr>
        <p:spPr bwMode="auto">
          <a:xfrm>
            <a:off x="5364163"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63" name="Group 38">
            <a:extLst>
              <a:ext uri="{FF2B5EF4-FFF2-40B4-BE49-F238E27FC236}">
                <a16:creationId xmlns:a16="http://schemas.microsoft.com/office/drawing/2014/main" xmlns="" id="{3DCA6E0C-F45E-4F43-AEF9-AFA883395554}"/>
              </a:ext>
            </a:extLst>
          </p:cNvPr>
          <p:cNvGrpSpPr>
            <a:grpSpLocks/>
          </p:cNvGrpSpPr>
          <p:nvPr/>
        </p:nvGrpSpPr>
        <p:grpSpPr bwMode="auto">
          <a:xfrm>
            <a:off x="5880100" y="4660900"/>
            <a:ext cx="288925" cy="149225"/>
            <a:chOff x="2234" y="2798"/>
            <a:chExt cx="182" cy="94"/>
          </a:xfrm>
        </p:grpSpPr>
        <p:grpSp>
          <p:nvGrpSpPr>
            <p:cNvPr id="14448" name="Group 39">
              <a:extLst>
                <a:ext uri="{FF2B5EF4-FFF2-40B4-BE49-F238E27FC236}">
                  <a16:creationId xmlns:a16="http://schemas.microsoft.com/office/drawing/2014/main" xmlns="" id="{33F6ECC8-DBD3-44A4-8E30-F9260A66235D}"/>
                </a:ext>
              </a:extLst>
            </p:cNvPr>
            <p:cNvGrpSpPr>
              <a:grpSpLocks/>
            </p:cNvGrpSpPr>
            <p:nvPr/>
          </p:nvGrpSpPr>
          <p:grpSpPr bwMode="auto">
            <a:xfrm>
              <a:off x="2244" y="2798"/>
              <a:ext cx="162" cy="94"/>
              <a:chOff x="2244" y="2798"/>
              <a:chExt cx="162" cy="94"/>
            </a:xfrm>
          </p:grpSpPr>
          <p:sp>
            <p:nvSpPr>
              <p:cNvPr id="14450" name="Freeform 40">
                <a:extLst>
                  <a:ext uri="{FF2B5EF4-FFF2-40B4-BE49-F238E27FC236}">
                    <a16:creationId xmlns:a16="http://schemas.microsoft.com/office/drawing/2014/main" xmlns="" id="{035D77D8-0E3C-4D4C-87CB-ACFBB212A528}"/>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451" name="Freeform 41">
                <a:extLst>
                  <a:ext uri="{FF2B5EF4-FFF2-40B4-BE49-F238E27FC236}">
                    <a16:creationId xmlns:a16="http://schemas.microsoft.com/office/drawing/2014/main" xmlns="" id="{C1E6D775-9B43-44C0-8DA1-0A693F2F2E84}"/>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4449" name="Line 42">
              <a:extLst>
                <a:ext uri="{FF2B5EF4-FFF2-40B4-BE49-F238E27FC236}">
                  <a16:creationId xmlns:a16="http://schemas.microsoft.com/office/drawing/2014/main" xmlns="" id="{E65D1119-910A-42A5-B5F6-0D9A18697C3D}"/>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4364" name="Line 43">
            <a:extLst>
              <a:ext uri="{FF2B5EF4-FFF2-40B4-BE49-F238E27FC236}">
                <a16:creationId xmlns:a16="http://schemas.microsoft.com/office/drawing/2014/main" xmlns="" id="{F74CFE0E-F1DC-43EB-AD1B-E367D194F60F}"/>
              </a:ext>
            </a:extLst>
          </p:cNvPr>
          <p:cNvSpPr>
            <a:spLocks noChangeShapeType="1"/>
          </p:cNvSpPr>
          <p:nvPr/>
        </p:nvSpPr>
        <p:spPr bwMode="auto">
          <a:xfrm flipV="1">
            <a:off x="6024563"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5" name="Line 44">
            <a:extLst>
              <a:ext uri="{FF2B5EF4-FFF2-40B4-BE49-F238E27FC236}">
                <a16:creationId xmlns:a16="http://schemas.microsoft.com/office/drawing/2014/main" xmlns="" id="{F8E8AAAA-318B-4842-8EEB-7087B9E05349}"/>
              </a:ext>
            </a:extLst>
          </p:cNvPr>
          <p:cNvSpPr>
            <a:spLocks noChangeShapeType="1"/>
          </p:cNvSpPr>
          <p:nvPr/>
        </p:nvSpPr>
        <p:spPr bwMode="auto">
          <a:xfrm flipV="1">
            <a:off x="6024563"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6" name="Line 45">
            <a:extLst>
              <a:ext uri="{FF2B5EF4-FFF2-40B4-BE49-F238E27FC236}">
                <a16:creationId xmlns:a16="http://schemas.microsoft.com/office/drawing/2014/main" xmlns="" id="{F8BEBE78-8E6F-49BC-B66C-73E3C7A010DF}"/>
              </a:ext>
            </a:extLst>
          </p:cNvPr>
          <p:cNvSpPr>
            <a:spLocks noChangeShapeType="1"/>
          </p:cNvSpPr>
          <p:nvPr/>
        </p:nvSpPr>
        <p:spPr bwMode="auto">
          <a:xfrm>
            <a:off x="3243263" y="5673725"/>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7" name="Line 46">
            <a:extLst>
              <a:ext uri="{FF2B5EF4-FFF2-40B4-BE49-F238E27FC236}">
                <a16:creationId xmlns:a16="http://schemas.microsoft.com/office/drawing/2014/main" xmlns="" id="{E9356CE5-75D9-4DDD-B7B6-FFC5FC65C677}"/>
              </a:ext>
            </a:extLst>
          </p:cNvPr>
          <p:cNvSpPr>
            <a:spLocks noChangeShapeType="1"/>
          </p:cNvSpPr>
          <p:nvPr/>
        </p:nvSpPr>
        <p:spPr bwMode="auto">
          <a:xfrm>
            <a:off x="3235325" y="2638425"/>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68" name="Group 47">
            <a:extLst>
              <a:ext uri="{FF2B5EF4-FFF2-40B4-BE49-F238E27FC236}">
                <a16:creationId xmlns:a16="http://schemas.microsoft.com/office/drawing/2014/main" xmlns="" id="{659913F4-38F8-474B-A692-C8320AC89636}"/>
              </a:ext>
            </a:extLst>
          </p:cNvPr>
          <p:cNvGrpSpPr>
            <a:grpSpLocks/>
          </p:cNvGrpSpPr>
          <p:nvPr/>
        </p:nvGrpSpPr>
        <p:grpSpPr bwMode="auto">
          <a:xfrm>
            <a:off x="4157663" y="4125913"/>
            <a:ext cx="69850" cy="73025"/>
            <a:chOff x="1149" y="2461"/>
            <a:chExt cx="44" cy="46"/>
          </a:xfrm>
        </p:grpSpPr>
        <p:sp>
          <p:nvSpPr>
            <p:cNvPr id="14446" name="Oval 48">
              <a:extLst>
                <a:ext uri="{FF2B5EF4-FFF2-40B4-BE49-F238E27FC236}">
                  <a16:creationId xmlns:a16="http://schemas.microsoft.com/office/drawing/2014/main" xmlns="" id="{ADF4E704-8EF9-486E-A790-F098DA15B360}"/>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47" name="Oval 49">
              <a:extLst>
                <a:ext uri="{FF2B5EF4-FFF2-40B4-BE49-F238E27FC236}">
                  <a16:creationId xmlns:a16="http://schemas.microsoft.com/office/drawing/2014/main" xmlns="" id="{7926A831-1A37-4C13-A36D-D45E31B8C5A9}"/>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4369" name="Line 50">
            <a:extLst>
              <a:ext uri="{FF2B5EF4-FFF2-40B4-BE49-F238E27FC236}">
                <a16:creationId xmlns:a16="http://schemas.microsoft.com/office/drawing/2014/main" xmlns="" id="{D36706B5-39F4-409E-AD4E-D2AAC0E63FDD}"/>
              </a:ext>
            </a:extLst>
          </p:cNvPr>
          <p:cNvSpPr>
            <a:spLocks noChangeShapeType="1"/>
          </p:cNvSpPr>
          <p:nvPr/>
        </p:nvSpPr>
        <p:spPr bwMode="auto">
          <a:xfrm flipH="1">
            <a:off x="3235325" y="4160838"/>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70" name="Group 51">
            <a:extLst>
              <a:ext uri="{FF2B5EF4-FFF2-40B4-BE49-F238E27FC236}">
                <a16:creationId xmlns:a16="http://schemas.microsoft.com/office/drawing/2014/main" xmlns="" id="{EF4969D2-ACD0-4F8F-B697-F9D0E0C067C6}"/>
              </a:ext>
            </a:extLst>
          </p:cNvPr>
          <p:cNvGrpSpPr>
            <a:grpSpLocks/>
          </p:cNvGrpSpPr>
          <p:nvPr/>
        </p:nvGrpSpPr>
        <p:grpSpPr bwMode="auto">
          <a:xfrm>
            <a:off x="4724400" y="4125913"/>
            <a:ext cx="69850" cy="73025"/>
            <a:chOff x="1506" y="2461"/>
            <a:chExt cx="44" cy="46"/>
          </a:xfrm>
        </p:grpSpPr>
        <p:sp>
          <p:nvSpPr>
            <p:cNvPr id="14444" name="Oval 52">
              <a:extLst>
                <a:ext uri="{FF2B5EF4-FFF2-40B4-BE49-F238E27FC236}">
                  <a16:creationId xmlns:a16="http://schemas.microsoft.com/office/drawing/2014/main" xmlns="" id="{95806466-6206-4078-842A-5D2C08685F33}"/>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45" name="Oval 53">
              <a:extLst>
                <a:ext uri="{FF2B5EF4-FFF2-40B4-BE49-F238E27FC236}">
                  <a16:creationId xmlns:a16="http://schemas.microsoft.com/office/drawing/2014/main" xmlns="" id="{7FB66203-2166-444D-A394-CB215A2722B2}"/>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4371" name="Line 54">
            <a:extLst>
              <a:ext uri="{FF2B5EF4-FFF2-40B4-BE49-F238E27FC236}">
                <a16:creationId xmlns:a16="http://schemas.microsoft.com/office/drawing/2014/main" xmlns="" id="{D8D026EB-58D7-417C-ADA5-E14A4C4D7B96}"/>
              </a:ext>
            </a:extLst>
          </p:cNvPr>
          <p:cNvSpPr>
            <a:spLocks noChangeShapeType="1"/>
          </p:cNvSpPr>
          <p:nvPr/>
        </p:nvSpPr>
        <p:spPr bwMode="auto">
          <a:xfrm flipH="1">
            <a:off x="4794250" y="4160838"/>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72" name="Group 55">
            <a:extLst>
              <a:ext uri="{FF2B5EF4-FFF2-40B4-BE49-F238E27FC236}">
                <a16:creationId xmlns:a16="http://schemas.microsoft.com/office/drawing/2014/main" xmlns="" id="{882C29AB-1093-4CC1-B1FD-B4AE0902779D}"/>
              </a:ext>
            </a:extLst>
          </p:cNvPr>
          <p:cNvGrpSpPr>
            <a:grpSpLocks/>
          </p:cNvGrpSpPr>
          <p:nvPr/>
        </p:nvGrpSpPr>
        <p:grpSpPr bwMode="auto">
          <a:xfrm>
            <a:off x="5326063" y="4125913"/>
            <a:ext cx="69850" cy="73025"/>
            <a:chOff x="1885" y="2461"/>
            <a:chExt cx="44" cy="46"/>
          </a:xfrm>
        </p:grpSpPr>
        <p:sp>
          <p:nvSpPr>
            <p:cNvPr id="14442" name="Oval 56">
              <a:extLst>
                <a:ext uri="{FF2B5EF4-FFF2-40B4-BE49-F238E27FC236}">
                  <a16:creationId xmlns:a16="http://schemas.microsoft.com/office/drawing/2014/main" xmlns="" id="{A3DC2159-7708-4C24-BAEF-5873A14FBECF}"/>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43" name="Oval 57">
              <a:extLst>
                <a:ext uri="{FF2B5EF4-FFF2-40B4-BE49-F238E27FC236}">
                  <a16:creationId xmlns:a16="http://schemas.microsoft.com/office/drawing/2014/main" xmlns="" id="{E26248FA-BA2D-4141-B068-00116A4C7A8A}"/>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4373" name="Group 58">
            <a:extLst>
              <a:ext uri="{FF2B5EF4-FFF2-40B4-BE49-F238E27FC236}">
                <a16:creationId xmlns:a16="http://schemas.microsoft.com/office/drawing/2014/main" xmlns="" id="{29D02F8C-6B26-4E62-A8E2-33AB797397E4}"/>
              </a:ext>
            </a:extLst>
          </p:cNvPr>
          <p:cNvGrpSpPr>
            <a:grpSpLocks/>
          </p:cNvGrpSpPr>
          <p:nvPr/>
        </p:nvGrpSpPr>
        <p:grpSpPr bwMode="auto">
          <a:xfrm>
            <a:off x="3201988" y="4125913"/>
            <a:ext cx="69850" cy="73025"/>
            <a:chOff x="547" y="2461"/>
            <a:chExt cx="44" cy="46"/>
          </a:xfrm>
        </p:grpSpPr>
        <p:sp>
          <p:nvSpPr>
            <p:cNvPr id="14440" name="Oval 59">
              <a:extLst>
                <a:ext uri="{FF2B5EF4-FFF2-40B4-BE49-F238E27FC236}">
                  <a16:creationId xmlns:a16="http://schemas.microsoft.com/office/drawing/2014/main" xmlns="" id="{2C6A6330-25EC-4A7E-8884-C631C8AA91CD}"/>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41" name="Oval 60">
              <a:extLst>
                <a:ext uri="{FF2B5EF4-FFF2-40B4-BE49-F238E27FC236}">
                  <a16:creationId xmlns:a16="http://schemas.microsoft.com/office/drawing/2014/main" xmlns="" id="{198494F1-DB30-479F-90EF-9C1F88290AAA}"/>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4374" name="Line 61">
            <a:extLst>
              <a:ext uri="{FF2B5EF4-FFF2-40B4-BE49-F238E27FC236}">
                <a16:creationId xmlns:a16="http://schemas.microsoft.com/office/drawing/2014/main" xmlns="" id="{A239157D-9F86-4726-9882-869407749566}"/>
              </a:ext>
            </a:extLst>
          </p:cNvPr>
          <p:cNvSpPr>
            <a:spLocks noChangeShapeType="1"/>
          </p:cNvSpPr>
          <p:nvPr/>
        </p:nvSpPr>
        <p:spPr bwMode="auto">
          <a:xfrm flipV="1">
            <a:off x="4333875" y="2276475"/>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4375" name="Group 62">
            <a:extLst>
              <a:ext uri="{FF2B5EF4-FFF2-40B4-BE49-F238E27FC236}">
                <a16:creationId xmlns:a16="http://schemas.microsoft.com/office/drawing/2014/main" xmlns="" id="{0023BE17-B71E-459B-AF88-B9FE7BAEEC88}"/>
              </a:ext>
            </a:extLst>
          </p:cNvPr>
          <p:cNvGrpSpPr>
            <a:grpSpLocks/>
          </p:cNvGrpSpPr>
          <p:nvPr/>
        </p:nvGrpSpPr>
        <p:grpSpPr bwMode="auto">
          <a:xfrm>
            <a:off x="4157663" y="5680075"/>
            <a:ext cx="355600" cy="476250"/>
            <a:chOff x="1149" y="3440"/>
            <a:chExt cx="224" cy="300"/>
          </a:xfrm>
        </p:grpSpPr>
        <p:sp>
          <p:nvSpPr>
            <p:cNvPr id="14436" name="Line 63">
              <a:extLst>
                <a:ext uri="{FF2B5EF4-FFF2-40B4-BE49-F238E27FC236}">
                  <a16:creationId xmlns:a16="http://schemas.microsoft.com/office/drawing/2014/main" xmlns="" id="{763EEFC0-5144-4E29-BE07-EF99074B6A3D}"/>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37" name="Line 64">
              <a:extLst>
                <a:ext uri="{FF2B5EF4-FFF2-40B4-BE49-F238E27FC236}">
                  <a16:creationId xmlns:a16="http://schemas.microsoft.com/office/drawing/2014/main" xmlns="" id="{95A7616D-F150-43A3-B710-1EDF0EEFE75F}"/>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38" name="Line 65">
              <a:extLst>
                <a:ext uri="{FF2B5EF4-FFF2-40B4-BE49-F238E27FC236}">
                  <a16:creationId xmlns:a16="http://schemas.microsoft.com/office/drawing/2014/main" xmlns="" id="{9F7A9028-9B5C-4FC7-866C-C6D909BD76EE}"/>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39" name="Line 66">
              <a:extLst>
                <a:ext uri="{FF2B5EF4-FFF2-40B4-BE49-F238E27FC236}">
                  <a16:creationId xmlns:a16="http://schemas.microsoft.com/office/drawing/2014/main" xmlns="" id="{2FECF970-5E82-46A9-9F8A-9081545F6C28}"/>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4376" name="Group 67">
            <a:extLst>
              <a:ext uri="{FF2B5EF4-FFF2-40B4-BE49-F238E27FC236}">
                <a16:creationId xmlns:a16="http://schemas.microsoft.com/office/drawing/2014/main" xmlns="" id="{57899334-C1E8-41A2-B303-21A0E417A839}"/>
              </a:ext>
            </a:extLst>
          </p:cNvPr>
          <p:cNvGrpSpPr>
            <a:grpSpLocks/>
          </p:cNvGrpSpPr>
          <p:nvPr/>
        </p:nvGrpSpPr>
        <p:grpSpPr bwMode="auto">
          <a:xfrm>
            <a:off x="4295775" y="2217738"/>
            <a:ext cx="69850" cy="73025"/>
            <a:chOff x="1236" y="1259"/>
            <a:chExt cx="44" cy="46"/>
          </a:xfrm>
        </p:grpSpPr>
        <p:sp>
          <p:nvSpPr>
            <p:cNvPr id="14434" name="Oval 68">
              <a:extLst>
                <a:ext uri="{FF2B5EF4-FFF2-40B4-BE49-F238E27FC236}">
                  <a16:creationId xmlns:a16="http://schemas.microsoft.com/office/drawing/2014/main" xmlns="" id="{E0EB5215-DAB0-4A27-85CA-7CB5CA1DE4A3}"/>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35" name="Oval 69">
              <a:extLst>
                <a:ext uri="{FF2B5EF4-FFF2-40B4-BE49-F238E27FC236}">
                  <a16:creationId xmlns:a16="http://schemas.microsoft.com/office/drawing/2014/main" xmlns="" id="{B33DF259-77E4-4F2E-A92A-BD7AEA4C2373}"/>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4377" name="Rectangle 70">
            <a:extLst>
              <a:ext uri="{FF2B5EF4-FFF2-40B4-BE49-F238E27FC236}">
                <a16:creationId xmlns:a16="http://schemas.microsoft.com/office/drawing/2014/main" xmlns="" id="{079D22F0-730F-40A5-BB37-41C7BF8DAA62}"/>
              </a:ext>
            </a:extLst>
          </p:cNvPr>
          <p:cNvSpPr>
            <a:spLocks noChangeArrowheads="1"/>
          </p:cNvSpPr>
          <p:nvPr/>
        </p:nvSpPr>
        <p:spPr bwMode="auto">
          <a:xfrm>
            <a:off x="4113213" y="1808163"/>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378" name="Rectangle 71">
            <a:extLst>
              <a:ext uri="{FF2B5EF4-FFF2-40B4-BE49-F238E27FC236}">
                <a16:creationId xmlns:a16="http://schemas.microsoft.com/office/drawing/2014/main" xmlns="" id="{A7DA9820-92F9-413B-AFEE-7CD37F6F4B23}"/>
              </a:ext>
            </a:extLst>
          </p:cNvPr>
          <p:cNvSpPr>
            <a:spLocks noChangeArrowheads="1"/>
          </p:cNvSpPr>
          <p:nvPr/>
        </p:nvSpPr>
        <p:spPr bwMode="auto">
          <a:xfrm>
            <a:off x="4129088" y="1862138"/>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14379" name="Rectangle 72">
            <a:extLst>
              <a:ext uri="{FF2B5EF4-FFF2-40B4-BE49-F238E27FC236}">
                <a16:creationId xmlns:a16="http://schemas.microsoft.com/office/drawing/2014/main" xmlns="" id="{632A9077-C447-4DCF-B89E-C713F261E452}"/>
              </a:ext>
            </a:extLst>
          </p:cNvPr>
          <p:cNvSpPr>
            <a:spLocks noChangeArrowheads="1"/>
          </p:cNvSpPr>
          <p:nvPr/>
        </p:nvSpPr>
        <p:spPr bwMode="auto">
          <a:xfrm>
            <a:off x="4306888" y="4051300"/>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14380" name="Rectangle 73">
            <a:extLst>
              <a:ext uri="{FF2B5EF4-FFF2-40B4-BE49-F238E27FC236}">
                <a16:creationId xmlns:a16="http://schemas.microsoft.com/office/drawing/2014/main" xmlns="" id="{F648FE91-0C11-44F2-97BF-2A4B934B26BE}"/>
              </a:ext>
            </a:extLst>
          </p:cNvPr>
          <p:cNvSpPr>
            <a:spLocks noChangeArrowheads="1"/>
          </p:cNvSpPr>
          <p:nvPr/>
        </p:nvSpPr>
        <p:spPr bwMode="auto">
          <a:xfrm>
            <a:off x="4646613" y="40497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14381" name="Rectangle 74">
            <a:extLst>
              <a:ext uri="{FF2B5EF4-FFF2-40B4-BE49-F238E27FC236}">
                <a16:creationId xmlns:a16="http://schemas.microsoft.com/office/drawing/2014/main" xmlns="" id="{EB745BC8-0502-46DE-946B-75770CC0B14F}"/>
              </a:ext>
            </a:extLst>
          </p:cNvPr>
          <p:cNvSpPr>
            <a:spLocks noChangeArrowheads="1"/>
          </p:cNvSpPr>
          <p:nvPr/>
        </p:nvSpPr>
        <p:spPr bwMode="auto">
          <a:xfrm>
            <a:off x="3413125" y="3022600"/>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4382" name="Rectangle 75">
            <a:extLst>
              <a:ext uri="{FF2B5EF4-FFF2-40B4-BE49-F238E27FC236}">
                <a16:creationId xmlns:a16="http://schemas.microsoft.com/office/drawing/2014/main" xmlns="" id="{2527F167-2931-4693-A093-50C145E16E6B}"/>
              </a:ext>
            </a:extLst>
          </p:cNvPr>
          <p:cNvSpPr>
            <a:spLocks noChangeArrowheads="1"/>
          </p:cNvSpPr>
          <p:nvPr/>
        </p:nvSpPr>
        <p:spPr bwMode="auto">
          <a:xfrm>
            <a:off x="3643313" y="30210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4383" name="Line 76">
            <a:extLst>
              <a:ext uri="{FF2B5EF4-FFF2-40B4-BE49-F238E27FC236}">
                <a16:creationId xmlns:a16="http://schemas.microsoft.com/office/drawing/2014/main" xmlns="" id="{B6D13ECB-AA99-4083-9966-D0CA973D49CD}"/>
              </a:ext>
            </a:extLst>
          </p:cNvPr>
          <p:cNvSpPr>
            <a:spLocks noChangeShapeType="1"/>
          </p:cNvSpPr>
          <p:nvPr/>
        </p:nvSpPr>
        <p:spPr bwMode="auto">
          <a:xfrm flipH="1">
            <a:off x="3243263"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84" name="Line 77">
            <a:extLst>
              <a:ext uri="{FF2B5EF4-FFF2-40B4-BE49-F238E27FC236}">
                <a16:creationId xmlns:a16="http://schemas.microsoft.com/office/drawing/2014/main" xmlns="" id="{5659A4E3-A56A-4430-92B9-576CE4BFEC1D}"/>
              </a:ext>
            </a:extLst>
          </p:cNvPr>
          <p:cNvSpPr>
            <a:spLocks noChangeShapeType="1"/>
          </p:cNvSpPr>
          <p:nvPr/>
        </p:nvSpPr>
        <p:spPr bwMode="auto">
          <a:xfrm flipH="1">
            <a:off x="5368925"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85" name="Line 78">
            <a:extLst>
              <a:ext uri="{FF2B5EF4-FFF2-40B4-BE49-F238E27FC236}">
                <a16:creationId xmlns:a16="http://schemas.microsoft.com/office/drawing/2014/main" xmlns="" id="{4937B8ED-0D00-4A8C-A921-F27D989AC9E3}"/>
              </a:ext>
            </a:extLst>
          </p:cNvPr>
          <p:cNvSpPr>
            <a:spLocks noChangeShapeType="1"/>
          </p:cNvSpPr>
          <p:nvPr/>
        </p:nvSpPr>
        <p:spPr bwMode="auto">
          <a:xfrm flipH="1">
            <a:off x="5368925"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86" name="Line 79">
            <a:extLst>
              <a:ext uri="{FF2B5EF4-FFF2-40B4-BE49-F238E27FC236}">
                <a16:creationId xmlns:a16="http://schemas.microsoft.com/office/drawing/2014/main" xmlns="" id="{7F8C1D65-F460-49A6-A331-49C01275BACF}"/>
              </a:ext>
            </a:extLst>
          </p:cNvPr>
          <p:cNvSpPr>
            <a:spLocks noChangeShapeType="1"/>
          </p:cNvSpPr>
          <p:nvPr/>
        </p:nvSpPr>
        <p:spPr bwMode="auto">
          <a:xfrm flipH="1">
            <a:off x="3243263"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87" name="Line 80">
            <a:extLst>
              <a:ext uri="{FF2B5EF4-FFF2-40B4-BE49-F238E27FC236}">
                <a16:creationId xmlns:a16="http://schemas.microsoft.com/office/drawing/2014/main" xmlns="" id="{9FE59F62-B3D8-4710-AC6C-45970F2F0095}"/>
              </a:ext>
            </a:extLst>
          </p:cNvPr>
          <p:cNvSpPr>
            <a:spLocks noChangeShapeType="1"/>
          </p:cNvSpPr>
          <p:nvPr/>
        </p:nvSpPr>
        <p:spPr bwMode="auto">
          <a:xfrm flipH="1">
            <a:off x="5376863" y="5356225"/>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88" name="Rectangle 81">
            <a:extLst>
              <a:ext uri="{FF2B5EF4-FFF2-40B4-BE49-F238E27FC236}">
                <a16:creationId xmlns:a16="http://schemas.microsoft.com/office/drawing/2014/main" xmlns="" id="{A164EFFA-1F46-4A73-B8E2-3F7A3BFCA3CF}"/>
              </a:ext>
            </a:extLst>
          </p:cNvPr>
          <p:cNvSpPr>
            <a:spLocks noChangeArrowheads="1"/>
          </p:cNvSpPr>
          <p:nvPr/>
        </p:nvSpPr>
        <p:spPr bwMode="auto">
          <a:xfrm>
            <a:off x="5532438" y="3022600"/>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4389" name="Rectangle 82">
            <a:extLst>
              <a:ext uri="{FF2B5EF4-FFF2-40B4-BE49-F238E27FC236}">
                <a16:creationId xmlns:a16="http://schemas.microsoft.com/office/drawing/2014/main" xmlns="" id="{63CD5DE8-C584-4BBF-8902-3E5B92CC9A68}"/>
              </a:ext>
            </a:extLst>
          </p:cNvPr>
          <p:cNvSpPr>
            <a:spLocks noChangeArrowheads="1"/>
          </p:cNvSpPr>
          <p:nvPr/>
        </p:nvSpPr>
        <p:spPr bwMode="auto">
          <a:xfrm>
            <a:off x="5753100" y="30210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4390" name="Rectangle 83">
            <a:extLst>
              <a:ext uri="{FF2B5EF4-FFF2-40B4-BE49-F238E27FC236}">
                <a16:creationId xmlns:a16="http://schemas.microsoft.com/office/drawing/2014/main" xmlns="" id="{8CA1F8D1-FFA4-4574-9FB3-D8C43ED3B440}"/>
              </a:ext>
            </a:extLst>
          </p:cNvPr>
          <p:cNvSpPr>
            <a:spLocks noChangeArrowheads="1"/>
          </p:cNvSpPr>
          <p:nvPr/>
        </p:nvSpPr>
        <p:spPr bwMode="auto">
          <a:xfrm>
            <a:off x="3424238" y="4545013"/>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4391" name="Rectangle 84">
            <a:extLst>
              <a:ext uri="{FF2B5EF4-FFF2-40B4-BE49-F238E27FC236}">
                <a16:creationId xmlns:a16="http://schemas.microsoft.com/office/drawing/2014/main" xmlns="" id="{E50A6D6A-49B3-4560-A4BA-726CB891C269}"/>
              </a:ext>
            </a:extLst>
          </p:cNvPr>
          <p:cNvSpPr>
            <a:spLocks noChangeArrowheads="1"/>
          </p:cNvSpPr>
          <p:nvPr/>
        </p:nvSpPr>
        <p:spPr bwMode="auto">
          <a:xfrm>
            <a:off x="3552825"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4392" name="Rectangle 85">
            <a:extLst>
              <a:ext uri="{FF2B5EF4-FFF2-40B4-BE49-F238E27FC236}">
                <a16:creationId xmlns:a16="http://schemas.microsoft.com/office/drawing/2014/main" xmlns="" id="{1A15B8AE-5431-4C3E-A32A-FF32DB1BF9EE}"/>
              </a:ext>
            </a:extLst>
          </p:cNvPr>
          <p:cNvSpPr>
            <a:spLocks noChangeArrowheads="1"/>
          </p:cNvSpPr>
          <p:nvPr/>
        </p:nvSpPr>
        <p:spPr bwMode="auto">
          <a:xfrm>
            <a:off x="3643313"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4393" name="Rectangle 86">
            <a:extLst>
              <a:ext uri="{FF2B5EF4-FFF2-40B4-BE49-F238E27FC236}">
                <a16:creationId xmlns:a16="http://schemas.microsoft.com/office/drawing/2014/main" xmlns="" id="{9C5F894E-F44E-46AE-A2D5-5F67BA86935C}"/>
              </a:ext>
            </a:extLst>
          </p:cNvPr>
          <p:cNvSpPr>
            <a:spLocks noChangeArrowheads="1"/>
          </p:cNvSpPr>
          <p:nvPr/>
        </p:nvSpPr>
        <p:spPr bwMode="auto">
          <a:xfrm>
            <a:off x="5532438" y="4545013"/>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4394" name="Rectangle 87">
            <a:extLst>
              <a:ext uri="{FF2B5EF4-FFF2-40B4-BE49-F238E27FC236}">
                <a16:creationId xmlns:a16="http://schemas.microsoft.com/office/drawing/2014/main" xmlns="" id="{5E0094C7-D626-4B2F-9C60-1D0B1E0FE383}"/>
              </a:ext>
            </a:extLst>
          </p:cNvPr>
          <p:cNvSpPr>
            <a:spLocks noChangeArrowheads="1"/>
          </p:cNvSpPr>
          <p:nvPr/>
        </p:nvSpPr>
        <p:spPr bwMode="auto">
          <a:xfrm>
            <a:off x="5651500"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4395" name="Rectangle 88">
            <a:extLst>
              <a:ext uri="{FF2B5EF4-FFF2-40B4-BE49-F238E27FC236}">
                <a16:creationId xmlns:a16="http://schemas.microsoft.com/office/drawing/2014/main" xmlns="" id="{44A4CD10-D3C3-41A4-9B0E-ECFF22B3CE9E}"/>
              </a:ext>
            </a:extLst>
          </p:cNvPr>
          <p:cNvSpPr>
            <a:spLocks noChangeArrowheads="1"/>
          </p:cNvSpPr>
          <p:nvPr/>
        </p:nvSpPr>
        <p:spPr bwMode="auto">
          <a:xfrm>
            <a:off x="5741988"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4396" name="Rectangle 89">
            <a:extLst>
              <a:ext uri="{FF2B5EF4-FFF2-40B4-BE49-F238E27FC236}">
                <a16:creationId xmlns:a16="http://schemas.microsoft.com/office/drawing/2014/main" xmlns="" id="{B5E65F39-39F7-4164-AD34-81AA87065EDC}"/>
              </a:ext>
            </a:extLst>
          </p:cNvPr>
          <p:cNvSpPr>
            <a:spLocks noChangeArrowheads="1"/>
          </p:cNvSpPr>
          <p:nvPr/>
        </p:nvSpPr>
        <p:spPr bwMode="auto">
          <a:xfrm>
            <a:off x="2882900"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14397" name="Rectangle 90">
            <a:extLst>
              <a:ext uri="{FF2B5EF4-FFF2-40B4-BE49-F238E27FC236}">
                <a16:creationId xmlns:a16="http://schemas.microsoft.com/office/drawing/2014/main" xmlns="" id="{47719D4D-6E53-4836-807C-2DE0DE886A75}"/>
              </a:ext>
            </a:extLst>
          </p:cNvPr>
          <p:cNvSpPr>
            <a:spLocks noChangeArrowheads="1"/>
          </p:cNvSpPr>
          <p:nvPr/>
        </p:nvSpPr>
        <p:spPr bwMode="auto">
          <a:xfrm>
            <a:off x="3160713"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4398" name="Rectangle 91">
            <a:extLst>
              <a:ext uri="{FF2B5EF4-FFF2-40B4-BE49-F238E27FC236}">
                <a16:creationId xmlns:a16="http://schemas.microsoft.com/office/drawing/2014/main" xmlns="" id="{B59112AF-1DD9-4A86-B237-F9ABA889FEA7}"/>
              </a:ext>
            </a:extLst>
          </p:cNvPr>
          <p:cNvSpPr>
            <a:spLocks noChangeArrowheads="1"/>
          </p:cNvSpPr>
          <p:nvPr/>
        </p:nvSpPr>
        <p:spPr bwMode="auto">
          <a:xfrm>
            <a:off x="5549900"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14399" name="Rectangle 92">
            <a:extLst>
              <a:ext uri="{FF2B5EF4-FFF2-40B4-BE49-F238E27FC236}">
                <a16:creationId xmlns:a16="http://schemas.microsoft.com/office/drawing/2014/main" xmlns="" id="{7BEE7496-59AA-496A-A8CE-A9DD697EFC29}"/>
              </a:ext>
            </a:extLst>
          </p:cNvPr>
          <p:cNvSpPr>
            <a:spLocks noChangeArrowheads="1"/>
          </p:cNvSpPr>
          <p:nvPr/>
        </p:nvSpPr>
        <p:spPr bwMode="auto">
          <a:xfrm>
            <a:off x="5827713"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4400" name="Line 93">
            <a:extLst>
              <a:ext uri="{FF2B5EF4-FFF2-40B4-BE49-F238E27FC236}">
                <a16:creationId xmlns:a16="http://schemas.microsoft.com/office/drawing/2014/main" xmlns="" id="{FAE77F4C-F99A-474E-8D8B-E1B2EBA1D6D9}"/>
              </a:ext>
            </a:extLst>
          </p:cNvPr>
          <p:cNvSpPr>
            <a:spLocks noChangeShapeType="1"/>
          </p:cNvSpPr>
          <p:nvPr/>
        </p:nvSpPr>
        <p:spPr bwMode="auto">
          <a:xfrm>
            <a:off x="5365750" y="349885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01" name="Line 94">
            <a:extLst>
              <a:ext uri="{FF2B5EF4-FFF2-40B4-BE49-F238E27FC236}">
                <a16:creationId xmlns:a16="http://schemas.microsoft.com/office/drawing/2014/main" xmlns="" id="{76E553BB-580D-4ABC-A1B2-6C2C2A8CB01C}"/>
              </a:ext>
            </a:extLst>
          </p:cNvPr>
          <p:cNvSpPr>
            <a:spLocks noChangeShapeType="1"/>
          </p:cNvSpPr>
          <p:nvPr/>
        </p:nvSpPr>
        <p:spPr bwMode="auto">
          <a:xfrm>
            <a:off x="5356225" y="504190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02" name="Line 95">
            <a:extLst>
              <a:ext uri="{FF2B5EF4-FFF2-40B4-BE49-F238E27FC236}">
                <a16:creationId xmlns:a16="http://schemas.microsoft.com/office/drawing/2014/main" xmlns="" id="{7D0C1DC3-0163-47E3-992E-05E0CF1494B6}"/>
              </a:ext>
            </a:extLst>
          </p:cNvPr>
          <p:cNvSpPr>
            <a:spLocks noChangeShapeType="1"/>
          </p:cNvSpPr>
          <p:nvPr/>
        </p:nvSpPr>
        <p:spPr bwMode="auto">
          <a:xfrm>
            <a:off x="3243263" y="503396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03" name="Rectangle 96">
            <a:extLst>
              <a:ext uri="{FF2B5EF4-FFF2-40B4-BE49-F238E27FC236}">
                <a16:creationId xmlns:a16="http://schemas.microsoft.com/office/drawing/2014/main" xmlns="" id="{808CCE32-AE83-4DBD-93B9-34E4B713B905}"/>
              </a:ext>
            </a:extLst>
          </p:cNvPr>
          <p:cNvSpPr>
            <a:spLocks noChangeArrowheads="1"/>
          </p:cNvSpPr>
          <p:nvPr/>
        </p:nvSpPr>
        <p:spPr bwMode="auto">
          <a:xfrm>
            <a:off x="769938" y="1250950"/>
            <a:ext cx="7566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b="1">
                <a:solidFill>
                  <a:srgbClr val="000000"/>
                </a:solidFill>
              </a:rPr>
              <a:t>Example - when current flows right to left through the load</a:t>
            </a:r>
            <a:endParaRPr lang="en-US" altLang="el-GR"/>
          </a:p>
        </p:txBody>
      </p:sp>
      <p:sp>
        <p:nvSpPr>
          <p:cNvPr id="14404" name="Line 97">
            <a:extLst>
              <a:ext uri="{FF2B5EF4-FFF2-40B4-BE49-F238E27FC236}">
                <a16:creationId xmlns:a16="http://schemas.microsoft.com/office/drawing/2014/main" xmlns="" id="{A7572F4F-9FC5-44AD-B286-4EE3EE723DFF}"/>
              </a:ext>
            </a:extLst>
          </p:cNvPr>
          <p:cNvSpPr>
            <a:spLocks noChangeShapeType="1"/>
          </p:cNvSpPr>
          <p:nvPr/>
        </p:nvSpPr>
        <p:spPr bwMode="auto">
          <a:xfrm>
            <a:off x="3333750" y="4081463"/>
            <a:ext cx="1958975"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grpSp>
        <p:nvGrpSpPr>
          <p:cNvPr id="14405" name="Group 98">
            <a:extLst>
              <a:ext uri="{FF2B5EF4-FFF2-40B4-BE49-F238E27FC236}">
                <a16:creationId xmlns:a16="http://schemas.microsoft.com/office/drawing/2014/main" xmlns="" id="{7CAF6F9B-06A1-4640-9D37-738AEB532BDB}"/>
              </a:ext>
            </a:extLst>
          </p:cNvPr>
          <p:cNvGrpSpPr>
            <a:grpSpLocks/>
          </p:cNvGrpSpPr>
          <p:nvPr/>
        </p:nvGrpSpPr>
        <p:grpSpPr bwMode="auto">
          <a:xfrm>
            <a:off x="4227513" y="3908425"/>
            <a:ext cx="496887" cy="508000"/>
            <a:chOff x="1193" y="2324"/>
            <a:chExt cx="313" cy="320"/>
          </a:xfrm>
        </p:grpSpPr>
        <p:sp>
          <p:nvSpPr>
            <p:cNvPr id="14432" name="Oval 99">
              <a:extLst>
                <a:ext uri="{FF2B5EF4-FFF2-40B4-BE49-F238E27FC236}">
                  <a16:creationId xmlns:a16="http://schemas.microsoft.com/office/drawing/2014/main" xmlns="" id="{8D0EAB86-EB82-4333-A691-98AF188CF288}"/>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4433" name="Oval 100">
              <a:extLst>
                <a:ext uri="{FF2B5EF4-FFF2-40B4-BE49-F238E27FC236}">
                  <a16:creationId xmlns:a16="http://schemas.microsoft.com/office/drawing/2014/main" xmlns="" id="{520A7D41-04DF-412F-A78E-E12B4FD237B3}"/>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4406" name="Line 101">
            <a:extLst>
              <a:ext uri="{FF2B5EF4-FFF2-40B4-BE49-F238E27FC236}">
                <a16:creationId xmlns:a16="http://schemas.microsoft.com/office/drawing/2014/main" xmlns="" id="{D5223DD8-309E-4E12-BE2F-AC703D8C18B5}"/>
              </a:ext>
            </a:extLst>
          </p:cNvPr>
          <p:cNvSpPr>
            <a:spLocks noChangeShapeType="1"/>
          </p:cNvSpPr>
          <p:nvPr/>
        </p:nvSpPr>
        <p:spPr bwMode="auto">
          <a:xfrm flipH="1" flipV="1">
            <a:off x="4870450" y="4081463"/>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4407" name="Line 102">
            <a:extLst>
              <a:ext uri="{FF2B5EF4-FFF2-40B4-BE49-F238E27FC236}">
                <a16:creationId xmlns:a16="http://schemas.microsoft.com/office/drawing/2014/main" xmlns="" id="{D50A6FE2-32D4-4CA9-8B81-9D6A9ACBCC8E}"/>
              </a:ext>
            </a:extLst>
          </p:cNvPr>
          <p:cNvSpPr>
            <a:spLocks noChangeShapeType="1"/>
          </p:cNvSpPr>
          <p:nvPr/>
        </p:nvSpPr>
        <p:spPr bwMode="auto">
          <a:xfrm flipH="1" flipV="1">
            <a:off x="3717925" y="4081463"/>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4408" name="Text Box 103">
            <a:extLst>
              <a:ext uri="{FF2B5EF4-FFF2-40B4-BE49-F238E27FC236}">
                <a16:creationId xmlns:a16="http://schemas.microsoft.com/office/drawing/2014/main" xmlns="" id="{FCBF20AE-9042-4FBD-8E45-4EE0CCAF289D}"/>
              </a:ext>
            </a:extLst>
          </p:cNvPr>
          <p:cNvSpPr txBox="1">
            <a:spLocks noChangeArrowheads="1"/>
          </p:cNvSpPr>
          <p:nvPr/>
        </p:nvSpPr>
        <p:spPr bwMode="auto">
          <a:xfrm>
            <a:off x="654050" y="203200"/>
            <a:ext cx="791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l-GR"/>
          </a:p>
        </p:txBody>
      </p:sp>
      <p:sp>
        <p:nvSpPr>
          <p:cNvPr id="14409" name="Text Box 104">
            <a:extLst>
              <a:ext uri="{FF2B5EF4-FFF2-40B4-BE49-F238E27FC236}">
                <a16:creationId xmlns:a16="http://schemas.microsoft.com/office/drawing/2014/main" xmlns="" id="{3CD67362-BB76-40BA-BD5C-A38BA0506E69}"/>
              </a:ext>
            </a:extLst>
          </p:cNvPr>
          <p:cNvSpPr txBox="1">
            <a:spLocks noChangeArrowheads="1"/>
          </p:cNvSpPr>
          <p:nvPr/>
        </p:nvSpPr>
        <p:spPr bwMode="auto">
          <a:xfrm>
            <a:off x="463550" y="382588"/>
            <a:ext cx="8218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000" b="1"/>
              <a:t>Load Current Can Always Flow, cont.</a:t>
            </a:r>
          </a:p>
        </p:txBody>
      </p:sp>
      <p:sp>
        <p:nvSpPr>
          <p:cNvPr id="14410" name="Line 105">
            <a:extLst>
              <a:ext uri="{FF2B5EF4-FFF2-40B4-BE49-F238E27FC236}">
                <a16:creationId xmlns:a16="http://schemas.microsoft.com/office/drawing/2014/main" xmlns="" id="{E5429D5A-C308-4110-80E5-CF632DE52710}"/>
              </a:ext>
            </a:extLst>
          </p:cNvPr>
          <p:cNvSpPr>
            <a:spLocks noChangeShapeType="1"/>
          </p:cNvSpPr>
          <p:nvPr/>
        </p:nvSpPr>
        <p:spPr bwMode="auto">
          <a:xfrm>
            <a:off x="3246438" y="3279775"/>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11" name="Line 106">
            <a:extLst>
              <a:ext uri="{FF2B5EF4-FFF2-40B4-BE49-F238E27FC236}">
                <a16:creationId xmlns:a16="http://schemas.microsoft.com/office/drawing/2014/main" xmlns="" id="{EF689A6C-8498-4E26-ABA1-4180FC88D6F5}"/>
              </a:ext>
            </a:extLst>
          </p:cNvPr>
          <p:cNvSpPr>
            <a:spLocks noChangeShapeType="1"/>
          </p:cNvSpPr>
          <p:nvPr/>
        </p:nvSpPr>
        <p:spPr bwMode="auto">
          <a:xfrm>
            <a:off x="5368925" y="4811713"/>
            <a:ext cx="242888"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731" name="Line 107">
            <a:extLst>
              <a:ext uri="{FF2B5EF4-FFF2-40B4-BE49-F238E27FC236}">
                <a16:creationId xmlns:a16="http://schemas.microsoft.com/office/drawing/2014/main" xmlns="" id="{1485C55C-7BF1-4432-8EB1-81EAFC711DCD}"/>
              </a:ext>
            </a:extLst>
          </p:cNvPr>
          <p:cNvSpPr>
            <a:spLocks noChangeShapeType="1"/>
          </p:cNvSpPr>
          <p:nvPr/>
        </p:nvSpPr>
        <p:spPr bwMode="auto">
          <a:xfrm>
            <a:off x="5262563" y="3160713"/>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6732" name="Line 108">
            <a:extLst>
              <a:ext uri="{FF2B5EF4-FFF2-40B4-BE49-F238E27FC236}">
                <a16:creationId xmlns:a16="http://schemas.microsoft.com/office/drawing/2014/main" xmlns="" id="{9BE14D48-EBA0-4D17-A9E1-8126578F7858}"/>
              </a:ext>
            </a:extLst>
          </p:cNvPr>
          <p:cNvSpPr>
            <a:spLocks noChangeShapeType="1"/>
          </p:cNvSpPr>
          <p:nvPr/>
        </p:nvSpPr>
        <p:spPr bwMode="auto">
          <a:xfrm flipV="1">
            <a:off x="6108700" y="4887913"/>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6733" name="Line 109">
            <a:extLst>
              <a:ext uri="{FF2B5EF4-FFF2-40B4-BE49-F238E27FC236}">
                <a16:creationId xmlns:a16="http://schemas.microsoft.com/office/drawing/2014/main" xmlns="" id="{3F493F86-D02D-4858-AA68-439AC013C3C5}"/>
              </a:ext>
            </a:extLst>
          </p:cNvPr>
          <p:cNvSpPr>
            <a:spLocks noChangeShapeType="1"/>
          </p:cNvSpPr>
          <p:nvPr/>
        </p:nvSpPr>
        <p:spPr bwMode="auto">
          <a:xfrm>
            <a:off x="3151188" y="4695825"/>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26734" name="Line 110">
            <a:extLst>
              <a:ext uri="{FF2B5EF4-FFF2-40B4-BE49-F238E27FC236}">
                <a16:creationId xmlns:a16="http://schemas.microsoft.com/office/drawing/2014/main" xmlns="" id="{CB0AD251-9E0B-4460-8C4C-08A146BD0704}"/>
              </a:ext>
            </a:extLst>
          </p:cNvPr>
          <p:cNvSpPr>
            <a:spLocks noChangeShapeType="1"/>
          </p:cNvSpPr>
          <p:nvPr/>
        </p:nvSpPr>
        <p:spPr bwMode="auto">
          <a:xfrm flipV="1">
            <a:off x="3995738" y="3352800"/>
            <a:ext cx="0" cy="4603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grpSp>
        <p:nvGrpSpPr>
          <p:cNvPr id="17" name="Group 111">
            <a:extLst>
              <a:ext uri="{FF2B5EF4-FFF2-40B4-BE49-F238E27FC236}">
                <a16:creationId xmlns:a16="http://schemas.microsoft.com/office/drawing/2014/main" xmlns="" id="{D51CE437-E9DE-48CB-876E-160151FD1EE2}"/>
              </a:ext>
            </a:extLst>
          </p:cNvPr>
          <p:cNvGrpSpPr>
            <a:grpSpLocks/>
          </p:cNvGrpSpPr>
          <p:nvPr/>
        </p:nvGrpSpPr>
        <p:grpSpPr bwMode="auto">
          <a:xfrm>
            <a:off x="3151188" y="3276600"/>
            <a:ext cx="192087" cy="268288"/>
            <a:chOff x="4380" y="1241"/>
            <a:chExt cx="121" cy="169"/>
          </a:xfrm>
        </p:grpSpPr>
        <p:sp>
          <p:nvSpPr>
            <p:cNvPr id="14430" name="Line 112">
              <a:extLst>
                <a:ext uri="{FF2B5EF4-FFF2-40B4-BE49-F238E27FC236}">
                  <a16:creationId xmlns:a16="http://schemas.microsoft.com/office/drawing/2014/main" xmlns="" id="{79DCC4B5-1893-4B12-9A70-C5EAE94C6EA4}"/>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31" name="Line 113">
              <a:extLst>
                <a:ext uri="{FF2B5EF4-FFF2-40B4-BE49-F238E27FC236}">
                  <a16:creationId xmlns:a16="http://schemas.microsoft.com/office/drawing/2014/main" xmlns="" id="{AFDFEF68-E5D4-4A46-AD73-EA53B045844B}"/>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8" name="Group 114">
            <a:extLst>
              <a:ext uri="{FF2B5EF4-FFF2-40B4-BE49-F238E27FC236}">
                <a16:creationId xmlns:a16="http://schemas.microsoft.com/office/drawing/2014/main" xmlns="" id="{3A1479DC-0F53-4324-9929-9CAE32F05B88}"/>
              </a:ext>
            </a:extLst>
          </p:cNvPr>
          <p:cNvGrpSpPr>
            <a:grpSpLocks/>
          </p:cNvGrpSpPr>
          <p:nvPr/>
        </p:nvGrpSpPr>
        <p:grpSpPr bwMode="auto">
          <a:xfrm>
            <a:off x="5916613" y="3276600"/>
            <a:ext cx="192087" cy="268288"/>
            <a:chOff x="4380" y="1241"/>
            <a:chExt cx="121" cy="169"/>
          </a:xfrm>
        </p:grpSpPr>
        <p:sp>
          <p:nvSpPr>
            <p:cNvPr id="14428" name="Line 115">
              <a:extLst>
                <a:ext uri="{FF2B5EF4-FFF2-40B4-BE49-F238E27FC236}">
                  <a16:creationId xmlns:a16="http://schemas.microsoft.com/office/drawing/2014/main" xmlns="" id="{5C600000-7637-45B6-9CF7-A48411225DEE}"/>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29" name="Line 116">
              <a:extLst>
                <a:ext uri="{FF2B5EF4-FFF2-40B4-BE49-F238E27FC236}">
                  <a16:creationId xmlns:a16="http://schemas.microsoft.com/office/drawing/2014/main" xmlns="" id="{2C6790FB-9D25-47F6-9120-8DCA4715B4B3}"/>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 name="Group 117">
            <a:extLst>
              <a:ext uri="{FF2B5EF4-FFF2-40B4-BE49-F238E27FC236}">
                <a16:creationId xmlns:a16="http://schemas.microsoft.com/office/drawing/2014/main" xmlns="" id="{32D3EF23-963B-46E6-BF55-EA0285731206}"/>
              </a:ext>
            </a:extLst>
          </p:cNvPr>
          <p:cNvGrpSpPr>
            <a:grpSpLocks/>
          </p:cNvGrpSpPr>
          <p:nvPr/>
        </p:nvGrpSpPr>
        <p:grpSpPr bwMode="auto">
          <a:xfrm>
            <a:off x="5262563" y="4773613"/>
            <a:ext cx="192087" cy="268287"/>
            <a:chOff x="4380" y="1241"/>
            <a:chExt cx="121" cy="169"/>
          </a:xfrm>
        </p:grpSpPr>
        <p:sp>
          <p:nvSpPr>
            <p:cNvPr id="14426" name="Line 118">
              <a:extLst>
                <a:ext uri="{FF2B5EF4-FFF2-40B4-BE49-F238E27FC236}">
                  <a16:creationId xmlns:a16="http://schemas.microsoft.com/office/drawing/2014/main" xmlns="" id="{D917665F-B43E-4FAE-890A-6A6F714B30E0}"/>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27" name="Line 119">
              <a:extLst>
                <a:ext uri="{FF2B5EF4-FFF2-40B4-BE49-F238E27FC236}">
                  <a16:creationId xmlns:a16="http://schemas.microsoft.com/office/drawing/2014/main" xmlns="" id="{E21205B8-21EE-4668-A495-A0FA04881BFE}"/>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 name="Group 120">
            <a:extLst>
              <a:ext uri="{FF2B5EF4-FFF2-40B4-BE49-F238E27FC236}">
                <a16:creationId xmlns:a16="http://schemas.microsoft.com/office/drawing/2014/main" xmlns="" id="{D0DB46C4-FF87-4CB7-A49D-D92A77F9F7BF}"/>
              </a:ext>
            </a:extLst>
          </p:cNvPr>
          <p:cNvGrpSpPr>
            <a:grpSpLocks/>
          </p:cNvGrpSpPr>
          <p:nvPr/>
        </p:nvGrpSpPr>
        <p:grpSpPr bwMode="auto">
          <a:xfrm>
            <a:off x="3803650" y="4773613"/>
            <a:ext cx="192088" cy="268287"/>
            <a:chOff x="4380" y="1241"/>
            <a:chExt cx="121" cy="169"/>
          </a:xfrm>
        </p:grpSpPr>
        <p:sp>
          <p:nvSpPr>
            <p:cNvPr id="14424" name="Line 121">
              <a:extLst>
                <a:ext uri="{FF2B5EF4-FFF2-40B4-BE49-F238E27FC236}">
                  <a16:creationId xmlns:a16="http://schemas.microsoft.com/office/drawing/2014/main" xmlns="" id="{52CB2B05-CB0D-4884-8757-DA584B5CC38A}"/>
                </a:ext>
              </a:extLst>
            </p:cNvPr>
            <p:cNvSpPr>
              <a:spLocks noChangeShapeType="1"/>
            </p:cNvSpPr>
            <p:nvPr/>
          </p:nvSpPr>
          <p:spPr bwMode="auto">
            <a:xfrm flipH="1">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425" name="Line 122">
              <a:extLst>
                <a:ext uri="{FF2B5EF4-FFF2-40B4-BE49-F238E27FC236}">
                  <a16:creationId xmlns:a16="http://schemas.microsoft.com/office/drawing/2014/main" xmlns="" id="{01071127-675E-4F48-B2FB-78B89BCDADAC}"/>
                </a:ext>
              </a:extLst>
            </p:cNvPr>
            <p:cNvSpPr>
              <a:spLocks noChangeShapeType="1"/>
            </p:cNvSpPr>
            <p:nvPr/>
          </p:nvSpPr>
          <p:spPr bwMode="auto">
            <a:xfrm>
              <a:off x="4380" y="1241"/>
              <a:ext cx="121" cy="16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6749" name="Text Box 125">
            <a:extLst>
              <a:ext uri="{FF2B5EF4-FFF2-40B4-BE49-F238E27FC236}">
                <a16:creationId xmlns:a16="http://schemas.microsoft.com/office/drawing/2014/main" xmlns="" id="{F8221571-FE1F-4E80-9339-E806EFFE9C22}"/>
              </a:ext>
            </a:extLst>
          </p:cNvPr>
          <p:cNvSpPr txBox="1">
            <a:spLocks noChangeArrowheads="1"/>
          </p:cNvSpPr>
          <p:nvPr/>
        </p:nvSpPr>
        <p:spPr bwMode="auto">
          <a:xfrm>
            <a:off x="3957638" y="34290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solidFill>
                  <a:srgbClr val="0000FF"/>
                </a:solidFill>
              </a:rPr>
              <a:t>here</a:t>
            </a:r>
          </a:p>
        </p:txBody>
      </p:sp>
      <p:sp>
        <p:nvSpPr>
          <p:cNvPr id="26750" name="Text Box 126">
            <a:extLst>
              <a:ext uri="{FF2B5EF4-FFF2-40B4-BE49-F238E27FC236}">
                <a16:creationId xmlns:a16="http://schemas.microsoft.com/office/drawing/2014/main" xmlns="" id="{4C59BC8A-B5B6-4792-A1B8-B998A98E259E}"/>
              </a:ext>
            </a:extLst>
          </p:cNvPr>
          <p:cNvSpPr txBox="1">
            <a:spLocks noChangeArrowheads="1"/>
          </p:cNvSpPr>
          <p:nvPr/>
        </p:nvSpPr>
        <p:spPr bwMode="auto">
          <a:xfrm>
            <a:off x="2152650" y="4735513"/>
            <a:ext cx="998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b="1">
                <a:solidFill>
                  <a:srgbClr val="0000FF"/>
                </a:solidFill>
              </a:rPr>
              <a:t>or here</a:t>
            </a:r>
          </a:p>
        </p:txBody>
      </p:sp>
      <p:sp>
        <p:nvSpPr>
          <p:cNvPr id="26751" name="Text Box 127">
            <a:extLst>
              <a:ext uri="{FF2B5EF4-FFF2-40B4-BE49-F238E27FC236}">
                <a16:creationId xmlns:a16="http://schemas.microsoft.com/office/drawing/2014/main" xmlns="" id="{E63AFB5F-1DC8-4693-8CAF-246E497B81BF}"/>
              </a:ext>
            </a:extLst>
          </p:cNvPr>
          <p:cNvSpPr txBox="1">
            <a:spLocks noChangeArrowheads="1"/>
          </p:cNvSpPr>
          <p:nvPr/>
        </p:nvSpPr>
        <p:spPr bwMode="auto">
          <a:xfrm>
            <a:off x="6070600" y="4943475"/>
            <a:ext cx="1036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solidFill>
                  <a:srgbClr val="0000FF"/>
                </a:solidFill>
              </a:rPr>
              <a:t>or here</a:t>
            </a:r>
          </a:p>
        </p:txBody>
      </p:sp>
      <p:sp>
        <p:nvSpPr>
          <p:cNvPr id="26752" name="Text Box 128">
            <a:extLst>
              <a:ext uri="{FF2B5EF4-FFF2-40B4-BE49-F238E27FC236}">
                <a16:creationId xmlns:a16="http://schemas.microsoft.com/office/drawing/2014/main" xmlns="" id="{02A40A5B-A29C-440A-A1F4-669DB0F9B7C0}"/>
              </a:ext>
            </a:extLst>
          </p:cNvPr>
          <p:cNvSpPr txBox="1">
            <a:spLocks noChangeArrowheads="1"/>
          </p:cNvSpPr>
          <p:nvPr/>
        </p:nvSpPr>
        <p:spPr bwMode="auto">
          <a:xfrm>
            <a:off x="4149725" y="31607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b="1">
                <a:solidFill>
                  <a:srgbClr val="0000FF"/>
                </a:solidFill>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2673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674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73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7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67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7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7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9" grpId="0"/>
      <p:bldP spid="26749" grpId="1"/>
      <p:bldP spid="26750" grpId="0"/>
      <p:bldP spid="26750" grpId="1"/>
      <p:bldP spid="26751" grpId="0"/>
      <p:bldP spid="267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 Θέση αριθμού διαφάνειας">
            <a:extLst>
              <a:ext uri="{FF2B5EF4-FFF2-40B4-BE49-F238E27FC236}">
                <a16:creationId xmlns:a16="http://schemas.microsoft.com/office/drawing/2014/main" xmlns="" id="{FBDF260C-3AD2-4EC1-8C52-C9D107BE77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9DBA8F-2F0E-4A25-8F28-701E70901324}" type="slidenum">
              <a:rPr lang="en-US" altLang="el-GR"/>
              <a:pPr eaLnBrk="1" hangingPunct="1"/>
              <a:t>32</a:t>
            </a:fld>
            <a:endParaRPr lang="en-US" altLang="el-GR"/>
          </a:p>
        </p:txBody>
      </p:sp>
      <p:sp>
        <p:nvSpPr>
          <p:cNvPr id="15363" name="Rectangle 2">
            <a:extLst>
              <a:ext uri="{FF2B5EF4-FFF2-40B4-BE49-F238E27FC236}">
                <a16:creationId xmlns:a16="http://schemas.microsoft.com/office/drawing/2014/main" xmlns="" id="{3917AAB0-2145-408A-9F7C-07D9DD8AA151}"/>
              </a:ext>
            </a:extLst>
          </p:cNvPr>
          <p:cNvSpPr>
            <a:spLocks noChangeArrowheads="1"/>
          </p:cNvSpPr>
          <p:nvPr/>
        </p:nvSpPr>
        <p:spPr bwMode="auto">
          <a:xfrm>
            <a:off x="646113" y="114141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5364" name="Rectangle 4">
            <a:extLst>
              <a:ext uri="{FF2B5EF4-FFF2-40B4-BE49-F238E27FC236}">
                <a16:creationId xmlns:a16="http://schemas.microsoft.com/office/drawing/2014/main" xmlns="" id="{1017BCAD-D079-4E3B-8A42-B09F244364FB}"/>
              </a:ext>
            </a:extLst>
          </p:cNvPr>
          <p:cNvSpPr>
            <a:spLocks noChangeArrowheads="1"/>
          </p:cNvSpPr>
          <p:nvPr/>
        </p:nvSpPr>
        <p:spPr bwMode="auto">
          <a:xfrm>
            <a:off x="4578350" y="1285875"/>
            <a:ext cx="4103688" cy="1414463"/>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365" name="Rectangle 5">
            <a:extLst>
              <a:ext uri="{FF2B5EF4-FFF2-40B4-BE49-F238E27FC236}">
                <a16:creationId xmlns:a16="http://schemas.microsoft.com/office/drawing/2014/main" xmlns="" id="{A6C3A186-9D2F-4E97-8CBD-00B0897CC368}"/>
              </a:ext>
            </a:extLst>
          </p:cNvPr>
          <p:cNvSpPr>
            <a:spLocks noChangeArrowheads="1"/>
          </p:cNvSpPr>
          <p:nvPr/>
        </p:nvSpPr>
        <p:spPr bwMode="auto">
          <a:xfrm>
            <a:off x="4676775" y="1343025"/>
            <a:ext cx="294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15366" name="Rectangle 6">
            <a:extLst>
              <a:ext uri="{FF2B5EF4-FFF2-40B4-BE49-F238E27FC236}">
                <a16:creationId xmlns:a16="http://schemas.microsoft.com/office/drawing/2014/main" xmlns="" id="{62BABECA-9171-4377-9B5A-94CB81BBADA4}"/>
              </a:ext>
            </a:extLst>
          </p:cNvPr>
          <p:cNvSpPr>
            <a:spLocks noChangeArrowheads="1"/>
          </p:cNvSpPr>
          <p:nvPr/>
        </p:nvSpPr>
        <p:spPr bwMode="auto">
          <a:xfrm>
            <a:off x="7624763" y="13430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5367" name="Rectangle 7">
            <a:extLst>
              <a:ext uri="{FF2B5EF4-FFF2-40B4-BE49-F238E27FC236}">
                <a16:creationId xmlns:a16="http://schemas.microsoft.com/office/drawing/2014/main" xmlns="" id="{69790D9A-74A7-4B65-8D5A-07A3DDD23A0F}"/>
              </a:ext>
            </a:extLst>
          </p:cNvPr>
          <p:cNvSpPr>
            <a:spLocks noChangeArrowheads="1"/>
          </p:cNvSpPr>
          <p:nvPr/>
        </p:nvSpPr>
        <p:spPr bwMode="auto">
          <a:xfrm>
            <a:off x="4676775" y="1606550"/>
            <a:ext cx="7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68" name="Rectangle 8">
            <a:extLst>
              <a:ext uri="{FF2B5EF4-FFF2-40B4-BE49-F238E27FC236}">
                <a16:creationId xmlns:a16="http://schemas.microsoft.com/office/drawing/2014/main" xmlns="" id="{1AB73A08-7E75-42E1-B791-0B97CAC28450}"/>
              </a:ext>
            </a:extLst>
          </p:cNvPr>
          <p:cNvSpPr>
            <a:spLocks noChangeArrowheads="1"/>
          </p:cNvSpPr>
          <p:nvPr/>
        </p:nvSpPr>
        <p:spPr bwMode="auto">
          <a:xfrm>
            <a:off x="4756150" y="1606550"/>
            <a:ext cx="1009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15369" name="Rectangle 9">
            <a:extLst>
              <a:ext uri="{FF2B5EF4-FFF2-40B4-BE49-F238E27FC236}">
                <a16:creationId xmlns:a16="http://schemas.microsoft.com/office/drawing/2014/main" xmlns="" id="{85A28751-C86A-4E2C-9F6F-DD76270219B8}"/>
              </a:ext>
            </a:extLst>
          </p:cNvPr>
          <p:cNvSpPr>
            <a:spLocks noChangeArrowheads="1"/>
          </p:cNvSpPr>
          <p:nvPr/>
        </p:nvSpPr>
        <p:spPr bwMode="auto">
          <a:xfrm>
            <a:off x="5765800" y="15986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5370" name="Rectangle 10">
            <a:extLst>
              <a:ext uri="{FF2B5EF4-FFF2-40B4-BE49-F238E27FC236}">
                <a16:creationId xmlns:a16="http://schemas.microsoft.com/office/drawing/2014/main" xmlns="" id="{750C5BD1-67DA-4EB7-BFEA-A01BEF4AA2C7}"/>
              </a:ext>
            </a:extLst>
          </p:cNvPr>
          <p:cNvSpPr>
            <a:spLocks noChangeArrowheads="1"/>
          </p:cNvSpPr>
          <p:nvPr/>
        </p:nvSpPr>
        <p:spPr bwMode="auto">
          <a:xfrm>
            <a:off x="5829300" y="1606550"/>
            <a:ext cx="59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15371" name="Rectangle 11">
            <a:extLst>
              <a:ext uri="{FF2B5EF4-FFF2-40B4-BE49-F238E27FC236}">
                <a16:creationId xmlns:a16="http://schemas.microsoft.com/office/drawing/2014/main" xmlns="" id="{4C2F581A-2918-467B-BCBD-5DB930411748}"/>
              </a:ext>
            </a:extLst>
          </p:cNvPr>
          <p:cNvSpPr>
            <a:spLocks noChangeArrowheads="1"/>
          </p:cNvSpPr>
          <p:nvPr/>
        </p:nvSpPr>
        <p:spPr bwMode="auto">
          <a:xfrm>
            <a:off x="6429375" y="16065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72" name="Rectangle 12">
            <a:extLst>
              <a:ext uri="{FF2B5EF4-FFF2-40B4-BE49-F238E27FC236}">
                <a16:creationId xmlns:a16="http://schemas.microsoft.com/office/drawing/2014/main" xmlns="" id="{4EC07F86-CB14-4AA0-BD25-72245DEC88B2}"/>
              </a:ext>
            </a:extLst>
          </p:cNvPr>
          <p:cNvSpPr>
            <a:spLocks noChangeArrowheads="1"/>
          </p:cNvSpPr>
          <p:nvPr/>
        </p:nvSpPr>
        <p:spPr bwMode="auto">
          <a:xfrm>
            <a:off x="6554788" y="1606550"/>
            <a:ext cx="191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15373" name="Rectangle 13">
            <a:extLst>
              <a:ext uri="{FF2B5EF4-FFF2-40B4-BE49-F238E27FC236}">
                <a16:creationId xmlns:a16="http://schemas.microsoft.com/office/drawing/2014/main" xmlns="" id="{E0F46048-797E-4192-B8E5-03EA04344812}"/>
              </a:ext>
            </a:extLst>
          </p:cNvPr>
          <p:cNvSpPr>
            <a:spLocks noChangeArrowheads="1"/>
          </p:cNvSpPr>
          <p:nvPr/>
        </p:nvSpPr>
        <p:spPr bwMode="auto">
          <a:xfrm>
            <a:off x="8469313" y="160655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5374" name="Rectangle 14">
            <a:extLst>
              <a:ext uri="{FF2B5EF4-FFF2-40B4-BE49-F238E27FC236}">
                <a16:creationId xmlns:a16="http://schemas.microsoft.com/office/drawing/2014/main" xmlns="" id="{C49ECE56-25EE-4FE5-9D19-5C18B8112B87}"/>
              </a:ext>
            </a:extLst>
          </p:cNvPr>
          <p:cNvSpPr>
            <a:spLocks noChangeArrowheads="1"/>
          </p:cNvSpPr>
          <p:nvPr/>
        </p:nvSpPr>
        <p:spPr bwMode="auto">
          <a:xfrm>
            <a:off x="4676775" y="1870075"/>
            <a:ext cx="7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75" name="Rectangle 15">
            <a:extLst>
              <a:ext uri="{FF2B5EF4-FFF2-40B4-BE49-F238E27FC236}">
                <a16:creationId xmlns:a16="http://schemas.microsoft.com/office/drawing/2014/main" xmlns="" id="{5A3C9473-4DF3-4125-B7B9-1B519C945592}"/>
              </a:ext>
            </a:extLst>
          </p:cNvPr>
          <p:cNvSpPr>
            <a:spLocks noChangeArrowheads="1"/>
          </p:cNvSpPr>
          <p:nvPr/>
        </p:nvSpPr>
        <p:spPr bwMode="auto">
          <a:xfrm>
            <a:off x="4756150" y="1870075"/>
            <a:ext cx="3448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15376" name="Rectangle 16">
            <a:extLst>
              <a:ext uri="{FF2B5EF4-FFF2-40B4-BE49-F238E27FC236}">
                <a16:creationId xmlns:a16="http://schemas.microsoft.com/office/drawing/2014/main" xmlns="" id="{F2E8C125-2B88-4255-895C-38152F8E7247}"/>
              </a:ext>
            </a:extLst>
          </p:cNvPr>
          <p:cNvSpPr>
            <a:spLocks noChangeArrowheads="1"/>
          </p:cNvSpPr>
          <p:nvPr/>
        </p:nvSpPr>
        <p:spPr bwMode="auto">
          <a:xfrm>
            <a:off x="8208963" y="18700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5377" name="Rectangle 17">
            <a:extLst>
              <a:ext uri="{FF2B5EF4-FFF2-40B4-BE49-F238E27FC236}">
                <a16:creationId xmlns:a16="http://schemas.microsoft.com/office/drawing/2014/main" xmlns="" id="{99235C6B-C27A-4130-85C4-0AF508277676}"/>
              </a:ext>
            </a:extLst>
          </p:cNvPr>
          <p:cNvSpPr>
            <a:spLocks noChangeArrowheads="1"/>
          </p:cNvSpPr>
          <p:nvPr/>
        </p:nvSpPr>
        <p:spPr bwMode="auto">
          <a:xfrm>
            <a:off x="4676775" y="2133600"/>
            <a:ext cx="7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78" name="Rectangle 18">
            <a:extLst>
              <a:ext uri="{FF2B5EF4-FFF2-40B4-BE49-F238E27FC236}">
                <a16:creationId xmlns:a16="http://schemas.microsoft.com/office/drawing/2014/main" xmlns="" id="{B542B06D-59E0-47CD-9596-D6FC28FCA8BC}"/>
              </a:ext>
            </a:extLst>
          </p:cNvPr>
          <p:cNvSpPr>
            <a:spLocks noChangeArrowheads="1"/>
          </p:cNvSpPr>
          <p:nvPr/>
        </p:nvSpPr>
        <p:spPr bwMode="auto">
          <a:xfrm>
            <a:off x="4756150" y="2133600"/>
            <a:ext cx="1670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15379" name="Rectangle 19">
            <a:extLst>
              <a:ext uri="{FF2B5EF4-FFF2-40B4-BE49-F238E27FC236}">
                <a16:creationId xmlns:a16="http://schemas.microsoft.com/office/drawing/2014/main" xmlns="" id="{C964653F-8AA9-4006-998F-1B5B4CC25FB7}"/>
              </a:ext>
            </a:extLst>
          </p:cNvPr>
          <p:cNvSpPr>
            <a:spLocks noChangeArrowheads="1"/>
          </p:cNvSpPr>
          <p:nvPr/>
        </p:nvSpPr>
        <p:spPr bwMode="auto">
          <a:xfrm>
            <a:off x="6429375" y="21336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80" name="Rectangle 20">
            <a:extLst>
              <a:ext uri="{FF2B5EF4-FFF2-40B4-BE49-F238E27FC236}">
                <a16:creationId xmlns:a16="http://schemas.microsoft.com/office/drawing/2014/main" xmlns="" id="{E8DEBEC6-4B23-4F40-A8F9-AD4D1282CEC6}"/>
              </a:ext>
            </a:extLst>
          </p:cNvPr>
          <p:cNvSpPr>
            <a:spLocks noChangeArrowheads="1"/>
          </p:cNvSpPr>
          <p:nvPr/>
        </p:nvSpPr>
        <p:spPr bwMode="auto">
          <a:xfrm>
            <a:off x="6554788" y="2133600"/>
            <a:ext cx="1517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15381" name="Rectangle 21">
            <a:extLst>
              <a:ext uri="{FF2B5EF4-FFF2-40B4-BE49-F238E27FC236}">
                <a16:creationId xmlns:a16="http://schemas.microsoft.com/office/drawing/2014/main" xmlns="" id="{070CE290-4B2D-496A-B594-8EA23BC10812}"/>
              </a:ext>
            </a:extLst>
          </p:cNvPr>
          <p:cNvSpPr>
            <a:spLocks noChangeArrowheads="1"/>
          </p:cNvSpPr>
          <p:nvPr/>
        </p:nvSpPr>
        <p:spPr bwMode="auto">
          <a:xfrm>
            <a:off x="8077200" y="21336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82" name="Rectangle 22">
            <a:extLst>
              <a:ext uri="{FF2B5EF4-FFF2-40B4-BE49-F238E27FC236}">
                <a16:creationId xmlns:a16="http://schemas.microsoft.com/office/drawing/2014/main" xmlns="" id="{0BAC2DE1-A61C-4D8F-80C9-EB4444B85F08}"/>
              </a:ext>
            </a:extLst>
          </p:cNvPr>
          <p:cNvSpPr>
            <a:spLocks noChangeArrowheads="1"/>
          </p:cNvSpPr>
          <p:nvPr/>
        </p:nvSpPr>
        <p:spPr bwMode="auto">
          <a:xfrm>
            <a:off x="8202613" y="213360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15383" name="Rectangle 23">
            <a:extLst>
              <a:ext uri="{FF2B5EF4-FFF2-40B4-BE49-F238E27FC236}">
                <a16:creationId xmlns:a16="http://schemas.microsoft.com/office/drawing/2014/main" xmlns="" id="{5C341D84-D3A5-4A95-9A60-F19C604FB3DD}"/>
              </a:ext>
            </a:extLst>
          </p:cNvPr>
          <p:cNvSpPr>
            <a:spLocks noChangeArrowheads="1"/>
          </p:cNvSpPr>
          <p:nvPr/>
        </p:nvSpPr>
        <p:spPr bwMode="auto">
          <a:xfrm>
            <a:off x="8596313" y="21336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5384" name="Rectangle 24">
            <a:extLst>
              <a:ext uri="{FF2B5EF4-FFF2-40B4-BE49-F238E27FC236}">
                <a16:creationId xmlns:a16="http://schemas.microsoft.com/office/drawing/2014/main" xmlns="" id="{6502E64F-EB85-4189-8B17-AA6BA1584614}"/>
              </a:ext>
            </a:extLst>
          </p:cNvPr>
          <p:cNvSpPr>
            <a:spLocks noChangeArrowheads="1"/>
          </p:cNvSpPr>
          <p:nvPr/>
        </p:nvSpPr>
        <p:spPr bwMode="auto">
          <a:xfrm>
            <a:off x="4676775" y="239553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85" name="Rectangle 25">
            <a:extLst>
              <a:ext uri="{FF2B5EF4-FFF2-40B4-BE49-F238E27FC236}">
                <a16:creationId xmlns:a16="http://schemas.microsoft.com/office/drawing/2014/main" xmlns="" id="{63AD84F2-3A3E-4921-A970-5E0D7977082A}"/>
              </a:ext>
            </a:extLst>
          </p:cNvPr>
          <p:cNvSpPr>
            <a:spLocks noChangeArrowheads="1"/>
          </p:cNvSpPr>
          <p:nvPr/>
        </p:nvSpPr>
        <p:spPr bwMode="auto">
          <a:xfrm>
            <a:off x="4756150" y="2395538"/>
            <a:ext cx="152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15386" name="Rectangle 26">
            <a:extLst>
              <a:ext uri="{FF2B5EF4-FFF2-40B4-BE49-F238E27FC236}">
                <a16:creationId xmlns:a16="http://schemas.microsoft.com/office/drawing/2014/main" xmlns="" id="{E704DB8A-29D9-4E40-B752-8703E86EC371}"/>
              </a:ext>
            </a:extLst>
          </p:cNvPr>
          <p:cNvSpPr>
            <a:spLocks noChangeArrowheads="1"/>
          </p:cNvSpPr>
          <p:nvPr/>
        </p:nvSpPr>
        <p:spPr bwMode="auto">
          <a:xfrm>
            <a:off x="4908550" y="23955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87" name="Rectangle 27">
            <a:extLst>
              <a:ext uri="{FF2B5EF4-FFF2-40B4-BE49-F238E27FC236}">
                <a16:creationId xmlns:a16="http://schemas.microsoft.com/office/drawing/2014/main" xmlns="" id="{5FA80D31-B0D5-4D15-96E5-FE254A8F52A4}"/>
              </a:ext>
            </a:extLst>
          </p:cNvPr>
          <p:cNvSpPr>
            <a:spLocks noChangeArrowheads="1"/>
          </p:cNvSpPr>
          <p:nvPr/>
        </p:nvSpPr>
        <p:spPr bwMode="auto">
          <a:xfrm>
            <a:off x="5035550" y="2395538"/>
            <a:ext cx="138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15388" name="Rectangle 28">
            <a:extLst>
              <a:ext uri="{FF2B5EF4-FFF2-40B4-BE49-F238E27FC236}">
                <a16:creationId xmlns:a16="http://schemas.microsoft.com/office/drawing/2014/main" xmlns="" id="{CDA89C2A-146B-4020-B4CD-2901E912E8F3}"/>
              </a:ext>
            </a:extLst>
          </p:cNvPr>
          <p:cNvSpPr>
            <a:spLocks noChangeArrowheads="1"/>
          </p:cNvSpPr>
          <p:nvPr/>
        </p:nvSpPr>
        <p:spPr bwMode="auto">
          <a:xfrm>
            <a:off x="6421438" y="23955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5389" name="Rectangle 29">
            <a:extLst>
              <a:ext uri="{FF2B5EF4-FFF2-40B4-BE49-F238E27FC236}">
                <a16:creationId xmlns:a16="http://schemas.microsoft.com/office/drawing/2014/main" xmlns="" id="{9298ACCC-D72F-48BB-A462-6B13D4285643}"/>
              </a:ext>
            </a:extLst>
          </p:cNvPr>
          <p:cNvSpPr>
            <a:spLocks noChangeArrowheads="1"/>
          </p:cNvSpPr>
          <p:nvPr/>
        </p:nvSpPr>
        <p:spPr bwMode="auto">
          <a:xfrm>
            <a:off x="6548438" y="2395538"/>
            <a:ext cx="1644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15390" name="Rectangle 30">
            <a:extLst>
              <a:ext uri="{FF2B5EF4-FFF2-40B4-BE49-F238E27FC236}">
                <a16:creationId xmlns:a16="http://schemas.microsoft.com/office/drawing/2014/main" xmlns="" id="{34CAAC9A-D3D3-42EE-8762-EA509DB2C501}"/>
              </a:ext>
            </a:extLst>
          </p:cNvPr>
          <p:cNvSpPr>
            <a:spLocks noChangeArrowheads="1"/>
          </p:cNvSpPr>
          <p:nvPr/>
        </p:nvSpPr>
        <p:spPr bwMode="auto">
          <a:xfrm>
            <a:off x="8194675" y="239553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5391" name="Line 43">
            <a:extLst>
              <a:ext uri="{FF2B5EF4-FFF2-40B4-BE49-F238E27FC236}">
                <a16:creationId xmlns:a16="http://schemas.microsoft.com/office/drawing/2014/main" xmlns="" id="{4D5F2B40-B177-4F9C-A1EE-2A01E0B2FFC4}"/>
              </a:ext>
            </a:extLst>
          </p:cNvPr>
          <p:cNvSpPr>
            <a:spLocks noChangeShapeType="1"/>
          </p:cNvSpPr>
          <p:nvPr/>
        </p:nvSpPr>
        <p:spPr bwMode="auto">
          <a:xfrm>
            <a:off x="906463"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2" name="Line 44">
            <a:extLst>
              <a:ext uri="{FF2B5EF4-FFF2-40B4-BE49-F238E27FC236}">
                <a16:creationId xmlns:a16="http://schemas.microsoft.com/office/drawing/2014/main" xmlns="" id="{535E955C-1567-49A2-8842-AF28CD150B7A}"/>
              </a:ext>
            </a:extLst>
          </p:cNvPr>
          <p:cNvSpPr>
            <a:spLocks noChangeShapeType="1"/>
          </p:cNvSpPr>
          <p:nvPr/>
        </p:nvSpPr>
        <p:spPr bwMode="auto">
          <a:xfrm>
            <a:off x="906463"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3" name="Line 46">
            <a:extLst>
              <a:ext uri="{FF2B5EF4-FFF2-40B4-BE49-F238E27FC236}">
                <a16:creationId xmlns:a16="http://schemas.microsoft.com/office/drawing/2014/main" xmlns="" id="{B1FEB0F6-FE4D-40F0-B160-7EFD2F6FE67E}"/>
              </a:ext>
            </a:extLst>
          </p:cNvPr>
          <p:cNvSpPr>
            <a:spLocks noChangeShapeType="1"/>
          </p:cNvSpPr>
          <p:nvPr/>
        </p:nvSpPr>
        <p:spPr bwMode="auto">
          <a:xfrm>
            <a:off x="906463" y="3506788"/>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394" name="Group 47">
            <a:extLst>
              <a:ext uri="{FF2B5EF4-FFF2-40B4-BE49-F238E27FC236}">
                <a16:creationId xmlns:a16="http://schemas.microsoft.com/office/drawing/2014/main" xmlns="" id="{977D77C9-4037-4657-ACCC-92A00C401FCB}"/>
              </a:ext>
            </a:extLst>
          </p:cNvPr>
          <p:cNvGrpSpPr>
            <a:grpSpLocks/>
          </p:cNvGrpSpPr>
          <p:nvPr/>
        </p:nvGrpSpPr>
        <p:grpSpPr bwMode="auto">
          <a:xfrm>
            <a:off x="1422400" y="3138488"/>
            <a:ext cx="288925" cy="149225"/>
            <a:chOff x="896" y="1839"/>
            <a:chExt cx="182" cy="94"/>
          </a:xfrm>
        </p:grpSpPr>
        <p:grpSp>
          <p:nvGrpSpPr>
            <p:cNvPr id="15507" name="Group 48">
              <a:extLst>
                <a:ext uri="{FF2B5EF4-FFF2-40B4-BE49-F238E27FC236}">
                  <a16:creationId xmlns:a16="http://schemas.microsoft.com/office/drawing/2014/main" xmlns="" id="{1BF92755-5FA8-41B7-B906-C1DEAE93F2ED}"/>
                </a:ext>
              </a:extLst>
            </p:cNvPr>
            <p:cNvGrpSpPr>
              <a:grpSpLocks/>
            </p:cNvGrpSpPr>
            <p:nvPr/>
          </p:nvGrpSpPr>
          <p:grpSpPr bwMode="auto">
            <a:xfrm>
              <a:off x="906" y="1839"/>
              <a:ext cx="162" cy="94"/>
              <a:chOff x="906" y="1839"/>
              <a:chExt cx="162" cy="94"/>
            </a:xfrm>
          </p:grpSpPr>
          <p:sp>
            <p:nvSpPr>
              <p:cNvPr id="15509" name="Freeform 49">
                <a:extLst>
                  <a:ext uri="{FF2B5EF4-FFF2-40B4-BE49-F238E27FC236}">
                    <a16:creationId xmlns:a16="http://schemas.microsoft.com/office/drawing/2014/main" xmlns="" id="{5AF226BB-BBCF-4DA6-80CE-9B41D5814A4D}"/>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510" name="Freeform 50">
                <a:extLst>
                  <a:ext uri="{FF2B5EF4-FFF2-40B4-BE49-F238E27FC236}">
                    <a16:creationId xmlns:a16="http://schemas.microsoft.com/office/drawing/2014/main" xmlns="" id="{D65CE358-A6F9-4352-B9DE-ABFC7EDBB800}"/>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5508" name="Line 51">
              <a:extLst>
                <a:ext uri="{FF2B5EF4-FFF2-40B4-BE49-F238E27FC236}">
                  <a16:creationId xmlns:a16="http://schemas.microsoft.com/office/drawing/2014/main" xmlns="" id="{BD9F4386-AE95-4706-AC1E-12F92422F9B8}"/>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5395" name="Line 52">
            <a:extLst>
              <a:ext uri="{FF2B5EF4-FFF2-40B4-BE49-F238E27FC236}">
                <a16:creationId xmlns:a16="http://schemas.microsoft.com/office/drawing/2014/main" xmlns="" id="{A25FC549-F406-4539-8558-37247502B114}"/>
              </a:ext>
            </a:extLst>
          </p:cNvPr>
          <p:cNvSpPr>
            <a:spLocks noChangeShapeType="1"/>
          </p:cNvSpPr>
          <p:nvPr/>
        </p:nvSpPr>
        <p:spPr bwMode="auto">
          <a:xfrm flipV="1">
            <a:off x="1566863"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6" name="Line 53">
            <a:extLst>
              <a:ext uri="{FF2B5EF4-FFF2-40B4-BE49-F238E27FC236}">
                <a16:creationId xmlns:a16="http://schemas.microsoft.com/office/drawing/2014/main" xmlns="" id="{BA062AE6-DE5B-40CF-9B5E-C16CC9190873}"/>
              </a:ext>
            </a:extLst>
          </p:cNvPr>
          <p:cNvSpPr>
            <a:spLocks noChangeShapeType="1"/>
          </p:cNvSpPr>
          <p:nvPr/>
        </p:nvSpPr>
        <p:spPr bwMode="auto">
          <a:xfrm flipV="1">
            <a:off x="1566863"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7" name="Line 54">
            <a:extLst>
              <a:ext uri="{FF2B5EF4-FFF2-40B4-BE49-F238E27FC236}">
                <a16:creationId xmlns:a16="http://schemas.microsoft.com/office/drawing/2014/main" xmlns="" id="{5606F635-8576-4FFA-86B9-01F6D6E34AF1}"/>
              </a:ext>
            </a:extLst>
          </p:cNvPr>
          <p:cNvSpPr>
            <a:spLocks noChangeShapeType="1"/>
          </p:cNvSpPr>
          <p:nvPr/>
        </p:nvSpPr>
        <p:spPr bwMode="auto">
          <a:xfrm flipH="1">
            <a:off x="915988" y="286702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8" name="Line 55">
            <a:extLst>
              <a:ext uri="{FF2B5EF4-FFF2-40B4-BE49-F238E27FC236}">
                <a16:creationId xmlns:a16="http://schemas.microsoft.com/office/drawing/2014/main" xmlns="" id="{A86F6392-EA72-4E83-B5B6-34F694EA86B5}"/>
              </a:ext>
            </a:extLst>
          </p:cNvPr>
          <p:cNvSpPr>
            <a:spLocks noChangeShapeType="1"/>
          </p:cNvSpPr>
          <p:nvPr/>
        </p:nvSpPr>
        <p:spPr bwMode="auto">
          <a:xfrm>
            <a:off x="3030538" y="2638425"/>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399" name="Line 56">
            <a:extLst>
              <a:ext uri="{FF2B5EF4-FFF2-40B4-BE49-F238E27FC236}">
                <a16:creationId xmlns:a16="http://schemas.microsoft.com/office/drawing/2014/main" xmlns="" id="{1934DA6A-55AA-4746-8FBB-FB15D30B3470}"/>
              </a:ext>
            </a:extLst>
          </p:cNvPr>
          <p:cNvSpPr>
            <a:spLocks noChangeShapeType="1"/>
          </p:cNvSpPr>
          <p:nvPr/>
        </p:nvSpPr>
        <p:spPr bwMode="auto">
          <a:xfrm>
            <a:off x="3030538" y="3125788"/>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0" name="Line 57">
            <a:extLst>
              <a:ext uri="{FF2B5EF4-FFF2-40B4-BE49-F238E27FC236}">
                <a16:creationId xmlns:a16="http://schemas.microsoft.com/office/drawing/2014/main" xmlns="" id="{5A0AA773-A949-44AD-8D8B-003BB252CA15}"/>
              </a:ext>
            </a:extLst>
          </p:cNvPr>
          <p:cNvSpPr>
            <a:spLocks noChangeShapeType="1"/>
          </p:cNvSpPr>
          <p:nvPr/>
        </p:nvSpPr>
        <p:spPr bwMode="auto">
          <a:xfrm>
            <a:off x="3030538" y="3294063"/>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01" name="Group 58">
            <a:extLst>
              <a:ext uri="{FF2B5EF4-FFF2-40B4-BE49-F238E27FC236}">
                <a16:creationId xmlns:a16="http://schemas.microsoft.com/office/drawing/2014/main" xmlns="" id="{D75DEAB0-7315-40A2-B38D-E4D3C59F0952}"/>
              </a:ext>
            </a:extLst>
          </p:cNvPr>
          <p:cNvGrpSpPr>
            <a:grpSpLocks/>
          </p:cNvGrpSpPr>
          <p:nvPr/>
        </p:nvGrpSpPr>
        <p:grpSpPr bwMode="auto">
          <a:xfrm>
            <a:off x="3546475" y="3138488"/>
            <a:ext cx="288925" cy="149225"/>
            <a:chOff x="2234" y="1839"/>
            <a:chExt cx="182" cy="94"/>
          </a:xfrm>
        </p:grpSpPr>
        <p:grpSp>
          <p:nvGrpSpPr>
            <p:cNvPr id="15503" name="Group 59">
              <a:extLst>
                <a:ext uri="{FF2B5EF4-FFF2-40B4-BE49-F238E27FC236}">
                  <a16:creationId xmlns:a16="http://schemas.microsoft.com/office/drawing/2014/main" xmlns="" id="{A8E86750-568A-4BE0-8436-289E6882284A}"/>
                </a:ext>
              </a:extLst>
            </p:cNvPr>
            <p:cNvGrpSpPr>
              <a:grpSpLocks/>
            </p:cNvGrpSpPr>
            <p:nvPr/>
          </p:nvGrpSpPr>
          <p:grpSpPr bwMode="auto">
            <a:xfrm>
              <a:off x="2244" y="1839"/>
              <a:ext cx="162" cy="94"/>
              <a:chOff x="2244" y="1839"/>
              <a:chExt cx="162" cy="94"/>
            </a:xfrm>
          </p:grpSpPr>
          <p:sp>
            <p:nvSpPr>
              <p:cNvPr id="15505" name="Freeform 60">
                <a:extLst>
                  <a:ext uri="{FF2B5EF4-FFF2-40B4-BE49-F238E27FC236}">
                    <a16:creationId xmlns:a16="http://schemas.microsoft.com/office/drawing/2014/main" xmlns="" id="{00E1D8DE-C63F-4F50-B12A-CFB23E6ADB99}"/>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506" name="Freeform 61">
                <a:extLst>
                  <a:ext uri="{FF2B5EF4-FFF2-40B4-BE49-F238E27FC236}">
                    <a16:creationId xmlns:a16="http://schemas.microsoft.com/office/drawing/2014/main" xmlns="" id="{89C237C2-56BC-4CBA-BE1C-9014F0012BF7}"/>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5504" name="Line 62">
              <a:extLst>
                <a:ext uri="{FF2B5EF4-FFF2-40B4-BE49-F238E27FC236}">
                  <a16:creationId xmlns:a16="http://schemas.microsoft.com/office/drawing/2014/main" xmlns="" id="{B2A5D4D9-845B-4A5B-94DF-C2F59658FFD1}"/>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5402" name="Line 63">
            <a:extLst>
              <a:ext uri="{FF2B5EF4-FFF2-40B4-BE49-F238E27FC236}">
                <a16:creationId xmlns:a16="http://schemas.microsoft.com/office/drawing/2014/main" xmlns="" id="{44FAD9E7-0F42-47ED-968C-FBBD16563D6C}"/>
              </a:ext>
            </a:extLst>
          </p:cNvPr>
          <p:cNvSpPr>
            <a:spLocks noChangeShapeType="1"/>
          </p:cNvSpPr>
          <p:nvPr/>
        </p:nvSpPr>
        <p:spPr bwMode="auto">
          <a:xfrm flipV="1">
            <a:off x="3690938" y="286702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3" name="Line 64">
            <a:extLst>
              <a:ext uri="{FF2B5EF4-FFF2-40B4-BE49-F238E27FC236}">
                <a16:creationId xmlns:a16="http://schemas.microsoft.com/office/drawing/2014/main" xmlns="" id="{AB58141E-8307-4E66-B5BB-3AEC3BC55A6C}"/>
              </a:ext>
            </a:extLst>
          </p:cNvPr>
          <p:cNvSpPr>
            <a:spLocks noChangeShapeType="1"/>
          </p:cNvSpPr>
          <p:nvPr/>
        </p:nvSpPr>
        <p:spPr bwMode="auto">
          <a:xfrm flipV="1">
            <a:off x="3690938" y="329723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4" name="Line 65">
            <a:extLst>
              <a:ext uri="{FF2B5EF4-FFF2-40B4-BE49-F238E27FC236}">
                <a16:creationId xmlns:a16="http://schemas.microsoft.com/office/drawing/2014/main" xmlns="" id="{63D33F87-9B7F-4883-9AF5-8BED4514501B}"/>
              </a:ext>
            </a:extLst>
          </p:cNvPr>
          <p:cNvSpPr>
            <a:spLocks noChangeShapeType="1"/>
          </p:cNvSpPr>
          <p:nvPr/>
        </p:nvSpPr>
        <p:spPr bwMode="auto">
          <a:xfrm flipH="1">
            <a:off x="3028950" y="2867025"/>
            <a:ext cx="6619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5" name="Line 66">
            <a:extLst>
              <a:ext uri="{FF2B5EF4-FFF2-40B4-BE49-F238E27FC236}">
                <a16:creationId xmlns:a16="http://schemas.microsoft.com/office/drawing/2014/main" xmlns="" id="{D28239A3-46C4-4E53-A4CA-0A2B814CA065}"/>
              </a:ext>
            </a:extLst>
          </p:cNvPr>
          <p:cNvSpPr>
            <a:spLocks noChangeShapeType="1"/>
          </p:cNvSpPr>
          <p:nvPr/>
        </p:nvSpPr>
        <p:spPr bwMode="auto">
          <a:xfrm>
            <a:off x="906463"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6" name="Line 67">
            <a:extLst>
              <a:ext uri="{FF2B5EF4-FFF2-40B4-BE49-F238E27FC236}">
                <a16:creationId xmlns:a16="http://schemas.microsoft.com/office/drawing/2014/main" xmlns="" id="{A12C5F53-3B72-43FF-A0D8-128D4F8CCEC6}"/>
              </a:ext>
            </a:extLst>
          </p:cNvPr>
          <p:cNvSpPr>
            <a:spLocks noChangeShapeType="1"/>
          </p:cNvSpPr>
          <p:nvPr/>
        </p:nvSpPr>
        <p:spPr bwMode="auto">
          <a:xfrm>
            <a:off x="906463"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07" name="Line 68">
            <a:extLst>
              <a:ext uri="{FF2B5EF4-FFF2-40B4-BE49-F238E27FC236}">
                <a16:creationId xmlns:a16="http://schemas.microsoft.com/office/drawing/2014/main" xmlns="" id="{8D951784-CF3D-4E7D-B39C-F758F3F32464}"/>
              </a:ext>
            </a:extLst>
          </p:cNvPr>
          <p:cNvSpPr>
            <a:spLocks noChangeShapeType="1"/>
          </p:cNvSpPr>
          <p:nvPr/>
        </p:nvSpPr>
        <p:spPr bwMode="auto">
          <a:xfrm>
            <a:off x="906463" y="4818063"/>
            <a:ext cx="242887"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08" name="Group 69">
            <a:extLst>
              <a:ext uri="{FF2B5EF4-FFF2-40B4-BE49-F238E27FC236}">
                <a16:creationId xmlns:a16="http://schemas.microsoft.com/office/drawing/2014/main" xmlns="" id="{AFA2B67A-C5A3-41C5-AF42-47511F89DCDB}"/>
              </a:ext>
            </a:extLst>
          </p:cNvPr>
          <p:cNvGrpSpPr>
            <a:grpSpLocks/>
          </p:cNvGrpSpPr>
          <p:nvPr/>
        </p:nvGrpSpPr>
        <p:grpSpPr bwMode="auto">
          <a:xfrm>
            <a:off x="1422400" y="4660900"/>
            <a:ext cx="288925" cy="149225"/>
            <a:chOff x="896" y="2798"/>
            <a:chExt cx="182" cy="94"/>
          </a:xfrm>
        </p:grpSpPr>
        <p:grpSp>
          <p:nvGrpSpPr>
            <p:cNvPr id="15499" name="Group 70">
              <a:extLst>
                <a:ext uri="{FF2B5EF4-FFF2-40B4-BE49-F238E27FC236}">
                  <a16:creationId xmlns:a16="http://schemas.microsoft.com/office/drawing/2014/main" xmlns="" id="{D02AEEDE-B20D-46C4-A42D-091B628F3EA6}"/>
                </a:ext>
              </a:extLst>
            </p:cNvPr>
            <p:cNvGrpSpPr>
              <a:grpSpLocks/>
            </p:cNvGrpSpPr>
            <p:nvPr/>
          </p:nvGrpSpPr>
          <p:grpSpPr bwMode="auto">
            <a:xfrm>
              <a:off x="906" y="2798"/>
              <a:ext cx="162" cy="94"/>
              <a:chOff x="906" y="2798"/>
              <a:chExt cx="162" cy="94"/>
            </a:xfrm>
          </p:grpSpPr>
          <p:sp>
            <p:nvSpPr>
              <p:cNvPr id="15501" name="Freeform 71">
                <a:extLst>
                  <a:ext uri="{FF2B5EF4-FFF2-40B4-BE49-F238E27FC236}">
                    <a16:creationId xmlns:a16="http://schemas.microsoft.com/office/drawing/2014/main" xmlns="" id="{13EA1818-53EA-4490-B313-288657E639B0}"/>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502" name="Freeform 72">
                <a:extLst>
                  <a:ext uri="{FF2B5EF4-FFF2-40B4-BE49-F238E27FC236}">
                    <a16:creationId xmlns:a16="http://schemas.microsoft.com/office/drawing/2014/main" xmlns="" id="{53CA68B3-E0BE-4DCA-BF60-3BFA502FF8AD}"/>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5500" name="Line 73">
              <a:extLst>
                <a:ext uri="{FF2B5EF4-FFF2-40B4-BE49-F238E27FC236}">
                  <a16:creationId xmlns:a16="http://schemas.microsoft.com/office/drawing/2014/main" xmlns="" id="{DDC985E8-AD7B-4D0D-9C86-808E2BDBBB56}"/>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5409" name="Line 74">
            <a:extLst>
              <a:ext uri="{FF2B5EF4-FFF2-40B4-BE49-F238E27FC236}">
                <a16:creationId xmlns:a16="http://schemas.microsoft.com/office/drawing/2014/main" xmlns="" id="{DF9F6D69-3DB9-410A-A565-56F91A0EC490}"/>
              </a:ext>
            </a:extLst>
          </p:cNvPr>
          <p:cNvSpPr>
            <a:spLocks noChangeShapeType="1"/>
          </p:cNvSpPr>
          <p:nvPr/>
        </p:nvSpPr>
        <p:spPr bwMode="auto">
          <a:xfrm flipV="1">
            <a:off x="1566863"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0" name="Line 75">
            <a:extLst>
              <a:ext uri="{FF2B5EF4-FFF2-40B4-BE49-F238E27FC236}">
                <a16:creationId xmlns:a16="http://schemas.microsoft.com/office/drawing/2014/main" xmlns="" id="{C9CFBC65-05AB-4708-9BF2-BF00C2BB2879}"/>
              </a:ext>
            </a:extLst>
          </p:cNvPr>
          <p:cNvSpPr>
            <a:spLocks noChangeShapeType="1"/>
          </p:cNvSpPr>
          <p:nvPr/>
        </p:nvSpPr>
        <p:spPr bwMode="auto">
          <a:xfrm flipV="1">
            <a:off x="1566863"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1" name="Line 76">
            <a:extLst>
              <a:ext uri="{FF2B5EF4-FFF2-40B4-BE49-F238E27FC236}">
                <a16:creationId xmlns:a16="http://schemas.microsoft.com/office/drawing/2014/main" xmlns="" id="{37E95D5B-A546-4197-875A-EE021D391F9E}"/>
              </a:ext>
            </a:extLst>
          </p:cNvPr>
          <p:cNvSpPr>
            <a:spLocks noChangeShapeType="1"/>
          </p:cNvSpPr>
          <p:nvPr/>
        </p:nvSpPr>
        <p:spPr bwMode="auto">
          <a:xfrm flipH="1">
            <a:off x="909638" y="5353050"/>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2" name="Line 77">
            <a:extLst>
              <a:ext uri="{FF2B5EF4-FFF2-40B4-BE49-F238E27FC236}">
                <a16:creationId xmlns:a16="http://schemas.microsoft.com/office/drawing/2014/main" xmlns="" id="{8BFBEBAD-5CB6-48F3-B545-7178C1D1BEE5}"/>
              </a:ext>
            </a:extLst>
          </p:cNvPr>
          <p:cNvSpPr>
            <a:spLocks noChangeShapeType="1"/>
          </p:cNvSpPr>
          <p:nvPr/>
        </p:nvSpPr>
        <p:spPr bwMode="auto">
          <a:xfrm>
            <a:off x="3030538" y="4160838"/>
            <a:ext cx="1587" cy="490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3" name="Line 78">
            <a:extLst>
              <a:ext uri="{FF2B5EF4-FFF2-40B4-BE49-F238E27FC236}">
                <a16:creationId xmlns:a16="http://schemas.microsoft.com/office/drawing/2014/main" xmlns="" id="{D9299378-1F9C-4476-B8C8-94BA63399F0A}"/>
              </a:ext>
            </a:extLst>
          </p:cNvPr>
          <p:cNvSpPr>
            <a:spLocks noChangeShapeType="1"/>
          </p:cNvSpPr>
          <p:nvPr/>
        </p:nvSpPr>
        <p:spPr bwMode="auto">
          <a:xfrm>
            <a:off x="3030538" y="4648200"/>
            <a:ext cx="1587" cy="169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14" name="Group 80">
            <a:extLst>
              <a:ext uri="{FF2B5EF4-FFF2-40B4-BE49-F238E27FC236}">
                <a16:creationId xmlns:a16="http://schemas.microsoft.com/office/drawing/2014/main" xmlns="" id="{33A8C393-D3B6-4D29-AB9C-2990C518F1E4}"/>
              </a:ext>
            </a:extLst>
          </p:cNvPr>
          <p:cNvGrpSpPr>
            <a:grpSpLocks/>
          </p:cNvGrpSpPr>
          <p:nvPr/>
        </p:nvGrpSpPr>
        <p:grpSpPr bwMode="auto">
          <a:xfrm>
            <a:off x="3546475" y="4660900"/>
            <a:ext cx="288925" cy="149225"/>
            <a:chOff x="2234" y="2798"/>
            <a:chExt cx="182" cy="94"/>
          </a:xfrm>
        </p:grpSpPr>
        <p:grpSp>
          <p:nvGrpSpPr>
            <p:cNvPr id="15495" name="Group 81">
              <a:extLst>
                <a:ext uri="{FF2B5EF4-FFF2-40B4-BE49-F238E27FC236}">
                  <a16:creationId xmlns:a16="http://schemas.microsoft.com/office/drawing/2014/main" xmlns="" id="{C6BD7500-F35F-45B6-837D-5AC523A25D71}"/>
                </a:ext>
              </a:extLst>
            </p:cNvPr>
            <p:cNvGrpSpPr>
              <a:grpSpLocks/>
            </p:cNvGrpSpPr>
            <p:nvPr/>
          </p:nvGrpSpPr>
          <p:grpSpPr bwMode="auto">
            <a:xfrm>
              <a:off x="2244" y="2798"/>
              <a:ext cx="162" cy="94"/>
              <a:chOff x="2244" y="2798"/>
              <a:chExt cx="162" cy="94"/>
            </a:xfrm>
          </p:grpSpPr>
          <p:sp>
            <p:nvSpPr>
              <p:cNvPr id="15497" name="Freeform 82">
                <a:extLst>
                  <a:ext uri="{FF2B5EF4-FFF2-40B4-BE49-F238E27FC236}">
                    <a16:creationId xmlns:a16="http://schemas.microsoft.com/office/drawing/2014/main" xmlns="" id="{B7ECC19B-751B-436F-B49A-9272946C0D67}"/>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498" name="Freeform 83">
                <a:extLst>
                  <a:ext uri="{FF2B5EF4-FFF2-40B4-BE49-F238E27FC236}">
                    <a16:creationId xmlns:a16="http://schemas.microsoft.com/office/drawing/2014/main" xmlns="" id="{616ADF6C-B1FD-4388-AEA3-87D2E79038E6}"/>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5496" name="Line 84">
              <a:extLst>
                <a:ext uri="{FF2B5EF4-FFF2-40B4-BE49-F238E27FC236}">
                  <a16:creationId xmlns:a16="http://schemas.microsoft.com/office/drawing/2014/main" xmlns="" id="{BC56B033-2507-4EBA-9BDE-A9AABF0FE8C4}"/>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5415" name="Line 85">
            <a:extLst>
              <a:ext uri="{FF2B5EF4-FFF2-40B4-BE49-F238E27FC236}">
                <a16:creationId xmlns:a16="http://schemas.microsoft.com/office/drawing/2014/main" xmlns="" id="{3B599DD0-B7BF-4400-8D4E-BC76FFED073D}"/>
              </a:ext>
            </a:extLst>
          </p:cNvPr>
          <p:cNvSpPr>
            <a:spLocks noChangeShapeType="1"/>
          </p:cNvSpPr>
          <p:nvPr/>
        </p:nvSpPr>
        <p:spPr bwMode="auto">
          <a:xfrm flipV="1">
            <a:off x="3690938" y="4389438"/>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6" name="Line 86">
            <a:extLst>
              <a:ext uri="{FF2B5EF4-FFF2-40B4-BE49-F238E27FC236}">
                <a16:creationId xmlns:a16="http://schemas.microsoft.com/office/drawing/2014/main" xmlns="" id="{2BB68127-0334-4AFB-825F-8E6A3150634E}"/>
              </a:ext>
            </a:extLst>
          </p:cNvPr>
          <p:cNvSpPr>
            <a:spLocks noChangeShapeType="1"/>
          </p:cNvSpPr>
          <p:nvPr/>
        </p:nvSpPr>
        <p:spPr bwMode="auto">
          <a:xfrm flipV="1">
            <a:off x="3690938" y="4819650"/>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7" name="Line 87">
            <a:extLst>
              <a:ext uri="{FF2B5EF4-FFF2-40B4-BE49-F238E27FC236}">
                <a16:creationId xmlns:a16="http://schemas.microsoft.com/office/drawing/2014/main" xmlns="" id="{ABCE159E-2574-4611-AD0E-0289BD45DF23}"/>
              </a:ext>
            </a:extLst>
          </p:cNvPr>
          <p:cNvSpPr>
            <a:spLocks noChangeShapeType="1"/>
          </p:cNvSpPr>
          <p:nvPr/>
        </p:nvSpPr>
        <p:spPr bwMode="auto">
          <a:xfrm>
            <a:off x="909638" y="5673725"/>
            <a:ext cx="21240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18" name="Line 88">
            <a:extLst>
              <a:ext uri="{FF2B5EF4-FFF2-40B4-BE49-F238E27FC236}">
                <a16:creationId xmlns:a16="http://schemas.microsoft.com/office/drawing/2014/main" xmlns="" id="{429693B5-F34E-4148-8598-239CF244C451}"/>
              </a:ext>
            </a:extLst>
          </p:cNvPr>
          <p:cNvSpPr>
            <a:spLocks noChangeShapeType="1"/>
          </p:cNvSpPr>
          <p:nvPr/>
        </p:nvSpPr>
        <p:spPr bwMode="auto">
          <a:xfrm>
            <a:off x="901700" y="2638425"/>
            <a:ext cx="21256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19" name="Group 92">
            <a:extLst>
              <a:ext uri="{FF2B5EF4-FFF2-40B4-BE49-F238E27FC236}">
                <a16:creationId xmlns:a16="http://schemas.microsoft.com/office/drawing/2014/main" xmlns="" id="{87B0B8DD-9942-4526-A88D-B615FE4E9D70}"/>
              </a:ext>
            </a:extLst>
          </p:cNvPr>
          <p:cNvGrpSpPr>
            <a:grpSpLocks/>
          </p:cNvGrpSpPr>
          <p:nvPr/>
        </p:nvGrpSpPr>
        <p:grpSpPr bwMode="auto">
          <a:xfrm>
            <a:off x="1824038" y="4125913"/>
            <a:ext cx="69850" cy="73025"/>
            <a:chOff x="1149" y="2461"/>
            <a:chExt cx="44" cy="46"/>
          </a:xfrm>
        </p:grpSpPr>
        <p:sp>
          <p:nvSpPr>
            <p:cNvPr id="15493" name="Oval 93">
              <a:extLst>
                <a:ext uri="{FF2B5EF4-FFF2-40B4-BE49-F238E27FC236}">
                  <a16:creationId xmlns:a16="http://schemas.microsoft.com/office/drawing/2014/main" xmlns="" id="{E35110B3-EC49-454D-AD94-9036BFBFF28D}"/>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94" name="Oval 94">
              <a:extLst>
                <a:ext uri="{FF2B5EF4-FFF2-40B4-BE49-F238E27FC236}">
                  <a16:creationId xmlns:a16="http://schemas.microsoft.com/office/drawing/2014/main" xmlns="" id="{20BCF371-B3F5-419C-B80C-00F67D7CFE6F}"/>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5420" name="Line 95">
            <a:extLst>
              <a:ext uri="{FF2B5EF4-FFF2-40B4-BE49-F238E27FC236}">
                <a16:creationId xmlns:a16="http://schemas.microsoft.com/office/drawing/2014/main" xmlns="" id="{B8F6E781-444D-44F2-A5AB-0F2B0A8E3A5B}"/>
              </a:ext>
            </a:extLst>
          </p:cNvPr>
          <p:cNvSpPr>
            <a:spLocks noChangeShapeType="1"/>
          </p:cNvSpPr>
          <p:nvPr/>
        </p:nvSpPr>
        <p:spPr bwMode="auto">
          <a:xfrm flipH="1">
            <a:off x="901700" y="4160838"/>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21" name="Group 96">
            <a:extLst>
              <a:ext uri="{FF2B5EF4-FFF2-40B4-BE49-F238E27FC236}">
                <a16:creationId xmlns:a16="http://schemas.microsoft.com/office/drawing/2014/main" xmlns="" id="{6C48716E-1A05-4D99-B60D-85C9ADFED722}"/>
              </a:ext>
            </a:extLst>
          </p:cNvPr>
          <p:cNvGrpSpPr>
            <a:grpSpLocks/>
          </p:cNvGrpSpPr>
          <p:nvPr/>
        </p:nvGrpSpPr>
        <p:grpSpPr bwMode="auto">
          <a:xfrm>
            <a:off x="2390775" y="4125913"/>
            <a:ext cx="69850" cy="73025"/>
            <a:chOff x="1506" y="2461"/>
            <a:chExt cx="44" cy="46"/>
          </a:xfrm>
        </p:grpSpPr>
        <p:sp>
          <p:nvSpPr>
            <p:cNvPr id="15491" name="Oval 97">
              <a:extLst>
                <a:ext uri="{FF2B5EF4-FFF2-40B4-BE49-F238E27FC236}">
                  <a16:creationId xmlns:a16="http://schemas.microsoft.com/office/drawing/2014/main" xmlns="" id="{E9E6ECCE-4C51-463D-8619-09AFEF13D18B}"/>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92" name="Oval 98">
              <a:extLst>
                <a:ext uri="{FF2B5EF4-FFF2-40B4-BE49-F238E27FC236}">
                  <a16:creationId xmlns:a16="http://schemas.microsoft.com/office/drawing/2014/main" xmlns="" id="{A1CFE4F2-88F7-47C9-8F87-7A51A74AD134}"/>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5422" name="Line 99">
            <a:extLst>
              <a:ext uri="{FF2B5EF4-FFF2-40B4-BE49-F238E27FC236}">
                <a16:creationId xmlns:a16="http://schemas.microsoft.com/office/drawing/2014/main" xmlns="" id="{122CE1F8-C1B7-4CE8-BEC9-1CD90029111B}"/>
              </a:ext>
            </a:extLst>
          </p:cNvPr>
          <p:cNvSpPr>
            <a:spLocks noChangeShapeType="1"/>
          </p:cNvSpPr>
          <p:nvPr/>
        </p:nvSpPr>
        <p:spPr bwMode="auto">
          <a:xfrm flipH="1">
            <a:off x="2460625" y="4160838"/>
            <a:ext cx="5667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23" name="Group 100">
            <a:extLst>
              <a:ext uri="{FF2B5EF4-FFF2-40B4-BE49-F238E27FC236}">
                <a16:creationId xmlns:a16="http://schemas.microsoft.com/office/drawing/2014/main" xmlns="" id="{10FB5BBB-843B-424C-97FD-AD047EE9C375}"/>
              </a:ext>
            </a:extLst>
          </p:cNvPr>
          <p:cNvGrpSpPr>
            <a:grpSpLocks/>
          </p:cNvGrpSpPr>
          <p:nvPr/>
        </p:nvGrpSpPr>
        <p:grpSpPr bwMode="auto">
          <a:xfrm>
            <a:off x="2992438" y="4125913"/>
            <a:ext cx="69850" cy="73025"/>
            <a:chOff x="1885" y="2461"/>
            <a:chExt cx="44" cy="46"/>
          </a:xfrm>
        </p:grpSpPr>
        <p:sp>
          <p:nvSpPr>
            <p:cNvPr id="15489" name="Oval 101">
              <a:extLst>
                <a:ext uri="{FF2B5EF4-FFF2-40B4-BE49-F238E27FC236}">
                  <a16:creationId xmlns:a16="http://schemas.microsoft.com/office/drawing/2014/main" xmlns="" id="{28B77649-5970-4F53-9A3E-A0C386942240}"/>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90" name="Oval 102">
              <a:extLst>
                <a:ext uri="{FF2B5EF4-FFF2-40B4-BE49-F238E27FC236}">
                  <a16:creationId xmlns:a16="http://schemas.microsoft.com/office/drawing/2014/main" xmlns="" id="{4747A41A-6EB7-4492-86D8-3493306B273A}"/>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5424" name="Group 103">
            <a:extLst>
              <a:ext uri="{FF2B5EF4-FFF2-40B4-BE49-F238E27FC236}">
                <a16:creationId xmlns:a16="http://schemas.microsoft.com/office/drawing/2014/main" xmlns="" id="{EFC15194-B3E2-46B8-807D-F97A541F7CAF}"/>
              </a:ext>
            </a:extLst>
          </p:cNvPr>
          <p:cNvGrpSpPr>
            <a:grpSpLocks/>
          </p:cNvGrpSpPr>
          <p:nvPr/>
        </p:nvGrpSpPr>
        <p:grpSpPr bwMode="auto">
          <a:xfrm>
            <a:off x="868363" y="4125913"/>
            <a:ext cx="69850" cy="73025"/>
            <a:chOff x="547" y="2461"/>
            <a:chExt cx="44" cy="46"/>
          </a:xfrm>
        </p:grpSpPr>
        <p:sp>
          <p:nvSpPr>
            <p:cNvPr id="15487" name="Oval 104">
              <a:extLst>
                <a:ext uri="{FF2B5EF4-FFF2-40B4-BE49-F238E27FC236}">
                  <a16:creationId xmlns:a16="http://schemas.microsoft.com/office/drawing/2014/main" xmlns="" id="{4E3DCC6E-6AF3-427A-9685-960642B78D28}"/>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88" name="Oval 105">
              <a:extLst>
                <a:ext uri="{FF2B5EF4-FFF2-40B4-BE49-F238E27FC236}">
                  <a16:creationId xmlns:a16="http://schemas.microsoft.com/office/drawing/2014/main" xmlns="" id="{BA62A0A8-D4E0-4CFB-B8F5-F95F0E67D5EA}"/>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5425" name="Line 106">
            <a:extLst>
              <a:ext uri="{FF2B5EF4-FFF2-40B4-BE49-F238E27FC236}">
                <a16:creationId xmlns:a16="http://schemas.microsoft.com/office/drawing/2014/main" xmlns="" id="{95372F62-C7C4-41F6-823F-6BECCE351316}"/>
              </a:ext>
            </a:extLst>
          </p:cNvPr>
          <p:cNvSpPr>
            <a:spLocks noChangeShapeType="1"/>
          </p:cNvSpPr>
          <p:nvPr/>
        </p:nvSpPr>
        <p:spPr bwMode="auto">
          <a:xfrm flipV="1">
            <a:off x="2000250" y="2276475"/>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5426" name="Group 107">
            <a:extLst>
              <a:ext uri="{FF2B5EF4-FFF2-40B4-BE49-F238E27FC236}">
                <a16:creationId xmlns:a16="http://schemas.microsoft.com/office/drawing/2014/main" xmlns="" id="{B3109D7D-ED27-463B-A5EE-534E3F8C6ABF}"/>
              </a:ext>
            </a:extLst>
          </p:cNvPr>
          <p:cNvGrpSpPr>
            <a:grpSpLocks/>
          </p:cNvGrpSpPr>
          <p:nvPr/>
        </p:nvGrpSpPr>
        <p:grpSpPr bwMode="auto">
          <a:xfrm>
            <a:off x="1824038" y="5680075"/>
            <a:ext cx="355600" cy="476250"/>
            <a:chOff x="1149" y="3440"/>
            <a:chExt cx="224" cy="300"/>
          </a:xfrm>
        </p:grpSpPr>
        <p:sp>
          <p:nvSpPr>
            <p:cNvPr id="15483" name="Line 108">
              <a:extLst>
                <a:ext uri="{FF2B5EF4-FFF2-40B4-BE49-F238E27FC236}">
                  <a16:creationId xmlns:a16="http://schemas.microsoft.com/office/drawing/2014/main" xmlns="" id="{DB0EA9AE-9174-4D82-8A7C-DD19AB435FC1}"/>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84" name="Line 109">
              <a:extLst>
                <a:ext uri="{FF2B5EF4-FFF2-40B4-BE49-F238E27FC236}">
                  <a16:creationId xmlns:a16="http://schemas.microsoft.com/office/drawing/2014/main" xmlns="" id="{90B66F5E-40E7-465F-9C90-C8477DCED7E4}"/>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85" name="Line 110">
              <a:extLst>
                <a:ext uri="{FF2B5EF4-FFF2-40B4-BE49-F238E27FC236}">
                  <a16:creationId xmlns:a16="http://schemas.microsoft.com/office/drawing/2014/main" xmlns="" id="{F5EAAADE-9A2F-4EBF-BEDC-213872620261}"/>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86" name="Line 111">
              <a:extLst>
                <a:ext uri="{FF2B5EF4-FFF2-40B4-BE49-F238E27FC236}">
                  <a16:creationId xmlns:a16="http://schemas.microsoft.com/office/drawing/2014/main" xmlns="" id="{4C52DA34-8525-4B68-92BE-C9C998EBF4A4}"/>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427" name="Group 112">
            <a:extLst>
              <a:ext uri="{FF2B5EF4-FFF2-40B4-BE49-F238E27FC236}">
                <a16:creationId xmlns:a16="http://schemas.microsoft.com/office/drawing/2014/main" xmlns="" id="{985DEEA6-AD02-4345-88B7-2E3BAFFDA672}"/>
              </a:ext>
            </a:extLst>
          </p:cNvPr>
          <p:cNvGrpSpPr>
            <a:grpSpLocks/>
          </p:cNvGrpSpPr>
          <p:nvPr/>
        </p:nvGrpSpPr>
        <p:grpSpPr bwMode="auto">
          <a:xfrm>
            <a:off x="1962150" y="2217738"/>
            <a:ext cx="69850" cy="73025"/>
            <a:chOff x="1236" y="1259"/>
            <a:chExt cx="44" cy="46"/>
          </a:xfrm>
        </p:grpSpPr>
        <p:sp>
          <p:nvSpPr>
            <p:cNvPr id="15481" name="Oval 113">
              <a:extLst>
                <a:ext uri="{FF2B5EF4-FFF2-40B4-BE49-F238E27FC236}">
                  <a16:creationId xmlns:a16="http://schemas.microsoft.com/office/drawing/2014/main" xmlns="" id="{0A1D5649-2641-4DBF-BF9C-3B9DCF6B87EA}"/>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82" name="Oval 114">
              <a:extLst>
                <a:ext uri="{FF2B5EF4-FFF2-40B4-BE49-F238E27FC236}">
                  <a16:creationId xmlns:a16="http://schemas.microsoft.com/office/drawing/2014/main" xmlns="" id="{08A1C586-0DB7-4EA6-8C0C-31C744EEE96C}"/>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5428" name="Rectangle 115">
            <a:extLst>
              <a:ext uri="{FF2B5EF4-FFF2-40B4-BE49-F238E27FC236}">
                <a16:creationId xmlns:a16="http://schemas.microsoft.com/office/drawing/2014/main" xmlns="" id="{8B2195FE-6C37-4FDA-8DF2-04CED1B2C851}"/>
              </a:ext>
            </a:extLst>
          </p:cNvPr>
          <p:cNvSpPr>
            <a:spLocks noChangeArrowheads="1"/>
          </p:cNvSpPr>
          <p:nvPr/>
        </p:nvSpPr>
        <p:spPr bwMode="auto">
          <a:xfrm>
            <a:off x="1703388" y="1808163"/>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29" name="Rectangle 116">
            <a:extLst>
              <a:ext uri="{FF2B5EF4-FFF2-40B4-BE49-F238E27FC236}">
                <a16:creationId xmlns:a16="http://schemas.microsoft.com/office/drawing/2014/main" xmlns="" id="{2836769F-AA65-42F7-BAD0-ECD99D103DCD}"/>
              </a:ext>
            </a:extLst>
          </p:cNvPr>
          <p:cNvSpPr>
            <a:spLocks noChangeArrowheads="1"/>
          </p:cNvSpPr>
          <p:nvPr/>
        </p:nvSpPr>
        <p:spPr bwMode="auto">
          <a:xfrm>
            <a:off x="1795463" y="1862138"/>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15430" name="Rectangle 117">
            <a:extLst>
              <a:ext uri="{FF2B5EF4-FFF2-40B4-BE49-F238E27FC236}">
                <a16:creationId xmlns:a16="http://schemas.microsoft.com/office/drawing/2014/main" xmlns="" id="{013D81EC-F4BC-4665-8897-EDF065B49AA3}"/>
              </a:ext>
            </a:extLst>
          </p:cNvPr>
          <p:cNvSpPr>
            <a:spLocks noChangeArrowheads="1"/>
          </p:cNvSpPr>
          <p:nvPr/>
        </p:nvSpPr>
        <p:spPr bwMode="auto">
          <a:xfrm>
            <a:off x="1973263" y="4051300"/>
            <a:ext cx="338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15431" name="Rectangle 118">
            <a:extLst>
              <a:ext uri="{FF2B5EF4-FFF2-40B4-BE49-F238E27FC236}">
                <a16:creationId xmlns:a16="http://schemas.microsoft.com/office/drawing/2014/main" xmlns="" id="{5F5068D4-7AC2-475C-AAA3-5DDB2FF33176}"/>
              </a:ext>
            </a:extLst>
          </p:cNvPr>
          <p:cNvSpPr>
            <a:spLocks noChangeArrowheads="1"/>
          </p:cNvSpPr>
          <p:nvPr/>
        </p:nvSpPr>
        <p:spPr bwMode="auto">
          <a:xfrm>
            <a:off x="2312988" y="40497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15432" name="Rectangle 119">
            <a:extLst>
              <a:ext uri="{FF2B5EF4-FFF2-40B4-BE49-F238E27FC236}">
                <a16:creationId xmlns:a16="http://schemas.microsoft.com/office/drawing/2014/main" xmlns="" id="{590345CE-52C5-475D-A839-273DE0473582}"/>
              </a:ext>
            </a:extLst>
          </p:cNvPr>
          <p:cNvSpPr>
            <a:spLocks noChangeArrowheads="1"/>
          </p:cNvSpPr>
          <p:nvPr/>
        </p:nvSpPr>
        <p:spPr bwMode="auto">
          <a:xfrm>
            <a:off x="1079500" y="3022600"/>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5433" name="Rectangle 120">
            <a:extLst>
              <a:ext uri="{FF2B5EF4-FFF2-40B4-BE49-F238E27FC236}">
                <a16:creationId xmlns:a16="http://schemas.microsoft.com/office/drawing/2014/main" xmlns="" id="{DD78F25A-FB4D-4017-AF36-C7C41E32B82E}"/>
              </a:ext>
            </a:extLst>
          </p:cNvPr>
          <p:cNvSpPr>
            <a:spLocks noChangeArrowheads="1"/>
          </p:cNvSpPr>
          <p:nvPr/>
        </p:nvSpPr>
        <p:spPr bwMode="auto">
          <a:xfrm>
            <a:off x="1309688" y="30210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5434" name="Line 121">
            <a:extLst>
              <a:ext uri="{FF2B5EF4-FFF2-40B4-BE49-F238E27FC236}">
                <a16:creationId xmlns:a16="http://schemas.microsoft.com/office/drawing/2014/main" xmlns="" id="{0C9343EA-9CFE-4CE9-AE3F-149B8433CAAE}"/>
              </a:ext>
            </a:extLst>
          </p:cNvPr>
          <p:cNvSpPr>
            <a:spLocks noChangeShapeType="1"/>
          </p:cNvSpPr>
          <p:nvPr/>
        </p:nvSpPr>
        <p:spPr bwMode="auto">
          <a:xfrm flipH="1">
            <a:off x="909638"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35" name="Line 122">
            <a:extLst>
              <a:ext uri="{FF2B5EF4-FFF2-40B4-BE49-F238E27FC236}">
                <a16:creationId xmlns:a16="http://schemas.microsoft.com/office/drawing/2014/main" xmlns="" id="{03DFDE02-2C4A-491A-A35E-347CE4DE851B}"/>
              </a:ext>
            </a:extLst>
          </p:cNvPr>
          <p:cNvSpPr>
            <a:spLocks noChangeShapeType="1"/>
          </p:cNvSpPr>
          <p:nvPr/>
        </p:nvSpPr>
        <p:spPr bwMode="auto">
          <a:xfrm flipH="1">
            <a:off x="3035300" y="38258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36" name="Line 123">
            <a:extLst>
              <a:ext uri="{FF2B5EF4-FFF2-40B4-BE49-F238E27FC236}">
                <a16:creationId xmlns:a16="http://schemas.microsoft.com/office/drawing/2014/main" xmlns="" id="{D09BA66B-689E-42D8-9099-A876A0A7B777}"/>
              </a:ext>
            </a:extLst>
          </p:cNvPr>
          <p:cNvSpPr>
            <a:spLocks noChangeShapeType="1"/>
          </p:cNvSpPr>
          <p:nvPr/>
        </p:nvSpPr>
        <p:spPr bwMode="auto">
          <a:xfrm flipH="1">
            <a:off x="3035300"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37" name="Line 124">
            <a:extLst>
              <a:ext uri="{FF2B5EF4-FFF2-40B4-BE49-F238E27FC236}">
                <a16:creationId xmlns:a16="http://schemas.microsoft.com/office/drawing/2014/main" xmlns="" id="{379B7F49-B241-48D4-A484-D0F544A1C9CC}"/>
              </a:ext>
            </a:extLst>
          </p:cNvPr>
          <p:cNvSpPr>
            <a:spLocks noChangeShapeType="1"/>
          </p:cNvSpPr>
          <p:nvPr/>
        </p:nvSpPr>
        <p:spPr bwMode="auto">
          <a:xfrm flipH="1">
            <a:off x="909638" y="4389438"/>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38" name="Line 125">
            <a:extLst>
              <a:ext uri="{FF2B5EF4-FFF2-40B4-BE49-F238E27FC236}">
                <a16:creationId xmlns:a16="http://schemas.microsoft.com/office/drawing/2014/main" xmlns="" id="{F25FDE5E-08F3-4275-A88E-AD5785F532EA}"/>
              </a:ext>
            </a:extLst>
          </p:cNvPr>
          <p:cNvSpPr>
            <a:spLocks noChangeShapeType="1"/>
          </p:cNvSpPr>
          <p:nvPr/>
        </p:nvSpPr>
        <p:spPr bwMode="auto">
          <a:xfrm flipH="1">
            <a:off x="3043238" y="5356225"/>
            <a:ext cx="649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39" name="Rectangle 126">
            <a:extLst>
              <a:ext uri="{FF2B5EF4-FFF2-40B4-BE49-F238E27FC236}">
                <a16:creationId xmlns:a16="http://schemas.microsoft.com/office/drawing/2014/main" xmlns="" id="{67513DBA-13A7-42F0-8962-271DE2FBA837}"/>
              </a:ext>
            </a:extLst>
          </p:cNvPr>
          <p:cNvSpPr>
            <a:spLocks noChangeArrowheads="1"/>
          </p:cNvSpPr>
          <p:nvPr/>
        </p:nvSpPr>
        <p:spPr bwMode="auto">
          <a:xfrm>
            <a:off x="3198813" y="3022600"/>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5440" name="Rectangle 127">
            <a:extLst>
              <a:ext uri="{FF2B5EF4-FFF2-40B4-BE49-F238E27FC236}">
                <a16:creationId xmlns:a16="http://schemas.microsoft.com/office/drawing/2014/main" xmlns="" id="{D20E0A65-F3C8-448D-97D0-B91E4B94D52E}"/>
              </a:ext>
            </a:extLst>
          </p:cNvPr>
          <p:cNvSpPr>
            <a:spLocks noChangeArrowheads="1"/>
          </p:cNvSpPr>
          <p:nvPr/>
        </p:nvSpPr>
        <p:spPr bwMode="auto">
          <a:xfrm>
            <a:off x="3419475" y="30210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5441" name="Rectangle 128">
            <a:extLst>
              <a:ext uri="{FF2B5EF4-FFF2-40B4-BE49-F238E27FC236}">
                <a16:creationId xmlns:a16="http://schemas.microsoft.com/office/drawing/2014/main" xmlns="" id="{A8912BB8-032E-49D3-9CAC-1D950201E990}"/>
              </a:ext>
            </a:extLst>
          </p:cNvPr>
          <p:cNvSpPr>
            <a:spLocks noChangeArrowheads="1"/>
          </p:cNvSpPr>
          <p:nvPr/>
        </p:nvSpPr>
        <p:spPr bwMode="auto">
          <a:xfrm>
            <a:off x="1090613" y="4545013"/>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5442" name="Rectangle 129">
            <a:extLst>
              <a:ext uri="{FF2B5EF4-FFF2-40B4-BE49-F238E27FC236}">
                <a16:creationId xmlns:a16="http://schemas.microsoft.com/office/drawing/2014/main" xmlns="" id="{8BE09C51-0238-45EC-9DFC-6BF5B624D698}"/>
              </a:ext>
            </a:extLst>
          </p:cNvPr>
          <p:cNvSpPr>
            <a:spLocks noChangeArrowheads="1"/>
          </p:cNvSpPr>
          <p:nvPr/>
        </p:nvSpPr>
        <p:spPr bwMode="auto">
          <a:xfrm>
            <a:off x="1219200"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5443" name="Rectangle 130">
            <a:extLst>
              <a:ext uri="{FF2B5EF4-FFF2-40B4-BE49-F238E27FC236}">
                <a16:creationId xmlns:a16="http://schemas.microsoft.com/office/drawing/2014/main" xmlns="" id="{AB5D2CBE-5B18-42A2-895A-73C60585BF2A}"/>
              </a:ext>
            </a:extLst>
          </p:cNvPr>
          <p:cNvSpPr>
            <a:spLocks noChangeArrowheads="1"/>
          </p:cNvSpPr>
          <p:nvPr/>
        </p:nvSpPr>
        <p:spPr bwMode="auto">
          <a:xfrm>
            <a:off x="1309688"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5444" name="Rectangle 131">
            <a:extLst>
              <a:ext uri="{FF2B5EF4-FFF2-40B4-BE49-F238E27FC236}">
                <a16:creationId xmlns:a16="http://schemas.microsoft.com/office/drawing/2014/main" xmlns="" id="{707BB122-1268-4B9D-912D-1B785DEB3721}"/>
              </a:ext>
            </a:extLst>
          </p:cNvPr>
          <p:cNvSpPr>
            <a:spLocks noChangeArrowheads="1"/>
          </p:cNvSpPr>
          <p:nvPr/>
        </p:nvSpPr>
        <p:spPr bwMode="auto">
          <a:xfrm>
            <a:off x="3198813" y="4545013"/>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5445" name="Rectangle 132">
            <a:extLst>
              <a:ext uri="{FF2B5EF4-FFF2-40B4-BE49-F238E27FC236}">
                <a16:creationId xmlns:a16="http://schemas.microsoft.com/office/drawing/2014/main" xmlns="" id="{598BE182-00DA-407B-B58E-9CE54C6B6D76}"/>
              </a:ext>
            </a:extLst>
          </p:cNvPr>
          <p:cNvSpPr>
            <a:spLocks noChangeArrowheads="1"/>
          </p:cNvSpPr>
          <p:nvPr/>
        </p:nvSpPr>
        <p:spPr bwMode="auto">
          <a:xfrm>
            <a:off x="3317875" y="45450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5446" name="Rectangle 133">
            <a:extLst>
              <a:ext uri="{FF2B5EF4-FFF2-40B4-BE49-F238E27FC236}">
                <a16:creationId xmlns:a16="http://schemas.microsoft.com/office/drawing/2014/main" xmlns="" id="{C5C5DBA8-D842-4AEE-8DD9-8A882B422F97}"/>
              </a:ext>
            </a:extLst>
          </p:cNvPr>
          <p:cNvSpPr>
            <a:spLocks noChangeArrowheads="1"/>
          </p:cNvSpPr>
          <p:nvPr/>
        </p:nvSpPr>
        <p:spPr bwMode="auto">
          <a:xfrm>
            <a:off x="3408363" y="4543425"/>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5447" name="Rectangle 134">
            <a:extLst>
              <a:ext uri="{FF2B5EF4-FFF2-40B4-BE49-F238E27FC236}">
                <a16:creationId xmlns:a16="http://schemas.microsoft.com/office/drawing/2014/main" xmlns="" id="{7E4C0C91-D6B7-43F5-9597-E5A4C63A9356}"/>
              </a:ext>
            </a:extLst>
          </p:cNvPr>
          <p:cNvSpPr>
            <a:spLocks noChangeArrowheads="1"/>
          </p:cNvSpPr>
          <p:nvPr/>
        </p:nvSpPr>
        <p:spPr bwMode="auto">
          <a:xfrm>
            <a:off x="549275"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15448" name="Rectangle 135">
            <a:extLst>
              <a:ext uri="{FF2B5EF4-FFF2-40B4-BE49-F238E27FC236}">
                <a16:creationId xmlns:a16="http://schemas.microsoft.com/office/drawing/2014/main" xmlns="" id="{244EB6BC-082D-493F-AB66-F1DD9BE7EFF7}"/>
              </a:ext>
            </a:extLst>
          </p:cNvPr>
          <p:cNvSpPr>
            <a:spLocks noChangeArrowheads="1"/>
          </p:cNvSpPr>
          <p:nvPr/>
        </p:nvSpPr>
        <p:spPr bwMode="auto">
          <a:xfrm>
            <a:off x="827088"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5449" name="Rectangle 136">
            <a:extLst>
              <a:ext uri="{FF2B5EF4-FFF2-40B4-BE49-F238E27FC236}">
                <a16:creationId xmlns:a16="http://schemas.microsoft.com/office/drawing/2014/main" xmlns="" id="{C08073FA-D815-46B4-8CDC-8DF8E3322CCA}"/>
              </a:ext>
            </a:extLst>
          </p:cNvPr>
          <p:cNvSpPr>
            <a:spLocks noChangeArrowheads="1"/>
          </p:cNvSpPr>
          <p:nvPr/>
        </p:nvSpPr>
        <p:spPr bwMode="auto">
          <a:xfrm>
            <a:off x="3216275" y="4013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15450" name="Rectangle 137">
            <a:extLst>
              <a:ext uri="{FF2B5EF4-FFF2-40B4-BE49-F238E27FC236}">
                <a16:creationId xmlns:a16="http://schemas.microsoft.com/office/drawing/2014/main" xmlns="" id="{63349E0B-6CF5-424B-A53B-AECB088EB911}"/>
              </a:ext>
            </a:extLst>
          </p:cNvPr>
          <p:cNvSpPr>
            <a:spLocks noChangeArrowheads="1"/>
          </p:cNvSpPr>
          <p:nvPr/>
        </p:nvSpPr>
        <p:spPr bwMode="auto">
          <a:xfrm>
            <a:off x="3494088" y="4117975"/>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5451" name="Line 138">
            <a:extLst>
              <a:ext uri="{FF2B5EF4-FFF2-40B4-BE49-F238E27FC236}">
                <a16:creationId xmlns:a16="http://schemas.microsoft.com/office/drawing/2014/main" xmlns="" id="{5EA0D7CB-4B54-4FC9-ADB3-E304FFF68E87}"/>
              </a:ext>
            </a:extLst>
          </p:cNvPr>
          <p:cNvSpPr>
            <a:spLocks noChangeShapeType="1"/>
          </p:cNvSpPr>
          <p:nvPr/>
        </p:nvSpPr>
        <p:spPr bwMode="auto">
          <a:xfrm>
            <a:off x="3032125" y="349885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52" name="Line 139">
            <a:extLst>
              <a:ext uri="{FF2B5EF4-FFF2-40B4-BE49-F238E27FC236}">
                <a16:creationId xmlns:a16="http://schemas.microsoft.com/office/drawing/2014/main" xmlns="" id="{A7456E84-3C8D-4985-82B2-641B8713FDE9}"/>
              </a:ext>
            </a:extLst>
          </p:cNvPr>
          <p:cNvSpPr>
            <a:spLocks noChangeShapeType="1"/>
          </p:cNvSpPr>
          <p:nvPr/>
        </p:nvSpPr>
        <p:spPr bwMode="auto">
          <a:xfrm>
            <a:off x="3022600" y="5041900"/>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53" name="Line 140">
            <a:extLst>
              <a:ext uri="{FF2B5EF4-FFF2-40B4-BE49-F238E27FC236}">
                <a16:creationId xmlns:a16="http://schemas.microsoft.com/office/drawing/2014/main" xmlns="" id="{7ACC3E41-9921-4609-A466-C7D952E41448}"/>
              </a:ext>
            </a:extLst>
          </p:cNvPr>
          <p:cNvSpPr>
            <a:spLocks noChangeShapeType="1"/>
          </p:cNvSpPr>
          <p:nvPr/>
        </p:nvSpPr>
        <p:spPr bwMode="auto">
          <a:xfrm>
            <a:off x="909638" y="5033963"/>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54" name="Rectangle 141">
            <a:extLst>
              <a:ext uri="{FF2B5EF4-FFF2-40B4-BE49-F238E27FC236}">
                <a16:creationId xmlns:a16="http://schemas.microsoft.com/office/drawing/2014/main" xmlns="" id="{E9791796-C2CE-4440-8579-42D343CBC0E3}"/>
              </a:ext>
            </a:extLst>
          </p:cNvPr>
          <p:cNvSpPr>
            <a:spLocks noChangeArrowheads="1"/>
          </p:cNvSpPr>
          <p:nvPr/>
        </p:nvSpPr>
        <p:spPr bwMode="auto">
          <a:xfrm>
            <a:off x="1011238" y="1250950"/>
            <a:ext cx="233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15455" name="Rectangle 142">
            <a:extLst>
              <a:ext uri="{FF2B5EF4-FFF2-40B4-BE49-F238E27FC236}">
                <a16:creationId xmlns:a16="http://schemas.microsoft.com/office/drawing/2014/main" xmlns="" id="{AA878001-AF6F-45B0-94E3-C03F1ADE5720}"/>
              </a:ext>
            </a:extLst>
          </p:cNvPr>
          <p:cNvSpPr>
            <a:spLocks noChangeArrowheads="1"/>
          </p:cNvSpPr>
          <p:nvPr/>
        </p:nvSpPr>
        <p:spPr bwMode="auto">
          <a:xfrm>
            <a:off x="3346450" y="125095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5456" name="Line 145">
            <a:extLst>
              <a:ext uri="{FF2B5EF4-FFF2-40B4-BE49-F238E27FC236}">
                <a16:creationId xmlns:a16="http://schemas.microsoft.com/office/drawing/2014/main" xmlns="" id="{9B18AF3A-9492-466B-A913-D90B2B991523}"/>
              </a:ext>
            </a:extLst>
          </p:cNvPr>
          <p:cNvSpPr>
            <a:spLocks noChangeShapeType="1"/>
          </p:cNvSpPr>
          <p:nvPr/>
        </p:nvSpPr>
        <p:spPr bwMode="auto">
          <a:xfrm>
            <a:off x="4071938" y="1765300"/>
            <a:ext cx="4238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457" name="Line 151">
            <a:extLst>
              <a:ext uri="{FF2B5EF4-FFF2-40B4-BE49-F238E27FC236}">
                <a16:creationId xmlns:a16="http://schemas.microsoft.com/office/drawing/2014/main" xmlns="" id="{0CB4F017-79BF-4144-8E17-DD83684B0785}"/>
              </a:ext>
            </a:extLst>
          </p:cNvPr>
          <p:cNvSpPr>
            <a:spLocks noChangeShapeType="1"/>
          </p:cNvSpPr>
          <p:nvPr/>
        </p:nvSpPr>
        <p:spPr bwMode="auto">
          <a:xfrm>
            <a:off x="923925" y="3225800"/>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58" name="Line 154">
            <a:extLst>
              <a:ext uri="{FF2B5EF4-FFF2-40B4-BE49-F238E27FC236}">
                <a16:creationId xmlns:a16="http://schemas.microsoft.com/office/drawing/2014/main" xmlns="" id="{EEB2FC8B-DE8D-47DF-B775-C3BF1067A6E0}"/>
              </a:ext>
            </a:extLst>
          </p:cNvPr>
          <p:cNvSpPr>
            <a:spLocks noChangeShapeType="1"/>
          </p:cNvSpPr>
          <p:nvPr/>
        </p:nvSpPr>
        <p:spPr bwMode="auto">
          <a:xfrm>
            <a:off x="3035300" y="4762500"/>
            <a:ext cx="0" cy="306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59" name="Text Box 155">
            <a:extLst>
              <a:ext uri="{FF2B5EF4-FFF2-40B4-BE49-F238E27FC236}">
                <a16:creationId xmlns:a16="http://schemas.microsoft.com/office/drawing/2014/main" xmlns="" id="{1157F4C9-6475-4AF1-9217-3688F986B3A4}"/>
              </a:ext>
            </a:extLst>
          </p:cNvPr>
          <p:cNvSpPr txBox="1">
            <a:spLocks noChangeArrowheads="1"/>
          </p:cNvSpPr>
          <p:nvPr/>
        </p:nvSpPr>
        <p:spPr bwMode="auto">
          <a:xfrm>
            <a:off x="1652588" y="3532188"/>
            <a:ext cx="998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b="1">
                <a:solidFill>
                  <a:srgbClr val="FF0000"/>
                </a:solidFill>
              </a:rPr>
              <a:t>+ Vdc −</a:t>
            </a:r>
          </a:p>
        </p:txBody>
      </p:sp>
      <p:sp>
        <p:nvSpPr>
          <p:cNvPr id="15460" name="Line 159">
            <a:extLst>
              <a:ext uri="{FF2B5EF4-FFF2-40B4-BE49-F238E27FC236}">
                <a16:creationId xmlns:a16="http://schemas.microsoft.com/office/drawing/2014/main" xmlns="" id="{74A25590-1457-466A-9352-140454712206}"/>
              </a:ext>
            </a:extLst>
          </p:cNvPr>
          <p:cNvSpPr>
            <a:spLocks noChangeShapeType="1"/>
          </p:cNvSpPr>
          <p:nvPr/>
        </p:nvSpPr>
        <p:spPr bwMode="auto">
          <a:xfrm>
            <a:off x="2959100" y="4070350"/>
            <a:ext cx="0" cy="15367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61" name="Line 160">
            <a:extLst>
              <a:ext uri="{FF2B5EF4-FFF2-40B4-BE49-F238E27FC236}">
                <a16:creationId xmlns:a16="http://schemas.microsoft.com/office/drawing/2014/main" xmlns="" id="{3D7A7CCE-ED82-40B8-8ECC-95D51D3A677A}"/>
              </a:ext>
            </a:extLst>
          </p:cNvPr>
          <p:cNvSpPr>
            <a:spLocks noChangeShapeType="1"/>
          </p:cNvSpPr>
          <p:nvPr/>
        </p:nvSpPr>
        <p:spPr bwMode="auto">
          <a:xfrm flipH="1">
            <a:off x="2074863" y="5607050"/>
            <a:ext cx="884237"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62" name="Line 161">
            <a:extLst>
              <a:ext uri="{FF2B5EF4-FFF2-40B4-BE49-F238E27FC236}">
                <a16:creationId xmlns:a16="http://schemas.microsoft.com/office/drawing/2014/main" xmlns="" id="{0377A798-F11F-4A54-9757-A760FA462D4D}"/>
              </a:ext>
            </a:extLst>
          </p:cNvPr>
          <p:cNvSpPr>
            <a:spLocks noChangeShapeType="1"/>
          </p:cNvSpPr>
          <p:nvPr/>
        </p:nvSpPr>
        <p:spPr bwMode="auto">
          <a:xfrm>
            <a:off x="2074863" y="5607050"/>
            <a:ext cx="0" cy="2698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5463" name="Line 163">
            <a:extLst>
              <a:ext uri="{FF2B5EF4-FFF2-40B4-BE49-F238E27FC236}">
                <a16:creationId xmlns:a16="http://schemas.microsoft.com/office/drawing/2014/main" xmlns="" id="{5B01C4BD-83AE-47D5-9517-90C9A97562F3}"/>
              </a:ext>
            </a:extLst>
          </p:cNvPr>
          <p:cNvSpPr>
            <a:spLocks noChangeShapeType="1"/>
          </p:cNvSpPr>
          <p:nvPr/>
        </p:nvSpPr>
        <p:spPr bwMode="auto">
          <a:xfrm>
            <a:off x="1000125" y="4070350"/>
            <a:ext cx="1958975"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5464" name="Line 164">
            <a:extLst>
              <a:ext uri="{FF2B5EF4-FFF2-40B4-BE49-F238E27FC236}">
                <a16:creationId xmlns:a16="http://schemas.microsoft.com/office/drawing/2014/main" xmlns="" id="{BE6352E1-6572-4168-A153-FD3AEBD69FBB}"/>
              </a:ext>
            </a:extLst>
          </p:cNvPr>
          <p:cNvSpPr>
            <a:spLocks noChangeShapeType="1"/>
          </p:cNvSpPr>
          <p:nvPr/>
        </p:nvSpPr>
        <p:spPr bwMode="auto">
          <a:xfrm>
            <a:off x="1000125" y="2687638"/>
            <a:ext cx="0" cy="138271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65" name="Line 165">
            <a:extLst>
              <a:ext uri="{FF2B5EF4-FFF2-40B4-BE49-F238E27FC236}">
                <a16:creationId xmlns:a16="http://schemas.microsoft.com/office/drawing/2014/main" xmlns="" id="{B9B0EDBD-A3FC-4AF3-BF04-B601F130E6E7}"/>
              </a:ext>
            </a:extLst>
          </p:cNvPr>
          <p:cNvSpPr>
            <a:spLocks noChangeShapeType="1"/>
          </p:cNvSpPr>
          <p:nvPr/>
        </p:nvSpPr>
        <p:spPr bwMode="auto">
          <a:xfrm flipH="1">
            <a:off x="1000125" y="2687638"/>
            <a:ext cx="922338"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466" name="Line 166">
            <a:extLst>
              <a:ext uri="{FF2B5EF4-FFF2-40B4-BE49-F238E27FC236}">
                <a16:creationId xmlns:a16="http://schemas.microsoft.com/office/drawing/2014/main" xmlns="" id="{1D852DCE-59CF-431F-9E3F-2310E0125061}"/>
              </a:ext>
            </a:extLst>
          </p:cNvPr>
          <p:cNvSpPr>
            <a:spLocks noChangeShapeType="1"/>
          </p:cNvSpPr>
          <p:nvPr/>
        </p:nvSpPr>
        <p:spPr bwMode="auto">
          <a:xfrm>
            <a:off x="1922463" y="2341563"/>
            <a:ext cx="0" cy="230187"/>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5467" name="Line 168">
            <a:extLst>
              <a:ext uri="{FF2B5EF4-FFF2-40B4-BE49-F238E27FC236}">
                <a16:creationId xmlns:a16="http://schemas.microsoft.com/office/drawing/2014/main" xmlns="" id="{0A731626-08BE-4202-A390-20BCF437D772}"/>
              </a:ext>
            </a:extLst>
          </p:cNvPr>
          <p:cNvSpPr>
            <a:spLocks noChangeShapeType="1"/>
          </p:cNvSpPr>
          <p:nvPr/>
        </p:nvSpPr>
        <p:spPr bwMode="auto">
          <a:xfrm>
            <a:off x="1922463" y="2303463"/>
            <a:ext cx="0" cy="384175"/>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5468" name="Rectangle 171">
            <a:extLst>
              <a:ext uri="{FF2B5EF4-FFF2-40B4-BE49-F238E27FC236}">
                <a16:creationId xmlns:a16="http://schemas.microsoft.com/office/drawing/2014/main" xmlns="" id="{37C3C4C6-D540-4038-985C-78A2FB8C6F93}"/>
              </a:ext>
            </a:extLst>
          </p:cNvPr>
          <p:cNvSpPr>
            <a:spLocks noChangeArrowheads="1"/>
          </p:cNvSpPr>
          <p:nvPr/>
        </p:nvSpPr>
        <p:spPr bwMode="auto">
          <a:xfrm>
            <a:off x="4572000" y="2803525"/>
            <a:ext cx="2651125" cy="728663"/>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69" name="Rectangle 174">
            <a:extLst>
              <a:ext uri="{FF2B5EF4-FFF2-40B4-BE49-F238E27FC236}">
                <a16:creationId xmlns:a16="http://schemas.microsoft.com/office/drawing/2014/main" xmlns="" id="{07801E91-78FF-4D7B-848F-03480C4FEA77}"/>
              </a:ext>
            </a:extLst>
          </p:cNvPr>
          <p:cNvSpPr>
            <a:spLocks noChangeArrowheads="1"/>
          </p:cNvSpPr>
          <p:nvPr/>
        </p:nvSpPr>
        <p:spPr bwMode="auto">
          <a:xfrm>
            <a:off x="4649788" y="2879725"/>
            <a:ext cx="343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•Load consuming power</a:t>
            </a:r>
            <a:endParaRPr lang="en-US" altLang="el-GR"/>
          </a:p>
        </p:txBody>
      </p:sp>
      <p:sp>
        <p:nvSpPr>
          <p:cNvPr id="15470" name="Rectangle 176">
            <a:extLst>
              <a:ext uri="{FF2B5EF4-FFF2-40B4-BE49-F238E27FC236}">
                <a16:creationId xmlns:a16="http://schemas.microsoft.com/office/drawing/2014/main" xmlns="" id="{B559BAF5-AB91-482A-9386-267604D3BD74}"/>
              </a:ext>
            </a:extLst>
          </p:cNvPr>
          <p:cNvSpPr>
            <a:spLocks noChangeArrowheads="1"/>
          </p:cNvSpPr>
          <p:nvPr/>
        </p:nvSpPr>
        <p:spPr bwMode="auto">
          <a:xfrm>
            <a:off x="5759450" y="31162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5471" name="Rectangle 198">
            <a:extLst>
              <a:ext uri="{FF2B5EF4-FFF2-40B4-BE49-F238E27FC236}">
                <a16:creationId xmlns:a16="http://schemas.microsoft.com/office/drawing/2014/main" xmlns="" id="{86842BC8-4F74-4EDD-8091-A37734F290F1}"/>
              </a:ext>
            </a:extLst>
          </p:cNvPr>
          <p:cNvSpPr>
            <a:spLocks noChangeArrowheads="1"/>
          </p:cNvSpPr>
          <p:nvPr/>
        </p:nvSpPr>
        <p:spPr bwMode="auto">
          <a:xfrm>
            <a:off x="4649788" y="3148013"/>
            <a:ext cx="343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•Load generating power</a:t>
            </a:r>
            <a:endParaRPr lang="en-US" altLang="el-GR"/>
          </a:p>
        </p:txBody>
      </p:sp>
      <p:sp>
        <p:nvSpPr>
          <p:cNvPr id="15472" name="Line 199">
            <a:extLst>
              <a:ext uri="{FF2B5EF4-FFF2-40B4-BE49-F238E27FC236}">
                <a16:creationId xmlns:a16="http://schemas.microsoft.com/office/drawing/2014/main" xmlns="" id="{0BC23B46-A109-4A47-878C-A4CBA17A77E6}"/>
              </a:ext>
            </a:extLst>
          </p:cNvPr>
          <p:cNvSpPr>
            <a:spLocks noChangeShapeType="1"/>
          </p:cNvSpPr>
          <p:nvPr/>
        </p:nvSpPr>
        <p:spPr bwMode="auto">
          <a:xfrm>
            <a:off x="4071938" y="3033713"/>
            <a:ext cx="4238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473" name="Line 200">
            <a:extLst>
              <a:ext uri="{FF2B5EF4-FFF2-40B4-BE49-F238E27FC236}">
                <a16:creationId xmlns:a16="http://schemas.microsoft.com/office/drawing/2014/main" xmlns="" id="{727E07FD-5271-4864-BDEE-9A37A921AC62}"/>
              </a:ext>
            </a:extLst>
          </p:cNvPr>
          <p:cNvSpPr>
            <a:spLocks noChangeShapeType="1"/>
          </p:cNvSpPr>
          <p:nvPr/>
        </p:nvSpPr>
        <p:spPr bwMode="auto">
          <a:xfrm>
            <a:off x="2074863" y="5607050"/>
            <a:ext cx="0" cy="384175"/>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grpSp>
        <p:nvGrpSpPr>
          <p:cNvPr id="15474" name="Group 89">
            <a:extLst>
              <a:ext uri="{FF2B5EF4-FFF2-40B4-BE49-F238E27FC236}">
                <a16:creationId xmlns:a16="http://schemas.microsoft.com/office/drawing/2014/main" xmlns="" id="{AAC6C5D0-70A1-4615-9B86-222065799768}"/>
              </a:ext>
            </a:extLst>
          </p:cNvPr>
          <p:cNvGrpSpPr>
            <a:grpSpLocks/>
          </p:cNvGrpSpPr>
          <p:nvPr/>
        </p:nvGrpSpPr>
        <p:grpSpPr bwMode="auto">
          <a:xfrm>
            <a:off x="1893888" y="3908425"/>
            <a:ext cx="496887" cy="508000"/>
            <a:chOff x="1193" y="2324"/>
            <a:chExt cx="313" cy="320"/>
          </a:xfrm>
        </p:grpSpPr>
        <p:sp>
          <p:nvSpPr>
            <p:cNvPr id="15479" name="Oval 90">
              <a:extLst>
                <a:ext uri="{FF2B5EF4-FFF2-40B4-BE49-F238E27FC236}">
                  <a16:creationId xmlns:a16="http://schemas.microsoft.com/office/drawing/2014/main" xmlns="" id="{4F8593D6-6D85-4BD7-A7F9-4DB3963BBBD1}"/>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5480" name="Oval 91">
              <a:extLst>
                <a:ext uri="{FF2B5EF4-FFF2-40B4-BE49-F238E27FC236}">
                  <a16:creationId xmlns:a16="http://schemas.microsoft.com/office/drawing/2014/main" xmlns="" id="{4B687B15-6E67-4575-B119-4658EB005095}"/>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5475" name="Line 201">
            <a:extLst>
              <a:ext uri="{FF2B5EF4-FFF2-40B4-BE49-F238E27FC236}">
                <a16:creationId xmlns:a16="http://schemas.microsoft.com/office/drawing/2014/main" xmlns="" id="{1F19BCB7-894F-4682-B8A3-54F7F4BAE1F2}"/>
              </a:ext>
            </a:extLst>
          </p:cNvPr>
          <p:cNvSpPr>
            <a:spLocks noChangeShapeType="1"/>
          </p:cNvSpPr>
          <p:nvPr/>
        </p:nvSpPr>
        <p:spPr bwMode="auto">
          <a:xfrm flipV="1">
            <a:off x="2536825" y="4070350"/>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5476" name="Line 202">
            <a:extLst>
              <a:ext uri="{FF2B5EF4-FFF2-40B4-BE49-F238E27FC236}">
                <a16:creationId xmlns:a16="http://schemas.microsoft.com/office/drawing/2014/main" xmlns="" id="{2CEF1EAC-28C1-4907-B071-1D5478EDE9BB}"/>
              </a:ext>
            </a:extLst>
          </p:cNvPr>
          <p:cNvSpPr>
            <a:spLocks noChangeShapeType="1"/>
          </p:cNvSpPr>
          <p:nvPr/>
        </p:nvSpPr>
        <p:spPr bwMode="auto">
          <a:xfrm flipV="1">
            <a:off x="1384300" y="4070350"/>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5477" name="Text Box 203">
            <a:extLst>
              <a:ext uri="{FF2B5EF4-FFF2-40B4-BE49-F238E27FC236}">
                <a16:creationId xmlns:a16="http://schemas.microsoft.com/office/drawing/2014/main" xmlns="" id="{9A280F6C-2FC4-4425-B29D-E9156424D24A}"/>
              </a:ext>
            </a:extLst>
          </p:cNvPr>
          <p:cNvSpPr txBox="1">
            <a:spLocks noChangeArrowheads="1"/>
          </p:cNvSpPr>
          <p:nvPr/>
        </p:nvSpPr>
        <p:spPr bwMode="auto">
          <a:xfrm>
            <a:off x="654050" y="203200"/>
            <a:ext cx="7912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l-GR"/>
          </a:p>
        </p:txBody>
      </p:sp>
      <p:sp>
        <p:nvSpPr>
          <p:cNvPr id="15478" name="Text Box 204">
            <a:extLst>
              <a:ext uri="{FF2B5EF4-FFF2-40B4-BE49-F238E27FC236}">
                <a16:creationId xmlns:a16="http://schemas.microsoft.com/office/drawing/2014/main" xmlns="" id="{5B8C1FC2-430D-45C9-9647-46E18396D371}"/>
              </a:ext>
            </a:extLst>
          </p:cNvPr>
          <p:cNvSpPr txBox="1">
            <a:spLocks noChangeArrowheads="1"/>
          </p:cNvSpPr>
          <p:nvPr/>
        </p:nvSpPr>
        <p:spPr bwMode="auto">
          <a:xfrm>
            <a:off x="423863" y="382588"/>
            <a:ext cx="821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000" b="1"/>
              <a:t>Load Current Can Always Flow, cont.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Θέση αριθμού διαφάνειας">
            <a:extLst>
              <a:ext uri="{FF2B5EF4-FFF2-40B4-BE49-F238E27FC236}">
                <a16:creationId xmlns:a16="http://schemas.microsoft.com/office/drawing/2014/main" xmlns="" id="{218AFD05-B310-412B-B4F1-CF4A779AF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6131FD-83B4-4821-B5BD-E28A14F384AD}" type="slidenum">
              <a:rPr lang="en-US" altLang="el-GR"/>
              <a:pPr eaLnBrk="1" hangingPunct="1"/>
              <a:t>33</a:t>
            </a:fld>
            <a:endParaRPr lang="en-US" altLang="el-GR"/>
          </a:p>
        </p:txBody>
      </p:sp>
      <p:sp>
        <p:nvSpPr>
          <p:cNvPr id="16387" name="Rectangle 2">
            <a:extLst>
              <a:ext uri="{FF2B5EF4-FFF2-40B4-BE49-F238E27FC236}">
                <a16:creationId xmlns:a16="http://schemas.microsoft.com/office/drawing/2014/main" xmlns="" id="{BAA6EA61-4E17-42C4-ABD7-3967F715E983}"/>
              </a:ext>
            </a:extLst>
          </p:cNvPr>
          <p:cNvSpPr>
            <a:spLocks noChangeArrowheads="1"/>
          </p:cNvSpPr>
          <p:nvPr/>
        </p:nvSpPr>
        <p:spPr bwMode="auto">
          <a:xfrm>
            <a:off x="646113" y="112395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6388" name="Rectangle 3">
            <a:extLst>
              <a:ext uri="{FF2B5EF4-FFF2-40B4-BE49-F238E27FC236}">
                <a16:creationId xmlns:a16="http://schemas.microsoft.com/office/drawing/2014/main" xmlns="" id="{32FDE60C-8D08-4F51-9E0B-1892549F89D1}"/>
              </a:ext>
            </a:extLst>
          </p:cNvPr>
          <p:cNvSpPr>
            <a:spLocks noChangeArrowheads="1"/>
          </p:cNvSpPr>
          <p:nvPr/>
        </p:nvSpPr>
        <p:spPr bwMode="auto">
          <a:xfrm>
            <a:off x="4578350" y="1268413"/>
            <a:ext cx="4103688" cy="1414462"/>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389" name="Rectangle 4">
            <a:extLst>
              <a:ext uri="{FF2B5EF4-FFF2-40B4-BE49-F238E27FC236}">
                <a16:creationId xmlns:a16="http://schemas.microsoft.com/office/drawing/2014/main" xmlns="" id="{478C6479-ED6D-423E-B12C-56784D73C421}"/>
              </a:ext>
            </a:extLst>
          </p:cNvPr>
          <p:cNvSpPr>
            <a:spLocks noChangeArrowheads="1"/>
          </p:cNvSpPr>
          <p:nvPr/>
        </p:nvSpPr>
        <p:spPr bwMode="auto">
          <a:xfrm>
            <a:off x="4676775" y="1325563"/>
            <a:ext cx="294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Corresponding values of Vab</a:t>
            </a:r>
            <a:endParaRPr lang="en-US" altLang="el-GR"/>
          </a:p>
        </p:txBody>
      </p:sp>
      <p:sp>
        <p:nvSpPr>
          <p:cNvPr id="16390" name="Rectangle 5">
            <a:extLst>
              <a:ext uri="{FF2B5EF4-FFF2-40B4-BE49-F238E27FC236}">
                <a16:creationId xmlns:a16="http://schemas.microsoft.com/office/drawing/2014/main" xmlns="" id="{B6AB60D6-7208-4767-9E97-6F7F9E5B4BB9}"/>
              </a:ext>
            </a:extLst>
          </p:cNvPr>
          <p:cNvSpPr>
            <a:spLocks noChangeArrowheads="1"/>
          </p:cNvSpPr>
          <p:nvPr/>
        </p:nvSpPr>
        <p:spPr bwMode="auto">
          <a:xfrm>
            <a:off x="7624763" y="132556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6391" name="Rectangle 6">
            <a:extLst>
              <a:ext uri="{FF2B5EF4-FFF2-40B4-BE49-F238E27FC236}">
                <a16:creationId xmlns:a16="http://schemas.microsoft.com/office/drawing/2014/main" xmlns="" id="{7B92C950-9972-497A-9B10-51D2995F5D88}"/>
              </a:ext>
            </a:extLst>
          </p:cNvPr>
          <p:cNvSpPr>
            <a:spLocks noChangeArrowheads="1"/>
          </p:cNvSpPr>
          <p:nvPr/>
        </p:nvSpPr>
        <p:spPr bwMode="auto">
          <a:xfrm>
            <a:off x="4676775" y="158908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392" name="Rectangle 7">
            <a:extLst>
              <a:ext uri="{FF2B5EF4-FFF2-40B4-BE49-F238E27FC236}">
                <a16:creationId xmlns:a16="http://schemas.microsoft.com/office/drawing/2014/main" xmlns="" id="{C7B8C85A-9F59-4C3D-B5A5-CDBA10652B03}"/>
              </a:ext>
            </a:extLst>
          </p:cNvPr>
          <p:cNvSpPr>
            <a:spLocks noChangeArrowheads="1"/>
          </p:cNvSpPr>
          <p:nvPr/>
        </p:nvSpPr>
        <p:spPr bwMode="auto">
          <a:xfrm>
            <a:off x="4756150" y="1589088"/>
            <a:ext cx="100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a:t>
            </a:r>
            <a:endParaRPr lang="en-US" altLang="el-GR"/>
          </a:p>
        </p:txBody>
      </p:sp>
      <p:sp>
        <p:nvSpPr>
          <p:cNvPr id="16393" name="Rectangle 8">
            <a:extLst>
              <a:ext uri="{FF2B5EF4-FFF2-40B4-BE49-F238E27FC236}">
                <a16:creationId xmlns:a16="http://schemas.microsoft.com/office/drawing/2014/main" xmlns="" id="{E1E22BF7-AED9-4D7B-B961-BDBD200EA4C0}"/>
              </a:ext>
            </a:extLst>
          </p:cNvPr>
          <p:cNvSpPr>
            <a:spLocks noChangeArrowheads="1"/>
          </p:cNvSpPr>
          <p:nvPr/>
        </p:nvSpPr>
        <p:spPr bwMode="auto">
          <a:xfrm>
            <a:off x="5765800" y="158115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6394" name="Rectangle 9">
            <a:extLst>
              <a:ext uri="{FF2B5EF4-FFF2-40B4-BE49-F238E27FC236}">
                <a16:creationId xmlns:a16="http://schemas.microsoft.com/office/drawing/2014/main" xmlns="" id="{7F24CC4E-839E-4622-8C0A-79B296A3518F}"/>
              </a:ext>
            </a:extLst>
          </p:cNvPr>
          <p:cNvSpPr>
            <a:spLocks noChangeArrowheads="1"/>
          </p:cNvSpPr>
          <p:nvPr/>
        </p:nvSpPr>
        <p:spPr bwMode="auto">
          <a:xfrm>
            <a:off x="5829300" y="1589088"/>
            <a:ext cx="596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and B</a:t>
            </a:r>
            <a:endParaRPr lang="en-US" altLang="el-GR"/>
          </a:p>
        </p:txBody>
      </p:sp>
      <p:sp>
        <p:nvSpPr>
          <p:cNvPr id="16395" name="Rectangle 10">
            <a:extLst>
              <a:ext uri="{FF2B5EF4-FFF2-40B4-BE49-F238E27FC236}">
                <a16:creationId xmlns:a16="http://schemas.microsoft.com/office/drawing/2014/main" xmlns="" id="{C473FDD9-135F-4D03-A847-7AF0B12B0157}"/>
              </a:ext>
            </a:extLst>
          </p:cNvPr>
          <p:cNvSpPr>
            <a:spLocks noChangeArrowheads="1"/>
          </p:cNvSpPr>
          <p:nvPr/>
        </p:nvSpPr>
        <p:spPr bwMode="auto">
          <a:xfrm>
            <a:off x="6429375" y="15890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396" name="Rectangle 11">
            <a:extLst>
              <a:ext uri="{FF2B5EF4-FFF2-40B4-BE49-F238E27FC236}">
                <a16:creationId xmlns:a16="http://schemas.microsoft.com/office/drawing/2014/main" xmlns="" id="{ED22B670-3D55-46EC-9C07-53CDA512988C}"/>
              </a:ext>
            </a:extLst>
          </p:cNvPr>
          <p:cNvSpPr>
            <a:spLocks noChangeArrowheads="1"/>
          </p:cNvSpPr>
          <p:nvPr/>
        </p:nvSpPr>
        <p:spPr bwMode="auto">
          <a:xfrm>
            <a:off x="6554788" y="1589088"/>
            <a:ext cx="191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Vdc</a:t>
            </a:r>
            <a:endParaRPr lang="en-US" altLang="el-GR"/>
          </a:p>
        </p:txBody>
      </p:sp>
      <p:sp>
        <p:nvSpPr>
          <p:cNvPr id="16397" name="Rectangle 12">
            <a:extLst>
              <a:ext uri="{FF2B5EF4-FFF2-40B4-BE49-F238E27FC236}">
                <a16:creationId xmlns:a16="http://schemas.microsoft.com/office/drawing/2014/main" xmlns="" id="{C74C2E80-CB4C-4829-B9A4-BBD9228E869B}"/>
              </a:ext>
            </a:extLst>
          </p:cNvPr>
          <p:cNvSpPr>
            <a:spLocks noChangeArrowheads="1"/>
          </p:cNvSpPr>
          <p:nvPr/>
        </p:nvSpPr>
        <p:spPr bwMode="auto">
          <a:xfrm>
            <a:off x="8469313" y="15890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6398" name="Rectangle 13">
            <a:extLst>
              <a:ext uri="{FF2B5EF4-FFF2-40B4-BE49-F238E27FC236}">
                <a16:creationId xmlns:a16="http://schemas.microsoft.com/office/drawing/2014/main" xmlns="" id="{AFAA6BC7-D6CA-4651-A092-3D6F5EF1E354}"/>
              </a:ext>
            </a:extLst>
          </p:cNvPr>
          <p:cNvSpPr>
            <a:spLocks noChangeArrowheads="1"/>
          </p:cNvSpPr>
          <p:nvPr/>
        </p:nvSpPr>
        <p:spPr bwMode="auto">
          <a:xfrm>
            <a:off x="4676775" y="1852613"/>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399" name="Rectangle 14">
            <a:extLst>
              <a:ext uri="{FF2B5EF4-FFF2-40B4-BE49-F238E27FC236}">
                <a16:creationId xmlns:a16="http://schemas.microsoft.com/office/drawing/2014/main" xmlns="" id="{5FB382D2-9DDD-4FFE-A97D-7FFD8DEF10E6}"/>
              </a:ext>
            </a:extLst>
          </p:cNvPr>
          <p:cNvSpPr>
            <a:spLocks noChangeArrowheads="1"/>
          </p:cNvSpPr>
          <p:nvPr/>
        </p:nvSpPr>
        <p:spPr bwMode="auto">
          <a:xfrm>
            <a:off x="4756150" y="1852613"/>
            <a:ext cx="344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 closed and B+ closed, Vab = 0</a:t>
            </a:r>
            <a:endParaRPr lang="en-US" altLang="el-GR"/>
          </a:p>
        </p:txBody>
      </p:sp>
      <p:sp>
        <p:nvSpPr>
          <p:cNvPr id="16400" name="Rectangle 15">
            <a:extLst>
              <a:ext uri="{FF2B5EF4-FFF2-40B4-BE49-F238E27FC236}">
                <a16:creationId xmlns:a16="http://schemas.microsoft.com/office/drawing/2014/main" xmlns="" id="{0EE72992-3CA5-484F-B800-4D56A58D1479}"/>
              </a:ext>
            </a:extLst>
          </p:cNvPr>
          <p:cNvSpPr>
            <a:spLocks noChangeArrowheads="1"/>
          </p:cNvSpPr>
          <p:nvPr/>
        </p:nvSpPr>
        <p:spPr bwMode="auto">
          <a:xfrm>
            <a:off x="8208963" y="18526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6401" name="Rectangle 16">
            <a:extLst>
              <a:ext uri="{FF2B5EF4-FFF2-40B4-BE49-F238E27FC236}">
                <a16:creationId xmlns:a16="http://schemas.microsoft.com/office/drawing/2014/main" xmlns="" id="{D97E2D23-B2AF-4A36-98E8-3985C47F1381}"/>
              </a:ext>
            </a:extLst>
          </p:cNvPr>
          <p:cNvSpPr>
            <a:spLocks noChangeArrowheads="1"/>
          </p:cNvSpPr>
          <p:nvPr/>
        </p:nvSpPr>
        <p:spPr bwMode="auto">
          <a:xfrm>
            <a:off x="4676775" y="2116138"/>
            <a:ext cx="79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02" name="Rectangle 17">
            <a:extLst>
              <a:ext uri="{FF2B5EF4-FFF2-40B4-BE49-F238E27FC236}">
                <a16:creationId xmlns:a16="http://schemas.microsoft.com/office/drawing/2014/main" xmlns="" id="{BE9BF02E-1580-4EC8-80B1-6634E465C92B}"/>
              </a:ext>
            </a:extLst>
          </p:cNvPr>
          <p:cNvSpPr>
            <a:spLocks noChangeArrowheads="1"/>
          </p:cNvSpPr>
          <p:nvPr/>
        </p:nvSpPr>
        <p:spPr bwMode="auto">
          <a:xfrm>
            <a:off x="4756150" y="2116138"/>
            <a:ext cx="1670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 closed and A</a:t>
            </a:r>
            <a:endParaRPr lang="en-US" altLang="el-GR"/>
          </a:p>
        </p:txBody>
      </p:sp>
      <p:sp>
        <p:nvSpPr>
          <p:cNvPr id="16403" name="Rectangle 18">
            <a:extLst>
              <a:ext uri="{FF2B5EF4-FFF2-40B4-BE49-F238E27FC236}">
                <a16:creationId xmlns:a16="http://schemas.microsoft.com/office/drawing/2014/main" xmlns="" id="{5CD72C17-22F4-4636-8EE7-EBC81ECDFEDB}"/>
              </a:ext>
            </a:extLst>
          </p:cNvPr>
          <p:cNvSpPr>
            <a:spLocks noChangeArrowheads="1"/>
          </p:cNvSpPr>
          <p:nvPr/>
        </p:nvSpPr>
        <p:spPr bwMode="auto">
          <a:xfrm>
            <a:off x="6429375" y="21161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04" name="Rectangle 19">
            <a:extLst>
              <a:ext uri="{FF2B5EF4-FFF2-40B4-BE49-F238E27FC236}">
                <a16:creationId xmlns:a16="http://schemas.microsoft.com/office/drawing/2014/main" xmlns="" id="{0F51DAD4-74F7-4D7B-A3F8-E3D6C8F2A10F}"/>
              </a:ext>
            </a:extLst>
          </p:cNvPr>
          <p:cNvSpPr>
            <a:spLocks noChangeArrowheads="1"/>
          </p:cNvSpPr>
          <p:nvPr/>
        </p:nvSpPr>
        <p:spPr bwMode="auto">
          <a:xfrm>
            <a:off x="6554788" y="2116138"/>
            <a:ext cx="1517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a:t>
            </a:r>
            <a:endParaRPr lang="en-US" altLang="el-GR"/>
          </a:p>
        </p:txBody>
      </p:sp>
      <p:sp>
        <p:nvSpPr>
          <p:cNvPr id="16405" name="Rectangle 20">
            <a:extLst>
              <a:ext uri="{FF2B5EF4-FFF2-40B4-BE49-F238E27FC236}">
                <a16:creationId xmlns:a16="http://schemas.microsoft.com/office/drawing/2014/main" xmlns="" id="{A669C70C-3C85-419C-A947-2F02E2CA4F62}"/>
              </a:ext>
            </a:extLst>
          </p:cNvPr>
          <p:cNvSpPr>
            <a:spLocks noChangeArrowheads="1"/>
          </p:cNvSpPr>
          <p:nvPr/>
        </p:nvSpPr>
        <p:spPr bwMode="auto">
          <a:xfrm>
            <a:off x="8077200" y="21161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06" name="Rectangle 21">
            <a:extLst>
              <a:ext uri="{FF2B5EF4-FFF2-40B4-BE49-F238E27FC236}">
                <a16:creationId xmlns:a16="http://schemas.microsoft.com/office/drawing/2014/main" xmlns="" id="{D699D20F-4309-4132-B39F-DCF6401D350A}"/>
              </a:ext>
            </a:extLst>
          </p:cNvPr>
          <p:cNvSpPr>
            <a:spLocks noChangeArrowheads="1"/>
          </p:cNvSpPr>
          <p:nvPr/>
        </p:nvSpPr>
        <p:spPr bwMode="auto">
          <a:xfrm>
            <a:off x="8202613" y="2116138"/>
            <a:ext cx="393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Vdc</a:t>
            </a:r>
            <a:endParaRPr lang="en-US" altLang="el-GR"/>
          </a:p>
        </p:txBody>
      </p:sp>
      <p:sp>
        <p:nvSpPr>
          <p:cNvPr id="16407" name="Rectangle 22">
            <a:extLst>
              <a:ext uri="{FF2B5EF4-FFF2-40B4-BE49-F238E27FC236}">
                <a16:creationId xmlns:a16="http://schemas.microsoft.com/office/drawing/2014/main" xmlns="" id="{6DAA2E3D-21DE-470E-B775-703A14DCA556}"/>
              </a:ext>
            </a:extLst>
          </p:cNvPr>
          <p:cNvSpPr>
            <a:spLocks noChangeArrowheads="1"/>
          </p:cNvSpPr>
          <p:nvPr/>
        </p:nvSpPr>
        <p:spPr bwMode="auto">
          <a:xfrm>
            <a:off x="8596313" y="211613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6408" name="Rectangle 23">
            <a:extLst>
              <a:ext uri="{FF2B5EF4-FFF2-40B4-BE49-F238E27FC236}">
                <a16:creationId xmlns:a16="http://schemas.microsoft.com/office/drawing/2014/main" xmlns="" id="{50B54F58-1E13-4D45-B58C-4CEEF39BADE0}"/>
              </a:ext>
            </a:extLst>
          </p:cNvPr>
          <p:cNvSpPr>
            <a:spLocks noChangeArrowheads="1"/>
          </p:cNvSpPr>
          <p:nvPr/>
        </p:nvSpPr>
        <p:spPr bwMode="auto">
          <a:xfrm>
            <a:off x="4676775" y="2378075"/>
            <a:ext cx="7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09" name="Rectangle 24">
            <a:extLst>
              <a:ext uri="{FF2B5EF4-FFF2-40B4-BE49-F238E27FC236}">
                <a16:creationId xmlns:a16="http://schemas.microsoft.com/office/drawing/2014/main" xmlns="" id="{32253B6B-3D48-461B-ACD3-B277499D00AC}"/>
              </a:ext>
            </a:extLst>
          </p:cNvPr>
          <p:cNvSpPr>
            <a:spLocks noChangeArrowheads="1"/>
          </p:cNvSpPr>
          <p:nvPr/>
        </p:nvSpPr>
        <p:spPr bwMode="auto">
          <a:xfrm>
            <a:off x="4756150" y="2378075"/>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B</a:t>
            </a:r>
            <a:endParaRPr lang="en-US" altLang="el-GR"/>
          </a:p>
        </p:txBody>
      </p:sp>
      <p:sp>
        <p:nvSpPr>
          <p:cNvPr id="16410" name="Rectangle 25">
            <a:extLst>
              <a:ext uri="{FF2B5EF4-FFF2-40B4-BE49-F238E27FC236}">
                <a16:creationId xmlns:a16="http://schemas.microsoft.com/office/drawing/2014/main" xmlns="" id="{84EF3B70-97C6-40B9-AF3B-BFDFEA672831}"/>
              </a:ext>
            </a:extLst>
          </p:cNvPr>
          <p:cNvSpPr>
            <a:spLocks noChangeArrowheads="1"/>
          </p:cNvSpPr>
          <p:nvPr/>
        </p:nvSpPr>
        <p:spPr bwMode="auto">
          <a:xfrm>
            <a:off x="4908550" y="23780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11" name="Rectangle 26">
            <a:extLst>
              <a:ext uri="{FF2B5EF4-FFF2-40B4-BE49-F238E27FC236}">
                <a16:creationId xmlns:a16="http://schemas.microsoft.com/office/drawing/2014/main" xmlns="" id="{7A1497B0-BF33-4521-A5F7-D2D37ABBB01D}"/>
              </a:ext>
            </a:extLst>
          </p:cNvPr>
          <p:cNvSpPr>
            <a:spLocks noChangeArrowheads="1"/>
          </p:cNvSpPr>
          <p:nvPr/>
        </p:nvSpPr>
        <p:spPr bwMode="auto">
          <a:xfrm>
            <a:off x="5035550" y="2378075"/>
            <a:ext cx="138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and A</a:t>
            </a:r>
            <a:endParaRPr lang="en-US" altLang="el-GR"/>
          </a:p>
        </p:txBody>
      </p:sp>
      <p:sp>
        <p:nvSpPr>
          <p:cNvPr id="16412" name="Rectangle 27">
            <a:extLst>
              <a:ext uri="{FF2B5EF4-FFF2-40B4-BE49-F238E27FC236}">
                <a16:creationId xmlns:a16="http://schemas.microsoft.com/office/drawing/2014/main" xmlns="" id="{290A2D59-A05B-4DA8-9983-76E1A3759669}"/>
              </a:ext>
            </a:extLst>
          </p:cNvPr>
          <p:cNvSpPr>
            <a:spLocks noChangeArrowheads="1"/>
          </p:cNvSpPr>
          <p:nvPr/>
        </p:nvSpPr>
        <p:spPr bwMode="auto">
          <a:xfrm>
            <a:off x="6421438" y="23780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a:t>
            </a:r>
            <a:endParaRPr lang="en-US" altLang="el-GR"/>
          </a:p>
        </p:txBody>
      </p:sp>
      <p:sp>
        <p:nvSpPr>
          <p:cNvPr id="16413" name="Rectangle 28">
            <a:extLst>
              <a:ext uri="{FF2B5EF4-FFF2-40B4-BE49-F238E27FC236}">
                <a16:creationId xmlns:a16="http://schemas.microsoft.com/office/drawing/2014/main" xmlns="" id="{21B993D3-F290-4DE1-A800-E992E9CEBC33}"/>
              </a:ext>
            </a:extLst>
          </p:cNvPr>
          <p:cNvSpPr>
            <a:spLocks noChangeArrowheads="1"/>
          </p:cNvSpPr>
          <p:nvPr/>
        </p:nvSpPr>
        <p:spPr bwMode="auto">
          <a:xfrm>
            <a:off x="6548438" y="2378075"/>
            <a:ext cx="164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closed, Vab = 0</a:t>
            </a:r>
            <a:endParaRPr lang="en-US" altLang="el-GR"/>
          </a:p>
        </p:txBody>
      </p:sp>
      <p:sp>
        <p:nvSpPr>
          <p:cNvPr id="16414" name="Rectangle 29">
            <a:extLst>
              <a:ext uri="{FF2B5EF4-FFF2-40B4-BE49-F238E27FC236}">
                <a16:creationId xmlns:a16="http://schemas.microsoft.com/office/drawing/2014/main" xmlns="" id="{9269B89C-0E79-4296-8176-93D5BECAA3E4}"/>
              </a:ext>
            </a:extLst>
          </p:cNvPr>
          <p:cNvSpPr>
            <a:spLocks noChangeArrowheads="1"/>
          </p:cNvSpPr>
          <p:nvPr/>
        </p:nvSpPr>
        <p:spPr bwMode="auto">
          <a:xfrm>
            <a:off x="8194675" y="23780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16415" name="Line 30">
            <a:extLst>
              <a:ext uri="{FF2B5EF4-FFF2-40B4-BE49-F238E27FC236}">
                <a16:creationId xmlns:a16="http://schemas.microsoft.com/office/drawing/2014/main" xmlns="" id="{F1A3A4C7-D751-4212-8ABA-A2476E27CB38}"/>
              </a:ext>
            </a:extLst>
          </p:cNvPr>
          <p:cNvSpPr>
            <a:spLocks noChangeShapeType="1"/>
          </p:cNvSpPr>
          <p:nvPr/>
        </p:nvSpPr>
        <p:spPr bwMode="auto">
          <a:xfrm>
            <a:off x="906463" y="2620963"/>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16" name="Line 31">
            <a:extLst>
              <a:ext uri="{FF2B5EF4-FFF2-40B4-BE49-F238E27FC236}">
                <a16:creationId xmlns:a16="http://schemas.microsoft.com/office/drawing/2014/main" xmlns="" id="{41F570BE-4487-432F-82E7-61D6439C7C73}"/>
              </a:ext>
            </a:extLst>
          </p:cNvPr>
          <p:cNvSpPr>
            <a:spLocks noChangeShapeType="1"/>
          </p:cNvSpPr>
          <p:nvPr/>
        </p:nvSpPr>
        <p:spPr bwMode="auto">
          <a:xfrm>
            <a:off x="906463" y="3108325"/>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17" name="Line 32">
            <a:extLst>
              <a:ext uri="{FF2B5EF4-FFF2-40B4-BE49-F238E27FC236}">
                <a16:creationId xmlns:a16="http://schemas.microsoft.com/office/drawing/2014/main" xmlns="" id="{823614BA-AB8D-4305-90F7-C35B871F9432}"/>
              </a:ext>
            </a:extLst>
          </p:cNvPr>
          <p:cNvSpPr>
            <a:spLocks noChangeShapeType="1"/>
          </p:cNvSpPr>
          <p:nvPr/>
        </p:nvSpPr>
        <p:spPr bwMode="auto">
          <a:xfrm>
            <a:off x="906463" y="3489325"/>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18" name="Group 33">
            <a:extLst>
              <a:ext uri="{FF2B5EF4-FFF2-40B4-BE49-F238E27FC236}">
                <a16:creationId xmlns:a16="http://schemas.microsoft.com/office/drawing/2014/main" xmlns="" id="{C1848469-0282-4029-BA48-C7DCB9807EA5}"/>
              </a:ext>
            </a:extLst>
          </p:cNvPr>
          <p:cNvGrpSpPr>
            <a:grpSpLocks/>
          </p:cNvGrpSpPr>
          <p:nvPr/>
        </p:nvGrpSpPr>
        <p:grpSpPr bwMode="auto">
          <a:xfrm>
            <a:off x="1422400" y="3121025"/>
            <a:ext cx="288925" cy="149225"/>
            <a:chOff x="896" y="1839"/>
            <a:chExt cx="182" cy="94"/>
          </a:xfrm>
        </p:grpSpPr>
        <p:grpSp>
          <p:nvGrpSpPr>
            <p:cNvPr id="16539" name="Group 34">
              <a:extLst>
                <a:ext uri="{FF2B5EF4-FFF2-40B4-BE49-F238E27FC236}">
                  <a16:creationId xmlns:a16="http://schemas.microsoft.com/office/drawing/2014/main" xmlns="" id="{3A108DE8-0F60-49A8-A12F-8A8018981A7E}"/>
                </a:ext>
              </a:extLst>
            </p:cNvPr>
            <p:cNvGrpSpPr>
              <a:grpSpLocks/>
            </p:cNvGrpSpPr>
            <p:nvPr/>
          </p:nvGrpSpPr>
          <p:grpSpPr bwMode="auto">
            <a:xfrm>
              <a:off x="906" y="1839"/>
              <a:ext cx="162" cy="94"/>
              <a:chOff x="906" y="1839"/>
              <a:chExt cx="162" cy="94"/>
            </a:xfrm>
          </p:grpSpPr>
          <p:sp>
            <p:nvSpPr>
              <p:cNvPr id="16541" name="Freeform 35">
                <a:extLst>
                  <a:ext uri="{FF2B5EF4-FFF2-40B4-BE49-F238E27FC236}">
                    <a16:creationId xmlns:a16="http://schemas.microsoft.com/office/drawing/2014/main" xmlns="" id="{8F3C6845-CD42-4ACF-9D2C-9B3673D0222D}"/>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6542" name="Freeform 36">
                <a:extLst>
                  <a:ext uri="{FF2B5EF4-FFF2-40B4-BE49-F238E27FC236}">
                    <a16:creationId xmlns:a16="http://schemas.microsoft.com/office/drawing/2014/main" xmlns="" id="{F3F7FC22-9432-4ECE-B75B-30ACAD5503C4}"/>
                  </a:ext>
                </a:extLst>
              </p:cNvPr>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6540" name="Line 37">
              <a:extLst>
                <a:ext uri="{FF2B5EF4-FFF2-40B4-BE49-F238E27FC236}">
                  <a16:creationId xmlns:a16="http://schemas.microsoft.com/office/drawing/2014/main" xmlns="" id="{6084ED7C-4D51-4885-B5A2-F24F1027B611}"/>
                </a:ext>
              </a:extLst>
            </p:cNvPr>
            <p:cNvSpPr>
              <a:spLocks noChangeShapeType="1"/>
            </p:cNvSpPr>
            <p:nvPr/>
          </p:nvSpPr>
          <p:spPr bwMode="auto">
            <a:xfrm>
              <a:off x="896"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6419" name="Line 38">
            <a:extLst>
              <a:ext uri="{FF2B5EF4-FFF2-40B4-BE49-F238E27FC236}">
                <a16:creationId xmlns:a16="http://schemas.microsoft.com/office/drawing/2014/main" xmlns="" id="{EB94B936-4FF3-42CE-958A-3B5B1AE31C9E}"/>
              </a:ext>
            </a:extLst>
          </p:cNvPr>
          <p:cNvSpPr>
            <a:spLocks noChangeShapeType="1"/>
          </p:cNvSpPr>
          <p:nvPr/>
        </p:nvSpPr>
        <p:spPr bwMode="auto">
          <a:xfrm flipV="1">
            <a:off x="1566863" y="28495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0" name="Line 39">
            <a:extLst>
              <a:ext uri="{FF2B5EF4-FFF2-40B4-BE49-F238E27FC236}">
                <a16:creationId xmlns:a16="http://schemas.microsoft.com/office/drawing/2014/main" xmlns="" id="{503EFF5C-A445-4C55-BC99-7CD2F89B3A3C}"/>
              </a:ext>
            </a:extLst>
          </p:cNvPr>
          <p:cNvSpPr>
            <a:spLocks noChangeShapeType="1"/>
          </p:cNvSpPr>
          <p:nvPr/>
        </p:nvSpPr>
        <p:spPr bwMode="auto">
          <a:xfrm flipV="1">
            <a:off x="1566863" y="32797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1" name="Line 40">
            <a:extLst>
              <a:ext uri="{FF2B5EF4-FFF2-40B4-BE49-F238E27FC236}">
                <a16:creationId xmlns:a16="http://schemas.microsoft.com/office/drawing/2014/main" xmlns="" id="{0F3596A4-7DCF-42DF-A340-E8E1D091CB65}"/>
              </a:ext>
            </a:extLst>
          </p:cNvPr>
          <p:cNvSpPr>
            <a:spLocks noChangeShapeType="1"/>
          </p:cNvSpPr>
          <p:nvPr/>
        </p:nvSpPr>
        <p:spPr bwMode="auto">
          <a:xfrm flipH="1">
            <a:off x="915988" y="284956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2" name="Line 41">
            <a:extLst>
              <a:ext uri="{FF2B5EF4-FFF2-40B4-BE49-F238E27FC236}">
                <a16:creationId xmlns:a16="http://schemas.microsoft.com/office/drawing/2014/main" xmlns="" id="{27AF4272-1F4B-49ED-B8FC-90F151427824}"/>
              </a:ext>
            </a:extLst>
          </p:cNvPr>
          <p:cNvSpPr>
            <a:spLocks noChangeShapeType="1"/>
          </p:cNvSpPr>
          <p:nvPr/>
        </p:nvSpPr>
        <p:spPr bwMode="auto">
          <a:xfrm>
            <a:off x="3030538" y="2620963"/>
            <a:ext cx="1587" cy="488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3" name="Line 42">
            <a:extLst>
              <a:ext uri="{FF2B5EF4-FFF2-40B4-BE49-F238E27FC236}">
                <a16:creationId xmlns:a16="http://schemas.microsoft.com/office/drawing/2014/main" xmlns="" id="{EA098B55-9E82-458C-BAFF-0C528EB6907D}"/>
              </a:ext>
            </a:extLst>
          </p:cNvPr>
          <p:cNvSpPr>
            <a:spLocks noChangeShapeType="1"/>
          </p:cNvSpPr>
          <p:nvPr/>
        </p:nvSpPr>
        <p:spPr bwMode="auto">
          <a:xfrm>
            <a:off x="3030538" y="3108325"/>
            <a:ext cx="1587" cy="168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4" name="Line 43">
            <a:extLst>
              <a:ext uri="{FF2B5EF4-FFF2-40B4-BE49-F238E27FC236}">
                <a16:creationId xmlns:a16="http://schemas.microsoft.com/office/drawing/2014/main" xmlns="" id="{B11F9347-620E-4A6D-85AC-41EA3E37E005}"/>
              </a:ext>
            </a:extLst>
          </p:cNvPr>
          <p:cNvSpPr>
            <a:spLocks noChangeShapeType="1"/>
          </p:cNvSpPr>
          <p:nvPr/>
        </p:nvSpPr>
        <p:spPr bwMode="auto">
          <a:xfrm>
            <a:off x="3030538" y="3276600"/>
            <a:ext cx="241300" cy="1492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25" name="Group 44">
            <a:extLst>
              <a:ext uri="{FF2B5EF4-FFF2-40B4-BE49-F238E27FC236}">
                <a16:creationId xmlns:a16="http://schemas.microsoft.com/office/drawing/2014/main" xmlns="" id="{63F89F9C-F22F-4A40-A7A3-5FC05FB6D5DE}"/>
              </a:ext>
            </a:extLst>
          </p:cNvPr>
          <p:cNvGrpSpPr>
            <a:grpSpLocks/>
          </p:cNvGrpSpPr>
          <p:nvPr/>
        </p:nvGrpSpPr>
        <p:grpSpPr bwMode="auto">
          <a:xfrm>
            <a:off x="3546475" y="3121025"/>
            <a:ext cx="288925" cy="149225"/>
            <a:chOff x="2234" y="1839"/>
            <a:chExt cx="182" cy="94"/>
          </a:xfrm>
        </p:grpSpPr>
        <p:grpSp>
          <p:nvGrpSpPr>
            <p:cNvPr id="16535" name="Group 45">
              <a:extLst>
                <a:ext uri="{FF2B5EF4-FFF2-40B4-BE49-F238E27FC236}">
                  <a16:creationId xmlns:a16="http://schemas.microsoft.com/office/drawing/2014/main" xmlns="" id="{A2090310-CF41-4DB9-9977-3C487001568D}"/>
                </a:ext>
              </a:extLst>
            </p:cNvPr>
            <p:cNvGrpSpPr>
              <a:grpSpLocks/>
            </p:cNvGrpSpPr>
            <p:nvPr/>
          </p:nvGrpSpPr>
          <p:grpSpPr bwMode="auto">
            <a:xfrm>
              <a:off x="2244" y="1839"/>
              <a:ext cx="162" cy="94"/>
              <a:chOff x="2244" y="1839"/>
              <a:chExt cx="162" cy="94"/>
            </a:xfrm>
          </p:grpSpPr>
          <p:sp>
            <p:nvSpPr>
              <p:cNvPr id="16537" name="Freeform 46">
                <a:extLst>
                  <a:ext uri="{FF2B5EF4-FFF2-40B4-BE49-F238E27FC236}">
                    <a16:creationId xmlns:a16="http://schemas.microsoft.com/office/drawing/2014/main" xmlns="" id="{77E726D5-ED95-4C9B-9605-D8BC8193860A}"/>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6538" name="Freeform 47">
                <a:extLst>
                  <a:ext uri="{FF2B5EF4-FFF2-40B4-BE49-F238E27FC236}">
                    <a16:creationId xmlns:a16="http://schemas.microsoft.com/office/drawing/2014/main" xmlns="" id="{DB4D790E-DE83-4603-9180-31B308CD7FB1}"/>
                  </a:ext>
                </a:extLst>
              </p:cNvPr>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6536" name="Line 48">
              <a:extLst>
                <a:ext uri="{FF2B5EF4-FFF2-40B4-BE49-F238E27FC236}">
                  <a16:creationId xmlns:a16="http://schemas.microsoft.com/office/drawing/2014/main" xmlns="" id="{042919FD-1E19-4FE5-A7A7-AE10CE158951}"/>
                </a:ext>
              </a:extLst>
            </p:cNvPr>
            <p:cNvSpPr>
              <a:spLocks noChangeShapeType="1"/>
            </p:cNvSpPr>
            <p:nvPr/>
          </p:nvSpPr>
          <p:spPr bwMode="auto">
            <a:xfrm>
              <a:off x="2234" y="1839"/>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6426" name="Line 49">
            <a:extLst>
              <a:ext uri="{FF2B5EF4-FFF2-40B4-BE49-F238E27FC236}">
                <a16:creationId xmlns:a16="http://schemas.microsoft.com/office/drawing/2014/main" xmlns="" id="{7CFF430A-F4C6-4A85-A54E-6412C5C86443}"/>
              </a:ext>
            </a:extLst>
          </p:cNvPr>
          <p:cNvSpPr>
            <a:spLocks noChangeShapeType="1"/>
          </p:cNvSpPr>
          <p:nvPr/>
        </p:nvSpPr>
        <p:spPr bwMode="auto">
          <a:xfrm flipV="1">
            <a:off x="3690938" y="2849563"/>
            <a:ext cx="1587" cy="2714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7" name="Line 50">
            <a:extLst>
              <a:ext uri="{FF2B5EF4-FFF2-40B4-BE49-F238E27FC236}">
                <a16:creationId xmlns:a16="http://schemas.microsoft.com/office/drawing/2014/main" xmlns="" id="{A684E4D6-D1C3-434E-A5F4-A30FC3B895CB}"/>
              </a:ext>
            </a:extLst>
          </p:cNvPr>
          <p:cNvSpPr>
            <a:spLocks noChangeShapeType="1"/>
          </p:cNvSpPr>
          <p:nvPr/>
        </p:nvSpPr>
        <p:spPr bwMode="auto">
          <a:xfrm flipV="1">
            <a:off x="3690938" y="3279775"/>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8" name="Line 51">
            <a:extLst>
              <a:ext uri="{FF2B5EF4-FFF2-40B4-BE49-F238E27FC236}">
                <a16:creationId xmlns:a16="http://schemas.microsoft.com/office/drawing/2014/main" xmlns="" id="{82FC5155-4800-427B-88C8-6A0781E583A6}"/>
              </a:ext>
            </a:extLst>
          </p:cNvPr>
          <p:cNvSpPr>
            <a:spLocks noChangeShapeType="1"/>
          </p:cNvSpPr>
          <p:nvPr/>
        </p:nvSpPr>
        <p:spPr bwMode="auto">
          <a:xfrm flipH="1">
            <a:off x="3028950" y="2849563"/>
            <a:ext cx="6619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29" name="Line 52">
            <a:extLst>
              <a:ext uri="{FF2B5EF4-FFF2-40B4-BE49-F238E27FC236}">
                <a16:creationId xmlns:a16="http://schemas.microsoft.com/office/drawing/2014/main" xmlns="" id="{16C6EFBE-3F60-4943-82B6-4825DBA66CB2}"/>
              </a:ext>
            </a:extLst>
          </p:cNvPr>
          <p:cNvSpPr>
            <a:spLocks noChangeShapeType="1"/>
          </p:cNvSpPr>
          <p:nvPr/>
        </p:nvSpPr>
        <p:spPr bwMode="auto">
          <a:xfrm>
            <a:off x="906463" y="4143375"/>
            <a:ext cx="1587" cy="4905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0" name="Line 53">
            <a:extLst>
              <a:ext uri="{FF2B5EF4-FFF2-40B4-BE49-F238E27FC236}">
                <a16:creationId xmlns:a16="http://schemas.microsoft.com/office/drawing/2014/main" xmlns="" id="{7076F4A2-633A-457F-8954-634538754011}"/>
              </a:ext>
            </a:extLst>
          </p:cNvPr>
          <p:cNvSpPr>
            <a:spLocks noChangeShapeType="1"/>
          </p:cNvSpPr>
          <p:nvPr/>
        </p:nvSpPr>
        <p:spPr bwMode="auto">
          <a:xfrm>
            <a:off x="906463" y="4630738"/>
            <a:ext cx="1587" cy="1698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1" name="Line 54">
            <a:extLst>
              <a:ext uri="{FF2B5EF4-FFF2-40B4-BE49-F238E27FC236}">
                <a16:creationId xmlns:a16="http://schemas.microsoft.com/office/drawing/2014/main" xmlns="" id="{800E4344-87E1-429E-AE02-B89410BFAE45}"/>
              </a:ext>
            </a:extLst>
          </p:cNvPr>
          <p:cNvSpPr>
            <a:spLocks noChangeShapeType="1"/>
          </p:cNvSpPr>
          <p:nvPr/>
        </p:nvSpPr>
        <p:spPr bwMode="auto">
          <a:xfrm>
            <a:off x="906463" y="4800600"/>
            <a:ext cx="242887" cy="1476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32" name="Group 55">
            <a:extLst>
              <a:ext uri="{FF2B5EF4-FFF2-40B4-BE49-F238E27FC236}">
                <a16:creationId xmlns:a16="http://schemas.microsoft.com/office/drawing/2014/main" xmlns="" id="{7EB08323-509D-46E4-9761-24543419D49B}"/>
              </a:ext>
            </a:extLst>
          </p:cNvPr>
          <p:cNvGrpSpPr>
            <a:grpSpLocks/>
          </p:cNvGrpSpPr>
          <p:nvPr/>
        </p:nvGrpSpPr>
        <p:grpSpPr bwMode="auto">
          <a:xfrm>
            <a:off x="1422400" y="4643438"/>
            <a:ext cx="288925" cy="149225"/>
            <a:chOff x="896" y="2798"/>
            <a:chExt cx="182" cy="94"/>
          </a:xfrm>
        </p:grpSpPr>
        <p:grpSp>
          <p:nvGrpSpPr>
            <p:cNvPr id="16531" name="Group 56">
              <a:extLst>
                <a:ext uri="{FF2B5EF4-FFF2-40B4-BE49-F238E27FC236}">
                  <a16:creationId xmlns:a16="http://schemas.microsoft.com/office/drawing/2014/main" xmlns="" id="{D61F15B4-8374-4EDA-A3E0-A042729B2F91}"/>
                </a:ext>
              </a:extLst>
            </p:cNvPr>
            <p:cNvGrpSpPr>
              <a:grpSpLocks/>
            </p:cNvGrpSpPr>
            <p:nvPr/>
          </p:nvGrpSpPr>
          <p:grpSpPr bwMode="auto">
            <a:xfrm>
              <a:off x="906" y="2798"/>
              <a:ext cx="162" cy="94"/>
              <a:chOff x="906" y="2798"/>
              <a:chExt cx="162" cy="94"/>
            </a:xfrm>
          </p:grpSpPr>
          <p:sp>
            <p:nvSpPr>
              <p:cNvPr id="16533" name="Freeform 57">
                <a:extLst>
                  <a:ext uri="{FF2B5EF4-FFF2-40B4-BE49-F238E27FC236}">
                    <a16:creationId xmlns:a16="http://schemas.microsoft.com/office/drawing/2014/main" xmlns="" id="{5499BFE1-66D6-47B5-B29A-2260211AEC74}"/>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6534" name="Freeform 58">
                <a:extLst>
                  <a:ext uri="{FF2B5EF4-FFF2-40B4-BE49-F238E27FC236}">
                    <a16:creationId xmlns:a16="http://schemas.microsoft.com/office/drawing/2014/main" xmlns="" id="{1057347C-FC6B-4EA7-82FB-C44D7154041D}"/>
                  </a:ext>
                </a:extLst>
              </p:cNvPr>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6532" name="Line 59">
              <a:extLst>
                <a:ext uri="{FF2B5EF4-FFF2-40B4-BE49-F238E27FC236}">
                  <a16:creationId xmlns:a16="http://schemas.microsoft.com/office/drawing/2014/main" xmlns="" id="{24389BDE-6E2E-46F8-915E-F8B062AAF2C5}"/>
                </a:ext>
              </a:extLst>
            </p:cNvPr>
            <p:cNvSpPr>
              <a:spLocks noChangeShapeType="1"/>
            </p:cNvSpPr>
            <p:nvPr/>
          </p:nvSpPr>
          <p:spPr bwMode="auto">
            <a:xfrm>
              <a:off x="896"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6433" name="Line 60">
            <a:extLst>
              <a:ext uri="{FF2B5EF4-FFF2-40B4-BE49-F238E27FC236}">
                <a16:creationId xmlns:a16="http://schemas.microsoft.com/office/drawing/2014/main" xmlns="" id="{C4DF4BB7-F639-4EC7-95C0-1F42FAC8A27A}"/>
              </a:ext>
            </a:extLst>
          </p:cNvPr>
          <p:cNvSpPr>
            <a:spLocks noChangeShapeType="1"/>
          </p:cNvSpPr>
          <p:nvPr/>
        </p:nvSpPr>
        <p:spPr bwMode="auto">
          <a:xfrm flipV="1">
            <a:off x="1566863" y="437197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4" name="Line 61">
            <a:extLst>
              <a:ext uri="{FF2B5EF4-FFF2-40B4-BE49-F238E27FC236}">
                <a16:creationId xmlns:a16="http://schemas.microsoft.com/office/drawing/2014/main" xmlns="" id="{A9E901B7-A850-4149-9CA4-CF02DEB96974}"/>
              </a:ext>
            </a:extLst>
          </p:cNvPr>
          <p:cNvSpPr>
            <a:spLocks noChangeShapeType="1"/>
          </p:cNvSpPr>
          <p:nvPr/>
        </p:nvSpPr>
        <p:spPr bwMode="auto">
          <a:xfrm flipV="1">
            <a:off x="1566863" y="480218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5" name="Line 62">
            <a:extLst>
              <a:ext uri="{FF2B5EF4-FFF2-40B4-BE49-F238E27FC236}">
                <a16:creationId xmlns:a16="http://schemas.microsoft.com/office/drawing/2014/main" xmlns="" id="{52F18786-2143-4A6A-A939-4BC477853D2E}"/>
              </a:ext>
            </a:extLst>
          </p:cNvPr>
          <p:cNvSpPr>
            <a:spLocks noChangeShapeType="1"/>
          </p:cNvSpPr>
          <p:nvPr/>
        </p:nvSpPr>
        <p:spPr bwMode="auto">
          <a:xfrm flipH="1">
            <a:off x="909638" y="5335588"/>
            <a:ext cx="6572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6" name="Line 63">
            <a:extLst>
              <a:ext uri="{FF2B5EF4-FFF2-40B4-BE49-F238E27FC236}">
                <a16:creationId xmlns:a16="http://schemas.microsoft.com/office/drawing/2014/main" xmlns="" id="{8DF4542E-67FF-4FCE-BF98-22767F25B749}"/>
              </a:ext>
            </a:extLst>
          </p:cNvPr>
          <p:cNvSpPr>
            <a:spLocks noChangeShapeType="1"/>
          </p:cNvSpPr>
          <p:nvPr/>
        </p:nvSpPr>
        <p:spPr bwMode="auto">
          <a:xfrm>
            <a:off x="3030538" y="4143375"/>
            <a:ext cx="1587" cy="4905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37" name="Line 64">
            <a:extLst>
              <a:ext uri="{FF2B5EF4-FFF2-40B4-BE49-F238E27FC236}">
                <a16:creationId xmlns:a16="http://schemas.microsoft.com/office/drawing/2014/main" xmlns="" id="{F03D18ED-3972-4076-AF9B-854AAE0ED658}"/>
              </a:ext>
            </a:extLst>
          </p:cNvPr>
          <p:cNvSpPr>
            <a:spLocks noChangeShapeType="1"/>
          </p:cNvSpPr>
          <p:nvPr/>
        </p:nvSpPr>
        <p:spPr bwMode="auto">
          <a:xfrm>
            <a:off x="3030538" y="4630738"/>
            <a:ext cx="1587" cy="1698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38" name="Group 65">
            <a:extLst>
              <a:ext uri="{FF2B5EF4-FFF2-40B4-BE49-F238E27FC236}">
                <a16:creationId xmlns:a16="http://schemas.microsoft.com/office/drawing/2014/main" xmlns="" id="{EB1F3568-8528-4ACB-A57C-D1E3A17971F4}"/>
              </a:ext>
            </a:extLst>
          </p:cNvPr>
          <p:cNvGrpSpPr>
            <a:grpSpLocks/>
          </p:cNvGrpSpPr>
          <p:nvPr/>
        </p:nvGrpSpPr>
        <p:grpSpPr bwMode="auto">
          <a:xfrm>
            <a:off x="3546475" y="4643438"/>
            <a:ext cx="288925" cy="149225"/>
            <a:chOff x="2234" y="2798"/>
            <a:chExt cx="182" cy="94"/>
          </a:xfrm>
        </p:grpSpPr>
        <p:grpSp>
          <p:nvGrpSpPr>
            <p:cNvPr id="16527" name="Group 66">
              <a:extLst>
                <a:ext uri="{FF2B5EF4-FFF2-40B4-BE49-F238E27FC236}">
                  <a16:creationId xmlns:a16="http://schemas.microsoft.com/office/drawing/2014/main" xmlns="" id="{CC5EDD99-3CAE-4447-984B-F17FF05FF5E6}"/>
                </a:ext>
              </a:extLst>
            </p:cNvPr>
            <p:cNvGrpSpPr>
              <a:grpSpLocks/>
            </p:cNvGrpSpPr>
            <p:nvPr/>
          </p:nvGrpSpPr>
          <p:grpSpPr bwMode="auto">
            <a:xfrm>
              <a:off x="2244" y="2798"/>
              <a:ext cx="162" cy="94"/>
              <a:chOff x="2244" y="2798"/>
              <a:chExt cx="162" cy="94"/>
            </a:xfrm>
          </p:grpSpPr>
          <p:sp>
            <p:nvSpPr>
              <p:cNvPr id="16529" name="Freeform 67">
                <a:extLst>
                  <a:ext uri="{FF2B5EF4-FFF2-40B4-BE49-F238E27FC236}">
                    <a16:creationId xmlns:a16="http://schemas.microsoft.com/office/drawing/2014/main" xmlns="" id="{E97D8AF3-FAFB-43C2-8DCA-9BA3B5727B39}"/>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6530" name="Freeform 68">
                <a:extLst>
                  <a:ext uri="{FF2B5EF4-FFF2-40B4-BE49-F238E27FC236}">
                    <a16:creationId xmlns:a16="http://schemas.microsoft.com/office/drawing/2014/main" xmlns="" id="{13DA536F-9997-4A4B-AC36-FF881163415F}"/>
                  </a:ext>
                </a:extLst>
              </p:cNvPr>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 name="T12" fmla="*/ 0 w 162"/>
                  <a:gd name="T13" fmla="*/ 0 h 94"/>
                  <a:gd name="T14" fmla="*/ 162 w 162"/>
                  <a:gd name="T15" fmla="*/ 94 h 94"/>
                </a:gdLst>
                <a:ahLst/>
                <a:cxnLst>
                  <a:cxn ang="T8">
                    <a:pos x="T0" y="T1"/>
                  </a:cxn>
                  <a:cxn ang="T9">
                    <a:pos x="T2" y="T3"/>
                  </a:cxn>
                  <a:cxn ang="T10">
                    <a:pos x="T4" y="T5"/>
                  </a:cxn>
                  <a:cxn ang="T11">
                    <a:pos x="T6" y="T7"/>
                  </a:cxn>
                </a:cxnLst>
                <a:rect l="T12" t="T13" r="T14" b="T15"/>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6528" name="Line 69">
              <a:extLst>
                <a:ext uri="{FF2B5EF4-FFF2-40B4-BE49-F238E27FC236}">
                  <a16:creationId xmlns:a16="http://schemas.microsoft.com/office/drawing/2014/main" xmlns="" id="{8C43B9D5-B959-445C-8068-70FD126F1522}"/>
                </a:ext>
              </a:extLst>
            </p:cNvPr>
            <p:cNvSpPr>
              <a:spLocks noChangeShapeType="1"/>
            </p:cNvSpPr>
            <p:nvPr/>
          </p:nvSpPr>
          <p:spPr bwMode="auto">
            <a:xfrm>
              <a:off x="2234" y="2798"/>
              <a:ext cx="1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6439" name="Line 70">
            <a:extLst>
              <a:ext uri="{FF2B5EF4-FFF2-40B4-BE49-F238E27FC236}">
                <a16:creationId xmlns:a16="http://schemas.microsoft.com/office/drawing/2014/main" xmlns="" id="{632282B6-B316-463D-8C2C-C19CE3CA10A7}"/>
              </a:ext>
            </a:extLst>
          </p:cNvPr>
          <p:cNvSpPr>
            <a:spLocks noChangeShapeType="1"/>
          </p:cNvSpPr>
          <p:nvPr/>
        </p:nvSpPr>
        <p:spPr bwMode="auto">
          <a:xfrm flipV="1">
            <a:off x="3690938" y="4371975"/>
            <a:ext cx="1587" cy="2714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40" name="Line 71">
            <a:extLst>
              <a:ext uri="{FF2B5EF4-FFF2-40B4-BE49-F238E27FC236}">
                <a16:creationId xmlns:a16="http://schemas.microsoft.com/office/drawing/2014/main" xmlns="" id="{8A598C98-FFD8-4552-9256-C85BF8BE5F53}"/>
              </a:ext>
            </a:extLst>
          </p:cNvPr>
          <p:cNvSpPr>
            <a:spLocks noChangeShapeType="1"/>
          </p:cNvSpPr>
          <p:nvPr/>
        </p:nvSpPr>
        <p:spPr bwMode="auto">
          <a:xfrm flipV="1">
            <a:off x="3690938" y="4802188"/>
            <a:ext cx="1587" cy="5334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41" name="Line 72">
            <a:extLst>
              <a:ext uri="{FF2B5EF4-FFF2-40B4-BE49-F238E27FC236}">
                <a16:creationId xmlns:a16="http://schemas.microsoft.com/office/drawing/2014/main" xmlns="" id="{B2804CC1-8EB3-48B1-B75A-9A29F2CDB3A5}"/>
              </a:ext>
            </a:extLst>
          </p:cNvPr>
          <p:cNvSpPr>
            <a:spLocks noChangeShapeType="1"/>
          </p:cNvSpPr>
          <p:nvPr/>
        </p:nvSpPr>
        <p:spPr bwMode="auto">
          <a:xfrm>
            <a:off x="909638" y="5656263"/>
            <a:ext cx="21240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42" name="Line 73">
            <a:extLst>
              <a:ext uri="{FF2B5EF4-FFF2-40B4-BE49-F238E27FC236}">
                <a16:creationId xmlns:a16="http://schemas.microsoft.com/office/drawing/2014/main" xmlns="" id="{A720F187-D6F4-45E8-A966-65B1477E7BF4}"/>
              </a:ext>
            </a:extLst>
          </p:cNvPr>
          <p:cNvSpPr>
            <a:spLocks noChangeShapeType="1"/>
          </p:cNvSpPr>
          <p:nvPr/>
        </p:nvSpPr>
        <p:spPr bwMode="auto">
          <a:xfrm>
            <a:off x="901700" y="2620963"/>
            <a:ext cx="212566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43" name="Group 74">
            <a:extLst>
              <a:ext uri="{FF2B5EF4-FFF2-40B4-BE49-F238E27FC236}">
                <a16:creationId xmlns:a16="http://schemas.microsoft.com/office/drawing/2014/main" xmlns="" id="{8914C744-13E2-49AA-ABB1-ADCAF892FA41}"/>
              </a:ext>
            </a:extLst>
          </p:cNvPr>
          <p:cNvGrpSpPr>
            <a:grpSpLocks/>
          </p:cNvGrpSpPr>
          <p:nvPr/>
        </p:nvGrpSpPr>
        <p:grpSpPr bwMode="auto">
          <a:xfrm>
            <a:off x="1824038" y="4108450"/>
            <a:ext cx="69850" cy="73025"/>
            <a:chOff x="1149" y="2461"/>
            <a:chExt cx="44" cy="46"/>
          </a:xfrm>
        </p:grpSpPr>
        <p:sp>
          <p:nvSpPr>
            <p:cNvPr id="16525" name="Oval 75">
              <a:extLst>
                <a:ext uri="{FF2B5EF4-FFF2-40B4-BE49-F238E27FC236}">
                  <a16:creationId xmlns:a16="http://schemas.microsoft.com/office/drawing/2014/main" xmlns="" id="{8AB3B912-38AF-4959-BF07-79DCC019B64B}"/>
                </a:ext>
              </a:extLst>
            </p:cNvPr>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26" name="Oval 76">
              <a:extLst>
                <a:ext uri="{FF2B5EF4-FFF2-40B4-BE49-F238E27FC236}">
                  <a16:creationId xmlns:a16="http://schemas.microsoft.com/office/drawing/2014/main" xmlns="" id="{76609462-4E19-437F-A9C3-6F7CDE8BF3C2}"/>
                </a:ext>
              </a:extLst>
            </p:cNvPr>
            <p:cNvSpPr>
              <a:spLocks noChangeArrowheads="1"/>
            </p:cNvSpPr>
            <p:nvPr/>
          </p:nvSpPr>
          <p:spPr bwMode="auto">
            <a:xfrm>
              <a:off x="1149"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6444" name="Line 77">
            <a:extLst>
              <a:ext uri="{FF2B5EF4-FFF2-40B4-BE49-F238E27FC236}">
                <a16:creationId xmlns:a16="http://schemas.microsoft.com/office/drawing/2014/main" xmlns="" id="{11A9EB05-7C6E-46C3-A070-7EDCFA8A5877}"/>
              </a:ext>
            </a:extLst>
          </p:cNvPr>
          <p:cNvSpPr>
            <a:spLocks noChangeShapeType="1"/>
          </p:cNvSpPr>
          <p:nvPr/>
        </p:nvSpPr>
        <p:spPr bwMode="auto">
          <a:xfrm flipH="1">
            <a:off x="901700" y="4143375"/>
            <a:ext cx="9223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45" name="Group 78">
            <a:extLst>
              <a:ext uri="{FF2B5EF4-FFF2-40B4-BE49-F238E27FC236}">
                <a16:creationId xmlns:a16="http://schemas.microsoft.com/office/drawing/2014/main" xmlns="" id="{EFB987EA-1871-4B20-9F5D-2854B4BA462D}"/>
              </a:ext>
            </a:extLst>
          </p:cNvPr>
          <p:cNvGrpSpPr>
            <a:grpSpLocks/>
          </p:cNvGrpSpPr>
          <p:nvPr/>
        </p:nvGrpSpPr>
        <p:grpSpPr bwMode="auto">
          <a:xfrm>
            <a:off x="2390775" y="4108450"/>
            <a:ext cx="69850" cy="73025"/>
            <a:chOff x="1506" y="2461"/>
            <a:chExt cx="44" cy="46"/>
          </a:xfrm>
        </p:grpSpPr>
        <p:sp>
          <p:nvSpPr>
            <p:cNvPr id="16523" name="Oval 79">
              <a:extLst>
                <a:ext uri="{FF2B5EF4-FFF2-40B4-BE49-F238E27FC236}">
                  <a16:creationId xmlns:a16="http://schemas.microsoft.com/office/drawing/2014/main" xmlns="" id="{5809B1CE-B6AA-4F6F-872D-6C4C445D0B05}"/>
                </a:ext>
              </a:extLst>
            </p:cNvPr>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24" name="Oval 80">
              <a:extLst>
                <a:ext uri="{FF2B5EF4-FFF2-40B4-BE49-F238E27FC236}">
                  <a16:creationId xmlns:a16="http://schemas.microsoft.com/office/drawing/2014/main" xmlns="" id="{1A371903-B97A-4DC1-BE3D-1E1775C9615E}"/>
                </a:ext>
              </a:extLst>
            </p:cNvPr>
            <p:cNvSpPr>
              <a:spLocks noChangeArrowheads="1"/>
            </p:cNvSpPr>
            <p:nvPr/>
          </p:nvSpPr>
          <p:spPr bwMode="auto">
            <a:xfrm>
              <a:off x="1506"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6446" name="Line 81">
            <a:extLst>
              <a:ext uri="{FF2B5EF4-FFF2-40B4-BE49-F238E27FC236}">
                <a16:creationId xmlns:a16="http://schemas.microsoft.com/office/drawing/2014/main" xmlns="" id="{37F10FCC-271E-4EDC-A971-D8B6A534392C}"/>
              </a:ext>
            </a:extLst>
          </p:cNvPr>
          <p:cNvSpPr>
            <a:spLocks noChangeShapeType="1"/>
          </p:cNvSpPr>
          <p:nvPr/>
        </p:nvSpPr>
        <p:spPr bwMode="auto">
          <a:xfrm flipH="1">
            <a:off x="2460625" y="4143375"/>
            <a:ext cx="5667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47" name="Group 82">
            <a:extLst>
              <a:ext uri="{FF2B5EF4-FFF2-40B4-BE49-F238E27FC236}">
                <a16:creationId xmlns:a16="http://schemas.microsoft.com/office/drawing/2014/main" xmlns="" id="{C9206A05-A004-476C-AD62-F236B80F263D}"/>
              </a:ext>
            </a:extLst>
          </p:cNvPr>
          <p:cNvGrpSpPr>
            <a:grpSpLocks/>
          </p:cNvGrpSpPr>
          <p:nvPr/>
        </p:nvGrpSpPr>
        <p:grpSpPr bwMode="auto">
          <a:xfrm>
            <a:off x="2992438" y="4108450"/>
            <a:ext cx="69850" cy="73025"/>
            <a:chOff x="1885" y="2461"/>
            <a:chExt cx="44" cy="46"/>
          </a:xfrm>
        </p:grpSpPr>
        <p:sp>
          <p:nvSpPr>
            <p:cNvPr id="16521" name="Oval 83">
              <a:extLst>
                <a:ext uri="{FF2B5EF4-FFF2-40B4-BE49-F238E27FC236}">
                  <a16:creationId xmlns:a16="http://schemas.microsoft.com/office/drawing/2014/main" xmlns="" id="{B746540A-3CD5-4B9C-8779-A3D2C3386A0A}"/>
                </a:ext>
              </a:extLst>
            </p:cNvPr>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22" name="Oval 84">
              <a:extLst>
                <a:ext uri="{FF2B5EF4-FFF2-40B4-BE49-F238E27FC236}">
                  <a16:creationId xmlns:a16="http://schemas.microsoft.com/office/drawing/2014/main" xmlns="" id="{1FC6984D-107F-4480-97C7-5286E4EE93BB}"/>
                </a:ext>
              </a:extLst>
            </p:cNvPr>
            <p:cNvSpPr>
              <a:spLocks noChangeArrowheads="1"/>
            </p:cNvSpPr>
            <p:nvPr/>
          </p:nvSpPr>
          <p:spPr bwMode="auto">
            <a:xfrm>
              <a:off x="1885"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6448" name="Group 85">
            <a:extLst>
              <a:ext uri="{FF2B5EF4-FFF2-40B4-BE49-F238E27FC236}">
                <a16:creationId xmlns:a16="http://schemas.microsoft.com/office/drawing/2014/main" xmlns="" id="{70D60E88-2D4F-43C8-8FEF-3A6BD63A4AA4}"/>
              </a:ext>
            </a:extLst>
          </p:cNvPr>
          <p:cNvGrpSpPr>
            <a:grpSpLocks/>
          </p:cNvGrpSpPr>
          <p:nvPr/>
        </p:nvGrpSpPr>
        <p:grpSpPr bwMode="auto">
          <a:xfrm>
            <a:off x="868363" y="4108450"/>
            <a:ext cx="69850" cy="73025"/>
            <a:chOff x="547" y="2461"/>
            <a:chExt cx="44" cy="46"/>
          </a:xfrm>
        </p:grpSpPr>
        <p:sp>
          <p:nvSpPr>
            <p:cNvPr id="16519" name="Oval 86">
              <a:extLst>
                <a:ext uri="{FF2B5EF4-FFF2-40B4-BE49-F238E27FC236}">
                  <a16:creationId xmlns:a16="http://schemas.microsoft.com/office/drawing/2014/main" xmlns="" id="{87C15F67-4643-4B51-BA17-EFEFDB4046CF}"/>
                </a:ext>
              </a:extLst>
            </p:cNvPr>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20" name="Oval 87">
              <a:extLst>
                <a:ext uri="{FF2B5EF4-FFF2-40B4-BE49-F238E27FC236}">
                  <a16:creationId xmlns:a16="http://schemas.microsoft.com/office/drawing/2014/main" xmlns="" id="{49E23F3F-F3D4-4F09-9C7F-A26EA1DCF349}"/>
                </a:ext>
              </a:extLst>
            </p:cNvPr>
            <p:cNvSpPr>
              <a:spLocks noChangeArrowheads="1"/>
            </p:cNvSpPr>
            <p:nvPr/>
          </p:nvSpPr>
          <p:spPr bwMode="auto">
            <a:xfrm>
              <a:off x="547" y="2461"/>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6449" name="Line 88">
            <a:extLst>
              <a:ext uri="{FF2B5EF4-FFF2-40B4-BE49-F238E27FC236}">
                <a16:creationId xmlns:a16="http://schemas.microsoft.com/office/drawing/2014/main" xmlns="" id="{23C31B19-002B-423B-833C-1EA116F6F472}"/>
              </a:ext>
            </a:extLst>
          </p:cNvPr>
          <p:cNvSpPr>
            <a:spLocks noChangeShapeType="1"/>
          </p:cNvSpPr>
          <p:nvPr/>
        </p:nvSpPr>
        <p:spPr bwMode="auto">
          <a:xfrm flipV="1">
            <a:off x="2000250" y="2259013"/>
            <a:ext cx="1588" cy="3619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6450" name="Group 89">
            <a:extLst>
              <a:ext uri="{FF2B5EF4-FFF2-40B4-BE49-F238E27FC236}">
                <a16:creationId xmlns:a16="http://schemas.microsoft.com/office/drawing/2014/main" xmlns="" id="{2E408DFD-DBBA-4829-9824-D10E9C50E7CB}"/>
              </a:ext>
            </a:extLst>
          </p:cNvPr>
          <p:cNvGrpSpPr>
            <a:grpSpLocks/>
          </p:cNvGrpSpPr>
          <p:nvPr/>
        </p:nvGrpSpPr>
        <p:grpSpPr bwMode="auto">
          <a:xfrm>
            <a:off x="1824038" y="5662613"/>
            <a:ext cx="355600" cy="476250"/>
            <a:chOff x="1149" y="3440"/>
            <a:chExt cx="224" cy="300"/>
          </a:xfrm>
        </p:grpSpPr>
        <p:sp>
          <p:nvSpPr>
            <p:cNvPr id="16515" name="Line 90">
              <a:extLst>
                <a:ext uri="{FF2B5EF4-FFF2-40B4-BE49-F238E27FC236}">
                  <a16:creationId xmlns:a16="http://schemas.microsoft.com/office/drawing/2014/main" xmlns="" id="{F0E4D510-A0E9-4664-8152-6214DBC6B784}"/>
                </a:ext>
              </a:extLst>
            </p:cNvPr>
            <p:cNvSpPr>
              <a:spLocks noChangeShapeType="1"/>
            </p:cNvSpPr>
            <p:nvPr/>
          </p:nvSpPr>
          <p:spPr bwMode="auto">
            <a:xfrm flipV="1">
              <a:off x="1261" y="3440"/>
              <a:ext cx="1" cy="2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16" name="Line 91">
              <a:extLst>
                <a:ext uri="{FF2B5EF4-FFF2-40B4-BE49-F238E27FC236}">
                  <a16:creationId xmlns:a16="http://schemas.microsoft.com/office/drawing/2014/main" xmlns="" id="{9A4ED266-2731-46C6-8241-BD09FBEED2B0}"/>
                </a:ext>
              </a:extLst>
            </p:cNvPr>
            <p:cNvSpPr>
              <a:spLocks noChangeShapeType="1"/>
            </p:cNvSpPr>
            <p:nvPr/>
          </p:nvSpPr>
          <p:spPr bwMode="auto">
            <a:xfrm>
              <a:off x="1149" y="3669"/>
              <a:ext cx="2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17" name="Line 92">
              <a:extLst>
                <a:ext uri="{FF2B5EF4-FFF2-40B4-BE49-F238E27FC236}">
                  <a16:creationId xmlns:a16="http://schemas.microsoft.com/office/drawing/2014/main" xmlns="" id="{35F40110-E0E4-4282-BC18-D9FB29D29154}"/>
                </a:ext>
              </a:extLst>
            </p:cNvPr>
            <p:cNvSpPr>
              <a:spLocks noChangeShapeType="1"/>
            </p:cNvSpPr>
            <p:nvPr/>
          </p:nvSpPr>
          <p:spPr bwMode="auto">
            <a:xfrm>
              <a:off x="1206" y="3708"/>
              <a:ext cx="1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18" name="Line 93">
              <a:extLst>
                <a:ext uri="{FF2B5EF4-FFF2-40B4-BE49-F238E27FC236}">
                  <a16:creationId xmlns:a16="http://schemas.microsoft.com/office/drawing/2014/main" xmlns="" id="{A3837FE5-E282-4742-B11D-8FBDBC1EAAB3}"/>
                </a:ext>
              </a:extLst>
            </p:cNvPr>
            <p:cNvSpPr>
              <a:spLocks noChangeShapeType="1"/>
            </p:cNvSpPr>
            <p:nvPr/>
          </p:nvSpPr>
          <p:spPr bwMode="auto">
            <a:xfrm>
              <a:off x="1245" y="373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6451" name="Group 94">
            <a:extLst>
              <a:ext uri="{FF2B5EF4-FFF2-40B4-BE49-F238E27FC236}">
                <a16:creationId xmlns:a16="http://schemas.microsoft.com/office/drawing/2014/main" xmlns="" id="{20E22BA3-5975-4C3B-9706-2B7D0237A595}"/>
              </a:ext>
            </a:extLst>
          </p:cNvPr>
          <p:cNvGrpSpPr>
            <a:grpSpLocks/>
          </p:cNvGrpSpPr>
          <p:nvPr/>
        </p:nvGrpSpPr>
        <p:grpSpPr bwMode="auto">
          <a:xfrm>
            <a:off x="1962150" y="2200275"/>
            <a:ext cx="69850" cy="73025"/>
            <a:chOff x="1236" y="1259"/>
            <a:chExt cx="44" cy="46"/>
          </a:xfrm>
        </p:grpSpPr>
        <p:sp>
          <p:nvSpPr>
            <p:cNvPr id="16513" name="Oval 95">
              <a:extLst>
                <a:ext uri="{FF2B5EF4-FFF2-40B4-BE49-F238E27FC236}">
                  <a16:creationId xmlns:a16="http://schemas.microsoft.com/office/drawing/2014/main" xmlns="" id="{D5EDC306-31E9-4725-B66E-9CE8E1763ED4}"/>
                </a:ext>
              </a:extLst>
            </p:cNvPr>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14" name="Oval 96">
              <a:extLst>
                <a:ext uri="{FF2B5EF4-FFF2-40B4-BE49-F238E27FC236}">
                  <a16:creationId xmlns:a16="http://schemas.microsoft.com/office/drawing/2014/main" xmlns="" id="{766CAA5D-8DC0-4843-A9C2-66AA645B3BD7}"/>
                </a:ext>
              </a:extLst>
            </p:cNvPr>
            <p:cNvSpPr>
              <a:spLocks noChangeArrowheads="1"/>
            </p:cNvSpPr>
            <p:nvPr/>
          </p:nvSpPr>
          <p:spPr bwMode="auto">
            <a:xfrm>
              <a:off x="1236" y="1259"/>
              <a:ext cx="44" cy="46"/>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6452" name="Rectangle 97">
            <a:extLst>
              <a:ext uri="{FF2B5EF4-FFF2-40B4-BE49-F238E27FC236}">
                <a16:creationId xmlns:a16="http://schemas.microsoft.com/office/drawing/2014/main" xmlns="" id="{D749CDE0-B7EC-4EB5-8409-5C9B738747FD}"/>
              </a:ext>
            </a:extLst>
          </p:cNvPr>
          <p:cNvSpPr>
            <a:spLocks noChangeArrowheads="1"/>
          </p:cNvSpPr>
          <p:nvPr/>
        </p:nvSpPr>
        <p:spPr bwMode="auto">
          <a:xfrm>
            <a:off x="1703388" y="1790700"/>
            <a:ext cx="641350" cy="38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453" name="Rectangle 98">
            <a:extLst>
              <a:ext uri="{FF2B5EF4-FFF2-40B4-BE49-F238E27FC236}">
                <a16:creationId xmlns:a16="http://schemas.microsoft.com/office/drawing/2014/main" xmlns="" id="{68AA9487-C70A-4F5C-8384-412B3E24F93D}"/>
              </a:ext>
            </a:extLst>
          </p:cNvPr>
          <p:cNvSpPr>
            <a:spLocks noChangeArrowheads="1"/>
          </p:cNvSpPr>
          <p:nvPr/>
        </p:nvSpPr>
        <p:spPr bwMode="auto">
          <a:xfrm>
            <a:off x="1795463" y="1844675"/>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latin typeface="Times New Roman" panose="02020603050405020304" pitchFamily="18" charset="0"/>
              </a:rPr>
              <a:t>Vdc</a:t>
            </a:r>
            <a:endParaRPr lang="en-US" altLang="el-GR"/>
          </a:p>
        </p:txBody>
      </p:sp>
      <p:sp>
        <p:nvSpPr>
          <p:cNvPr id="16454" name="Rectangle 99">
            <a:extLst>
              <a:ext uri="{FF2B5EF4-FFF2-40B4-BE49-F238E27FC236}">
                <a16:creationId xmlns:a16="http://schemas.microsoft.com/office/drawing/2014/main" xmlns="" id="{34547FAD-6DA9-48F4-AEF1-8964DEBAC48D}"/>
              </a:ext>
            </a:extLst>
          </p:cNvPr>
          <p:cNvSpPr>
            <a:spLocks noChangeArrowheads="1"/>
          </p:cNvSpPr>
          <p:nvPr/>
        </p:nvSpPr>
        <p:spPr bwMode="auto">
          <a:xfrm>
            <a:off x="1973263" y="4033838"/>
            <a:ext cx="338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latin typeface="Times New Roman" panose="02020603050405020304" pitchFamily="18" charset="0"/>
              </a:rPr>
              <a:t>Load</a:t>
            </a:r>
            <a:endParaRPr lang="en-US" altLang="el-GR"/>
          </a:p>
        </p:txBody>
      </p:sp>
      <p:sp>
        <p:nvSpPr>
          <p:cNvPr id="16455" name="Rectangle 100">
            <a:extLst>
              <a:ext uri="{FF2B5EF4-FFF2-40B4-BE49-F238E27FC236}">
                <a16:creationId xmlns:a16="http://schemas.microsoft.com/office/drawing/2014/main" xmlns="" id="{90C432D9-FD04-4FE2-9CDF-B2B007B497F8}"/>
              </a:ext>
            </a:extLst>
          </p:cNvPr>
          <p:cNvSpPr>
            <a:spLocks noChangeArrowheads="1"/>
          </p:cNvSpPr>
          <p:nvPr/>
        </p:nvSpPr>
        <p:spPr bwMode="auto">
          <a:xfrm>
            <a:off x="2312988" y="4032250"/>
            <a:ext cx="42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b="1">
                <a:solidFill>
                  <a:srgbClr val="000000"/>
                </a:solidFill>
              </a:rPr>
              <a:t> </a:t>
            </a:r>
            <a:endParaRPr lang="en-US" altLang="el-GR"/>
          </a:p>
        </p:txBody>
      </p:sp>
      <p:sp>
        <p:nvSpPr>
          <p:cNvPr id="16456" name="Rectangle 101">
            <a:extLst>
              <a:ext uri="{FF2B5EF4-FFF2-40B4-BE49-F238E27FC236}">
                <a16:creationId xmlns:a16="http://schemas.microsoft.com/office/drawing/2014/main" xmlns="" id="{A4A85235-F283-4980-AA5D-425801C17DCA}"/>
              </a:ext>
            </a:extLst>
          </p:cNvPr>
          <p:cNvSpPr>
            <a:spLocks noChangeArrowheads="1"/>
          </p:cNvSpPr>
          <p:nvPr/>
        </p:nvSpPr>
        <p:spPr bwMode="auto">
          <a:xfrm>
            <a:off x="1079500" y="3005138"/>
            <a:ext cx="230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6457" name="Rectangle 102">
            <a:extLst>
              <a:ext uri="{FF2B5EF4-FFF2-40B4-BE49-F238E27FC236}">
                <a16:creationId xmlns:a16="http://schemas.microsoft.com/office/drawing/2014/main" xmlns="" id="{60406130-BFF4-4CD0-9693-5F816EE06A68}"/>
              </a:ext>
            </a:extLst>
          </p:cNvPr>
          <p:cNvSpPr>
            <a:spLocks noChangeArrowheads="1"/>
          </p:cNvSpPr>
          <p:nvPr/>
        </p:nvSpPr>
        <p:spPr bwMode="auto">
          <a:xfrm>
            <a:off x="1309688" y="30035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6458" name="Line 103">
            <a:extLst>
              <a:ext uri="{FF2B5EF4-FFF2-40B4-BE49-F238E27FC236}">
                <a16:creationId xmlns:a16="http://schemas.microsoft.com/office/drawing/2014/main" xmlns="" id="{C814F6EE-D943-43AD-B4A1-37F9F8DC4537}"/>
              </a:ext>
            </a:extLst>
          </p:cNvPr>
          <p:cNvSpPr>
            <a:spLocks noChangeShapeType="1"/>
          </p:cNvSpPr>
          <p:nvPr/>
        </p:nvSpPr>
        <p:spPr bwMode="auto">
          <a:xfrm flipH="1">
            <a:off x="909638" y="380841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59" name="Line 104">
            <a:extLst>
              <a:ext uri="{FF2B5EF4-FFF2-40B4-BE49-F238E27FC236}">
                <a16:creationId xmlns:a16="http://schemas.microsoft.com/office/drawing/2014/main" xmlns="" id="{7F9FA298-FECB-425F-804F-1B72BDD2C9B6}"/>
              </a:ext>
            </a:extLst>
          </p:cNvPr>
          <p:cNvSpPr>
            <a:spLocks noChangeShapeType="1"/>
          </p:cNvSpPr>
          <p:nvPr/>
        </p:nvSpPr>
        <p:spPr bwMode="auto">
          <a:xfrm flipH="1">
            <a:off x="3035300" y="3808413"/>
            <a:ext cx="6508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60" name="Line 105">
            <a:extLst>
              <a:ext uri="{FF2B5EF4-FFF2-40B4-BE49-F238E27FC236}">
                <a16:creationId xmlns:a16="http://schemas.microsoft.com/office/drawing/2014/main" xmlns="" id="{4CFB58DB-D427-4B13-BEFD-0DFF707406F0}"/>
              </a:ext>
            </a:extLst>
          </p:cNvPr>
          <p:cNvSpPr>
            <a:spLocks noChangeShapeType="1"/>
          </p:cNvSpPr>
          <p:nvPr/>
        </p:nvSpPr>
        <p:spPr bwMode="auto">
          <a:xfrm flipH="1">
            <a:off x="3035300" y="43719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61" name="Line 106">
            <a:extLst>
              <a:ext uri="{FF2B5EF4-FFF2-40B4-BE49-F238E27FC236}">
                <a16:creationId xmlns:a16="http://schemas.microsoft.com/office/drawing/2014/main" xmlns="" id="{2765B990-67AF-48B8-B89C-6C3EDACAEA6D}"/>
              </a:ext>
            </a:extLst>
          </p:cNvPr>
          <p:cNvSpPr>
            <a:spLocks noChangeShapeType="1"/>
          </p:cNvSpPr>
          <p:nvPr/>
        </p:nvSpPr>
        <p:spPr bwMode="auto">
          <a:xfrm flipH="1">
            <a:off x="909638" y="4371975"/>
            <a:ext cx="6508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62" name="Line 107">
            <a:extLst>
              <a:ext uri="{FF2B5EF4-FFF2-40B4-BE49-F238E27FC236}">
                <a16:creationId xmlns:a16="http://schemas.microsoft.com/office/drawing/2014/main" xmlns="" id="{01099FD3-766B-4B27-ADF5-123924265335}"/>
              </a:ext>
            </a:extLst>
          </p:cNvPr>
          <p:cNvSpPr>
            <a:spLocks noChangeShapeType="1"/>
          </p:cNvSpPr>
          <p:nvPr/>
        </p:nvSpPr>
        <p:spPr bwMode="auto">
          <a:xfrm flipH="1">
            <a:off x="3043238" y="5338763"/>
            <a:ext cx="649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63" name="Rectangle 108">
            <a:extLst>
              <a:ext uri="{FF2B5EF4-FFF2-40B4-BE49-F238E27FC236}">
                <a16:creationId xmlns:a16="http://schemas.microsoft.com/office/drawing/2014/main" xmlns="" id="{25F9C5E1-12FB-4E13-B459-1C367F336B55}"/>
              </a:ext>
            </a:extLst>
          </p:cNvPr>
          <p:cNvSpPr>
            <a:spLocks noChangeArrowheads="1"/>
          </p:cNvSpPr>
          <p:nvPr/>
        </p:nvSpPr>
        <p:spPr bwMode="auto">
          <a:xfrm>
            <a:off x="3198813" y="3005138"/>
            <a:ext cx="220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6464" name="Rectangle 109">
            <a:extLst>
              <a:ext uri="{FF2B5EF4-FFF2-40B4-BE49-F238E27FC236}">
                <a16:creationId xmlns:a16="http://schemas.microsoft.com/office/drawing/2014/main" xmlns="" id="{A316ACC6-1D2C-423E-AC65-8CF2632DD0E9}"/>
              </a:ext>
            </a:extLst>
          </p:cNvPr>
          <p:cNvSpPr>
            <a:spLocks noChangeArrowheads="1"/>
          </p:cNvSpPr>
          <p:nvPr/>
        </p:nvSpPr>
        <p:spPr bwMode="auto">
          <a:xfrm>
            <a:off x="3419475" y="3003550"/>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6465" name="Rectangle 110">
            <a:extLst>
              <a:ext uri="{FF2B5EF4-FFF2-40B4-BE49-F238E27FC236}">
                <a16:creationId xmlns:a16="http://schemas.microsoft.com/office/drawing/2014/main" xmlns="" id="{4F3F55CB-EEBE-4EC3-9F57-3D3D47C6950D}"/>
              </a:ext>
            </a:extLst>
          </p:cNvPr>
          <p:cNvSpPr>
            <a:spLocks noChangeArrowheads="1"/>
          </p:cNvSpPr>
          <p:nvPr/>
        </p:nvSpPr>
        <p:spPr bwMode="auto">
          <a:xfrm>
            <a:off x="1090613" y="4527550"/>
            <a:ext cx="128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a:t>
            </a:r>
            <a:endParaRPr lang="en-US" altLang="el-GR"/>
          </a:p>
        </p:txBody>
      </p:sp>
      <p:sp>
        <p:nvSpPr>
          <p:cNvPr id="16466" name="Rectangle 111">
            <a:extLst>
              <a:ext uri="{FF2B5EF4-FFF2-40B4-BE49-F238E27FC236}">
                <a16:creationId xmlns:a16="http://schemas.microsoft.com/office/drawing/2014/main" xmlns="" id="{BDF1F99D-5889-4E41-815A-A801595F8776}"/>
              </a:ext>
            </a:extLst>
          </p:cNvPr>
          <p:cNvSpPr>
            <a:spLocks noChangeArrowheads="1"/>
          </p:cNvSpPr>
          <p:nvPr/>
        </p:nvSpPr>
        <p:spPr bwMode="auto">
          <a:xfrm>
            <a:off x="1219200" y="45275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6467" name="Rectangle 112">
            <a:extLst>
              <a:ext uri="{FF2B5EF4-FFF2-40B4-BE49-F238E27FC236}">
                <a16:creationId xmlns:a16="http://schemas.microsoft.com/office/drawing/2014/main" xmlns="" id="{8E51C11F-277D-417E-B2DA-1FF092667220}"/>
              </a:ext>
            </a:extLst>
          </p:cNvPr>
          <p:cNvSpPr>
            <a:spLocks noChangeArrowheads="1"/>
          </p:cNvSpPr>
          <p:nvPr/>
        </p:nvSpPr>
        <p:spPr bwMode="auto">
          <a:xfrm>
            <a:off x="1309688" y="452596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6468" name="Rectangle 113">
            <a:extLst>
              <a:ext uri="{FF2B5EF4-FFF2-40B4-BE49-F238E27FC236}">
                <a16:creationId xmlns:a16="http://schemas.microsoft.com/office/drawing/2014/main" xmlns="" id="{BA1D6E3D-9689-478E-B6D9-EF9AB6450413}"/>
              </a:ext>
            </a:extLst>
          </p:cNvPr>
          <p:cNvSpPr>
            <a:spLocks noChangeArrowheads="1"/>
          </p:cNvSpPr>
          <p:nvPr/>
        </p:nvSpPr>
        <p:spPr bwMode="auto">
          <a:xfrm>
            <a:off x="3198813" y="4527550"/>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B</a:t>
            </a:r>
            <a:endParaRPr lang="en-US" altLang="el-GR"/>
          </a:p>
        </p:txBody>
      </p:sp>
      <p:sp>
        <p:nvSpPr>
          <p:cNvPr id="16469" name="Rectangle 114">
            <a:extLst>
              <a:ext uri="{FF2B5EF4-FFF2-40B4-BE49-F238E27FC236}">
                <a16:creationId xmlns:a16="http://schemas.microsoft.com/office/drawing/2014/main" xmlns="" id="{12D635F7-E6DF-4E37-BBA2-8C6927B4B5BD}"/>
              </a:ext>
            </a:extLst>
          </p:cNvPr>
          <p:cNvSpPr>
            <a:spLocks noChangeArrowheads="1"/>
          </p:cNvSpPr>
          <p:nvPr/>
        </p:nvSpPr>
        <p:spPr bwMode="auto">
          <a:xfrm>
            <a:off x="3317875" y="45275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latin typeface="Times New Roman" panose="02020603050405020304" pitchFamily="18" charset="0"/>
              </a:rPr>
              <a:t>–</a:t>
            </a:r>
            <a:endParaRPr lang="en-US" altLang="el-GR"/>
          </a:p>
        </p:txBody>
      </p:sp>
      <p:sp>
        <p:nvSpPr>
          <p:cNvPr id="16470" name="Rectangle 115">
            <a:extLst>
              <a:ext uri="{FF2B5EF4-FFF2-40B4-BE49-F238E27FC236}">
                <a16:creationId xmlns:a16="http://schemas.microsoft.com/office/drawing/2014/main" xmlns="" id="{D03D9EAA-96C1-4252-BA40-8CEBA1453979}"/>
              </a:ext>
            </a:extLst>
          </p:cNvPr>
          <p:cNvSpPr>
            <a:spLocks noChangeArrowheads="1"/>
          </p:cNvSpPr>
          <p:nvPr/>
        </p:nvSpPr>
        <p:spPr bwMode="auto">
          <a:xfrm>
            <a:off x="3408363" y="452596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b="1">
                <a:solidFill>
                  <a:srgbClr val="000000"/>
                </a:solidFill>
              </a:rPr>
              <a:t> </a:t>
            </a:r>
            <a:endParaRPr lang="en-US" altLang="el-GR"/>
          </a:p>
        </p:txBody>
      </p:sp>
      <p:sp>
        <p:nvSpPr>
          <p:cNvPr id="16471" name="Rectangle 116">
            <a:extLst>
              <a:ext uri="{FF2B5EF4-FFF2-40B4-BE49-F238E27FC236}">
                <a16:creationId xmlns:a16="http://schemas.microsoft.com/office/drawing/2014/main" xmlns="" id="{6E3CF2D3-E38F-4878-BD3B-D6A05811BF38}"/>
              </a:ext>
            </a:extLst>
          </p:cNvPr>
          <p:cNvSpPr>
            <a:spLocks noChangeArrowheads="1"/>
          </p:cNvSpPr>
          <p:nvPr/>
        </p:nvSpPr>
        <p:spPr bwMode="auto">
          <a:xfrm>
            <a:off x="549275" y="3995738"/>
            <a:ext cx="27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Va</a:t>
            </a:r>
            <a:endParaRPr lang="en-US" altLang="el-GR"/>
          </a:p>
        </p:txBody>
      </p:sp>
      <p:sp>
        <p:nvSpPr>
          <p:cNvPr id="16472" name="Rectangle 117">
            <a:extLst>
              <a:ext uri="{FF2B5EF4-FFF2-40B4-BE49-F238E27FC236}">
                <a16:creationId xmlns:a16="http://schemas.microsoft.com/office/drawing/2014/main" xmlns="" id="{CBE63F35-97DD-45E7-97A0-BDC7EA61FB06}"/>
              </a:ext>
            </a:extLst>
          </p:cNvPr>
          <p:cNvSpPr>
            <a:spLocks noChangeArrowheads="1"/>
          </p:cNvSpPr>
          <p:nvPr/>
        </p:nvSpPr>
        <p:spPr bwMode="auto">
          <a:xfrm>
            <a:off x="827088" y="41005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6473" name="Rectangle 118">
            <a:extLst>
              <a:ext uri="{FF2B5EF4-FFF2-40B4-BE49-F238E27FC236}">
                <a16:creationId xmlns:a16="http://schemas.microsoft.com/office/drawing/2014/main" xmlns="" id="{CD581A46-DE54-4202-98F2-0B6FDFB1A479}"/>
              </a:ext>
            </a:extLst>
          </p:cNvPr>
          <p:cNvSpPr>
            <a:spLocks noChangeArrowheads="1"/>
          </p:cNvSpPr>
          <p:nvPr/>
        </p:nvSpPr>
        <p:spPr bwMode="auto">
          <a:xfrm>
            <a:off x="3216275" y="3995738"/>
            <a:ext cx="279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Vb</a:t>
            </a:r>
            <a:endParaRPr lang="en-US" altLang="el-GR"/>
          </a:p>
        </p:txBody>
      </p:sp>
      <p:sp>
        <p:nvSpPr>
          <p:cNvPr id="16474" name="Rectangle 119">
            <a:extLst>
              <a:ext uri="{FF2B5EF4-FFF2-40B4-BE49-F238E27FC236}">
                <a16:creationId xmlns:a16="http://schemas.microsoft.com/office/drawing/2014/main" xmlns="" id="{7DFD1A91-4A29-4A33-A745-CA42C766011C}"/>
              </a:ext>
            </a:extLst>
          </p:cNvPr>
          <p:cNvSpPr>
            <a:spLocks noChangeArrowheads="1"/>
          </p:cNvSpPr>
          <p:nvPr/>
        </p:nvSpPr>
        <p:spPr bwMode="auto">
          <a:xfrm>
            <a:off x="3494088" y="4100513"/>
            <a:ext cx="42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rPr>
              <a:t> </a:t>
            </a:r>
            <a:endParaRPr lang="en-US" altLang="el-GR"/>
          </a:p>
        </p:txBody>
      </p:sp>
      <p:sp>
        <p:nvSpPr>
          <p:cNvPr id="16475" name="Line 120">
            <a:extLst>
              <a:ext uri="{FF2B5EF4-FFF2-40B4-BE49-F238E27FC236}">
                <a16:creationId xmlns:a16="http://schemas.microsoft.com/office/drawing/2014/main" xmlns="" id="{EC09AF40-CBA3-4951-B379-4F210EB8FFCE}"/>
              </a:ext>
            </a:extLst>
          </p:cNvPr>
          <p:cNvSpPr>
            <a:spLocks noChangeShapeType="1"/>
          </p:cNvSpPr>
          <p:nvPr/>
        </p:nvSpPr>
        <p:spPr bwMode="auto">
          <a:xfrm>
            <a:off x="3032125" y="3481388"/>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76" name="Line 121">
            <a:extLst>
              <a:ext uri="{FF2B5EF4-FFF2-40B4-BE49-F238E27FC236}">
                <a16:creationId xmlns:a16="http://schemas.microsoft.com/office/drawing/2014/main" xmlns="" id="{1AA4575A-0D34-45D5-AA89-6080AA08A20C}"/>
              </a:ext>
            </a:extLst>
          </p:cNvPr>
          <p:cNvSpPr>
            <a:spLocks noChangeShapeType="1"/>
          </p:cNvSpPr>
          <p:nvPr/>
        </p:nvSpPr>
        <p:spPr bwMode="auto">
          <a:xfrm>
            <a:off x="3022600" y="5024438"/>
            <a:ext cx="1588"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77" name="Line 122">
            <a:extLst>
              <a:ext uri="{FF2B5EF4-FFF2-40B4-BE49-F238E27FC236}">
                <a16:creationId xmlns:a16="http://schemas.microsoft.com/office/drawing/2014/main" xmlns="" id="{3BC1B367-6936-421E-87F9-C8117827B329}"/>
              </a:ext>
            </a:extLst>
          </p:cNvPr>
          <p:cNvSpPr>
            <a:spLocks noChangeShapeType="1"/>
          </p:cNvSpPr>
          <p:nvPr/>
        </p:nvSpPr>
        <p:spPr bwMode="auto">
          <a:xfrm>
            <a:off x="909638" y="5016500"/>
            <a:ext cx="1587" cy="6413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78" name="Rectangle 123">
            <a:extLst>
              <a:ext uri="{FF2B5EF4-FFF2-40B4-BE49-F238E27FC236}">
                <a16:creationId xmlns:a16="http://schemas.microsoft.com/office/drawing/2014/main" xmlns="" id="{5226BBE5-C087-490B-B398-39E1961C306E}"/>
              </a:ext>
            </a:extLst>
          </p:cNvPr>
          <p:cNvSpPr>
            <a:spLocks noChangeArrowheads="1"/>
          </p:cNvSpPr>
          <p:nvPr/>
        </p:nvSpPr>
        <p:spPr bwMode="auto">
          <a:xfrm>
            <a:off x="1011238" y="1233488"/>
            <a:ext cx="233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H BRIDGE INVERTER</a:t>
            </a:r>
            <a:endParaRPr lang="en-US" altLang="el-GR"/>
          </a:p>
        </p:txBody>
      </p:sp>
      <p:sp>
        <p:nvSpPr>
          <p:cNvPr id="16479" name="Rectangle 124">
            <a:extLst>
              <a:ext uri="{FF2B5EF4-FFF2-40B4-BE49-F238E27FC236}">
                <a16:creationId xmlns:a16="http://schemas.microsoft.com/office/drawing/2014/main" xmlns="" id="{E847AD31-939A-4987-BC22-6E88694FA56C}"/>
              </a:ext>
            </a:extLst>
          </p:cNvPr>
          <p:cNvSpPr>
            <a:spLocks noChangeArrowheads="1"/>
          </p:cNvSpPr>
          <p:nvPr/>
        </p:nvSpPr>
        <p:spPr bwMode="auto">
          <a:xfrm>
            <a:off x="3346450" y="12334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6480" name="Line 125">
            <a:extLst>
              <a:ext uri="{FF2B5EF4-FFF2-40B4-BE49-F238E27FC236}">
                <a16:creationId xmlns:a16="http://schemas.microsoft.com/office/drawing/2014/main" xmlns="" id="{B4A92CF2-C713-4567-A979-170B815631EB}"/>
              </a:ext>
            </a:extLst>
          </p:cNvPr>
          <p:cNvSpPr>
            <a:spLocks noChangeShapeType="1"/>
          </p:cNvSpPr>
          <p:nvPr/>
        </p:nvSpPr>
        <p:spPr bwMode="auto">
          <a:xfrm>
            <a:off x="4071938" y="1739900"/>
            <a:ext cx="4238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81" name="Line 126">
            <a:extLst>
              <a:ext uri="{FF2B5EF4-FFF2-40B4-BE49-F238E27FC236}">
                <a16:creationId xmlns:a16="http://schemas.microsoft.com/office/drawing/2014/main" xmlns="" id="{701C101D-AC66-420E-9BC6-CB35A1573B71}"/>
              </a:ext>
            </a:extLst>
          </p:cNvPr>
          <p:cNvSpPr>
            <a:spLocks noChangeShapeType="1"/>
          </p:cNvSpPr>
          <p:nvPr/>
        </p:nvSpPr>
        <p:spPr bwMode="auto">
          <a:xfrm>
            <a:off x="923925" y="3208338"/>
            <a:ext cx="0" cy="3063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82" name="Line 127">
            <a:extLst>
              <a:ext uri="{FF2B5EF4-FFF2-40B4-BE49-F238E27FC236}">
                <a16:creationId xmlns:a16="http://schemas.microsoft.com/office/drawing/2014/main" xmlns="" id="{63FE70E6-EF36-4845-81FF-9C94ADA2550D}"/>
              </a:ext>
            </a:extLst>
          </p:cNvPr>
          <p:cNvSpPr>
            <a:spLocks noChangeShapeType="1"/>
          </p:cNvSpPr>
          <p:nvPr/>
        </p:nvSpPr>
        <p:spPr bwMode="auto">
          <a:xfrm>
            <a:off x="3035300" y="4745038"/>
            <a:ext cx="0" cy="3063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83" name="Text Box 128">
            <a:extLst>
              <a:ext uri="{FF2B5EF4-FFF2-40B4-BE49-F238E27FC236}">
                <a16:creationId xmlns:a16="http://schemas.microsoft.com/office/drawing/2014/main" xmlns="" id="{D32B6F48-FE0F-478F-B46C-08FE71FA82E4}"/>
              </a:ext>
            </a:extLst>
          </p:cNvPr>
          <p:cNvSpPr txBox="1">
            <a:spLocks noChangeArrowheads="1"/>
          </p:cNvSpPr>
          <p:nvPr/>
        </p:nvSpPr>
        <p:spPr bwMode="auto">
          <a:xfrm>
            <a:off x="1652588" y="3514725"/>
            <a:ext cx="998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b="1">
                <a:solidFill>
                  <a:srgbClr val="FF0000"/>
                </a:solidFill>
              </a:rPr>
              <a:t>+ Vdc −</a:t>
            </a:r>
          </a:p>
        </p:txBody>
      </p:sp>
      <p:sp>
        <p:nvSpPr>
          <p:cNvPr id="16484" name="Line 129">
            <a:extLst>
              <a:ext uri="{FF2B5EF4-FFF2-40B4-BE49-F238E27FC236}">
                <a16:creationId xmlns:a16="http://schemas.microsoft.com/office/drawing/2014/main" xmlns="" id="{039F292F-48E5-4133-839E-DDDC8461CF32}"/>
              </a:ext>
            </a:extLst>
          </p:cNvPr>
          <p:cNvSpPr>
            <a:spLocks noChangeShapeType="1"/>
          </p:cNvSpPr>
          <p:nvPr/>
        </p:nvSpPr>
        <p:spPr bwMode="auto">
          <a:xfrm>
            <a:off x="1000125" y="4052888"/>
            <a:ext cx="1920875"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grpSp>
        <p:nvGrpSpPr>
          <p:cNvPr id="16485" name="Group 130">
            <a:extLst>
              <a:ext uri="{FF2B5EF4-FFF2-40B4-BE49-F238E27FC236}">
                <a16:creationId xmlns:a16="http://schemas.microsoft.com/office/drawing/2014/main" xmlns="" id="{3B1BC28B-EBE9-4981-A3A2-D18F1A28A1D1}"/>
              </a:ext>
            </a:extLst>
          </p:cNvPr>
          <p:cNvGrpSpPr>
            <a:grpSpLocks/>
          </p:cNvGrpSpPr>
          <p:nvPr/>
        </p:nvGrpSpPr>
        <p:grpSpPr bwMode="auto">
          <a:xfrm>
            <a:off x="1893888" y="3890963"/>
            <a:ext cx="496887" cy="508000"/>
            <a:chOff x="1193" y="2324"/>
            <a:chExt cx="313" cy="320"/>
          </a:xfrm>
        </p:grpSpPr>
        <p:sp>
          <p:nvSpPr>
            <p:cNvPr id="16511" name="Oval 131">
              <a:extLst>
                <a:ext uri="{FF2B5EF4-FFF2-40B4-BE49-F238E27FC236}">
                  <a16:creationId xmlns:a16="http://schemas.microsoft.com/office/drawing/2014/main" xmlns="" id="{3E7E7951-EA76-4B81-8DDD-2F11D07AB045}"/>
                </a:ext>
              </a:extLst>
            </p:cNvPr>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512" name="Oval 132">
              <a:extLst>
                <a:ext uri="{FF2B5EF4-FFF2-40B4-BE49-F238E27FC236}">
                  <a16:creationId xmlns:a16="http://schemas.microsoft.com/office/drawing/2014/main" xmlns="" id="{5DA39BF5-1FE8-46BE-AA0D-58188391D248}"/>
                </a:ext>
              </a:extLst>
            </p:cNvPr>
            <p:cNvSpPr>
              <a:spLocks noChangeArrowheads="1"/>
            </p:cNvSpPr>
            <p:nvPr/>
          </p:nvSpPr>
          <p:spPr bwMode="auto">
            <a:xfrm>
              <a:off x="1193" y="2324"/>
              <a:ext cx="313" cy="320"/>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6486" name="Line 134">
            <a:extLst>
              <a:ext uri="{FF2B5EF4-FFF2-40B4-BE49-F238E27FC236}">
                <a16:creationId xmlns:a16="http://schemas.microsoft.com/office/drawing/2014/main" xmlns="" id="{F9F95777-2EF8-4429-9270-75EB876C7557}"/>
              </a:ext>
            </a:extLst>
          </p:cNvPr>
          <p:cNvSpPr>
            <a:spLocks noChangeShapeType="1"/>
          </p:cNvSpPr>
          <p:nvPr/>
        </p:nvSpPr>
        <p:spPr bwMode="auto">
          <a:xfrm flipH="1">
            <a:off x="2074863" y="5589588"/>
            <a:ext cx="846137"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87" name="Line 135">
            <a:extLst>
              <a:ext uri="{FF2B5EF4-FFF2-40B4-BE49-F238E27FC236}">
                <a16:creationId xmlns:a16="http://schemas.microsoft.com/office/drawing/2014/main" xmlns="" id="{EF5AA91C-EB95-40E5-A125-2190E9AC0409}"/>
              </a:ext>
            </a:extLst>
          </p:cNvPr>
          <p:cNvSpPr>
            <a:spLocks noChangeShapeType="1"/>
          </p:cNvSpPr>
          <p:nvPr/>
        </p:nvSpPr>
        <p:spPr bwMode="auto">
          <a:xfrm>
            <a:off x="2074863" y="5589588"/>
            <a:ext cx="0" cy="384175"/>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488" name="Line 136">
            <a:extLst>
              <a:ext uri="{FF2B5EF4-FFF2-40B4-BE49-F238E27FC236}">
                <a16:creationId xmlns:a16="http://schemas.microsoft.com/office/drawing/2014/main" xmlns="" id="{6FB625E2-3093-44C1-B9B6-8BFB300042AD}"/>
              </a:ext>
            </a:extLst>
          </p:cNvPr>
          <p:cNvSpPr>
            <a:spLocks noChangeShapeType="1"/>
          </p:cNvSpPr>
          <p:nvPr/>
        </p:nvSpPr>
        <p:spPr bwMode="auto">
          <a:xfrm>
            <a:off x="1000125" y="3898900"/>
            <a:ext cx="692150"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489" name="Line 137">
            <a:extLst>
              <a:ext uri="{FF2B5EF4-FFF2-40B4-BE49-F238E27FC236}">
                <a16:creationId xmlns:a16="http://schemas.microsoft.com/office/drawing/2014/main" xmlns="" id="{AE2D9C0F-C4A3-41EF-B15F-72AF3235F901}"/>
              </a:ext>
            </a:extLst>
          </p:cNvPr>
          <p:cNvSpPr>
            <a:spLocks noChangeShapeType="1"/>
          </p:cNvSpPr>
          <p:nvPr/>
        </p:nvSpPr>
        <p:spPr bwMode="auto">
          <a:xfrm flipH="1">
            <a:off x="1000125" y="3898900"/>
            <a:ext cx="0" cy="153988"/>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90" name="Line 138">
            <a:extLst>
              <a:ext uri="{FF2B5EF4-FFF2-40B4-BE49-F238E27FC236}">
                <a16:creationId xmlns:a16="http://schemas.microsoft.com/office/drawing/2014/main" xmlns="" id="{94EFC444-90E1-4678-A837-40A292A16DF2}"/>
              </a:ext>
            </a:extLst>
          </p:cNvPr>
          <p:cNvSpPr>
            <a:spLocks noChangeShapeType="1"/>
          </p:cNvSpPr>
          <p:nvPr/>
        </p:nvSpPr>
        <p:spPr bwMode="auto">
          <a:xfrm flipH="1">
            <a:off x="1000125" y="2670175"/>
            <a:ext cx="922338"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491" name="Line 139">
            <a:extLst>
              <a:ext uri="{FF2B5EF4-FFF2-40B4-BE49-F238E27FC236}">
                <a16:creationId xmlns:a16="http://schemas.microsoft.com/office/drawing/2014/main" xmlns="" id="{2124482E-01C0-430B-BD22-53BEDDDB191E}"/>
              </a:ext>
            </a:extLst>
          </p:cNvPr>
          <p:cNvSpPr>
            <a:spLocks noChangeShapeType="1"/>
          </p:cNvSpPr>
          <p:nvPr/>
        </p:nvSpPr>
        <p:spPr bwMode="auto">
          <a:xfrm flipV="1">
            <a:off x="1922463" y="2247900"/>
            <a:ext cx="0" cy="230188"/>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492" name="Line 140">
            <a:extLst>
              <a:ext uri="{FF2B5EF4-FFF2-40B4-BE49-F238E27FC236}">
                <a16:creationId xmlns:a16="http://schemas.microsoft.com/office/drawing/2014/main" xmlns="" id="{8487386D-9C84-4536-9FF3-92E77DCA7816}"/>
              </a:ext>
            </a:extLst>
          </p:cNvPr>
          <p:cNvSpPr>
            <a:spLocks noChangeShapeType="1"/>
          </p:cNvSpPr>
          <p:nvPr/>
        </p:nvSpPr>
        <p:spPr bwMode="auto">
          <a:xfrm flipV="1">
            <a:off x="1922463" y="2401888"/>
            <a:ext cx="0" cy="2698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6493" name="Line 141">
            <a:extLst>
              <a:ext uri="{FF2B5EF4-FFF2-40B4-BE49-F238E27FC236}">
                <a16:creationId xmlns:a16="http://schemas.microsoft.com/office/drawing/2014/main" xmlns="" id="{E2C1EC74-EDBA-45F5-9715-B06DA35DA21D}"/>
              </a:ext>
            </a:extLst>
          </p:cNvPr>
          <p:cNvSpPr>
            <a:spLocks noChangeShapeType="1"/>
          </p:cNvSpPr>
          <p:nvPr/>
        </p:nvSpPr>
        <p:spPr bwMode="auto">
          <a:xfrm>
            <a:off x="1922463" y="2439988"/>
            <a:ext cx="0" cy="230187"/>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494" name="Rectangle 142">
            <a:extLst>
              <a:ext uri="{FF2B5EF4-FFF2-40B4-BE49-F238E27FC236}">
                <a16:creationId xmlns:a16="http://schemas.microsoft.com/office/drawing/2014/main" xmlns="" id="{2CD7B229-3A01-45A2-9D78-2E93DFD472E8}"/>
              </a:ext>
            </a:extLst>
          </p:cNvPr>
          <p:cNvSpPr>
            <a:spLocks noChangeArrowheads="1"/>
          </p:cNvSpPr>
          <p:nvPr/>
        </p:nvSpPr>
        <p:spPr bwMode="auto">
          <a:xfrm>
            <a:off x="4572000" y="2786063"/>
            <a:ext cx="2651125" cy="728662"/>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6495" name="Rectangle 143">
            <a:extLst>
              <a:ext uri="{FF2B5EF4-FFF2-40B4-BE49-F238E27FC236}">
                <a16:creationId xmlns:a16="http://schemas.microsoft.com/office/drawing/2014/main" xmlns="" id="{D994BDE7-5E92-4ADF-8B5B-A4DFEEDA4368}"/>
              </a:ext>
            </a:extLst>
          </p:cNvPr>
          <p:cNvSpPr>
            <a:spLocks noChangeArrowheads="1"/>
          </p:cNvSpPr>
          <p:nvPr/>
        </p:nvSpPr>
        <p:spPr bwMode="auto">
          <a:xfrm>
            <a:off x="4649788" y="2862263"/>
            <a:ext cx="343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•Load consuming power</a:t>
            </a:r>
            <a:endParaRPr lang="en-US" altLang="el-GR"/>
          </a:p>
        </p:txBody>
      </p:sp>
      <p:sp>
        <p:nvSpPr>
          <p:cNvPr id="16496" name="Rectangle 144">
            <a:extLst>
              <a:ext uri="{FF2B5EF4-FFF2-40B4-BE49-F238E27FC236}">
                <a16:creationId xmlns:a16="http://schemas.microsoft.com/office/drawing/2014/main" xmlns="" id="{BFAD7177-DECE-4CB6-BCC4-A796CBAE7EA9}"/>
              </a:ext>
            </a:extLst>
          </p:cNvPr>
          <p:cNvSpPr>
            <a:spLocks noChangeArrowheads="1"/>
          </p:cNvSpPr>
          <p:nvPr/>
        </p:nvSpPr>
        <p:spPr bwMode="auto">
          <a:xfrm>
            <a:off x="5759450" y="30988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solidFill>
                  <a:srgbClr val="000000"/>
                </a:solidFill>
              </a:rPr>
              <a:t> </a:t>
            </a:r>
            <a:endParaRPr lang="en-US" altLang="el-GR"/>
          </a:p>
        </p:txBody>
      </p:sp>
      <p:sp>
        <p:nvSpPr>
          <p:cNvPr id="16497" name="Rectangle 145">
            <a:extLst>
              <a:ext uri="{FF2B5EF4-FFF2-40B4-BE49-F238E27FC236}">
                <a16:creationId xmlns:a16="http://schemas.microsoft.com/office/drawing/2014/main" xmlns="" id="{446E30FE-3915-49A0-AA8C-3E4076A2F5C7}"/>
              </a:ext>
            </a:extLst>
          </p:cNvPr>
          <p:cNvSpPr>
            <a:spLocks noChangeArrowheads="1"/>
          </p:cNvSpPr>
          <p:nvPr/>
        </p:nvSpPr>
        <p:spPr bwMode="auto">
          <a:xfrm>
            <a:off x="4649788" y="3130550"/>
            <a:ext cx="343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•Load generating power</a:t>
            </a:r>
            <a:endParaRPr lang="en-US" altLang="el-GR"/>
          </a:p>
        </p:txBody>
      </p:sp>
      <p:sp>
        <p:nvSpPr>
          <p:cNvPr id="16498" name="Line 146">
            <a:extLst>
              <a:ext uri="{FF2B5EF4-FFF2-40B4-BE49-F238E27FC236}">
                <a16:creationId xmlns:a16="http://schemas.microsoft.com/office/drawing/2014/main" xmlns="" id="{E9BD6910-0926-40F9-8D87-EDFD763BA0F1}"/>
              </a:ext>
            </a:extLst>
          </p:cNvPr>
          <p:cNvSpPr>
            <a:spLocks noChangeShapeType="1"/>
          </p:cNvSpPr>
          <p:nvPr/>
        </p:nvSpPr>
        <p:spPr bwMode="auto">
          <a:xfrm>
            <a:off x="4071938" y="3284538"/>
            <a:ext cx="4238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99" name="Line 147">
            <a:extLst>
              <a:ext uri="{FF2B5EF4-FFF2-40B4-BE49-F238E27FC236}">
                <a16:creationId xmlns:a16="http://schemas.microsoft.com/office/drawing/2014/main" xmlns="" id="{F6377A60-8B7F-4B04-87A6-674CAAA89A4F}"/>
              </a:ext>
            </a:extLst>
          </p:cNvPr>
          <p:cNvSpPr>
            <a:spLocks noChangeShapeType="1"/>
          </p:cNvSpPr>
          <p:nvPr/>
        </p:nvSpPr>
        <p:spPr bwMode="auto">
          <a:xfrm flipV="1">
            <a:off x="1692275" y="2786063"/>
            <a:ext cx="0" cy="1112837"/>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0" name="Line 148">
            <a:extLst>
              <a:ext uri="{FF2B5EF4-FFF2-40B4-BE49-F238E27FC236}">
                <a16:creationId xmlns:a16="http://schemas.microsoft.com/office/drawing/2014/main" xmlns="" id="{610A26E6-5BC0-43DE-8A53-DF1556209C1E}"/>
              </a:ext>
            </a:extLst>
          </p:cNvPr>
          <p:cNvSpPr>
            <a:spLocks noChangeShapeType="1"/>
          </p:cNvSpPr>
          <p:nvPr/>
        </p:nvSpPr>
        <p:spPr bwMode="auto">
          <a:xfrm flipH="1">
            <a:off x="1000125" y="2786063"/>
            <a:ext cx="69215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1" name="Line 149">
            <a:extLst>
              <a:ext uri="{FF2B5EF4-FFF2-40B4-BE49-F238E27FC236}">
                <a16:creationId xmlns:a16="http://schemas.microsoft.com/office/drawing/2014/main" xmlns="" id="{9B7C5FC1-C047-4BDD-B833-6BEC27AB8A64}"/>
              </a:ext>
            </a:extLst>
          </p:cNvPr>
          <p:cNvSpPr>
            <a:spLocks noChangeShapeType="1"/>
          </p:cNvSpPr>
          <p:nvPr/>
        </p:nvSpPr>
        <p:spPr bwMode="auto">
          <a:xfrm flipH="1">
            <a:off x="1000125" y="2670175"/>
            <a:ext cx="0" cy="115888"/>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2" name="Line 150">
            <a:extLst>
              <a:ext uri="{FF2B5EF4-FFF2-40B4-BE49-F238E27FC236}">
                <a16:creationId xmlns:a16="http://schemas.microsoft.com/office/drawing/2014/main" xmlns="" id="{68EA468F-8368-4300-8907-5CE37027299F}"/>
              </a:ext>
            </a:extLst>
          </p:cNvPr>
          <p:cNvSpPr>
            <a:spLocks noChangeShapeType="1"/>
          </p:cNvSpPr>
          <p:nvPr/>
        </p:nvSpPr>
        <p:spPr bwMode="auto">
          <a:xfrm flipV="1">
            <a:off x="3535363" y="4437063"/>
            <a:ext cx="0" cy="84455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3" name="Line 152">
            <a:extLst>
              <a:ext uri="{FF2B5EF4-FFF2-40B4-BE49-F238E27FC236}">
                <a16:creationId xmlns:a16="http://schemas.microsoft.com/office/drawing/2014/main" xmlns="" id="{D5A11DD6-15EF-4965-9717-CCFEE3C40120}"/>
              </a:ext>
            </a:extLst>
          </p:cNvPr>
          <p:cNvSpPr>
            <a:spLocks noChangeShapeType="1"/>
          </p:cNvSpPr>
          <p:nvPr/>
        </p:nvSpPr>
        <p:spPr bwMode="auto">
          <a:xfrm>
            <a:off x="2921000" y="5281613"/>
            <a:ext cx="614363"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504" name="Line 153">
            <a:extLst>
              <a:ext uri="{FF2B5EF4-FFF2-40B4-BE49-F238E27FC236}">
                <a16:creationId xmlns:a16="http://schemas.microsoft.com/office/drawing/2014/main" xmlns="" id="{9B34584F-E193-4855-ACC6-D28EDE106494}"/>
              </a:ext>
            </a:extLst>
          </p:cNvPr>
          <p:cNvSpPr>
            <a:spLocks noChangeShapeType="1"/>
          </p:cNvSpPr>
          <p:nvPr/>
        </p:nvSpPr>
        <p:spPr bwMode="auto">
          <a:xfrm flipH="1">
            <a:off x="2921000" y="5281613"/>
            <a:ext cx="0" cy="307975"/>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5" name="Line 154">
            <a:extLst>
              <a:ext uri="{FF2B5EF4-FFF2-40B4-BE49-F238E27FC236}">
                <a16:creationId xmlns:a16="http://schemas.microsoft.com/office/drawing/2014/main" xmlns="" id="{C218BDCB-284A-4915-9999-1E4375BD5C38}"/>
              </a:ext>
            </a:extLst>
          </p:cNvPr>
          <p:cNvSpPr>
            <a:spLocks noChangeShapeType="1"/>
          </p:cNvSpPr>
          <p:nvPr/>
        </p:nvSpPr>
        <p:spPr bwMode="auto">
          <a:xfrm>
            <a:off x="2921000" y="4437063"/>
            <a:ext cx="614363" cy="0"/>
          </a:xfrm>
          <a:prstGeom prst="line">
            <a:avLst/>
          </a:prstGeom>
          <a:noFill/>
          <a:ln w="25400">
            <a:solidFill>
              <a:srgbClr val="0000FF"/>
            </a:solidFill>
            <a:round/>
            <a:headEnd/>
            <a:tailEnd type="none" w="lg" len="med"/>
          </a:ln>
          <a:extLst>
            <a:ext uri="{909E8E84-426E-40DD-AFC4-6F175D3DCCD1}">
              <a14:hiddenFill xmlns:a14="http://schemas.microsoft.com/office/drawing/2010/main">
                <a:noFill/>
              </a14:hiddenFill>
            </a:ext>
          </a:extLst>
        </p:spPr>
        <p:txBody>
          <a:bodyPr/>
          <a:lstStyle/>
          <a:p>
            <a:endParaRPr lang="el-GR"/>
          </a:p>
        </p:txBody>
      </p:sp>
      <p:sp>
        <p:nvSpPr>
          <p:cNvPr id="16506" name="Line 155">
            <a:extLst>
              <a:ext uri="{FF2B5EF4-FFF2-40B4-BE49-F238E27FC236}">
                <a16:creationId xmlns:a16="http://schemas.microsoft.com/office/drawing/2014/main" xmlns="" id="{7E44B7E5-5243-422D-B71D-0223CEB2266B}"/>
              </a:ext>
            </a:extLst>
          </p:cNvPr>
          <p:cNvSpPr>
            <a:spLocks noChangeShapeType="1"/>
          </p:cNvSpPr>
          <p:nvPr/>
        </p:nvSpPr>
        <p:spPr bwMode="auto">
          <a:xfrm flipH="1">
            <a:off x="2921000" y="4052888"/>
            <a:ext cx="0" cy="384175"/>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507" name="Line 156">
            <a:extLst>
              <a:ext uri="{FF2B5EF4-FFF2-40B4-BE49-F238E27FC236}">
                <a16:creationId xmlns:a16="http://schemas.microsoft.com/office/drawing/2014/main" xmlns="" id="{CAABC779-CC4F-449F-A5FD-DDD311EAA68C}"/>
              </a:ext>
            </a:extLst>
          </p:cNvPr>
          <p:cNvSpPr>
            <a:spLocks noChangeShapeType="1"/>
          </p:cNvSpPr>
          <p:nvPr/>
        </p:nvSpPr>
        <p:spPr bwMode="auto">
          <a:xfrm flipV="1">
            <a:off x="2074863" y="5703888"/>
            <a:ext cx="0" cy="269875"/>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6508" name="Line 157">
            <a:extLst>
              <a:ext uri="{FF2B5EF4-FFF2-40B4-BE49-F238E27FC236}">
                <a16:creationId xmlns:a16="http://schemas.microsoft.com/office/drawing/2014/main" xmlns="" id="{AA0690FC-528C-40D6-801A-BEB11D247445}"/>
              </a:ext>
            </a:extLst>
          </p:cNvPr>
          <p:cNvSpPr>
            <a:spLocks noChangeShapeType="1"/>
          </p:cNvSpPr>
          <p:nvPr/>
        </p:nvSpPr>
        <p:spPr bwMode="auto">
          <a:xfrm flipH="1" flipV="1">
            <a:off x="2651125" y="4052888"/>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6509" name="Line 158">
            <a:extLst>
              <a:ext uri="{FF2B5EF4-FFF2-40B4-BE49-F238E27FC236}">
                <a16:creationId xmlns:a16="http://schemas.microsoft.com/office/drawing/2014/main" xmlns="" id="{06F8D69D-88F8-469C-95B1-CD791D03C8A1}"/>
              </a:ext>
            </a:extLst>
          </p:cNvPr>
          <p:cNvSpPr>
            <a:spLocks noChangeShapeType="1"/>
          </p:cNvSpPr>
          <p:nvPr/>
        </p:nvSpPr>
        <p:spPr bwMode="auto">
          <a:xfrm flipH="1" flipV="1">
            <a:off x="1422400" y="4052888"/>
            <a:ext cx="230188" cy="0"/>
          </a:xfrm>
          <a:prstGeom prst="line">
            <a:avLst/>
          </a:prstGeom>
          <a:noFill/>
          <a:ln w="254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l-GR"/>
          </a:p>
        </p:txBody>
      </p:sp>
      <p:sp>
        <p:nvSpPr>
          <p:cNvPr id="16510" name="Text Box 159">
            <a:extLst>
              <a:ext uri="{FF2B5EF4-FFF2-40B4-BE49-F238E27FC236}">
                <a16:creationId xmlns:a16="http://schemas.microsoft.com/office/drawing/2014/main" xmlns="" id="{7EB570E3-99ED-4010-B232-D7152E78B4B6}"/>
              </a:ext>
            </a:extLst>
          </p:cNvPr>
          <p:cNvSpPr txBox="1">
            <a:spLocks noChangeArrowheads="1"/>
          </p:cNvSpPr>
          <p:nvPr/>
        </p:nvSpPr>
        <p:spPr bwMode="auto">
          <a:xfrm>
            <a:off x="423863" y="382588"/>
            <a:ext cx="821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000" b="1"/>
              <a:t>Load Current Can Always Flow, cont.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Θέση αριθμού διαφάνειας">
            <a:extLst>
              <a:ext uri="{FF2B5EF4-FFF2-40B4-BE49-F238E27FC236}">
                <a16:creationId xmlns:a16="http://schemas.microsoft.com/office/drawing/2014/main" xmlns="" id="{2D574DE5-14B8-40BB-8AC9-210FAA880A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06470E-42F9-4ECE-8DA0-E5EE365DBA27}" type="slidenum">
              <a:rPr lang="en-US" altLang="el-GR"/>
              <a:pPr eaLnBrk="1" hangingPunct="1"/>
              <a:t>34</a:t>
            </a:fld>
            <a:endParaRPr lang="en-US" altLang="el-GR"/>
          </a:p>
        </p:txBody>
      </p:sp>
      <p:sp>
        <p:nvSpPr>
          <p:cNvPr id="17411" name="Text Box 5">
            <a:extLst>
              <a:ext uri="{FF2B5EF4-FFF2-40B4-BE49-F238E27FC236}">
                <a16:creationId xmlns:a16="http://schemas.microsoft.com/office/drawing/2014/main" xmlns="" id="{B138F574-C90E-4A10-901C-6504F4FE217E}"/>
              </a:ext>
            </a:extLst>
          </p:cNvPr>
          <p:cNvSpPr txBox="1">
            <a:spLocks noChangeArrowheads="1"/>
          </p:cNvSpPr>
          <p:nvPr/>
        </p:nvSpPr>
        <p:spPr bwMode="auto">
          <a:xfrm>
            <a:off x="381000" y="473075"/>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The four firing circuits do not have the same ground reference.  Thus, the firing circuits require isolation.</a:t>
            </a:r>
          </a:p>
        </p:txBody>
      </p:sp>
      <p:sp>
        <p:nvSpPr>
          <p:cNvPr id="17412" name="Oval 6">
            <a:extLst>
              <a:ext uri="{FF2B5EF4-FFF2-40B4-BE49-F238E27FC236}">
                <a16:creationId xmlns:a16="http://schemas.microsoft.com/office/drawing/2014/main" xmlns="" id="{4212A518-F84C-4B28-8BB5-9B7C945EFC8D}"/>
              </a:ext>
            </a:extLst>
          </p:cNvPr>
          <p:cNvSpPr>
            <a:spLocks noChangeArrowheads="1"/>
          </p:cNvSpPr>
          <p:nvPr/>
        </p:nvSpPr>
        <p:spPr bwMode="auto">
          <a:xfrm>
            <a:off x="3303588" y="3929063"/>
            <a:ext cx="307975" cy="304800"/>
          </a:xfrm>
          <a:prstGeom prst="ellipse">
            <a:avLst/>
          </a:pr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413" name="Oval 7">
            <a:extLst>
              <a:ext uri="{FF2B5EF4-FFF2-40B4-BE49-F238E27FC236}">
                <a16:creationId xmlns:a16="http://schemas.microsoft.com/office/drawing/2014/main" xmlns="" id="{840B0DB0-CF79-450C-936C-61BE97FB379F}"/>
              </a:ext>
            </a:extLst>
          </p:cNvPr>
          <p:cNvSpPr>
            <a:spLocks noChangeArrowheads="1"/>
          </p:cNvSpPr>
          <p:nvPr/>
        </p:nvSpPr>
        <p:spPr bwMode="auto">
          <a:xfrm>
            <a:off x="5110163" y="3930650"/>
            <a:ext cx="307975" cy="304800"/>
          </a:xfrm>
          <a:prstGeom prst="ellipse">
            <a:avLst/>
          </a:pr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414" name="Oval 8">
            <a:extLst>
              <a:ext uri="{FF2B5EF4-FFF2-40B4-BE49-F238E27FC236}">
                <a16:creationId xmlns:a16="http://schemas.microsoft.com/office/drawing/2014/main" xmlns="" id="{8E469E3C-A453-4BC3-86AB-6307750CB547}"/>
              </a:ext>
            </a:extLst>
          </p:cNvPr>
          <p:cNvSpPr>
            <a:spLocks noChangeArrowheads="1"/>
          </p:cNvSpPr>
          <p:nvPr/>
        </p:nvSpPr>
        <p:spPr bwMode="auto">
          <a:xfrm>
            <a:off x="3303588" y="5310188"/>
            <a:ext cx="2151062" cy="304800"/>
          </a:xfrm>
          <a:prstGeom prst="ellipse">
            <a:avLst/>
          </a:pr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415" name="AutoShape 129">
            <a:extLst>
              <a:ext uri="{FF2B5EF4-FFF2-40B4-BE49-F238E27FC236}">
                <a16:creationId xmlns:a16="http://schemas.microsoft.com/office/drawing/2014/main" xmlns="" id="{ADA25A63-AB3A-4ADC-9432-5A5B4A6B7E05}"/>
              </a:ext>
            </a:extLst>
          </p:cNvPr>
          <p:cNvSpPr>
            <a:spLocks noChangeAspect="1" noChangeArrowheads="1" noTextEdit="1"/>
          </p:cNvSpPr>
          <p:nvPr/>
        </p:nvSpPr>
        <p:spPr bwMode="auto">
          <a:xfrm>
            <a:off x="1825625" y="1814513"/>
            <a:ext cx="541337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7416" name="Rectangle 131">
            <a:extLst>
              <a:ext uri="{FF2B5EF4-FFF2-40B4-BE49-F238E27FC236}">
                <a16:creationId xmlns:a16="http://schemas.microsoft.com/office/drawing/2014/main" xmlns="" id="{1E2E0665-09BA-476D-93FB-C94E6C90A9DC}"/>
              </a:ext>
            </a:extLst>
          </p:cNvPr>
          <p:cNvSpPr>
            <a:spLocks noChangeArrowheads="1"/>
          </p:cNvSpPr>
          <p:nvPr/>
        </p:nvSpPr>
        <p:spPr bwMode="auto">
          <a:xfrm>
            <a:off x="1825625" y="1816100"/>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sp>
        <p:nvSpPr>
          <p:cNvPr id="17417" name="Line 132">
            <a:extLst>
              <a:ext uri="{FF2B5EF4-FFF2-40B4-BE49-F238E27FC236}">
                <a16:creationId xmlns:a16="http://schemas.microsoft.com/office/drawing/2014/main" xmlns="" id="{7153FBEF-318D-4AFB-A4B4-0DF927F60222}"/>
              </a:ext>
            </a:extLst>
          </p:cNvPr>
          <p:cNvSpPr>
            <a:spLocks noChangeShapeType="1"/>
          </p:cNvSpPr>
          <p:nvPr/>
        </p:nvSpPr>
        <p:spPr bwMode="auto">
          <a:xfrm>
            <a:off x="3394075" y="2732088"/>
            <a:ext cx="1588" cy="454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18" name="Line 133">
            <a:extLst>
              <a:ext uri="{FF2B5EF4-FFF2-40B4-BE49-F238E27FC236}">
                <a16:creationId xmlns:a16="http://schemas.microsoft.com/office/drawing/2014/main" xmlns="" id="{09DB4A50-AD07-46CC-B2E5-0FD41F6E2EE1}"/>
              </a:ext>
            </a:extLst>
          </p:cNvPr>
          <p:cNvSpPr>
            <a:spLocks noChangeShapeType="1"/>
          </p:cNvSpPr>
          <p:nvPr/>
        </p:nvSpPr>
        <p:spPr bwMode="auto">
          <a:xfrm>
            <a:off x="3394075" y="3335338"/>
            <a:ext cx="222250" cy="138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19" name="Line 134">
            <a:extLst>
              <a:ext uri="{FF2B5EF4-FFF2-40B4-BE49-F238E27FC236}">
                <a16:creationId xmlns:a16="http://schemas.microsoft.com/office/drawing/2014/main" xmlns="" id="{3D7AD60D-D8C7-49C4-B310-40B848136F0F}"/>
              </a:ext>
            </a:extLst>
          </p:cNvPr>
          <p:cNvSpPr>
            <a:spLocks noChangeShapeType="1"/>
          </p:cNvSpPr>
          <p:nvPr/>
        </p:nvSpPr>
        <p:spPr bwMode="auto">
          <a:xfrm>
            <a:off x="5341938" y="2732088"/>
            <a:ext cx="1587" cy="454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0" name="Line 135">
            <a:extLst>
              <a:ext uri="{FF2B5EF4-FFF2-40B4-BE49-F238E27FC236}">
                <a16:creationId xmlns:a16="http://schemas.microsoft.com/office/drawing/2014/main" xmlns="" id="{E777840E-BA21-4D47-8EE8-26765146BC8A}"/>
              </a:ext>
            </a:extLst>
          </p:cNvPr>
          <p:cNvSpPr>
            <a:spLocks noChangeShapeType="1"/>
          </p:cNvSpPr>
          <p:nvPr/>
        </p:nvSpPr>
        <p:spPr bwMode="auto">
          <a:xfrm>
            <a:off x="5341938" y="3335338"/>
            <a:ext cx="220662" cy="138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1" name="Line 136">
            <a:extLst>
              <a:ext uri="{FF2B5EF4-FFF2-40B4-BE49-F238E27FC236}">
                <a16:creationId xmlns:a16="http://schemas.microsoft.com/office/drawing/2014/main" xmlns="" id="{CF500E34-8F7A-41BE-BE8B-DC2E5876F0B9}"/>
              </a:ext>
            </a:extLst>
          </p:cNvPr>
          <p:cNvSpPr>
            <a:spLocks noChangeShapeType="1"/>
          </p:cNvSpPr>
          <p:nvPr/>
        </p:nvSpPr>
        <p:spPr bwMode="auto">
          <a:xfrm>
            <a:off x="3394075" y="4151313"/>
            <a:ext cx="1588" cy="4556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2" name="Line 137">
            <a:extLst>
              <a:ext uri="{FF2B5EF4-FFF2-40B4-BE49-F238E27FC236}">
                <a16:creationId xmlns:a16="http://schemas.microsoft.com/office/drawing/2014/main" xmlns="" id="{BE659C65-A2C5-4A2D-8DF3-77FB94D4E13C}"/>
              </a:ext>
            </a:extLst>
          </p:cNvPr>
          <p:cNvSpPr>
            <a:spLocks noChangeShapeType="1"/>
          </p:cNvSpPr>
          <p:nvPr/>
        </p:nvSpPr>
        <p:spPr bwMode="auto">
          <a:xfrm>
            <a:off x="3394075" y="4605338"/>
            <a:ext cx="1588" cy="1587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3" name="Line 138">
            <a:extLst>
              <a:ext uri="{FF2B5EF4-FFF2-40B4-BE49-F238E27FC236}">
                <a16:creationId xmlns:a16="http://schemas.microsoft.com/office/drawing/2014/main" xmlns="" id="{66DABB28-09E7-4E70-B94D-A605CA2263D2}"/>
              </a:ext>
            </a:extLst>
          </p:cNvPr>
          <p:cNvSpPr>
            <a:spLocks noChangeShapeType="1"/>
          </p:cNvSpPr>
          <p:nvPr/>
        </p:nvSpPr>
        <p:spPr bwMode="auto">
          <a:xfrm>
            <a:off x="3394075" y="4762500"/>
            <a:ext cx="222250" cy="138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4" name="Line 139">
            <a:extLst>
              <a:ext uri="{FF2B5EF4-FFF2-40B4-BE49-F238E27FC236}">
                <a16:creationId xmlns:a16="http://schemas.microsoft.com/office/drawing/2014/main" xmlns="" id="{60E1E224-53A4-4A2F-A8B7-246BF0ACABF9}"/>
              </a:ext>
            </a:extLst>
          </p:cNvPr>
          <p:cNvSpPr>
            <a:spLocks noChangeShapeType="1"/>
          </p:cNvSpPr>
          <p:nvPr/>
        </p:nvSpPr>
        <p:spPr bwMode="auto">
          <a:xfrm>
            <a:off x="5341938" y="4151313"/>
            <a:ext cx="1587" cy="4556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5" name="Line 140">
            <a:extLst>
              <a:ext uri="{FF2B5EF4-FFF2-40B4-BE49-F238E27FC236}">
                <a16:creationId xmlns:a16="http://schemas.microsoft.com/office/drawing/2014/main" xmlns="" id="{EDB3F05C-BB18-44B4-9F9A-59D5F572C3A9}"/>
              </a:ext>
            </a:extLst>
          </p:cNvPr>
          <p:cNvSpPr>
            <a:spLocks noChangeShapeType="1"/>
          </p:cNvSpPr>
          <p:nvPr/>
        </p:nvSpPr>
        <p:spPr bwMode="auto">
          <a:xfrm>
            <a:off x="5341938" y="4605338"/>
            <a:ext cx="1587" cy="1587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6" name="Line 141">
            <a:extLst>
              <a:ext uri="{FF2B5EF4-FFF2-40B4-BE49-F238E27FC236}">
                <a16:creationId xmlns:a16="http://schemas.microsoft.com/office/drawing/2014/main" xmlns="" id="{1EF1217A-6A92-47F8-8792-9E36319E2A4C}"/>
              </a:ext>
            </a:extLst>
          </p:cNvPr>
          <p:cNvSpPr>
            <a:spLocks noChangeShapeType="1"/>
          </p:cNvSpPr>
          <p:nvPr/>
        </p:nvSpPr>
        <p:spPr bwMode="auto">
          <a:xfrm>
            <a:off x="5341938" y="4762500"/>
            <a:ext cx="220662" cy="138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7" name="Line 142">
            <a:extLst>
              <a:ext uri="{FF2B5EF4-FFF2-40B4-BE49-F238E27FC236}">
                <a16:creationId xmlns:a16="http://schemas.microsoft.com/office/drawing/2014/main" xmlns="" id="{407B2746-6102-48DC-9D85-7A84CEF42812}"/>
              </a:ext>
            </a:extLst>
          </p:cNvPr>
          <p:cNvSpPr>
            <a:spLocks noChangeShapeType="1"/>
          </p:cNvSpPr>
          <p:nvPr/>
        </p:nvSpPr>
        <p:spPr bwMode="auto">
          <a:xfrm flipH="1">
            <a:off x="5341938" y="4989513"/>
            <a:ext cx="1587" cy="568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8" name="Line 143">
            <a:extLst>
              <a:ext uri="{FF2B5EF4-FFF2-40B4-BE49-F238E27FC236}">
                <a16:creationId xmlns:a16="http://schemas.microsoft.com/office/drawing/2014/main" xmlns="" id="{D6295CAE-A216-423F-A58C-BE5CA9AA56D2}"/>
              </a:ext>
            </a:extLst>
          </p:cNvPr>
          <p:cNvSpPr>
            <a:spLocks noChangeShapeType="1"/>
          </p:cNvSpPr>
          <p:nvPr/>
        </p:nvSpPr>
        <p:spPr bwMode="auto">
          <a:xfrm>
            <a:off x="3397250" y="5561013"/>
            <a:ext cx="1946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9" name="Line 144">
            <a:extLst>
              <a:ext uri="{FF2B5EF4-FFF2-40B4-BE49-F238E27FC236}">
                <a16:creationId xmlns:a16="http://schemas.microsoft.com/office/drawing/2014/main" xmlns="" id="{64ACB19C-FABE-45F3-A2DF-BB80C2B051FA}"/>
              </a:ext>
            </a:extLst>
          </p:cNvPr>
          <p:cNvSpPr>
            <a:spLocks noChangeShapeType="1"/>
          </p:cNvSpPr>
          <p:nvPr/>
        </p:nvSpPr>
        <p:spPr bwMode="auto">
          <a:xfrm>
            <a:off x="3390900" y="2732088"/>
            <a:ext cx="19478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30" name="Group 147">
            <a:extLst>
              <a:ext uri="{FF2B5EF4-FFF2-40B4-BE49-F238E27FC236}">
                <a16:creationId xmlns:a16="http://schemas.microsoft.com/office/drawing/2014/main" xmlns="" id="{7544BCB3-DF53-405E-9ADF-04FF3CA97EC5}"/>
              </a:ext>
            </a:extLst>
          </p:cNvPr>
          <p:cNvGrpSpPr>
            <a:grpSpLocks/>
          </p:cNvGrpSpPr>
          <p:nvPr/>
        </p:nvGrpSpPr>
        <p:grpSpPr bwMode="auto">
          <a:xfrm>
            <a:off x="3973513" y="3759200"/>
            <a:ext cx="779462" cy="768350"/>
            <a:chOff x="2503" y="2368"/>
            <a:chExt cx="491" cy="484"/>
          </a:xfrm>
        </p:grpSpPr>
        <p:sp>
          <p:nvSpPr>
            <p:cNvPr id="17528" name="Oval 145">
              <a:extLst>
                <a:ext uri="{FF2B5EF4-FFF2-40B4-BE49-F238E27FC236}">
                  <a16:creationId xmlns:a16="http://schemas.microsoft.com/office/drawing/2014/main" xmlns="" id="{39FFC4CC-8D1A-4A4D-BEA1-7655FB7A984A}"/>
                </a:ext>
              </a:extLst>
            </p:cNvPr>
            <p:cNvSpPr>
              <a:spLocks noChangeArrowheads="1"/>
            </p:cNvSpPr>
            <p:nvPr/>
          </p:nvSpPr>
          <p:spPr bwMode="auto">
            <a:xfrm>
              <a:off x="2503" y="2368"/>
              <a:ext cx="491" cy="484"/>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29" name="Oval 146">
              <a:extLst>
                <a:ext uri="{FF2B5EF4-FFF2-40B4-BE49-F238E27FC236}">
                  <a16:creationId xmlns:a16="http://schemas.microsoft.com/office/drawing/2014/main" xmlns="" id="{97BB6184-3CB2-4956-99BC-96569CA6C15B}"/>
                </a:ext>
              </a:extLst>
            </p:cNvPr>
            <p:cNvSpPr>
              <a:spLocks noChangeArrowheads="1"/>
            </p:cNvSpPr>
            <p:nvPr/>
          </p:nvSpPr>
          <p:spPr bwMode="auto">
            <a:xfrm>
              <a:off x="2503" y="2368"/>
              <a:ext cx="491" cy="484"/>
            </a:xfrm>
            <a:prstGeom prst="ellipse">
              <a:avLst/>
            </a:prstGeom>
            <a:noFill/>
            <a:ln w="190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7431" name="Group 150">
            <a:extLst>
              <a:ext uri="{FF2B5EF4-FFF2-40B4-BE49-F238E27FC236}">
                <a16:creationId xmlns:a16="http://schemas.microsoft.com/office/drawing/2014/main" xmlns="" id="{CB6CDF63-92BA-43B2-A043-94BE52FA386B}"/>
              </a:ext>
            </a:extLst>
          </p:cNvPr>
          <p:cNvGrpSpPr>
            <a:grpSpLocks/>
          </p:cNvGrpSpPr>
          <p:nvPr/>
        </p:nvGrpSpPr>
        <p:grpSpPr bwMode="auto">
          <a:xfrm>
            <a:off x="3929063" y="4117975"/>
            <a:ext cx="65087" cy="68263"/>
            <a:chOff x="2475" y="2594"/>
            <a:chExt cx="41" cy="43"/>
          </a:xfrm>
        </p:grpSpPr>
        <p:sp>
          <p:nvSpPr>
            <p:cNvPr id="17526" name="Oval 148">
              <a:extLst>
                <a:ext uri="{FF2B5EF4-FFF2-40B4-BE49-F238E27FC236}">
                  <a16:creationId xmlns:a16="http://schemas.microsoft.com/office/drawing/2014/main" xmlns="" id="{910A9A48-4D25-4E0A-9F42-B8124EC0C6E1}"/>
                </a:ext>
              </a:extLst>
            </p:cNvPr>
            <p:cNvSpPr>
              <a:spLocks noChangeArrowheads="1"/>
            </p:cNvSpPr>
            <p:nvPr/>
          </p:nvSpPr>
          <p:spPr bwMode="auto">
            <a:xfrm>
              <a:off x="2475" y="2594"/>
              <a:ext cx="41" cy="43"/>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27" name="Oval 149">
              <a:extLst>
                <a:ext uri="{FF2B5EF4-FFF2-40B4-BE49-F238E27FC236}">
                  <a16:creationId xmlns:a16="http://schemas.microsoft.com/office/drawing/2014/main" xmlns="" id="{0C70692E-1B44-4D56-8684-AD1CB073185E}"/>
                </a:ext>
              </a:extLst>
            </p:cNvPr>
            <p:cNvSpPr>
              <a:spLocks noChangeArrowheads="1"/>
            </p:cNvSpPr>
            <p:nvPr/>
          </p:nvSpPr>
          <p:spPr bwMode="auto">
            <a:xfrm>
              <a:off x="2475" y="2594"/>
              <a:ext cx="41"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7432" name="Line 151">
            <a:extLst>
              <a:ext uri="{FF2B5EF4-FFF2-40B4-BE49-F238E27FC236}">
                <a16:creationId xmlns:a16="http://schemas.microsoft.com/office/drawing/2014/main" xmlns="" id="{266F1EB7-F459-47EA-93FC-143F699F94E0}"/>
              </a:ext>
            </a:extLst>
          </p:cNvPr>
          <p:cNvSpPr>
            <a:spLocks noChangeShapeType="1"/>
          </p:cNvSpPr>
          <p:nvPr/>
        </p:nvSpPr>
        <p:spPr bwMode="auto">
          <a:xfrm flipH="1">
            <a:off x="3386138" y="4143375"/>
            <a:ext cx="5651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33" name="Group 154">
            <a:extLst>
              <a:ext uri="{FF2B5EF4-FFF2-40B4-BE49-F238E27FC236}">
                <a16:creationId xmlns:a16="http://schemas.microsoft.com/office/drawing/2014/main" xmlns="" id="{4E8CBB81-99ED-4872-86C7-B9DD7F962544}"/>
              </a:ext>
            </a:extLst>
          </p:cNvPr>
          <p:cNvGrpSpPr>
            <a:grpSpLocks/>
          </p:cNvGrpSpPr>
          <p:nvPr/>
        </p:nvGrpSpPr>
        <p:grpSpPr bwMode="auto">
          <a:xfrm>
            <a:off x="4752975" y="4117975"/>
            <a:ext cx="66675" cy="68263"/>
            <a:chOff x="2994" y="2594"/>
            <a:chExt cx="42" cy="43"/>
          </a:xfrm>
        </p:grpSpPr>
        <p:sp>
          <p:nvSpPr>
            <p:cNvPr id="17524" name="Oval 152">
              <a:extLst>
                <a:ext uri="{FF2B5EF4-FFF2-40B4-BE49-F238E27FC236}">
                  <a16:creationId xmlns:a16="http://schemas.microsoft.com/office/drawing/2014/main" xmlns="" id="{1C6C3CAC-4AD0-4A77-AB83-989FC9F568E3}"/>
                </a:ext>
              </a:extLst>
            </p:cNvPr>
            <p:cNvSpPr>
              <a:spLocks noChangeArrowheads="1"/>
            </p:cNvSpPr>
            <p:nvPr/>
          </p:nvSpPr>
          <p:spPr bwMode="auto">
            <a:xfrm>
              <a:off x="2994" y="2594"/>
              <a:ext cx="42" cy="43"/>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25" name="Oval 153">
              <a:extLst>
                <a:ext uri="{FF2B5EF4-FFF2-40B4-BE49-F238E27FC236}">
                  <a16:creationId xmlns:a16="http://schemas.microsoft.com/office/drawing/2014/main" xmlns="" id="{27615055-B962-4792-ADD2-A7AACF291679}"/>
                </a:ext>
              </a:extLst>
            </p:cNvPr>
            <p:cNvSpPr>
              <a:spLocks noChangeArrowheads="1"/>
            </p:cNvSpPr>
            <p:nvPr/>
          </p:nvSpPr>
          <p:spPr bwMode="auto">
            <a:xfrm>
              <a:off x="2994" y="2594"/>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7434" name="Line 155">
            <a:extLst>
              <a:ext uri="{FF2B5EF4-FFF2-40B4-BE49-F238E27FC236}">
                <a16:creationId xmlns:a16="http://schemas.microsoft.com/office/drawing/2014/main" xmlns="" id="{FB626858-6051-4190-AF98-69C8FA8C2519}"/>
              </a:ext>
            </a:extLst>
          </p:cNvPr>
          <p:cNvSpPr>
            <a:spLocks noChangeShapeType="1"/>
          </p:cNvSpPr>
          <p:nvPr/>
        </p:nvSpPr>
        <p:spPr bwMode="auto">
          <a:xfrm flipH="1">
            <a:off x="4819650" y="4151313"/>
            <a:ext cx="5191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35" name="Group 158">
            <a:extLst>
              <a:ext uri="{FF2B5EF4-FFF2-40B4-BE49-F238E27FC236}">
                <a16:creationId xmlns:a16="http://schemas.microsoft.com/office/drawing/2014/main" xmlns="" id="{9533025A-991A-4275-BF96-B1CC0BC95F4E}"/>
              </a:ext>
            </a:extLst>
          </p:cNvPr>
          <p:cNvGrpSpPr>
            <a:grpSpLocks/>
          </p:cNvGrpSpPr>
          <p:nvPr/>
        </p:nvGrpSpPr>
        <p:grpSpPr bwMode="auto">
          <a:xfrm>
            <a:off x="5305425" y="4117975"/>
            <a:ext cx="65088" cy="68263"/>
            <a:chOff x="3342" y="2594"/>
            <a:chExt cx="41" cy="43"/>
          </a:xfrm>
        </p:grpSpPr>
        <p:sp>
          <p:nvSpPr>
            <p:cNvPr id="17522" name="Oval 156">
              <a:extLst>
                <a:ext uri="{FF2B5EF4-FFF2-40B4-BE49-F238E27FC236}">
                  <a16:creationId xmlns:a16="http://schemas.microsoft.com/office/drawing/2014/main" xmlns="" id="{7BE71BDB-CFF5-4BC5-B8FC-89AD55EF66F6}"/>
                </a:ext>
              </a:extLst>
            </p:cNvPr>
            <p:cNvSpPr>
              <a:spLocks noChangeArrowheads="1"/>
            </p:cNvSpPr>
            <p:nvPr/>
          </p:nvSpPr>
          <p:spPr bwMode="auto">
            <a:xfrm>
              <a:off x="3342" y="2594"/>
              <a:ext cx="41" cy="43"/>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23" name="Oval 157">
              <a:extLst>
                <a:ext uri="{FF2B5EF4-FFF2-40B4-BE49-F238E27FC236}">
                  <a16:creationId xmlns:a16="http://schemas.microsoft.com/office/drawing/2014/main" xmlns="" id="{149FC8BA-92F4-44EE-8516-BEC01803059C}"/>
                </a:ext>
              </a:extLst>
            </p:cNvPr>
            <p:cNvSpPr>
              <a:spLocks noChangeArrowheads="1"/>
            </p:cNvSpPr>
            <p:nvPr/>
          </p:nvSpPr>
          <p:spPr bwMode="auto">
            <a:xfrm>
              <a:off x="3342" y="2594"/>
              <a:ext cx="41"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17436" name="Group 161">
            <a:extLst>
              <a:ext uri="{FF2B5EF4-FFF2-40B4-BE49-F238E27FC236}">
                <a16:creationId xmlns:a16="http://schemas.microsoft.com/office/drawing/2014/main" xmlns="" id="{0532AEA4-7675-43E7-9389-32790E8F85C9}"/>
              </a:ext>
            </a:extLst>
          </p:cNvPr>
          <p:cNvGrpSpPr>
            <a:grpSpLocks/>
          </p:cNvGrpSpPr>
          <p:nvPr/>
        </p:nvGrpSpPr>
        <p:grpSpPr bwMode="auto">
          <a:xfrm>
            <a:off x="3359150" y="4117975"/>
            <a:ext cx="65088" cy="68263"/>
            <a:chOff x="2116" y="2594"/>
            <a:chExt cx="41" cy="43"/>
          </a:xfrm>
        </p:grpSpPr>
        <p:sp>
          <p:nvSpPr>
            <p:cNvPr id="17520" name="Oval 159">
              <a:extLst>
                <a:ext uri="{FF2B5EF4-FFF2-40B4-BE49-F238E27FC236}">
                  <a16:creationId xmlns:a16="http://schemas.microsoft.com/office/drawing/2014/main" xmlns="" id="{D020BE67-CC30-49B6-8FA7-C0A142E56CFC}"/>
                </a:ext>
              </a:extLst>
            </p:cNvPr>
            <p:cNvSpPr>
              <a:spLocks noChangeArrowheads="1"/>
            </p:cNvSpPr>
            <p:nvPr/>
          </p:nvSpPr>
          <p:spPr bwMode="auto">
            <a:xfrm>
              <a:off x="2116" y="2594"/>
              <a:ext cx="41" cy="43"/>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21" name="Oval 160">
              <a:extLst>
                <a:ext uri="{FF2B5EF4-FFF2-40B4-BE49-F238E27FC236}">
                  <a16:creationId xmlns:a16="http://schemas.microsoft.com/office/drawing/2014/main" xmlns="" id="{E2623B7A-E694-4065-8D53-A9C88220CA63}"/>
                </a:ext>
              </a:extLst>
            </p:cNvPr>
            <p:cNvSpPr>
              <a:spLocks noChangeArrowheads="1"/>
            </p:cNvSpPr>
            <p:nvPr/>
          </p:nvSpPr>
          <p:spPr bwMode="auto">
            <a:xfrm>
              <a:off x="2116" y="2594"/>
              <a:ext cx="41"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7437" name="Line 162">
            <a:extLst>
              <a:ext uri="{FF2B5EF4-FFF2-40B4-BE49-F238E27FC236}">
                <a16:creationId xmlns:a16="http://schemas.microsoft.com/office/drawing/2014/main" xmlns="" id="{3E66920C-2B75-46FE-B211-F5F574CE8BF6}"/>
              </a:ext>
            </a:extLst>
          </p:cNvPr>
          <p:cNvSpPr>
            <a:spLocks noChangeShapeType="1"/>
          </p:cNvSpPr>
          <p:nvPr/>
        </p:nvSpPr>
        <p:spPr bwMode="auto">
          <a:xfrm flipV="1">
            <a:off x="4397375" y="2393950"/>
            <a:ext cx="1588" cy="338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38" name="Group 167">
            <a:extLst>
              <a:ext uri="{FF2B5EF4-FFF2-40B4-BE49-F238E27FC236}">
                <a16:creationId xmlns:a16="http://schemas.microsoft.com/office/drawing/2014/main" xmlns="" id="{5A0BDCA6-4251-430C-A8C4-77362EB95259}"/>
              </a:ext>
            </a:extLst>
          </p:cNvPr>
          <p:cNvGrpSpPr>
            <a:grpSpLocks/>
          </p:cNvGrpSpPr>
          <p:nvPr/>
        </p:nvGrpSpPr>
        <p:grpSpPr bwMode="auto">
          <a:xfrm>
            <a:off x="4235450" y="5567363"/>
            <a:ext cx="325438" cy="442912"/>
            <a:chOff x="2668" y="3507"/>
            <a:chExt cx="205" cy="279"/>
          </a:xfrm>
        </p:grpSpPr>
        <p:sp>
          <p:nvSpPr>
            <p:cNvPr id="17516" name="Line 163">
              <a:extLst>
                <a:ext uri="{FF2B5EF4-FFF2-40B4-BE49-F238E27FC236}">
                  <a16:creationId xmlns:a16="http://schemas.microsoft.com/office/drawing/2014/main" xmlns="" id="{A889642B-6EF7-4079-B5EC-E712A23DCE1C}"/>
                </a:ext>
              </a:extLst>
            </p:cNvPr>
            <p:cNvSpPr>
              <a:spLocks noChangeShapeType="1"/>
            </p:cNvSpPr>
            <p:nvPr/>
          </p:nvSpPr>
          <p:spPr bwMode="auto">
            <a:xfrm flipV="1">
              <a:off x="2770" y="3507"/>
              <a:ext cx="1" cy="2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517" name="Line 164">
              <a:extLst>
                <a:ext uri="{FF2B5EF4-FFF2-40B4-BE49-F238E27FC236}">
                  <a16:creationId xmlns:a16="http://schemas.microsoft.com/office/drawing/2014/main" xmlns="" id="{4E01EE1D-32D3-49A1-8523-A5C24E5D2DAA}"/>
                </a:ext>
              </a:extLst>
            </p:cNvPr>
            <p:cNvSpPr>
              <a:spLocks noChangeShapeType="1"/>
            </p:cNvSpPr>
            <p:nvPr/>
          </p:nvSpPr>
          <p:spPr bwMode="auto">
            <a:xfrm>
              <a:off x="2668" y="3720"/>
              <a:ext cx="20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518" name="Line 165">
              <a:extLst>
                <a:ext uri="{FF2B5EF4-FFF2-40B4-BE49-F238E27FC236}">
                  <a16:creationId xmlns:a16="http://schemas.microsoft.com/office/drawing/2014/main" xmlns="" id="{7E9E13F5-E11E-45E5-814D-5119B567028D}"/>
                </a:ext>
              </a:extLst>
            </p:cNvPr>
            <p:cNvSpPr>
              <a:spLocks noChangeShapeType="1"/>
            </p:cNvSpPr>
            <p:nvPr/>
          </p:nvSpPr>
          <p:spPr bwMode="auto">
            <a:xfrm>
              <a:off x="2720" y="3756"/>
              <a:ext cx="10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519" name="Line 166">
              <a:extLst>
                <a:ext uri="{FF2B5EF4-FFF2-40B4-BE49-F238E27FC236}">
                  <a16:creationId xmlns:a16="http://schemas.microsoft.com/office/drawing/2014/main" xmlns="" id="{901201B2-3CBB-483B-83DB-4F9D2D17AFC1}"/>
                </a:ext>
              </a:extLst>
            </p:cNvPr>
            <p:cNvSpPr>
              <a:spLocks noChangeShapeType="1"/>
            </p:cNvSpPr>
            <p:nvPr/>
          </p:nvSpPr>
          <p:spPr bwMode="auto">
            <a:xfrm>
              <a:off x="2756" y="3785"/>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7439" name="Group 170">
            <a:extLst>
              <a:ext uri="{FF2B5EF4-FFF2-40B4-BE49-F238E27FC236}">
                <a16:creationId xmlns:a16="http://schemas.microsoft.com/office/drawing/2014/main" xmlns="" id="{D815A405-AEDA-4C7E-B32F-EFC5357A9B83}"/>
              </a:ext>
            </a:extLst>
          </p:cNvPr>
          <p:cNvGrpSpPr>
            <a:grpSpLocks/>
          </p:cNvGrpSpPr>
          <p:nvPr/>
        </p:nvGrpSpPr>
        <p:grpSpPr bwMode="auto">
          <a:xfrm>
            <a:off x="4362450" y="2339975"/>
            <a:ext cx="63500" cy="66675"/>
            <a:chOff x="2748" y="1474"/>
            <a:chExt cx="40" cy="42"/>
          </a:xfrm>
        </p:grpSpPr>
        <p:sp>
          <p:nvSpPr>
            <p:cNvPr id="17514" name="Oval 168">
              <a:extLst>
                <a:ext uri="{FF2B5EF4-FFF2-40B4-BE49-F238E27FC236}">
                  <a16:creationId xmlns:a16="http://schemas.microsoft.com/office/drawing/2014/main" xmlns="" id="{43CFF2C0-B725-46CC-A448-A3CE7CCBE715}"/>
                </a:ext>
              </a:extLst>
            </p:cNvPr>
            <p:cNvSpPr>
              <a:spLocks noChangeArrowheads="1"/>
            </p:cNvSpPr>
            <p:nvPr/>
          </p:nvSpPr>
          <p:spPr bwMode="auto">
            <a:xfrm>
              <a:off x="2748" y="1474"/>
              <a:ext cx="40" cy="42"/>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17515" name="Oval 169">
              <a:extLst>
                <a:ext uri="{FF2B5EF4-FFF2-40B4-BE49-F238E27FC236}">
                  <a16:creationId xmlns:a16="http://schemas.microsoft.com/office/drawing/2014/main" xmlns="" id="{A12098FC-5E74-48CC-B093-450575A7F6A6}"/>
                </a:ext>
              </a:extLst>
            </p:cNvPr>
            <p:cNvSpPr>
              <a:spLocks noChangeArrowheads="1"/>
            </p:cNvSpPr>
            <p:nvPr/>
          </p:nvSpPr>
          <p:spPr bwMode="auto">
            <a:xfrm>
              <a:off x="2748" y="1474"/>
              <a:ext cx="40" cy="4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17440" name="Rectangle 171">
            <a:extLst>
              <a:ext uri="{FF2B5EF4-FFF2-40B4-BE49-F238E27FC236}">
                <a16:creationId xmlns:a16="http://schemas.microsoft.com/office/drawing/2014/main" xmlns="" id="{BAF4D09A-481D-412A-852A-5C130673AEBD}"/>
              </a:ext>
            </a:extLst>
          </p:cNvPr>
          <p:cNvSpPr>
            <a:spLocks noChangeArrowheads="1"/>
          </p:cNvSpPr>
          <p:nvPr/>
        </p:nvSpPr>
        <p:spPr bwMode="auto">
          <a:xfrm>
            <a:off x="4224338" y="1868488"/>
            <a:ext cx="328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Vdc</a:t>
            </a:r>
            <a:endParaRPr lang="en-US" altLang="el-GR"/>
          </a:p>
        </p:txBody>
      </p:sp>
      <p:sp>
        <p:nvSpPr>
          <p:cNvPr id="17441" name="Rectangle 172">
            <a:extLst>
              <a:ext uri="{FF2B5EF4-FFF2-40B4-BE49-F238E27FC236}">
                <a16:creationId xmlns:a16="http://schemas.microsoft.com/office/drawing/2014/main" xmlns="" id="{CBE58D79-F5E9-4F36-A84D-299C79E24156}"/>
              </a:ext>
            </a:extLst>
          </p:cNvPr>
          <p:cNvSpPr>
            <a:spLocks noChangeArrowheads="1"/>
          </p:cNvSpPr>
          <p:nvPr/>
        </p:nvSpPr>
        <p:spPr bwMode="auto">
          <a:xfrm>
            <a:off x="4546600" y="18684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b="1">
                <a:solidFill>
                  <a:srgbClr val="000000"/>
                </a:solidFill>
                <a:latin typeface="Times New Roman" panose="02020603050405020304" pitchFamily="18" charset="0"/>
              </a:rPr>
              <a:t> </a:t>
            </a:r>
            <a:endParaRPr lang="en-US" altLang="el-GR"/>
          </a:p>
        </p:txBody>
      </p:sp>
      <p:sp>
        <p:nvSpPr>
          <p:cNvPr id="17442" name="Rectangle 173">
            <a:extLst>
              <a:ext uri="{FF2B5EF4-FFF2-40B4-BE49-F238E27FC236}">
                <a16:creationId xmlns:a16="http://schemas.microsoft.com/office/drawing/2014/main" xmlns="" id="{0A9AB1A8-3EE5-427A-AC54-52320F117879}"/>
              </a:ext>
            </a:extLst>
          </p:cNvPr>
          <p:cNvSpPr>
            <a:spLocks noChangeArrowheads="1"/>
          </p:cNvSpPr>
          <p:nvPr/>
        </p:nvSpPr>
        <p:spPr bwMode="auto">
          <a:xfrm>
            <a:off x="3068638" y="2093913"/>
            <a:ext cx="2678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(source of power delivered to load)</a:t>
            </a:r>
            <a:endParaRPr lang="en-US" altLang="el-GR"/>
          </a:p>
        </p:txBody>
      </p:sp>
      <p:sp>
        <p:nvSpPr>
          <p:cNvPr id="17443" name="Rectangle 174">
            <a:extLst>
              <a:ext uri="{FF2B5EF4-FFF2-40B4-BE49-F238E27FC236}">
                <a16:creationId xmlns:a16="http://schemas.microsoft.com/office/drawing/2014/main" xmlns="" id="{FE475FE6-0490-458C-AB29-0DC188B283B0}"/>
              </a:ext>
            </a:extLst>
          </p:cNvPr>
          <p:cNvSpPr>
            <a:spLocks noChangeArrowheads="1"/>
          </p:cNvSpPr>
          <p:nvPr/>
        </p:nvSpPr>
        <p:spPr bwMode="auto">
          <a:xfrm>
            <a:off x="5703888" y="20939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sp>
        <p:nvSpPr>
          <p:cNvPr id="17444" name="Rectangle 175">
            <a:extLst>
              <a:ext uri="{FF2B5EF4-FFF2-40B4-BE49-F238E27FC236}">
                <a16:creationId xmlns:a16="http://schemas.microsoft.com/office/drawing/2014/main" xmlns="" id="{23569AD4-4931-4D35-86BA-80353900BB19}"/>
              </a:ext>
            </a:extLst>
          </p:cNvPr>
          <p:cNvSpPr>
            <a:spLocks noChangeArrowheads="1"/>
          </p:cNvSpPr>
          <p:nvPr/>
        </p:nvSpPr>
        <p:spPr bwMode="auto">
          <a:xfrm>
            <a:off x="4198938" y="4057650"/>
            <a:ext cx="314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Load</a:t>
            </a:r>
            <a:endParaRPr lang="en-US" altLang="el-GR"/>
          </a:p>
        </p:txBody>
      </p:sp>
      <p:sp>
        <p:nvSpPr>
          <p:cNvPr id="17445" name="Rectangle 176">
            <a:extLst>
              <a:ext uri="{FF2B5EF4-FFF2-40B4-BE49-F238E27FC236}">
                <a16:creationId xmlns:a16="http://schemas.microsoft.com/office/drawing/2014/main" xmlns="" id="{F2873B3B-B61D-4EE5-838A-FEACC606F56A}"/>
              </a:ext>
            </a:extLst>
          </p:cNvPr>
          <p:cNvSpPr>
            <a:spLocks noChangeArrowheads="1"/>
          </p:cNvSpPr>
          <p:nvPr/>
        </p:nvSpPr>
        <p:spPr bwMode="auto">
          <a:xfrm>
            <a:off x="4519613" y="405765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7446" name="Rectangle 177">
            <a:extLst>
              <a:ext uri="{FF2B5EF4-FFF2-40B4-BE49-F238E27FC236}">
                <a16:creationId xmlns:a16="http://schemas.microsoft.com/office/drawing/2014/main" xmlns="" id="{DDDE6C97-2E5C-472D-AD82-8EFCC214DC9D}"/>
              </a:ext>
            </a:extLst>
          </p:cNvPr>
          <p:cNvSpPr>
            <a:spLocks noChangeArrowheads="1"/>
          </p:cNvSpPr>
          <p:nvPr/>
        </p:nvSpPr>
        <p:spPr bwMode="auto">
          <a:xfrm>
            <a:off x="3581400" y="314483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a:t>
            </a:r>
            <a:endParaRPr lang="en-US" altLang="el-GR"/>
          </a:p>
        </p:txBody>
      </p:sp>
      <p:sp>
        <p:nvSpPr>
          <p:cNvPr id="17447" name="Rectangle 178">
            <a:extLst>
              <a:ext uri="{FF2B5EF4-FFF2-40B4-BE49-F238E27FC236}">
                <a16:creationId xmlns:a16="http://schemas.microsoft.com/office/drawing/2014/main" xmlns="" id="{1EB5A10D-AA9F-4736-AA04-955472D4D52B}"/>
              </a:ext>
            </a:extLst>
          </p:cNvPr>
          <p:cNvSpPr>
            <a:spLocks noChangeArrowheads="1"/>
          </p:cNvSpPr>
          <p:nvPr/>
        </p:nvSpPr>
        <p:spPr bwMode="auto">
          <a:xfrm>
            <a:off x="3690938" y="3097213"/>
            <a:ext cx="85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48" name="Rectangle 179">
            <a:extLst>
              <a:ext uri="{FF2B5EF4-FFF2-40B4-BE49-F238E27FC236}">
                <a16:creationId xmlns:a16="http://schemas.microsoft.com/office/drawing/2014/main" xmlns="" id="{D2958302-7FEB-4016-82DA-9FE38BC65ECC}"/>
              </a:ext>
            </a:extLst>
          </p:cNvPr>
          <p:cNvSpPr>
            <a:spLocks noChangeArrowheads="1"/>
          </p:cNvSpPr>
          <p:nvPr/>
        </p:nvSpPr>
        <p:spPr bwMode="auto">
          <a:xfrm>
            <a:off x="3779838" y="31448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7449" name="Rectangle 180">
            <a:extLst>
              <a:ext uri="{FF2B5EF4-FFF2-40B4-BE49-F238E27FC236}">
                <a16:creationId xmlns:a16="http://schemas.microsoft.com/office/drawing/2014/main" xmlns="" id="{24DB1313-D77D-436D-80D3-AF6E8F0584D5}"/>
              </a:ext>
            </a:extLst>
          </p:cNvPr>
          <p:cNvSpPr>
            <a:spLocks noChangeArrowheads="1"/>
          </p:cNvSpPr>
          <p:nvPr/>
        </p:nvSpPr>
        <p:spPr bwMode="auto">
          <a:xfrm>
            <a:off x="5014913" y="3144838"/>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B</a:t>
            </a:r>
            <a:endParaRPr lang="en-US" altLang="el-GR"/>
          </a:p>
        </p:txBody>
      </p:sp>
      <p:sp>
        <p:nvSpPr>
          <p:cNvPr id="17450" name="Rectangle 181">
            <a:extLst>
              <a:ext uri="{FF2B5EF4-FFF2-40B4-BE49-F238E27FC236}">
                <a16:creationId xmlns:a16="http://schemas.microsoft.com/office/drawing/2014/main" xmlns="" id="{8DA5E78F-D8A7-409B-B8F7-75F6BA34E79B}"/>
              </a:ext>
            </a:extLst>
          </p:cNvPr>
          <p:cNvSpPr>
            <a:spLocks noChangeArrowheads="1"/>
          </p:cNvSpPr>
          <p:nvPr/>
        </p:nvSpPr>
        <p:spPr bwMode="auto">
          <a:xfrm>
            <a:off x="5119688" y="3097213"/>
            <a:ext cx="85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51" name="Rectangle 182">
            <a:extLst>
              <a:ext uri="{FF2B5EF4-FFF2-40B4-BE49-F238E27FC236}">
                <a16:creationId xmlns:a16="http://schemas.microsoft.com/office/drawing/2014/main" xmlns="" id="{DB239690-95D6-49CF-941A-1ACC1CE8590F}"/>
              </a:ext>
            </a:extLst>
          </p:cNvPr>
          <p:cNvSpPr>
            <a:spLocks noChangeArrowheads="1"/>
          </p:cNvSpPr>
          <p:nvPr/>
        </p:nvSpPr>
        <p:spPr bwMode="auto">
          <a:xfrm>
            <a:off x="5208588" y="31448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7452" name="Rectangle 183">
            <a:extLst>
              <a:ext uri="{FF2B5EF4-FFF2-40B4-BE49-F238E27FC236}">
                <a16:creationId xmlns:a16="http://schemas.microsoft.com/office/drawing/2014/main" xmlns="" id="{ACF6B309-4BD3-4EBB-AC39-B3A1FECD7F89}"/>
              </a:ext>
            </a:extLst>
          </p:cNvPr>
          <p:cNvSpPr>
            <a:spLocks noChangeArrowheads="1"/>
          </p:cNvSpPr>
          <p:nvPr/>
        </p:nvSpPr>
        <p:spPr bwMode="auto">
          <a:xfrm>
            <a:off x="3592513" y="4564063"/>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a:t>
            </a:r>
            <a:endParaRPr lang="en-US" altLang="el-GR"/>
          </a:p>
        </p:txBody>
      </p:sp>
      <p:sp>
        <p:nvSpPr>
          <p:cNvPr id="17453" name="Rectangle 184">
            <a:extLst>
              <a:ext uri="{FF2B5EF4-FFF2-40B4-BE49-F238E27FC236}">
                <a16:creationId xmlns:a16="http://schemas.microsoft.com/office/drawing/2014/main" xmlns="" id="{F2943488-AED6-44D9-8BD2-5B356111709E}"/>
              </a:ext>
            </a:extLst>
          </p:cNvPr>
          <p:cNvSpPr>
            <a:spLocks noChangeArrowheads="1"/>
          </p:cNvSpPr>
          <p:nvPr/>
        </p:nvSpPr>
        <p:spPr bwMode="auto">
          <a:xfrm>
            <a:off x="3702050" y="451643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54" name="Rectangle 185">
            <a:extLst>
              <a:ext uri="{FF2B5EF4-FFF2-40B4-BE49-F238E27FC236}">
                <a16:creationId xmlns:a16="http://schemas.microsoft.com/office/drawing/2014/main" xmlns="" id="{CD4C57CD-8C21-4E21-8052-D2E314E81250}"/>
              </a:ext>
            </a:extLst>
          </p:cNvPr>
          <p:cNvSpPr>
            <a:spLocks noChangeArrowheads="1"/>
          </p:cNvSpPr>
          <p:nvPr/>
        </p:nvSpPr>
        <p:spPr bwMode="auto">
          <a:xfrm>
            <a:off x="3781425" y="45640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7455" name="Rectangle 189">
            <a:extLst>
              <a:ext uri="{FF2B5EF4-FFF2-40B4-BE49-F238E27FC236}">
                <a16:creationId xmlns:a16="http://schemas.microsoft.com/office/drawing/2014/main" xmlns="" id="{6A2CDE70-9C4A-42A3-B078-345B170EDC91}"/>
              </a:ext>
            </a:extLst>
          </p:cNvPr>
          <p:cNvSpPr>
            <a:spLocks noChangeArrowheads="1"/>
          </p:cNvSpPr>
          <p:nvPr/>
        </p:nvSpPr>
        <p:spPr bwMode="auto">
          <a:xfrm>
            <a:off x="3786188" y="521017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a:t>
            </a:r>
            <a:endParaRPr lang="en-US" altLang="el-GR"/>
          </a:p>
        </p:txBody>
      </p:sp>
      <p:sp>
        <p:nvSpPr>
          <p:cNvPr id="17456" name="Rectangle 190">
            <a:extLst>
              <a:ext uri="{FF2B5EF4-FFF2-40B4-BE49-F238E27FC236}">
                <a16:creationId xmlns:a16="http://schemas.microsoft.com/office/drawing/2014/main" xmlns="" id="{C400C253-7315-4ED2-8811-BB1AA7819FCA}"/>
              </a:ext>
            </a:extLst>
          </p:cNvPr>
          <p:cNvSpPr>
            <a:spLocks noChangeArrowheads="1"/>
          </p:cNvSpPr>
          <p:nvPr/>
        </p:nvSpPr>
        <p:spPr bwMode="auto">
          <a:xfrm>
            <a:off x="5014913" y="456406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B</a:t>
            </a:r>
            <a:endParaRPr lang="en-US" altLang="el-GR"/>
          </a:p>
        </p:txBody>
      </p:sp>
      <p:sp>
        <p:nvSpPr>
          <p:cNvPr id="17457" name="Rectangle 191">
            <a:extLst>
              <a:ext uri="{FF2B5EF4-FFF2-40B4-BE49-F238E27FC236}">
                <a16:creationId xmlns:a16="http://schemas.microsoft.com/office/drawing/2014/main" xmlns="" id="{29DD25DC-2B57-488D-A13A-4DE735ED455D}"/>
              </a:ext>
            </a:extLst>
          </p:cNvPr>
          <p:cNvSpPr>
            <a:spLocks noChangeArrowheads="1"/>
          </p:cNvSpPr>
          <p:nvPr/>
        </p:nvSpPr>
        <p:spPr bwMode="auto">
          <a:xfrm>
            <a:off x="5119688" y="451643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58" name="Rectangle 192">
            <a:extLst>
              <a:ext uri="{FF2B5EF4-FFF2-40B4-BE49-F238E27FC236}">
                <a16:creationId xmlns:a16="http://schemas.microsoft.com/office/drawing/2014/main" xmlns="" id="{1121C679-5517-4BA5-B710-2C1FC481CF9D}"/>
              </a:ext>
            </a:extLst>
          </p:cNvPr>
          <p:cNvSpPr>
            <a:spLocks noChangeArrowheads="1"/>
          </p:cNvSpPr>
          <p:nvPr/>
        </p:nvSpPr>
        <p:spPr bwMode="auto">
          <a:xfrm>
            <a:off x="5199063" y="45640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sp>
        <p:nvSpPr>
          <p:cNvPr id="17459" name="Rectangle 196">
            <a:extLst>
              <a:ext uri="{FF2B5EF4-FFF2-40B4-BE49-F238E27FC236}">
                <a16:creationId xmlns:a16="http://schemas.microsoft.com/office/drawing/2014/main" xmlns="" id="{EE780B5C-A2FF-4C6D-9195-F96265C309A1}"/>
              </a:ext>
            </a:extLst>
          </p:cNvPr>
          <p:cNvSpPr>
            <a:spLocks noChangeArrowheads="1"/>
          </p:cNvSpPr>
          <p:nvPr/>
        </p:nvSpPr>
        <p:spPr bwMode="auto">
          <a:xfrm>
            <a:off x="5210175" y="521017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a:t>
            </a:r>
            <a:endParaRPr lang="en-US" altLang="el-GR"/>
          </a:p>
        </p:txBody>
      </p:sp>
      <p:sp>
        <p:nvSpPr>
          <p:cNvPr id="17460" name="Line 197">
            <a:extLst>
              <a:ext uri="{FF2B5EF4-FFF2-40B4-BE49-F238E27FC236}">
                <a16:creationId xmlns:a16="http://schemas.microsoft.com/office/drawing/2014/main" xmlns="" id="{0F3523F2-49F4-4956-AAD0-225557B4F8DA}"/>
              </a:ext>
            </a:extLst>
          </p:cNvPr>
          <p:cNvSpPr>
            <a:spLocks noChangeShapeType="1"/>
          </p:cNvSpPr>
          <p:nvPr/>
        </p:nvSpPr>
        <p:spPr bwMode="auto">
          <a:xfrm>
            <a:off x="5343525" y="3178175"/>
            <a:ext cx="1588" cy="1587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1" name="Line 198">
            <a:extLst>
              <a:ext uri="{FF2B5EF4-FFF2-40B4-BE49-F238E27FC236}">
                <a16:creationId xmlns:a16="http://schemas.microsoft.com/office/drawing/2014/main" xmlns="" id="{4FE24DA4-2A86-4513-BC50-3F5A06FCDD9B}"/>
              </a:ext>
            </a:extLst>
          </p:cNvPr>
          <p:cNvSpPr>
            <a:spLocks noChangeShapeType="1"/>
          </p:cNvSpPr>
          <p:nvPr/>
        </p:nvSpPr>
        <p:spPr bwMode="auto">
          <a:xfrm>
            <a:off x="3397250" y="3178175"/>
            <a:ext cx="1588" cy="1587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2" name="Line 199">
            <a:extLst>
              <a:ext uri="{FF2B5EF4-FFF2-40B4-BE49-F238E27FC236}">
                <a16:creationId xmlns:a16="http://schemas.microsoft.com/office/drawing/2014/main" xmlns="" id="{A897FF00-81AC-485B-9F27-C9EB0563B470}"/>
              </a:ext>
            </a:extLst>
          </p:cNvPr>
          <p:cNvSpPr>
            <a:spLocks noChangeShapeType="1"/>
          </p:cNvSpPr>
          <p:nvPr/>
        </p:nvSpPr>
        <p:spPr bwMode="auto">
          <a:xfrm flipH="1">
            <a:off x="3397250" y="4989513"/>
            <a:ext cx="3175" cy="568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3" name="Line 200">
            <a:extLst>
              <a:ext uri="{FF2B5EF4-FFF2-40B4-BE49-F238E27FC236}">
                <a16:creationId xmlns:a16="http://schemas.microsoft.com/office/drawing/2014/main" xmlns="" id="{AB1A61A4-5519-4213-B938-2B87A2D72997}"/>
              </a:ext>
            </a:extLst>
          </p:cNvPr>
          <p:cNvSpPr>
            <a:spLocks noChangeShapeType="1"/>
          </p:cNvSpPr>
          <p:nvPr/>
        </p:nvSpPr>
        <p:spPr bwMode="auto">
          <a:xfrm flipH="1">
            <a:off x="3395663" y="3563938"/>
            <a:ext cx="1587" cy="568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4" name="Line 201">
            <a:extLst>
              <a:ext uri="{FF2B5EF4-FFF2-40B4-BE49-F238E27FC236}">
                <a16:creationId xmlns:a16="http://schemas.microsoft.com/office/drawing/2014/main" xmlns="" id="{F5C02837-E67C-414E-A0D1-32101F1F431D}"/>
              </a:ext>
            </a:extLst>
          </p:cNvPr>
          <p:cNvSpPr>
            <a:spLocks noChangeShapeType="1"/>
          </p:cNvSpPr>
          <p:nvPr/>
        </p:nvSpPr>
        <p:spPr bwMode="auto">
          <a:xfrm flipH="1">
            <a:off x="5343525" y="3563938"/>
            <a:ext cx="3175" cy="568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5" name="Rectangle 202">
            <a:extLst>
              <a:ext uri="{FF2B5EF4-FFF2-40B4-BE49-F238E27FC236}">
                <a16:creationId xmlns:a16="http://schemas.microsoft.com/office/drawing/2014/main" xmlns="" id="{BE5076DA-84EB-4F7D-B8BD-58274A34758D}"/>
              </a:ext>
            </a:extLst>
          </p:cNvPr>
          <p:cNvSpPr>
            <a:spLocks noChangeArrowheads="1"/>
          </p:cNvSpPr>
          <p:nvPr/>
        </p:nvSpPr>
        <p:spPr bwMode="auto">
          <a:xfrm>
            <a:off x="1938338" y="3359150"/>
            <a:ext cx="996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Local ground </a:t>
            </a:r>
            <a:endParaRPr lang="en-US" altLang="el-GR"/>
          </a:p>
        </p:txBody>
      </p:sp>
      <p:sp>
        <p:nvSpPr>
          <p:cNvPr id="17466" name="Rectangle 203">
            <a:extLst>
              <a:ext uri="{FF2B5EF4-FFF2-40B4-BE49-F238E27FC236}">
                <a16:creationId xmlns:a16="http://schemas.microsoft.com/office/drawing/2014/main" xmlns="" id="{39E3BD99-6369-46B6-9E44-7261FD502AD2}"/>
              </a:ext>
            </a:extLst>
          </p:cNvPr>
          <p:cNvSpPr>
            <a:spLocks noChangeArrowheads="1"/>
          </p:cNvSpPr>
          <p:nvPr/>
        </p:nvSpPr>
        <p:spPr bwMode="auto">
          <a:xfrm>
            <a:off x="1938338" y="3587750"/>
            <a:ext cx="1085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reference for A</a:t>
            </a:r>
            <a:endParaRPr lang="en-US" altLang="el-GR"/>
          </a:p>
        </p:txBody>
      </p:sp>
      <p:sp>
        <p:nvSpPr>
          <p:cNvPr id="17467" name="Rectangle 204">
            <a:extLst>
              <a:ext uri="{FF2B5EF4-FFF2-40B4-BE49-F238E27FC236}">
                <a16:creationId xmlns:a16="http://schemas.microsoft.com/office/drawing/2014/main" xmlns="" id="{8BCA9F53-4809-4D41-85CA-3BF4A1363D9E}"/>
              </a:ext>
            </a:extLst>
          </p:cNvPr>
          <p:cNvSpPr>
            <a:spLocks noChangeArrowheads="1"/>
          </p:cNvSpPr>
          <p:nvPr/>
        </p:nvSpPr>
        <p:spPr bwMode="auto">
          <a:xfrm>
            <a:off x="2989263" y="3556000"/>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68" name="Rectangle 205">
            <a:extLst>
              <a:ext uri="{FF2B5EF4-FFF2-40B4-BE49-F238E27FC236}">
                <a16:creationId xmlns:a16="http://schemas.microsoft.com/office/drawing/2014/main" xmlns="" id="{FD2D889B-D514-4A9D-A431-C5D7CF2C5902}"/>
              </a:ext>
            </a:extLst>
          </p:cNvPr>
          <p:cNvSpPr>
            <a:spLocks noChangeArrowheads="1"/>
          </p:cNvSpPr>
          <p:nvPr/>
        </p:nvSpPr>
        <p:spPr bwMode="auto">
          <a:xfrm>
            <a:off x="3076575" y="3587750"/>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69" name="Rectangle 206">
            <a:extLst>
              <a:ext uri="{FF2B5EF4-FFF2-40B4-BE49-F238E27FC236}">
                <a16:creationId xmlns:a16="http://schemas.microsoft.com/office/drawing/2014/main" xmlns="" id="{3F05E14A-85C5-48D1-95CF-68F609CBA05D}"/>
              </a:ext>
            </a:extLst>
          </p:cNvPr>
          <p:cNvSpPr>
            <a:spLocks noChangeArrowheads="1"/>
          </p:cNvSpPr>
          <p:nvPr/>
        </p:nvSpPr>
        <p:spPr bwMode="auto">
          <a:xfrm>
            <a:off x="1938338" y="3786188"/>
            <a:ext cx="892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firing circuit</a:t>
            </a:r>
            <a:endParaRPr lang="en-US" altLang="el-GR"/>
          </a:p>
        </p:txBody>
      </p:sp>
      <p:sp>
        <p:nvSpPr>
          <p:cNvPr id="17470" name="Rectangle 207">
            <a:extLst>
              <a:ext uri="{FF2B5EF4-FFF2-40B4-BE49-F238E27FC236}">
                <a16:creationId xmlns:a16="http://schemas.microsoft.com/office/drawing/2014/main" xmlns="" id="{6FF9466A-CDE7-4663-9EA9-079183ED5315}"/>
              </a:ext>
            </a:extLst>
          </p:cNvPr>
          <p:cNvSpPr>
            <a:spLocks noChangeArrowheads="1"/>
          </p:cNvSpPr>
          <p:nvPr/>
        </p:nvSpPr>
        <p:spPr bwMode="auto">
          <a:xfrm>
            <a:off x="2803525" y="3786188"/>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71" name="Rectangle 208">
            <a:extLst>
              <a:ext uri="{FF2B5EF4-FFF2-40B4-BE49-F238E27FC236}">
                <a16:creationId xmlns:a16="http://schemas.microsoft.com/office/drawing/2014/main" xmlns="" id="{4DDACE80-6793-49C1-B285-B55D08C6E2F7}"/>
              </a:ext>
            </a:extLst>
          </p:cNvPr>
          <p:cNvSpPr>
            <a:spLocks noChangeArrowheads="1"/>
          </p:cNvSpPr>
          <p:nvPr/>
        </p:nvSpPr>
        <p:spPr bwMode="auto">
          <a:xfrm>
            <a:off x="5830888" y="3359150"/>
            <a:ext cx="996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Local ground </a:t>
            </a:r>
            <a:endParaRPr lang="en-US" altLang="el-GR"/>
          </a:p>
        </p:txBody>
      </p:sp>
      <p:sp>
        <p:nvSpPr>
          <p:cNvPr id="17472" name="Rectangle 209">
            <a:extLst>
              <a:ext uri="{FF2B5EF4-FFF2-40B4-BE49-F238E27FC236}">
                <a16:creationId xmlns:a16="http://schemas.microsoft.com/office/drawing/2014/main" xmlns="" id="{A5A16191-CB1E-4F7C-A0B7-F627E7A195FC}"/>
              </a:ext>
            </a:extLst>
          </p:cNvPr>
          <p:cNvSpPr>
            <a:spLocks noChangeArrowheads="1"/>
          </p:cNvSpPr>
          <p:nvPr/>
        </p:nvSpPr>
        <p:spPr bwMode="auto">
          <a:xfrm>
            <a:off x="5830888" y="3587750"/>
            <a:ext cx="957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reference for </a:t>
            </a:r>
            <a:endParaRPr lang="en-US" altLang="el-GR"/>
          </a:p>
        </p:txBody>
      </p:sp>
      <p:sp>
        <p:nvSpPr>
          <p:cNvPr id="17473" name="Rectangle 210">
            <a:extLst>
              <a:ext uri="{FF2B5EF4-FFF2-40B4-BE49-F238E27FC236}">
                <a16:creationId xmlns:a16="http://schemas.microsoft.com/office/drawing/2014/main" xmlns="" id="{F8222354-A68D-42C2-8567-6539CAAF62D0}"/>
              </a:ext>
            </a:extLst>
          </p:cNvPr>
          <p:cNvSpPr>
            <a:spLocks noChangeArrowheads="1"/>
          </p:cNvSpPr>
          <p:nvPr/>
        </p:nvSpPr>
        <p:spPr bwMode="auto">
          <a:xfrm>
            <a:off x="6757988" y="3587750"/>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B</a:t>
            </a:r>
            <a:endParaRPr lang="en-US" altLang="el-GR"/>
          </a:p>
        </p:txBody>
      </p:sp>
      <p:sp>
        <p:nvSpPr>
          <p:cNvPr id="17474" name="Rectangle 211">
            <a:extLst>
              <a:ext uri="{FF2B5EF4-FFF2-40B4-BE49-F238E27FC236}">
                <a16:creationId xmlns:a16="http://schemas.microsoft.com/office/drawing/2014/main" xmlns="" id="{6BEC931F-7758-4DA4-B264-5042839DC95E}"/>
              </a:ext>
            </a:extLst>
          </p:cNvPr>
          <p:cNvSpPr>
            <a:spLocks noChangeArrowheads="1"/>
          </p:cNvSpPr>
          <p:nvPr/>
        </p:nvSpPr>
        <p:spPr bwMode="auto">
          <a:xfrm>
            <a:off x="6872288" y="3556000"/>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a:t>
            </a:r>
            <a:endParaRPr lang="en-US" altLang="el-GR"/>
          </a:p>
        </p:txBody>
      </p:sp>
      <p:sp>
        <p:nvSpPr>
          <p:cNvPr id="17475" name="Rectangle 212">
            <a:extLst>
              <a:ext uri="{FF2B5EF4-FFF2-40B4-BE49-F238E27FC236}">
                <a16:creationId xmlns:a16="http://schemas.microsoft.com/office/drawing/2014/main" xmlns="" id="{B6EBFCA7-BC94-4390-BC40-72AA27C8E9EF}"/>
              </a:ext>
            </a:extLst>
          </p:cNvPr>
          <p:cNvSpPr>
            <a:spLocks noChangeArrowheads="1"/>
          </p:cNvSpPr>
          <p:nvPr/>
        </p:nvSpPr>
        <p:spPr bwMode="auto">
          <a:xfrm>
            <a:off x="6959600" y="3587750"/>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76" name="Rectangle 213">
            <a:extLst>
              <a:ext uri="{FF2B5EF4-FFF2-40B4-BE49-F238E27FC236}">
                <a16:creationId xmlns:a16="http://schemas.microsoft.com/office/drawing/2014/main" xmlns="" id="{BA499D81-111C-4686-A460-04C322CD0B83}"/>
              </a:ext>
            </a:extLst>
          </p:cNvPr>
          <p:cNvSpPr>
            <a:spLocks noChangeArrowheads="1"/>
          </p:cNvSpPr>
          <p:nvPr/>
        </p:nvSpPr>
        <p:spPr bwMode="auto">
          <a:xfrm>
            <a:off x="5830888" y="3786188"/>
            <a:ext cx="892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firing circuit</a:t>
            </a:r>
            <a:endParaRPr lang="en-US" altLang="el-GR"/>
          </a:p>
        </p:txBody>
      </p:sp>
      <p:sp>
        <p:nvSpPr>
          <p:cNvPr id="17477" name="Rectangle 214">
            <a:extLst>
              <a:ext uri="{FF2B5EF4-FFF2-40B4-BE49-F238E27FC236}">
                <a16:creationId xmlns:a16="http://schemas.microsoft.com/office/drawing/2014/main" xmlns="" id="{CA295380-E5F1-4B68-B93E-35A838232D22}"/>
              </a:ext>
            </a:extLst>
          </p:cNvPr>
          <p:cNvSpPr>
            <a:spLocks noChangeArrowheads="1"/>
          </p:cNvSpPr>
          <p:nvPr/>
        </p:nvSpPr>
        <p:spPr bwMode="auto">
          <a:xfrm>
            <a:off x="6696075" y="3786188"/>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78" name="Rectangle 215">
            <a:extLst>
              <a:ext uri="{FF2B5EF4-FFF2-40B4-BE49-F238E27FC236}">
                <a16:creationId xmlns:a16="http://schemas.microsoft.com/office/drawing/2014/main" xmlns="" id="{0CD83323-4475-486F-912E-F381432E6C84}"/>
              </a:ext>
            </a:extLst>
          </p:cNvPr>
          <p:cNvSpPr>
            <a:spLocks noChangeArrowheads="1"/>
          </p:cNvSpPr>
          <p:nvPr/>
        </p:nvSpPr>
        <p:spPr bwMode="auto">
          <a:xfrm>
            <a:off x="5830888" y="4786313"/>
            <a:ext cx="996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Local ground </a:t>
            </a:r>
            <a:endParaRPr lang="en-US" altLang="el-GR"/>
          </a:p>
        </p:txBody>
      </p:sp>
      <p:sp>
        <p:nvSpPr>
          <p:cNvPr id="17479" name="Rectangle 216">
            <a:extLst>
              <a:ext uri="{FF2B5EF4-FFF2-40B4-BE49-F238E27FC236}">
                <a16:creationId xmlns:a16="http://schemas.microsoft.com/office/drawing/2014/main" xmlns="" id="{819EF8CF-03DB-42E3-AFD4-73073A13D755}"/>
              </a:ext>
            </a:extLst>
          </p:cNvPr>
          <p:cNvSpPr>
            <a:spLocks noChangeArrowheads="1"/>
          </p:cNvSpPr>
          <p:nvPr/>
        </p:nvSpPr>
        <p:spPr bwMode="auto">
          <a:xfrm>
            <a:off x="5830888" y="5013325"/>
            <a:ext cx="957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reference for </a:t>
            </a:r>
            <a:endParaRPr lang="en-US" altLang="el-GR"/>
          </a:p>
        </p:txBody>
      </p:sp>
      <p:sp>
        <p:nvSpPr>
          <p:cNvPr id="17480" name="Rectangle 217">
            <a:extLst>
              <a:ext uri="{FF2B5EF4-FFF2-40B4-BE49-F238E27FC236}">
                <a16:creationId xmlns:a16="http://schemas.microsoft.com/office/drawing/2014/main" xmlns="" id="{CB0A4BE0-C9C6-484C-95FC-EAC2CD145D6B}"/>
              </a:ext>
            </a:extLst>
          </p:cNvPr>
          <p:cNvSpPr>
            <a:spLocks noChangeArrowheads="1"/>
          </p:cNvSpPr>
          <p:nvPr/>
        </p:nvSpPr>
        <p:spPr bwMode="auto">
          <a:xfrm>
            <a:off x="6757988" y="5013325"/>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B</a:t>
            </a:r>
            <a:endParaRPr lang="en-US" altLang="el-GR"/>
          </a:p>
        </p:txBody>
      </p:sp>
      <p:sp>
        <p:nvSpPr>
          <p:cNvPr id="17481" name="Rectangle 218">
            <a:extLst>
              <a:ext uri="{FF2B5EF4-FFF2-40B4-BE49-F238E27FC236}">
                <a16:creationId xmlns:a16="http://schemas.microsoft.com/office/drawing/2014/main" xmlns="" id="{831E21D8-95E7-4FC3-AFDE-C40C36B5E6B1}"/>
              </a:ext>
            </a:extLst>
          </p:cNvPr>
          <p:cNvSpPr>
            <a:spLocks noChangeArrowheads="1"/>
          </p:cNvSpPr>
          <p:nvPr/>
        </p:nvSpPr>
        <p:spPr bwMode="auto">
          <a:xfrm>
            <a:off x="6872288" y="4983163"/>
            <a:ext cx="85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cs typeface="Times New Roman" panose="02020603050405020304" pitchFamily="18" charset="0"/>
              </a:rPr>
              <a:t>−</a:t>
            </a:r>
            <a:endParaRPr lang="en-US" altLang="el-GR">
              <a:latin typeface="Times New Roman" panose="02020603050405020304" pitchFamily="18" charset="0"/>
              <a:cs typeface="Times New Roman" panose="02020603050405020304" pitchFamily="18" charset="0"/>
            </a:endParaRPr>
          </a:p>
        </p:txBody>
      </p:sp>
      <p:sp>
        <p:nvSpPr>
          <p:cNvPr id="17482" name="Rectangle 219">
            <a:extLst>
              <a:ext uri="{FF2B5EF4-FFF2-40B4-BE49-F238E27FC236}">
                <a16:creationId xmlns:a16="http://schemas.microsoft.com/office/drawing/2014/main" xmlns="" id="{BA2F025F-336F-4B8E-ACC8-154E5053A154}"/>
              </a:ext>
            </a:extLst>
          </p:cNvPr>
          <p:cNvSpPr>
            <a:spLocks noChangeArrowheads="1"/>
          </p:cNvSpPr>
          <p:nvPr/>
        </p:nvSpPr>
        <p:spPr bwMode="auto">
          <a:xfrm>
            <a:off x="6959600" y="5013325"/>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83" name="Rectangle 220">
            <a:extLst>
              <a:ext uri="{FF2B5EF4-FFF2-40B4-BE49-F238E27FC236}">
                <a16:creationId xmlns:a16="http://schemas.microsoft.com/office/drawing/2014/main" xmlns="" id="{80CEEC28-D48C-4DD8-9A10-30ED421BC561}"/>
              </a:ext>
            </a:extLst>
          </p:cNvPr>
          <p:cNvSpPr>
            <a:spLocks noChangeArrowheads="1"/>
          </p:cNvSpPr>
          <p:nvPr/>
        </p:nvSpPr>
        <p:spPr bwMode="auto">
          <a:xfrm>
            <a:off x="5830888" y="5211763"/>
            <a:ext cx="892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firing circuit</a:t>
            </a:r>
            <a:endParaRPr lang="en-US" altLang="el-GR"/>
          </a:p>
        </p:txBody>
      </p:sp>
      <p:sp>
        <p:nvSpPr>
          <p:cNvPr id="17484" name="Rectangle 221">
            <a:extLst>
              <a:ext uri="{FF2B5EF4-FFF2-40B4-BE49-F238E27FC236}">
                <a16:creationId xmlns:a16="http://schemas.microsoft.com/office/drawing/2014/main" xmlns="" id="{C7BE2BC9-0552-44D4-A323-295E58DEBA4D}"/>
              </a:ext>
            </a:extLst>
          </p:cNvPr>
          <p:cNvSpPr>
            <a:spLocks noChangeArrowheads="1"/>
          </p:cNvSpPr>
          <p:nvPr/>
        </p:nvSpPr>
        <p:spPr bwMode="auto">
          <a:xfrm>
            <a:off x="6696075" y="5211763"/>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85" name="Rectangle 222">
            <a:extLst>
              <a:ext uri="{FF2B5EF4-FFF2-40B4-BE49-F238E27FC236}">
                <a16:creationId xmlns:a16="http://schemas.microsoft.com/office/drawing/2014/main" xmlns="" id="{BEE636A0-411B-488E-B93D-C6771177ED97}"/>
              </a:ext>
            </a:extLst>
          </p:cNvPr>
          <p:cNvSpPr>
            <a:spLocks noChangeArrowheads="1"/>
          </p:cNvSpPr>
          <p:nvPr/>
        </p:nvSpPr>
        <p:spPr bwMode="auto">
          <a:xfrm>
            <a:off x="1938338" y="4786313"/>
            <a:ext cx="996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Local ground </a:t>
            </a:r>
            <a:endParaRPr lang="en-US" altLang="el-GR"/>
          </a:p>
        </p:txBody>
      </p:sp>
      <p:sp>
        <p:nvSpPr>
          <p:cNvPr id="17486" name="Rectangle 223">
            <a:extLst>
              <a:ext uri="{FF2B5EF4-FFF2-40B4-BE49-F238E27FC236}">
                <a16:creationId xmlns:a16="http://schemas.microsoft.com/office/drawing/2014/main" xmlns="" id="{6A0BED31-855D-4122-B41D-010C8E50BD9D}"/>
              </a:ext>
            </a:extLst>
          </p:cNvPr>
          <p:cNvSpPr>
            <a:spLocks noChangeArrowheads="1"/>
          </p:cNvSpPr>
          <p:nvPr/>
        </p:nvSpPr>
        <p:spPr bwMode="auto">
          <a:xfrm>
            <a:off x="1938338" y="5013325"/>
            <a:ext cx="1085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reference for A</a:t>
            </a:r>
            <a:endParaRPr lang="en-US" altLang="el-GR"/>
          </a:p>
        </p:txBody>
      </p:sp>
      <p:sp>
        <p:nvSpPr>
          <p:cNvPr id="17487" name="Rectangle 224">
            <a:extLst>
              <a:ext uri="{FF2B5EF4-FFF2-40B4-BE49-F238E27FC236}">
                <a16:creationId xmlns:a16="http://schemas.microsoft.com/office/drawing/2014/main" xmlns="" id="{1DBF1665-2DD7-4644-943E-654556A6732D}"/>
              </a:ext>
            </a:extLst>
          </p:cNvPr>
          <p:cNvSpPr>
            <a:spLocks noChangeArrowheads="1"/>
          </p:cNvSpPr>
          <p:nvPr/>
        </p:nvSpPr>
        <p:spPr bwMode="auto">
          <a:xfrm>
            <a:off x="2989263" y="4983163"/>
            <a:ext cx="85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cs typeface="Times New Roman" panose="02020603050405020304" pitchFamily="18" charset="0"/>
              </a:rPr>
              <a:t>−</a:t>
            </a:r>
            <a:endParaRPr lang="en-US" altLang="el-GR">
              <a:latin typeface="Times New Roman" panose="02020603050405020304" pitchFamily="18" charset="0"/>
              <a:cs typeface="Times New Roman" panose="02020603050405020304" pitchFamily="18" charset="0"/>
            </a:endParaRPr>
          </a:p>
        </p:txBody>
      </p:sp>
      <p:sp>
        <p:nvSpPr>
          <p:cNvPr id="17488" name="Rectangle 225">
            <a:extLst>
              <a:ext uri="{FF2B5EF4-FFF2-40B4-BE49-F238E27FC236}">
                <a16:creationId xmlns:a16="http://schemas.microsoft.com/office/drawing/2014/main" xmlns="" id="{81D382A2-89BA-46CE-AE9D-8136D60DF37D}"/>
              </a:ext>
            </a:extLst>
          </p:cNvPr>
          <p:cNvSpPr>
            <a:spLocks noChangeArrowheads="1"/>
          </p:cNvSpPr>
          <p:nvPr/>
        </p:nvSpPr>
        <p:spPr bwMode="auto">
          <a:xfrm>
            <a:off x="3076575" y="5013325"/>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sp>
        <p:nvSpPr>
          <p:cNvPr id="17489" name="Rectangle 226">
            <a:extLst>
              <a:ext uri="{FF2B5EF4-FFF2-40B4-BE49-F238E27FC236}">
                <a16:creationId xmlns:a16="http://schemas.microsoft.com/office/drawing/2014/main" xmlns="" id="{C3DCF10C-E205-4AA0-AF52-890C6AB21B8B}"/>
              </a:ext>
            </a:extLst>
          </p:cNvPr>
          <p:cNvSpPr>
            <a:spLocks noChangeArrowheads="1"/>
          </p:cNvSpPr>
          <p:nvPr/>
        </p:nvSpPr>
        <p:spPr bwMode="auto">
          <a:xfrm>
            <a:off x="1938338" y="5211763"/>
            <a:ext cx="892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firing circuit</a:t>
            </a:r>
            <a:endParaRPr lang="en-US" altLang="el-GR"/>
          </a:p>
        </p:txBody>
      </p:sp>
      <p:sp>
        <p:nvSpPr>
          <p:cNvPr id="17490" name="Rectangle 227">
            <a:extLst>
              <a:ext uri="{FF2B5EF4-FFF2-40B4-BE49-F238E27FC236}">
                <a16:creationId xmlns:a16="http://schemas.microsoft.com/office/drawing/2014/main" xmlns="" id="{76E4B8B8-A75B-42A0-B310-159DCEAD43B3}"/>
              </a:ext>
            </a:extLst>
          </p:cNvPr>
          <p:cNvSpPr>
            <a:spLocks noChangeArrowheads="1"/>
          </p:cNvSpPr>
          <p:nvPr/>
        </p:nvSpPr>
        <p:spPr bwMode="auto">
          <a:xfrm>
            <a:off x="2803525" y="5211763"/>
            <a:ext cx="4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latin typeface="Times New Roman" panose="02020603050405020304" pitchFamily="18" charset="0"/>
              </a:rPr>
              <a:t> </a:t>
            </a:r>
            <a:endParaRPr lang="en-US" altLang="el-GR"/>
          </a:p>
        </p:txBody>
      </p:sp>
      <p:grpSp>
        <p:nvGrpSpPr>
          <p:cNvPr id="17491" name="Group 230">
            <a:extLst>
              <a:ext uri="{FF2B5EF4-FFF2-40B4-BE49-F238E27FC236}">
                <a16:creationId xmlns:a16="http://schemas.microsoft.com/office/drawing/2014/main" xmlns="" id="{76491941-FCC1-4990-B0D5-EE6D3D6BFC55}"/>
              </a:ext>
            </a:extLst>
          </p:cNvPr>
          <p:cNvGrpSpPr>
            <a:grpSpLocks/>
          </p:cNvGrpSpPr>
          <p:nvPr/>
        </p:nvGrpSpPr>
        <p:grpSpPr bwMode="auto">
          <a:xfrm>
            <a:off x="3022600" y="3829050"/>
            <a:ext cx="295275" cy="263525"/>
            <a:chOff x="1904" y="2412"/>
            <a:chExt cx="186" cy="166"/>
          </a:xfrm>
        </p:grpSpPr>
        <p:sp>
          <p:nvSpPr>
            <p:cNvPr id="17512" name="Freeform 228">
              <a:extLst>
                <a:ext uri="{FF2B5EF4-FFF2-40B4-BE49-F238E27FC236}">
                  <a16:creationId xmlns:a16="http://schemas.microsoft.com/office/drawing/2014/main" xmlns="" id="{95E15FF3-7932-4F13-BABD-F4C2E6369D39}"/>
                </a:ext>
              </a:extLst>
            </p:cNvPr>
            <p:cNvSpPr>
              <a:spLocks/>
            </p:cNvSpPr>
            <p:nvPr/>
          </p:nvSpPr>
          <p:spPr bwMode="auto">
            <a:xfrm>
              <a:off x="1904" y="2412"/>
              <a:ext cx="186" cy="166"/>
            </a:xfrm>
            <a:custGeom>
              <a:avLst/>
              <a:gdLst>
                <a:gd name="T0" fmla="*/ 171 w 186"/>
                <a:gd name="T1" fmla="*/ 96 h 166"/>
                <a:gd name="T2" fmla="*/ 157 w 186"/>
                <a:gd name="T3" fmla="*/ 112 h 166"/>
                <a:gd name="T4" fmla="*/ 29 w 186"/>
                <a:gd name="T5" fmla="*/ 0 h 166"/>
                <a:gd name="T6" fmla="*/ 0 w 186"/>
                <a:gd name="T7" fmla="*/ 32 h 166"/>
                <a:gd name="T8" fmla="*/ 129 w 186"/>
                <a:gd name="T9" fmla="*/ 144 h 166"/>
                <a:gd name="T10" fmla="*/ 115 w 186"/>
                <a:gd name="T11" fmla="*/ 160 h 166"/>
                <a:gd name="T12" fmla="*/ 186 w 186"/>
                <a:gd name="T13" fmla="*/ 166 h 166"/>
                <a:gd name="T14" fmla="*/ 171 w 186"/>
                <a:gd name="T15" fmla="*/ 96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71" y="96"/>
                  </a:moveTo>
                  <a:lnTo>
                    <a:pt x="157" y="112"/>
                  </a:lnTo>
                  <a:lnTo>
                    <a:pt x="29" y="0"/>
                  </a:lnTo>
                  <a:lnTo>
                    <a:pt x="0" y="32"/>
                  </a:lnTo>
                  <a:lnTo>
                    <a:pt x="129" y="144"/>
                  </a:lnTo>
                  <a:lnTo>
                    <a:pt x="115" y="160"/>
                  </a:lnTo>
                  <a:lnTo>
                    <a:pt x="186" y="166"/>
                  </a:lnTo>
                  <a:lnTo>
                    <a:pt x="171"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7513" name="Freeform 229">
              <a:extLst>
                <a:ext uri="{FF2B5EF4-FFF2-40B4-BE49-F238E27FC236}">
                  <a16:creationId xmlns:a16="http://schemas.microsoft.com/office/drawing/2014/main" xmlns="" id="{2E230798-B092-4861-8CB5-454D1C7FDE23}"/>
                </a:ext>
              </a:extLst>
            </p:cNvPr>
            <p:cNvSpPr>
              <a:spLocks/>
            </p:cNvSpPr>
            <p:nvPr/>
          </p:nvSpPr>
          <p:spPr bwMode="auto">
            <a:xfrm>
              <a:off x="1904" y="2412"/>
              <a:ext cx="186" cy="166"/>
            </a:xfrm>
            <a:custGeom>
              <a:avLst/>
              <a:gdLst>
                <a:gd name="T0" fmla="*/ 171 w 186"/>
                <a:gd name="T1" fmla="*/ 96 h 166"/>
                <a:gd name="T2" fmla="*/ 157 w 186"/>
                <a:gd name="T3" fmla="*/ 112 h 166"/>
                <a:gd name="T4" fmla="*/ 29 w 186"/>
                <a:gd name="T5" fmla="*/ 0 h 166"/>
                <a:gd name="T6" fmla="*/ 0 w 186"/>
                <a:gd name="T7" fmla="*/ 32 h 166"/>
                <a:gd name="T8" fmla="*/ 129 w 186"/>
                <a:gd name="T9" fmla="*/ 144 h 166"/>
                <a:gd name="T10" fmla="*/ 115 w 186"/>
                <a:gd name="T11" fmla="*/ 160 h 166"/>
                <a:gd name="T12" fmla="*/ 186 w 186"/>
                <a:gd name="T13" fmla="*/ 166 h 166"/>
                <a:gd name="T14" fmla="*/ 171 w 186"/>
                <a:gd name="T15" fmla="*/ 96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71" y="96"/>
                  </a:moveTo>
                  <a:lnTo>
                    <a:pt x="157" y="112"/>
                  </a:lnTo>
                  <a:lnTo>
                    <a:pt x="29" y="0"/>
                  </a:lnTo>
                  <a:lnTo>
                    <a:pt x="0" y="32"/>
                  </a:lnTo>
                  <a:lnTo>
                    <a:pt x="129" y="144"/>
                  </a:lnTo>
                  <a:lnTo>
                    <a:pt x="115" y="160"/>
                  </a:lnTo>
                  <a:lnTo>
                    <a:pt x="186" y="166"/>
                  </a:lnTo>
                  <a:lnTo>
                    <a:pt x="171" y="96"/>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7492" name="Group 233">
            <a:extLst>
              <a:ext uri="{FF2B5EF4-FFF2-40B4-BE49-F238E27FC236}">
                <a16:creationId xmlns:a16="http://schemas.microsoft.com/office/drawing/2014/main" xmlns="" id="{2ACCA44B-E1A7-41A7-956C-F7F924B66476}"/>
              </a:ext>
            </a:extLst>
          </p:cNvPr>
          <p:cNvGrpSpPr>
            <a:grpSpLocks/>
          </p:cNvGrpSpPr>
          <p:nvPr/>
        </p:nvGrpSpPr>
        <p:grpSpPr bwMode="auto">
          <a:xfrm>
            <a:off x="5421313" y="3829050"/>
            <a:ext cx="295275" cy="263525"/>
            <a:chOff x="3415" y="2412"/>
            <a:chExt cx="186" cy="166"/>
          </a:xfrm>
        </p:grpSpPr>
        <p:sp>
          <p:nvSpPr>
            <p:cNvPr id="17510" name="Freeform 231">
              <a:extLst>
                <a:ext uri="{FF2B5EF4-FFF2-40B4-BE49-F238E27FC236}">
                  <a16:creationId xmlns:a16="http://schemas.microsoft.com/office/drawing/2014/main" xmlns="" id="{496C13D8-1CDC-45C2-A7AD-FC544706DBEE}"/>
                </a:ext>
              </a:extLst>
            </p:cNvPr>
            <p:cNvSpPr>
              <a:spLocks/>
            </p:cNvSpPr>
            <p:nvPr/>
          </p:nvSpPr>
          <p:spPr bwMode="auto">
            <a:xfrm>
              <a:off x="3415" y="2412"/>
              <a:ext cx="186" cy="166"/>
            </a:xfrm>
            <a:custGeom>
              <a:avLst/>
              <a:gdLst>
                <a:gd name="T0" fmla="*/ 15 w 186"/>
                <a:gd name="T1" fmla="*/ 96 h 166"/>
                <a:gd name="T2" fmla="*/ 29 w 186"/>
                <a:gd name="T3" fmla="*/ 112 h 166"/>
                <a:gd name="T4" fmla="*/ 158 w 186"/>
                <a:gd name="T5" fmla="*/ 0 h 166"/>
                <a:gd name="T6" fmla="*/ 186 w 186"/>
                <a:gd name="T7" fmla="*/ 32 h 166"/>
                <a:gd name="T8" fmla="*/ 58 w 186"/>
                <a:gd name="T9" fmla="*/ 144 h 166"/>
                <a:gd name="T10" fmla="*/ 72 w 186"/>
                <a:gd name="T11" fmla="*/ 161 h 166"/>
                <a:gd name="T12" fmla="*/ 0 w 186"/>
                <a:gd name="T13" fmla="*/ 166 h 166"/>
                <a:gd name="T14" fmla="*/ 15 w 186"/>
                <a:gd name="T15" fmla="*/ 96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5" y="96"/>
                  </a:moveTo>
                  <a:lnTo>
                    <a:pt x="29" y="112"/>
                  </a:lnTo>
                  <a:lnTo>
                    <a:pt x="158" y="0"/>
                  </a:lnTo>
                  <a:lnTo>
                    <a:pt x="186" y="32"/>
                  </a:lnTo>
                  <a:lnTo>
                    <a:pt x="58" y="144"/>
                  </a:lnTo>
                  <a:lnTo>
                    <a:pt x="72" y="161"/>
                  </a:lnTo>
                  <a:lnTo>
                    <a:pt x="0" y="166"/>
                  </a:lnTo>
                  <a:lnTo>
                    <a:pt x="15"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7511" name="Freeform 232">
              <a:extLst>
                <a:ext uri="{FF2B5EF4-FFF2-40B4-BE49-F238E27FC236}">
                  <a16:creationId xmlns:a16="http://schemas.microsoft.com/office/drawing/2014/main" xmlns="" id="{8FCF3056-BFF1-41F3-AAE3-3D5F1D1AD6E3}"/>
                </a:ext>
              </a:extLst>
            </p:cNvPr>
            <p:cNvSpPr>
              <a:spLocks/>
            </p:cNvSpPr>
            <p:nvPr/>
          </p:nvSpPr>
          <p:spPr bwMode="auto">
            <a:xfrm>
              <a:off x="3415" y="2412"/>
              <a:ext cx="186" cy="166"/>
            </a:xfrm>
            <a:custGeom>
              <a:avLst/>
              <a:gdLst>
                <a:gd name="T0" fmla="*/ 15 w 186"/>
                <a:gd name="T1" fmla="*/ 96 h 166"/>
                <a:gd name="T2" fmla="*/ 29 w 186"/>
                <a:gd name="T3" fmla="*/ 112 h 166"/>
                <a:gd name="T4" fmla="*/ 158 w 186"/>
                <a:gd name="T5" fmla="*/ 0 h 166"/>
                <a:gd name="T6" fmla="*/ 186 w 186"/>
                <a:gd name="T7" fmla="*/ 32 h 166"/>
                <a:gd name="T8" fmla="*/ 58 w 186"/>
                <a:gd name="T9" fmla="*/ 144 h 166"/>
                <a:gd name="T10" fmla="*/ 72 w 186"/>
                <a:gd name="T11" fmla="*/ 161 h 166"/>
                <a:gd name="T12" fmla="*/ 0 w 186"/>
                <a:gd name="T13" fmla="*/ 166 h 166"/>
                <a:gd name="T14" fmla="*/ 15 w 186"/>
                <a:gd name="T15" fmla="*/ 96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5" y="96"/>
                  </a:moveTo>
                  <a:lnTo>
                    <a:pt x="29" y="112"/>
                  </a:lnTo>
                  <a:lnTo>
                    <a:pt x="158" y="0"/>
                  </a:lnTo>
                  <a:lnTo>
                    <a:pt x="186" y="32"/>
                  </a:lnTo>
                  <a:lnTo>
                    <a:pt x="58" y="144"/>
                  </a:lnTo>
                  <a:lnTo>
                    <a:pt x="72" y="161"/>
                  </a:lnTo>
                  <a:lnTo>
                    <a:pt x="0" y="166"/>
                  </a:lnTo>
                  <a:lnTo>
                    <a:pt x="15" y="96"/>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7493" name="Group 236">
            <a:extLst>
              <a:ext uri="{FF2B5EF4-FFF2-40B4-BE49-F238E27FC236}">
                <a16:creationId xmlns:a16="http://schemas.microsoft.com/office/drawing/2014/main" xmlns="" id="{1F3AF693-16B6-4A5F-9B0C-C30E54340BC8}"/>
              </a:ext>
            </a:extLst>
          </p:cNvPr>
          <p:cNvGrpSpPr>
            <a:grpSpLocks/>
          </p:cNvGrpSpPr>
          <p:nvPr/>
        </p:nvGrpSpPr>
        <p:grpSpPr bwMode="auto">
          <a:xfrm>
            <a:off x="3022600" y="5230813"/>
            <a:ext cx="295275" cy="263525"/>
            <a:chOff x="1904" y="3295"/>
            <a:chExt cx="186" cy="166"/>
          </a:xfrm>
        </p:grpSpPr>
        <p:sp>
          <p:nvSpPr>
            <p:cNvPr id="17508" name="Freeform 234">
              <a:extLst>
                <a:ext uri="{FF2B5EF4-FFF2-40B4-BE49-F238E27FC236}">
                  <a16:creationId xmlns:a16="http://schemas.microsoft.com/office/drawing/2014/main" xmlns="" id="{23F51006-6A60-4591-8B3C-74E39DACC4D0}"/>
                </a:ext>
              </a:extLst>
            </p:cNvPr>
            <p:cNvSpPr>
              <a:spLocks/>
            </p:cNvSpPr>
            <p:nvPr/>
          </p:nvSpPr>
          <p:spPr bwMode="auto">
            <a:xfrm>
              <a:off x="1904" y="3295"/>
              <a:ext cx="186" cy="166"/>
            </a:xfrm>
            <a:custGeom>
              <a:avLst/>
              <a:gdLst>
                <a:gd name="T0" fmla="*/ 171 w 186"/>
                <a:gd name="T1" fmla="*/ 97 h 166"/>
                <a:gd name="T2" fmla="*/ 157 w 186"/>
                <a:gd name="T3" fmla="*/ 113 h 166"/>
                <a:gd name="T4" fmla="*/ 29 w 186"/>
                <a:gd name="T5" fmla="*/ 0 h 166"/>
                <a:gd name="T6" fmla="*/ 0 w 186"/>
                <a:gd name="T7" fmla="*/ 32 h 166"/>
                <a:gd name="T8" fmla="*/ 129 w 186"/>
                <a:gd name="T9" fmla="*/ 145 h 166"/>
                <a:gd name="T10" fmla="*/ 115 w 186"/>
                <a:gd name="T11" fmla="*/ 161 h 166"/>
                <a:gd name="T12" fmla="*/ 186 w 186"/>
                <a:gd name="T13" fmla="*/ 166 h 166"/>
                <a:gd name="T14" fmla="*/ 171 w 186"/>
                <a:gd name="T15" fmla="*/ 97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71" y="97"/>
                  </a:moveTo>
                  <a:lnTo>
                    <a:pt x="157" y="113"/>
                  </a:lnTo>
                  <a:lnTo>
                    <a:pt x="29" y="0"/>
                  </a:lnTo>
                  <a:lnTo>
                    <a:pt x="0" y="32"/>
                  </a:lnTo>
                  <a:lnTo>
                    <a:pt x="129" y="145"/>
                  </a:lnTo>
                  <a:lnTo>
                    <a:pt x="115" y="161"/>
                  </a:lnTo>
                  <a:lnTo>
                    <a:pt x="186" y="166"/>
                  </a:lnTo>
                  <a:lnTo>
                    <a:pt x="17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7509" name="Freeform 235">
              <a:extLst>
                <a:ext uri="{FF2B5EF4-FFF2-40B4-BE49-F238E27FC236}">
                  <a16:creationId xmlns:a16="http://schemas.microsoft.com/office/drawing/2014/main" xmlns="" id="{A444AA16-A82A-477D-BB0F-F18F9E2B060E}"/>
                </a:ext>
              </a:extLst>
            </p:cNvPr>
            <p:cNvSpPr>
              <a:spLocks/>
            </p:cNvSpPr>
            <p:nvPr/>
          </p:nvSpPr>
          <p:spPr bwMode="auto">
            <a:xfrm>
              <a:off x="1904" y="3295"/>
              <a:ext cx="186" cy="166"/>
            </a:xfrm>
            <a:custGeom>
              <a:avLst/>
              <a:gdLst>
                <a:gd name="T0" fmla="*/ 171 w 186"/>
                <a:gd name="T1" fmla="*/ 97 h 166"/>
                <a:gd name="T2" fmla="*/ 157 w 186"/>
                <a:gd name="T3" fmla="*/ 113 h 166"/>
                <a:gd name="T4" fmla="*/ 29 w 186"/>
                <a:gd name="T5" fmla="*/ 0 h 166"/>
                <a:gd name="T6" fmla="*/ 0 w 186"/>
                <a:gd name="T7" fmla="*/ 32 h 166"/>
                <a:gd name="T8" fmla="*/ 129 w 186"/>
                <a:gd name="T9" fmla="*/ 145 h 166"/>
                <a:gd name="T10" fmla="*/ 115 w 186"/>
                <a:gd name="T11" fmla="*/ 161 h 166"/>
                <a:gd name="T12" fmla="*/ 186 w 186"/>
                <a:gd name="T13" fmla="*/ 166 h 166"/>
                <a:gd name="T14" fmla="*/ 171 w 186"/>
                <a:gd name="T15" fmla="*/ 97 h 16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6"/>
                <a:gd name="T26" fmla="*/ 186 w 18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6">
                  <a:moveTo>
                    <a:pt x="171" y="97"/>
                  </a:moveTo>
                  <a:lnTo>
                    <a:pt x="157" y="113"/>
                  </a:lnTo>
                  <a:lnTo>
                    <a:pt x="29" y="0"/>
                  </a:lnTo>
                  <a:lnTo>
                    <a:pt x="0" y="32"/>
                  </a:lnTo>
                  <a:lnTo>
                    <a:pt x="129" y="145"/>
                  </a:lnTo>
                  <a:lnTo>
                    <a:pt x="115" y="161"/>
                  </a:lnTo>
                  <a:lnTo>
                    <a:pt x="186" y="166"/>
                  </a:lnTo>
                  <a:lnTo>
                    <a:pt x="171" y="97"/>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7494" name="Group 239">
            <a:extLst>
              <a:ext uri="{FF2B5EF4-FFF2-40B4-BE49-F238E27FC236}">
                <a16:creationId xmlns:a16="http://schemas.microsoft.com/office/drawing/2014/main" xmlns="" id="{A725F89B-C010-4941-8F81-6F05C374AA01}"/>
              </a:ext>
            </a:extLst>
          </p:cNvPr>
          <p:cNvGrpSpPr>
            <a:grpSpLocks/>
          </p:cNvGrpSpPr>
          <p:nvPr/>
        </p:nvGrpSpPr>
        <p:grpSpPr bwMode="auto">
          <a:xfrm>
            <a:off x="5421313" y="5230813"/>
            <a:ext cx="295275" cy="265112"/>
            <a:chOff x="3415" y="3295"/>
            <a:chExt cx="186" cy="167"/>
          </a:xfrm>
        </p:grpSpPr>
        <p:sp>
          <p:nvSpPr>
            <p:cNvPr id="17506" name="Freeform 237">
              <a:extLst>
                <a:ext uri="{FF2B5EF4-FFF2-40B4-BE49-F238E27FC236}">
                  <a16:creationId xmlns:a16="http://schemas.microsoft.com/office/drawing/2014/main" xmlns="" id="{6CBC27F2-E940-4553-8D33-C9A64BA56D1E}"/>
                </a:ext>
              </a:extLst>
            </p:cNvPr>
            <p:cNvSpPr>
              <a:spLocks/>
            </p:cNvSpPr>
            <p:nvPr/>
          </p:nvSpPr>
          <p:spPr bwMode="auto">
            <a:xfrm>
              <a:off x="3415" y="3295"/>
              <a:ext cx="186" cy="167"/>
            </a:xfrm>
            <a:custGeom>
              <a:avLst/>
              <a:gdLst>
                <a:gd name="T0" fmla="*/ 15 w 186"/>
                <a:gd name="T1" fmla="*/ 97 h 167"/>
                <a:gd name="T2" fmla="*/ 29 w 186"/>
                <a:gd name="T3" fmla="*/ 113 h 167"/>
                <a:gd name="T4" fmla="*/ 158 w 186"/>
                <a:gd name="T5" fmla="*/ 0 h 167"/>
                <a:gd name="T6" fmla="*/ 186 w 186"/>
                <a:gd name="T7" fmla="*/ 33 h 167"/>
                <a:gd name="T8" fmla="*/ 58 w 186"/>
                <a:gd name="T9" fmla="*/ 145 h 167"/>
                <a:gd name="T10" fmla="*/ 72 w 186"/>
                <a:gd name="T11" fmla="*/ 161 h 167"/>
                <a:gd name="T12" fmla="*/ 0 w 186"/>
                <a:gd name="T13" fmla="*/ 167 h 167"/>
                <a:gd name="T14" fmla="*/ 15 w 186"/>
                <a:gd name="T15" fmla="*/ 97 h 167"/>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7"/>
                <a:gd name="T26" fmla="*/ 186 w 186"/>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7">
                  <a:moveTo>
                    <a:pt x="15" y="97"/>
                  </a:moveTo>
                  <a:lnTo>
                    <a:pt x="29" y="113"/>
                  </a:lnTo>
                  <a:lnTo>
                    <a:pt x="158" y="0"/>
                  </a:lnTo>
                  <a:lnTo>
                    <a:pt x="186" y="33"/>
                  </a:lnTo>
                  <a:lnTo>
                    <a:pt x="58" y="145"/>
                  </a:lnTo>
                  <a:lnTo>
                    <a:pt x="72" y="161"/>
                  </a:lnTo>
                  <a:lnTo>
                    <a:pt x="0" y="167"/>
                  </a:lnTo>
                  <a:lnTo>
                    <a:pt x="15"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7507" name="Freeform 238">
              <a:extLst>
                <a:ext uri="{FF2B5EF4-FFF2-40B4-BE49-F238E27FC236}">
                  <a16:creationId xmlns:a16="http://schemas.microsoft.com/office/drawing/2014/main" xmlns="" id="{7741EBC1-5E58-46D0-88E1-CD1245451836}"/>
                </a:ext>
              </a:extLst>
            </p:cNvPr>
            <p:cNvSpPr>
              <a:spLocks/>
            </p:cNvSpPr>
            <p:nvPr/>
          </p:nvSpPr>
          <p:spPr bwMode="auto">
            <a:xfrm>
              <a:off x="3415" y="3295"/>
              <a:ext cx="186" cy="167"/>
            </a:xfrm>
            <a:custGeom>
              <a:avLst/>
              <a:gdLst>
                <a:gd name="T0" fmla="*/ 15 w 186"/>
                <a:gd name="T1" fmla="*/ 97 h 167"/>
                <a:gd name="T2" fmla="*/ 29 w 186"/>
                <a:gd name="T3" fmla="*/ 113 h 167"/>
                <a:gd name="T4" fmla="*/ 158 w 186"/>
                <a:gd name="T5" fmla="*/ 0 h 167"/>
                <a:gd name="T6" fmla="*/ 186 w 186"/>
                <a:gd name="T7" fmla="*/ 33 h 167"/>
                <a:gd name="T8" fmla="*/ 58 w 186"/>
                <a:gd name="T9" fmla="*/ 145 h 167"/>
                <a:gd name="T10" fmla="*/ 72 w 186"/>
                <a:gd name="T11" fmla="*/ 161 h 167"/>
                <a:gd name="T12" fmla="*/ 0 w 186"/>
                <a:gd name="T13" fmla="*/ 167 h 167"/>
                <a:gd name="T14" fmla="*/ 15 w 186"/>
                <a:gd name="T15" fmla="*/ 97 h 167"/>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67"/>
                <a:gd name="T26" fmla="*/ 186 w 186"/>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67">
                  <a:moveTo>
                    <a:pt x="15" y="97"/>
                  </a:moveTo>
                  <a:lnTo>
                    <a:pt x="29" y="113"/>
                  </a:lnTo>
                  <a:lnTo>
                    <a:pt x="158" y="0"/>
                  </a:lnTo>
                  <a:lnTo>
                    <a:pt x="186" y="33"/>
                  </a:lnTo>
                  <a:lnTo>
                    <a:pt x="58" y="145"/>
                  </a:lnTo>
                  <a:lnTo>
                    <a:pt x="72" y="161"/>
                  </a:lnTo>
                  <a:lnTo>
                    <a:pt x="0" y="167"/>
                  </a:lnTo>
                  <a:lnTo>
                    <a:pt x="15" y="97"/>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7495" name="Rectangle 240">
            <a:extLst>
              <a:ext uri="{FF2B5EF4-FFF2-40B4-BE49-F238E27FC236}">
                <a16:creationId xmlns:a16="http://schemas.microsoft.com/office/drawing/2014/main" xmlns="" id="{70DDF0F4-0BAF-4DAA-AF1A-B49D7D06BED7}"/>
              </a:ext>
            </a:extLst>
          </p:cNvPr>
          <p:cNvSpPr>
            <a:spLocks noChangeArrowheads="1"/>
          </p:cNvSpPr>
          <p:nvPr/>
        </p:nvSpPr>
        <p:spPr bwMode="auto">
          <a:xfrm>
            <a:off x="3430588" y="5360988"/>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S</a:t>
            </a:r>
            <a:endParaRPr lang="en-US" altLang="el-GR"/>
          </a:p>
        </p:txBody>
      </p:sp>
      <p:sp>
        <p:nvSpPr>
          <p:cNvPr id="17496" name="Rectangle 241">
            <a:extLst>
              <a:ext uri="{FF2B5EF4-FFF2-40B4-BE49-F238E27FC236}">
                <a16:creationId xmlns:a16="http://schemas.microsoft.com/office/drawing/2014/main" xmlns="" id="{243E58E6-DF3B-42F9-9A1E-6203D04B5A24}"/>
              </a:ext>
            </a:extLst>
          </p:cNvPr>
          <p:cNvSpPr>
            <a:spLocks noChangeArrowheads="1"/>
          </p:cNvSpPr>
          <p:nvPr/>
        </p:nvSpPr>
        <p:spPr bwMode="auto">
          <a:xfrm>
            <a:off x="3535363" y="53609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sp>
        <p:nvSpPr>
          <p:cNvPr id="17497" name="Rectangle 242">
            <a:extLst>
              <a:ext uri="{FF2B5EF4-FFF2-40B4-BE49-F238E27FC236}">
                <a16:creationId xmlns:a16="http://schemas.microsoft.com/office/drawing/2014/main" xmlns="" id="{4E767150-58FE-4DC2-959A-F19E61C87D17}"/>
              </a:ext>
            </a:extLst>
          </p:cNvPr>
          <p:cNvSpPr>
            <a:spLocks noChangeArrowheads="1"/>
          </p:cNvSpPr>
          <p:nvPr/>
        </p:nvSpPr>
        <p:spPr bwMode="auto">
          <a:xfrm>
            <a:off x="5197475" y="3957638"/>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S</a:t>
            </a:r>
            <a:endParaRPr lang="en-US" altLang="el-GR"/>
          </a:p>
        </p:txBody>
      </p:sp>
      <p:sp>
        <p:nvSpPr>
          <p:cNvPr id="17498" name="Rectangle 243">
            <a:extLst>
              <a:ext uri="{FF2B5EF4-FFF2-40B4-BE49-F238E27FC236}">
                <a16:creationId xmlns:a16="http://schemas.microsoft.com/office/drawing/2014/main" xmlns="" id="{68D3EFA0-A60D-44DB-B4C6-AE813EC9FB97}"/>
              </a:ext>
            </a:extLst>
          </p:cNvPr>
          <p:cNvSpPr>
            <a:spLocks noChangeArrowheads="1"/>
          </p:cNvSpPr>
          <p:nvPr/>
        </p:nvSpPr>
        <p:spPr bwMode="auto">
          <a:xfrm>
            <a:off x="5302250" y="395763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sp>
        <p:nvSpPr>
          <p:cNvPr id="17499" name="Rectangle 244">
            <a:extLst>
              <a:ext uri="{FF2B5EF4-FFF2-40B4-BE49-F238E27FC236}">
                <a16:creationId xmlns:a16="http://schemas.microsoft.com/office/drawing/2014/main" xmlns="" id="{F92EC168-7D81-45B4-BDC5-45D0C0C4DDE3}"/>
              </a:ext>
            </a:extLst>
          </p:cNvPr>
          <p:cNvSpPr>
            <a:spLocks noChangeArrowheads="1"/>
          </p:cNvSpPr>
          <p:nvPr/>
        </p:nvSpPr>
        <p:spPr bwMode="auto">
          <a:xfrm>
            <a:off x="5219700" y="5360988"/>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S</a:t>
            </a:r>
            <a:endParaRPr lang="en-US" altLang="el-GR"/>
          </a:p>
        </p:txBody>
      </p:sp>
      <p:sp>
        <p:nvSpPr>
          <p:cNvPr id="17500" name="Rectangle 245">
            <a:extLst>
              <a:ext uri="{FF2B5EF4-FFF2-40B4-BE49-F238E27FC236}">
                <a16:creationId xmlns:a16="http://schemas.microsoft.com/office/drawing/2014/main" xmlns="" id="{A152E196-9830-4D08-9289-70F3E851D92E}"/>
              </a:ext>
            </a:extLst>
          </p:cNvPr>
          <p:cNvSpPr>
            <a:spLocks noChangeArrowheads="1"/>
          </p:cNvSpPr>
          <p:nvPr/>
        </p:nvSpPr>
        <p:spPr bwMode="auto">
          <a:xfrm>
            <a:off x="5324475" y="53609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sp>
        <p:nvSpPr>
          <p:cNvPr id="17501" name="Rectangle 246">
            <a:extLst>
              <a:ext uri="{FF2B5EF4-FFF2-40B4-BE49-F238E27FC236}">
                <a16:creationId xmlns:a16="http://schemas.microsoft.com/office/drawing/2014/main" xmlns="" id="{1E9E03A7-33C6-4DB5-8869-77C310A38C65}"/>
              </a:ext>
            </a:extLst>
          </p:cNvPr>
          <p:cNvSpPr>
            <a:spLocks noChangeArrowheads="1"/>
          </p:cNvSpPr>
          <p:nvPr/>
        </p:nvSpPr>
        <p:spPr bwMode="auto">
          <a:xfrm>
            <a:off x="3430588" y="39354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S</a:t>
            </a:r>
            <a:endParaRPr lang="en-US" altLang="el-GR"/>
          </a:p>
        </p:txBody>
      </p:sp>
      <p:sp>
        <p:nvSpPr>
          <p:cNvPr id="17502" name="Rectangle 247">
            <a:extLst>
              <a:ext uri="{FF2B5EF4-FFF2-40B4-BE49-F238E27FC236}">
                <a16:creationId xmlns:a16="http://schemas.microsoft.com/office/drawing/2014/main" xmlns="" id="{1E185CCB-8B67-4FA9-A0C5-C0508DEA2C95}"/>
              </a:ext>
            </a:extLst>
          </p:cNvPr>
          <p:cNvSpPr>
            <a:spLocks noChangeArrowheads="1"/>
          </p:cNvSpPr>
          <p:nvPr/>
        </p:nvSpPr>
        <p:spPr bwMode="auto">
          <a:xfrm>
            <a:off x="3535363" y="3935413"/>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a:solidFill>
                  <a:srgbClr val="000000"/>
                </a:solidFill>
                <a:latin typeface="Times New Roman" panose="02020603050405020304" pitchFamily="18" charset="0"/>
              </a:rPr>
              <a:t> </a:t>
            </a:r>
            <a:endParaRPr lang="en-US" altLang="el-GR"/>
          </a:p>
        </p:txBody>
      </p:sp>
      <p:grpSp>
        <p:nvGrpSpPr>
          <p:cNvPr id="17503" name="Group 248">
            <a:extLst>
              <a:ext uri="{FF2B5EF4-FFF2-40B4-BE49-F238E27FC236}">
                <a16:creationId xmlns:a16="http://schemas.microsoft.com/office/drawing/2014/main" xmlns="" id="{77C7EC41-E167-47B2-887B-5E3C96A0C7F8}"/>
              </a:ext>
            </a:extLst>
          </p:cNvPr>
          <p:cNvGrpSpPr>
            <a:grpSpLocks/>
          </p:cNvGrpSpPr>
          <p:nvPr/>
        </p:nvGrpSpPr>
        <p:grpSpPr bwMode="auto">
          <a:xfrm>
            <a:off x="8305800" y="0"/>
            <a:ext cx="609600" cy="701675"/>
            <a:chOff x="144" y="1731"/>
            <a:chExt cx="384" cy="442"/>
          </a:xfrm>
        </p:grpSpPr>
        <p:sp>
          <p:nvSpPr>
            <p:cNvPr id="17504" name="Rectangle 249">
              <a:extLst>
                <a:ext uri="{FF2B5EF4-FFF2-40B4-BE49-F238E27FC236}">
                  <a16:creationId xmlns:a16="http://schemas.microsoft.com/office/drawing/2014/main" xmlns="" id="{3CA03E18-67DC-4AD6-9256-0472F0541225}"/>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17505" name="Oval 250">
              <a:extLst>
                <a:ext uri="{FF2B5EF4-FFF2-40B4-BE49-F238E27FC236}">
                  <a16:creationId xmlns:a16="http://schemas.microsoft.com/office/drawing/2014/main" xmlns="" id="{74E8BE75-E85E-4CAE-B40F-235E75745EC1}"/>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Θέση αριθμού διαφάνειας">
            <a:extLst>
              <a:ext uri="{FF2B5EF4-FFF2-40B4-BE49-F238E27FC236}">
                <a16:creationId xmlns:a16="http://schemas.microsoft.com/office/drawing/2014/main" xmlns="" id="{8D9CB42C-2078-4948-9EFF-414E51D240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C15EA6-F23C-468F-BEA7-B85A5A823B81}" type="slidenum">
              <a:rPr lang="en-US" altLang="el-GR"/>
              <a:pPr eaLnBrk="1" hangingPunct="1"/>
              <a:t>35</a:t>
            </a:fld>
            <a:endParaRPr lang="en-US" altLang="el-GR"/>
          </a:p>
        </p:txBody>
      </p:sp>
      <p:sp>
        <p:nvSpPr>
          <p:cNvPr id="18435" name="Text Box 2">
            <a:extLst>
              <a:ext uri="{FF2B5EF4-FFF2-40B4-BE49-F238E27FC236}">
                <a16:creationId xmlns:a16="http://schemas.microsoft.com/office/drawing/2014/main" xmlns="" id="{06C40489-6153-4EA3-AFEA-7A4043B5B992}"/>
              </a:ext>
            </a:extLst>
          </p:cNvPr>
          <p:cNvSpPr txBox="1">
            <a:spLocks noChangeArrowheads="1"/>
          </p:cNvSpPr>
          <p:nvPr/>
        </p:nvSpPr>
        <p:spPr bwMode="auto">
          <a:xfrm>
            <a:off x="2438400" y="22860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2800" b="1" u="sng"/>
              <a:t>H-Bridge Inverter</a:t>
            </a:r>
          </a:p>
        </p:txBody>
      </p:sp>
      <p:sp>
        <p:nvSpPr>
          <p:cNvPr id="18436" name="Rectangle 3">
            <a:extLst>
              <a:ext uri="{FF2B5EF4-FFF2-40B4-BE49-F238E27FC236}">
                <a16:creationId xmlns:a16="http://schemas.microsoft.com/office/drawing/2014/main" xmlns="" id="{8B8A9FFD-8166-4D30-8D68-E81BB9309C0A}"/>
              </a:ext>
            </a:extLst>
          </p:cNvPr>
          <p:cNvSpPr>
            <a:spLocks noChangeArrowheads="1"/>
          </p:cNvSpPr>
          <p:nvPr/>
        </p:nvSpPr>
        <p:spPr bwMode="auto">
          <a:xfrm>
            <a:off x="0" y="154781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l-GR" sz="2000"/>
              <a:t> Harmonics with square wave modulation</a:t>
            </a:r>
          </a:p>
        </p:txBody>
      </p:sp>
      <p:pic>
        <p:nvPicPr>
          <p:cNvPr id="18437" name="Picture 5" descr="fouranim2">
            <a:extLst>
              <a:ext uri="{FF2B5EF4-FFF2-40B4-BE49-F238E27FC236}">
                <a16:creationId xmlns:a16="http://schemas.microsoft.com/office/drawing/2014/main" xmlns="" id="{E5AB6524-78A6-421D-8897-1F287FA6CC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584450"/>
            <a:ext cx="8642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xmlns="" id="{E630496A-89B8-459D-84F9-EA7656F1EFBA}"/>
              </a:ext>
            </a:extLst>
          </p:cNvPr>
          <p:cNvSpPr>
            <a:spLocks noGrp="1" noChangeArrowheads="1"/>
          </p:cNvSpPr>
          <p:nvPr>
            <p:ph type="title"/>
          </p:nvPr>
        </p:nvSpPr>
        <p:spPr>
          <a:xfrm>
            <a:off x="457200" y="236538"/>
            <a:ext cx="8229600" cy="657225"/>
          </a:xfrm>
        </p:spPr>
        <p:txBody>
          <a:bodyPr/>
          <a:lstStyle/>
          <a:p>
            <a:pPr algn="l" eaLnBrk="1" hangingPunct="1"/>
            <a:r>
              <a:rPr lang="en-US" altLang="el-GR" sz="2000" b="1"/>
              <a:t>Question - How can a sinusoidal (or other) input signal be amplified with low distortion?</a:t>
            </a:r>
          </a:p>
        </p:txBody>
      </p:sp>
      <p:sp>
        <p:nvSpPr>
          <p:cNvPr id="19458" name="5 - Θέση αριθμού διαφάνειας">
            <a:extLst>
              <a:ext uri="{FF2B5EF4-FFF2-40B4-BE49-F238E27FC236}">
                <a16:creationId xmlns:a16="http://schemas.microsoft.com/office/drawing/2014/main" xmlns="" id="{D791A989-FD81-43C3-B545-2A7036BB1B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839ECF-6FD6-41F0-8114-47F243B1B3EF}" type="slidenum">
              <a:rPr lang="en-US" altLang="el-GR"/>
              <a:pPr eaLnBrk="1" hangingPunct="1"/>
              <a:t>36</a:t>
            </a:fld>
            <a:endParaRPr lang="en-US" altLang="el-GR"/>
          </a:p>
        </p:txBody>
      </p:sp>
      <p:sp>
        <p:nvSpPr>
          <p:cNvPr id="7174" name="Rectangle 6">
            <a:extLst>
              <a:ext uri="{FF2B5EF4-FFF2-40B4-BE49-F238E27FC236}">
                <a16:creationId xmlns:a16="http://schemas.microsoft.com/office/drawing/2014/main" xmlns="" id="{00436FDF-D588-4CD6-BD20-2030BF2D66C6}"/>
              </a:ext>
            </a:extLst>
          </p:cNvPr>
          <p:cNvSpPr>
            <a:spLocks noChangeArrowheads="1"/>
          </p:cNvSpPr>
          <p:nvPr/>
        </p:nvSpPr>
        <p:spPr bwMode="auto">
          <a:xfrm>
            <a:off x="452438" y="1389063"/>
            <a:ext cx="8229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2000" b="1">
                <a:solidFill>
                  <a:schemeClr val="tx2"/>
                </a:solidFill>
              </a:rPr>
              <a:t>Answer – the switching can be controlled in a smart way so that the FFT of V</a:t>
            </a:r>
            <a:r>
              <a:rPr lang="en-US" altLang="el-GR" sz="2400" b="1" baseline="-25000">
                <a:solidFill>
                  <a:schemeClr val="tx2"/>
                </a:solidFill>
              </a:rPr>
              <a:t>load</a:t>
            </a:r>
            <a:r>
              <a:rPr lang="en-US" altLang="el-GR" sz="2000" b="1">
                <a:solidFill>
                  <a:schemeClr val="tx2"/>
                </a:solidFill>
              </a:rPr>
              <a:t> has a strong fundamental component, plus high-frequency switching harmonics that can be easily filtered out and “thrown into the trash”</a:t>
            </a:r>
          </a:p>
        </p:txBody>
      </p:sp>
      <p:grpSp>
        <p:nvGrpSpPr>
          <p:cNvPr id="2" name="Group 19">
            <a:extLst>
              <a:ext uri="{FF2B5EF4-FFF2-40B4-BE49-F238E27FC236}">
                <a16:creationId xmlns:a16="http://schemas.microsoft.com/office/drawing/2014/main" xmlns="" id="{D12F2A96-41E5-4A82-BFAC-BD10B8BBB364}"/>
              </a:ext>
            </a:extLst>
          </p:cNvPr>
          <p:cNvGrpSpPr>
            <a:grpSpLocks/>
          </p:cNvGrpSpPr>
          <p:nvPr/>
        </p:nvGrpSpPr>
        <p:grpSpPr bwMode="auto">
          <a:xfrm>
            <a:off x="1000125" y="3121025"/>
            <a:ext cx="1152525" cy="3017838"/>
            <a:chOff x="969" y="1966"/>
            <a:chExt cx="726" cy="1901"/>
          </a:xfrm>
        </p:grpSpPr>
        <p:sp>
          <p:nvSpPr>
            <p:cNvPr id="19471" name="Text Box 7">
              <a:extLst>
                <a:ext uri="{FF2B5EF4-FFF2-40B4-BE49-F238E27FC236}">
                  <a16:creationId xmlns:a16="http://schemas.microsoft.com/office/drawing/2014/main" xmlns="" id="{BEC124B5-C779-462A-B512-F181AC8A7A86}"/>
                </a:ext>
              </a:extLst>
            </p:cNvPr>
            <p:cNvSpPr txBox="1">
              <a:spLocks noChangeArrowheads="1"/>
            </p:cNvSpPr>
            <p:nvPr/>
          </p:nvSpPr>
          <p:spPr bwMode="auto">
            <a:xfrm>
              <a:off x="969" y="2402"/>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9472" name="Text Box 8">
              <a:extLst>
                <a:ext uri="{FF2B5EF4-FFF2-40B4-BE49-F238E27FC236}">
                  <a16:creationId xmlns:a16="http://schemas.microsoft.com/office/drawing/2014/main" xmlns="" id="{2D6122C8-CEB1-4757-B631-B1A21550DC20}"/>
                </a:ext>
              </a:extLst>
            </p:cNvPr>
            <p:cNvSpPr txBox="1">
              <a:spLocks noChangeArrowheads="1"/>
            </p:cNvSpPr>
            <p:nvPr/>
          </p:nvSpPr>
          <p:spPr bwMode="auto">
            <a:xfrm>
              <a:off x="969" y="3636"/>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l-GR"/>
                <a:t>−Vdc</a:t>
              </a:r>
            </a:p>
          </p:txBody>
        </p:sp>
        <p:sp>
          <p:nvSpPr>
            <p:cNvPr id="19473" name="Text Box 9">
              <a:extLst>
                <a:ext uri="{FF2B5EF4-FFF2-40B4-BE49-F238E27FC236}">
                  <a16:creationId xmlns:a16="http://schemas.microsoft.com/office/drawing/2014/main" xmlns="" id="{206EC499-6D11-41F6-807E-9114A92CAD4C}"/>
                </a:ext>
              </a:extLst>
            </p:cNvPr>
            <p:cNvSpPr txBox="1">
              <a:spLocks noChangeArrowheads="1"/>
            </p:cNvSpPr>
            <p:nvPr/>
          </p:nvSpPr>
          <p:spPr bwMode="auto">
            <a:xfrm>
              <a:off x="1066" y="1966"/>
              <a:ext cx="6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a:t>V</a:t>
              </a:r>
              <a:r>
                <a:rPr lang="en-US" altLang="el-GR" sz="2400" baseline="-25000"/>
                <a:t>load</a:t>
              </a:r>
            </a:p>
          </p:txBody>
        </p:sp>
        <p:sp>
          <p:nvSpPr>
            <p:cNvPr id="19474" name="Line 10">
              <a:extLst>
                <a:ext uri="{FF2B5EF4-FFF2-40B4-BE49-F238E27FC236}">
                  <a16:creationId xmlns:a16="http://schemas.microsoft.com/office/drawing/2014/main" xmlns="" id="{D1BCA9AC-855D-444F-872B-592D1631376E}"/>
                </a:ext>
              </a:extLst>
            </p:cNvPr>
            <p:cNvSpPr>
              <a:spLocks noChangeShapeType="1"/>
            </p:cNvSpPr>
            <p:nvPr/>
          </p:nvSpPr>
          <p:spPr bwMode="auto">
            <a:xfrm>
              <a:off x="1404" y="2523"/>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5" name="Line 11">
              <a:extLst>
                <a:ext uri="{FF2B5EF4-FFF2-40B4-BE49-F238E27FC236}">
                  <a16:creationId xmlns:a16="http://schemas.microsoft.com/office/drawing/2014/main" xmlns="" id="{D2C0EE0A-A098-474E-BE80-2B466827D16E}"/>
                </a:ext>
              </a:extLst>
            </p:cNvPr>
            <p:cNvSpPr>
              <a:spLocks noChangeShapeType="1"/>
            </p:cNvSpPr>
            <p:nvPr/>
          </p:nvSpPr>
          <p:spPr bwMode="auto">
            <a:xfrm>
              <a:off x="1404" y="3781"/>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pic>
        <p:nvPicPr>
          <p:cNvPr id="7180" name="Picture 12">
            <a:extLst>
              <a:ext uri="{FF2B5EF4-FFF2-40B4-BE49-F238E27FC236}">
                <a16:creationId xmlns:a16="http://schemas.microsoft.com/office/drawing/2014/main" xmlns="" id="{1387926E-EF9F-4A0D-AB99-3397F80F2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582988"/>
            <a:ext cx="47339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3">
            <a:extLst>
              <a:ext uri="{FF2B5EF4-FFF2-40B4-BE49-F238E27FC236}">
                <a16:creationId xmlns:a16="http://schemas.microsoft.com/office/drawing/2014/main" xmlns="" id="{858481A1-1F01-4544-AC34-80ECF5682206}"/>
              </a:ext>
            </a:extLst>
          </p:cNvPr>
          <p:cNvSpPr>
            <a:spLocks/>
          </p:cNvSpPr>
          <p:nvPr/>
        </p:nvSpPr>
        <p:spPr bwMode="auto">
          <a:xfrm rot="5400000">
            <a:off x="3054350" y="3409951"/>
            <a:ext cx="231775" cy="806450"/>
          </a:xfrm>
          <a:prstGeom prst="leftBrace">
            <a:avLst>
              <a:gd name="adj1" fmla="val 28995"/>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7182" name="AutoShape 14">
            <a:extLst>
              <a:ext uri="{FF2B5EF4-FFF2-40B4-BE49-F238E27FC236}">
                <a16:creationId xmlns:a16="http://schemas.microsoft.com/office/drawing/2014/main" xmlns="" id="{7B3927CE-E965-4955-9EF4-E3DCD19C9F96}"/>
              </a:ext>
            </a:extLst>
          </p:cNvPr>
          <p:cNvSpPr>
            <a:spLocks/>
          </p:cNvSpPr>
          <p:nvPr/>
        </p:nvSpPr>
        <p:spPr bwMode="auto">
          <a:xfrm rot="5400000">
            <a:off x="4167187" y="3409951"/>
            <a:ext cx="231775" cy="806450"/>
          </a:xfrm>
          <a:prstGeom prst="leftBrace">
            <a:avLst>
              <a:gd name="adj1" fmla="val 28995"/>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7183" name="Text Box 15">
            <a:extLst>
              <a:ext uri="{FF2B5EF4-FFF2-40B4-BE49-F238E27FC236}">
                <a16:creationId xmlns:a16="http://schemas.microsoft.com/office/drawing/2014/main" xmlns="" id="{17348AD9-45C2-43E7-BDDB-B001E1D9B90B}"/>
              </a:ext>
            </a:extLst>
          </p:cNvPr>
          <p:cNvSpPr txBox="1">
            <a:spLocks noChangeArrowheads="1"/>
          </p:cNvSpPr>
          <p:nvPr/>
        </p:nvSpPr>
        <p:spPr bwMode="auto">
          <a:xfrm>
            <a:off x="2228850" y="2814638"/>
            <a:ext cx="14208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a:solidFill>
                  <a:srgbClr val="FF0000"/>
                </a:solidFill>
              </a:rPr>
              <a:t>Progressivelywider pulses at the center</a:t>
            </a:r>
          </a:p>
        </p:txBody>
      </p:sp>
      <p:sp>
        <p:nvSpPr>
          <p:cNvPr id="7186" name="Text Box 18">
            <a:extLst>
              <a:ext uri="{FF2B5EF4-FFF2-40B4-BE49-F238E27FC236}">
                <a16:creationId xmlns:a16="http://schemas.microsoft.com/office/drawing/2014/main" xmlns="" id="{6898D92C-5989-40B1-8A90-F1BBB6B093EB}"/>
              </a:ext>
            </a:extLst>
          </p:cNvPr>
          <p:cNvSpPr txBox="1">
            <a:spLocks noChangeArrowheads="1"/>
          </p:cNvSpPr>
          <p:nvPr/>
        </p:nvSpPr>
        <p:spPr bwMode="auto">
          <a:xfrm>
            <a:off x="3649663" y="2814638"/>
            <a:ext cx="17668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1600">
                <a:solidFill>
                  <a:srgbClr val="FF0000"/>
                </a:solidFill>
              </a:rPr>
              <a:t>Progressively narrower pulses at the edges</a:t>
            </a:r>
          </a:p>
        </p:txBody>
      </p:sp>
      <p:sp>
        <p:nvSpPr>
          <p:cNvPr id="7188" name="Text Box 20">
            <a:extLst>
              <a:ext uri="{FF2B5EF4-FFF2-40B4-BE49-F238E27FC236}">
                <a16:creationId xmlns:a16="http://schemas.microsoft.com/office/drawing/2014/main" xmlns="" id="{44268B93-F37D-409E-88CB-6481556E90EC}"/>
              </a:ext>
            </a:extLst>
          </p:cNvPr>
          <p:cNvSpPr txBox="1">
            <a:spLocks noChangeArrowheads="1"/>
          </p:cNvSpPr>
          <p:nvPr/>
        </p:nvSpPr>
        <p:spPr bwMode="auto">
          <a:xfrm>
            <a:off x="4303713" y="4192588"/>
            <a:ext cx="26114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1600"/>
              <a:t>Unipolar Pulse-Width Modulation (PWM)</a:t>
            </a:r>
          </a:p>
        </p:txBody>
      </p:sp>
      <p:grpSp>
        <p:nvGrpSpPr>
          <p:cNvPr id="19468" name="Group 21">
            <a:extLst>
              <a:ext uri="{FF2B5EF4-FFF2-40B4-BE49-F238E27FC236}">
                <a16:creationId xmlns:a16="http://schemas.microsoft.com/office/drawing/2014/main" xmlns="" id="{8DE08216-6BD3-473C-8310-B97C6329FB3A}"/>
              </a:ext>
            </a:extLst>
          </p:cNvPr>
          <p:cNvGrpSpPr>
            <a:grpSpLocks/>
          </p:cNvGrpSpPr>
          <p:nvPr/>
        </p:nvGrpSpPr>
        <p:grpSpPr bwMode="auto">
          <a:xfrm>
            <a:off x="8305800" y="0"/>
            <a:ext cx="609600" cy="701675"/>
            <a:chOff x="144" y="1731"/>
            <a:chExt cx="384" cy="442"/>
          </a:xfrm>
        </p:grpSpPr>
        <p:sp>
          <p:nvSpPr>
            <p:cNvPr id="19469" name="Rectangle 22">
              <a:extLst>
                <a:ext uri="{FF2B5EF4-FFF2-40B4-BE49-F238E27FC236}">
                  <a16:creationId xmlns:a16="http://schemas.microsoft.com/office/drawing/2014/main" xmlns="" id="{576991DD-550B-4926-BBD5-D8B8F3131F1D}"/>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19470" name="Oval 23">
              <a:extLst>
                <a:ext uri="{FF2B5EF4-FFF2-40B4-BE49-F238E27FC236}">
                  <a16:creationId xmlns:a16="http://schemas.microsoft.com/office/drawing/2014/main" xmlns="" id="{F1EBB171-976B-4097-9B51-975CC4CB61B9}"/>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1" grpId="0" animBg="1"/>
      <p:bldP spid="7182" grpId="0" animBg="1"/>
      <p:bldP spid="7183" grpId="0"/>
      <p:bldP spid="7186" grpId="0"/>
      <p:bldP spid="71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 Θέση αριθμού διαφάνειας">
            <a:extLst>
              <a:ext uri="{FF2B5EF4-FFF2-40B4-BE49-F238E27FC236}">
                <a16:creationId xmlns:a16="http://schemas.microsoft.com/office/drawing/2014/main" xmlns="" id="{03A12040-5159-4B7B-B891-8DF2DB5C15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EC30F6-29EA-4D92-AB80-7C3D018C7521}" type="slidenum">
              <a:rPr lang="en-US" altLang="el-GR"/>
              <a:pPr eaLnBrk="1" hangingPunct="1"/>
              <a:t>37</a:t>
            </a:fld>
            <a:endParaRPr lang="en-US" altLang="el-GR"/>
          </a:p>
        </p:txBody>
      </p:sp>
      <p:sp>
        <p:nvSpPr>
          <p:cNvPr id="20483" name="Rectangle 2">
            <a:extLst>
              <a:ext uri="{FF2B5EF4-FFF2-40B4-BE49-F238E27FC236}">
                <a16:creationId xmlns:a16="http://schemas.microsoft.com/office/drawing/2014/main" xmlns="" id="{EF35BB8C-05B7-4440-AF4C-76467005A064}"/>
              </a:ext>
            </a:extLst>
          </p:cNvPr>
          <p:cNvSpPr>
            <a:spLocks noChangeArrowheads="1"/>
          </p:cNvSpPr>
          <p:nvPr/>
        </p:nvSpPr>
        <p:spPr bwMode="auto">
          <a:xfrm>
            <a:off x="762000" y="682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20484" name="Group 3">
            <a:extLst>
              <a:ext uri="{FF2B5EF4-FFF2-40B4-BE49-F238E27FC236}">
                <a16:creationId xmlns:a16="http://schemas.microsoft.com/office/drawing/2014/main" xmlns="" id="{B34C9EBC-FD09-4C41-8F7B-F7105416D54F}"/>
              </a:ext>
            </a:extLst>
          </p:cNvPr>
          <p:cNvGrpSpPr>
            <a:grpSpLocks/>
          </p:cNvGrpSpPr>
          <p:nvPr/>
        </p:nvGrpSpPr>
        <p:grpSpPr bwMode="auto">
          <a:xfrm>
            <a:off x="534988" y="2178050"/>
            <a:ext cx="4529137" cy="2676525"/>
            <a:chOff x="415" y="1383"/>
            <a:chExt cx="2853" cy="1686"/>
          </a:xfrm>
        </p:grpSpPr>
        <p:sp>
          <p:nvSpPr>
            <p:cNvPr id="20549" name="Rectangle 4">
              <a:extLst>
                <a:ext uri="{FF2B5EF4-FFF2-40B4-BE49-F238E27FC236}">
                  <a16:creationId xmlns:a16="http://schemas.microsoft.com/office/drawing/2014/main" xmlns="" id="{26B8F35D-934E-4F96-A7DD-018AB23C6530}"/>
                </a:ext>
              </a:extLst>
            </p:cNvPr>
            <p:cNvSpPr>
              <a:spLocks noChangeArrowheads="1"/>
            </p:cNvSpPr>
            <p:nvPr/>
          </p:nvSpPr>
          <p:spPr bwMode="auto">
            <a:xfrm>
              <a:off x="415" y="1383"/>
              <a:ext cx="2853" cy="1686"/>
            </a:xfrm>
            <a:prstGeom prst="rect">
              <a:avLst/>
            </a:prstGeom>
            <a:solidFill>
              <a:srgbClr val="FFFFFF"/>
            </a:solidFill>
            <a:ln w="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0550" name="Rectangle 5">
              <a:extLst>
                <a:ext uri="{FF2B5EF4-FFF2-40B4-BE49-F238E27FC236}">
                  <a16:creationId xmlns:a16="http://schemas.microsoft.com/office/drawing/2014/main" xmlns="" id="{3F5A0EB3-9D37-4D3B-95CB-C5EAB61D938D}"/>
                </a:ext>
              </a:extLst>
            </p:cNvPr>
            <p:cNvSpPr>
              <a:spLocks noChangeArrowheads="1"/>
            </p:cNvSpPr>
            <p:nvPr/>
          </p:nvSpPr>
          <p:spPr bwMode="auto">
            <a:xfrm>
              <a:off x="474" y="1443"/>
              <a:ext cx="2734" cy="1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0551" name="Line 6">
              <a:extLst>
                <a:ext uri="{FF2B5EF4-FFF2-40B4-BE49-F238E27FC236}">
                  <a16:creationId xmlns:a16="http://schemas.microsoft.com/office/drawing/2014/main" xmlns="" id="{2C08554C-A130-4B57-87C4-CAD77DD1D382}"/>
                </a:ext>
              </a:extLst>
            </p:cNvPr>
            <p:cNvSpPr>
              <a:spLocks noChangeShapeType="1"/>
            </p:cNvSpPr>
            <p:nvPr/>
          </p:nvSpPr>
          <p:spPr bwMode="auto">
            <a:xfrm>
              <a:off x="474" y="3003"/>
              <a:ext cx="2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2" name="Line 7">
              <a:extLst>
                <a:ext uri="{FF2B5EF4-FFF2-40B4-BE49-F238E27FC236}">
                  <a16:creationId xmlns:a16="http://schemas.microsoft.com/office/drawing/2014/main" xmlns="" id="{FE111056-94FD-411C-8D1B-6414271427E7}"/>
                </a:ext>
              </a:extLst>
            </p:cNvPr>
            <p:cNvSpPr>
              <a:spLocks noChangeShapeType="1"/>
            </p:cNvSpPr>
            <p:nvPr/>
          </p:nvSpPr>
          <p:spPr bwMode="auto">
            <a:xfrm>
              <a:off x="474" y="1443"/>
              <a:ext cx="2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3" name="Rectangle 8">
              <a:extLst>
                <a:ext uri="{FF2B5EF4-FFF2-40B4-BE49-F238E27FC236}">
                  <a16:creationId xmlns:a16="http://schemas.microsoft.com/office/drawing/2014/main" xmlns="" id="{E03DA213-4E02-40B4-89E1-CBF963DD0BB6}"/>
                </a:ext>
              </a:extLst>
            </p:cNvPr>
            <p:cNvSpPr>
              <a:spLocks noChangeArrowheads="1"/>
            </p:cNvSpPr>
            <p:nvPr/>
          </p:nvSpPr>
          <p:spPr bwMode="auto">
            <a:xfrm>
              <a:off x="474" y="1443"/>
              <a:ext cx="2734" cy="15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0554" name="Line 9">
              <a:extLst>
                <a:ext uri="{FF2B5EF4-FFF2-40B4-BE49-F238E27FC236}">
                  <a16:creationId xmlns:a16="http://schemas.microsoft.com/office/drawing/2014/main" xmlns="" id="{578BD2B8-D1E1-4B6D-A244-166A7596F0BE}"/>
                </a:ext>
              </a:extLst>
            </p:cNvPr>
            <p:cNvSpPr>
              <a:spLocks noChangeShapeType="1"/>
            </p:cNvSpPr>
            <p:nvPr/>
          </p:nvSpPr>
          <p:spPr bwMode="auto">
            <a:xfrm>
              <a:off x="474" y="1443"/>
              <a:ext cx="1" cy="15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5" name="Line 10">
              <a:extLst>
                <a:ext uri="{FF2B5EF4-FFF2-40B4-BE49-F238E27FC236}">
                  <a16:creationId xmlns:a16="http://schemas.microsoft.com/office/drawing/2014/main" xmlns="" id="{8E3AA428-5769-42F4-B0A5-0F91193C575E}"/>
                </a:ext>
              </a:extLst>
            </p:cNvPr>
            <p:cNvSpPr>
              <a:spLocks noChangeShapeType="1"/>
            </p:cNvSpPr>
            <p:nvPr/>
          </p:nvSpPr>
          <p:spPr bwMode="auto">
            <a:xfrm>
              <a:off x="474" y="2223"/>
              <a:ext cx="2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6" name="Freeform 11">
              <a:extLst>
                <a:ext uri="{FF2B5EF4-FFF2-40B4-BE49-F238E27FC236}">
                  <a16:creationId xmlns:a16="http://schemas.microsoft.com/office/drawing/2014/main" xmlns="" id="{04AF130D-E3DE-46CE-8548-4117C3FBDD47}"/>
                </a:ext>
              </a:extLst>
            </p:cNvPr>
            <p:cNvSpPr>
              <a:spLocks/>
            </p:cNvSpPr>
            <p:nvPr/>
          </p:nvSpPr>
          <p:spPr bwMode="auto">
            <a:xfrm>
              <a:off x="474" y="1443"/>
              <a:ext cx="2734" cy="1560"/>
            </a:xfrm>
            <a:custGeom>
              <a:avLst/>
              <a:gdLst>
                <a:gd name="T0" fmla="*/ 42 w 458"/>
                <a:gd name="T1" fmla="*/ 155 h 262"/>
                <a:gd name="T2" fmla="*/ 84 w 458"/>
                <a:gd name="T3" fmla="*/ 548 h 262"/>
                <a:gd name="T4" fmla="*/ 131 w 458"/>
                <a:gd name="T5" fmla="*/ 1250 h 262"/>
                <a:gd name="T6" fmla="*/ 173 w 458"/>
                <a:gd name="T7" fmla="*/ 1173 h 262"/>
                <a:gd name="T8" fmla="*/ 215 w 458"/>
                <a:gd name="T9" fmla="*/ 470 h 262"/>
                <a:gd name="T10" fmla="*/ 263 w 458"/>
                <a:gd name="T11" fmla="*/ 232 h 262"/>
                <a:gd name="T12" fmla="*/ 304 w 458"/>
                <a:gd name="T13" fmla="*/ 935 h 262"/>
                <a:gd name="T14" fmla="*/ 346 w 458"/>
                <a:gd name="T15" fmla="*/ 1483 h 262"/>
                <a:gd name="T16" fmla="*/ 394 w 458"/>
                <a:gd name="T17" fmla="*/ 780 h 262"/>
                <a:gd name="T18" fmla="*/ 436 w 458"/>
                <a:gd name="T19" fmla="*/ 77 h 262"/>
                <a:gd name="T20" fmla="*/ 478 w 458"/>
                <a:gd name="T21" fmla="*/ 625 h 262"/>
                <a:gd name="T22" fmla="*/ 525 w 458"/>
                <a:gd name="T23" fmla="*/ 1328 h 262"/>
                <a:gd name="T24" fmla="*/ 567 w 458"/>
                <a:gd name="T25" fmla="*/ 1090 h 262"/>
                <a:gd name="T26" fmla="*/ 609 w 458"/>
                <a:gd name="T27" fmla="*/ 393 h 262"/>
                <a:gd name="T28" fmla="*/ 657 w 458"/>
                <a:gd name="T29" fmla="*/ 310 h 262"/>
                <a:gd name="T30" fmla="*/ 698 w 458"/>
                <a:gd name="T31" fmla="*/ 1012 h 262"/>
                <a:gd name="T32" fmla="*/ 746 w 458"/>
                <a:gd name="T33" fmla="*/ 1405 h 262"/>
                <a:gd name="T34" fmla="*/ 788 w 458"/>
                <a:gd name="T35" fmla="*/ 703 h 262"/>
                <a:gd name="T36" fmla="*/ 830 w 458"/>
                <a:gd name="T37" fmla="*/ 0 h 262"/>
                <a:gd name="T38" fmla="*/ 878 w 458"/>
                <a:gd name="T39" fmla="*/ 703 h 262"/>
                <a:gd name="T40" fmla="*/ 919 w 458"/>
                <a:gd name="T41" fmla="*/ 1405 h 262"/>
                <a:gd name="T42" fmla="*/ 961 w 458"/>
                <a:gd name="T43" fmla="*/ 1012 h 262"/>
                <a:gd name="T44" fmla="*/ 1009 w 458"/>
                <a:gd name="T45" fmla="*/ 310 h 262"/>
                <a:gd name="T46" fmla="*/ 1051 w 458"/>
                <a:gd name="T47" fmla="*/ 393 h 262"/>
                <a:gd name="T48" fmla="*/ 1092 w 458"/>
                <a:gd name="T49" fmla="*/ 1090 h 262"/>
                <a:gd name="T50" fmla="*/ 1140 w 458"/>
                <a:gd name="T51" fmla="*/ 1328 h 262"/>
                <a:gd name="T52" fmla="*/ 1182 w 458"/>
                <a:gd name="T53" fmla="*/ 625 h 262"/>
                <a:gd name="T54" fmla="*/ 1224 w 458"/>
                <a:gd name="T55" fmla="*/ 77 h 262"/>
                <a:gd name="T56" fmla="*/ 1271 w 458"/>
                <a:gd name="T57" fmla="*/ 780 h 262"/>
                <a:gd name="T58" fmla="*/ 1313 w 458"/>
                <a:gd name="T59" fmla="*/ 1483 h 262"/>
                <a:gd name="T60" fmla="*/ 1355 w 458"/>
                <a:gd name="T61" fmla="*/ 935 h 262"/>
                <a:gd name="T62" fmla="*/ 1403 w 458"/>
                <a:gd name="T63" fmla="*/ 232 h 262"/>
                <a:gd name="T64" fmla="*/ 1445 w 458"/>
                <a:gd name="T65" fmla="*/ 470 h 262"/>
                <a:gd name="T66" fmla="*/ 1486 w 458"/>
                <a:gd name="T67" fmla="*/ 1173 h 262"/>
                <a:gd name="T68" fmla="*/ 1534 w 458"/>
                <a:gd name="T69" fmla="*/ 1250 h 262"/>
                <a:gd name="T70" fmla="*/ 1576 w 458"/>
                <a:gd name="T71" fmla="*/ 548 h 262"/>
                <a:gd name="T72" fmla="*/ 1618 w 458"/>
                <a:gd name="T73" fmla="*/ 155 h 262"/>
                <a:gd name="T74" fmla="*/ 1665 w 458"/>
                <a:gd name="T75" fmla="*/ 857 h 262"/>
                <a:gd name="T76" fmla="*/ 1707 w 458"/>
                <a:gd name="T77" fmla="*/ 1560 h 262"/>
                <a:gd name="T78" fmla="*/ 1749 w 458"/>
                <a:gd name="T79" fmla="*/ 857 h 262"/>
                <a:gd name="T80" fmla="*/ 1797 w 458"/>
                <a:gd name="T81" fmla="*/ 155 h 262"/>
                <a:gd name="T82" fmla="*/ 1839 w 458"/>
                <a:gd name="T83" fmla="*/ 548 h 262"/>
                <a:gd name="T84" fmla="*/ 1886 w 458"/>
                <a:gd name="T85" fmla="*/ 1250 h 262"/>
                <a:gd name="T86" fmla="*/ 1928 w 458"/>
                <a:gd name="T87" fmla="*/ 1173 h 262"/>
                <a:gd name="T88" fmla="*/ 1970 w 458"/>
                <a:gd name="T89" fmla="*/ 470 h 262"/>
                <a:gd name="T90" fmla="*/ 2018 w 458"/>
                <a:gd name="T91" fmla="*/ 232 h 262"/>
                <a:gd name="T92" fmla="*/ 2059 w 458"/>
                <a:gd name="T93" fmla="*/ 935 h 262"/>
                <a:gd name="T94" fmla="*/ 2101 w 458"/>
                <a:gd name="T95" fmla="*/ 1483 h 262"/>
                <a:gd name="T96" fmla="*/ 2149 w 458"/>
                <a:gd name="T97" fmla="*/ 780 h 262"/>
                <a:gd name="T98" fmla="*/ 2191 w 458"/>
                <a:gd name="T99" fmla="*/ 77 h 262"/>
                <a:gd name="T100" fmla="*/ 2233 w 458"/>
                <a:gd name="T101" fmla="*/ 625 h 262"/>
                <a:gd name="T102" fmla="*/ 2280 w 458"/>
                <a:gd name="T103" fmla="*/ 1328 h 262"/>
                <a:gd name="T104" fmla="*/ 2322 w 458"/>
                <a:gd name="T105" fmla="*/ 1090 h 262"/>
                <a:gd name="T106" fmla="*/ 2364 w 458"/>
                <a:gd name="T107" fmla="*/ 393 h 262"/>
                <a:gd name="T108" fmla="*/ 2412 w 458"/>
                <a:gd name="T109" fmla="*/ 310 h 262"/>
                <a:gd name="T110" fmla="*/ 2453 w 458"/>
                <a:gd name="T111" fmla="*/ 1012 h 262"/>
                <a:gd name="T112" fmla="*/ 2495 w 458"/>
                <a:gd name="T113" fmla="*/ 1405 h 262"/>
                <a:gd name="T114" fmla="*/ 2543 w 458"/>
                <a:gd name="T115" fmla="*/ 703 h 262"/>
                <a:gd name="T116" fmla="*/ 2585 w 458"/>
                <a:gd name="T117" fmla="*/ 0 h 262"/>
                <a:gd name="T118" fmla="*/ 2627 w 458"/>
                <a:gd name="T119" fmla="*/ 703 h 262"/>
                <a:gd name="T120" fmla="*/ 2674 w 458"/>
                <a:gd name="T121" fmla="*/ 1405 h 262"/>
                <a:gd name="T122" fmla="*/ 2716 w 458"/>
                <a:gd name="T123" fmla="*/ 1012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8"/>
                <a:gd name="T187" fmla="*/ 0 h 262"/>
                <a:gd name="T188" fmla="*/ 458 w 458"/>
                <a:gd name="T189" fmla="*/ 262 h 2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8" h="262">
                  <a:moveTo>
                    <a:pt x="0" y="131"/>
                  </a:moveTo>
                  <a:lnTo>
                    <a:pt x="1" y="118"/>
                  </a:lnTo>
                  <a:lnTo>
                    <a:pt x="2" y="105"/>
                  </a:lnTo>
                  <a:lnTo>
                    <a:pt x="3" y="92"/>
                  </a:lnTo>
                  <a:lnTo>
                    <a:pt x="4" y="79"/>
                  </a:lnTo>
                  <a:lnTo>
                    <a:pt x="4" y="66"/>
                  </a:lnTo>
                  <a:lnTo>
                    <a:pt x="5" y="52"/>
                  </a:lnTo>
                  <a:lnTo>
                    <a:pt x="6" y="39"/>
                  </a:lnTo>
                  <a:lnTo>
                    <a:pt x="7" y="26"/>
                  </a:lnTo>
                  <a:lnTo>
                    <a:pt x="8" y="13"/>
                  </a:lnTo>
                  <a:lnTo>
                    <a:pt x="9" y="0"/>
                  </a:lnTo>
                  <a:lnTo>
                    <a:pt x="9" y="13"/>
                  </a:lnTo>
                  <a:lnTo>
                    <a:pt x="10" y="26"/>
                  </a:lnTo>
                  <a:lnTo>
                    <a:pt x="11" y="39"/>
                  </a:lnTo>
                  <a:lnTo>
                    <a:pt x="12" y="52"/>
                  </a:lnTo>
                  <a:lnTo>
                    <a:pt x="13" y="66"/>
                  </a:lnTo>
                  <a:lnTo>
                    <a:pt x="13" y="79"/>
                  </a:lnTo>
                  <a:lnTo>
                    <a:pt x="14" y="92"/>
                  </a:lnTo>
                  <a:lnTo>
                    <a:pt x="15" y="105"/>
                  </a:lnTo>
                  <a:lnTo>
                    <a:pt x="16" y="118"/>
                  </a:lnTo>
                  <a:lnTo>
                    <a:pt x="17" y="131"/>
                  </a:lnTo>
                  <a:lnTo>
                    <a:pt x="18" y="144"/>
                  </a:lnTo>
                  <a:lnTo>
                    <a:pt x="18" y="157"/>
                  </a:lnTo>
                  <a:lnTo>
                    <a:pt x="19" y="170"/>
                  </a:lnTo>
                  <a:lnTo>
                    <a:pt x="20" y="183"/>
                  </a:lnTo>
                  <a:lnTo>
                    <a:pt x="21" y="197"/>
                  </a:lnTo>
                  <a:lnTo>
                    <a:pt x="22" y="210"/>
                  </a:lnTo>
                  <a:lnTo>
                    <a:pt x="22" y="223"/>
                  </a:lnTo>
                  <a:lnTo>
                    <a:pt x="23" y="236"/>
                  </a:lnTo>
                  <a:lnTo>
                    <a:pt x="24" y="249"/>
                  </a:lnTo>
                  <a:lnTo>
                    <a:pt x="25" y="262"/>
                  </a:lnTo>
                  <a:lnTo>
                    <a:pt x="26" y="249"/>
                  </a:lnTo>
                  <a:lnTo>
                    <a:pt x="27" y="236"/>
                  </a:lnTo>
                  <a:lnTo>
                    <a:pt x="27" y="223"/>
                  </a:lnTo>
                  <a:lnTo>
                    <a:pt x="28" y="210"/>
                  </a:lnTo>
                  <a:lnTo>
                    <a:pt x="29" y="197"/>
                  </a:lnTo>
                  <a:lnTo>
                    <a:pt x="30" y="183"/>
                  </a:lnTo>
                  <a:lnTo>
                    <a:pt x="31" y="170"/>
                  </a:lnTo>
                  <a:lnTo>
                    <a:pt x="31" y="157"/>
                  </a:lnTo>
                  <a:lnTo>
                    <a:pt x="32" y="144"/>
                  </a:lnTo>
                  <a:lnTo>
                    <a:pt x="33" y="131"/>
                  </a:lnTo>
                  <a:lnTo>
                    <a:pt x="34" y="118"/>
                  </a:lnTo>
                  <a:lnTo>
                    <a:pt x="35" y="105"/>
                  </a:lnTo>
                  <a:lnTo>
                    <a:pt x="36" y="92"/>
                  </a:lnTo>
                  <a:lnTo>
                    <a:pt x="36" y="79"/>
                  </a:lnTo>
                  <a:lnTo>
                    <a:pt x="37" y="66"/>
                  </a:lnTo>
                  <a:lnTo>
                    <a:pt x="38" y="52"/>
                  </a:lnTo>
                  <a:lnTo>
                    <a:pt x="39" y="39"/>
                  </a:lnTo>
                  <a:lnTo>
                    <a:pt x="40" y="26"/>
                  </a:lnTo>
                  <a:lnTo>
                    <a:pt x="40" y="13"/>
                  </a:lnTo>
                  <a:lnTo>
                    <a:pt x="41" y="0"/>
                  </a:lnTo>
                  <a:lnTo>
                    <a:pt x="42" y="13"/>
                  </a:lnTo>
                  <a:lnTo>
                    <a:pt x="43" y="26"/>
                  </a:lnTo>
                  <a:lnTo>
                    <a:pt x="44" y="39"/>
                  </a:lnTo>
                  <a:lnTo>
                    <a:pt x="44" y="52"/>
                  </a:lnTo>
                  <a:lnTo>
                    <a:pt x="45" y="66"/>
                  </a:lnTo>
                  <a:lnTo>
                    <a:pt x="46" y="79"/>
                  </a:lnTo>
                  <a:lnTo>
                    <a:pt x="47" y="92"/>
                  </a:lnTo>
                  <a:lnTo>
                    <a:pt x="48" y="105"/>
                  </a:lnTo>
                  <a:lnTo>
                    <a:pt x="49" y="118"/>
                  </a:lnTo>
                  <a:lnTo>
                    <a:pt x="49" y="131"/>
                  </a:lnTo>
                  <a:lnTo>
                    <a:pt x="50" y="144"/>
                  </a:lnTo>
                  <a:lnTo>
                    <a:pt x="51" y="157"/>
                  </a:lnTo>
                  <a:lnTo>
                    <a:pt x="52" y="170"/>
                  </a:lnTo>
                  <a:lnTo>
                    <a:pt x="53" y="183"/>
                  </a:lnTo>
                  <a:lnTo>
                    <a:pt x="53" y="197"/>
                  </a:lnTo>
                  <a:lnTo>
                    <a:pt x="54" y="210"/>
                  </a:lnTo>
                  <a:lnTo>
                    <a:pt x="55" y="223"/>
                  </a:lnTo>
                  <a:lnTo>
                    <a:pt x="56" y="236"/>
                  </a:lnTo>
                  <a:lnTo>
                    <a:pt x="57" y="249"/>
                  </a:lnTo>
                  <a:lnTo>
                    <a:pt x="58" y="262"/>
                  </a:lnTo>
                  <a:lnTo>
                    <a:pt x="58" y="249"/>
                  </a:lnTo>
                  <a:lnTo>
                    <a:pt x="59" y="236"/>
                  </a:lnTo>
                  <a:lnTo>
                    <a:pt x="60" y="223"/>
                  </a:lnTo>
                  <a:lnTo>
                    <a:pt x="61" y="210"/>
                  </a:lnTo>
                  <a:lnTo>
                    <a:pt x="62" y="197"/>
                  </a:lnTo>
                  <a:lnTo>
                    <a:pt x="62" y="183"/>
                  </a:lnTo>
                  <a:lnTo>
                    <a:pt x="63" y="170"/>
                  </a:lnTo>
                  <a:lnTo>
                    <a:pt x="64" y="157"/>
                  </a:lnTo>
                  <a:lnTo>
                    <a:pt x="65" y="144"/>
                  </a:lnTo>
                  <a:lnTo>
                    <a:pt x="66" y="131"/>
                  </a:lnTo>
                  <a:lnTo>
                    <a:pt x="67" y="118"/>
                  </a:lnTo>
                  <a:lnTo>
                    <a:pt x="67" y="105"/>
                  </a:lnTo>
                  <a:lnTo>
                    <a:pt x="68" y="92"/>
                  </a:lnTo>
                  <a:lnTo>
                    <a:pt x="69" y="79"/>
                  </a:lnTo>
                  <a:lnTo>
                    <a:pt x="70" y="66"/>
                  </a:lnTo>
                  <a:lnTo>
                    <a:pt x="71" y="52"/>
                  </a:lnTo>
                  <a:lnTo>
                    <a:pt x="71" y="39"/>
                  </a:lnTo>
                  <a:lnTo>
                    <a:pt x="72" y="26"/>
                  </a:lnTo>
                  <a:lnTo>
                    <a:pt x="73" y="13"/>
                  </a:lnTo>
                  <a:lnTo>
                    <a:pt x="74" y="0"/>
                  </a:lnTo>
                  <a:lnTo>
                    <a:pt x="75" y="13"/>
                  </a:lnTo>
                  <a:lnTo>
                    <a:pt x="76" y="26"/>
                  </a:lnTo>
                  <a:lnTo>
                    <a:pt x="76" y="39"/>
                  </a:lnTo>
                  <a:lnTo>
                    <a:pt x="77" y="52"/>
                  </a:lnTo>
                  <a:lnTo>
                    <a:pt x="78" y="66"/>
                  </a:lnTo>
                  <a:lnTo>
                    <a:pt x="79" y="79"/>
                  </a:lnTo>
                  <a:lnTo>
                    <a:pt x="80" y="92"/>
                  </a:lnTo>
                  <a:lnTo>
                    <a:pt x="80" y="105"/>
                  </a:lnTo>
                  <a:lnTo>
                    <a:pt x="81" y="118"/>
                  </a:lnTo>
                  <a:lnTo>
                    <a:pt x="82" y="131"/>
                  </a:lnTo>
                  <a:lnTo>
                    <a:pt x="83" y="144"/>
                  </a:lnTo>
                  <a:lnTo>
                    <a:pt x="84" y="157"/>
                  </a:lnTo>
                  <a:lnTo>
                    <a:pt x="84" y="170"/>
                  </a:lnTo>
                  <a:lnTo>
                    <a:pt x="85" y="183"/>
                  </a:lnTo>
                  <a:lnTo>
                    <a:pt x="86" y="197"/>
                  </a:lnTo>
                  <a:lnTo>
                    <a:pt x="87" y="210"/>
                  </a:lnTo>
                  <a:lnTo>
                    <a:pt x="88" y="223"/>
                  </a:lnTo>
                  <a:lnTo>
                    <a:pt x="89" y="236"/>
                  </a:lnTo>
                  <a:lnTo>
                    <a:pt x="89" y="249"/>
                  </a:lnTo>
                  <a:lnTo>
                    <a:pt x="90" y="262"/>
                  </a:lnTo>
                  <a:lnTo>
                    <a:pt x="91" y="249"/>
                  </a:lnTo>
                  <a:lnTo>
                    <a:pt x="92" y="236"/>
                  </a:lnTo>
                  <a:lnTo>
                    <a:pt x="93" y="223"/>
                  </a:lnTo>
                  <a:lnTo>
                    <a:pt x="93" y="210"/>
                  </a:lnTo>
                  <a:lnTo>
                    <a:pt x="94" y="197"/>
                  </a:lnTo>
                  <a:lnTo>
                    <a:pt x="95" y="183"/>
                  </a:lnTo>
                  <a:lnTo>
                    <a:pt x="96" y="170"/>
                  </a:lnTo>
                  <a:lnTo>
                    <a:pt x="97" y="157"/>
                  </a:lnTo>
                  <a:lnTo>
                    <a:pt x="98" y="144"/>
                  </a:lnTo>
                  <a:lnTo>
                    <a:pt x="98" y="131"/>
                  </a:lnTo>
                  <a:lnTo>
                    <a:pt x="99" y="118"/>
                  </a:lnTo>
                  <a:lnTo>
                    <a:pt x="100" y="105"/>
                  </a:lnTo>
                  <a:lnTo>
                    <a:pt x="101" y="92"/>
                  </a:lnTo>
                  <a:lnTo>
                    <a:pt x="102" y="79"/>
                  </a:lnTo>
                  <a:lnTo>
                    <a:pt x="102" y="66"/>
                  </a:lnTo>
                  <a:lnTo>
                    <a:pt x="103" y="52"/>
                  </a:lnTo>
                  <a:lnTo>
                    <a:pt x="104" y="39"/>
                  </a:lnTo>
                  <a:lnTo>
                    <a:pt x="105" y="26"/>
                  </a:lnTo>
                  <a:lnTo>
                    <a:pt x="106" y="13"/>
                  </a:lnTo>
                  <a:lnTo>
                    <a:pt x="107" y="0"/>
                  </a:lnTo>
                  <a:lnTo>
                    <a:pt x="107" y="13"/>
                  </a:lnTo>
                  <a:lnTo>
                    <a:pt x="108" y="26"/>
                  </a:lnTo>
                  <a:lnTo>
                    <a:pt x="109" y="39"/>
                  </a:lnTo>
                  <a:lnTo>
                    <a:pt x="110" y="52"/>
                  </a:lnTo>
                  <a:lnTo>
                    <a:pt x="111" y="66"/>
                  </a:lnTo>
                  <a:lnTo>
                    <a:pt x="111" y="79"/>
                  </a:lnTo>
                  <a:lnTo>
                    <a:pt x="112" y="92"/>
                  </a:lnTo>
                  <a:lnTo>
                    <a:pt x="113" y="105"/>
                  </a:lnTo>
                  <a:lnTo>
                    <a:pt x="114" y="118"/>
                  </a:lnTo>
                  <a:lnTo>
                    <a:pt x="115" y="131"/>
                  </a:lnTo>
                  <a:lnTo>
                    <a:pt x="116" y="144"/>
                  </a:lnTo>
                  <a:lnTo>
                    <a:pt x="116" y="157"/>
                  </a:lnTo>
                  <a:lnTo>
                    <a:pt x="117" y="170"/>
                  </a:lnTo>
                  <a:lnTo>
                    <a:pt x="118" y="183"/>
                  </a:lnTo>
                  <a:lnTo>
                    <a:pt x="119" y="197"/>
                  </a:lnTo>
                  <a:lnTo>
                    <a:pt x="120" y="210"/>
                  </a:lnTo>
                  <a:lnTo>
                    <a:pt x="120" y="223"/>
                  </a:lnTo>
                  <a:lnTo>
                    <a:pt x="121" y="236"/>
                  </a:lnTo>
                  <a:lnTo>
                    <a:pt x="122" y="249"/>
                  </a:lnTo>
                  <a:lnTo>
                    <a:pt x="123" y="262"/>
                  </a:lnTo>
                  <a:lnTo>
                    <a:pt x="124" y="249"/>
                  </a:lnTo>
                  <a:lnTo>
                    <a:pt x="125" y="236"/>
                  </a:lnTo>
                  <a:lnTo>
                    <a:pt x="125" y="223"/>
                  </a:lnTo>
                  <a:lnTo>
                    <a:pt x="126" y="210"/>
                  </a:lnTo>
                  <a:lnTo>
                    <a:pt x="127" y="197"/>
                  </a:lnTo>
                  <a:lnTo>
                    <a:pt x="128" y="183"/>
                  </a:lnTo>
                  <a:lnTo>
                    <a:pt x="129" y="170"/>
                  </a:lnTo>
                  <a:lnTo>
                    <a:pt x="129" y="157"/>
                  </a:lnTo>
                  <a:lnTo>
                    <a:pt x="130" y="144"/>
                  </a:lnTo>
                  <a:lnTo>
                    <a:pt x="131" y="131"/>
                  </a:lnTo>
                  <a:lnTo>
                    <a:pt x="132" y="118"/>
                  </a:lnTo>
                  <a:lnTo>
                    <a:pt x="133" y="105"/>
                  </a:lnTo>
                  <a:lnTo>
                    <a:pt x="133" y="92"/>
                  </a:lnTo>
                  <a:lnTo>
                    <a:pt x="134" y="79"/>
                  </a:lnTo>
                  <a:lnTo>
                    <a:pt x="135" y="66"/>
                  </a:lnTo>
                  <a:lnTo>
                    <a:pt x="136" y="52"/>
                  </a:lnTo>
                  <a:lnTo>
                    <a:pt x="137" y="39"/>
                  </a:lnTo>
                  <a:lnTo>
                    <a:pt x="138" y="26"/>
                  </a:lnTo>
                  <a:lnTo>
                    <a:pt x="138" y="13"/>
                  </a:lnTo>
                  <a:lnTo>
                    <a:pt x="139" y="0"/>
                  </a:lnTo>
                  <a:lnTo>
                    <a:pt x="140" y="13"/>
                  </a:lnTo>
                  <a:lnTo>
                    <a:pt x="141" y="26"/>
                  </a:lnTo>
                  <a:lnTo>
                    <a:pt x="142" y="39"/>
                  </a:lnTo>
                  <a:lnTo>
                    <a:pt x="142" y="52"/>
                  </a:lnTo>
                  <a:lnTo>
                    <a:pt x="143" y="66"/>
                  </a:lnTo>
                  <a:lnTo>
                    <a:pt x="144" y="79"/>
                  </a:lnTo>
                  <a:lnTo>
                    <a:pt x="145" y="92"/>
                  </a:lnTo>
                  <a:lnTo>
                    <a:pt x="146" y="105"/>
                  </a:lnTo>
                  <a:lnTo>
                    <a:pt x="147" y="118"/>
                  </a:lnTo>
                  <a:lnTo>
                    <a:pt x="147" y="131"/>
                  </a:lnTo>
                  <a:lnTo>
                    <a:pt x="148" y="144"/>
                  </a:lnTo>
                  <a:lnTo>
                    <a:pt x="149" y="157"/>
                  </a:lnTo>
                  <a:lnTo>
                    <a:pt x="150" y="170"/>
                  </a:lnTo>
                  <a:lnTo>
                    <a:pt x="151" y="183"/>
                  </a:lnTo>
                  <a:lnTo>
                    <a:pt x="151" y="197"/>
                  </a:lnTo>
                  <a:lnTo>
                    <a:pt x="152" y="210"/>
                  </a:lnTo>
                  <a:lnTo>
                    <a:pt x="153" y="223"/>
                  </a:lnTo>
                  <a:lnTo>
                    <a:pt x="154" y="236"/>
                  </a:lnTo>
                  <a:lnTo>
                    <a:pt x="155" y="249"/>
                  </a:lnTo>
                  <a:lnTo>
                    <a:pt x="156" y="262"/>
                  </a:lnTo>
                  <a:lnTo>
                    <a:pt x="156" y="249"/>
                  </a:lnTo>
                  <a:lnTo>
                    <a:pt x="157" y="236"/>
                  </a:lnTo>
                  <a:lnTo>
                    <a:pt x="158" y="223"/>
                  </a:lnTo>
                  <a:lnTo>
                    <a:pt x="159" y="210"/>
                  </a:lnTo>
                  <a:lnTo>
                    <a:pt x="160" y="197"/>
                  </a:lnTo>
                  <a:lnTo>
                    <a:pt x="160" y="183"/>
                  </a:lnTo>
                  <a:lnTo>
                    <a:pt x="161" y="170"/>
                  </a:lnTo>
                  <a:lnTo>
                    <a:pt x="162" y="157"/>
                  </a:lnTo>
                  <a:lnTo>
                    <a:pt x="163" y="144"/>
                  </a:lnTo>
                  <a:lnTo>
                    <a:pt x="164" y="131"/>
                  </a:lnTo>
                  <a:lnTo>
                    <a:pt x="165" y="118"/>
                  </a:lnTo>
                  <a:lnTo>
                    <a:pt x="165" y="105"/>
                  </a:lnTo>
                  <a:lnTo>
                    <a:pt x="166" y="92"/>
                  </a:lnTo>
                  <a:lnTo>
                    <a:pt x="167" y="79"/>
                  </a:lnTo>
                  <a:lnTo>
                    <a:pt x="168" y="66"/>
                  </a:lnTo>
                  <a:lnTo>
                    <a:pt x="169" y="52"/>
                  </a:lnTo>
                  <a:lnTo>
                    <a:pt x="169" y="39"/>
                  </a:lnTo>
                  <a:lnTo>
                    <a:pt x="170" y="26"/>
                  </a:lnTo>
                  <a:lnTo>
                    <a:pt x="171" y="13"/>
                  </a:lnTo>
                  <a:lnTo>
                    <a:pt x="172" y="0"/>
                  </a:lnTo>
                  <a:lnTo>
                    <a:pt x="173" y="13"/>
                  </a:lnTo>
                  <a:lnTo>
                    <a:pt x="173" y="26"/>
                  </a:lnTo>
                  <a:lnTo>
                    <a:pt x="174" y="39"/>
                  </a:lnTo>
                  <a:lnTo>
                    <a:pt x="175" y="52"/>
                  </a:lnTo>
                  <a:lnTo>
                    <a:pt x="176" y="66"/>
                  </a:lnTo>
                  <a:lnTo>
                    <a:pt x="177" y="79"/>
                  </a:lnTo>
                  <a:lnTo>
                    <a:pt x="178" y="92"/>
                  </a:lnTo>
                  <a:lnTo>
                    <a:pt x="178" y="105"/>
                  </a:lnTo>
                  <a:lnTo>
                    <a:pt x="179" y="118"/>
                  </a:lnTo>
                  <a:lnTo>
                    <a:pt x="180" y="131"/>
                  </a:lnTo>
                  <a:lnTo>
                    <a:pt x="181" y="144"/>
                  </a:lnTo>
                  <a:lnTo>
                    <a:pt x="182" y="157"/>
                  </a:lnTo>
                  <a:lnTo>
                    <a:pt x="182" y="170"/>
                  </a:lnTo>
                  <a:lnTo>
                    <a:pt x="183" y="183"/>
                  </a:lnTo>
                  <a:lnTo>
                    <a:pt x="184" y="197"/>
                  </a:lnTo>
                  <a:lnTo>
                    <a:pt x="185" y="210"/>
                  </a:lnTo>
                  <a:lnTo>
                    <a:pt x="186" y="223"/>
                  </a:lnTo>
                  <a:lnTo>
                    <a:pt x="187" y="236"/>
                  </a:lnTo>
                  <a:lnTo>
                    <a:pt x="187" y="249"/>
                  </a:lnTo>
                  <a:lnTo>
                    <a:pt x="188" y="262"/>
                  </a:lnTo>
                  <a:lnTo>
                    <a:pt x="189" y="249"/>
                  </a:lnTo>
                  <a:lnTo>
                    <a:pt x="190" y="236"/>
                  </a:lnTo>
                  <a:lnTo>
                    <a:pt x="191" y="223"/>
                  </a:lnTo>
                  <a:lnTo>
                    <a:pt x="191" y="210"/>
                  </a:lnTo>
                  <a:lnTo>
                    <a:pt x="192" y="197"/>
                  </a:lnTo>
                  <a:lnTo>
                    <a:pt x="193" y="183"/>
                  </a:lnTo>
                  <a:lnTo>
                    <a:pt x="194" y="170"/>
                  </a:lnTo>
                  <a:lnTo>
                    <a:pt x="195" y="157"/>
                  </a:lnTo>
                  <a:lnTo>
                    <a:pt x="196" y="144"/>
                  </a:lnTo>
                  <a:lnTo>
                    <a:pt x="196" y="131"/>
                  </a:lnTo>
                  <a:lnTo>
                    <a:pt x="197" y="118"/>
                  </a:lnTo>
                  <a:lnTo>
                    <a:pt x="198" y="105"/>
                  </a:lnTo>
                  <a:lnTo>
                    <a:pt x="199" y="92"/>
                  </a:lnTo>
                  <a:lnTo>
                    <a:pt x="200" y="79"/>
                  </a:lnTo>
                  <a:lnTo>
                    <a:pt x="200" y="66"/>
                  </a:lnTo>
                  <a:lnTo>
                    <a:pt x="201" y="52"/>
                  </a:lnTo>
                  <a:lnTo>
                    <a:pt x="202" y="39"/>
                  </a:lnTo>
                  <a:lnTo>
                    <a:pt x="203" y="26"/>
                  </a:lnTo>
                  <a:lnTo>
                    <a:pt x="204" y="13"/>
                  </a:lnTo>
                  <a:lnTo>
                    <a:pt x="205" y="0"/>
                  </a:lnTo>
                  <a:lnTo>
                    <a:pt x="205" y="13"/>
                  </a:lnTo>
                  <a:lnTo>
                    <a:pt x="206" y="26"/>
                  </a:lnTo>
                  <a:lnTo>
                    <a:pt x="207" y="39"/>
                  </a:lnTo>
                  <a:lnTo>
                    <a:pt x="208" y="52"/>
                  </a:lnTo>
                  <a:lnTo>
                    <a:pt x="209" y="66"/>
                  </a:lnTo>
                  <a:lnTo>
                    <a:pt x="209" y="79"/>
                  </a:lnTo>
                  <a:lnTo>
                    <a:pt x="210" y="92"/>
                  </a:lnTo>
                  <a:lnTo>
                    <a:pt x="211" y="105"/>
                  </a:lnTo>
                  <a:lnTo>
                    <a:pt x="212" y="118"/>
                  </a:lnTo>
                  <a:lnTo>
                    <a:pt x="213" y="131"/>
                  </a:lnTo>
                  <a:lnTo>
                    <a:pt x="213" y="144"/>
                  </a:lnTo>
                  <a:lnTo>
                    <a:pt x="214" y="157"/>
                  </a:lnTo>
                  <a:lnTo>
                    <a:pt x="215" y="170"/>
                  </a:lnTo>
                  <a:lnTo>
                    <a:pt x="216" y="183"/>
                  </a:lnTo>
                  <a:lnTo>
                    <a:pt x="217" y="197"/>
                  </a:lnTo>
                  <a:lnTo>
                    <a:pt x="218" y="210"/>
                  </a:lnTo>
                  <a:lnTo>
                    <a:pt x="218" y="223"/>
                  </a:lnTo>
                  <a:lnTo>
                    <a:pt x="219" y="236"/>
                  </a:lnTo>
                  <a:lnTo>
                    <a:pt x="220" y="249"/>
                  </a:lnTo>
                  <a:lnTo>
                    <a:pt x="221" y="262"/>
                  </a:lnTo>
                  <a:lnTo>
                    <a:pt x="222" y="249"/>
                  </a:lnTo>
                  <a:lnTo>
                    <a:pt x="222" y="236"/>
                  </a:lnTo>
                  <a:lnTo>
                    <a:pt x="223" y="223"/>
                  </a:lnTo>
                  <a:lnTo>
                    <a:pt x="224" y="210"/>
                  </a:lnTo>
                  <a:lnTo>
                    <a:pt x="225" y="197"/>
                  </a:lnTo>
                  <a:lnTo>
                    <a:pt x="226" y="183"/>
                  </a:lnTo>
                  <a:lnTo>
                    <a:pt x="227" y="170"/>
                  </a:lnTo>
                  <a:lnTo>
                    <a:pt x="227" y="157"/>
                  </a:lnTo>
                  <a:lnTo>
                    <a:pt x="228" y="144"/>
                  </a:lnTo>
                  <a:lnTo>
                    <a:pt x="229" y="131"/>
                  </a:lnTo>
                  <a:lnTo>
                    <a:pt x="230" y="118"/>
                  </a:lnTo>
                  <a:lnTo>
                    <a:pt x="231" y="105"/>
                  </a:lnTo>
                  <a:lnTo>
                    <a:pt x="231" y="92"/>
                  </a:lnTo>
                  <a:lnTo>
                    <a:pt x="232" y="79"/>
                  </a:lnTo>
                  <a:lnTo>
                    <a:pt x="233" y="66"/>
                  </a:lnTo>
                  <a:lnTo>
                    <a:pt x="234" y="52"/>
                  </a:lnTo>
                  <a:lnTo>
                    <a:pt x="235" y="39"/>
                  </a:lnTo>
                  <a:lnTo>
                    <a:pt x="236" y="26"/>
                  </a:lnTo>
                  <a:lnTo>
                    <a:pt x="236" y="13"/>
                  </a:lnTo>
                  <a:lnTo>
                    <a:pt x="237" y="0"/>
                  </a:lnTo>
                  <a:lnTo>
                    <a:pt x="238" y="13"/>
                  </a:lnTo>
                  <a:lnTo>
                    <a:pt x="239" y="26"/>
                  </a:lnTo>
                  <a:lnTo>
                    <a:pt x="240" y="39"/>
                  </a:lnTo>
                  <a:lnTo>
                    <a:pt x="240" y="52"/>
                  </a:lnTo>
                  <a:lnTo>
                    <a:pt x="241" y="66"/>
                  </a:lnTo>
                  <a:lnTo>
                    <a:pt x="242" y="79"/>
                  </a:lnTo>
                  <a:lnTo>
                    <a:pt x="243" y="92"/>
                  </a:lnTo>
                  <a:lnTo>
                    <a:pt x="244" y="105"/>
                  </a:lnTo>
                  <a:lnTo>
                    <a:pt x="245" y="118"/>
                  </a:lnTo>
                  <a:lnTo>
                    <a:pt x="245" y="131"/>
                  </a:lnTo>
                  <a:lnTo>
                    <a:pt x="246" y="144"/>
                  </a:lnTo>
                  <a:lnTo>
                    <a:pt x="247" y="157"/>
                  </a:lnTo>
                  <a:lnTo>
                    <a:pt x="248" y="170"/>
                  </a:lnTo>
                  <a:lnTo>
                    <a:pt x="249" y="183"/>
                  </a:lnTo>
                  <a:lnTo>
                    <a:pt x="249" y="197"/>
                  </a:lnTo>
                  <a:lnTo>
                    <a:pt x="250" y="210"/>
                  </a:lnTo>
                  <a:lnTo>
                    <a:pt x="251" y="223"/>
                  </a:lnTo>
                  <a:lnTo>
                    <a:pt x="252" y="236"/>
                  </a:lnTo>
                  <a:lnTo>
                    <a:pt x="253" y="249"/>
                  </a:lnTo>
                  <a:lnTo>
                    <a:pt x="253" y="262"/>
                  </a:lnTo>
                  <a:lnTo>
                    <a:pt x="254" y="249"/>
                  </a:lnTo>
                  <a:lnTo>
                    <a:pt x="255" y="236"/>
                  </a:lnTo>
                  <a:lnTo>
                    <a:pt x="256" y="223"/>
                  </a:lnTo>
                  <a:lnTo>
                    <a:pt x="257" y="210"/>
                  </a:lnTo>
                  <a:lnTo>
                    <a:pt x="258" y="197"/>
                  </a:lnTo>
                  <a:lnTo>
                    <a:pt x="258" y="183"/>
                  </a:lnTo>
                  <a:lnTo>
                    <a:pt x="259" y="170"/>
                  </a:lnTo>
                  <a:lnTo>
                    <a:pt x="260" y="157"/>
                  </a:lnTo>
                  <a:lnTo>
                    <a:pt x="261" y="144"/>
                  </a:lnTo>
                  <a:lnTo>
                    <a:pt x="262" y="131"/>
                  </a:lnTo>
                  <a:lnTo>
                    <a:pt x="262" y="118"/>
                  </a:lnTo>
                  <a:lnTo>
                    <a:pt x="263" y="105"/>
                  </a:lnTo>
                  <a:lnTo>
                    <a:pt x="264" y="92"/>
                  </a:lnTo>
                  <a:lnTo>
                    <a:pt x="265" y="79"/>
                  </a:lnTo>
                  <a:lnTo>
                    <a:pt x="266" y="66"/>
                  </a:lnTo>
                  <a:lnTo>
                    <a:pt x="267" y="52"/>
                  </a:lnTo>
                  <a:lnTo>
                    <a:pt x="267" y="39"/>
                  </a:lnTo>
                  <a:lnTo>
                    <a:pt x="268" y="26"/>
                  </a:lnTo>
                  <a:lnTo>
                    <a:pt x="269" y="13"/>
                  </a:lnTo>
                  <a:lnTo>
                    <a:pt x="270" y="0"/>
                  </a:lnTo>
                  <a:lnTo>
                    <a:pt x="271" y="13"/>
                  </a:lnTo>
                  <a:lnTo>
                    <a:pt x="271" y="26"/>
                  </a:lnTo>
                  <a:lnTo>
                    <a:pt x="272" y="39"/>
                  </a:lnTo>
                  <a:lnTo>
                    <a:pt x="273" y="52"/>
                  </a:lnTo>
                  <a:lnTo>
                    <a:pt x="274" y="66"/>
                  </a:lnTo>
                  <a:lnTo>
                    <a:pt x="275" y="79"/>
                  </a:lnTo>
                  <a:lnTo>
                    <a:pt x="276" y="92"/>
                  </a:lnTo>
                  <a:lnTo>
                    <a:pt x="276" y="105"/>
                  </a:lnTo>
                  <a:lnTo>
                    <a:pt x="277" y="118"/>
                  </a:lnTo>
                  <a:lnTo>
                    <a:pt x="278" y="131"/>
                  </a:lnTo>
                  <a:lnTo>
                    <a:pt x="279" y="144"/>
                  </a:lnTo>
                  <a:lnTo>
                    <a:pt x="280" y="157"/>
                  </a:lnTo>
                  <a:lnTo>
                    <a:pt x="280" y="170"/>
                  </a:lnTo>
                  <a:lnTo>
                    <a:pt x="281" y="183"/>
                  </a:lnTo>
                  <a:lnTo>
                    <a:pt x="282" y="197"/>
                  </a:lnTo>
                  <a:lnTo>
                    <a:pt x="283" y="210"/>
                  </a:lnTo>
                  <a:lnTo>
                    <a:pt x="284" y="223"/>
                  </a:lnTo>
                  <a:lnTo>
                    <a:pt x="285" y="236"/>
                  </a:lnTo>
                  <a:lnTo>
                    <a:pt x="285" y="249"/>
                  </a:lnTo>
                  <a:lnTo>
                    <a:pt x="286" y="262"/>
                  </a:lnTo>
                  <a:lnTo>
                    <a:pt x="287" y="249"/>
                  </a:lnTo>
                  <a:lnTo>
                    <a:pt x="288" y="236"/>
                  </a:lnTo>
                  <a:lnTo>
                    <a:pt x="289" y="223"/>
                  </a:lnTo>
                  <a:lnTo>
                    <a:pt x="289" y="210"/>
                  </a:lnTo>
                  <a:lnTo>
                    <a:pt x="290" y="197"/>
                  </a:lnTo>
                  <a:lnTo>
                    <a:pt x="291" y="183"/>
                  </a:lnTo>
                  <a:lnTo>
                    <a:pt x="292" y="170"/>
                  </a:lnTo>
                  <a:lnTo>
                    <a:pt x="293" y="157"/>
                  </a:lnTo>
                  <a:lnTo>
                    <a:pt x="293" y="144"/>
                  </a:lnTo>
                  <a:lnTo>
                    <a:pt x="294" y="131"/>
                  </a:lnTo>
                  <a:lnTo>
                    <a:pt x="295" y="118"/>
                  </a:lnTo>
                  <a:lnTo>
                    <a:pt x="296" y="105"/>
                  </a:lnTo>
                  <a:lnTo>
                    <a:pt x="297" y="92"/>
                  </a:lnTo>
                  <a:lnTo>
                    <a:pt x="298" y="79"/>
                  </a:lnTo>
                  <a:lnTo>
                    <a:pt x="298" y="66"/>
                  </a:lnTo>
                  <a:lnTo>
                    <a:pt x="299" y="52"/>
                  </a:lnTo>
                  <a:lnTo>
                    <a:pt x="300" y="39"/>
                  </a:lnTo>
                  <a:lnTo>
                    <a:pt x="301" y="26"/>
                  </a:lnTo>
                  <a:lnTo>
                    <a:pt x="302" y="13"/>
                  </a:lnTo>
                  <a:lnTo>
                    <a:pt x="302" y="0"/>
                  </a:lnTo>
                  <a:lnTo>
                    <a:pt x="303" y="13"/>
                  </a:lnTo>
                  <a:lnTo>
                    <a:pt x="304" y="26"/>
                  </a:lnTo>
                  <a:lnTo>
                    <a:pt x="305" y="39"/>
                  </a:lnTo>
                  <a:lnTo>
                    <a:pt x="306" y="52"/>
                  </a:lnTo>
                  <a:lnTo>
                    <a:pt x="307" y="66"/>
                  </a:lnTo>
                  <a:lnTo>
                    <a:pt x="307" y="79"/>
                  </a:lnTo>
                  <a:lnTo>
                    <a:pt x="308" y="92"/>
                  </a:lnTo>
                  <a:lnTo>
                    <a:pt x="309" y="105"/>
                  </a:lnTo>
                  <a:lnTo>
                    <a:pt x="310" y="118"/>
                  </a:lnTo>
                  <a:lnTo>
                    <a:pt x="311" y="131"/>
                  </a:lnTo>
                  <a:lnTo>
                    <a:pt x="311" y="144"/>
                  </a:lnTo>
                  <a:lnTo>
                    <a:pt x="312" y="157"/>
                  </a:lnTo>
                  <a:lnTo>
                    <a:pt x="313" y="170"/>
                  </a:lnTo>
                  <a:lnTo>
                    <a:pt x="314" y="183"/>
                  </a:lnTo>
                  <a:lnTo>
                    <a:pt x="315" y="197"/>
                  </a:lnTo>
                  <a:lnTo>
                    <a:pt x="316" y="210"/>
                  </a:lnTo>
                  <a:lnTo>
                    <a:pt x="316" y="223"/>
                  </a:lnTo>
                  <a:lnTo>
                    <a:pt x="317" y="236"/>
                  </a:lnTo>
                  <a:lnTo>
                    <a:pt x="318" y="249"/>
                  </a:lnTo>
                  <a:lnTo>
                    <a:pt x="319" y="262"/>
                  </a:lnTo>
                  <a:lnTo>
                    <a:pt x="320" y="249"/>
                  </a:lnTo>
                  <a:lnTo>
                    <a:pt x="320" y="236"/>
                  </a:lnTo>
                  <a:lnTo>
                    <a:pt x="321" y="223"/>
                  </a:lnTo>
                  <a:lnTo>
                    <a:pt x="322" y="210"/>
                  </a:lnTo>
                  <a:lnTo>
                    <a:pt x="323" y="197"/>
                  </a:lnTo>
                  <a:lnTo>
                    <a:pt x="324" y="183"/>
                  </a:lnTo>
                  <a:lnTo>
                    <a:pt x="325" y="170"/>
                  </a:lnTo>
                  <a:lnTo>
                    <a:pt x="325" y="157"/>
                  </a:lnTo>
                  <a:lnTo>
                    <a:pt x="326" y="144"/>
                  </a:lnTo>
                  <a:lnTo>
                    <a:pt x="327" y="131"/>
                  </a:lnTo>
                  <a:lnTo>
                    <a:pt x="328" y="118"/>
                  </a:lnTo>
                  <a:lnTo>
                    <a:pt x="329" y="105"/>
                  </a:lnTo>
                  <a:lnTo>
                    <a:pt x="329" y="92"/>
                  </a:lnTo>
                  <a:lnTo>
                    <a:pt x="330" y="79"/>
                  </a:lnTo>
                  <a:lnTo>
                    <a:pt x="331" y="66"/>
                  </a:lnTo>
                  <a:lnTo>
                    <a:pt x="332" y="52"/>
                  </a:lnTo>
                  <a:lnTo>
                    <a:pt x="333" y="39"/>
                  </a:lnTo>
                  <a:lnTo>
                    <a:pt x="333" y="26"/>
                  </a:lnTo>
                  <a:lnTo>
                    <a:pt x="334" y="13"/>
                  </a:lnTo>
                  <a:lnTo>
                    <a:pt x="335" y="0"/>
                  </a:lnTo>
                  <a:lnTo>
                    <a:pt x="336" y="13"/>
                  </a:lnTo>
                  <a:lnTo>
                    <a:pt x="337" y="26"/>
                  </a:lnTo>
                  <a:lnTo>
                    <a:pt x="338" y="39"/>
                  </a:lnTo>
                  <a:lnTo>
                    <a:pt x="338" y="52"/>
                  </a:lnTo>
                  <a:lnTo>
                    <a:pt x="339" y="66"/>
                  </a:lnTo>
                  <a:lnTo>
                    <a:pt x="340" y="79"/>
                  </a:lnTo>
                  <a:lnTo>
                    <a:pt x="341" y="92"/>
                  </a:lnTo>
                  <a:lnTo>
                    <a:pt x="342" y="105"/>
                  </a:lnTo>
                  <a:lnTo>
                    <a:pt x="342" y="118"/>
                  </a:lnTo>
                  <a:lnTo>
                    <a:pt x="343" y="131"/>
                  </a:lnTo>
                  <a:lnTo>
                    <a:pt x="344" y="144"/>
                  </a:lnTo>
                  <a:lnTo>
                    <a:pt x="345" y="157"/>
                  </a:lnTo>
                  <a:lnTo>
                    <a:pt x="346" y="170"/>
                  </a:lnTo>
                  <a:lnTo>
                    <a:pt x="347" y="183"/>
                  </a:lnTo>
                  <a:lnTo>
                    <a:pt x="347" y="197"/>
                  </a:lnTo>
                  <a:lnTo>
                    <a:pt x="348" y="210"/>
                  </a:lnTo>
                  <a:lnTo>
                    <a:pt x="349" y="223"/>
                  </a:lnTo>
                  <a:lnTo>
                    <a:pt x="350" y="236"/>
                  </a:lnTo>
                  <a:lnTo>
                    <a:pt x="351" y="249"/>
                  </a:lnTo>
                  <a:lnTo>
                    <a:pt x="351" y="262"/>
                  </a:lnTo>
                  <a:lnTo>
                    <a:pt x="352" y="249"/>
                  </a:lnTo>
                  <a:lnTo>
                    <a:pt x="353" y="236"/>
                  </a:lnTo>
                  <a:lnTo>
                    <a:pt x="354" y="223"/>
                  </a:lnTo>
                  <a:lnTo>
                    <a:pt x="355" y="210"/>
                  </a:lnTo>
                  <a:lnTo>
                    <a:pt x="356" y="197"/>
                  </a:lnTo>
                  <a:lnTo>
                    <a:pt x="356" y="183"/>
                  </a:lnTo>
                  <a:lnTo>
                    <a:pt x="357" y="170"/>
                  </a:lnTo>
                  <a:lnTo>
                    <a:pt x="358" y="157"/>
                  </a:lnTo>
                  <a:lnTo>
                    <a:pt x="359" y="144"/>
                  </a:lnTo>
                  <a:lnTo>
                    <a:pt x="360" y="131"/>
                  </a:lnTo>
                  <a:lnTo>
                    <a:pt x="360" y="118"/>
                  </a:lnTo>
                  <a:lnTo>
                    <a:pt x="361" y="105"/>
                  </a:lnTo>
                  <a:lnTo>
                    <a:pt x="362" y="92"/>
                  </a:lnTo>
                  <a:lnTo>
                    <a:pt x="363" y="79"/>
                  </a:lnTo>
                  <a:lnTo>
                    <a:pt x="364" y="66"/>
                  </a:lnTo>
                  <a:lnTo>
                    <a:pt x="365" y="52"/>
                  </a:lnTo>
                  <a:lnTo>
                    <a:pt x="365" y="39"/>
                  </a:lnTo>
                  <a:lnTo>
                    <a:pt x="366" y="26"/>
                  </a:lnTo>
                  <a:lnTo>
                    <a:pt x="367" y="13"/>
                  </a:lnTo>
                  <a:lnTo>
                    <a:pt x="368" y="0"/>
                  </a:lnTo>
                  <a:lnTo>
                    <a:pt x="369" y="13"/>
                  </a:lnTo>
                  <a:lnTo>
                    <a:pt x="369" y="26"/>
                  </a:lnTo>
                  <a:lnTo>
                    <a:pt x="370" y="39"/>
                  </a:lnTo>
                  <a:lnTo>
                    <a:pt x="371" y="52"/>
                  </a:lnTo>
                  <a:lnTo>
                    <a:pt x="372" y="66"/>
                  </a:lnTo>
                  <a:lnTo>
                    <a:pt x="373" y="79"/>
                  </a:lnTo>
                  <a:lnTo>
                    <a:pt x="374" y="92"/>
                  </a:lnTo>
                  <a:lnTo>
                    <a:pt x="374" y="105"/>
                  </a:lnTo>
                  <a:lnTo>
                    <a:pt x="375" y="118"/>
                  </a:lnTo>
                  <a:lnTo>
                    <a:pt x="376" y="131"/>
                  </a:lnTo>
                  <a:lnTo>
                    <a:pt x="377" y="144"/>
                  </a:lnTo>
                  <a:lnTo>
                    <a:pt x="378" y="157"/>
                  </a:lnTo>
                  <a:lnTo>
                    <a:pt x="378" y="170"/>
                  </a:lnTo>
                  <a:lnTo>
                    <a:pt x="379" y="183"/>
                  </a:lnTo>
                  <a:lnTo>
                    <a:pt x="380" y="197"/>
                  </a:lnTo>
                  <a:lnTo>
                    <a:pt x="381" y="210"/>
                  </a:lnTo>
                  <a:lnTo>
                    <a:pt x="382" y="223"/>
                  </a:lnTo>
                  <a:lnTo>
                    <a:pt x="382" y="236"/>
                  </a:lnTo>
                  <a:lnTo>
                    <a:pt x="383" y="249"/>
                  </a:lnTo>
                  <a:lnTo>
                    <a:pt x="384" y="262"/>
                  </a:lnTo>
                  <a:lnTo>
                    <a:pt x="385" y="249"/>
                  </a:lnTo>
                  <a:lnTo>
                    <a:pt x="386" y="236"/>
                  </a:lnTo>
                  <a:lnTo>
                    <a:pt x="387" y="223"/>
                  </a:lnTo>
                  <a:lnTo>
                    <a:pt x="387" y="210"/>
                  </a:lnTo>
                  <a:lnTo>
                    <a:pt x="388" y="197"/>
                  </a:lnTo>
                  <a:lnTo>
                    <a:pt x="389" y="183"/>
                  </a:lnTo>
                  <a:lnTo>
                    <a:pt x="390" y="170"/>
                  </a:lnTo>
                  <a:lnTo>
                    <a:pt x="391" y="157"/>
                  </a:lnTo>
                  <a:lnTo>
                    <a:pt x="391" y="144"/>
                  </a:lnTo>
                  <a:lnTo>
                    <a:pt x="392" y="131"/>
                  </a:lnTo>
                  <a:lnTo>
                    <a:pt x="393" y="118"/>
                  </a:lnTo>
                  <a:lnTo>
                    <a:pt x="394" y="105"/>
                  </a:lnTo>
                  <a:lnTo>
                    <a:pt x="395" y="92"/>
                  </a:lnTo>
                  <a:lnTo>
                    <a:pt x="396" y="79"/>
                  </a:lnTo>
                  <a:lnTo>
                    <a:pt x="396" y="66"/>
                  </a:lnTo>
                  <a:lnTo>
                    <a:pt x="397" y="52"/>
                  </a:lnTo>
                  <a:lnTo>
                    <a:pt x="398" y="39"/>
                  </a:lnTo>
                  <a:lnTo>
                    <a:pt x="399" y="26"/>
                  </a:lnTo>
                  <a:lnTo>
                    <a:pt x="400" y="13"/>
                  </a:lnTo>
                  <a:lnTo>
                    <a:pt x="400" y="0"/>
                  </a:lnTo>
                  <a:lnTo>
                    <a:pt x="401" y="13"/>
                  </a:lnTo>
                  <a:lnTo>
                    <a:pt x="402" y="26"/>
                  </a:lnTo>
                  <a:lnTo>
                    <a:pt x="403" y="39"/>
                  </a:lnTo>
                  <a:lnTo>
                    <a:pt x="404" y="52"/>
                  </a:lnTo>
                  <a:lnTo>
                    <a:pt x="405" y="66"/>
                  </a:lnTo>
                  <a:lnTo>
                    <a:pt x="405" y="79"/>
                  </a:lnTo>
                  <a:lnTo>
                    <a:pt x="406" y="92"/>
                  </a:lnTo>
                  <a:lnTo>
                    <a:pt x="407" y="105"/>
                  </a:lnTo>
                  <a:lnTo>
                    <a:pt x="408" y="118"/>
                  </a:lnTo>
                  <a:lnTo>
                    <a:pt x="409" y="131"/>
                  </a:lnTo>
                  <a:lnTo>
                    <a:pt x="409" y="144"/>
                  </a:lnTo>
                  <a:lnTo>
                    <a:pt x="410" y="157"/>
                  </a:lnTo>
                  <a:lnTo>
                    <a:pt x="411" y="170"/>
                  </a:lnTo>
                  <a:lnTo>
                    <a:pt x="412" y="183"/>
                  </a:lnTo>
                  <a:lnTo>
                    <a:pt x="413" y="197"/>
                  </a:lnTo>
                  <a:lnTo>
                    <a:pt x="414" y="210"/>
                  </a:lnTo>
                  <a:lnTo>
                    <a:pt x="414" y="223"/>
                  </a:lnTo>
                  <a:lnTo>
                    <a:pt x="415" y="236"/>
                  </a:lnTo>
                  <a:lnTo>
                    <a:pt x="416" y="249"/>
                  </a:lnTo>
                  <a:lnTo>
                    <a:pt x="417" y="262"/>
                  </a:lnTo>
                  <a:lnTo>
                    <a:pt x="418" y="249"/>
                  </a:lnTo>
                  <a:lnTo>
                    <a:pt x="418" y="236"/>
                  </a:lnTo>
                  <a:lnTo>
                    <a:pt x="419" y="223"/>
                  </a:lnTo>
                  <a:lnTo>
                    <a:pt x="420" y="210"/>
                  </a:lnTo>
                  <a:lnTo>
                    <a:pt x="421" y="197"/>
                  </a:lnTo>
                  <a:lnTo>
                    <a:pt x="422" y="183"/>
                  </a:lnTo>
                  <a:lnTo>
                    <a:pt x="422" y="170"/>
                  </a:lnTo>
                  <a:lnTo>
                    <a:pt x="423" y="157"/>
                  </a:lnTo>
                  <a:lnTo>
                    <a:pt x="424" y="144"/>
                  </a:lnTo>
                  <a:lnTo>
                    <a:pt x="425" y="131"/>
                  </a:lnTo>
                  <a:lnTo>
                    <a:pt x="426" y="118"/>
                  </a:lnTo>
                  <a:lnTo>
                    <a:pt x="427" y="105"/>
                  </a:lnTo>
                  <a:lnTo>
                    <a:pt x="427" y="92"/>
                  </a:lnTo>
                  <a:lnTo>
                    <a:pt x="428" y="79"/>
                  </a:lnTo>
                  <a:lnTo>
                    <a:pt x="429" y="66"/>
                  </a:lnTo>
                  <a:lnTo>
                    <a:pt x="430" y="52"/>
                  </a:lnTo>
                  <a:lnTo>
                    <a:pt x="431" y="39"/>
                  </a:lnTo>
                  <a:lnTo>
                    <a:pt x="431" y="26"/>
                  </a:lnTo>
                  <a:lnTo>
                    <a:pt x="432" y="13"/>
                  </a:lnTo>
                  <a:lnTo>
                    <a:pt x="433" y="0"/>
                  </a:lnTo>
                  <a:lnTo>
                    <a:pt x="434" y="13"/>
                  </a:lnTo>
                  <a:lnTo>
                    <a:pt x="435" y="26"/>
                  </a:lnTo>
                  <a:lnTo>
                    <a:pt x="436" y="39"/>
                  </a:lnTo>
                  <a:lnTo>
                    <a:pt x="436" y="52"/>
                  </a:lnTo>
                  <a:lnTo>
                    <a:pt x="437" y="66"/>
                  </a:lnTo>
                  <a:lnTo>
                    <a:pt x="438" y="79"/>
                  </a:lnTo>
                  <a:lnTo>
                    <a:pt x="439" y="92"/>
                  </a:lnTo>
                  <a:lnTo>
                    <a:pt x="440" y="105"/>
                  </a:lnTo>
                  <a:lnTo>
                    <a:pt x="440" y="118"/>
                  </a:lnTo>
                  <a:lnTo>
                    <a:pt x="441" y="131"/>
                  </a:lnTo>
                  <a:lnTo>
                    <a:pt x="442" y="144"/>
                  </a:lnTo>
                  <a:lnTo>
                    <a:pt x="443" y="157"/>
                  </a:lnTo>
                  <a:lnTo>
                    <a:pt x="444" y="170"/>
                  </a:lnTo>
                  <a:lnTo>
                    <a:pt x="445" y="183"/>
                  </a:lnTo>
                  <a:lnTo>
                    <a:pt x="445" y="197"/>
                  </a:lnTo>
                  <a:lnTo>
                    <a:pt x="446" y="210"/>
                  </a:lnTo>
                  <a:lnTo>
                    <a:pt x="447" y="223"/>
                  </a:lnTo>
                  <a:lnTo>
                    <a:pt x="448" y="236"/>
                  </a:lnTo>
                  <a:lnTo>
                    <a:pt x="449" y="249"/>
                  </a:lnTo>
                  <a:lnTo>
                    <a:pt x="449" y="262"/>
                  </a:lnTo>
                  <a:lnTo>
                    <a:pt x="450" y="249"/>
                  </a:lnTo>
                  <a:lnTo>
                    <a:pt x="451" y="236"/>
                  </a:lnTo>
                  <a:lnTo>
                    <a:pt x="452" y="223"/>
                  </a:lnTo>
                  <a:lnTo>
                    <a:pt x="453" y="210"/>
                  </a:lnTo>
                  <a:lnTo>
                    <a:pt x="454" y="197"/>
                  </a:lnTo>
                  <a:lnTo>
                    <a:pt x="454" y="183"/>
                  </a:lnTo>
                  <a:lnTo>
                    <a:pt x="455" y="170"/>
                  </a:lnTo>
                  <a:lnTo>
                    <a:pt x="456" y="157"/>
                  </a:lnTo>
                  <a:lnTo>
                    <a:pt x="457" y="144"/>
                  </a:lnTo>
                  <a:lnTo>
                    <a:pt x="458" y="13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0557" name="Freeform 12">
              <a:extLst>
                <a:ext uri="{FF2B5EF4-FFF2-40B4-BE49-F238E27FC236}">
                  <a16:creationId xmlns:a16="http://schemas.microsoft.com/office/drawing/2014/main" xmlns="" id="{2A0FE650-73FC-4921-B657-963520BE3943}"/>
                </a:ext>
              </a:extLst>
            </p:cNvPr>
            <p:cNvSpPr>
              <a:spLocks/>
            </p:cNvSpPr>
            <p:nvPr/>
          </p:nvSpPr>
          <p:spPr bwMode="auto">
            <a:xfrm>
              <a:off x="474" y="1520"/>
              <a:ext cx="2734" cy="1406"/>
            </a:xfrm>
            <a:custGeom>
              <a:avLst/>
              <a:gdLst>
                <a:gd name="T0" fmla="*/ 42 w 458"/>
                <a:gd name="T1" fmla="*/ 637 h 236"/>
                <a:gd name="T2" fmla="*/ 84 w 458"/>
                <a:gd name="T3" fmla="*/ 572 h 236"/>
                <a:gd name="T4" fmla="*/ 131 w 458"/>
                <a:gd name="T5" fmla="*/ 500 h 236"/>
                <a:gd name="T6" fmla="*/ 173 w 458"/>
                <a:gd name="T7" fmla="*/ 435 h 236"/>
                <a:gd name="T8" fmla="*/ 215 w 458"/>
                <a:gd name="T9" fmla="*/ 369 h 236"/>
                <a:gd name="T10" fmla="*/ 263 w 458"/>
                <a:gd name="T11" fmla="*/ 310 h 236"/>
                <a:gd name="T12" fmla="*/ 304 w 458"/>
                <a:gd name="T13" fmla="*/ 250 h 236"/>
                <a:gd name="T14" fmla="*/ 346 w 458"/>
                <a:gd name="T15" fmla="*/ 203 h 236"/>
                <a:gd name="T16" fmla="*/ 394 w 458"/>
                <a:gd name="T17" fmla="*/ 155 h 236"/>
                <a:gd name="T18" fmla="*/ 436 w 458"/>
                <a:gd name="T19" fmla="*/ 113 h 236"/>
                <a:gd name="T20" fmla="*/ 478 w 458"/>
                <a:gd name="T21" fmla="*/ 77 h 236"/>
                <a:gd name="T22" fmla="*/ 525 w 458"/>
                <a:gd name="T23" fmla="*/ 48 h 236"/>
                <a:gd name="T24" fmla="*/ 567 w 458"/>
                <a:gd name="T25" fmla="*/ 24 h 236"/>
                <a:gd name="T26" fmla="*/ 609 w 458"/>
                <a:gd name="T27" fmla="*/ 12 h 236"/>
                <a:gd name="T28" fmla="*/ 657 w 458"/>
                <a:gd name="T29" fmla="*/ 0 h 236"/>
                <a:gd name="T30" fmla="*/ 698 w 458"/>
                <a:gd name="T31" fmla="*/ 0 h 236"/>
                <a:gd name="T32" fmla="*/ 746 w 458"/>
                <a:gd name="T33" fmla="*/ 6 h 236"/>
                <a:gd name="T34" fmla="*/ 788 w 458"/>
                <a:gd name="T35" fmla="*/ 18 h 236"/>
                <a:gd name="T36" fmla="*/ 830 w 458"/>
                <a:gd name="T37" fmla="*/ 42 h 236"/>
                <a:gd name="T38" fmla="*/ 878 w 458"/>
                <a:gd name="T39" fmla="*/ 66 h 236"/>
                <a:gd name="T40" fmla="*/ 919 w 458"/>
                <a:gd name="T41" fmla="*/ 101 h 236"/>
                <a:gd name="T42" fmla="*/ 961 w 458"/>
                <a:gd name="T43" fmla="*/ 137 h 236"/>
                <a:gd name="T44" fmla="*/ 1009 w 458"/>
                <a:gd name="T45" fmla="*/ 185 h 236"/>
                <a:gd name="T46" fmla="*/ 1051 w 458"/>
                <a:gd name="T47" fmla="*/ 232 h 236"/>
                <a:gd name="T48" fmla="*/ 1092 w 458"/>
                <a:gd name="T49" fmla="*/ 292 h 236"/>
                <a:gd name="T50" fmla="*/ 1140 w 458"/>
                <a:gd name="T51" fmla="*/ 352 h 236"/>
                <a:gd name="T52" fmla="*/ 1182 w 458"/>
                <a:gd name="T53" fmla="*/ 411 h 236"/>
                <a:gd name="T54" fmla="*/ 1224 w 458"/>
                <a:gd name="T55" fmla="*/ 477 h 236"/>
                <a:gd name="T56" fmla="*/ 1271 w 458"/>
                <a:gd name="T57" fmla="*/ 548 h 236"/>
                <a:gd name="T58" fmla="*/ 1313 w 458"/>
                <a:gd name="T59" fmla="*/ 614 h 236"/>
                <a:gd name="T60" fmla="*/ 1355 w 458"/>
                <a:gd name="T61" fmla="*/ 685 h 236"/>
                <a:gd name="T62" fmla="*/ 1403 w 458"/>
                <a:gd name="T63" fmla="*/ 757 h 236"/>
                <a:gd name="T64" fmla="*/ 1445 w 458"/>
                <a:gd name="T65" fmla="*/ 828 h 236"/>
                <a:gd name="T66" fmla="*/ 1486 w 458"/>
                <a:gd name="T67" fmla="*/ 900 h 236"/>
                <a:gd name="T68" fmla="*/ 1534 w 458"/>
                <a:gd name="T69" fmla="*/ 965 h 236"/>
                <a:gd name="T70" fmla="*/ 1576 w 458"/>
                <a:gd name="T71" fmla="*/ 1031 h 236"/>
                <a:gd name="T72" fmla="*/ 1618 w 458"/>
                <a:gd name="T73" fmla="*/ 1090 h 236"/>
                <a:gd name="T74" fmla="*/ 1665 w 458"/>
                <a:gd name="T75" fmla="*/ 1150 h 236"/>
                <a:gd name="T76" fmla="*/ 1707 w 458"/>
                <a:gd name="T77" fmla="*/ 1197 h 236"/>
                <a:gd name="T78" fmla="*/ 1749 w 458"/>
                <a:gd name="T79" fmla="*/ 1245 h 236"/>
                <a:gd name="T80" fmla="*/ 1797 w 458"/>
                <a:gd name="T81" fmla="*/ 1287 h 236"/>
                <a:gd name="T82" fmla="*/ 1839 w 458"/>
                <a:gd name="T83" fmla="*/ 1323 h 236"/>
                <a:gd name="T84" fmla="*/ 1886 w 458"/>
                <a:gd name="T85" fmla="*/ 1352 h 236"/>
                <a:gd name="T86" fmla="*/ 1928 w 458"/>
                <a:gd name="T87" fmla="*/ 1376 h 236"/>
                <a:gd name="T88" fmla="*/ 1970 w 458"/>
                <a:gd name="T89" fmla="*/ 1394 h 236"/>
                <a:gd name="T90" fmla="*/ 2018 w 458"/>
                <a:gd name="T91" fmla="*/ 1406 h 236"/>
                <a:gd name="T92" fmla="*/ 2059 w 458"/>
                <a:gd name="T93" fmla="*/ 1406 h 236"/>
                <a:gd name="T94" fmla="*/ 2101 w 458"/>
                <a:gd name="T95" fmla="*/ 1400 h 236"/>
                <a:gd name="T96" fmla="*/ 2149 w 458"/>
                <a:gd name="T97" fmla="*/ 1388 h 236"/>
                <a:gd name="T98" fmla="*/ 2191 w 458"/>
                <a:gd name="T99" fmla="*/ 1370 h 236"/>
                <a:gd name="T100" fmla="*/ 2233 w 458"/>
                <a:gd name="T101" fmla="*/ 1340 h 236"/>
                <a:gd name="T102" fmla="*/ 2280 w 458"/>
                <a:gd name="T103" fmla="*/ 1311 h 236"/>
                <a:gd name="T104" fmla="*/ 2322 w 458"/>
                <a:gd name="T105" fmla="*/ 1269 h 236"/>
                <a:gd name="T106" fmla="*/ 2364 w 458"/>
                <a:gd name="T107" fmla="*/ 1227 h 236"/>
                <a:gd name="T108" fmla="*/ 2412 w 458"/>
                <a:gd name="T109" fmla="*/ 1180 h 236"/>
                <a:gd name="T110" fmla="*/ 2453 w 458"/>
                <a:gd name="T111" fmla="*/ 1120 h 236"/>
                <a:gd name="T112" fmla="*/ 2495 w 458"/>
                <a:gd name="T113" fmla="*/ 1060 h 236"/>
                <a:gd name="T114" fmla="*/ 2543 w 458"/>
                <a:gd name="T115" fmla="*/ 1001 h 236"/>
                <a:gd name="T116" fmla="*/ 2585 w 458"/>
                <a:gd name="T117" fmla="*/ 935 h 236"/>
                <a:gd name="T118" fmla="*/ 2627 w 458"/>
                <a:gd name="T119" fmla="*/ 870 h 236"/>
                <a:gd name="T120" fmla="*/ 2674 w 458"/>
                <a:gd name="T121" fmla="*/ 798 h 236"/>
                <a:gd name="T122" fmla="*/ 2716 w 458"/>
                <a:gd name="T123" fmla="*/ 72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8"/>
                <a:gd name="T187" fmla="*/ 0 h 236"/>
                <a:gd name="T188" fmla="*/ 458 w 458"/>
                <a:gd name="T189" fmla="*/ 236 h 2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8" h="236">
                  <a:moveTo>
                    <a:pt x="0" y="118"/>
                  </a:moveTo>
                  <a:lnTo>
                    <a:pt x="1" y="117"/>
                  </a:lnTo>
                  <a:lnTo>
                    <a:pt x="2" y="115"/>
                  </a:lnTo>
                  <a:lnTo>
                    <a:pt x="3" y="114"/>
                  </a:lnTo>
                  <a:lnTo>
                    <a:pt x="4" y="113"/>
                  </a:lnTo>
                  <a:lnTo>
                    <a:pt x="4" y="111"/>
                  </a:lnTo>
                  <a:lnTo>
                    <a:pt x="5" y="110"/>
                  </a:lnTo>
                  <a:lnTo>
                    <a:pt x="6" y="109"/>
                  </a:lnTo>
                  <a:lnTo>
                    <a:pt x="7" y="107"/>
                  </a:lnTo>
                  <a:lnTo>
                    <a:pt x="8" y="106"/>
                  </a:lnTo>
                  <a:lnTo>
                    <a:pt x="9" y="105"/>
                  </a:lnTo>
                  <a:lnTo>
                    <a:pt x="9" y="103"/>
                  </a:lnTo>
                  <a:lnTo>
                    <a:pt x="10" y="102"/>
                  </a:lnTo>
                  <a:lnTo>
                    <a:pt x="11" y="101"/>
                  </a:lnTo>
                  <a:lnTo>
                    <a:pt x="12" y="100"/>
                  </a:lnTo>
                  <a:lnTo>
                    <a:pt x="13" y="98"/>
                  </a:lnTo>
                  <a:lnTo>
                    <a:pt x="13" y="97"/>
                  </a:lnTo>
                  <a:lnTo>
                    <a:pt x="14" y="96"/>
                  </a:lnTo>
                  <a:lnTo>
                    <a:pt x="15" y="94"/>
                  </a:lnTo>
                  <a:lnTo>
                    <a:pt x="16" y="93"/>
                  </a:lnTo>
                  <a:lnTo>
                    <a:pt x="17" y="92"/>
                  </a:lnTo>
                  <a:lnTo>
                    <a:pt x="18" y="90"/>
                  </a:lnTo>
                  <a:lnTo>
                    <a:pt x="18" y="89"/>
                  </a:lnTo>
                  <a:lnTo>
                    <a:pt x="19" y="88"/>
                  </a:lnTo>
                  <a:lnTo>
                    <a:pt x="20" y="87"/>
                  </a:lnTo>
                  <a:lnTo>
                    <a:pt x="21" y="85"/>
                  </a:lnTo>
                  <a:lnTo>
                    <a:pt x="22" y="84"/>
                  </a:lnTo>
                  <a:lnTo>
                    <a:pt x="22" y="83"/>
                  </a:lnTo>
                  <a:lnTo>
                    <a:pt x="23" y="82"/>
                  </a:lnTo>
                  <a:lnTo>
                    <a:pt x="24" y="80"/>
                  </a:lnTo>
                  <a:lnTo>
                    <a:pt x="25" y="79"/>
                  </a:lnTo>
                  <a:lnTo>
                    <a:pt x="26" y="78"/>
                  </a:lnTo>
                  <a:lnTo>
                    <a:pt x="27" y="77"/>
                  </a:lnTo>
                  <a:lnTo>
                    <a:pt x="27" y="75"/>
                  </a:lnTo>
                  <a:lnTo>
                    <a:pt x="28" y="74"/>
                  </a:lnTo>
                  <a:lnTo>
                    <a:pt x="29" y="73"/>
                  </a:lnTo>
                  <a:lnTo>
                    <a:pt x="30" y="72"/>
                  </a:lnTo>
                  <a:lnTo>
                    <a:pt x="31" y="70"/>
                  </a:lnTo>
                  <a:lnTo>
                    <a:pt x="31" y="69"/>
                  </a:lnTo>
                  <a:lnTo>
                    <a:pt x="32" y="68"/>
                  </a:lnTo>
                  <a:lnTo>
                    <a:pt x="33" y="67"/>
                  </a:lnTo>
                  <a:lnTo>
                    <a:pt x="34" y="66"/>
                  </a:lnTo>
                  <a:lnTo>
                    <a:pt x="35" y="64"/>
                  </a:lnTo>
                  <a:lnTo>
                    <a:pt x="36" y="63"/>
                  </a:lnTo>
                  <a:lnTo>
                    <a:pt x="36" y="62"/>
                  </a:lnTo>
                  <a:lnTo>
                    <a:pt x="37" y="61"/>
                  </a:lnTo>
                  <a:lnTo>
                    <a:pt x="38" y="60"/>
                  </a:lnTo>
                  <a:lnTo>
                    <a:pt x="39" y="59"/>
                  </a:lnTo>
                  <a:lnTo>
                    <a:pt x="40" y="58"/>
                  </a:lnTo>
                  <a:lnTo>
                    <a:pt x="40" y="56"/>
                  </a:lnTo>
                  <a:lnTo>
                    <a:pt x="41" y="55"/>
                  </a:lnTo>
                  <a:lnTo>
                    <a:pt x="42" y="54"/>
                  </a:lnTo>
                  <a:lnTo>
                    <a:pt x="43" y="53"/>
                  </a:lnTo>
                  <a:lnTo>
                    <a:pt x="44" y="52"/>
                  </a:lnTo>
                  <a:lnTo>
                    <a:pt x="44" y="51"/>
                  </a:lnTo>
                  <a:lnTo>
                    <a:pt x="45" y="50"/>
                  </a:lnTo>
                  <a:lnTo>
                    <a:pt x="46" y="49"/>
                  </a:lnTo>
                  <a:lnTo>
                    <a:pt x="47" y="48"/>
                  </a:lnTo>
                  <a:lnTo>
                    <a:pt x="48" y="47"/>
                  </a:lnTo>
                  <a:lnTo>
                    <a:pt x="49" y="46"/>
                  </a:lnTo>
                  <a:lnTo>
                    <a:pt x="49" y="44"/>
                  </a:lnTo>
                  <a:lnTo>
                    <a:pt x="50" y="43"/>
                  </a:lnTo>
                  <a:lnTo>
                    <a:pt x="51" y="42"/>
                  </a:lnTo>
                  <a:lnTo>
                    <a:pt x="52" y="41"/>
                  </a:lnTo>
                  <a:lnTo>
                    <a:pt x="53" y="40"/>
                  </a:lnTo>
                  <a:lnTo>
                    <a:pt x="53" y="39"/>
                  </a:lnTo>
                  <a:lnTo>
                    <a:pt x="54" y="38"/>
                  </a:lnTo>
                  <a:lnTo>
                    <a:pt x="55" y="37"/>
                  </a:lnTo>
                  <a:lnTo>
                    <a:pt x="56" y="37"/>
                  </a:lnTo>
                  <a:lnTo>
                    <a:pt x="57" y="36"/>
                  </a:lnTo>
                  <a:lnTo>
                    <a:pt x="58" y="35"/>
                  </a:lnTo>
                  <a:lnTo>
                    <a:pt x="58" y="34"/>
                  </a:lnTo>
                  <a:lnTo>
                    <a:pt x="59" y="33"/>
                  </a:lnTo>
                  <a:lnTo>
                    <a:pt x="60" y="32"/>
                  </a:lnTo>
                  <a:lnTo>
                    <a:pt x="61" y="31"/>
                  </a:lnTo>
                  <a:lnTo>
                    <a:pt x="62" y="30"/>
                  </a:lnTo>
                  <a:lnTo>
                    <a:pt x="62" y="29"/>
                  </a:lnTo>
                  <a:lnTo>
                    <a:pt x="63" y="28"/>
                  </a:lnTo>
                  <a:lnTo>
                    <a:pt x="64" y="27"/>
                  </a:lnTo>
                  <a:lnTo>
                    <a:pt x="65" y="27"/>
                  </a:lnTo>
                  <a:lnTo>
                    <a:pt x="66" y="26"/>
                  </a:lnTo>
                  <a:lnTo>
                    <a:pt x="67" y="25"/>
                  </a:lnTo>
                  <a:lnTo>
                    <a:pt x="67" y="24"/>
                  </a:lnTo>
                  <a:lnTo>
                    <a:pt x="68" y="23"/>
                  </a:lnTo>
                  <a:lnTo>
                    <a:pt x="69" y="23"/>
                  </a:lnTo>
                  <a:lnTo>
                    <a:pt x="70" y="22"/>
                  </a:lnTo>
                  <a:lnTo>
                    <a:pt x="71" y="21"/>
                  </a:lnTo>
                  <a:lnTo>
                    <a:pt x="71" y="20"/>
                  </a:lnTo>
                  <a:lnTo>
                    <a:pt x="72" y="20"/>
                  </a:lnTo>
                  <a:lnTo>
                    <a:pt x="73" y="19"/>
                  </a:lnTo>
                  <a:lnTo>
                    <a:pt x="74" y="18"/>
                  </a:lnTo>
                  <a:lnTo>
                    <a:pt x="75" y="17"/>
                  </a:lnTo>
                  <a:lnTo>
                    <a:pt x="76" y="17"/>
                  </a:lnTo>
                  <a:lnTo>
                    <a:pt x="76" y="16"/>
                  </a:lnTo>
                  <a:lnTo>
                    <a:pt x="77" y="15"/>
                  </a:lnTo>
                  <a:lnTo>
                    <a:pt x="78" y="15"/>
                  </a:lnTo>
                  <a:lnTo>
                    <a:pt x="79" y="14"/>
                  </a:lnTo>
                  <a:lnTo>
                    <a:pt x="80" y="14"/>
                  </a:lnTo>
                  <a:lnTo>
                    <a:pt x="80" y="13"/>
                  </a:lnTo>
                  <a:lnTo>
                    <a:pt x="81" y="12"/>
                  </a:lnTo>
                  <a:lnTo>
                    <a:pt x="82" y="12"/>
                  </a:lnTo>
                  <a:lnTo>
                    <a:pt x="83" y="11"/>
                  </a:lnTo>
                  <a:lnTo>
                    <a:pt x="84" y="11"/>
                  </a:lnTo>
                  <a:lnTo>
                    <a:pt x="84" y="10"/>
                  </a:lnTo>
                  <a:lnTo>
                    <a:pt x="85" y="10"/>
                  </a:lnTo>
                  <a:lnTo>
                    <a:pt x="86" y="9"/>
                  </a:lnTo>
                  <a:lnTo>
                    <a:pt x="87" y="9"/>
                  </a:lnTo>
                  <a:lnTo>
                    <a:pt x="88" y="8"/>
                  </a:lnTo>
                  <a:lnTo>
                    <a:pt x="89" y="8"/>
                  </a:lnTo>
                  <a:lnTo>
                    <a:pt x="89" y="7"/>
                  </a:lnTo>
                  <a:lnTo>
                    <a:pt x="90" y="7"/>
                  </a:lnTo>
                  <a:lnTo>
                    <a:pt x="91" y="6"/>
                  </a:lnTo>
                  <a:lnTo>
                    <a:pt x="92" y="6"/>
                  </a:lnTo>
                  <a:lnTo>
                    <a:pt x="93" y="5"/>
                  </a:lnTo>
                  <a:lnTo>
                    <a:pt x="94" y="5"/>
                  </a:lnTo>
                  <a:lnTo>
                    <a:pt x="95" y="4"/>
                  </a:lnTo>
                  <a:lnTo>
                    <a:pt x="96" y="4"/>
                  </a:lnTo>
                  <a:lnTo>
                    <a:pt x="97" y="4"/>
                  </a:lnTo>
                  <a:lnTo>
                    <a:pt x="98" y="3"/>
                  </a:lnTo>
                  <a:lnTo>
                    <a:pt x="99" y="3"/>
                  </a:lnTo>
                  <a:lnTo>
                    <a:pt x="100" y="2"/>
                  </a:lnTo>
                  <a:lnTo>
                    <a:pt x="101" y="2"/>
                  </a:lnTo>
                  <a:lnTo>
                    <a:pt x="102" y="2"/>
                  </a:lnTo>
                  <a:lnTo>
                    <a:pt x="103" y="2"/>
                  </a:lnTo>
                  <a:lnTo>
                    <a:pt x="104" y="1"/>
                  </a:lnTo>
                  <a:lnTo>
                    <a:pt x="105" y="1"/>
                  </a:lnTo>
                  <a:lnTo>
                    <a:pt x="106" y="1"/>
                  </a:lnTo>
                  <a:lnTo>
                    <a:pt x="107" y="1"/>
                  </a:lnTo>
                  <a:lnTo>
                    <a:pt x="108" y="1"/>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1"/>
                  </a:lnTo>
                  <a:lnTo>
                    <a:pt x="122" y="1"/>
                  </a:lnTo>
                  <a:lnTo>
                    <a:pt x="123" y="1"/>
                  </a:lnTo>
                  <a:lnTo>
                    <a:pt x="124" y="1"/>
                  </a:lnTo>
                  <a:lnTo>
                    <a:pt x="125" y="1"/>
                  </a:lnTo>
                  <a:lnTo>
                    <a:pt x="126" y="2"/>
                  </a:lnTo>
                  <a:lnTo>
                    <a:pt x="127" y="2"/>
                  </a:lnTo>
                  <a:lnTo>
                    <a:pt x="128" y="2"/>
                  </a:lnTo>
                  <a:lnTo>
                    <a:pt x="129" y="2"/>
                  </a:lnTo>
                  <a:lnTo>
                    <a:pt x="130" y="3"/>
                  </a:lnTo>
                  <a:lnTo>
                    <a:pt x="131" y="3"/>
                  </a:lnTo>
                  <a:lnTo>
                    <a:pt x="132" y="3"/>
                  </a:lnTo>
                  <a:lnTo>
                    <a:pt x="133" y="4"/>
                  </a:lnTo>
                  <a:lnTo>
                    <a:pt x="134" y="4"/>
                  </a:lnTo>
                  <a:lnTo>
                    <a:pt x="135" y="5"/>
                  </a:lnTo>
                  <a:lnTo>
                    <a:pt x="136" y="5"/>
                  </a:lnTo>
                  <a:lnTo>
                    <a:pt x="137" y="5"/>
                  </a:lnTo>
                  <a:lnTo>
                    <a:pt x="138" y="6"/>
                  </a:lnTo>
                  <a:lnTo>
                    <a:pt x="139" y="7"/>
                  </a:lnTo>
                  <a:lnTo>
                    <a:pt x="140" y="7"/>
                  </a:lnTo>
                  <a:lnTo>
                    <a:pt x="141" y="8"/>
                  </a:lnTo>
                  <a:lnTo>
                    <a:pt x="142" y="8"/>
                  </a:lnTo>
                  <a:lnTo>
                    <a:pt x="142" y="9"/>
                  </a:lnTo>
                  <a:lnTo>
                    <a:pt x="143" y="9"/>
                  </a:lnTo>
                  <a:lnTo>
                    <a:pt x="144" y="10"/>
                  </a:lnTo>
                  <a:lnTo>
                    <a:pt x="145" y="10"/>
                  </a:lnTo>
                  <a:lnTo>
                    <a:pt x="146" y="11"/>
                  </a:lnTo>
                  <a:lnTo>
                    <a:pt x="147" y="11"/>
                  </a:lnTo>
                  <a:lnTo>
                    <a:pt x="147" y="12"/>
                  </a:lnTo>
                  <a:lnTo>
                    <a:pt x="148" y="12"/>
                  </a:lnTo>
                  <a:lnTo>
                    <a:pt x="149" y="13"/>
                  </a:lnTo>
                  <a:lnTo>
                    <a:pt x="150" y="14"/>
                  </a:lnTo>
                  <a:lnTo>
                    <a:pt x="151" y="14"/>
                  </a:lnTo>
                  <a:lnTo>
                    <a:pt x="151" y="15"/>
                  </a:lnTo>
                  <a:lnTo>
                    <a:pt x="152" y="15"/>
                  </a:lnTo>
                  <a:lnTo>
                    <a:pt x="153" y="16"/>
                  </a:lnTo>
                  <a:lnTo>
                    <a:pt x="154" y="17"/>
                  </a:lnTo>
                  <a:lnTo>
                    <a:pt x="155" y="17"/>
                  </a:lnTo>
                  <a:lnTo>
                    <a:pt x="156" y="18"/>
                  </a:lnTo>
                  <a:lnTo>
                    <a:pt x="156" y="19"/>
                  </a:lnTo>
                  <a:lnTo>
                    <a:pt x="157" y="20"/>
                  </a:lnTo>
                  <a:lnTo>
                    <a:pt x="158" y="20"/>
                  </a:lnTo>
                  <a:lnTo>
                    <a:pt x="159" y="21"/>
                  </a:lnTo>
                  <a:lnTo>
                    <a:pt x="160" y="22"/>
                  </a:lnTo>
                  <a:lnTo>
                    <a:pt x="160" y="23"/>
                  </a:lnTo>
                  <a:lnTo>
                    <a:pt x="161" y="23"/>
                  </a:lnTo>
                  <a:lnTo>
                    <a:pt x="162" y="24"/>
                  </a:lnTo>
                  <a:lnTo>
                    <a:pt x="163" y="25"/>
                  </a:lnTo>
                  <a:lnTo>
                    <a:pt x="164" y="26"/>
                  </a:lnTo>
                  <a:lnTo>
                    <a:pt x="165" y="27"/>
                  </a:lnTo>
                  <a:lnTo>
                    <a:pt x="166" y="28"/>
                  </a:lnTo>
                  <a:lnTo>
                    <a:pt x="167" y="29"/>
                  </a:lnTo>
                  <a:lnTo>
                    <a:pt x="168" y="30"/>
                  </a:lnTo>
                  <a:lnTo>
                    <a:pt x="169" y="31"/>
                  </a:lnTo>
                  <a:lnTo>
                    <a:pt x="169" y="32"/>
                  </a:lnTo>
                  <a:lnTo>
                    <a:pt x="170" y="33"/>
                  </a:lnTo>
                  <a:lnTo>
                    <a:pt x="171" y="34"/>
                  </a:lnTo>
                  <a:lnTo>
                    <a:pt x="172" y="35"/>
                  </a:lnTo>
                  <a:lnTo>
                    <a:pt x="173" y="36"/>
                  </a:lnTo>
                  <a:lnTo>
                    <a:pt x="173" y="37"/>
                  </a:lnTo>
                  <a:lnTo>
                    <a:pt x="174" y="37"/>
                  </a:lnTo>
                  <a:lnTo>
                    <a:pt x="175" y="38"/>
                  </a:lnTo>
                  <a:lnTo>
                    <a:pt x="176" y="39"/>
                  </a:lnTo>
                  <a:lnTo>
                    <a:pt x="177" y="40"/>
                  </a:lnTo>
                  <a:lnTo>
                    <a:pt x="178" y="41"/>
                  </a:lnTo>
                  <a:lnTo>
                    <a:pt x="178" y="42"/>
                  </a:lnTo>
                  <a:lnTo>
                    <a:pt x="179" y="43"/>
                  </a:lnTo>
                  <a:lnTo>
                    <a:pt x="180" y="44"/>
                  </a:lnTo>
                  <a:lnTo>
                    <a:pt x="181" y="46"/>
                  </a:lnTo>
                  <a:lnTo>
                    <a:pt x="182" y="47"/>
                  </a:lnTo>
                  <a:lnTo>
                    <a:pt x="182" y="48"/>
                  </a:lnTo>
                  <a:lnTo>
                    <a:pt x="183" y="49"/>
                  </a:lnTo>
                  <a:lnTo>
                    <a:pt x="184" y="50"/>
                  </a:lnTo>
                  <a:lnTo>
                    <a:pt x="185" y="51"/>
                  </a:lnTo>
                  <a:lnTo>
                    <a:pt x="186" y="52"/>
                  </a:lnTo>
                  <a:lnTo>
                    <a:pt x="187" y="53"/>
                  </a:lnTo>
                  <a:lnTo>
                    <a:pt x="187" y="54"/>
                  </a:lnTo>
                  <a:lnTo>
                    <a:pt x="188" y="55"/>
                  </a:lnTo>
                  <a:lnTo>
                    <a:pt x="189" y="56"/>
                  </a:lnTo>
                  <a:lnTo>
                    <a:pt x="190" y="58"/>
                  </a:lnTo>
                  <a:lnTo>
                    <a:pt x="191" y="59"/>
                  </a:lnTo>
                  <a:lnTo>
                    <a:pt x="191" y="60"/>
                  </a:lnTo>
                  <a:lnTo>
                    <a:pt x="192" y="61"/>
                  </a:lnTo>
                  <a:lnTo>
                    <a:pt x="193" y="62"/>
                  </a:lnTo>
                  <a:lnTo>
                    <a:pt x="194" y="63"/>
                  </a:lnTo>
                  <a:lnTo>
                    <a:pt x="195" y="64"/>
                  </a:lnTo>
                  <a:lnTo>
                    <a:pt x="196" y="66"/>
                  </a:lnTo>
                  <a:lnTo>
                    <a:pt x="196" y="67"/>
                  </a:lnTo>
                  <a:lnTo>
                    <a:pt x="197" y="68"/>
                  </a:lnTo>
                  <a:lnTo>
                    <a:pt x="198" y="69"/>
                  </a:lnTo>
                  <a:lnTo>
                    <a:pt x="199" y="70"/>
                  </a:lnTo>
                  <a:lnTo>
                    <a:pt x="200" y="72"/>
                  </a:lnTo>
                  <a:lnTo>
                    <a:pt x="200" y="73"/>
                  </a:lnTo>
                  <a:lnTo>
                    <a:pt x="201" y="74"/>
                  </a:lnTo>
                  <a:lnTo>
                    <a:pt x="202" y="75"/>
                  </a:lnTo>
                  <a:lnTo>
                    <a:pt x="203" y="77"/>
                  </a:lnTo>
                  <a:lnTo>
                    <a:pt x="204" y="78"/>
                  </a:lnTo>
                  <a:lnTo>
                    <a:pt x="205" y="79"/>
                  </a:lnTo>
                  <a:lnTo>
                    <a:pt x="205" y="80"/>
                  </a:lnTo>
                  <a:lnTo>
                    <a:pt x="206" y="82"/>
                  </a:lnTo>
                  <a:lnTo>
                    <a:pt x="207" y="83"/>
                  </a:lnTo>
                  <a:lnTo>
                    <a:pt x="208" y="84"/>
                  </a:lnTo>
                  <a:lnTo>
                    <a:pt x="209" y="85"/>
                  </a:lnTo>
                  <a:lnTo>
                    <a:pt x="209" y="87"/>
                  </a:lnTo>
                  <a:lnTo>
                    <a:pt x="210" y="88"/>
                  </a:lnTo>
                  <a:lnTo>
                    <a:pt x="211" y="89"/>
                  </a:lnTo>
                  <a:lnTo>
                    <a:pt x="212" y="90"/>
                  </a:lnTo>
                  <a:lnTo>
                    <a:pt x="213" y="92"/>
                  </a:lnTo>
                  <a:lnTo>
                    <a:pt x="213" y="93"/>
                  </a:lnTo>
                  <a:lnTo>
                    <a:pt x="214" y="94"/>
                  </a:lnTo>
                  <a:lnTo>
                    <a:pt x="215" y="96"/>
                  </a:lnTo>
                  <a:lnTo>
                    <a:pt x="216" y="97"/>
                  </a:lnTo>
                  <a:lnTo>
                    <a:pt x="217" y="98"/>
                  </a:lnTo>
                  <a:lnTo>
                    <a:pt x="218" y="100"/>
                  </a:lnTo>
                  <a:lnTo>
                    <a:pt x="218" y="101"/>
                  </a:lnTo>
                  <a:lnTo>
                    <a:pt x="219" y="102"/>
                  </a:lnTo>
                  <a:lnTo>
                    <a:pt x="220" y="103"/>
                  </a:lnTo>
                  <a:lnTo>
                    <a:pt x="221" y="105"/>
                  </a:lnTo>
                  <a:lnTo>
                    <a:pt x="222" y="106"/>
                  </a:lnTo>
                  <a:lnTo>
                    <a:pt x="222" y="107"/>
                  </a:lnTo>
                  <a:lnTo>
                    <a:pt x="223" y="109"/>
                  </a:lnTo>
                  <a:lnTo>
                    <a:pt x="224" y="110"/>
                  </a:lnTo>
                  <a:lnTo>
                    <a:pt x="225" y="111"/>
                  </a:lnTo>
                  <a:lnTo>
                    <a:pt x="226" y="113"/>
                  </a:lnTo>
                  <a:lnTo>
                    <a:pt x="227" y="114"/>
                  </a:lnTo>
                  <a:lnTo>
                    <a:pt x="227" y="115"/>
                  </a:lnTo>
                  <a:lnTo>
                    <a:pt x="228" y="117"/>
                  </a:lnTo>
                  <a:lnTo>
                    <a:pt x="229" y="118"/>
                  </a:lnTo>
                  <a:lnTo>
                    <a:pt x="230" y="119"/>
                  </a:lnTo>
                  <a:lnTo>
                    <a:pt x="231" y="121"/>
                  </a:lnTo>
                  <a:lnTo>
                    <a:pt x="231" y="122"/>
                  </a:lnTo>
                  <a:lnTo>
                    <a:pt x="232" y="123"/>
                  </a:lnTo>
                  <a:lnTo>
                    <a:pt x="233" y="125"/>
                  </a:lnTo>
                  <a:lnTo>
                    <a:pt x="234" y="126"/>
                  </a:lnTo>
                  <a:lnTo>
                    <a:pt x="235" y="127"/>
                  </a:lnTo>
                  <a:lnTo>
                    <a:pt x="236" y="129"/>
                  </a:lnTo>
                  <a:lnTo>
                    <a:pt x="236" y="130"/>
                  </a:lnTo>
                  <a:lnTo>
                    <a:pt x="237" y="131"/>
                  </a:lnTo>
                  <a:lnTo>
                    <a:pt x="238" y="133"/>
                  </a:lnTo>
                  <a:lnTo>
                    <a:pt x="239" y="134"/>
                  </a:lnTo>
                  <a:lnTo>
                    <a:pt x="240" y="135"/>
                  </a:lnTo>
                  <a:lnTo>
                    <a:pt x="240" y="136"/>
                  </a:lnTo>
                  <a:lnTo>
                    <a:pt x="241" y="138"/>
                  </a:lnTo>
                  <a:lnTo>
                    <a:pt x="242" y="139"/>
                  </a:lnTo>
                  <a:lnTo>
                    <a:pt x="243" y="140"/>
                  </a:lnTo>
                  <a:lnTo>
                    <a:pt x="244" y="142"/>
                  </a:lnTo>
                  <a:lnTo>
                    <a:pt x="245" y="143"/>
                  </a:lnTo>
                  <a:lnTo>
                    <a:pt x="245" y="144"/>
                  </a:lnTo>
                  <a:lnTo>
                    <a:pt x="246" y="146"/>
                  </a:lnTo>
                  <a:lnTo>
                    <a:pt x="247" y="147"/>
                  </a:lnTo>
                  <a:lnTo>
                    <a:pt x="248" y="148"/>
                  </a:lnTo>
                  <a:lnTo>
                    <a:pt x="249" y="149"/>
                  </a:lnTo>
                  <a:lnTo>
                    <a:pt x="249" y="151"/>
                  </a:lnTo>
                  <a:lnTo>
                    <a:pt x="250" y="152"/>
                  </a:lnTo>
                  <a:lnTo>
                    <a:pt x="251" y="153"/>
                  </a:lnTo>
                  <a:lnTo>
                    <a:pt x="252" y="154"/>
                  </a:lnTo>
                  <a:lnTo>
                    <a:pt x="253" y="156"/>
                  </a:lnTo>
                  <a:lnTo>
                    <a:pt x="253" y="157"/>
                  </a:lnTo>
                  <a:lnTo>
                    <a:pt x="254" y="158"/>
                  </a:lnTo>
                  <a:lnTo>
                    <a:pt x="255" y="159"/>
                  </a:lnTo>
                  <a:lnTo>
                    <a:pt x="256" y="161"/>
                  </a:lnTo>
                  <a:lnTo>
                    <a:pt x="257" y="162"/>
                  </a:lnTo>
                  <a:lnTo>
                    <a:pt x="258" y="163"/>
                  </a:lnTo>
                  <a:lnTo>
                    <a:pt x="258" y="164"/>
                  </a:lnTo>
                  <a:lnTo>
                    <a:pt x="259" y="166"/>
                  </a:lnTo>
                  <a:lnTo>
                    <a:pt x="260" y="167"/>
                  </a:lnTo>
                  <a:lnTo>
                    <a:pt x="261" y="168"/>
                  </a:lnTo>
                  <a:lnTo>
                    <a:pt x="262" y="169"/>
                  </a:lnTo>
                  <a:lnTo>
                    <a:pt x="262" y="170"/>
                  </a:lnTo>
                  <a:lnTo>
                    <a:pt x="263" y="172"/>
                  </a:lnTo>
                  <a:lnTo>
                    <a:pt x="264" y="173"/>
                  </a:lnTo>
                  <a:lnTo>
                    <a:pt x="265" y="174"/>
                  </a:lnTo>
                  <a:lnTo>
                    <a:pt x="266" y="175"/>
                  </a:lnTo>
                  <a:lnTo>
                    <a:pt x="267" y="176"/>
                  </a:lnTo>
                  <a:lnTo>
                    <a:pt x="267" y="177"/>
                  </a:lnTo>
                  <a:lnTo>
                    <a:pt x="268" y="178"/>
                  </a:lnTo>
                  <a:lnTo>
                    <a:pt x="269" y="180"/>
                  </a:lnTo>
                  <a:lnTo>
                    <a:pt x="270" y="181"/>
                  </a:lnTo>
                  <a:lnTo>
                    <a:pt x="271" y="182"/>
                  </a:lnTo>
                  <a:lnTo>
                    <a:pt x="271" y="183"/>
                  </a:lnTo>
                  <a:lnTo>
                    <a:pt x="272" y="184"/>
                  </a:lnTo>
                  <a:lnTo>
                    <a:pt x="273" y="185"/>
                  </a:lnTo>
                  <a:lnTo>
                    <a:pt x="274" y="186"/>
                  </a:lnTo>
                  <a:lnTo>
                    <a:pt x="275" y="187"/>
                  </a:lnTo>
                  <a:lnTo>
                    <a:pt x="276" y="188"/>
                  </a:lnTo>
                  <a:lnTo>
                    <a:pt x="276" y="189"/>
                  </a:lnTo>
                  <a:lnTo>
                    <a:pt x="277" y="190"/>
                  </a:lnTo>
                  <a:lnTo>
                    <a:pt x="278" y="192"/>
                  </a:lnTo>
                  <a:lnTo>
                    <a:pt x="279" y="193"/>
                  </a:lnTo>
                  <a:lnTo>
                    <a:pt x="280" y="194"/>
                  </a:lnTo>
                  <a:lnTo>
                    <a:pt x="280" y="195"/>
                  </a:lnTo>
                  <a:lnTo>
                    <a:pt x="281" y="196"/>
                  </a:lnTo>
                  <a:lnTo>
                    <a:pt x="282" y="197"/>
                  </a:lnTo>
                  <a:lnTo>
                    <a:pt x="283" y="198"/>
                  </a:lnTo>
                  <a:lnTo>
                    <a:pt x="284" y="199"/>
                  </a:lnTo>
                  <a:lnTo>
                    <a:pt x="285" y="199"/>
                  </a:lnTo>
                  <a:lnTo>
                    <a:pt x="285" y="200"/>
                  </a:lnTo>
                  <a:lnTo>
                    <a:pt x="286" y="201"/>
                  </a:lnTo>
                  <a:lnTo>
                    <a:pt x="287" y="202"/>
                  </a:lnTo>
                  <a:lnTo>
                    <a:pt x="288" y="203"/>
                  </a:lnTo>
                  <a:lnTo>
                    <a:pt x="289" y="204"/>
                  </a:lnTo>
                  <a:lnTo>
                    <a:pt x="289" y="205"/>
                  </a:lnTo>
                  <a:lnTo>
                    <a:pt x="290" y="206"/>
                  </a:lnTo>
                  <a:lnTo>
                    <a:pt x="291" y="207"/>
                  </a:lnTo>
                  <a:lnTo>
                    <a:pt x="292" y="208"/>
                  </a:lnTo>
                  <a:lnTo>
                    <a:pt x="293" y="209"/>
                  </a:lnTo>
                  <a:lnTo>
                    <a:pt x="294" y="210"/>
                  </a:lnTo>
                  <a:lnTo>
                    <a:pt x="295" y="211"/>
                  </a:lnTo>
                  <a:lnTo>
                    <a:pt x="296" y="212"/>
                  </a:lnTo>
                  <a:lnTo>
                    <a:pt x="297" y="213"/>
                  </a:lnTo>
                  <a:lnTo>
                    <a:pt x="298" y="213"/>
                  </a:lnTo>
                  <a:lnTo>
                    <a:pt x="298" y="214"/>
                  </a:lnTo>
                  <a:lnTo>
                    <a:pt x="299" y="215"/>
                  </a:lnTo>
                  <a:lnTo>
                    <a:pt x="300" y="216"/>
                  </a:lnTo>
                  <a:lnTo>
                    <a:pt x="301" y="216"/>
                  </a:lnTo>
                  <a:lnTo>
                    <a:pt x="302" y="217"/>
                  </a:lnTo>
                  <a:lnTo>
                    <a:pt x="302" y="218"/>
                  </a:lnTo>
                  <a:lnTo>
                    <a:pt x="303" y="219"/>
                  </a:lnTo>
                  <a:lnTo>
                    <a:pt x="304" y="219"/>
                  </a:lnTo>
                  <a:lnTo>
                    <a:pt x="305" y="220"/>
                  </a:lnTo>
                  <a:lnTo>
                    <a:pt x="306" y="221"/>
                  </a:lnTo>
                  <a:lnTo>
                    <a:pt x="307" y="221"/>
                  </a:lnTo>
                  <a:lnTo>
                    <a:pt x="307" y="222"/>
                  </a:lnTo>
                  <a:lnTo>
                    <a:pt x="308" y="222"/>
                  </a:lnTo>
                  <a:lnTo>
                    <a:pt x="309" y="223"/>
                  </a:lnTo>
                  <a:lnTo>
                    <a:pt x="310" y="224"/>
                  </a:lnTo>
                  <a:lnTo>
                    <a:pt x="311" y="224"/>
                  </a:lnTo>
                  <a:lnTo>
                    <a:pt x="311" y="225"/>
                  </a:lnTo>
                  <a:lnTo>
                    <a:pt x="312" y="225"/>
                  </a:lnTo>
                  <a:lnTo>
                    <a:pt x="313" y="226"/>
                  </a:lnTo>
                  <a:lnTo>
                    <a:pt x="314" y="226"/>
                  </a:lnTo>
                  <a:lnTo>
                    <a:pt x="315" y="227"/>
                  </a:lnTo>
                  <a:lnTo>
                    <a:pt x="316" y="227"/>
                  </a:lnTo>
                  <a:lnTo>
                    <a:pt x="316" y="228"/>
                  </a:lnTo>
                  <a:lnTo>
                    <a:pt x="317" y="228"/>
                  </a:lnTo>
                  <a:lnTo>
                    <a:pt x="318" y="229"/>
                  </a:lnTo>
                  <a:lnTo>
                    <a:pt x="319" y="229"/>
                  </a:lnTo>
                  <a:lnTo>
                    <a:pt x="320" y="230"/>
                  </a:lnTo>
                  <a:lnTo>
                    <a:pt x="321" y="231"/>
                  </a:lnTo>
                  <a:lnTo>
                    <a:pt x="322" y="231"/>
                  </a:lnTo>
                  <a:lnTo>
                    <a:pt x="323" y="231"/>
                  </a:lnTo>
                  <a:lnTo>
                    <a:pt x="324" y="232"/>
                  </a:lnTo>
                  <a:lnTo>
                    <a:pt x="325" y="232"/>
                  </a:lnTo>
                  <a:lnTo>
                    <a:pt x="326" y="233"/>
                  </a:lnTo>
                  <a:lnTo>
                    <a:pt x="327" y="233"/>
                  </a:lnTo>
                  <a:lnTo>
                    <a:pt x="328" y="233"/>
                  </a:lnTo>
                  <a:lnTo>
                    <a:pt x="329" y="234"/>
                  </a:lnTo>
                  <a:lnTo>
                    <a:pt x="330" y="234"/>
                  </a:lnTo>
                  <a:lnTo>
                    <a:pt x="331" y="234"/>
                  </a:lnTo>
                  <a:lnTo>
                    <a:pt x="332" y="234"/>
                  </a:lnTo>
                  <a:lnTo>
                    <a:pt x="333" y="235"/>
                  </a:lnTo>
                  <a:lnTo>
                    <a:pt x="334" y="235"/>
                  </a:lnTo>
                  <a:lnTo>
                    <a:pt x="335" y="235"/>
                  </a:lnTo>
                  <a:lnTo>
                    <a:pt x="336" y="235"/>
                  </a:lnTo>
                  <a:lnTo>
                    <a:pt x="337" y="235"/>
                  </a:lnTo>
                  <a:lnTo>
                    <a:pt x="338" y="236"/>
                  </a:lnTo>
                  <a:lnTo>
                    <a:pt x="339" y="236"/>
                  </a:lnTo>
                  <a:lnTo>
                    <a:pt x="340" y="236"/>
                  </a:lnTo>
                  <a:lnTo>
                    <a:pt x="341" y="236"/>
                  </a:lnTo>
                  <a:lnTo>
                    <a:pt x="342" y="236"/>
                  </a:lnTo>
                  <a:lnTo>
                    <a:pt x="343" y="236"/>
                  </a:lnTo>
                  <a:lnTo>
                    <a:pt x="344" y="236"/>
                  </a:lnTo>
                  <a:lnTo>
                    <a:pt x="345" y="236"/>
                  </a:lnTo>
                  <a:lnTo>
                    <a:pt x="346" y="236"/>
                  </a:lnTo>
                  <a:lnTo>
                    <a:pt x="347" y="236"/>
                  </a:lnTo>
                  <a:lnTo>
                    <a:pt x="348" y="236"/>
                  </a:lnTo>
                  <a:lnTo>
                    <a:pt x="349" y="236"/>
                  </a:lnTo>
                  <a:lnTo>
                    <a:pt x="350" y="235"/>
                  </a:lnTo>
                  <a:lnTo>
                    <a:pt x="351" y="235"/>
                  </a:lnTo>
                  <a:lnTo>
                    <a:pt x="352" y="235"/>
                  </a:lnTo>
                  <a:lnTo>
                    <a:pt x="353" y="235"/>
                  </a:lnTo>
                  <a:lnTo>
                    <a:pt x="354" y="235"/>
                  </a:lnTo>
                  <a:lnTo>
                    <a:pt x="355" y="234"/>
                  </a:lnTo>
                  <a:lnTo>
                    <a:pt x="356" y="234"/>
                  </a:lnTo>
                  <a:lnTo>
                    <a:pt x="357" y="234"/>
                  </a:lnTo>
                  <a:lnTo>
                    <a:pt x="358" y="234"/>
                  </a:lnTo>
                  <a:lnTo>
                    <a:pt x="359" y="233"/>
                  </a:lnTo>
                  <a:lnTo>
                    <a:pt x="360" y="233"/>
                  </a:lnTo>
                  <a:lnTo>
                    <a:pt x="361" y="232"/>
                  </a:lnTo>
                  <a:lnTo>
                    <a:pt x="362" y="232"/>
                  </a:lnTo>
                  <a:lnTo>
                    <a:pt x="363" y="232"/>
                  </a:lnTo>
                  <a:lnTo>
                    <a:pt x="364" y="231"/>
                  </a:lnTo>
                  <a:lnTo>
                    <a:pt x="365" y="231"/>
                  </a:lnTo>
                  <a:lnTo>
                    <a:pt x="366" y="230"/>
                  </a:lnTo>
                  <a:lnTo>
                    <a:pt x="367" y="230"/>
                  </a:lnTo>
                  <a:lnTo>
                    <a:pt x="368" y="229"/>
                  </a:lnTo>
                  <a:lnTo>
                    <a:pt x="369" y="229"/>
                  </a:lnTo>
                  <a:lnTo>
                    <a:pt x="369" y="228"/>
                  </a:lnTo>
                  <a:lnTo>
                    <a:pt x="370" y="228"/>
                  </a:lnTo>
                  <a:lnTo>
                    <a:pt x="371" y="227"/>
                  </a:lnTo>
                  <a:lnTo>
                    <a:pt x="372" y="227"/>
                  </a:lnTo>
                  <a:lnTo>
                    <a:pt x="373" y="226"/>
                  </a:lnTo>
                  <a:lnTo>
                    <a:pt x="374" y="226"/>
                  </a:lnTo>
                  <a:lnTo>
                    <a:pt x="374" y="225"/>
                  </a:lnTo>
                  <a:lnTo>
                    <a:pt x="375" y="225"/>
                  </a:lnTo>
                  <a:lnTo>
                    <a:pt x="376" y="224"/>
                  </a:lnTo>
                  <a:lnTo>
                    <a:pt x="377" y="224"/>
                  </a:lnTo>
                  <a:lnTo>
                    <a:pt x="378" y="223"/>
                  </a:lnTo>
                  <a:lnTo>
                    <a:pt x="378" y="222"/>
                  </a:lnTo>
                  <a:lnTo>
                    <a:pt x="379" y="222"/>
                  </a:lnTo>
                  <a:lnTo>
                    <a:pt x="380" y="221"/>
                  </a:lnTo>
                  <a:lnTo>
                    <a:pt x="381" y="221"/>
                  </a:lnTo>
                  <a:lnTo>
                    <a:pt x="382" y="220"/>
                  </a:lnTo>
                  <a:lnTo>
                    <a:pt x="382" y="219"/>
                  </a:lnTo>
                  <a:lnTo>
                    <a:pt x="383" y="219"/>
                  </a:lnTo>
                  <a:lnTo>
                    <a:pt x="384" y="218"/>
                  </a:lnTo>
                  <a:lnTo>
                    <a:pt x="385" y="217"/>
                  </a:lnTo>
                  <a:lnTo>
                    <a:pt x="386" y="216"/>
                  </a:lnTo>
                  <a:lnTo>
                    <a:pt x="387" y="216"/>
                  </a:lnTo>
                  <a:lnTo>
                    <a:pt x="387" y="215"/>
                  </a:lnTo>
                  <a:lnTo>
                    <a:pt x="388" y="214"/>
                  </a:lnTo>
                  <a:lnTo>
                    <a:pt x="389" y="213"/>
                  </a:lnTo>
                  <a:lnTo>
                    <a:pt x="390" y="213"/>
                  </a:lnTo>
                  <a:lnTo>
                    <a:pt x="391" y="212"/>
                  </a:lnTo>
                  <a:lnTo>
                    <a:pt x="391" y="211"/>
                  </a:lnTo>
                  <a:lnTo>
                    <a:pt x="392" y="210"/>
                  </a:lnTo>
                  <a:lnTo>
                    <a:pt x="393" y="209"/>
                  </a:lnTo>
                  <a:lnTo>
                    <a:pt x="394" y="209"/>
                  </a:lnTo>
                  <a:lnTo>
                    <a:pt x="395" y="208"/>
                  </a:lnTo>
                  <a:lnTo>
                    <a:pt x="396" y="207"/>
                  </a:lnTo>
                  <a:lnTo>
                    <a:pt x="396" y="206"/>
                  </a:lnTo>
                  <a:lnTo>
                    <a:pt x="397" y="205"/>
                  </a:lnTo>
                  <a:lnTo>
                    <a:pt x="398" y="204"/>
                  </a:lnTo>
                  <a:lnTo>
                    <a:pt x="399" y="203"/>
                  </a:lnTo>
                  <a:lnTo>
                    <a:pt x="400" y="202"/>
                  </a:lnTo>
                  <a:lnTo>
                    <a:pt x="400" y="201"/>
                  </a:lnTo>
                  <a:lnTo>
                    <a:pt x="401" y="200"/>
                  </a:lnTo>
                  <a:lnTo>
                    <a:pt x="402" y="199"/>
                  </a:lnTo>
                  <a:lnTo>
                    <a:pt x="403" y="199"/>
                  </a:lnTo>
                  <a:lnTo>
                    <a:pt x="404" y="198"/>
                  </a:lnTo>
                  <a:lnTo>
                    <a:pt x="405" y="197"/>
                  </a:lnTo>
                  <a:lnTo>
                    <a:pt x="405" y="196"/>
                  </a:lnTo>
                  <a:lnTo>
                    <a:pt x="406" y="195"/>
                  </a:lnTo>
                  <a:lnTo>
                    <a:pt x="407" y="194"/>
                  </a:lnTo>
                  <a:lnTo>
                    <a:pt x="408" y="193"/>
                  </a:lnTo>
                  <a:lnTo>
                    <a:pt x="409" y="192"/>
                  </a:lnTo>
                  <a:lnTo>
                    <a:pt x="409" y="190"/>
                  </a:lnTo>
                  <a:lnTo>
                    <a:pt x="410" y="189"/>
                  </a:lnTo>
                  <a:lnTo>
                    <a:pt x="411" y="188"/>
                  </a:lnTo>
                  <a:lnTo>
                    <a:pt x="412" y="187"/>
                  </a:lnTo>
                  <a:lnTo>
                    <a:pt x="413" y="186"/>
                  </a:lnTo>
                  <a:lnTo>
                    <a:pt x="414" y="185"/>
                  </a:lnTo>
                  <a:lnTo>
                    <a:pt x="414" y="184"/>
                  </a:lnTo>
                  <a:lnTo>
                    <a:pt x="415" y="183"/>
                  </a:lnTo>
                  <a:lnTo>
                    <a:pt x="416" y="182"/>
                  </a:lnTo>
                  <a:lnTo>
                    <a:pt x="417" y="181"/>
                  </a:lnTo>
                  <a:lnTo>
                    <a:pt x="418" y="180"/>
                  </a:lnTo>
                  <a:lnTo>
                    <a:pt x="418" y="178"/>
                  </a:lnTo>
                  <a:lnTo>
                    <a:pt x="419" y="177"/>
                  </a:lnTo>
                  <a:lnTo>
                    <a:pt x="420" y="176"/>
                  </a:lnTo>
                  <a:lnTo>
                    <a:pt x="421" y="175"/>
                  </a:lnTo>
                  <a:lnTo>
                    <a:pt x="422" y="174"/>
                  </a:lnTo>
                  <a:lnTo>
                    <a:pt x="422" y="173"/>
                  </a:lnTo>
                  <a:lnTo>
                    <a:pt x="423" y="172"/>
                  </a:lnTo>
                  <a:lnTo>
                    <a:pt x="424" y="170"/>
                  </a:lnTo>
                  <a:lnTo>
                    <a:pt x="425" y="169"/>
                  </a:lnTo>
                  <a:lnTo>
                    <a:pt x="426" y="168"/>
                  </a:lnTo>
                  <a:lnTo>
                    <a:pt x="427" y="167"/>
                  </a:lnTo>
                  <a:lnTo>
                    <a:pt x="427" y="166"/>
                  </a:lnTo>
                  <a:lnTo>
                    <a:pt x="428" y="164"/>
                  </a:lnTo>
                  <a:lnTo>
                    <a:pt x="429" y="163"/>
                  </a:lnTo>
                  <a:lnTo>
                    <a:pt x="430" y="162"/>
                  </a:lnTo>
                  <a:lnTo>
                    <a:pt x="431" y="161"/>
                  </a:lnTo>
                  <a:lnTo>
                    <a:pt x="431" y="159"/>
                  </a:lnTo>
                  <a:lnTo>
                    <a:pt x="432" y="158"/>
                  </a:lnTo>
                  <a:lnTo>
                    <a:pt x="433" y="157"/>
                  </a:lnTo>
                  <a:lnTo>
                    <a:pt x="434" y="156"/>
                  </a:lnTo>
                  <a:lnTo>
                    <a:pt x="435" y="154"/>
                  </a:lnTo>
                  <a:lnTo>
                    <a:pt x="436" y="153"/>
                  </a:lnTo>
                  <a:lnTo>
                    <a:pt x="436" y="152"/>
                  </a:lnTo>
                  <a:lnTo>
                    <a:pt x="437" y="151"/>
                  </a:lnTo>
                  <a:lnTo>
                    <a:pt x="438" y="149"/>
                  </a:lnTo>
                  <a:lnTo>
                    <a:pt x="439" y="148"/>
                  </a:lnTo>
                  <a:lnTo>
                    <a:pt x="440" y="147"/>
                  </a:lnTo>
                  <a:lnTo>
                    <a:pt x="440" y="146"/>
                  </a:lnTo>
                  <a:lnTo>
                    <a:pt x="441" y="144"/>
                  </a:lnTo>
                  <a:lnTo>
                    <a:pt x="442" y="143"/>
                  </a:lnTo>
                  <a:lnTo>
                    <a:pt x="443" y="142"/>
                  </a:lnTo>
                  <a:lnTo>
                    <a:pt x="444" y="140"/>
                  </a:lnTo>
                  <a:lnTo>
                    <a:pt x="445" y="139"/>
                  </a:lnTo>
                  <a:lnTo>
                    <a:pt x="445" y="138"/>
                  </a:lnTo>
                  <a:lnTo>
                    <a:pt x="446" y="136"/>
                  </a:lnTo>
                  <a:lnTo>
                    <a:pt x="447" y="135"/>
                  </a:lnTo>
                  <a:lnTo>
                    <a:pt x="448" y="134"/>
                  </a:lnTo>
                  <a:lnTo>
                    <a:pt x="449" y="133"/>
                  </a:lnTo>
                  <a:lnTo>
                    <a:pt x="449" y="131"/>
                  </a:lnTo>
                  <a:lnTo>
                    <a:pt x="450" y="130"/>
                  </a:lnTo>
                  <a:lnTo>
                    <a:pt x="451" y="129"/>
                  </a:lnTo>
                  <a:lnTo>
                    <a:pt x="452" y="127"/>
                  </a:lnTo>
                  <a:lnTo>
                    <a:pt x="453" y="126"/>
                  </a:lnTo>
                  <a:lnTo>
                    <a:pt x="454" y="125"/>
                  </a:lnTo>
                  <a:lnTo>
                    <a:pt x="454" y="123"/>
                  </a:lnTo>
                  <a:lnTo>
                    <a:pt x="455" y="122"/>
                  </a:lnTo>
                  <a:lnTo>
                    <a:pt x="456" y="121"/>
                  </a:lnTo>
                  <a:lnTo>
                    <a:pt x="457" y="119"/>
                  </a:lnTo>
                  <a:lnTo>
                    <a:pt x="458" y="1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0558" name="Freeform 13">
              <a:extLst>
                <a:ext uri="{FF2B5EF4-FFF2-40B4-BE49-F238E27FC236}">
                  <a16:creationId xmlns:a16="http://schemas.microsoft.com/office/drawing/2014/main" xmlns="" id="{62C2E6FC-3710-4EC4-8A31-59B986BD423A}"/>
                </a:ext>
              </a:extLst>
            </p:cNvPr>
            <p:cNvSpPr>
              <a:spLocks/>
            </p:cNvSpPr>
            <p:nvPr/>
          </p:nvSpPr>
          <p:spPr bwMode="auto">
            <a:xfrm>
              <a:off x="474" y="1520"/>
              <a:ext cx="2734" cy="1406"/>
            </a:xfrm>
            <a:custGeom>
              <a:avLst/>
              <a:gdLst>
                <a:gd name="T0" fmla="*/ 42 w 458"/>
                <a:gd name="T1" fmla="*/ 769 h 236"/>
                <a:gd name="T2" fmla="*/ 84 w 458"/>
                <a:gd name="T3" fmla="*/ 834 h 236"/>
                <a:gd name="T4" fmla="*/ 131 w 458"/>
                <a:gd name="T5" fmla="*/ 906 h 236"/>
                <a:gd name="T6" fmla="*/ 173 w 458"/>
                <a:gd name="T7" fmla="*/ 971 h 236"/>
                <a:gd name="T8" fmla="*/ 215 w 458"/>
                <a:gd name="T9" fmla="*/ 1037 h 236"/>
                <a:gd name="T10" fmla="*/ 263 w 458"/>
                <a:gd name="T11" fmla="*/ 1096 h 236"/>
                <a:gd name="T12" fmla="*/ 304 w 458"/>
                <a:gd name="T13" fmla="*/ 1156 h 236"/>
                <a:gd name="T14" fmla="*/ 346 w 458"/>
                <a:gd name="T15" fmla="*/ 1203 h 236"/>
                <a:gd name="T16" fmla="*/ 394 w 458"/>
                <a:gd name="T17" fmla="*/ 1251 h 236"/>
                <a:gd name="T18" fmla="*/ 436 w 458"/>
                <a:gd name="T19" fmla="*/ 1293 h 236"/>
                <a:gd name="T20" fmla="*/ 478 w 458"/>
                <a:gd name="T21" fmla="*/ 1329 h 236"/>
                <a:gd name="T22" fmla="*/ 525 w 458"/>
                <a:gd name="T23" fmla="*/ 1358 h 236"/>
                <a:gd name="T24" fmla="*/ 567 w 458"/>
                <a:gd name="T25" fmla="*/ 1382 h 236"/>
                <a:gd name="T26" fmla="*/ 609 w 458"/>
                <a:gd name="T27" fmla="*/ 1394 h 236"/>
                <a:gd name="T28" fmla="*/ 657 w 458"/>
                <a:gd name="T29" fmla="*/ 1406 h 236"/>
                <a:gd name="T30" fmla="*/ 698 w 458"/>
                <a:gd name="T31" fmla="*/ 1406 h 236"/>
                <a:gd name="T32" fmla="*/ 746 w 458"/>
                <a:gd name="T33" fmla="*/ 1400 h 236"/>
                <a:gd name="T34" fmla="*/ 788 w 458"/>
                <a:gd name="T35" fmla="*/ 1388 h 236"/>
                <a:gd name="T36" fmla="*/ 830 w 458"/>
                <a:gd name="T37" fmla="*/ 1364 h 236"/>
                <a:gd name="T38" fmla="*/ 878 w 458"/>
                <a:gd name="T39" fmla="*/ 1340 h 236"/>
                <a:gd name="T40" fmla="*/ 919 w 458"/>
                <a:gd name="T41" fmla="*/ 1305 h 236"/>
                <a:gd name="T42" fmla="*/ 961 w 458"/>
                <a:gd name="T43" fmla="*/ 1269 h 236"/>
                <a:gd name="T44" fmla="*/ 1009 w 458"/>
                <a:gd name="T45" fmla="*/ 1221 h 236"/>
                <a:gd name="T46" fmla="*/ 1051 w 458"/>
                <a:gd name="T47" fmla="*/ 1174 h 236"/>
                <a:gd name="T48" fmla="*/ 1092 w 458"/>
                <a:gd name="T49" fmla="*/ 1114 h 236"/>
                <a:gd name="T50" fmla="*/ 1140 w 458"/>
                <a:gd name="T51" fmla="*/ 1055 h 236"/>
                <a:gd name="T52" fmla="*/ 1182 w 458"/>
                <a:gd name="T53" fmla="*/ 995 h 236"/>
                <a:gd name="T54" fmla="*/ 1224 w 458"/>
                <a:gd name="T55" fmla="*/ 929 h 236"/>
                <a:gd name="T56" fmla="*/ 1271 w 458"/>
                <a:gd name="T57" fmla="*/ 858 h 236"/>
                <a:gd name="T58" fmla="*/ 1313 w 458"/>
                <a:gd name="T59" fmla="*/ 792 h 236"/>
                <a:gd name="T60" fmla="*/ 1355 w 458"/>
                <a:gd name="T61" fmla="*/ 721 h 236"/>
                <a:gd name="T62" fmla="*/ 1403 w 458"/>
                <a:gd name="T63" fmla="*/ 649 h 236"/>
                <a:gd name="T64" fmla="*/ 1445 w 458"/>
                <a:gd name="T65" fmla="*/ 578 h 236"/>
                <a:gd name="T66" fmla="*/ 1486 w 458"/>
                <a:gd name="T67" fmla="*/ 506 h 236"/>
                <a:gd name="T68" fmla="*/ 1534 w 458"/>
                <a:gd name="T69" fmla="*/ 441 h 236"/>
                <a:gd name="T70" fmla="*/ 1576 w 458"/>
                <a:gd name="T71" fmla="*/ 375 h 236"/>
                <a:gd name="T72" fmla="*/ 1618 w 458"/>
                <a:gd name="T73" fmla="*/ 316 h 236"/>
                <a:gd name="T74" fmla="*/ 1665 w 458"/>
                <a:gd name="T75" fmla="*/ 256 h 236"/>
                <a:gd name="T76" fmla="*/ 1707 w 458"/>
                <a:gd name="T77" fmla="*/ 209 h 236"/>
                <a:gd name="T78" fmla="*/ 1749 w 458"/>
                <a:gd name="T79" fmla="*/ 161 h 236"/>
                <a:gd name="T80" fmla="*/ 1797 w 458"/>
                <a:gd name="T81" fmla="*/ 119 h 236"/>
                <a:gd name="T82" fmla="*/ 1839 w 458"/>
                <a:gd name="T83" fmla="*/ 83 h 236"/>
                <a:gd name="T84" fmla="*/ 1886 w 458"/>
                <a:gd name="T85" fmla="*/ 54 h 236"/>
                <a:gd name="T86" fmla="*/ 1928 w 458"/>
                <a:gd name="T87" fmla="*/ 30 h 236"/>
                <a:gd name="T88" fmla="*/ 1970 w 458"/>
                <a:gd name="T89" fmla="*/ 12 h 236"/>
                <a:gd name="T90" fmla="*/ 2018 w 458"/>
                <a:gd name="T91" fmla="*/ 0 h 236"/>
                <a:gd name="T92" fmla="*/ 2059 w 458"/>
                <a:gd name="T93" fmla="*/ 0 h 236"/>
                <a:gd name="T94" fmla="*/ 2101 w 458"/>
                <a:gd name="T95" fmla="*/ 6 h 236"/>
                <a:gd name="T96" fmla="*/ 2149 w 458"/>
                <a:gd name="T97" fmla="*/ 18 h 236"/>
                <a:gd name="T98" fmla="*/ 2191 w 458"/>
                <a:gd name="T99" fmla="*/ 36 h 236"/>
                <a:gd name="T100" fmla="*/ 2233 w 458"/>
                <a:gd name="T101" fmla="*/ 66 h 236"/>
                <a:gd name="T102" fmla="*/ 2280 w 458"/>
                <a:gd name="T103" fmla="*/ 95 h 236"/>
                <a:gd name="T104" fmla="*/ 2322 w 458"/>
                <a:gd name="T105" fmla="*/ 137 h 236"/>
                <a:gd name="T106" fmla="*/ 2364 w 458"/>
                <a:gd name="T107" fmla="*/ 179 h 236"/>
                <a:gd name="T108" fmla="*/ 2412 w 458"/>
                <a:gd name="T109" fmla="*/ 226 h 236"/>
                <a:gd name="T110" fmla="*/ 2453 w 458"/>
                <a:gd name="T111" fmla="*/ 286 h 236"/>
                <a:gd name="T112" fmla="*/ 2495 w 458"/>
                <a:gd name="T113" fmla="*/ 346 h 236"/>
                <a:gd name="T114" fmla="*/ 2543 w 458"/>
                <a:gd name="T115" fmla="*/ 405 h 236"/>
                <a:gd name="T116" fmla="*/ 2585 w 458"/>
                <a:gd name="T117" fmla="*/ 471 h 236"/>
                <a:gd name="T118" fmla="*/ 2627 w 458"/>
                <a:gd name="T119" fmla="*/ 536 h 236"/>
                <a:gd name="T120" fmla="*/ 2674 w 458"/>
                <a:gd name="T121" fmla="*/ 608 h 236"/>
                <a:gd name="T122" fmla="*/ 2716 w 458"/>
                <a:gd name="T123" fmla="*/ 679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8"/>
                <a:gd name="T187" fmla="*/ 0 h 236"/>
                <a:gd name="T188" fmla="*/ 458 w 458"/>
                <a:gd name="T189" fmla="*/ 236 h 2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8" h="236">
                  <a:moveTo>
                    <a:pt x="0" y="118"/>
                  </a:moveTo>
                  <a:lnTo>
                    <a:pt x="1" y="119"/>
                  </a:lnTo>
                  <a:lnTo>
                    <a:pt x="2" y="121"/>
                  </a:lnTo>
                  <a:lnTo>
                    <a:pt x="3" y="122"/>
                  </a:lnTo>
                  <a:lnTo>
                    <a:pt x="4" y="123"/>
                  </a:lnTo>
                  <a:lnTo>
                    <a:pt x="4" y="125"/>
                  </a:lnTo>
                  <a:lnTo>
                    <a:pt x="5" y="126"/>
                  </a:lnTo>
                  <a:lnTo>
                    <a:pt x="6" y="127"/>
                  </a:lnTo>
                  <a:lnTo>
                    <a:pt x="7" y="129"/>
                  </a:lnTo>
                  <a:lnTo>
                    <a:pt x="8" y="130"/>
                  </a:lnTo>
                  <a:lnTo>
                    <a:pt x="9" y="131"/>
                  </a:lnTo>
                  <a:lnTo>
                    <a:pt x="9" y="133"/>
                  </a:lnTo>
                  <a:lnTo>
                    <a:pt x="10" y="134"/>
                  </a:lnTo>
                  <a:lnTo>
                    <a:pt x="11" y="135"/>
                  </a:lnTo>
                  <a:lnTo>
                    <a:pt x="12" y="136"/>
                  </a:lnTo>
                  <a:lnTo>
                    <a:pt x="13" y="138"/>
                  </a:lnTo>
                  <a:lnTo>
                    <a:pt x="13" y="139"/>
                  </a:lnTo>
                  <a:lnTo>
                    <a:pt x="14" y="140"/>
                  </a:lnTo>
                  <a:lnTo>
                    <a:pt x="15" y="142"/>
                  </a:lnTo>
                  <a:lnTo>
                    <a:pt x="16" y="143"/>
                  </a:lnTo>
                  <a:lnTo>
                    <a:pt x="17" y="144"/>
                  </a:lnTo>
                  <a:lnTo>
                    <a:pt x="18" y="146"/>
                  </a:lnTo>
                  <a:lnTo>
                    <a:pt x="18" y="147"/>
                  </a:lnTo>
                  <a:lnTo>
                    <a:pt x="19" y="148"/>
                  </a:lnTo>
                  <a:lnTo>
                    <a:pt x="20" y="149"/>
                  </a:lnTo>
                  <a:lnTo>
                    <a:pt x="21" y="151"/>
                  </a:lnTo>
                  <a:lnTo>
                    <a:pt x="22" y="152"/>
                  </a:lnTo>
                  <a:lnTo>
                    <a:pt x="22" y="153"/>
                  </a:lnTo>
                  <a:lnTo>
                    <a:pt x="23" y="154"/>
                  </a:lnTo>
                  <a:lnTo>
                    <a:pt x="24" y="156"/>
                  </a:lnTo>
                  <a:lnTo>
                    <a:pt x="25" y="157"/>
                  </a:lnTo>
                  <a:lnTo>
                    <a:pt x="26" y="158"/>
                  </a:lnTo>
                  <a:lnTo>
                    <a:pt x="27" y="159"/>
                  </a:lnTo>
                  <a:lnTo>
                    <a:pt x="27" y="161"/>
                  </a:lnTo>
                  <a:lnTo>
                    <a:pt x="28" y="162"/>
                  </a:lnTo>
                  <a:lnTo>
                    <a:pt x="29" y="163"/>
                  </a:lnTo>
                  <a:lnTo>
                    <a:pt x="30" y="164"/>
                  </a:lnTo>
                  <a:lnTo>
                    <a:pt x="31" y="166"/>
                  </a:lnTo>
                  <a:lnTo>
                    <a:pt x="31" y="167"/>
                  </a:lnTo>
                  <a:lnTo>
                    <a:pt x="32" y="168"/>
                  </a:lnTo>
                  <a:lnTo>
                    <a:pt x="33" y="169"/>
                  </a:lnTo>
                  <a:lnTo>
                    <a:pt x="34" y="170"/>
                  </a:lnTo>
                  <a:lnTo>
                    <a:pt x="35" y="172"/>
                  </a:lnTo>
                  <a:lnTo>
                    <a:pt x="36" y="173"/>
                  </a:lnTo>
                  <a:lnTo>
                    <a:pt x="36" y="174"/>
                  </a:lnTo>
                  <a:lnTo>
                    <a:pt x="37" y="175"/>
                  </a:lnTo>
                  <a:lnTo>
                    <a:pt x="38" y="176"/>
                  </a:lnTo>
                  <a:lnTo>
                    <a:pt x="39" y="177"/>
                  </a:lnTo>
                  <a:lnTo>
                    <a:pt x="40" y="178"/>
                  </a:lnTo>
                  <a:lnTo>
                    <a:pt x="40" y="180"/>
                  </a:lnTo>
                  <a:lnTo>
                    <a:pt x="41" y="181"/>
                  </a:lnTo>
                  <a:lnTo>
                    <a:pt x="42" y="182"/>
                  </a:lnTo>
                  <a:lnTo>
                    <a:pt x="43" y="183"/>
                  </a:lnTo>
                  <a:lnTo>
                    <a:pt x="44" y="184"/>
                  </a:lnTo>
                  <a:lnTo>
                    <a:pt x="44" y="185"/>
                  </a:lnTo>
                  <a:lnTo>
                    <a:pt x="45" y="186"/>
                  </a:lnTo>
                  <a:lnTo>
                    <a:pt x="46" y="187"/>
                  </a:lnTo>
                  <a:lnTo>
                    <a:pt x="47" y="188"/>
                  </a:lnTo>
                  <a:lnTo>
                    <a:pt x="48" y="189"/>
                  </a:lnTo>
                  <a:lnTo>
                    <a:pt x="49" y="190"/>
                  </a:lnTo>
                  <a:lnTo>
                    <a:pt x="49" y="192"/>
                  </a:lnTo>
                  <a:lnTo>
                    <a:pt x="50" y="193"/>
                  </a:lnTo>
                  <a:lnTo>
                    <a:pt x="51" y="194"/>
                  </a:lnTo>
                  <a:lnTo>
                    <a:pt x="52" y="195"/>
                  </a:lnTo>
                  <a:lnTo>
                    <a:pt x="53" y="196"/>
                  </a:lnTo>
                  <a:lnTo>
                    <a:pt x="53" y="197"/>
                  </a:lnTo>
                  <a:lnTo>
                    <a:pt x="54" y="198"/>
                  </a:lnTo>
                  <a:lnTo>
                    <a:pt x="55" y="199"/>
                  </a:lnTo>
                  <a:lnTo>
                    <a:pt x="56" y="199"/>
                  </a:lnTo>
                  <a:lnTo>
                    <a:pt x="57" y="200"/>
                  </a:lnTo>
                  <a:lnTo>
                    <a:pt x="58" y="201"/>
                  </a:lnTo>
                  <a:lnTo>
                    <a:pt x="58" y="202"/>
                  </a:lnTo>
                  <a:lnTo>
                    <a:pt x="59" y="203"/>
                  </a:lnTo>
                  <a:lnTo>
                    <a:pt x="60" y="204"/>
                  </a:lnTo>
                  <a:lnTo>
                    <a:pt x="61" y="205"/>
                  </a:lnTo>
                  <a:lnTo>
                    <a:pt x="62" y="206"/>
                  </a:lnTo>
                  <a:lnTo>
                    <a:pt x="62" y="207"/>
                  </a:lnTo>
                  <a:lnTo>
                    <a:pt x="63" y="208"/>
                  </a:lnTo>
                  <a:lnTo>
                    <a:pt x="64" y="209"/>
                  </a:lnTo>
                  <a:lnTo>
                    <a:pt x="65" y="209"/>
                  </a:lnTo>
                  <a:lnTo>
                    <a:pt x="66" y="210"/>
                  </a:lnTo>
                  <a:lnTo>
                    <a:pt x="67" y="211"/>
                  </a:lnTo>
                  <a:lnTo>
                    <a:pt x="67" y="212"/>
                  </a:lnTo>
                  <a:lnTo>
                    <a:pt x="68" y="213"/>
                  </a:lnTo>
                  <a:lnTo>
                    <a:pt x="69" y="213"/>
                  </a:lnTo>
                  <a:lnTo>
                    <a:pt x="70" y="214"/>
                  </a:lnTo>
                  <a:lnTo>
                    <a:pt x="71" y="215"/>
                  </a:lnTo>
                  <a:lnTo>
                    <a:pt x="71" y="216"/>
                  </a:lnTo>
                  <a:lnTo>
                    <a:pt x="72" y="216"/>
                  </a:lnTo>
                  <a:lnTo>
                    <a:pt x="73" y="217"/>
                  </a:lnTo>
                  <a:lnTo>
                    <a:pt x="74" y="218"/>
                  </a:lnTo>
                  <a:lnTo>
                    <a:pt x="75" y="219"/>
                  </a:lnTo>
                  <a:lnTo>
                    <a:pt x="76" y="219"/>
                  </a:lnTo>
                  <a:lnTo>
                    <a:pt x="76" y="220"/>
                  </a:lnTo>
                  <a:lnTo>
                    <a:pt x="77" y="221"/>
                  </a:lnTo>
                  <a:lnTo>
                    <a:pt x="78" y="221"/>
                  </a:lnTo>
                  <a:lnTo>
                    <a:pt x="79" y="222"/>
                  </a:lnTo>
                  <a:lnTo>
                    <a:pt x="80" y="222"/>
                  </a:lnTo>
                  <a:lnTo>
                    <a:pt x="80" y="223"/>
                  </a:lnTo>
                  <a:lnTo>
                    <a:pt x="81" y="224"/>
                  </a:lnTo>
                  <a:lnTo>
                    <a:pt x="82" y="224"/>
                  </a:lnTo>
                  <a:lnTo>
                    <a:pt x="83" y="225"/>
                  </a:lnTo>
                  <a:lnTo>
                    <a:pt x="84" y="225"/>
                  </a:lnTo>
                  <a:lnTo>
                    <a:pt x="84" y="226"/>
                  </a:lnTo>
                  <a:lnTo>
                    <a:pt x="85" y="226"/>
                  </a:lnTo>
                  <a:lnTo>
                    <a:pt x="86" y="227"/>
                  </a:lnTo>
                  <a:lnTo>
                    <a:pt x="87" y="227"/>
                  </a:lnTo>
                  <a:lnTo>
                    <a:pt x="88" y="228"/>
                  </a:lnTo>
                  <a:lnTo>
                    <a:pt x="89" y="228"/>
                  </a:lnTo>
                  <a:lnTo>
                    <a:pt x="89" y="229"/>
                  </a:lnTo>
                  <a:lnTo>
                    <a:pt x="90" y="229"/>
                  </a:lnTo>
                  <a:lnTo>
                    <a:pt x="91" y="230"/>
                  </a:lnTo>
                  <a:lnTo>
                    <a:pt x="92" y="230"/>
                  </a:lnTo>
                  <a:lnTo>
                    <a:pt x="93" y="231"/>
                  </a:lnTo>
                  <a:lnTo>
                    <a:pt x="94" y="231"/>
                  </a:lnTo>
                  <a:lnTo>
                    <a:pt x="95" y="232"/>
                  </a:lnTo>
                  <a:lnTo>
                    <a:pt x="96" y="232"/>
                  </a:lnTo>
                  <a:lnTo>
                    <a:pt x="97" y="232"/>
                  </a:lnTo>
                  <a:lnTo>
                    <a:pt x="98" y="233"/>
                  </a:lnTo>
                  <a:lnTo>
                    <a:pt x="99" y="233"/>
                  </a:lnTo>
                  <a:lnTo>
                    <a:pt x="100" y="234"/>
                  </a:lnTo>
                  <a:lnTo>
                    <a:pt x="101" y="234"/>
                  </a:lnTo>
                  <a:lnTo>
                    <a:pt x="102" y="234"/>
                  </a:lnTo>
                  <a:lnTo>
                    <a:pt x="103" y="234"/>
                  </a:lnTo>
                  <a:lnTo>
                    <a:pt x="104" y="235"/>
                  </a:lnTo>
                  <a:lnTo>
                    <a:pt x="105" y="235"/>
                  </a:lnTo>
                  <a:lnTo>
                    <a:pt x="106" y="235"/>
                  </a:lnTo>
                  <a:lnTo>
                    <a:pt x="107" y="235"/>
                  </a:lnTo>
                  <a:lnTo>
                    <a:pt x="108" y="235"/>
                  </a:lnTo>
                  <a:lnTo>
                    <a:pt x="109" y="236"/>
                  </a:lnTo>
                  <a:lnTo>
                    <a:pt x="110" y="236"/>
                  </a:lnTo>
                  <a:lnTo>
                    <a:pt x="111" y="236"/>
                  </a:lnTo>
                  <a:lnTo>
                    <a:pt x="112" y="236"/>
                  </a:lnTo>
                  <a:lnTo>
                    <a:pt x="113" y="236"/>
                  </a:lnTo>
                  <a:lnTo>
                    <a:pt x="114" y="236"/>
                  </a:lnTo>
                  <a:lnTo>
                    <a:pt x="115" y="236"/>
                  </a:lnTo>
                  <a:lnTo>
                    <a:pt x="116" y="236"/>
                  </a:lnTo>
                  <a:lnTo>
                    <a:pt x="117" y="236"/>
                  </a:lnTo>
                  <a:lnTo>
                    <a:pt x="118" y="236"/>
                  </a:lnTo>
                  <a:lnTo>
                    <a:pt x="119" y="236"/>
                  </a:lnTo>
                  <a:lnTo>
                    <a:pt x="120" y="236"/>
                  </a:lnTo>
                  <a:lnTo>
                    <a:pt x="121" y="235"/>
                  </a:lnTo>
                  <a:lnTo>
                    <a:pt x="122" y="235"/>
                  </a:lnTo>
                  <a:lnTo>
                    <a:pt x="123" y="235"/>
                  </a:lnTo>
                  <a:lnTo>
                    <a:pt x="124" y="235"/>
                  </a:lnTo>
                  <a:lnTo>
                    <a:pt x="125" y="235"/>
                  </a:lnTo>
                  <a:lnTo>
                    <a:pt x="126" y="234"/>
                  </a:lnTo>
                  <a:lnTo>
                    <a:pt x="127" y="234"/>
                  </a:lnTo>
                  <a:lnTo>
                    <a:pt x="128" y="234"/>
                  </a:lnTo>
                  <a:lnTo>
                    <a:pt x="129" y="234"/>
                  </a:lnTo>
                  <a:lnTo>
                    <a:pt x="130" y="233"/>
                  </a:lnTo>
                  <a:lnTo>
                    <a:pt x="131" y="233"/>
                  </a:lnTo>
                  <a:lnTo>
                    <a:pt x="132" y="233"/>
                  </a:lnTo>
                  <a:lnTo>
                    <a:pt x="133" y="232"/>
                  </a:lnTo>
                  <a:lnTo>
                    <a:pt x="134" y="232"/>
                  </a:lnTo>
                  <a:lnTo>
                    <a:pt x="135" y="231"/>
                  </a:lnTo>
                  <a:lnTo>
                    <a:pt x="136" y="231"/>
                  </a:lnTo>
                  <a:lnTo>
                    <a:pt x="137" y="231"/>
                  </a:lnTo>
                  <a:lnTo>
                    <a:pt x="138" y="230"/>
                  </a:lnTo>
                  <a:lnTo>
                    <a:pt x="139" y="229"/>
                  </a:lnTo>
                  <a:lnTo>
                    <a:pt x="140" y="229"/>
                  </a:lnTo>
                  <a:lnTo>
                    <a:pt x="141" y="228"/>
                  </a:lnTo>
                  <a:lnTo>
                    <a:pt x="142" y="228"/>
                  </a:lnTo>
                  <a:lnTo>
                    <a:pt x="142" y="227"/>
                  </a:lnTo>
                  <a:lnTo>
                    <a:pt x="143" y="227"/>
                  </a:lnTo>
                  <a:lnTo>
                    <a:pt x="144" y="226"/>
                  </a:lnTo>
                  <a:lnTo>
                    <a:pt x="145" y="226"/>
                  </a:lnTo>
                  <a:lnTo>
                    <a:pt x="146" y="225"/>
                  </a:lnTo>
                  <a:lnTo>
                    <a:pt x="147" y="225"/>
                  </a:lnTo>
                  <a:lnTo>
                    <a:pt x="147" y="224"/>
                  </a:lnTo>
                  <a:lnTo>
                    <a:pt x="148" y="224"/>
                  </a:lnTo>
                  <a:lnTo>
                    <a:pt x="149" y="223"/>
                  </a:lnTo>
                  <a:lnTo>
                    <a:pt x="150" y="222"/>
                  </a:lnTo>
                  <a:lnTo>
                    <a:pt x="151" y="222"/>
                  </a:lnTo>
                  <a:lnTo>
                    <a:pt x="151" y="221"/>
                  </a:lnTo>
                  <a:lnTo>
                    <a:pt x="152" y="221"/>
                  </a:lnTo>
                  <a:lnTo>
                    <a:pt x="153" y="220"/>
                  </a:lnTo>
                  <a:lnTo>
                    <a:pt x="154" y="219"/>
                  </a:lnTo>
                  <a:lnTo>
                    <a:pt x="155" y="219"/>
                  </a:lnTo>
                  <a:lnTo>
                    <a:pt x="156" y="218"/>
                  </a:lnTo>
                  <a:lnTo>
                    <a:pt x="156" y="217"/>
                  </a:lnTo>
                  <a:lnTo>
                    <a:pt x="157" y="216"/>
                  </a:lnTo>
                  <a:lnTo>
                    <a:pt x="158" y="216"/>
                  </a:lnTo>
                  <a:lnTo>
                    <a:pt x="159" y="215"/>
                  </a:lnTo>
                  <a:lnTo>
                    <a:pt x="160" y="214"/>
                  </a:lnTo>
                  <a:lnTo>
                    <a:pt x="160" y="213"/>
                  </a:lnTo>
                  <a:lnTo>
                    <a:pt x="161" y="213"/>
                  </a:lnTo>
                  <a:lnTo>
                    <a:pt x="162" y="212"/>
                  </a:lnTo>
                  <a:lnTo>
                    <a:pt x="163" y="211"/>
                  </a:lnTo>
                  <a:lnTo>
                    <a:pt x="164" y="210"/>
                  </a:lnTo>
                  <a:lnTo>
                    <a:pt x="165" y="209"/>
                  </a:lnTo>
                  <a:lnTo>
                    <a:pt x="166" y="208"/>
                  </a:lnTo>
                  <a:lnTo>
                    <a:pt x="167" y="207"/>
                  </a:lnTo>
                  <a:lnTo>
                    <a:pt x="168" y="206"/>
                  </a:lnTo>
                  <a:lnTo>
                    <a:pt x="169" y="205"/>
                  </a:lnTo>
                  <a:lnTo>
                    <a:pt x="169" y="204"/>
                  </a:lnTo>
                  <a:lnTo>
                    <a:pt x="170" y="203"/>
                  </a:lnTo>
                  <a:lnTo>
                    <a:pt x="171" y="202"/>
                  </a:lnTo>
                  <a:lnTo>
                    <a:pt x="172" y="201"/>
                  </a:lnTo>
                  <a:lnTo>
                    <a:pt x="173" y="200"/>
                  </a:lnTo>
                  <a:lnTo>
                    <a:pt x="173" y="199"/>
                  </a:lnTo>
                  <a:lnTo>
                    <a:pt x="174" y="199"/>
                  </a:lnTo>
                  <a:lnTo>
                    <a:pt x="175" y="198"/>
                  </a:lnTo>
                  <a:lnTo>
                    <a:pt x="176" y="197"/>
                  </a:lnTo>
                  <a:lnTo>
                    <a:pt x="177" y="196"/>
                  </a:lnTo>
                  <a:lnTo>
                    <a:pt x="178" y="195"/>
                  </a:lnTo>
                  <a:lnTo>
                    <a:pt x="178" y="194"/>
                  </a:lnTo>
                  <a:lnTo>
                    <a:pt x="179" y="193"/>
                  </a:lnTo>
                  <a:lnTo>
                    <a:pt x="180" y="192"/>
                  </a:lnTo>
                  <a:lnTo>
                    <a:pt x="181" y="190"/>
                  </a:lnTo>
                  <a:lnTo>
                    <a:pt x="182" y="189"/>
                  </a:lnTo>
                  <a:lnTo>
                    <a:pt x="182" y="188"/>
                  </a:lnTo>
                  <a:lnTo>
                    <a:pt x="183" y="187"/>
                  </a:lnTo>
                  <a:lnTo>
                    <a:pt x="184" y="186"/>
                  </a:lnTo>
                  <a:lnTo>
                    <a:pt x="185" y="185"/>
                  </a:lnTo>
                  <a:lnTo>
                    <a:pt x="186" y="184"/>
                  </a:lnTo>
                  <a:lnTo>
                    <a:pt x="187" y="183"/>
                  </a:lnTo>
                  <a:lnTo>
                    <a:pt x="187" y="182"/>
                  </a:lnTo>
                  <a:lnTo>
                    <a:pt x="188" y="181"/>
                  </a:lnTo>
                  <a:lnTo>
                    <a:pt x="189" y="180"/>
                  </a:lnTo>
                  <a:lnTo>
                    <a:pt x="190" y="178"/>
                  </a:lnTo>
                  <a:lnTo>
                    <a:pt x="191" y="177"/>
                  </a:lnTo>
                  <a:lnTo>
                    <a:pt x="191" y="176"/>
                  </a:lnTo>
                  <a:lnTo>
                    <a:pt x="192" y="175"/>
                  </a:lnTo>
                  <a:lnTo>
                    <a:pt x="193" y="174"/>
                  </a:lnTo>
                  <a:lnTo>
                    <a:pt x="194" y="173"/>
                  </a:lnTo>
                  <a:lnTo>
                    <a:pt x="195" y="172"/>
                  </a:lnTo>
                  <a:lnTo>
                    <a:pt x="196" y="170"/>
                  </a:lnTo>
                  <a:lnTo>
                    <a:pt x="196" y="169"/>
                  </a:lnTo>
                  <a:lnTo>
                    <a:pt x="197" y="168"/>
                  </a:lnTo>
                  <a:lnTo>
                    <a:pt x="198" y="167"/>
                  </a:lnTo>
                  <a:lnTo>
                    <a:pt x="199" y="166"/>
                  </a:lnTo>
                  <a:lnTo>
                    <a:pt x="200" y="164"/>
                  </a:lnTo>
                  <a:lnTo>
                    <a:pt x="200" y="163"/>
                  </a:lnTo>
                  <a:lnTo>
                    <a:pt x="201" y="162"/>
                  </a:lnTo>
                  <a:lnTo>
                    <a:pt x="202" y="161"/>
                  </a:lnTo>
                  <a:lnTo>
                    <a:pt x="203" y="159"/>
                  </a:lnTo>
                  <a:lnTo>
                    <a:pt x="204" y="158"/>
                  </a:lnTo>
                  <a:lnTo>
                    <a:pt x="205" y="157"/>
                  </a:lnTo>
                  <a:lnTo>
                    <a:pt x="205" y="156"/>
                  </a:lnTo>
                  <a:lnTo>
                    <a:pt x="206" y="154"/>
                  </a:lnTo>
                  <a:lnTo>
                    <a:pt x="207" y="153"/>
                  </a:lnTo>
                  <a:lnTo>
                    <a:pt x="208" y="152"/>
                  </a:lnTo>
                  <a:lnTo>
                    <a:pt x="209" y="151"/>
                  </a:lnTo>
                  <a:lnTo>
                    <a:pt x="209" y="149"/>
                  </a:lnTo>
                  <a:lnTo>
                    <a:pt x="210" y="148"/>
                  </a:lnTo>
                  <a:lnTo>
                    <a:pt x="211" y="147"/>
                  </a:lnTo>
                  <a:lnTo>
                    <a:pt x="212" y="146"/>
                  </a:lnTo>
                  <a:lnTo>
                    <a:pt x="213" y="144"/>
                  </a:lnTo>
                  <a:lnTo>
                    <a:pt x="213" y="143"/>
                  </a:lnTo>
                  <a:lnTo>
                    <a:pt x="214" y="142"/>
                  </a:lnTo>
                  <a:lnTo>
                    <a:pt x="215" y="140"/>
                  </a:lnTo>
                  <a:lnTo>
                    <a:pt x="216" y="139"/>
                  </a:lnTo>
                  <a:lnTo>
                    <a:pt x="217" y="138"/>
                  </a:lnTo>
                  <a:lnTo>
                    <a:pt x="218" y="136"/>
                  </a:lnTo>
                  <a:lnTo>
                    <a:pt x="218" y="135"/>
                  </a:lnTo>
                  <a:lnTo>
                    <a:pt x="219" y="134"/>
                  </a:lnTo>
                  <a:lnTo>
                    <a:pt x="220" y="133"/>
                  </a:lnTo>
                  <a:lnTo>
                    <a:pt x="221" y="131"/>
                  </a:lnTo>
                  <a:lnTo>
                    <a:pt x="222" y="130"/>
                  </a:lnTo>
                  <a:lnTo>
                    <a:pt x="222" y="129"/>
                  </a:lnTo>
                  <a:lnTo>
                    <a:pt x="223" y="127"/>
                  </a:lnTo>
                  <a:lnTo>
                    <a:pt x="224" y="126"/>
                  </a:lnTo>
                  <a:lnTo>
                    <a:pt x="225" y="125"/>
                  </a:lnTo>
                  <a:lnTo>
                    <a:pt x="226" y="123"/>
                  </a:lnTo>
                  <a:lnTo>
                    <a:pt x="227" y="122"/>
                  </a:lnTo>
                  <a:lnTo>
                    <a:pt x="227" y="121"/>
                  </a:lnTo>
                  <a:lnTo>
                    <a:pt x="228" y="119"/>
                  </a:lnTo>
                  <a:lnTo>
                    <a:pt x="229" y="118"/>
                  </a:lnTo>
                  <a:lnTo>
                    <a:pt x="230" y="117"/>
                  </a:lnTo>
                  <a:lnTo>
                    <a:pt x="231" y="115"/>
                  </a:lnTo>
                  <a:lnTo>
                    <a:pt x="231" y="114"/>
                  </a:lnTo>
                  <a:lnTo>
                    <a:pt x="232" y="113"/>
                  </a:lnTo>
                  <a:lnTo>
                    <a:pt x="233" y="111"/>
                  </a:lnTo>
                  <a:lnTo>
                    <a:pt x="234" y="110"/>
                  </a:lnTo>
                  <a:lnTo>
                    <a:pt x="235" y="109"/>
                  </a:lnTo>
                  <a:lnTo>
                    <a:pt x="236" y="107"/>
                  </a:lnTo>
                  <a:lnTo>
                    <a:pt x="236" y="106"/>
                  </a:lnTo>
                  <a:lnTo>
                    <a:pt x="237" y="105"/>
                  </a:lnTo>
                  <a:lnTo>
                    <a:pt x="238" y="103"/>
                  </a:lnTo>
                  <a:lnTo>
                    <a:pt x="239" y="102"/>
                  </a:lnTo>
                  <a:lnTo>
                    <a:pt x="240" y="101"/>
                  </a:lnTo>
                  <a:lnTo>
                    <a:pt x="240" y="100"/>
                  </a:lnTo>
                  <a:lnTo>
                    <a:pt x="241" y="98"/>
                  </a:lnTo>
                  <a:lnTo>
                    <a:pt x="242" y="97"/>
                  </a:lnTo>
                  <a:lnTo>
                    <a:pt x="243" y="96"/>
                  </a:lnTo>
                  <a:lnTo>
                    <a:pt x="244" y="94"/>
                  </a:lnTo>
                  <a:lnTo>
                    <a:pt x="245" y="93"/>
                  </a:lnTo>
                  <a:lnTo>
                    <a:pt x="245" y="92"/>
                  </a:lnTo>
                  <a:lnTo>
                    <a:pt x="246" y="90"/>
                  </a:lnTo>
                  <a:lnTo>
                    <a:pt x="247" y="89"/>
                  </a:lnTo>
                  <a:lnTo>
                    <a:pt x="248" y="88"/>
                  </a:lnTo>
                  <a:lnTo>
                    <a:pt x="249" y="87"/>
                  </a:lnTo>
                  <a:lnTo>
                    <a:pt x="249" y="85"/>
                  </a:lnTo>
                  <a:lnTo>
                    <a:pt x="250" y="84"/>
                  </a:lnTo>
                  <a:lnTo>
                    <a:pt x="251" y="83"/>
                  </a:lnTo>
                  <a:lnTo>
                    <a:pt x="252" y="82"/>
                  </a:lnTo>
                  <a:lnTo>
                    <a:pt x="253" y="80"/>
                  </a:lnTo>
                  <a:lnTo>
                    <a:pt x="253" y="79"/>
                  </a:lnTo>
                  <a:lnTo>
                    <a:pt x="254" y="78"/>
                  </a:lnTo>
                  <a:lnTo>
                    <a:pt x="255" y="77"/>
                  </a:lnTo>
                  <a:lnTo>
                    <a:pt x="256" y="75"/>
                  </a:lnTo>
                  <a:lnTo>
                    <a:pt x="257" y="74"/>
                  </a:lnTo>
                  <a:lnTo>
                    <a:pt x="258" y="73"/>
                  </a:lnTo>
                  <a:lnTo>
                    <a:pt x="258" y="72"/>
                  </a:lnTo>
                  <a:lnTo>
                    <a:pt x="259" y="70"/>
                  </a:lnTo>
                  <a:lnTo>
                    <a:pt x="260" y="69"/>
                  </a:lnTo>
                  <a:lnTo>
                    <a:pt x="261" y="68"/>
                  </a:lnTo>
                  <a:lnTo>
                    <a:pt x="262" y="67"/>
                  </a:lnTo>
                  <a:lnTo>
                    <a:pt x="262" y="66"/>
                  </a:lnTo>
                  <a:lnTo>
                    <a:pt x="263" y="64"/>
                  </a:lnTo>
                  <a:lnTo>
                    <a:pt x="264" y="63"/>
                  </a:lnTo>
                  <a:lnTo>
                    <a:pt x="265" y="62"/>
                  </a:lnTo>
                  <a:lnTo>
                    <a:pt x="266" y="61"/>
                  </a:lnTo>
                  <a:lnTo>
                    <a:pt x="267" y="60"/>
                  </a:lnTo>
                  <a:lnTo>
                    <a:pt x="267" y="59"/>
                  </a:lnTo>
                  <a:lnTo>
                    <a:pt x="268" y="58"/>
                  </a:lnTo>
                  <a:lnTo>
                    <a:pt x="269" y="56"/>
                  </a:lnTo>
                  <a:lnTo>
                    <a:pt x="270" y="55"/>
                  </a:lnTo>
                  <a:lnTo>
                    <a:pt x="271" y="54"/>
                  </a:lnTo>
                  <a:lnTo>
                    <a:pt x="271" y="53"/>
                  </a:lnTo>
                  <a:lnTo>
                    <a:pt x="272" y="52"/>
                  </a:lnTo>
                  <a:lnTo>
                    <a:pt x="273" y="51"/>
                  </a:lnTo>
                  <a:lnTo>
                    <a:pt x="274" y="50"/>
                  </a:lnTo>
                  <a:lnTo>
                    <a:pt x="275" y="49"/>
                  </a:lnTo>
                  <a:lnTo>
                    <a:pt x="276" y="48"/>
                  </a:lnTo>
                  <a:lnTo>
                    <a:pt x="276" y="47"/>
                  </a:lnTo>
                  <a:lnTo>
                    <a:pt x="277" y="46"/>
                  </a:lnTo>
                  <a:lnTo>
                    <a:pt x="278" y="44"/>
                  </a:lnTo>
                  <a:lnTo>
                    <a:pt x="279" y="43"/>
                  </a:lnTo>
                  <a:lnTo>
                    <a:pt x="280" y="42"/>
                  </a:lnTo>
                  <a:lnTo>
                    <a:pt x="280" y="41"/>
                  </a:lnTo>
                  <a:lnTo>
                    <a:pt x="281" y="40"/>
                  </a:lnTo>
                  <a:lnTo>
                    <a:pt x="282" y="39"/>
                  </a:lnTo>
                  <a:lnTo>
                    <a:pt x="283" y="38"/>
                  </a:lnTo>
                  <a:lnTo>
                    <a:pt x="284" y="37"/>
                  </a:lnTo>
                  <a:lnTo>
                    <a:pt x="285" y="37"/>
                  </a:lnTo>
                  <a:lnTo>
                    <a:pt x="285" y="36"/>
                  </a:lnTo>
                  <a:lnTo>
                    <a:pt x="286" y="35"/>
                  </a:lnTo>
                  <a:lnTo>
                    <a:pt x="287" y="34"/>
                  </a:lnTo>
                  <a:lnTo>
                    <a:pt x="288" y="33"/>
                  </a:lnTo>
                  <a:lnTo>
                    <a:pt x="289" y="32"/>
                  </a:lnTo>
                  <a:lnTo>
                    <a:pt x="289" y="31"/>
                  </a:lnTo>
                  <a:lnTo>
                    <a:pt x="290" y="30"/>
                  </a:lnTo>
                  <a:lnTo>
                    <a:pt x="291" y="29"/>
                  </a:lnTo>
                  <a:lnTo>
                    <a:pt x="292" y="28"/>
                  </a:lnTo>
                  <a:lnTo>
                    <a:pt x="293" y="27"/>
                  </a:lnTo>
                  <a:lnTo>
                    <a:pt x="294" y="26"/>
                  </a:lnTo>
                  <a:lnTo>
                    <a:pt x="295" y="25"/>
                  </a:lnTo>
                  <a:lnTo>
                    <a:pt x="296" y="24"/>
                  </a:lnTo>
                  <a:lnTo>
                    <a:pt x="297" y="23"/>
                  </a:lnTo>
                  <a:lnTo>
                    <a:pt x="298" y="23"/>
                  </a:lnTo>
                  <a:lnTo>
                    <a:pt x="298" y="22"/>
                  </a:lnTo>
                  <a:lnTo>
                    <a:pt x="299" y="21"/>
                  </a:lnTo>
                  <a:lnTo>
                    <a:pt x="300" y="20"/>
                  </a:lnTo>
                  <a:lnTo>
                    <a:pt x="301" y="20"/>
                  </a:lnTo>
                  <a:lnTo>
                    <a:pt x="302" y="19"/>
                  </a:lnTo>
                  <a:lnTo>
                    <a:pt x="302" y="18"/>
                  </a:lnTo>
                  <a:lnTo>
                    <a:pt x="303" y="17"/>
                  </a:lnTo>
                  <a:lnTo>
                    <a:pt x="304" y="17"/>
                  </a:lnTo>
                  <a:lnTo>
                    <a:pt x="305" y="16"/>
                  </a:lnTo>
                  <a:lnTo>
                    <a:pt x="306" y="15"/>
                  </a:lnTo>
                  <a:lnTo>
                    <a:pt x="307" y="15"/>
                  </a:lnTo>
                  <a:lnTo>
                    <a:pt x="307" y="14"/>
                  </a:lnTo>
                  <a:lnTo>
                    <a:pt x="308" y="14"/>
                  </a:lnTo>
                  <a:lnTo>
                    <a:pt x="309" y="13"/>
                  </a:lnTo>
                  <a:lnTo>
                    <a:pt x="310" y="12"/>
                  </a:lnTo>
                  <a:lnTo>
                    <a:pt x="311" y="12"/>
                  </a:lnTo>
                  <a:lnTo>
                    <a:pt x="311" y="11"/>
                  </a:lnTo>
                  <a:lnTo>
                    <a:pt x="312" y="11"/>
                  </a:lnTo>
                  <a:lnTo>
                    <a:pt x="313" y="10"/>
                  </a:lnTo>
                  <a:lnTo>
                    <a:pt x="314" y="10"/>
                  </a:lnTo>
                  <a:lnTo>
                    <a:pt x="315" y="9"/>
                  </a:lnTo>
                  <a:lnTo>
                    <a:pt x="316" y="9"/>
                  </a:lnTo>
                  <a:lnTo>
                    <a:pt x="316" y="8"/>
                  </a:lnTo>
                  <a:lnTo>
                    <a:pt x="317" y="8"/>
                  </a:lnTo>
                  <a:lnTo>
                    <a:pt x="318" y="7"/>
                  </a:lnTo>
                  <a:lnTo>
                    <a:pt x="319" y="7"/>
                  </a:lnTo>
                  <a:lnTo>
                    <a:pt x="320" y="6"/>
                  </a:lnTo>
                  <a:lnTo>
                    <a:pt x="321" y="5"/>
                  </a:lnTo>
                  <a:lnTo>
                    <a:pt x="322" y="5"/>
                  </a:lnTo>
                  <a:lnTo>
                    <a:pt x="323" y="5"/>
                  </a:lnTo>
                  <a:lnTo>
                    <a:pt x="324" y="4"/>
                  </a:lnTo>
                  <a:lnTo>
                    <a:pt x="325" y="4"/>
                  </a:lnTo>
                  <a:lnTo>
                    <a:pt x="326" y="3"/>
                  </a:lnTo>
                  <a:lnTo>
                    <a:pt x="327" y="3"/>
                  </a:lnTo>
                  <a:lnTo>
                    <a:pt x="328" y="3"/>
                  </a:lnTo>
                  <a:lnTo>
                    <a:pt x="329" y="2"/>
                  </a:lnTo>
                  <a:lnTo>
                    <a:pt x="330" y="2"/>
                  </a:lnTo>
                  <a:lnTo>
                    <a:pt x="331" y="2"/>
                  </a:lnTo>
                  <a:lnTo>
                    <a:pt x="332" y="2"/>
                  </a:lnTo>
                  <a:lnTo>
                    <a:pt x="333" y="1"/>
                  </a:lnTo>
                  <a:lnTo>
                    <a:pt x="334" y="1"/>
                  </a:lnTo>
                  <a:lnTo>
                    <a:pt x="335" y="1"/>
                  </a:lnTo>
                  <a:lnTo>
                    <a:pt x="336" y="1"/>
                  </a:lnTo>
                  <a:lnTo>
                    <a:pt x="337" y="1"/>
                  </a:lnTo>
                  <a:lnTo>
                    <a:pt x="338" y="0"/>
                  </a:lnTo>
                  <a:lnTo>
                    <a:pt x="339" y="0"/>
                  </a:lnTo>
                  <a:lnTo>
                    <a:pt x="340" y="0"/>
                  </a:lnTo>
                  <a:lnTo>
                    <a:pt x="341" y="0"/>
                  </a:lnTo>
                  <a:lnTo>
                    <a:pt x="342" y="0"/>
                  </a:lnTo>
                  <a:lnTo>
                    <a:pt x="343" y="0"/>
                  </a:lnTo>
                  <a:lnTo>
                    <a:pt x="344" y="0"/>
                  </a:lnTo>
                  <a:lnTo>
                    <a:pt x="345" y="0"/>
                  </a:lnTo>
                  <a:lnTo>
                    <a:pt x="346" y="0"/>
                  </a:lnTo>
                  <a:lnTo>
                    <a:pt x="347" y="0"/>
                  </a:lnTo>
                  <a:lnTo>
                    <a:pt x="348" y="0"/>
                  </a:lnTo>
                  <a:lnTo>
                    <a:pt x="349" y="0"/>
                  </a:lnTo>
                  <a:lnTo>
                    <a:pt x="350" y="1"/>
                  </a:lnTo>
                  <a:lnTo>
                    <a:pt x="351" y="1"/>
                  </a:lnTo>
                  <a:lnTo>
                    <a:pt x="352" y="1"/>
                  </a:lnTo>
                  <a:lnTo>
                    <a:pt x="353" y="1"/>
                  </a:lnTo>
                  <a:lnTo>
                    <a:pt x="354" y="1"/>
                  </a:lnTo>
                  <a:lnTo>
                    <a:pt x="355" y="2"/>
                  </a:lnTo>
                  <a:lnTo>
                    <a:pt x="356" y="2"/>
                  </a:lnTo>
                  <a:lnTo>
                    <a:pt x="357" y="2"/>
                  </a:lnTo>
                  <a:lnTo>
                    <a:pt x="358" y="2"/>
                  </a:lnTo>
                  <a:lnTo>
                    <a:pt x="359" y="3"/>
                  </a:lnTo>
                  <a:lnTo>
                    <a:pt x="360" y="3"/>
                  </a:lnTo>
                  <a:lnTo>
                    <a:pt x="361" y="4"/>
                  </a:lnTo>
                  <a:lnTo>
                    <a:pt x="362" y="4"/>
                  </a:lnTo>
                  <a:lnTo>
                    <a:pt x="363" y="4"/>
                  </a:lnTo>
                  <a:lnTo>
                    <a:pt x="364" y="5"/>
                  </a:lnTo>
                  <a:lnTo>
                    <a:pt x="365" y="5"/>
                  </a:lnTo>
                  <a:lnTo>
                    <a:pt x="366" y="6"/>
                  </a:lnTo>
                  <a:lnTo>
                    <a:pt x="367" y="6"/>
                  </a:lnTo>
                  <a:lnTo>
                    <a:pt x="368" y="7"/>
                  </a:lnTo>
                  <a:lnTo>
                    <a:pt x="369" y="7"/>
                  </a:lnTo>
                  <a:lnTo>
                    <a:pt x="369" y="8"/>
                  </a:lnTo>
                  <a:lnTo>
                    <a:pt x="370" y="8"/>
                  </a:lnTo>
                  <a:lnTo>
                    <a:pt x="371" y="9"/>
                  </a:lnTo>
                  <a:lnTo>
                    <a:pt x="372" y="9"/>
                  </a:lnTo>
                  <a:lnTo>
                    <a:pt x="373" y="10"/>
                  </a:lnTo>
                  <a:lnTo>
                    <a:pt x="374" y="10"/>
                  </a:lnTo>
                  <a:lnTo>
                    <a:pt x="374" y="11"/>
                  </a:lnTo>
                  <a:lnTo>
                    <a:pt x="375" y="11"/>
                  </a:lnTo>
                  <a:lnTo>
                    <a:pt x="376" y="12"/>
                  </a:lnTo>
                  <a:lnTo>
                    <a:pt x="377" y="12"/>
                  </a:lnTo>
                  <a:lnTo>
                    <a:pt x="378" y="13"/>
                  </a:lnTo>
                  <a:lnTo>
                    <a:pt x="378" y="14"/>
                  </a:lnTo>
                  <a:lnTo>
                    <a:pt x="379" y="14"/>
                  </a:lnTo>
                  <a:lnTo>
                    <a:pt x="380" y="15"/>
                  </a:lnTo>
                  <a:lnTo>
                    <a:pt x="381" y="15"/>
                  </a:lnTo>
                  <a:lnTo>
                    <a:pt x="382" y="16"/>
                  </a:lnTo>
                  <a:lnTo>
                    <a:pt x="382" y="17"/>
                  </a:lnTo>
                  <a:lnTo>
                    <a:pt x="383" y="17"/>
                  </a:lnTo>
                  <a:lnTo>
                    <a:pt x="384" y="18"/>
                  </a:lnTo>
                  <a:lnTo>
                    <a:pt x="385" y="19"/>
                  </a:lnTo>
                  <a:lnTo>
                    <a:pt x="386" y="20"/>
                  </a:lnTo>
                  <a:lnTo>
                    <a:pt x="387" y="20"/>
                  </a:lnTo>
                  <a:lnTo>
                    <a:pt x="387" y="21"/>
                  </a:lnTo>
                  <a:lnTo>
                    <a:pt x="388" y="22"/>
                  </a:lnTo>
                  <a:lnTo>
                    <a:pt x="389" y="23"/>
                  </a:lnTo>
                  <a:lnTo>
                    <a:pt x="390" y="23"/>
                  </a:lnTo>
                  <a:lnTo>
                    <a:pt x="391" y="24"/>
                  </a:lnTo>
                  <a:lnTo>
                    <a:pt x="391" y="25"/>
                  </a:lnTo>
                  <a:lnTo>
                    <a:pt x="392" y="26"/>
                  </a:lnTo>
                  <a:lnTo>
                    <a:pt x="393" y="27"/>
                  </a:lnTo>
                  <a:lnTo>
                    <a:pt x="394" y="27"/>
                  </a:lnTo>
                  <a:lnTo>
                    <a:pt x="395" y="28"/>
                  </a:lnTo>
                  <a:lnTo>
                    <a:pt x="396" y="29"/>
                  </a:lnTo>
                  <a:lnTo>
                    <a:pt x="396" y="30"/>
                  </a:lnTo>
                  <a:lnTo>
                    <a:pt x="397" y="31"/>
                  </a:lnTo>
                  <a:lnTo>
                    <a:pt x="398" y="32"/>
                  </a:lnTo>
                  <a:lnTo>
                    <a:pt x="399" y="33"/>
                  </a:lnTo>
                  <a:lnTo>
                    <a:pt x="400" y="34"/>
                  </a:lnTo>
                  <a:lnTo>
                    <a:pt x="400" y="35"/>
                  </a:lnTo>
                  <a:lnTo>
                    <a:pt x="401" y="36"/>
                  </a:lnTo>
                  <a:lnTo>
                    <a:pt x="402" y="37"/>
                  </a:lnTo>
                  <a:lnTo>
                    <a:pt x="403" y="37"/>
                  </a:lnTo>
                  <a:lnTo>
                    <a:pt x="404" y="38"/>
                  </a:lnTo>
                  <a:lnTo>
                    <a:pt x="405" y="39"/>
                  </a:lnTo>
                  <a:lnTo>
                    <a:pt x="405" y="40"/>
                  </a:lnTo>
                  <a:lnTo>
                    <a:pt x="406" y="41"/>
                  </a:lnTo>
                  <a:lnTo>
                    <a:pt x="407" y="42"/>
                  </a:lnTo>
                  <a:lnTo>
                    <a:pt x="408" y="43"/>
                  </a:lnTo>
                  <a:lnTo>
                    <a:pt x="409" y="44"/>
                  </a:lnTo>
                  <a:lnTo>
                    <a:pt x="409" y="46"/>
                  </a:lnTo>
                  <a:lnTo>
                    <a:pt x="410" y="47"/>
                  </a:lnTo>
                  <a:lnTo>
                    <a:pt x="411" y="48"/>
                  </a:lnTo>
                  <a:lnTo>
                    <a:pt x="412" y="49"/>
                  </a:lnTo>
                  <a:lnTo>
                    <a:pt x="413" y="50"/>
                  </a:lnTo>
                  <a:lnTo>
                    <a:pt x="414" y="51"/>
                  </a:lnTo>
                  <a:lnTo>
                    <a:pt x="414" y="52"/>
                  </a:lnTo>
                  <a:lnTo>
                    <a:pt x="415" y="53"/>
                  </a:lnTo>
                  <a:lnTo>
                    <a:pt x="416" y="54"/>
                  </a:lnTo>
                  <a:lnTo>
                    <a:pt x="417" y="55"/>
                  </a:lnTo>
                  <a:lnTo>
                    <a:pt x="418" y="56"/>
                  </a:lnTo>
                  <a:lnTo>
                    <a:pt x="418" y="58"/>
                  </a:lnTo>
                  <a:lnTo>
                    <a:pt x="419" y="59"/>
                  </a:lnTo>
                  <a:lnTo>
                    <a:pt x="420" y="60"/>
                  </a:lnTo>
                  <a:lnTo>
                    <a:pt x="421" y="61"/>
                  </a:lnTo>
                  <a:lnTo>
                    <a:pt x="422" y="62"/>
                  </a:lnTo>
                  <a:lnTo>
                    <a:pt x="422" y="63"/>
                  </a:lnTo>
                  <a:lnTo>
                    <a:pt x="423" y="64"/>
                  </a:lnTo>
                  <a:lnTo>
                    <a:pt x="424" y="66"/>
                  </a:lnTo>
                  <a:lnTo>
                    <a:pt x="425" y="67"/>
                  </a:lnTo>
                  <a:lnTo>
                    <a:pt x="426" y="68"/>
                  </a:lnTo>
                  <a:lnTo>
                    <a:pt x="427" y="69"/>
                  </a:lnTo>
                  <a:lnTo>
                    <a:pt x="427" y="70"/>
                  </a:lnTo>
                  <a:lnTo>
                    <a:pt x="428" y="72"/>
                  </a:lnTo>
                  <a:lnTo>
                    <a:pt x="429" y="73"/>
                  </a:lnTo>
                  <a:lnTo>
                    <a:pt x="430" y="74"/>
                  </a:lnTo>
                  <a:lnTo>
                    <a:pt x="431" y="75"/>
                  </a:lnTo>
                  <a:lnTo>
                    <a:pt x="431" y="77"/>
                  </a:lnTo>
                  <a:lnTo>
                    <a:pt x="432" y="78"/>
                  </a:lnTo>
                  <a:lnTo>
                    <a:pt x="433" y="79"/>
                  </a:lnTo>
                  <a:lnTo>
                    <a:pt x="434" y="80"/>
                  </a:lnTo>
                  <a:lnTo>
                    <a:pt x="435" y="82"/>
                  </a:lnTo>
                  <a:lnTo>
                    <a:pt x="436" y="83"/>
                  </a:lnTo>
                  <a:lnTo>
                    <a:pt x="436" y="84"/>
                  </a:lnTo>
                  <a:lnTo>
                    <a:pt x="437" y="85"/>
                  </a:lnTo>
                  <a:lnTo>
                    <a:pt x="438" y="87"/>
                  </a:lnTo>
                  <a:lnTo>
                    <a:pt x="439" y="88"/>
                  </a:lnTo>
                  <a:lnTo>
                    <a:pt x="440" y="89"/>
                  </a:lnTo>
                  <a:lnTo>
                    <a:pt x="440" y="90"/>
                  </a:lnTo>
                  <a:lnTo>
                    <a:pt x="441" y="92"/>
                  </a:lnTo>
                  <a:lnTo>
                    <a:pt x="442" y="93"/>
                  </a:lnTo>
                  <a:lnTo>
                    <a:pt x="443" y="94"/>
                  </a:lnTo>
                  <a:lnTo>
                    <a:pt x="444" y="96"/>
                  </a:lnTo>
                  <a:lnTo>
                    <a:pt x="445" y="97"/>
                  </a:lnTo>
                  <a:lnTo>
                    <a:pt x="445" y="98"/>
                  </a:lnTo>
                  <a:lnTo>
                    <a:pt x="446" y="100"/>
                  </a:lnTo>
                  <a:lnTo>
                    <a:pt x="447" y="101"/>
                  </a:lnTo>
                  <a:lnTo>
                    <a:pt x="448" y="102"/>
                  </a:lnTo>
                  <a:lnTo>
                    <a:pt x="449" y="103"/>
                  </a:lnTo>
                  <a:lnTo>
                    <a:pt x="449" y="105"/>
                  </a:lnTo>
                  <a:lnTo>
                    <a:pt x="450" y="106"/>
                  </a:lnTo>
                  <a:lnTo>
                    <a:pt x="451" y="107"/>
                  </a:lnTo>
                  <a:lnTo>
                    <a:pt x="452" y="109"/>
                  </a:lnTo>
                  <a:lnTo>
                    <a:pt x="453" y="110"/>
                  </a:lnTo>
                  <a:lnTo>
                    <a:pt x="454" y="111"/>
                  </a:lnTo>
                  <a:lnTo>
                    <a:pt x="454" y="113"/>
                  </a:lnTo>
                  <a:lnTo>
                    <a:pt x="455" y="114"/>
                  </a:lnTo>
                  <a:lnTo>
                    <a:pt x="456" y="115"/>
                  </a:lnTo>
                  <a:lnTo>
                    <a:pt x="457" y="117"/>
                  </a:lnTo>
                  <a:lnTo>
                    <a:pt x="458" y="11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0559" name="Rectangle 14">
              <a:extLst>
                <a:ext uri="{FF2B5EF4-FFF2-40B4-BE49-F238E27FC236}">
                  <a16:creationId xmlns:a16="http://schemas.microsoft.com/office/drawing/2014/main" xmlns="" id="{19EE7E76-B536-49C8-AB98-1716C5655ED4}"/>
                </a:ext>
              </a:extLst>
            </p:cNvPr>
            <p:cNvSpPr>
              <a:spLocks noChangeArrowheads="1"/>
            </p:cNvSpPr>
            <p:nvPr/>
          </p:nvSpPr>
          <p:spPr bwMode="auto">
            <a:xfrm>
              <a:off x="415" y="1383"/>
              <a:ext cx="2853" cy="168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20485" name="Rectangle 15">
            <a:extLst>
              <a:ext uri="{FF2B5EF4-FFF2-40B4-BE49-F238E27FC236}">
                <a16:creationId xmlns:a16="http://schemas.microsoft.com/office/drawing/2014/main" xmlns="" id="{3342AEEE-B3A1-4B30-BC0D-BC28C63417D1}"/>
              </a:ext>
            </a:extLst>
          </p:cNvPr>
          <p:cNvSpPr>
            <a:spLocks noChangeArrowheads="1"/>
          </p:cNvSpPr>
          <p:nvPr/>
        </p:nvSpPr>
        <p:spPr bwMode="auto">
          <a:xfrm>
            <a:off x="501650" y="210343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rPr>
              <a:t> </a:t>
            </a:r>
            <a:endParaRPr lang="en-US" altLang="el-GR"/>
          </a:p>
        </p:txBody>
      </p:sp>
      <p:sp>
        <p:nvSpPr>
          <p:cNvPr id="20486" name="Freeform 16">
            <a:extLst>
              <a:ext uri="{FF2B5EF4-FFF2-40B4-BE49-F238E27FC236}">
                <a16:creationId xmlns:a16="http://schemas.microsoft.com/office/drawing/2014/main" xmlns="" id="{C86A0DF7-F26D-4268-898A-3FFEE57D9CF9}"/>
              </a:ext>
            </a:extLst>
          </p:cNvPr>
          <p:cNvSpPr>
            <a:spLocks noEditPoints="1"/>
          </p:cNvSpPr>
          <p:nvPr/>
        </p:nvSpPr>
        <p:spPr bwMode="auto">
          <a:xfrm>
            <a:off x="2327275" y="2012950"/>
            <a:ext cx="236538" cy="733425"/>
          </a:xfrm>
          <a:custGeom>
            <a:avLst/>
            <a:gdLst>
              <a:gd name="T0" fmla="*/ 235493 w 2489"/>
              <a:gd name="T1" fmla="*/ 8857 h 7701"/>
              <a:gd name="T2" fmla="*/ 26704 w 2489"/>
              <a:gd name="T3" fmla="*/ 698759 h 7701"/>
              <a:gd name="T4" fmla="*/ 18817 w 2489"/>
              <a:gd name="T5" fmla="*/ 703044 h 7701"/>
              <a:gd name="T6" fmla="*/ 14540 w 2489"/>
              <a:gd name="T7" fmla="*/ 695139 h 7701"/>
              <a:gd name="T8" fmla="*/ 223328 w 2489"/>
              <a:gd name="T9" fmla="*/ 5238 h 7701"/>
              <a:gd name="T10" fmla="*/ 231216 w 2489"/>
              <a:gd name="T11" fmla="*/ 952 h 7701"/>
              <a:gd name="T12" fmla="*/ 235493 w 2489"/>
              <a:gd name="T13" fmla="*/ 8857 h 7701"/>
              <a:gd name="T14" fmla="*/ 48562 w 2489"/>
              <a:gd name="T15" fmla="*/ 692187 h 7701"/>
              <a:gd name="T16" fmla="*/ 9598 w 2489"/>
              <a:gd name="T17" fmla="*/ 733425 h 7701"/>
              <a:gd name="T18" fmla="*/ 0 w 2489"/>
              <a:gd name="T19" fmla="*/ 677425 h 7701"/>
              <a:gd name="T20" fmla="*/ 48562 w 2489"/>
              <a:gd name="T21" fmla="*/ 692187 h 77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9"/>
              <a:gd name="T34" fmla="*/ 0 h 7701"/>
              <a:gd name="T35" fmla="*/ 2489 w 2489"/>
              <a:gd name="T36" fmla="*/ 7701 h 77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9" h="7701">
                <a:moveTo>
                  <a:pt x="2478" y="93"/>
                </a:moveTo>
                <a:lnTo>
                  <a:pt x="281" y="7337"/>
                </a:lnTo>
                <a:cubicBezTo>
                  <a:pt x="270" y="7373"/>
                  <a:pt x="233" y="7393"/>
                  <a:pt x="198" y="7382"/>
                </a:cubicBezTo>
                <a:cubicBezTo>
                  <a:pt x="162" y="7371"/>
                  <a:pt x="142" y="7334"/>
                  <a:pt x="153" y="7299"/>
                </a:cubicBezTo>
                <a:lnTo>
                  <a:pt x="2350" y="55"/>
                </a:lnTo>
                <a:cubicBezTo>
                  <a:pt x="2361" y="20"/>
                  <a:pt x="2398" y="0"/>
                  <a:pt x="2433" y="10"/>
                </a:cubicBezTo>
                <a:cubicBezTo>
                  <a:pt x="2469" y="21"/>
                  <a:pt x="2489" y="58"/>
                  <a:pt x="2478" y="93"/>
                </a:cubicBezTo>
                <a:close/>
                <a:moveTo>
                  <a:pt x="511" y="7268"/>
                </a:moveTo>
                <a:lnTo>
                  <a:pt x="101" y="7701"/>
                </a:lnTo>
                <a:lnTo>
                  <a:pt x="0" y="7113"/>
                </a:lnTo>
                <a:lnTo>
                  <a:pt x="511" y="7268"/>
                </a:lnTo>
                <a:close/>
              </a:path>
            </a:pathLst>
          </a:custGeom>
          <a:solidFill>
            <a:srgbClr val="000000"/>
          </a:solidFill>
          <a:ln w="1588" cap="flat">
            <a:solidFill>
              <a:srgbClr val="000000"/>
            </a:solidFill>
            <a:prstDash val="solid"/>
            <a:bevel/>
            <a:headEnd/>
            <a:tailEnd/>
          </a:ln>
        </p:spPr>
        <p:txBody>
          <a:bodyPr/>
          <a:lstStyle/>
          <a:p>
            <a:endParaRPr lang="el-GR"/>
          </a:p>
        </p:txBody>
      </p:sp>
      <p:sp>
        <p:nvSpPr>
          <p:cNvPr id="20487" name="Freeform 17">
            <a:extLst>
              <a:ext uri="{FF2B5EF4-FFF2-40B4-BE49-F238E27FC236}">
                <a16:creationId xmlns:a16="http://schemas.microsoft.com/office/drawing/2014/main" xmlns="" id="{B2704865-296F-4470-BB65-57DEE7D9CF86}"/>
              </a:ext>
            </a:extLst>
          </p:cNvPr>
          <p:cNvSpPr>
            <a:spLocks noEditPoints="1"/>
          </p:cNvSpPr>
          <p:nvPr/>
        </p:nvSpPr>
        <p:spPr bwMode="auto">
          <a:xfrm>
            <a:off x="4513263" y="1995488"/>
            <a:ext cx="254000" cy="760412"/>
          </a:xfrm>
          <a:custGeom>
            <a:avLst/>
            <a:gdLst>
              <a:gd name="T0" fmla="*/ 253048 w 1334"/>
              <a:gd name="T1" fmla="*/ 8957 h 3990"/>
              <a:gd name="T2" fmla="*/ 26466 w 1334"/>
              <a:gd name="T3" fmla="*/ 726108 h 3990"/>
              <a:gd name="T4" fmla="*/ 18469 w 1334"/>
              <a:gd name="T5" fmla="*/ 730300 h 3990"/>
              <a:gd name="T6" fmla="*/ 14471 w 1334"/>
              <a:gd name="T7" fmla="*/ 722296 h 3990"/>
              <a:gd name="T8" fmla="*/ 240862 w 1334"/>
              <a:gd name="T9" fmla="*/ 5146 h 3990"/>
              <a:gd name="T10" fmla="*/ 248859 w 1334"/>
              <a:gd name="T11" fmla="*/ 953 h 3990"/>
              <a:gd name="T12" fmla="*/ 253048 w 1334"/>
              <a:gd name="T13" fmla="*/ 8957 h 3990"/>
              <a:gd name="T14" fmla="*/ 48553 w 1334"/>
              <a:gd name="T15" fmla="*/ 719628 h 3990"/>
              <a:gd name="T16" fmla="*/ 8949 w 1334"/>
              <a:gd name="T17" fmla="*/ 760412 h 3990"/>
              <a:gd name="T18" fmla="*/ 0 w 1334"/>
              <a:gd name="T19" fmla="*/ 704382 h 3990"/>
              <a:gd name="T20" fmla="*/ 48553 w 1334"/>
              <a:gd name="T21" fmla="*/ 719628 h 39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4"/>
              <a:gd name="T34" fmla="*/ 0 h 3990"/>
              <a:gd name="T35" fmla="*/ 1334 w 1334"/>
              <a:gd name="T36" fmla="*/ 3990 h 39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4" h="3990">
                <a:moveTo>
                  <a:pt x="1329" y="47"/>
                </a:moveTo>
                <a:lnTo>
                  <a:pt x="139" y="3810"/>
                </a:lnTo>
                <a:cubicBezTo>
                  <a:pt x="134" y="3827"/>
                  <a:pt x="115" y="3837"/>
                  <a:pt x="97" y="3832"/>
                </a:cubicBezTo>
                <a:cubicBezTo>
                  <a:pt x="80" y="3826"/>
                  <a:pt x="70" y="3807"/>
                  <a:pt x="76" y="3790"/>
                </a:cubicBezTo>
                <a:lnTo>
                  <a:pt x="1265" y="27"/>
                </a:lnTo>
                <a:cubicBezTo>
                  <a:pt x="1271" y="10"/>
                  <a:pt x="1290" y="0"/>
                  <a:pt x="1307" y="5"/>
                </a:cubicBezTo>
                <a:cubicBezTo>
                  <a:pt x="1325" y="11"/>
                  <a:pt x="1334" y="30"/>
                  <a:pt x="1329" y="47"/>
                </a:cubicBezTo>
                <a:close/>
                <a:moveTo>
                  <a:pt x="255" y="3776"/>
                </a:moveTo>
                <a:lnTo>
                  <a:pt x="47" y="3990"/>
                </a:lnTo>
                <a:lnTo>
                  <a:pt x="0" y="3696"/>
                </a:lnTo>
                <a:lnTo>
                  <a:pt x="255" y="3776"/>
                </a:lnTo>
                <a:close/>
              </a:path>
            </a:pathLst>
          </a:custGeom>
          <a:solidFill>
            <a:srgbClr val="000000"/>
          </a:solidFill>
          <a:ln w="1588" cap="flat">
            <a:solidFill>
              <a:srgbClr val="000000"/>
            </a:solidFill>
            <a:prstDash val="solid"/>
            <a:bevel/>
            <a:headEnd/>
            <a:tailEnd/>
          </a:ln>
        </p:spPr>
        <p:txBody>
          <a:bodyPr/>
          <a:lstStyle/>
          <a:p>
            <a:endParaRPr lang="el-GR"/>
          </a:p>
        </p:txBody>
      </p:sp>
      <p:sp>
        <p:nvSpPr>
          <p:cNvPr id="20488" name="Freeform 18">
            <a:extLst>
              <a:ext uri="{FF2B5EF4-FFF2-40B4-BE49-F238E27FC236}">
                <a16:creationId xmlns:a16="http://schemas.microsoft.com/office/drawing/2014/main" xmlns="" id="{25272B19-40A0-4A57-B08E-D7B90398E410}"/>
              </a:ext>
            </a:extLst>
          </p:cNvPr>
          <p:cNvSpPr>
            <a:spLocks noEditPoints="1"/>
          </p:cNvSpPr>
          <p:nvPr/>
        </p:nvSpPr>
        <p:spPr bwMode="auto">
          <a:xfrm>
            <a:off x="2924175" y="1995488"/>
            <a:ext cx="428625" cy="503237"/>
          </a:xfrm>
          <a:custGeom>
            <a:avLst/>
            <a:gdLst>
              <a:gd name="T0" fmla="*/ 426438 w 4508"/>
              <a:gd name="T1" fmla="*/ 11244 h 5281"/>
              <a:gd name="T2" fmla="*/ 29570 w 4508"/>
              <a:gd name="T3" fmla="*/ 478366 h 5281"/>
              <a:gd name="T4" fmla="*/ 20633 w 4508"/>
              <a:gd name="T5" fmla="*/ 479128 h 5281"/>
              <a:gd name="T6" fmla="*/ 19872 w 4508"/>
              <a:gd name="T7" fmla="*/ 470171 h 5281"/>
              <a:gd name="T8" fmla="*/ 416740 w 4508"/>
              <a:gd name="T9" fmla="*/ 3049 h 5281"/>
              <a:gd name="T10" fmla="*/ 425677 w 4508"/>
              <a:gd name="T11" fmla="*/ 2287 h 5281"/>
              <a:gd name="T12" fmla="*/ 426438 w 4508"/>
              <a:gd name="T13" fmla="*/ 11244 h 5281"/>
              <a:gd name="T14" fmla="*/ 52199 w 4508"/>
              <a:gd name="T15" fmla="*/ 481034 h 5281"/>
              <a:gd name="T16" fmla="*/ 0 w 4508"/>
              <a:gd name="T17" fmla="*/ 503237 h 5281"/>
              <a:gd name="T18" fmla="*/ 13597 w 4508"/>
              <a:gd name="T19" fmla="*/ 448158 h 5281"/>
              <a:gd name="T20" fmla="*/ 52199 w 4508"/>
              <a:gd name="T21" fmla="*/ 481034 h 5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8"/>
              <a:gd name="T34" fmla="*/ 0 h 5281"/>
              <a:gd name="T35" fmla="*/ 4508 w 4508"/>
              <a:gd name="T36" fmla="*/ 5281 h 5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8" h="5281">
                <a:moveTo>
                  <a:pt x="4485" y="118"/>
                </a:moveTo>
                <a:lnTo>
                  <a:pt x="311" y="5020"/>
                </a:lnTo>
                <a:cubicBezTo>
                  <a:pt x="287" y="5048"/>
                  <a:pt x="245" y="5052"/>
                  <a:pt x="217" y="5028"/>
                </a:cubicBezTo>
                <a:cubicBezTo>
                  <a:pt x="189" y="5004"/>
                  <a:pt x="185" y="4962"/>
                  <a:pt x="209" y="4934"/>
                </a:cubicBezTo>
                <a:lnTo>
                  <a:pt x="4383" y="32"/>
                </a:lnTo>
                <a:cubicBezTo>
                  <a:pt x="4407" y="4"/>
                  <a:pt x="4449" y="0"/>
                  <a:pt x="4477" y="24"/>
                </a:cubicBezTo>
                <a:cubicBezTo>
                  <a:pt x="4505" y="48"/>
                  <a:pt x="4508" y="90"/>
                  <a:pt x="4485" y="118"/>
                </a:cubicBezTo>
                <a:close/>
                <a:moveTo>
                  <a:pt x="549" y="5048"/>
                </a:moveTo>
                <a:lnTo>
                  <a:pt x="0" y="5281"/>
                </a:lnTo>
                <a:lnTo>
                  <a:pt x="143" y="4703"/>
                </a:lnTo>
                <a:lnTo>
                  <a:pt x="549" y="5048"/>
                </a:lnTo>
                <a:close/>
              </a:path>
            </a:pathLst>
          </a:custGeom>
          <a:solidFill>
            <a:srgbClr val="000000"/>
          </a:solidFill>
          <a:ln w="1588" cap="flat">
            <a:solidFill>
              <a:srgbClr val="000000"/>
            </a:solidFill>
            <a:prstDash val="solid"/>
            <a:bevel/>
            <a:headEnd/>
            <a:tailEnd/>
          </a:ln>
        </p:spPr>
        <p:txBody>
          <a:bodyPr/>
          <a:lstStyle/>
          <a:p>
            <a:endParaRPr lang="el-GR"/>
          </a:p>
        </p:txBody>
      </p:sp>
      <p:sp>
        <p:nvSpPr>
          <p:cNvPr id="20489" name="Rectangle 19">
            <a:extLst>
              <a:ext uri="{FF2B5EF4-FFF2-40B4-BE49-F238E27FC236}">
                <a16:creationId xmlns:a16="http://schemas.microsoft.com/office/drawing/2014/main" xmlns="" id="{E5B7CF11-CAF6-486E-815E-E3C560AE4C73}"/>
              </a:ext>
            </a:extLst>
          </p:cNvPr>
          <p:cNvSpPr>
            <a:spLocks noChangeArrowheads="1"/>
          </p:cNvSpPr>
          <p:nvPr/>
        </p:nvSpPr>
        <p:spPr bwMode="auto">
          <a:xfrm>
            <a:off x="776288" y="1190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200">
                <a:solidFill>
                  <a:srgbClr val="000000"/>
                </a:solidFill>
                <a:latin typeface="Times New Roman" panose="02020603050405020304" pitchFamily="18" charset="0"/>
              </a:rPr>
              <a:t> </a:t>
            </a:r>
            <a:endParaRPr lang="en-US" altLang="el-GR"/>
          </a:p>
        </p:txBody>
      </p:sp>
      <p:grpSp>
        <p:nvGrpSpPr>
          <p:cNvPr id="3" name="Group 20">
            <a:extLst>
              <a:ext uri="{FF2B5EF4-FFF2-40B4-BE49-F238E27FC236}">
                <a16:creationId xmlns:a16="http://schemas.microsoft.com/office/drawing/2014/main" xmlns="" id="{1B7B9946-AC46-45D7-94B1-6189647973E8}"/>
              </a:ext>
            </a:extLst>
          </p:cNvPr>
          <p:cNvGrpSpPr>
            <a:grpSpLocks/>
          </p:cNvGrpSpPr>
          <p:nvPr/>
        </p:nvGrpSpPr>
        <p:grpSpPr bwMode="auto">
          <a:xfrm>
            <a:off x="5524500" y="2438400"/>
            <a:ext cx="2840038" cy="417513"/>
            <a:chOff x="3480" y="1874"/>
            <a:chExt cx="1789" cy="263"/>
          </a:xfrm>
        </p:grpSpPr>
        <p:sp>
          <p:nvSpPr>
            <p:cNvPr id="20544" name="Rectangle 21">
              <a:extLst>
                <a:ext uri="{FF2B5EF4-FFF2-40B4-BE49-F238E27FC236}">
                  <a16:creationId xmlns:a16="http://schemas.microsoft.com/office/drawing/2014/main" xmlns="" id="{8DD814E1-12F2-4D38-BA4C-14A118C00C76}"/>
                </a:ext>
              </a:extLst>
            </p:cNvPr>
            <p:cNvSpPr>
              <a:spLocks noChangeArrowheads="1"/>
            </p:cNvSpPr>
            <p:nvPr/>
          </p:nvSpPr>
          <p:spPr bwMode="auto">
            <a:xfrm>
              <a:off x="3480" y="1874"/>
              <a:ext cx="1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Vcont &gt; Vtri , close switch A+, open </a:t>
              </a:r>
              <a:endParaRPr lang="en-US" altLang="el-GR"/>
            </a:p>
          </p:txBody>
        </p:sp>
        <p:sp>
          <p:nvSpPr>
            <p:cNvPr id="20545" name="Rectangle 22">
              <a:extLst>
                <a:ext uri="{FF2B5EF4-FFF2-40B4-BE49-F238E27FC236}">
                  <a16:creationId xmlns:a16="http://schemas.microsoft.com/office/drawing/2014/main" xmlns="" id="{09AE08E9-7B72-4F0E-8ECD-6F6E4D7CA543}"/>
                </a:ext>
              </a:extLst>
            </p:cNvPr>
            <p:cNvSpPr>
              <a:spLocks noChangeArrowheads="1"/>
            </p:cNvSpPr>
            <p:nvPr/>
          </p:nvSpPr>
          <p:spPr bwMode="auto">
            <a:xfrm>
              <a:off x="3480" y="2003"/>
              <a:ext cx="4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switch A</a:t>
              </a:r>
              <a:endParaRPr lang="en-US" altLang="el-GR"/>
            </a:p>
          </p:txBody>
        </p:sp>
        <p:sp>
          <p:nvSpPr>
            <p:cNvPr id="20546" name="Rectangle 23">
              <a:extLst>
                <a:ext uri="{FF2B5EF4-FFF2-40B4-BE49-F238E27FC236}">
                  <a16:creationId xmlns:a16="http://schemas.microsoft.com/office/drawing/2014/main" xmlns="" id="{F11B1079-8B72-4932-9999-4127384DCF1A}"/>
                </a:ext>
              </a:extLst>
            </p:cNvPr>
            <p:cNvSpPr>
              <a:spLocks noChangeArrowheads="1"/>
            </p:cNvSpPr>
            <p:nvPr/>
          </p:nvSpPr>
          <p:spPr bwMode="auto">
            <a:xfrm>
              <a:off x="3898" y="200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47" name="Rectangle 24">
              <a:extLst>
                <a:ext uri="{FF2B5EF4-FFF2-40B4-BE49-F238E27FC236}">
                  <a16:creationId xmlns:a16="http://schemas.microsoft.com/office/drawing/2014/main" xmlns="" id="{5A08DF5B-557F-4DD6-B1FC-5E6793CA1A83}"/>
                </a:ext>
              </a:extLst>
            </p:cNvPr>
            <p:cNvSpPr>
              <a:spLocks noChangeArrowheads="1"/>
            </p:cNvSpPr>
            <p:nvPr/>
          </p:nvSpPr>
          <p:spPr bwMode="auto">
            <a:xfrm>
              <a:off x="3960" y="2003"/>
              <a:ext cx="10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 so voltage Va = Vdc</a:t>
              </a:r>
              <a:endParaRPr lang="en-US" altLang="el-GR"/>
            </a:p>
          </p:txBody>
        </p:sp>
        <p:sp>
          <p:nvSpPr>
            <p:cNvPr id="20548" name="Rectangle 25">
              <a:extLst>
                <a:ext uri="{FF2B5EF4-FFF2-40B4-BE49-F238E27FC236}">
                  <a16:creationId xmlns:a16="http://schemas.microsoft.com/office/drawing/2014/main" xmlns="" id="{BAE24B59-DD9C-4913-B47D-2D90AE934307}"/>
                </a:ext>
              </a:extLst>
            </p:cNvPr>
            <p:cNvSpPr>
              <a:spLocks noChangeArrowheads="1"/>
            </p:cNvSpPr>
            <p:nvPr/>
          </p:nvSpPr>
          <p:spPr bwMode="auto">
            <a:xfrm>
              <a:off x="5054" y="2003"/>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sp>
        <p:nvSpPr>
          <p:cNvPr id="20491" name="Rectangle 26">
            <a:extLst>
              <a:ext uri="{FF2B5EF4-FFF2-40B4-BE49-F238E27FC236}">
                <a16:creationId xmlns:a16="http://schemas.microsoft.com/office/drawing/2014/main" xmlns="" id="{43A286B7-1273-4DF4-95C5-27B6D99038E6}"/>
              </a:ext>
            </a:extLst>
          </p:cNvPr>
          <p:cNvSpPr>
            <a:spLocks noChangeArrowheads="1"/>
          </p:cNvSpPr>
          <p:nvPr/>
        </p:nvSpPr>
        <p:spPr bwMode="auto">
          <a:xfrm>
            <a:off x="5524500" y="2847975"/>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nvGrpSpPr>
          <p:cNvPr id="4" name="Group 27">
            <a:extLst>
              <a:ext uri="{FF2B5EF4-FFF2-40B4-BE49-F238E27FC236}">
                <a16:creationId xmlns:a16="http://schemas.microsoft.com/office/drawing/2014/main" xmlns="" id="{F3DF946E-E2A5-44A6-A2E7-492165A2165D}"/>
              </a:ext>
            </a:extLst>
          </p:cNvPr>
          <p:cNvGrpSpPr>
            <a:grpSpLocks/>
          </p:cNvGrpSpPr>
          <p:nvPr/>
        </p:nvGrpSpPr>
        <p:grpSpPr bwMode="auto">
          <a:xfrm>
            <a:off x="5524500" y="3051175"/>
            <a:ext cx="2840038" cy="419100"/>
            <a:chOff x="3480" y="2260"/>
            <a:chExt cx="1789" cy="264"/>
          </a:xfrm>
        </p:grpSpPr>
        <p:sp>
          <p:nvSpPr>
            <p:cNvPr id="20539" name="Rectangle 28">
              <a:extLst>
                <a:ext uri="{FF2B5EF4-FFF2-40B4-BE49-F238E27FC236}">
                  <a16:creationId xmlns:a16="http://schemas.microsoft.com/office/drawing/2014/main" xmlns="" id="{7465D60C-E082-45BC-AEFC-687F1FABCA8A}"/>
                </a:ext>
              </a:extLst>
            </p:cNvPr>
            <p:cNvSpPr>
              <a:spLocks noChangeArrowheads="1"/>
            </p:cNvSpPr>
            <p:nvPr/>
          </p:nvSpPr>
          <p:spPr bwMode="auto">
            <a:xfrm>
              <a:off x="3480" y="2260"/>
              <a:ext cx="1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Vcont &lt; Vtri , open switch A+, close </a:t>
              </a:r>
              <a:endParaRPr lang="en-US" altLang="el-GR"/>
            </a:p>
          </p:txBody>
        </p:sp>
        <p:sp>
          <p:nvSpPr>
            <p:cNvPr id="20540" name="Rectangle 29">
              <a:extLst>
                <a:ext uri="{FF2B5EF4-FFF2-40B4-BE49-F238E27FC236}">
                  <a16:creationId xmlns:a16="http://schemas.microsoft.com/office/drawing/2014/main" xmlns="" id="{9DF50840-6C2C-49FA-9260-5C73BBC6232A}"/>
                </a:ext>
              </a:extLst>
            </p:cNvPr>
            <p:cNvSpPr>
              <a:spLocks noChangeArrowheads="1"/>
            </p:cNvSpPr>
            <p:nvPr/>
          </p:nvSpPr>
          <p:spPr bwMode="auto">
            <a:xfrm>
              <a:off x="3480" y="2390"/>
              <a:ext cx="4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switch A</a:t>
              </a:r>
              <a:endParaRPr lang="en-US" altLang="el-GR"/>
            </a:p>
          </p:txBody>
        </p:sp>
        <p:sp>
          <p:nvSpPr>
            <p:cNvPr id="20541" name="Rectangle 30">
              <a:extLst>
                <a:ext uri="{FF2B5EF4-FFF2-40B4-BE49-F238E27FC236}">
                  <a16:creationId xmlns:a16="http://schemas.microsoft.com/office/drawing/2014/main" xmlns="" id="{138CA600-263E-436D-A348-E34AD2B29238}"/>
                </a:ext>
              </a:extLst>
            </p:cNvPr>
            <p:cNvSpPr>
              <a:spLocks noChangeArrowheads="1"/>
            </p:cNvSpPr>
            <p:nvPr/>
          </p:nvSpPr>
          <p:spPr bwMode="auto">
            <a:xfrm>
              <a:off x="3898" y="239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42" name="Rectangle 31">
              <a:extLst>
                <a:ext uri="{FF2B5EF4-FFF2-40B4-BE49-F238E27FC236}">
                  <a16:creationId xmlns:a16="http://schemas.microsoft.com/office/drawing/2014/main" xmlns="" id="{4977D71B-0BB5-457F-B7F4-EBFA09B698E1}"/>
                </a:ext>
              </a:extLst>
            </p:cNvPr>
            <p:cNvSpPr>
              <a:spLocks noChangeArrowheads="1"/>
            </p:cNvSpPr>
            <p:nvPr/>
          </p:nvSpPr>
          <p:spPr bwMode="auto">
            <a:xfrm>
              <a:off x="3960" y="2390"/>
              <a:ext cx="9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 so voltage Va = 0</a:t>
              </a:r>
              <a:endParaRPr lang="en-US" altLang="el-GR"/>
            </a:p>
          </p:txBody>
        </p:sp>
        <p:sp>
          <p:nvSpPr>
            <p:cNvPr id="20543" name="Rectangle 32">
              <a:extLst>
                <a:ext uri="{FF2B5EF4-FFF2-40B4-BE49-F238E27FC236}">
                  <a16:creationId xmlns:a16="http://schemas.microsoft.com/office/drawing/2014/main" xmlns="" id="{18EDC10F-11BC-436D-868C-5EF5932C6352}"/>
                </a:ext>
              </a:extLst>
            </p:cNvPr>
            <p:cNvSpPr>
              <a:spLocks noChangeArrowheads="1"/>
            </p:cNvSpPr>
            <p:nvPr/>
          </p:nvSpPr>
          <p:spPr bwMode="auto">
            <a:xfrm>
              <a:off x="4923" y="2390"/>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sp>
        <p:nvSpPr>
          <p:cNvPr id="20493" name="Rectangle 33">
            <a:extLst>
              <a:ext uri="{FF2B5EF4-FFF2-40B4-BE49-F238E27FC236}">
                <a16:creationId xmlns:a16="http://schemas.microsoft.com/office/drawing/2014/main" xmlns="" id="{219CB663-1B8D-497B-9AFA-4ED00BED601D}"/>
              </a:ext>
            </a:extLst>
          </p:cNvPr>
          <p:cNvSpPr>
            <a:spLocks noChangeArrowheads="1"/>
          </p:cNvSpPr>
          <p:nvPr/>
        </p:nvSpPr>
        <p:spPr bwMode="auto">
          <a:xfrm>
            <a:off x="5524500" y="3460750"/>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nvGrpSpPr>
          <p:cNvPr id="5" name="Group 34">
            <a:extLst>
              <a:ext uri="{FF2B5EF4-FFF2-40B4-BE49-F238E27FC236}">
                <a16:creationId xmlns:a16="http://schemas.microsoft.com/office/drawing/2014/main" xmlns="" id="{1FAF54FE-54C5-4030-A98C-920531982D6A}"/>
              </a:ext>
            </a:extLst>
          </p:cNvPr>
          <p:cNvGrpSpPr>
            <a:grpSpLocks/>
          </p:cNvGrpSpPr>
          <p:nvPr/>
        </p:nvGrpSpPr>
        <p:grpSpPr bwMode="auto">
          <a:xfrm>
            <a:off x="5524500" y="3665538"/>
            <a:ext cx="2940050" cy="417512"/>
            <a:chOff x="3480" y="2647"/>
            <a:chExt cx="1852" cy="263"/>
          </a:xfrm>
        </p:grpSpPr>
        <p:sp>
          <p:nvSpPr>
            <p:cNvPr id="20532" name="Rectangle 35">
              <a:extLst>
                <a:ext uri="{FF2B5EF4-FFF2-40B4-BE49-F238E27FC236}">
                  <a16:creationId xmlns:a16="http://schemas.microsoft.com/office/drawing/2014/main" xmlns="" id="{CF7D4360-05B0-4B77-9596-798134671B4B}"/>
                </a:ext>
              </a:extLst>
            </p:cNvPr>
            <p:cNvSpPr>
              <a:spLocks noChangeArrowheads="1"/>
            </p:cNvSpPr>
            <p:nvPr/>
          </p:nvSpPr>
          <p:spPr bwMode="auto">
            <a:xfrm>
              <a:off x="3480" y="2647"/>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33" name="Rectangle 36">
              <a:extLst>
                <a:ext uri="{FF2B5EF4-FFF2-40B4-BE49-F238E27FC236}">
                  <a16:creationId xmlns:a16="http://schemas.microsoft.com/office/drawing/2014/main" xmlns="" id="{676CB4D9-7746-43CF-97AB-2482716F2A89}"/>
                </a:ext>
              </a:extLst>
            </p:cNvPr>
            <p:cNvSpPr>
              <a:spLocks noChangeArrowheads="1"/>
            </p:cNvSpPr>
            <p:nvPr/>
          </p:nvSpPr>
          <p:spPr bwMode="auto">
            <a:xfrm>
              <a:off x="3543" y="2647"/>
              <a:ext cx="1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Vcont &gt; Vtri , close switch B+, open </a:t>
              </a:r>
              <a:endParaRPr lang="en-US" altLang="el-GR"/>
            </a:p>
          </p:txBody>
        </p:sp>
        <p:sp>
          <p:nvSpPr>
            <p:cNvPr id="20534" name="Rectangle 37">
              <a:extLst>
                <a:ext uri="{FF2B5EF4-FFF2-40B4-BE49-F238E27FC236}">
                  <a16:creationId xmlns:a16="http://schemas.microsoft.com/office/drawing/2014/main" xmlns="" id="{56A2F68A-12F5-468E-8A8A-2FC0E7511A7A}"/>
                </a:ext>
              </a:extLst>
            </p:cNvPr>
            <p:cNvSpPr>
              <a:spLocks noChangeArrowheads="1"/>
            </p:cNvSpPr>
            <p:nvPr/>
          </p:nvSpPr>
          <p:spPr bwMode="auto">
            <a:xfrm>
              <a:off x="3480" y="2776"/>
              <a:ext cx="3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switch </a:t>
              </a:r>
              <a:endParaRPr lang="en-US" altLang="el-GR"/>
            </a:p>
          </p:txBody>
        </p:sp>
        <p:sp>
          <p:nvSpPr>
            <p:cNvPr id="20535" name="Rectangle 38">
              <a:extLst>
                <a:ext uri="{FF2B5EF4-FFF2-40B4-BE49-F238E27FC236}">
                  <a16:creationId xmlns:a16="http://schemas.microsoft.com/office/drawing/2014/main" xmlns="" id="{D2713E80-3CD6-4032-956B-39DE0CA8EED3}"/>
                </a:ext>
              </a:extLst>
            </p:cNvPr>
            <p:cNvSpPr>
              <a:spLocks noChangeArrowheads="1"/>
            </p:cNvSpPr>
            <p:nvPr/>
          </p:nvSpPr>
          <p:spPr bwMode="auto">
            <a:xfrm>
              <a:off x="3823" y="2776"/>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B</a:t>
              </a:r>
              <a:endParaRPr lang="en-US" altLang="el-GR"/>
            </a:p>
          </p:txBody>
        </p:sp>
        <p:sp>
          <p:nvSpPr>
            <p:cNvPr id="20536" name="Rectangle 39">
              <a:extLst>
                <a:ext uri="{FF2B5EF4-FFF2-40B4-BE49-F238E27FC236}">
                  <a16:creationId xmlns:a16="http://schemas.microsoft.com/office/drawing/2014/main" xmlns="" id="{76E43FD3-9443-4E9A-B9EA-F4F0ABD2B388}"/>
                </a:ext>
              </a:extLst>
            </p:cNvPr>
            <p:cNvSpPr>
              <a:spLocks noChangeArrowheads="1"/>
            </p:cNvSpPr>
            <p:nvPr/>
          </p:nvSpPr>
          <p:spPr bwMode="auto">
            <a:xfrm>
              <a:off x="3898" y="277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37" name="Rectangle 40">
              <a:extLst>
                <a:ext uri="{FF2B5EF4-FFF2-40B4-BE49-F238E27FC236}">
                  <a16:creationId xmlns:a16="http://schemas.microsoft.com/office/drawing/2014/main" xmlns="" id="{82CBAB3D-2B5E-4450-8441-7A0BCA802CEE}"/>
                </a:ext>
              </a:extLst>
            </p:cNvPr>
            <p:cNvSpPr>
              <a:spLocks noChangeArrowheads="1"/>
            </p:cNvSpPr>
            <p:nvPr/>
          </p:nvSpPr>
          <p:spPr bwMode="auto">
            <a:xfrm>
              <a:off x="3960" y="2776"/>
              <a:ext cx="10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 so voltage Vb = Vdc</a:t>
              </a:r>
              <a:endParaRPr lang="en-US" altLang="el-GR"/>
            </a:p>
          </p:txBody>
        </p:sp>
        <p:sp>
          <p:nvSpPr>
            <p:cNvPr id="20538" name="Rectangle 41">
              <a:extLst>
                <a:ext uri="{FF2B5EF4-FFF2-40B4-BE49-F238E27FC236}">
                  <a16:creationId xmlns:a16="http://schemas.microsoft.com/office/drawing/2014/main" xmlns="" id="{64B7EE67-22DF-4E94-9578-53AD2E2858A5}"/>
                </a:ext>
              </a:extLst>
            </p:cNvPr>
            <p:cNvSpPr>
              <a:spLocks noChangeArrowheads="1"/>
            </p:cNvSpPr>
            <p:nvPr/>
          </p:nvSpPr>
          <p:spPr bwMode="auto">
            <a:xfrm>
              <a:off x="5054" y="2776"/>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sp>
        <p:nvSpPr>
          <p:cNvPr id="20495" name="Rectangle 42">
            <a:extLst>
              <a:ext uri="{FF2B5EF4-FFF2-40B4-BE49-F238E27FC236}">
                <a16:creationId xmlns:a16="http://schemas.microsoft.com/office/drawing/2014/main" xmlns="" id="{32135106-761B-4494-A543-71618EED3174}"/>
              </a:ext>
            </a:extLst>
          </p:cNvPr>
          <p:cNvSpPr>
            <a:spLocks noChangeArrowheads="1"/>
          </p:cNvSpPr>
          <p:nvPr/>
        </p:nvSpPr>
        <p:spPr bwMode="auto">
          <a:xfrm>
            <a:off x="5524500" y="4073525"/>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nvGrpSpPr>
          <p:cNvPr id="6" name="Group 43">
            <a:extLst>
              <a:ext uri="{FF2B5EF4-FFF2-40B4-BE49-F238E27FC236}">
                <a16:creationId xmlns:a16="http://schemas.microsoft.com/office/drawing/2014/main" xmlns="" id="{BE8D7152-30A4-4E19-83B1-5C2CB6E683F2}"/>
              </a:ext>
            </a:extLst>
          </p:cNvPr>
          <p:cNvGrpSpPr>
            <a:grpSpLocks/>
          </p:cNvGrpSpPr>
          <p:nvPr/>
        </p:nvGrpSpPr>
        <p:grpSpPr bwMode="auto">
          <a:xfrm>
            <a:off x="5524500" y="4278313"/>
            <a:ext cx="2940050" cy="419100"/>
            <a:chOff x="3480" y="3033"/>
            <a:chExt cx="1852" cy="264"/>
          </a:xfrm>
        </p:grpSpPr>
        <p:sp>
          <p:nvSpPr>
            <p:cNvPr id="20526" name="Rectangle 44">
              <a:extLst>
                <a:ext uri="{FF2B5EF4-FFF2-40B4-BE49-F238E27FC236}">
                  <a16:creationId xmlns:a16="http://schemas.microsoft.com/office/drawing/2014/main" xmlns="" id="{B9C953E6-9B7F-4AC6-942A-87B18E0EA5DD}"/>
                </a:ext>
              </a:extLst>
            </p:cNvPr>
            <p:cNvSpPr>
              <a:spLocks noChangeArrowheads="1"/>
            </p:cNvSpPr>
            <p:nvPr/>
          </p:nvSpPr>
          <p:spPr bwMode="auto">
            <a:xfrm>
              <a:off x="3480" y="303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27" name="Rectangle 45">
              <a:extLst>
                <a:ext uri="{FF2B5EF4-FFF2-40B4-BE49-F238E27FC236}">
                  <a16:creationId xmlns:a16="http://schemas.microsoft.com/office/drawing/2014/main" xmlns="" id="{D197F64E-CBC4-4891-88E5-A90F7FE8C8C3}"/>
                </a:ext>
              </a:extLst>
            </p:cNvPr>
            <p:cNvSpPr>
              <a:spLocks noChangeArrowheads="1"/>
            </p:cNvSpPr>
            <p:nvPr/>
          </p:nvSpPr>
          <p:spPr bwMode="auto">
            <a:xfrm>
              <a:off x="3543" y="3033"/>
              <a:ext cx="1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Vcont &lt; Vtri , open switch B+, close </a:t>
              </a:r>
              <a:endParaRPr lang="en-US" altLang="el-GR"/>
            </a:p>
          </p:txBody>
        </p:sp>
        <p:sp>
          <p:nvSpPr>
            <p:cNvPr id="20528" name="Rectangle 46">
              <a:extLst>
                <a:ext uri="{FF2B5EF4-FFF2-40B4-BE49-F238E27FC236}">
                  <a16:creationId xmlns:a16="http://schemas.microsoft.com/office/drawing/2014/main" xmlns="" id="{1DEBE9A5-556E-4E22-9DDB-5056F64A9595}"/>
                </a:ext>
              </a:extLst>
            </p:cNvPr>
            <p:cNvSpPr>
              <a:spLocks noChangeArrowheads="1"/>
            </p:cNvSpPr>
            <p:nvPr/>
          </p:nvSpPr>
          <p:spPr bwMode="auto">
            <a:xfrm>
              <a:off x="3480" y="3163"/>
              <a:ext cx="4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switch B</a:t>
              </a:r>
              <a:endParaRPr lang="en-US" altLang="el-GR"/>
            </a:p>
          </p:txBody>
        </p:sp>
        <p:sp>
          <p:nvSpPr>
            <p:cNvPr id="20529" name="Rectangle 47">
              <a:extLst>
                <a:ext uri="{FF2B5EF4-FFF2-40B4-BE49-F238E27FC236}">
                  <a16:creationId xmlns:a16="http://schemas.microsoft.com/office/drawing/2014/main" xmlns="" id="{EF2D5D0A-F751-42FC-A969-796FAD3C2DE1}"/>
                </a:ext>
              </a:extLst>
            </p:cNvPr>
            <p:cNvSpPr>
              <a:spLocks noChangeArrowheads="1"/>
            </p:cNvSpPr>
            <p:nvPr/>
          </p:nvSpPr>
          <p:spPr bwMode="auto">
            <a:xfrm>
              <a:off x="3898" y="316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a:t>
              </a:r>
              <a:endParaRPr lang="en-US" altLang="el-GR"/>
            </a:p>
          </p:txBody>
        </p:sp>
        <p:sp>
          <p:nvSpPr>
            <p:cNvPr id="20530" name="Rectangle 48">
              <a:extLst>
                <a:ext uri="{FF2B5EF4-FFF2-40B4-BE49-F238E27FC236}">
                  <a16:creationId xmlns:a16="http://schemas.microsoft.com/office/drawing/2014/main" xmlns="" id="{93C46F7B-2C2B-4873-BF45-77784C3C6BEB}"/>
                </a:ext>
              </a:extLst>
            </p:cNvPr>
            <p:cNvSpPr>
              <a:spLocks noChangeArrowheads="1"/>
            </p:cNvSpPr>
            <p:nvPr/>
          </p:nvSpPr>
          <p:spPr bwMode="auto">
            <a:xfrm>
              <a:off x="3960" y="3163"/>
              <a:ext cx="9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 so voltage Vb = 0</a:t>
              </a:r>
              <a:endParaRPr lang="en-US" altLang="el-GR"/>
            </a:p>
          </p:txBody>
        </p:sp>
        <p:sp>
          <p:nvSpPr>
            <p:cNvPr id="20531" name="Rectangle 49">
              <a:extLst>
                <a:ext uri="{FF2B5EF4-FFF2-40B4-BE49-F238E27FC236}">
                  <a16:creationId xmlns:a16="http://schemas.microsoft.com/office/drawing/2014/main" xmlns="" id="{B9A45131-659D-411E-A629-E111B289FC4A}"/>
                </a:ext>
              </a:extLst>
            </p:cNvPr>
            <p:cNvSpPr>
              <a:spLocks noChangeArrowheads="1"/>
            </p:cNvSpPr>
            <p:nvPr/>
          </p:nvSpPr>
          <p:spPr bwMode="auto">
            <a:xfrm>
              <a:off x="4923" y="3163"/>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 </a:t>
              </a:r>
              <a:endParaRPr lang="en-US" altLang="el-GR"/>
            </a:p>
          </p:txBody>
        </p:sp>
      </p:grpSp>
      <p:sp>
        <p:nvSpPr>
          <p:cNvPr id="20497" name="Rectangle 50">
            <a:extLst>
              <a:ext uri="{FF2B5EF4-FFF2-40B4-BE49-F238E27FC236}">
                <a16:creationId xmlns:a16="http://schemas.microsoft.com/office/drawing/2014/main" xmlns="" id="{D64F0C53-167C-4582-95A7-B94C917AF0AD}"/>
              </a:ext>
            </a:extLst>
          </p:cNvPr>
          <p:cNvSpPr>
            <a:spLocks noChangeArrowheads="1"/>
          </p:cNvSpPr>
          <p:nvPr/>
        </p:nvSpPr>
        <p:spPr bwMode="auto">
          <a:xfrm>
            <a:off x="2343150" y="1778000"/>
            <a:ext cx="454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Vcont</a:t>
            </a:r>
            <a:endParaRPr lang="en-US" altLang="el-GR"/>
          </a:p>
        </p:txBody>
      </p:sp>
      <p:sp>
        <p:nvSpPr>
          <p:cNvPr id="20498" name="Rectangle 51">
            <a:extLst>
              <a:ext uri="{FF2B5EF4-FFF2-40B4-BE49-F238E27FC236}">
                <a16:creationId xmlns:a16="http://schemas.microsoft.com/office/drawing/2014/main" xmlns="" id="{5D2EFCB3-DD40-41C1-974B-F6B0192DDC61}"/>
              </a:ext>
            </a:extLst>
          </p:cNvPr>
          <p:cNvSpPr>
            <a:spLocks noChangeArrowheads="1"/>
          </p:cNvSpPr>
          <p:nvPr/>
        </p:nvSpPr>
        <p:spPr bwMode="auto">
          <a:xfrm>
            <a:off x="3336925" y="1778000"/>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rPr>
              <a:t>Vtri</a:t>
            </a:r>
            <a:endParaRPr lang="en-US" altLang="el-GR"/>
          </a:p>
        </p:txBody>
      </p:sp>
      <p:sp>
        <p:nvSpPr>
          <p:cNvPr id="20499" name="Rectangle 52">
            <a:extLst>
              <a:ext uri="{FF2B5EF4-FFF2-40B4-BE49-F238E27FC236}">
                <a16:creationId xmlns:a16="http://schemas.microsoft.com/office/drawing/2014/main" xmlns="" id="{97973E65-F47A-409C-B238-34D936ABFA0E}"/>
              </a:ext>
            </a:extLst>
          </p:cNvPr>
          <p:cNvSpPr>
            <a:spLocks noChangeArrowheads="1"/>
          </p:cNvSpPr>
          <p:nvPr/>
        </p:nvSpPr>
        <p:spPr bwMode="auto">
          <a:xfrm>
            <a:off x="4608513" y="1778000"/>
            <a:ext cx="55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400">
                <a:solidFill>
                  <a:srgbClr val="000000"/>
                </a:solidFill>
                <a:cs typeface="Arial" panose="020B0604020202020204" pitchFamily="34" charset="0"/>
              </a:rPr>
              <a:t>−</a:t>
            </a:r>
            <a:r>
              <a:rPr lang="en-US" altLang="el-GR" sz="1400">
                <a:solidFill>
                  <a:srgbClr val="000000"/>
                </a:solidFill>
              </a:rPr>
              <a:t>Vcont</a:t>
            </a:r>
            <a:endParaRPr lang="en-US" altLang="el-GR"/>
          </a:p>
        </p:txBody>
      </p:sp>
      <p:sp>
        <p:nvSpPr>
          <p:cNvPr id="20500" name="Text Box 53">
            <a:extLst>
              <a:ext uri="{FF2B5EF4-FFF2-40B4-BE49-F238E27FC236}">
                <a16:creationId xmlns:a16="http://schemas.microsoft.com/office/drawing/2014/main" xmlns="" id="{FC3B243C-D087-4938-A25A-A12AE77D21F6}"/>
              </a:ext>
            </a:extLst>
          </p:cNvPr>
          <p:cNvSpPr txBox="1">
            <a:spLocks noChangeArrowheads="1"/>
          </p:cNvSpPr>
          <p:nvPr/>
        </p:nvSpPr>
        <p:spPr bwMode="auto">
          <a:xfrm>
            <a:off x="501650" y="203200"/>
            <a:ext cx="8140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Implementation of Unipolar Pulse Width Modulation (PWM)</a:t>
            </a:r>
          </a:p>
        </p:txBody>
      </p:sp>
      <p:sp>
        <p:nvSpPr>
          <p:cNvPr id="30774" name="Text Box 54">
            <a:extLst>
              <a:ext uri="{FF2B5EF4-FFF2-40B4-BE49-F238E27FC236}">
                <a16:creationId xmlns:a16="http://schemas.microsoft.com/office/drawing/2014/main" xmlns="" id="{980BEBFE-2CC4-4390-B462-FD1C925B886C}"/>
              </a:ext>
            </a:extLst>
          </p:cNvPr>
          <p:cNvSpPr txBox="1">
            <a:spLocks noChangeArrowheads="1"/>
          </p:cNvSpPr>
          <p:nvPr/>
        </p:nvSpPr>
        <p:spPr bwMode="auto">
          <a:xfrm>
            <a:off x="533400" y="1376363"/>
            <a:ext cx="7604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Vcont is usually a sinewave, but it can also be a music signal.</a:t>
            </a:r>
          </a:p>
        </p:txBody>
      </p:sp>
      <p:sp>
        <p:nvSpPr>
          <p:cNvPr id="30775" name="Text Box 55">
            <a:extLst>
              <a:ext uri="{FF2B5EF4-FFF2-40B4-BE49-F238E27FC236}">
                <a16:creationId xmlns:a16="http://schemas.microsoft.com/office/drawing/2014/main" xmlns="" id="{1DD5B604-6488-4B91-BE3F-FEC0C487BC2D}"/>
              </a:ext>
            </a:extLst>
          </p:cNvPr>
          <p:cNvSpPr txBox="1">
            <a:spLocks noChangeArrowheads="1"/>
          </p:cNvSpPr>
          <p:nvPr/>
        </p:nvSpPr>
        <p:spPr bwMode="auto">
          <a:xfrm>
            <a:off x="501650" y="5080000"/>
            <a:ext cx="7604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V</a:t>
            </a:r>
            <a:r>
              <a:rPr lang="en-US" altLang="el-GR" sz="2400" b="1" baseline="-25000"/>
              <a:t>tri</a:t>
            </a:r>
            <a:r>
              <a:rPr lang="en-US" altLang="el-GR" b="1"/>
              <a:t> is a triangle wave whose frequency is at least 30 times greater than Vcont.</a:t>
            </a:r>
          </a:p>
        </p:txBody>
      </p:sp>
      <p:sp>
        <p:nvSpPr>
          <p:cNvPr id="30776" name="Text Box 56">
            <a:extLst>
              <a:ext uri="{FF2B5EF4-FFF2-40B4-BE49-F238E27FC236}">
                <a16:creationId xmlns:a16="http://schemas.microsoft.com/office/drawing/2014/main" xmlns="" id="{958F8897-D456-4AFD-8692-CA250BEE3282}"/>
              </a:ext>
            </a:extLst>
          </p:cNvPr>
          <p:cNvSpPr txBox="1">
            <a:spLocks noChangeArrowheads="1"/>
          </p:cNvSpPr>
          <p:nvPr/>
        </p:nvSpPr>
        <p:spPr bwMode="auto">
          <a:xfrm>
            <a:off x="5416550" y="1979613"/>
            <a:ext cx="318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1600" b="1"/>
              <a:t>The implementation rules are:</a:t>
            </a:r>
          </a:p>
        </p:txBody>
      </p:sp>
      <p:sp>
        <p:nvSpPr>
          <p:cNvPr id="30777" name="Text Box 57">
            <a:extLst>
              <a:ext uri="{FF2B5EF4-FFF2-40B4-BE49-F238E27FC236}">
                <a16:creationId xmlns:a16="http://schemas.microsoft.com/office/drawing/2014/main" xmlns="" id="{3C7D0983-F7A5-4D1B-ACF1-D2F970F91203}"/>
              </a:ext>
            </a:extLst>
          </p:cNvPr>
          <p:cNvSpPr txBox="1">
            <a:spLocks noChangeArrowheads="1"/>
          </p:cNvSpPr>
          <p:nvPr/>
        </p:nvSpPr>
        <p:spPr bwMode="auto">
          <a:xfrm>
            <a:off x="533400" y="914400"/>
            <a:ext cx="814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Vcont is the input signal we want to amplify at the output of the inverter.</a:t>
            </a:r>
          </a:p>
        </p:txBody>
      </p:sp>
      <p:grpSp>
        <p:nvGrpSpPr>
          <p:cNvPr id="7" name="Group 58">
            <a:extLst>
              <a:ext uri="{FF2B5EF4-FFF2-40B4-BE49-F238E27FC236}">
                <a16:creationId xmlns:a16="http://schemas.microsoft.com/office/drawing/2014/main" xmlns="" id="{4925ABD1-543D-4FFF-95CA-2F689E238368}"/>
              </a:ext>
            </a:extLst>
          </p:cNvPr>
          <p:cNvGrpSpPr>
            <a:grpSpLocks/>
          </p:cNvGrpSpPr>
          <p:nvPr/>
        </p:nvGrpSpPr>
        <p:grpSpPr bwMode="auto">
          <a:xfrm>
            <a:off x="1768475" y="2084388"/>
            <a:ext cx="3686175" cy="2459037"/>
            <a:chOff x="1114" y="1651"/>
            <a:chExt cx="2322" cy="1549"/>
          </a:xfrm>
        </p:grpSpPr>
        <p:sp>
          <p:nvSpPr>
            <p:cNvPr id="20523" name="Line 59">
              <a:extLst>
                <a:ext uri="{FF2B5EF4-FFF2-40B4-BE49-F238E27FC236}">
                  <a16:creationId xmlns:a16="http://schemas.microsoft.com/office/drawing/2014/main" xmlns="" id="{17188943-0CBC-4E23-BC90-C9B8AC39E707}"/>
                </a:ext>
              </a:extLst>
            </p:cNvPr>
            <p:cNvSpPr>
              <a:spLocks noChangeShapeType="1"/>
            </p:cNvSpPr>
            <p:nvPr/>
          </p:nvSpPr>
          <p:spPr bwMode="auto">
            <a:xfrm rot="16200000" flipH="1">
              <a:off x="3339" y="1845"/>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24" name="Line 60">
              <a:extLst>
                <a:ext uri="{FF2B5EF4-FFF2-40B4-BE49-F238E27FC236}">
                  <a16:creationId xmlns:a16="http://schemas.microsoft.com/office/drawing/2014/main" xmlns="" id="{118339B9-3895-4165-9406-B2C442AD76AD}"/>
                </a:ext>
              </a:extLst>
            </p:cNvPr>
            <p:cNvSpPr>
              <a:spLocks noChangeShapeType="1"/>
            </p:cNvSpPr>
            <p:nvPr/>
          </p:nvSpPr>
          <p:spPr bwMode="auto">
            <a:xfrm>
              <a:off x="1114" y="1651"/>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25" name="Line 61">
              <a:extLst>
                <a:ext uri="{FF2B5EF4-FFF2-40B4-BE49-F238E27FC236}">
                  <a16:creationId xmlns:a16="http://schemas.microsoft.com/office/drawing/2014/main" xmlns="" id="{2233ED4F-2686-43BF-ACCB-8F31E131DE94}"/>
                </a:ext>
              </a:extLst>
            </p:cNvPr>
            <p:cNvSpPr>
              <a:spLocks noChangeShapeType="1"/>
            </p:cNvSpPr>
            <p:nvPr/>
          </p:nvSpPr>
          <p:spPr bwMode="auto">
            <a:xfrm>
              <a:off x="2299" y="3006"/>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8" name="Group 62">
            <a:extLst>
              <a:ext uri="{FF2B5EF4-FFF2-40B4-BE49-F238E27FC236}">
                <a16:creationId xmlns:a16="http://schemas.microsoft.com/office/drawing/2014/main" xmlns="" id="{C32DB56D-C9B5-4F10-819A-5A08C6E31154}"/>
              </a:ext>
            </a:extLst>
          </p:cNvPr>
          <p:cNvGrpSpPr>
            <a:grpSpLocks/>
          </p:cNvGrpSpPr>
          <p:nvPr/>
        </p:nvGrpSpPr>
        <p:grpSpPr bwMode="auto">
          <a:xfrm>
            <a:off x="1960563" y="2470150"/>
            <a:ext cx="3494087" cy="2459038"/>
            <a:chOff x="1235" y="1894"/>
            <a:chExt cx="2201" cy="1549"/>
          </a:xfrm>
        </p:grpSpPr>
        <p:sp>
          <p:nvSpPr>
            <p:cNvPr id="20520" name="Line 63">
              <a:extLst>
                <a:ext uri="{FF2B5EF4-FFF2-40B4-BE49-F238E27FC236}">
                  <a16:creationId xmlns:a16="http://schemas.microsoft.com/office/drawing/2014/main" xmlns="" id="{35BE8575-2392-4D8F-A1BE-339AF0007CA2}"/>
                </a:ext>
              </a:extLst>
            </p:cNvPr>
            <p:cNvSpPr>
              <a:spLocks noChangeShapeType="1"/>
            </p:cNvSpPr>
            <p:nvPr/>
          </p:nvSpPr>
          <p:spPr bwMode="auto">
            <a:xfrm flipV="1">
              <a:off x="1235" y="1894"/>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21" name="Line 64">
              <a:extLst>
                <a:ext uri="{FF2B5EF4-FFF2-40B4-BE49-F238E27FC236}">
                  <a16:creationId xmlns:a16="http://schemas.microsoft.com/office/drawing/2014/main" xmlns="" id="{B93E77C5-40B8-46E6-BE20-714F36056FD0}"/>
                </a:ext>
              </a:extLst>
            </p:cNvPr>
            <p:cNvSpPr>
              <a:spLocks noChangeShapeType="1"/>
            </p:cNvSpPr>
            <p:nvPr/>
          </p:nvSpPr>
          <p:spPr bwMode="auto">
            <a:xfrm rot="16200000" flipH="1">
              <a:off x="3339" y="2233"/>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22" name="Line 65">
              <a:extLst>
                <a:ext uri="{FF2B5EF4-FFF2-40B4-BE49-F238E27FC236}">
                  <a16:creationId xmlns:a16="http://schemas.microsoft.com/office/drawing/2014/main" xmlns="" id="{38935F24-0039-446C-8A0C-D6A73E975C29}"/>
                </a:ext>
              </a:extLst>
            </p:cNvPr>
            <p:cNvSpPr>
              <a:spLocks noChangeShapeType="1"/>
            </p:cNvSpPr>
            <p:nvPr/>
          </p:nvSpPr>
          <p:spPr bwMode="auto">
            <a:xfrm flipV="1">
              <a:off x="2420" y="3249"/>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9" name="Group 66">
            <a:extLst>
              <a:ext uri="{FF2B5EF4-FFF2-40B4-BE49-F238E27FC236}">
                <a16:creationId xmlns:a16="http://schemas.microsoft.com/office/drawing/2014/main" xmlns="" id="{174F8B64-28F0-4B73-963A-60D055C7532F}"/>
              </a:ext>
            </a:extLst>
          </p:cNvPr>
          <p:cNvGrpSpPr>
            <a:grpSpLocks/>
          </p:cNvGrpSpPr>
          <p:nvPr/>
        </p:nvGrpSpPr>
        <p:grpSpPr bwMode="auto">
          <a:xfrm>
            <a:off x="1806575" y="2085975"/>
            <a:ext cx="3648075" cy="2497138"/>
            <a:chOff x="1138" y="1652"/>
            <a:chExt cx="2298" cy="1573"/>
          </a:xfrm>
        </p:grpSpPr>
        <p:sp>
          <p:nvSpPr>
            <p:cNvPr id="20517" name="Line 67">
              <a:extLst>
                <a:ext uri="{FF2B5EF4-FFF2-40B4-BE49-F238E27FC236}">
                  <a16:creationId xmlns:a16="http://schemas.microsoft.com/office/drawing/2014/main" xmlns="" id="{2139133A-24E0-4E50-B1F6-10BCBC77F827}"/>
                </a:ext>
              </a:extLst>
            </p:cNvPr>
            <p:cNvSpPr>
              <a:spLocks noChangeShapeType="1"/>
            </p:cNvSpPr>
            <p:nvPr/>
          </p:nvSpPr>
          <p:spPr bwMode="auto">
            <a:xfrm>
              <a:off x="2493" y="1652"/>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18" name="Line 68">
              <a:extLst>
                <a:ext uri="{FF2B5EF4-FFF2-40B4-BE49-F238E27FC236}">
                  <a16:creationId xmlns:a16="http://schemas.microsoft.com/office/drawing/2014/main" xmlns="" id="{BFB1C9D3-4C86-475C-BAC0-8D502C9E5D43}"/>
                </a:ext>
              </a:extLst>
            </p:cNvPr>
            <p:cNvSpPr>
              <a:spLocks noChangeShapeType="1"/>
            </p:cNvSpPr>
            <p:nvPr/>
          </p:nvSpPr>
          <p:spPr bwMode="auto">
            <a:xfrm rot="16200000" flipH="1">
              <a:off x="3339" y="2620"/>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19" name="Line 69">
              <a:extLst>
                <a:ext uri="{FF2B5EF4-FFF2-40B4-BE49-F238E27FC236}">
                  <a16:creationId xmlns:a16="http://schemas.microsoft.com/office/drawing/2014/main" xmlns="" id="{99106A3B-7B0B-4CA6-941A-346ABE42C2B1}"/>
                </a:ext>
              </a:extLst>
            </p:cNvPr>
            <p:cNvSpPr>
              <a:spLocks noChangeShapeType="1"/>
            </p:cNvSpPr>
            <p:nvPr/>
          </p:nvSpPr>
          <p:spPr bwMode="auto">
            <a:xfrm>
              <a:off x="1138" y="3031"/>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10" name="Group 70">
            <a:extLst>
              <a:ext uri="{FF2B5EF4-FFF2-40B4-BE49-F238E27FC236}">
                <a16:creationId xmlns:a16="http://schemas.microsoft.com/office/drawing/2014/main" xmlns="" id="{D96D41D9-CEAE-4372-A38B-9B34FF6D11FA}"/>
              </a:ext>
            </a:extLst>
          </p:cNvPr>
          <p:cNvGrpSpPr>
            <a:grpSpLocks/>
          </p:cNvGrpSpPr>
          <p:nvPr/>
        </p:nvGrpSpPr>
        <p:grpSpPr bwMode="auto">
          <a:xfrm>
            <a:off x="1652588" y="2470150"/>
            <a:ext cx="3802062" cy="2459038"/>
            <a:chOff x="1041" y="1894"/>
            <a:chExt cx="2395" cy="1549"/>
          </a:xfrm>
        </p:grpSpPr>
        <p:sp>
          <p:nvSpPr>
            <p:cNvPr id="20514" name="Line 71">
              <a:extLst>
                <a:ext uri="{FF2B5EF4-FFF2-40B4-BE49-F238E27FC236}">
                  <a16:creationId xmlns:a16="http://schemas.microsoft.com/office/drawing/2014/main" xmlns="" id="{CD1B9DA1-48FE-4072-A0F0-3BA77D741E63}"/>
                </a:ext>
              </a:extLst>
            </p:cNvPr>
            <p:cNvSpPr>
              <a:spLocks noChangeShapeType="1"/>
            </p:cNvSpPr>
            <p:nvPr/>
          </p:nvSpPr>
          <p:spPr bwMode="auto">
            <a:xfrm flipV="1">
              <a:off x="2590" y="1894"/>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15" name="Line 72">
              <a:extLst>
                <a:ext uri="{FF2B5EF4-FFF2-40B4-BE49-F238E27FC236}">
                  <a16:creationId xmlns:a16="http://schemas.microsoft.com/office/drawing/2014/main" xmlns="" id="{3BECDA3F-9858-4289-833D-4235CA41F92B}"/>
                </a:ext>
              </a:extLst>
            </p:cNvPr>
            <p:cNvSpPr>
              <a:spLocks noChangeShapeType="1"/>
            </p:cNvSpPr>
            <p:nvPr/>
          </p:nvSpPr>
          <p:spPr bwMode="auto">
            <a:xfrm rot="16200000" flipH="1">
              <a:off x="3339" y="3007"/>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16" name="Line 73">
              <a:extLst>
                <a:ext uri="{FF2B5EF4-FFF2-40B4-BE49-F238E27FC236}">
                  <a16:creationId xmlns:a16="http://schemas.microsoft.com/office/drawing/2014/main" xmlns="" id="{5FE0630C-8EFA-47ED-8982-149DDAAF9C93}"/>
                </a:ext>
              </a:extLst>
            </p:cNvPr>
            <p:cNvSpPr>
              <a:spLocks noChangeShapeType="1"/>
            </p:cNvSpPr>
            <p:nvPr/>
          </p:nvSpPr>
          <p:spPr bwMode="auto">
            <a:xfrm flipV="1">
              <a:off x="1041" y="3249"/>
              <a:ext cx="0" cy="1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30794" name="Text Box 74">
            <a:extLst>
              <a:ext uri="{FF2B5EF4-FFF2-40B4-BE49-F238E27FC236}">
                <a16:creationId xmlns:a16="http://schemas.microsoft.com/office/drawing/2014/main" xmlns="" id="{28BC2DA7-F6A2-4B56-9A3D-B1E63167D88E}"/>
              </a:ext>
            </a:extLst>
          </p:cNvPr>
          <p:cNvSpPr txBox="1">
            <a:spLocks noChangeArrowheads="1"/>
          </p:cNvSpPr>
          <p:nvPr/>
        </p:nvSpPr>
        <p:spPr bwMode="auto">
          <a:xfrm>
            <a:off x="501650" y="581025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Ratio m</a:t>
            </a:r>
            <a:r>
              <a:rPr lang="en-US" altLang="el-GR" sz="2400" b="1" baseline="-25000"/>
              <a:t>a</a:t>
            </a:r>
            <a:r>
              <a:rPr lang="en-US" altLang="el-GR" b="1"/>
              <a:t> = peak of control signal divided by peak of triangle wave </a:t>
            </a:r>
          </a:p>
        </p:txBody>
      </p:sp>
      <p:sp>
        <p:nvSpPr>
          <p:cNvPr id="30795" name="Text Box 75">
            <a:extLst>
              <a:ext uri="{FF2B5EF4-FFF2-40B4-BE49-F238E27FC236}">
                <a16:creationId xmlns:a16="http://schemas.microsoft.com/office/drawing/2014/main" xmlns="" id="{E4C263CD-13D7-42D1-836B-557C731BC6C1}"/>
              </a:ext>
            </a:extLst>
          </p:cNvPr>
          <p:cNvSpPr txBox="1">
            <a:spLocks noChangeArrowheads="1"/>
          </p:cNvSpPr>
          <p:nvPr/>
        </p:nvSpPr>
        <p:spPr bwMode="auto">
          <a:xfrm>
            <a:off x="501650" y="6357938"/>
            <a:ext cx="876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Ratio m</a:t>
            </a:r>
            <a:r>
              <a:rPr lang="en-US" altLang="el-GR" sz="2400" b="1" baseline="-25000"/>
              <a:t>f</a:t>
            </a:r>
            <a:r>
              <a:rPr lang="en-US" altLang="el-GR" b="1"/>
              <a:t> = frequency of triangle wave divided by frequency of control signal</a:t>
            </a:r>
          </a:p>
        </p:txBody>
      </p:sp>
      <p:grpSp>
        <p:nvGrpSpPr>
          <p:cNvPr id="20511" name="Group 76">
            <a:extLst>
              <a:ext uri="{FF2B5EF4-FFF2-40B4-BE49-F238E27FC236}">
                <a16:creationId xmlns:a16="http://schemas.microsoft.com/office/drawing/2014/main" xmlns="" id="{618B0811-9032-471A-AB3E-8DD0A4E4BC95}"/>
              </a:ext>
            </a:extLst>
          </p:cNvPr>
          <p:cNvGrpSpPr>
            <a:grpSpLocks/>
          </p:cNvGrpSpPr>
          <p:nvPr/>
        </p:nvGrpSpPr>
        <p:grpSpPr bwMode="auto">
          <a:xfrm>
            <a:off x="8305800" y="0"/>
            <a:ext cx="609600" cy="701675"/>
            <a:chOff x="144" y="1731"/>
            <a:chExt cx="384" cy="442"/>
          </a:xfrm>
        </p:grpSpPr>
        <p:sp>
          <p:nvSpPr>
            <p:cNvPr id="20512" name="Rectangle 77">
              <a:extLst>
                <a:ext uri="{FF2B5EF4-FFF2-40B4-BE49-F238E27FC236}">
                  <a16:creationId xmlns:a16="http://schemas.microsoft.com/office/drawing/2014/main" xmlns="" id="{FD25665A-1BCC-4AAE-9BB2-5EED06F436B8}"/>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20513" name="Oval 78">
              <a:extLst>
                <a:ext uri="{FF2B5EF4-FFF2-40B4-BE49-F238E27FC236}">
                  <a16:creationId xmlns:a16="http://schemas.microsoft.com/office/drawing/2014/main" xmlns="" id="{B9AD6632-738E-49B3-BC03-E4240AAED883}"/>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4" grpId="0"/>
      <p:bldP spid="30775" grpId="0"/>
      <p:bldP spid="30776" grpId="0"/>
      <p:bldP spid="30777" grpId="0"/>
      <p:bldP spid="30794" grpId="0"/>
      <p:bldP spid="307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a:extLst>
              <a:ext uri="{FF2B5EF4-FFF2-40B4-BE49-F238E27FC236}">
                <a16:creationId xmlns:a16="http://schemas.microsoft.com/office/drawing/2014/main" xmlns="" id="{FC7FE235-DF49-41EE-ADD0-20789AC74D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F94BF9-5350-4E61-8184-A4CE6C19EB27}" type="slidenum">
              <a:rPr lang="en-US" altLang="el-GR"/>
              <a:pPr eaLnBrk="1" hangingPunct="1"/>
              <a:t>38</a:t>
            </a:fld>
            <a:endParaRPr lang="en-US" altLang="el-GR"/>
          </a:p>
        </p:txBody>
      </p:sp>
      <p:pic>
        <p:nvPicPr>
          <p:cNvPr id="21507" name="Picture 8" descr="Page">
            <a:extLst>
              <a:ext uri="{FF2B5EF4-FFF2-40B4-BE49-F238E27FC236}">
                <a16:creationId xmlns:a16="http://schemas.microsoft.com/office/drawing/2014/main" xmlns="" id="{93EDCB0E-451A-4201-8AF8-68DA3354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08" t="12915" r="2875" b="10429"/>
          <a:stretch>
            <a:fillRect/>
          </a:stretch>
        </p:blipFill>
        <p:spPr bwMode="auto">
          <a:xfrm>
            <a:off x="193675" y="549275"/>
            <a:ext cx="879475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9">
            <a:extLst>
              <a:ext uri="{FF2B5EF4-FFF2-40B4-BE49-F238E27FC236}">
                <a16:creationId xmlns:a16="http://schemas.microsoft.com/office/drawing/2014/main" xmlns="" id="{A2DFB017-EDC9-4A12-ACCD-2B5CC956D8A5}"/>
              </a:ext>
            </a:extLst>
          </p:cNvPr>
          <p:cNvSpPr>
            <a:spLocks noChangeShapeType="1"/>
          </p:cNvSpPr>
          <p:nvPr/>
        </p:nvSpPr>
        <p:spPr bwMode="auto">
          <a:xfrm flipV="1">
            <a:off x="577850" y="1355725"/>
            <a:ext cx="0" cy="1919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09" name="Line 10">
            <a:extLst>
              <a:ext uri="{FF2B5EF4-FFF2-40B4-BE49-F238E27FC236}">
                <a16:creationId xmlns:a16="http://schemas.microsoft.com/office/drawing/2014/main" xmlns="" id="{F6F7D41A-B9E6-4465-8007-3AC343E6CE16}"/>
              </a:ext>
            </a:extLst>
          </p:cNvPr>
          <p:cNvSpPr>
            <a:spLocks noChangeShapeType="1"/>
          </p:cNvSpPr>
          <p:nvPr/>
        </p:nvSpPr>
        <p:spPr bwMode="auto">
          <a:xfrm flipV="1">
            <a:off x="8682038" y="3467100"/>
            <a:ext cx="0" cy="188277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 Θέση αριθμού διαφάνειας">
            <a:extLst>
              <a:ext uri="{FF2B5EF4-FFF2-40B4-BE49-F238E27FC236}">
                <a16:creationId xmlns:a16="http://schemas.microsoft.com/office/drawing/2014/main" xmlns="" id="{28B9E760-00CE-426A-BE58-AE79D35198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D4598E-8E0A-4324-A531-1E57CB55D777}" type="slidenum">
              <a:rPr lang="en-US" altLang="el-GR"/>
              <a:pPr eaLnBrk="1" hangingPunct="1"/>
              <a:t>39</a:t>
            </a:fld>
            <a:endParaRPr lang="en-US" altLang="el-GR"/>
          </a:p>
        </p:txBody>
      </p:sp>
      <p:pic>
        <p:nvPicPr>
          <p:cNvPr id="22531" name="Picture 2" descr="Page">
            <a:extLst>
              <a:ext uri="{FF2B5EF4-FFF2-40B4-BE49-F238E27FC236}">
                <a16:creationId xmlns:a16="http://schemas.microsoft.com/office/drawing/2014/main" xmlns="" id="{60C70EBD-A23D-4295-8C5D-0B6347DE7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82" t="19821" r="8640" b="48207"/>
          <a:stretch>
            <a:fillRect/>
          </a:stretch>
        </p:blipFill>
        <p:spPr bwMode="auto">
          <a:xfrm>
            <a:off x="769938" y="1046163"/>
            <a:ext cx="768032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Page">
            <a:extLst>
              <a:ext uri="{FF2B5EF4-FFF2-40B4-BE49-F238E27FC236}">
                <a16:creationId xmlns:a16="http://schemas.microsoft.com/office/drawing/2014/main" xmlns="" id="{03C7B419-FE1E-4809-B748-6738FEB5A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82" t="51735" r="8640" b="16318"/>
          <a:stretch>
            <a:fillRect/>
          </a:stretch>
        </p:blipFill>
        <p:spPr bwMode="auto">
          <a:xfrm>
            <a:off x="769938" y="3351213"/>
            <a:ext cx="7680325" cy="2305050"/>
          </a:xfrm>
          <a:prstGeom prst="rect">
            <a:avLst/>
          </a:prstGeom>
          <a:solidFill>
            <a:schemeClr val="bg1">
              <a:alpha val="3137"/>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28">
            <a:extLst>
              <a:ext uri="{FF2B5EF4-FFF2-40B4-BE49-F238E27FC236}">
                <a16:creationId xmlns:a16="http://schemas.microsoft.com/office/drawing/2014/main" xmlns="" id="{7E392F61-6490-47D3-97B8-C5F19E79533D}"/>
              </a:ext>
            </a:extLst>
          </p:cNvPr>
          <p:cNvGrpSpPr>
            <a:grpSpLocks/>
          </p:cNvGrpSpPr>
          <p:nvPr/>
        </p:nvGrpSpPr>
        <p:grpSpPr bwMode="auto">
          <a:xfrm>
            <a:off x="1268413" y="3389313"/>
            <a:ext cx="3341687" cy="2074862"/>
            <a:chOff x="799" y="2135"/>
            <a:chExt cx="2105" cy="1307"/>
          </a:xfrm>
        </p:grpSpPr>
        <p:sp>
          <p:nvSpPr>
            <p:cNvPr id="22544" name="Rectangle 6">
              <a:extLst>
                <a:ext uri="{FF2B5EF4-FFF2-40B4-BE49-F238E27FC236}">
                  <a16:creationId xmlns:a16="http://schemas.microsoft.com/office/drawing/2014/main" xmlns="" id="{E5A7BBBF-2B3F-42D9-B52B-34B7580F38A0}"/>
                </a:ext>
              </a:extLst>
            </p:cNvPr>
            <p:cNvSpPr>
              <a:spLocks noChangeArrowheads="1"/>
            </p:cNvSpPr>
            <p:nvPr/>
          </p:nvSpPr>
          <p:spPr bwMode="auto">
            <a:xfrm>
              <a:off x="799" y="2135"/>
              <a:ext cx="146"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5" name="Rectangle 7">
              <a:extLst>
                <a:ext uri="{FF2B5EF4-FFF2-40B4-BE49-F238E27FC236}">
                  <a16:creationId xmlns:a16="http://schemas.microsoft.com/office/drawing/2014/main" xmlns="" id="{87EBC327-53A9-424E-9C70-9C8AA10153FB}"/>
                </a:ext>
              </a:extLst>
            </p:cNvPr>
            <p:cNvSpPr>
              <a:spLocks noChangeArrowheads="1"/>
            </p:cNvSpPr>
            <p:nvPr/>
          </p:nvSpPr>
          <p:spPr bwMode="auto">
            <a:xfrm>
              <a:off x="1162" y="2135"/>
              <a:ext cx="73"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6" name="Rectangle 8">
              <a:extLst>
                <a:ext uri="{FF2B5EF4-FFF2-40B4-BE49-F238E27FC236}">
                  <a16:creationId xmlns:a16="http://schemas.microsoft.com/office/drawing/2014/main" xmlns="" id="{7177C59C-C3E7-45DF-B3FF-A430BFE636AB}"/>
                </a:ext>
              </a:extLst>
            </p:cNvPr>
            <p:cNvSpPr>
              <a:spLocks noChangeArrowheads="1"/>
            </p:cNvSpPr>
            <p:nvPr/>
          </p:nvSpPr>
          <p:spPr bwMode="auto">
            <a:xfrm>
              <a:off x="1501" y="2135"/>
              <a:ext cx="48"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7" name="Rectangle 9">
              <a:extLst>
                <a:ext uri="{FF2B5EF4-FFF2-40B4-BE49-F238E27FC236}">
                  <a16:creationId xmlns:a16="http://schemas.microsoft.com/office/drawing/2014/main" xmlns="" id="{2C684555-EA27-4A0E-8D37-C5DBC204AA36}"/>
                </a:ext>
              </a:extLst>
            </p:cNvPr>
            <p:cNvSpPr>
              <a:spLocks noChangeArrowheads="1"/>
            </p:cNvSpPr>
            <p:nvPr/>
          </p:nvSpPr>
          <p:spPr bwMode="auto">
            <a:xfrm>
              <a:off x="1816" y="2135"/>
              <a:ext cx="48"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8" name="Rectangle 10">
              <a:extLst>
                <a:ext uri="{FF2B5EF4-FFF2-40B4-BE49-F238E27FC236}">
                  <a16:creationId xmlns:a16="http://schemas.microsoft.com/office/drawing/2014/main" xmlns="" id="{158295A4-C841-4898-92F2-3D5B05A6F3AC}"/>
                </a:ext>
              </a:extLst>
            </p:cNvPr>
            <p:cNvSpPr>
              <a:spLocks noChangeArrowheads="1"/>
            </p:cNvSpPr>
            <p:nvPr/>
          </p:nvSpPr>
          <p:spPr bwMode="auto">
            <a:xfrm>
              <a:off x="2154" y="2135"/>
              <a:ext cx="48"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9" name="Rectangle 11">
              <a:extLst>
                <a:ext uri="{FF2B5EF4-FFF2-40B4-BE49-F238E27FC236}">
                  <a16:creationId xmlns:a16="http://schemas.microsoft.com/office/drawing/2014/main" xmlns="" id="{38728919-13A3-4016-A546-53821D54471B}"/>
                </a:ext>
              </a:extLst>
            </p:cNvPr>
            <p:cNvSpPr>
              <a:spLocks noChangeArrowheads="1"/>
            </p:cNvSpPr>
            <p:nvPr/>
          </p:nvSpPr>
          <p:spPr bwMode="auto">
            <a:xfrm>
              <a:off x="2445" y="2135"/>
              <a:ext cx="96"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50" name="Rectangle 12">
              <a:extLst>
                <a:ext uri="{FF2B5EF4-FFF2-40B4-BE49-F238E27FC236}">
                  <a16:creationId xmlns:a16="http://schemas.microsoft.com/office/drawing/2014/main" xmlns="" id="{75BAD930-1EF1-43B9-B565-2092E2291E0E}"/>
                </a:ext>
              </a:extLst>
            </p:cNvPr>
            <p:cNvSpPr>
              <a:spLocks noChangeArrowheads="1"/>
            </p:cNvSpPr>
            <p:nvPr/>
          </p:nvSpPr>
          <p:spPr bwMode="auto">
            <a:xfrm>
              <a:off x="2760" y="2135"/>
              <a:ext cx="144" cy="130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grpSp>
        <p:nvGrpSpPr>
          <p:cNvPr id="3" name="Group 29">
            <a:extLst>
              <a:ext uri="{FF2B5EF4-FFF2-40B4-BE49-F238E27FC236}">
                <a16:creationId xmlns:a16="http://schemas.microsoft.com/office/drawing/2014/main" xmlns="" id="{C6583194-1D49-4EDE-968C-BB84AB8259A7}"/>
              </a:ext>
            </a:extLst>
          </p:cNvPr>
          <p:cNvGrpSpPr>
            <a:grpSpLocks/>
          </p:cNvGrpSpPr>
          <p:nvPr/>
        </p:nvGrpSpPr>
        <p:grpSpPr bwMode="auto">
          <a:xfrm>
            <a:off x="4918075" y="1241425"/>
            <a:ext cx="3338513" cy="2111375"/>
            <a:chOff x="3098" y="781"/>
            <a:chExt cx="2103" cy="1330"/>
          </a:xfrm>
        </p:grpSpPr>
        <p:sp>
          <p:nvSpPr>
            <p:cNvPr id="22537" name="Rectangle 15">
              <a:extLst>
                <a:ext uri="{FF2B5EF4-FFF2-40B4-BE49-F238E27FC236}">
                  <a16:creationId xmlns:a16="http://schemas.microsoft.com/office/drawing/2014/main" xmlns="" id="{77201907-0840-42E5-9F1B-BEF9178663F5}"/>
                </a:ext>
              </a:extLst>
            </p:cNvPr>
            <p:cNvSpPr>
              <a:spLocks noChangeArrowheads="1"/>
            </p:cNvSpPr>
            <p:nvPr/>
          </p:nvSpPr>
          <p:spPr bwMode="auto">
            <a:xfrm>
              <a:off x="3098" y="781"/>
              <a:ext cx="97"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38" name="Rectangle 16">
              <a:extLst>
                <a:ext uri="{FF2B5EF4-FFF2-40B4-BE49-F238E27FC236}">
                  <a16:creationId xmlns:a16="http://schemas.microsoft.com/office/drawing/2014/main" xmlns="" id="{3DE3ABC6-D15A-4667-A4E2-554661D74C11}"/>
                </a:ext>
              </a:extLst>
            </p:cNvPr>
            <p:cNvSpPr>
              <a:spLocks noChangeArrowheads="1"/>
            </p:cNvSpPr>
            <p:nvPr/>
          </p:nvSpPr>
          <p:spPr bwMode="auto">
            <a:xfrm>
              <a:off x="3436" y="781"/>
              <a:ext cx="73"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39" name="Rectangle 17">
              <a:extLst>
                <a:ext uri="{FF2B5EF4-FFF2-40B4-BE49-F238E27FC236}">
                  <a16:creationId xmlns:a16="http://schemas.microsoft.com/office/drawing/2014/main" xmlns="" id="{623747EC-DF42-4F8C-A2BA-4391F5D85A9B}"/>
                </a:ext>
              </a:extLst>
            </p:cNvPr>
            <p:cNvSpPr>
              <a:spLocks noChangeArrowheads="1"/>
            </p:cNvSpPr>
            <p:nvPr/>
          </p:nvSpPr>
          <p:spPr bwMode="auto">
            <a:xfrm>
              <a:off x="3775" y="781"/>
              <a:ext cx="48"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0" name="Rectangle 18">
              <a:extLst>
                <a:ext uri="{FF2B5EF4-FFF2-40B4-BE49-F238E27FC236}">
                  <a16:creationId xmlns:a16="http://schemas.microsoft.com/office/drawing/2014/main" xmlns="" id="{C3FA1E3E-9559-45EA-8563-DE2CA0922551}"/>
                </a:ext>
              </a:extLst>
            </p:cNvPr>
            <p:cNvSpPr>
              <a:spLocks noChangeArrowheads="1"/>
            </p:cNvSpPr>
            <p:nvPr/>
          </p:nvSpPr>
          <p:spPr bwMode="auto">
            <a:xfrm>
              <a:off x="4114" y="781"/>
              <a:ext cx="24"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1" name="Rectangle 19">
              <a:extLst>
                <a:ext uri="{FF2B5EF4-FFF2-40B4-BE49-F238E27FC236}">
                  <a16:creationId xmlns:a16="http://schemas.microsoft.com/office/drawing/2014/main" xmlns="" id="{8FACB326-2D0F-4DF7-BBF1-B5E69664685D}"/>
                </a:ext>
              </a:extLst>
            </p:cNvPr>
            <p:cNvSpPr>
              <a:spLocks noChangeArrowheads="1"/>
            </p:cNvSpPr>
            <p:nvPr/>
          </p:nvSpPr>
          <p:spPr bwMode="auto">
            <a:xfrm>
              <a:off x="4428" y="781"/>
              <a:ext cx="73"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2" name="Rectangle 20">
              <a:extLst>
                <a:ext uri="{FF2B5EF4-FFF2-40B4-BE49-F238E27FC236}">
                  <a16:creationId xmlns:a16="http://schemas.microsoft.com/office/drawing/2014/main" xmlns="" id="{13C6264F-D954-41B8-888D-C95E39FC73B8}"/>
                </a:ext>
              </a:extLst>
            </p:cNvPr>
            <p:cNvSpPr>
              <a:spLocks noChangeArrowheads="1"/>
            </p:cNvSpPr>
            <p:nvPr/>
          </p:nvSpPr>
          <p:spPr bwMode="auto">
            <a:xfrm>
              <a:off x="4743" y="781"/>
              <a:ext cx="96"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22543" name="Rectangle 21">
              <a:extLst>
                <a:ext uri="{FF2B5EF4-FFF2-40B4-BE49-F238E27FC236}">
                  <a16:creationId xmlns:a16="http://schemas.microsoft.com/office/drawing/2014/main" xmlns="" id="{966ECF6E-AC58-40CC-AF08-E0503A95F0F2}"/>
                </a:ext>
              </a:extLst>
            </p:cNvPr>
            <p:cNvSpPr>
              <a:spLocks noChangeArrowheads="1"/>
            </p:cNvSpPr>
            <p:nvPr/>
          </p:nvSpPr>
          <p:spPr bwMode="auto">
            <a:xfrm>
              <a:off x="5057" y="781"/>
              <a:ext cx="144" cy="1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767" name="Rectangle 23">
            <a:extLst>
              <a:ext uri="{FF2B5EF4-FFF2-40B4-BE49-F238E27FC236}">
                <a16:creationId xmlns:a16="http://schemas.microsoft.com/office/drawing/2014/main" xmlns="" id="{B586CF7F-B880-4CD2-BFB0-78B4F67AA247}"/>
              </a:ext>
            </a:extLst>
          </p:cNvPr>
          <p:cNvSpPr>
            <a:spLocks noChangeArrowheads="1"/>
          </p:cNvSpPr>
          <p:nvPr/>
        </p:nvSpPr>
        <p:spPr bwMode="auto">
          <a:xfrm>
            <a:off x="962025" y="3352800"/>
            <a:ext cx="3648075" cy="211137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1768" name="Rectangle 24">
            <a:extLst>
              <a:ext uri="{FF2B5EF4-FFF2-40B4-BE49-F238E27FC236}">
                <a16:creationId xmlns:a16="http://schemas.microsoft.com/office/drawing/2014/main" xmlns="" id="{4741E345-19CE-46EC-856C-F4E8DC7B9C09}"/>
              </a:ext>
            </a:extLst>
          </p:cNvPr>
          <p:cNvSpPr>
            <a:spLocks noChangeArrowheads="1"/>
          </p:cNvSpPr>
          <p:nvPr/>
        </p:nvSpPr>
        <p:spPr bwMode="auto">
          <a:xfrm>
            <a:off x="4648200" y="1201738"/>
            <a:ext cx="3648075" cy="214947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4.16667E-6 -3.7037E-7 L 0.00226 -0.30787 " pathEditMode="relative" rAng="0" ptsTypes="AA">
                                      <p:cBhvr>
                                        <p:cTn id="10" dur="2000" fill="hold"/>
                                        <p:tgtEl>
                                          <p:spTgt spid="2"/>
                                        </p:tgtEl>
                                        <p:attrNameLst>
                                          <p:attrName>ppt_x</p:attrName>
                                          <p:attrName>ppt_y</p:attrName>
                                        </p:attrNameLst>
                                      </p:cBhvr>
                                      <p:rCtr x="104" y="-15394"/>
                                    </p:animMotion>
                                  </p:childTnLst>
                                </p:cTn>
                              </p:par>
                            </p:childTnLst>
                          </p:cTn>
                        </p:par>
                        <p:par>
                          <p:cTn id="11" fill="hold" nodeType="afterGroup">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3176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nodeType="clickEffect">
                                  <p:stCondLst>
                                    <p:cond delay="0"/>
                                  </p:stCondLst>
                                  <p:childTnLst>
                                    <p:animMotion origin="layout" path="M 0.00226 0.00278 L 0.00226 0.30533 " pathEditMode="relative" rAng="0" ptsTypes="AA">
                                      <p:cBhvr>
                                        <p:cTn id="21" dur="2000" fill="hold"/>
                                        <p:tgtEl>
                                          <p:spTgt spid="3"/>
                                        </p:tgtEl>
                                        <p:attrNameLst>
                                          <p:attrName>ppt_x</p:attrName>
                                          <p:attrName>ppt_y</p:attrName>
                                        </p:attrNameLst>
                                      </p:cBhvr>
                                      <p:rCtr x="0" y="15116"/>
                                    </p:animMotion>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31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7" grpId="0" animBg="1"/>
      <p:bldP spid="317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4">
            <a:extLst>
              <a:ext uri="{FF2B5EF4-FFF2-40B4-BE49-F238E27FC236}">
                <a16:creationId xmlns:a16="http://schemas.microsoft.com/office/drawing/2014/main" xmlns="" id="{10E95163-6441-4052-8BD0-3C9DF2DB44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9675DE-8ED5-4AD5-9DFE-D7E1EA3256E1}" type="slidenum">
              <a:rPr lang="en-US" altLang="el-GR" sz="1400"/>
              <a:pPr>
                <a:spcBef>
                  <a:spcPct val="0"/>
                </a:spcBef>
                <a:buFontTx/>
                <a:buNone/>
              </a:pPr>
              <a:t>4</a:t>
            </a:fld>
            <a:endParaRPr lang="en-US" altLang="el-GR" sz="1400"/>
          </a:p>
        </p:txBody>
      </p:sp>
      <p:pic>
        <p:nvPicPr>
          <p:cNvPr id="7172" name="Picture 4" descr="scan0064">
            <a:extLst>
              <a:ext uri="{FF2B5EF4-FFF2-40B4-BE49-F238E27FC236}">
                <a16:creationId xmlns:a16="http://schemas.microsoft.com/office/drawing/2014/main" xmlns="" id="{A71287CA-BA9A-4350-B9C0-1FA7C9379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914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Line 5">
            <a:extLst>
              <a:ext uri="{FF2B5EF4-FFF2-40B4-BE49-F238E27FC236}">
                <a16:creationId xmlns:a16="http://schemas.microsoft.com/office/drawing/2014/main" xmlns="" id="{FB5BB4B0-A44F-4C7F-B54A-4C9871F42CFB}"/>
              </a:ext>
            </a:extLst>
          </p:cNvPr>
          <p:cNvSpPr>
            <a:spLocks noChangeShapeType="1"/>
          </p:cNvSpPr>
          <p:nvPr/>
        </p:nvSpPr>
        <p:spPr bwMode="auto">
          <a:xfrm flipV="1">
            <a:off x="1752600" y="1981200"/>
            <a:ext cx="0" cy="990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4" name="Line 6">
            <a:extLst>
              <a:ext uri="{FF2B5EF4-FFF2-40B4-BE49-F238E27FC236}">
                <a16:creationId xmlns:a16="http://schemas.microsoft.com/office/drawing/2014/main" xmlns="" id="{C35E0C6E-35C3-4CCE-8E97-E103741BB16D}"/>
              </a:ext>
            </a:extLst>
          </p:cNvPr>
          <p:cNvSpPr>
            <a:spLocks noChangeShapeType="1"/>
          </p:cNvSpPr>
          <p:nvPr/>
        </p:nvSpPr>
        <p:spPr bwMode="auto">
          <a:xfrm>
            <a:off x="2209800" y="1981200"/>
            <a:ext cx="3886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5" name="Line 7">
            <a:extLst>
              <a:ext uri="{FF2B5EF4-FFF2-40B4-BE49-F238E27FC236}">
                <a16:creationId xmlns:a16="http://schemas.microsoft.com/office/drawing/2014/main" xmlns="" id="{EF2A0F5A-58E4-41EF-BDE4-5A4F1721159E}"/>
              </a:ext>
            </a:extLst>
          </p:cNvPr>
          <p:cNvSpPr>
            <a:spLocks noChangeShapeType="1"/>
          </p:cNvSpPr>
          <p:nvPr/>
        </p:nvSpPr>
        <p:spPr bwMode="auto">
          <a:xfrm>
            <a:off x="6172200" y="1981200"/>
            <a:ext cx="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6" name="Line 8">
            <a:extLst>
              <a:ext uri="{FF2B5EF4-FFF2-40B4-BE49-F238E27FC236}">
                <a16:creationId xmlns:a16="http://schemas.microsoft.com/office/drawing/2014/main" xmlns="" id="{9E1A1438-CDEB-4607-B388-5A16944FC973}"/>
              </a:ext>
            </a:extLst>
          </p:cNvPr>
          <p:cNvSpPr>
            <a:spLocks noChangeShapeType="1"/>
          </p:cNvSpPr>
          <p:nvPr/>
        </p:nvSpPr>
        <p:spPr bwMode="auto">
          <a:xfrm flipH="1">
            <a:off x="3276600" y="3200400"/>
            <a:ext cx="26670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7" name="Line 9">
            <a:extLst>
              <a:ext uri="{FF2B5EF4-FFF2-40B4-BE49-F238E27FC236}">
                <a16:creationId xmlns:a16="http://schemas.microsoft.com/office/drawing/2014/main" xmlns="" id="{D4FE79DD-0C68-4EB3-99D1-2ACE91B2D904}"/>
              </a:ext>
            </a:extLst>
          </p:cNvPr>
          <p:cNvSpPr>
            <a:spLocks noChangeShapeType="1"/>
          </p:cNvSpPr>
          <p:nvPr/>
        </p:nvSpPr>
        <p:spPr bwMode="auto">
          <a:xfrm>
            <a:off x="3276600" y="3733800"/>
            <a:ext cx="0" cy="1447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8" name="Line 10">
            <a:extLst>
              <a:ext uri="{FF2B5EF4-FFF2-40B4-BE49-F238E27FC236}">
                <a16:creationId xmlns:a16="http://schemas.microsoft.com/office/drawing/2014/main" xmlns="" id="{41C6DC0A-54A3-4B84-9AB2-DADF582DD013}"/>
              </a:ext>
            </a:extLst>
          </p:cNvPr>
          <p:cNvSpPr>
            <a:spLocks noChangeShapeType="1"/>
          </p:cNvSpPr>
          <p:nvPr/>
        </p:nvSpPr>
        <p:spPr bwMode="auto">
          <a:xfrm flipH="1">
            <a:off x="1828800" y="5257800"/>
            <a:ext cx="990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79" name="Line 11">
            <a:extLst>
              <a:ext uri="{FF2B5EF4-FFF2-40B4-BE49-F238E27FC236}">
                <a16:creationId xmlns:a16="http://schemas.microsoft.com/office/drawing/2014/main" xmlns="" id="{8CA5E7E9-182A-4E6F-BBD2-4B8B5C4D9BB3}"/>
              </a:ext>
            </a:extLst>
          </p:cNvPr>
          <p:cNvSpPr>
            <a:spLocks noChangeShapeType="1"/>
          </p:cNvSpPr>
          <p:nvPr/>
        </p:nvSpPr>
        <p:spPr bwMode="auto">
          <a:xfrm flipV="1">
            <a:off x="1752600" y="4038600"/>
            <a:ext cx="0" cy="1066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80" name="Rectangle 12">
            <a:extLst>
              <a:ext uri="{FF2B5EF4-FFF2-40B4-BE49-F238E27FC236}">
                <a16:creationId xmlns:a16="http://schemas.microsoft.com/office/drawing/2014/main" xmlns="" id="{4E8F80F5-B0E3-44CA-B04C-A3DF7F6C5C1E}"/>
              </a:ext>
            </a:extLst>
          </p:cNvPr>
          <p:cNvSpPr>
            <a:spLocks noGrp="1" noChangeArrowheads="1"/>
          </p:cNvSpPr>
          <p:nvPr>
            <p:ph type="title"/>
          </p:nvPr>
        </p:nvSpPr>
        <p:spPr/>
        <p:txBody>
          <a:bodyPr/>
          <a:lstStyle/>
          <a:p>
            <a:pPr eaLnBrk="1" hangingPunct="1"/>
            <a:r>
              <a:rPr lang="en-US" altLang="el-GR" sz="3600"/>
              <a:t>Q</a:t>
            </a:r>
            <a:r>
              <a:rPr lang="en-US" altLang="el-GR" sz="3600" baseline="-25000"/>
              <a:t>1</a:t>
            </a:r>
            <a:r>
              <a:rPr lang="en-US" altLang="el-GR" sz="3600"/>
              <a:t> on, Q</a:t>
            </a:r>
            <a:r>
              <a:rPr lang="en-US" altLang="el-GR" sz="3600" baseline="-25000"/>
              <a:t>2</a:t>
            </a:r>
            <a:r>
              <a:rPr lang="en-US" altLang="el-GR" sz="3600"/>
              <a:t> off, v</a:t>
            </a:r>
            <a:r>
              <a:rPr lang="en-US" altLang="el-GR" sz="3600" baseline="-25000"/>
              <a:t>o</a:t>
            </a:r>
            <a:r>
              <a:rPr lang="en-US" altLang="el-GR" sz="3600"/>
              <a:t> = V</a:t>
            </a:r>
            <a:r>
              <a:rPr lang="en-US" altLang="el-GR" sz="3600" baseline="-25000"/>
              <a:t>s</a:t>
            </a:r>
            <a:r>
              <a:rPr lang="en-US" altLang="el-GR" sz="3600"/>
              <a:t>/2</a:t>
            </a:r>
          </a:p>
        </p:txBody>
      </p:sp>
      <p:sp>
        <p:nvSpPr>
          <p:cNvPr id="7181" name="Text Box 13">
            <a:extLst>
              <a:ext uri="{FF2B5EF4-FFF2-40B4-BE49-F238E27FC236}">
                <a16:creationId xmlns:a16="http://schemas.microsoft.com/office/drawing/2014/main" xmlns="" id="{0F56F8CF-252D-42BB-9557-7652D0A51673}"/>
              </a:ext>
            </a:extLst>
          </p:cNvPr>
          <p:cNvSpPr txBox="1">
            <a:spLocks noChangeArrowheads="1"/>
          </p:cNvSpPr>
          <p:nvPr/>
        </p:nvSpPr>
        <p:spPr bwMode="auto">
          <a:xfrm>
            <a:off x="1524000" y="5715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2400"/>
              <a:t>Peak Reverse Voltage of Q</a:t>
            </a:r>
            <a:r>
              <a:rPr lang="en-US" altLang="el-GR" sz="2400" baseline="-25000"/>
              <a:t>2</a:t>
            </a:r>
            <a:r>
              <a:rPr lang="en-US" altLang="el-GR" sz="2400"/>
              <a:t> = V</a:t>
            </a:r>
            <a:r>
              <a:rPr lang="en-US" altLang="el-GR" sz="2400" baseline="-25000"/>
              <a:t>s</a:t>
            </a:r>
            <a:endParaRPr lang="en-US" altLang="el-G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a:extLst>
              <a:ext uri="{FF2B5EF4-FFF2-40B4-BE49-F238E27FC236}">
                <a16:creationId xmlns:a16="http://schemas.microsoft.com/office/drawing/2014/main" xmlns="" id="{89FE5B78-EA13-4970-8F31-E5CC85647C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D60A2B-C410-4A88-8EB4-BAAC7D510AF1}" type="slidenum">
              <a:rPr lang="en-US" altLang="el-GR"/>
              <a:pPr eaLnBrk="1" hangingPunct="1"/>
              <a:t>40</a:t>
            </a:fld>
            <a:endParaRPr lang="en-US" altLang="el-GR"/>
          </a:p>
        </p:txBody>
      </p:sp>
      <p:pic>
        <p:nvPicPr>
          <p:cNvPr id="23555" name="Picture 5" descr="Page">
            <a:extLst>
              <a:ext uri="{FF2B5EF4-FFF2-40B4-BE49-F238E27FC236}">
                <a16:creationId xmlns:a16="http://schemas.microsoft.com/office/drawing/2014/main" xmlns="" id="{9A9A6640-9445-41A2-9DD0-AA2FA34FE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3" t="9492" r="5742" b="21861"/>
          <a:stretch>
            <a:fillRect/>
          </a:stretch>
        </p:blipFill>
        <p:spPr bwMode="auto">
          <a:xfrm>
            <a:off x="155575" y="663575"/>
            <a:ext cx="883285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Θέση αριθμού διαφάνειας">
            <a:extLst>
              <a:ext uri="{FF2B5EF4-FFF2-40B4-BE49-F238E27FC236}">
                <a16:creationId xmlns:a16="http://schemas.microsoft.com/office/drawing/2014/main" xmlns="" id="{AA566255-A58B-4686-9048-D0C7320136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3C8CBE-868B-46BB-B105-15344F51273C}" type="slidenum">
              <a:rPr lang="en-US" altLang="el-GR"/>
              <a:pPr eaLnBrk="1" hangingPunct="1"/>
              <a:t>41</a:t>
            </a:fld>
            <a:endParaRPr lang="en-US" altLang="el-GR"/>
          </a:p>
        </p:txBody>
      </p:sp>
      <p:pic>
        <p:nvPicPr>
          <p:cNvPr id="24579" name="Picture 4">
            <a:extLst>
              <a:ext uri="{FF2B5EF4-FFF2-40B4-BE49-F238E27FC236}">
                <a16:creationId xmlns:a16="http://schemas.microsoft.com/office/drawing/2014/main" xmlns="" id="{68190664-A8FD-418F-9BCE-3A903AC6EB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50" y="325438"/>
            <a:ext cx="50609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xmlns="" id="{641E5D9E-A48E-4C0B-8383-C07AB846F678}"/>
              </a:ext>
            </a:extLst>
          </p:cNvPr>
          <p:cNvSpPr txBox="1">
            <a:spLocks noChangeArrowheads="1"/>
          </p:cNvSpPr>
          <p:nvPr/>
        </p:nvSpPr>
        <p:spPr bwMode="auto">
          <a:xfrm>
            <a:off x="5608638" y="3543300"/>
            <a:ext cx="295751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Load voltage with</a:t>
            </a:r>
          </a:p>
          <a:p>
            <a:pPr eaLnBrk="1" hangingPunct="1">
              <a:spcBef>
                <a:spcPct val="50000"/>
              </a:spcBef>
            </a:pPr>
            <a:r>
              <a:rPr lang="en-US" altLang="el-GR" b="1"/>
              <a:t>m</a:t>
            </a:r>
            <a:r>
              <a:rPr lang="en-US" altLang="el-GR" sz="2400" b="1" baseline="-25000"/>
              <a:t>a</a:t>
            </a:r>
            <a:r>
              <a:rPr lang="en-US" altLang="el-GR" b="1"/>
              <a:t> = 0.5</a:t>
            </a:r>
          </a:p>
          <a:p>
            <a:pPr eaLnBrk="1" hangingPunct="1">
              <a:spcBef>
                <a:spcPct val="50000"/>
              </a:spcBef>
            </a:pPr>
            <a:r>
              <a:rPr lang="en-US" altLang="el-GR" b="1"/>
              <a:t>(i.e., in the linear region) </a:t>
            </a:r>
          </a:p>
        </p:txBody>
      </p:sp>
      <p:sp>
        <p:nvSpPr>
          <p:cNvPr id="24581" name="Text Box 6">
            <a:extLst>
              <a:ext uri="{FF2B5EF4-FFF2-40B4-BE49-F238E27FC236}">
                <a16:creationId xmlns:a16="http://schemas.microsoft.com/office/drawing/2014/main" xmlns="" id="{38B02004-5276-4428-966A-6A0B6C613A0B}"/>
              </a:ext>
            </a:extLst>
          </p:cNvPr>
          <p:cNvSpPr txBox="1">
            <a:spLocks noChangeArrowheads="1"/>
          </p:cNvSpPr>
          <p:nvPr/>
        </p:nvSpPr>
        <p:spPr bwMode="auto">
          <a:xfrm>
            <a:off x="5646738" y="433388"/>
            <a:ext cx="29575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Ratio m</a:t>
            </a:r>
            <a:r>
              <a:rPr lang="en-US" altLang="el-GR" sz="2400" b="1" baseline="-25000"/>
              <a:t>a</a:t>
            </a:r>
            <a:r>
              <a:rPr lang="en-US" altLang="el-GR" b="1"/>
              <a:t> = peak of control signal divided by peak of triangle wave </a:t>
            </a:r>
          </a:p>
        </p:txBody>
      </p:sp>
      <p:sp>
        <p:nvSpPr>
          <p:cNvPr id="24582" name="Text Box 7">
            <a:extLst>
              <a:ext uri="{FF2B5EF4-FFF2-40B4-BE49-F238E27FC236}">
                <a16:creationId xmlns:a16="http://schemas.microsoft.com/office/drawing/2014/main" xmlns="" id="{21B20C54-CF91-4960-9952-B8F3B76B9712}"/>
              </a:ext>
            </a:extLst>
          </p:cNvPr>
          <p:cNvSpPr txBox="1">
            <a:spLocks noChangeArrowheads="1"/>
          </p:cNvSpPr>
          <p:nvPr/>
        </p:nvSpPr>
        <p:spPr bwMode="auto">
          <a:xfrm>
            <a:off x="5646738" y="1552575"/>
            <a:ext cx="29575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Ratio m</a:t>
            </a:r>
            <a:r>
              <a:rPr lang="en-US" altLang="el-GR" sz="2400" b="1" baseline="-25000"/>
              <a:t>f</a:t>
            </a:r>
            <a:r>
              <a:rPr lang="en-US" altLang="el-GR" b="1"/>
              <a:t> = frequency of triangle wave divided by frequency of control signal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a:extLst>
              <a:ext uri="{FF2B5EF4-FFF2-40B4-BE49-F238E27FC236}">
                <a16:creationId xmlns:a16="http://schemas.microsoft.com/office/drawing/2014/main" xmlns="" id="{5D9B9208-18E8-4D84-BB30-4F4DC78F3A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F7C275-B93E-4EF9-9B44-780552523BD8}" type="slidenum">
              <a:rPr lang="en-US" altLang="el-GR"/>
              <a:pPr eaLnBrk="1" hangingPunct="1"/>
              <a:t>42</a:t>
            </a:fld>
            <a:endParaRPr lang="en-US" altLang="el-GR"/>
          </a:p>
        </p:txBody>
      </p:sp>
      <p:pic>
        <p:nvPicPr>
          <p:cNvPr id="25603" name="Picture 4">
            <a:extLst>
              <a:ext uri="{FF2B5EF4-FFF2-40B4-BE49-F238E27FC236}">
                <a16:creationId xmlns:a16="http://schemas.microsoft.com/office/drawing/2014/main" xmlns="" id="{1FB0B0AE-0B88-4F00-8533-BB86BB34C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3" y="298450"/>
            <a:ext cx="506095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a:extLst>
              <a:ext uri="{FF2B5EF4-FFF2-40B4-BE49-F238E27FC236}">
                <a16:creationId xmlns:a16="http://schemas.microsoft.com/office/drawing/2014/main" xmlns="" id="{8C488564-A794-4AD7-941E-F92361586B42}"/>
              </a:ext>
            </a:extLst>
          </p:cNvPr>
          <p:cNvSpPr txBox="1">
            <a:spLocks noChangeArrowheads="1"/>
          </p:cNvSpPr>
          <p:nvPr/>
        </p:nvSpPr>
        <p:spPr bwMode="auto">
          <a:xfrm>
            <a:off x="5608638" y="3543300"/>
            <a:ext cx="295751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Load voltage with</a:t>
            </a:r>
          </a:p>
          <a:p>
            <a:pPr eaLnBrk="1" hangingPunct="1">
              <a:spcBef>
                <a:spcPct val="50000"/>
              </a:spcBef>
            </a:pPr>
            <a:r>
              <a:rPr lang="en-US" altLang="el-GR" b="1"/>
              <a:t>m</a:t>
            </a:r>
            <a:r>
              <a:rPr lang="en-US" altLang="el-GR" sz="2400" b="1" baseline="-25000"/>
              <a:t>a</a:t>
            </a:r>
            <a:r>
              <a:rPr lang="en-US" altLang="el-GR" b="1"/>
              <a:t> = 1.5</a:t>
            </a:r>
          </a:p>
          <a:p>
            <a:pPr eaLnBrk="1" hangingPunct="1">
              <a:spcBef>
                <a:spcPct val="50000"/>
              </a:spcBef>
            </a:pPr>
            <a:r>
              <a:rPr lang="en-US" altLang="el-GR" b="1"/>
              <a:t>(i.e., overmodulation)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5 - Θέση αριθμού διαφάνειας">
            <a:extLst>
              <a:ext uri="{FF2B5EF4-FFF2-40B4-BE49-F238E27FC236}">
                <a16:creationId xmlns:a16="http://schemas.microsoft.com/office/drawing/2014/main" xmlns="" id="{9EA761B9-8074-4374-B3EA-6D597099BA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F37DFD-4062-433E-AF73-242609F28543}" type="slidenum">
              <a:rPr lang="en-US" altLang="el-GR"/>
              <a:pPr eaLnBrk="1" hangingPunct="1"/>
              <a:t>43</a:t>
            </a:fld>
            <a:endParaRPr lang="en-US" altLang="el-GR"/>
          </a:p>
        </p:txBody>
      </p:sp>
      <p:sp>
        <p:nvSpPr>
          <p:cNvPr id="6148" name="Line 2">
            <a:extLst>
              <a:ext uri="{FF2B5EF4-FFF2-40B4-BE49-F238E27FC236}">
                <a16:creationId xmlns:a16="http://schemas.microsoft.com/office/drawing/2014/main" xmlns="" id="{7EF4C63A-C545-44ED-A3F5-DE012014A9A4}"/>
              </a:ext>
            </a:extLst>
          </p:cNvPr>
          <p:cNvSpPr>
            <a:spLocks noChangeShapeType="1"/>
          </p:cNvSpPr>
          <p:nvPr/>
        </p:nvSpPr>
        <p:spPr bwMode="auto">
          <a:xfrm>
            <a:off x="2055813" y="2443163"/>
            <a:ext cx="1587" cy="304641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49" name="Line 3">
            <a:extLst>
              <a:ext uri="{FF2B5EF4-FFF2-40B4-BE49-F238E27FC236}">
                <a16:creationId xmlns:a16="http://schemas.microsoft.com/office/drawing/2014/main" xmlns="" id="{2CE5B542-66C4-4844-A028-C34B4222B2C8}"/>
              </a:ext>
            </a:extLst>
          </p:cNvPr>
          <p:cNvSpPr>
            <a:spLocks noChangeShapeType="1"/>
          </p:cNvSpPr>
          <p:nvPr/>
        </p:nvSpPr>
        <p:spPr bwMode="auto">
          <a:xfrm flipH="1">
            <a:off x="2055813" y="3421063"/>
            <a:ext cx="949325" cy="2068512"/>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0" name="Freeform 4">
            <a:extLst>
              <a:ext uri="{FF2B5EF4-FFF2-40B4-BE49-F238E27FC236}">
                <a16:creationId xmlns:a16="http://schemas.microsoft.com/office/drawing/2014/main" xmlns="" id="{43F5FFF4-B284-46C4-B809-63F59C047DA7}"/>
              </a:ext>
            </a:extLst>
          </p:cNvPr>
          <p:cNvSpPr>
            <a:spLocks noEditPoints="1"/>
          </p:cNvSpPr>
          <p:nvPr/>
        </p:nvSpPr>
        <p:spPr bwMode="auto">
          <a:xfrm>
            <a:off x="1939925" y="3413125"/>
            <a:ext cx="3803650" cy="14288"/>
          </a:xfrm>
          <a:custGeom>
            <a:avLst/>
            <a:gdLst>
              <a:gd name="T0" fmla="*/ 64073 w 13357"/>
              <a:gd name="T1" fmla="*/ 0 h 50"/>
              <a:gd name="T2" fmla="*/ 121027 w 13357"/>
              <a:gd name="T3" fmla="*/ 0 h 50"/>
              <a:gd name="T4" fmla="*/ 185099 w 13357"/>
              <a:gd name="T5" fmla="*/ 7144 h 50"/>
              <a:gd name="T6" fmla="*/ 235219 w 13357"/>
              <a:gd name="T7" fmla="*/ 14288 h 50"/>
              <a:gd name="T8" fmla="*/ 292172 w 13357"/>
              <a:gd name="T9" fmla="*/ 14288 h 50"/>
              <a:gd name="T10" fmla="*/ 342007 w 13357"/>
              <a:gd name="T11" fmla="*/ 7144 h 50"/>
              <a:gd name="T12" fmla="*/ 406080 w 13357"/>
              <a:gd name="T13" fmla="*/ 0 h 50"/>
              <a:gd name="T14" fmla="*/ 491510 w 13357"/>
              <a:gd name="T15" fmla="*/ 0 h 50"/>
              <a:gd name="T16" fmla="*/ 548464 w 13357"/>
              <a:gd name="T17" fmla="*/ 0 h 50"/>
              <a:gd name="T18" fmla="*/ 612537 w 13357"/>
              <a:gd name="T19" fmla="*/ 7144 h 50"/>
              <a:gd name="T20" fmla="*/ 662371 w 13357"/>
              <a:gd name="T21" fmla="*/ 14288 h 50"/>
              <a:gd name="T22" fmla="*/ 719325 w 13357"/>
              <a:gd name="T23" fmla="*/ 14288 h 50"/>
              <a:gd name="T24" fmla="*/ 769159 w 13357"/>
              <a:gd name="T25" fmla="*/ 7144 h 50"/>
              <a:gd name="T26" fmla="*/ 833517 w 13357"/>
              <a:gd name="T27" fmla="*/ 0 h 50"/>
              <a:gd name="T28" fmla="*/ 918947 w 13357"/>
              <a:gd name="T29" fmla="*/ 0 h 50"/>
              <a:gd name="T30" fmla="*/ 975901 w 13357"/>
              <a:gd name="T31" fmla="*/ 0 h 50"/>
              <a:gd name="T32" fmla="*/ 1039974 w 13357"/>
              <a:gd name="T33" fmla="*/ 7144 h 50"/>
              <a:gd name="T34" fmla="*/ 1089808 w 13357"/>
              <a:gd name="T35" fmla="*/ 14288 h 50"/>
              <a:gd name="T36" fmla="*/ 1146762 w 13357"/>
              <a:gd name="T37" fmla="*/ 14288 h 50"/>
              <a:gd name="T38" fmla="*/ 1196597 w 13357"/>
              <a:gd name="T39" fmla="*/ 7144 h 50"/>
              <a:gd name="T40" fmla="*/ 1260669 w 13357"/>
              <a:gd name="T41" fmla="*/ 0 h 50"/>
              <a:gd name="T42" fmla="*/ 1346100 w 13357"/>
              <a:gd name="T43" fmla="*/ 0 h 50"/>
              <a:gd name="T44" fmla="*/ 1403338 w 13357"/>
              <a:gd name="T45" fmla="*/ 0 h 50"/>
              <a:gd name="T46" fmla="*/ 1467411 w 13357"/>
              <a:gd name="T47" fmla="*/ 7144 h 50"/>
              <a:gd name="T48" fmla="*/ 1517246 w 13357"/>
              <a:gd name="T49" fmla="*/ 14288 h 50"/>
              <a:gd name="T50" fmla="*/ 1574199 w 13357"/>
              <a:gd name="T51" fmla="*/ 14288 h 50"/>
              <a:gd name="T52" fmla="*/ 1624034 w 13357"/>
              <a:gd name="T53" fmla="*/ 7144 h 50"/>
              <a:gd name="T54" fmla="*/ 1688106 w 13357"/>
              <a:gd name="T55" fmla="*/ 0 h 50"/>
              <a:gd name="T56" fmla="*/ 1773537 w 13357"/>
              <a:gd name="T57" fmla="*/ 0 h 50"/>
              <a:gd name="T58" fmla="*/ 1830491 w 13357"/>
              <a:gd name="T59" fmla="*/ 0 h 50"/>
              <a:gd name="T60" fmla="*/ 1894563 w 13357"/>
              <a:gd name="T61" fmla="*/ 7144 h 50"/>
              <a:gd name="T62" fmla="*/ 1944683 w 13357"/>
              <a:gd name="T63" fmla="*/ 14288 h 50"/>
              <a:gd name="T64" fmla="*/ 2001636 w 13357"/>
              <a:gd name="T65" fmla="*/ 14288 h 50"/>
              <a:gd name="T66" fmla="*/ 2051471 w 13357"/>
              <a:gd name="T67" fmla="*/ 7144 h 50"/>
              <a:gd name="T68" fmla="*/ 2115544 w 13357"/>
              <a:gd name="T69" fmla="*/ 0 h 50"/>
              <a:gd name="T70" fmla="*/ 2200974 w 13357"/>
              <a:gd name="T71" fmla="*/ 0 h 50"/>
              <a:gd name="T72" fmla="*/ 2257928 w 13357"/>
              <a:gd name="T73" fmla="*/ 0 h 50"/>
              <a:gd name="T74" fmla="*/ 2322000 w 13357"/>
              <a:gd name="T75" fmla="*/ 7144 h 50"/>
              <a:gd name="T76" fmla="*/ 2371835 w 13357"/>
              <a:gd name="T77" fmla="*/ 14288 h 50"/>
              <a:gd name="T78" fmla="*/ 2428789 w 13357"/>
              <a:gd name="T79" fmla="*/ 14288 h 50"/>
              <a:gd name="T80" fmla="*/ 2478624 w 13357"/>
              <a:gd name="T81" fmla="*/ 7144 h 50"/>
              <a:gd name="T82" fmla="*/ 2542981 w 13357"/>
              <a:gd name="T83" fmla="*/ 0 h 50"/>
              <a:gd name="T84" fmla="*/ 2628412 w 13357"/>
              <a:gd name="T85" fmla="*/ 0 h 50"/>
              <a:gd name="T86" fmla="*/ 2685365 w 13357"/>
              <a:gd name="T87" fmla="*/ 0 h 50"/>
              <a:gd name="T88" fmla="*/ 2749438 w 13357"/>
              <a:gd name="T89" fmla="*/ 7144 h 50"/>
              <a:gd name="T90" fmla="*/ 2799273 w 13357"/>
              <a:gd name="T91" fmla="*/ 14288 h 50"/>
              <a:gd name="T92" fmla="*/ 2856226 w 13357"/>
              <a:gd name="T93" fmla="*/ 14288 h 50"/>
              <a:gd name="T94" fmla="*/ 2906061 w 13357"/>
              <a:gd name="T95" fmla="*/ 7144 h 50"/>
              <a:gd name="T96" fmla="*/ 2970133 w 13357"/>
              <a:gd name="T97" fmla="*/ 0 h 50"/>
              <a:gd name="T98" fmla="*/ 3055564 w 13357"/>
              <a:gd name="T99" fmla="*/ 0 h 50"/>
              <a:gd name="T100" fmla="*/ 3112802 w 13357"/>
              <a:gd name="T101" fmla="*/ 0 h 50"/>
              <a:gd name="T102" fmla="*/ 3176875 w 13357"/>
              <a:gd name="T103" fmla="*/ 7144 h 50"/>
              <a:gd name="T104" fmla="*/ 3226710 w 13357"/>
              <a:gd name="T105" fmla="*/ 14288 h 50"/>
              <a:gd name="T106" fmla="*/ 3283663 w 13357"/>
              <a:gd name="T107" fmla="*/ 14288 h 50"/>
              <a:gd name="T108" fmla="*/ 3333498 w 13357"/>
              <a:gd name="T109" fmla="*/ 7144 h 50"/>
              <a:gd name="T110" fmla="*/ 3397571 w 13357"/>
              <a:gd name="T111" fmla="*/ 0 h 50"/>
              <a:gd name="T112" fmla="*/ 3483001 w 13357"/>
              <a:gd name="T113" fmla="*/ 0 h 50"/>
              <a:gd name="T114" fmla="*/ 3539955 w 13357"/>
              <a:gd name="T115" fmla="*/ 0 h 50"/>
              <a:gd name="T116" fmla="*/ 3604312 w 13357"/>
              <a:gd name="T117" fmla="*/ 7144 h 50"/>
              <a:gd name="T118" fmla="*/ 3654147 w 13357"/>
              <a:gd name="T119" fmla="*/ 14288 h 50"/>
              <a:gd name="T120" fmla="*/ 3711100 w 13357"/>
              <a:gd name="T121" fmla="*/ 14288 h 50"/>
              <a:gd name="T122" fmla="*/ 3760935 w 13357"/>
              <a:gd name="T123" fmla="*/ 7144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57"/>
              <a:gd name="T187" fmla="*/ 0 h 50"/>
              <a:gd name="T188" fmla="*/ 13357 w 133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57" h="50">
                <a:moveTo>
                  <a:pt x="25" y="0"/>
                </a:moveTo>
                <a:lnTo>
                  <a:pt x="25" y="0"/>
                </a:lnTo>
                <a:cubicBezTo>
                  <a:pt x="39" y="0"/>
                  <a:pt x="50" y="12"/>
                  <a:pt x="50" y="25"/>
                </a:cubicBezTo>
                <a:cubicBezTo>
                  <a:pt x="50" y="39"/>
                  <a:pt x="39" y="50"/>
                  <a:pt x="25" y="50"/>
                </a:cubicBezTo>
                <a:cubicBezTo>
                  <a:pt x="11" y="50"/>
                  <a:pt x="0" y="39"/>
                  <a:pt x="0" y="25"/>
                </a:cubicBezTo>
                <a:cubicBezTo>
                  <a:pt x="0" y="12"/>
                  <a:pt x="11" y="0"/>
                  <a:pt x="25" y="0"/>
                </a:cubicBezTo>
                <a:close/>
                <a:moveTo>
                  <a:pt x="125" y="0"/>
                </a:moveTo>
                <a:lnTo>
                  <a:pt x="125" y="0"/>
                </a:lnTo>
                <a:cubicBezTo>
                  <a:pt x="139" y="0"/>
                  <a:pt x="150" y="12"/>
                  <a:pt x="150" y="25"/>
                </a:cubicBezTo>
                <a:cubicBezTo>
                  <a:pt x="150" y="39"/>
                  <a:pt x="139" y="50"/>
                  <a:pt x="125" y="50"/>
                </a:cubicBezTo>
                <a:cubicBezTo>
                  <a:pt x="111" y="50"/>
                  <a:pt x="100" y="39"/>
                  <a:pt x="100" y="25"/>
                </a:cubicBezTo>
                <a:cubicBezTo>
                  <a:pt x="100" y="12"/>
                  <a:pt x="111" y="0"/>
                  <a:pt x="125" y="0"/>
                </a:cubicBezTo>
                <a:close/>
                <a:moveTo>
                  <a:pt x="225" y="0"/>
                </a:moveTo>
                <a:lnTo>
                  <a:pt x="225" y="0"/>
                </a:lnTo>
                <a:cubicBezTo>
                  <a:pt x="239" y="0"/>
                  <a:pt x="250" y="12"/>
                  <a:pt x="250" y="25"/>
                </a:cubicBezTo>
                <a:cubicBezTo>
                  <a:pt x="250" y="39"/>
                  <a:pt x="239" y="50"/>
                  <a:pt x="225" y="50"/>
                </a:cubicBezTo>
                <a:cubicBezTo>
                  <a:pt x="211" y="50"/>
                  <a:pt x="200" y="39"/>
                  <a:pt x="200" y="25"/>
                </a:cubicBezTo>
                <a:cubicBezTo>
                  <a:pt x="200" y="12"/>
                  <a:pt x="211" y="0"/>
                  <a:pt x="225" y="0"/>
                </a:cubicBezTo>
                <a:close/>
                <a:moveTo>
                  <a:pt x="325" y="0"/>
                </a:moveTo>
                <a:lnTo>
                  <a:pt x="325" y="0"/>
                </a:lnTo>
                <a:cubicBezTo>
                  <a:pt x="339" y="0"/>
                  <a:pt x="350" y="12"/>
                  <a:pt x="350" y="25"/>
                </a:cubicBezTo>
                <a:cubicBezTo>
                  <a:pt x="350" y="39"/>
                  <a:pt x="339" y="50"/>
                  <a:pt x="325" y="50"/>
                </a:cubicBezTo>
                <a:cubicBezTo>
                  <a:pt x="311" y="50"/>
                  <a:pt x="300" y="39"/>
                  <a:pt x="300" y="25"/>
                </a:cubicBezTo>
                <a:cubicBezTo>
                  <a:pt x="300" y="12"/>
                  <a:pt x="311" y="0"/>
                  <a:pt x="325" y="0"/>
                </a:cubicBezTo>
                <a:close/>
                <a:moveTo>
                  <a:pt x="425" y="0"/>
                </a:moveTo>
                <a:lnTo>
                  <a:pt x="425" y="0"/>
                </a:lnTo>
                <a:cubicBezTo>
                  <a:pt x="439" y="0"/>
                  <a:pt x="450" y="12"/>
                  <a:pt x="450" y="25"/>
                </a:cubicBezTo>
                <a:cubicBezTo>
                  <a:pt x="450" y="39"/>
                  <a:pt x="439" y="50"/>
                  <a:pt x="425" y="50"/>
                </a:cubicBezTo>
                <a:cubicBezTo>
                  <a:pt x="412" y="50"/>
                  <a:pt x="400" y="39"/>
                  <a:pt x="400" y="25"/>
                </a:cubicBezTo>
                <a:cubicBezTo>
                  <a:pt x="400" y="12"/>
                  <a:pt x="412" y="0"/>
                  <a:pt x="425" y="0"/>
                </a:cubicBezTo>
                <a:close/>
                <a:moveTo>
                  <a:pt x="525" y="0"/>
                </a:moveTo>
                <a:lnTo>
                  <a:pt x="525" y="0"/>
                </a:lnTo>
                <a:cubicBezTo>
                  <a:pt x="539" y="0"/>
                  <a:pt x="550" y="12"/>
                  <a:pt x="550" y="25"/>
                </a:cubicBezTo>
                <a:cubicBezTo>
                  <a:pt x="550" y="39"/>
                  <a:pt x="539" y="50"/>
                  <a:pt x="525" y="50"/>
                </a:cubicBezTo>
                <a:cubicBezTo>
                  <a:pt x="512" y="50"/>
                  <a:pt x="500" y="39"/>
                  <a:pt x="500" y="25"/>
                </a:cubicBezTo>
                <a:cubicBezTo>
                  <a:pt x="500" y="12"/>
                  <a:pt x="512" y="0"/>
                  <a:pt x="525" y="0"/>
                </a:cubicBezTo>
                <a:close/>
                <a:moveTo>
                  <a:pt x="625" y="0"/>
                </a:moveTo>
                <a:lnTo>
                  <a:pt x="625" y="0"/>
                </a:lnTo>
                <a:cubicBezTo>
                  <a:pt x="639" y="0"/>
                  <a:pt x="650" y="12"/>
                  <a:pt x="650" y="25"/>
                </a:cubicBezTo>
                <a:cubicBezTo>
                  <a:pt x="650" y="39"/>
                  <a:pt x="639" y="50"/>
                  <a:pt x="625" y="50"/>
                </a:cubicBezTo>
                <a:cubicBezTo>
                  <a:pt x="612" y="50"/>
                  <a:pt x="600" y="39"/>
                  <a:pt x="600" y="25"/>
                </a:cubicBezTo>
                <a:cubicBezTo>
                  <a:pt x="600" y="12"/>
                  <a:pt x="612" y="0"/>
                  <a:pt x="625" y="0"/>
                </a:cubicBezTo>
                <a:close/>
                <a:moveTo>
                  <a:pt x="725" y="0"/>
                </a:moveTo>
                <a:lnTo>
                  <a:pt x="726" y="0"/>
                </a:lnTo>
                <a:cubicBezTo>
                  <a:pt x="739" y="0"/>
                  <a:pt x="751" y="12"/>
                  <a:pt x="751" y="25"/>
                </a:cubicBezTo>
                <a:cubicBezTo>
                  <a:pt x="751" y="39"/>
                  <a:pt x="739" y="50"/>
                  <a:pt x="726" y="50"/>
                </a:cubicBezTo>
                <a:lnTo>
                  <a:pt x="725" y="50"/>
                </a:lnTo>
                <a:cubicBezTo>
                  <a:pt x="712" y="50"/>
                  <a:pt x="700" y="39"/>
                  <a:pt x="700" y="25"/>
                </a:cubicBezTo>
                <a:cubicBezTo>
                  <a:pt x="700" y="12"/>
                  <a:pt x="712" y="0"/>
                  <a:pt x="725" y="0"/>
                </a:cubicBezTo>
                <a:close/>
                <a:moveTo>
                  <a:pt x="826" y="0"/>
                </a:moveTo>
                <a:lnTo>
                  <a:pt x="826" y="0"/>
                </a:lnTo>
                <a:cubicBezTo>
                  <a:pt x="839" y="0"/>
                  <a:pt x="851" y="12"/>
                  <a:pt x="851" y="25"/>
                </a:cubicBezTo>
                <a:cubicBezTo>
                  <a:pt x="851" y="39"/>
                  <a:pt x="839" y="50"/>
                  <a:pt x="826" y="50"/>
                </a:cubicBezTo>
                <a:cubicBezTo>
                  <a:pt x="812" y="50"/>
                  <a:pt x="801" y="39"/>
                  <a:pt x="801" y="25"/>
                </a:cubicBezTo>
                <a:cubicBezTo>
                  <a:pt x="801" y="12"/>
                  <a:pt x="812" y="0"/>
                  <a:pt x="826" y="0"/>
                </a:cubicBezTo>
                <a:close/>
                <a:moveTo>
                  <a:pt x="926" y="0"/>
                </a:moveTo>
                <a:lnTo>
                  <a:pt x="926" y="0"/>
                </a:lnTo>
                <a:cubicBezTo>
                  <a:pt x="939" y="0"/>
                  <a:pt x="951" y="12"/>
                  <a:pt x="951" y="25"/>
                </a:cubicBezTo>
                <a:cubicBezTo>
                  <a:pt x="951" y="39"/>
                  <a:pt x="939" y="50"/>
                  <a:pt x="926" y="50"/>
                </a:cubicBezTo>
                <a:cubicBezTo>
                  <a:pt x="912" y="50"/>
                  <a:pt x="901" y="39"/>
                  <a:pt x="901" y="25"/>
                </a:cubicBezTo>
                <a:cubicBezTo>
                  <a:pt x="901" y="12"/>
                  <a:pt x="912" y="0"/>
                  <a:pt x="926" y="0"/>
                </a:cubicBezTo>
                <a:close/>
                <a:moveTo>
                  <a:pt x="1026" y="0"/>
                </a:moveTo>
                <a:lnTo>
                  <a:pt x="1026" y="0"/>
                </a:lnTo>
                <a:cubicBezTo>
                  <a:pt x="1039" y="0"/>
                  <a:pt x="1051" y="12"/>
                  <a:pt x="1051" y="25"/>
                </a:cubicBezTo>
                <a:cubicBezTo>
                  <a:pt x="1051" y="39"/>
                  <a:pt x="1039" y="50"/>
                  <a:pt x="1026" y="50"/>
                </a:cubicBezTo>
                <a:cubicBezTo>
                  <a:pt x="1012" y="50"/>
                  <a:pt x="1001" y="39"/>
                  <a:pt x="1001" y="25"/>
                </a:cubicBezTo>
                <a:cubicBezTo>
                  <a:pt x="1001" y="12"/>
                  <a:pt x="1012" y="0"/>
                  <a:pt x="1026" y="0"/>
                </a:cubicBezTo>
                <a:close/>
                <a:moveTo>
                  <a:pt x="1126" y="0"/>
                </a:moveTo>
                <a:lnTo>
                  <a:pt x="1126" y="0"/>
                </a:lnTo>
                <a:cubicBezTo>
                  <a:pt x="1140" y="0"/>
                  <a:pt x="1151" y="12"/>
                  <a:pt x="1151" y="25"/>
                </a:cubicBezTo>
                <a:cubicBezTo>
                  <a:pt x="1151" y="39"/>
                  <a:pt x="1140" y="50"/>
                  <a:pt x="1126" y="50"/>
                </a:cubicBezTo>
                <a:cubicBezTo>
                  <a:pt x="1112" y="50"/>
                  <a:pt x="1101" y="39"/>
                  <a:pt x="1101" y="25"/>
                </a:cubicBezTo>
                <a:cubicBezTo>
                  <a:pt x="1101" y="12"/>
                  <a:pt x="1112" y="0"/>
                  <a:pt x="1126" y="0"/>
                </a:cubicBezTo>
                <a:close/>
                <a:moveTo>
                  <a:pt x="1226" y="0"/>
                </a:moveTo>
                <a:lnTo>
                  <a:pt x="1226" y="0"/>
                </a:lnTo>
                <a:cubicBezTo>
                  <a:pt x="1240" y="0"/>
                  <a:pt x="1251" y="12"/>
                  <a:pt x="1251" y="25"/>
                </a:cubicBezTo>
                <a:cubicBezTo>
                  <a:pt x="1251" y="39"/>
                  <a:pt x="1240" y="50"/>
                  <a:pt x="1226" y="50"/>
                </a:cubicBezTo>
                <a:cubicBezTo>
                  <a:pt x="1212" y="50"/>
                  <a:pt x="1201" y="39"/>
                  <a:pt x="1201" y="25"/>
                </a:cubicBezTo>
                <a:cubicBezTo>
                  <a:pt x="1201" y="12"/>
                  <a:pt x="1212" y="0"/>
                  <a:pt x="1226" y="0"/>
                </a:cubicBezTo>
                <a:close/>
                <a:moveTo>
                  <a:pt x="1326" y="0"/>
                </a:moveTo>
                <a:lnTo>
                  <a:pt x="1326" y="0"/>
                </a:lnTo>
                <a:cubicBezTo>
                  <a:pt x="1340" y="0"/>
                  <a:pt x="1351" y="12"/>
                  <a:pt x="1351" y="25"/>
                </a:cubicBezTo>
                <a:cubicBezTo>
                  <a:pt x="1351" y="39"/>
                  <a:pt x="1340" y="50"/>
                  <a:pt x="1326" y="50"/>
                </a:cubicBezTo>
                <a:cubicBezTo>
                  <a:pt x="1312" y="50"/>
                  <a:pt x="1301" y="39"/>
                  <a:pt x="1301" y="25"/>
                </a:cubicBezTo>
                <a:cubicBezTo>
                  <a:pt x="1301" y="12"/>
                  <a:pt x="1312" y="0"/>
                  <a:pt x="1326" y="0"/>
                </a:cubicBezTo>
                <a:close/>
                <a:moveTo>
                  <a:pt x="1426" y="0"/>
                </a:moveTo>
                <a:lnTo>
                  <a:pt x="1426" y="0"/>
                </a:lnTo>
                <a:cubicBezTo>
                  <a:pt x="1440" y="0"/>
                  <a:pt x="1451" y="12"/>
                  <a:pt x="1451" y="25"/>
                </a:cubicBezTo>
                <a:cubicBezTo>
                  <a:pt x="1451" y="39"/>
                  <a:pt x="1440" y="50"/>
                  <a:pt x="1426" y="50"/>
                </a:cubicBezTo>
                <a:cubicBezTo>
                  <a:pt x="1412" y="50"/>
                  <a:pt x="1401" y="39"/>
                  <a:pt x="1401" y="25"/>
                </a:cubicBezTo>
                <a:cubicBezTo>
                  <a:pt x="1401" y="12"/>
                  <a:pt x="1412" y="0"/>
                  <a:pt x="1426" y="0"/>
                </a:cubicBezTo>
                <a:close/>
                <a:moveTo>
                  <a:pt x="1526" y="0"/>
                </a:moveTo>
                <a:lnTo>
                  <a:pt x="1526" y="0"/>
                </a:lnTo>
                <a:cubicBezTo>
                  <a:pt x="1540" y="0"/>
                  <a:pt x="1551" y="12"/>
                  <a:pt x="1551" y="25"/>
                </a:cubicBezTo>
                <a:cubicBezTo>
                  <a:pt x="1551" y="39"/>
                  <a:pt x="1540" y="50"/>
                  <a:pt x="1526" y="50"/>
                </a:cubicBezTo>
                <a:cubicBezTo>
                  <a:pt x="1512" y="50"/>
                  <a:pt x="1501" y="39"/>
                  <a:pt x="1501" y="25"/>
                </a:cubicBezTo>
                <a:cubicBezTo>
                  <a:pt x="1501" y="12"/>
                  <a:pt x="1512" y="0"/>
                  <a:pt x="1526" y="0"/>
                </a:cubicBezTo>
                <a:close/>
                <a:moveTo>
                  <a:pt x="1626" y="0"/>
                </a:moveTo>
                <a:lnTo>
                  <a:pt x="1626" y="0"/>
                </a:lnTo>
                <a:cubicBezTo>
                  <a:pt x="1640" y="0"/>
                  <a:pt x="1651" y="12"/>
                  <a:pt x="1651" y="25"/>
                </a:cubicBezTo>
                <a:cubicBezTo>
                  <a:pt x="1651" y="39"/>
                  <a:pt x="1640" y="50"/>
                  <a:pt x="1626" y="50"/>
                </a:cubicBezTo>
                <a:cubicBezTo>
                  <a:pt x="1612" y="50"/>
                  <a:pt x="1601" y="39"/>
                  <a:pt x="1601" y="25"/>
                </a:cubicBezTo>
                <a:cubicBezTo>
                  <a:pt x="1601" y="12"/>
                  <a:pt x="1612" y="0"/>
                  <a:pt x="1626" y="0"/>
                </a:cubicBezTo>
                <a:close/>
                <a:moveTo>
                  <a:pt x="1726" y="0"/>
                </a:moveTo>
                <a:lnTo>
                  <a:pt x="1726" y="0"/>
                </a:lnTo>
                <a:cubicBezTo>
                  <a:pt x="1740" y="0"/>
                  <a:pt x="1751" y="12"/>
                  <a:pt x="1751" y="25"/>
                </a:cubicBezTo>
                <a:cubicBezTo>
                  <a:pt x="1751" y="39"/>
                  <a:pt x="1740" y="50"/>
                  <a:pt x="1726" y="50"/>
                </a:cubicBezTo>
                <a:cubicBezTo>
                  <a:pt x="1712" y="50"/>
                  <a:pt x="1701" y="39"/>
                  <a:pt x="1701" y="25"/>
                </a:cubicBezTo>
                <a:cubicBezTo>
                  <a:pt x="1701" y="12"/>
                  <a:pt x="1712" y="0"/>
                  <a:pt x="1726" y="0"/>
                </a:cubicBezTo>
                <a:close/>
                <a:moveTo>
                  <a:pt x="1826" y="0"/>
                </a:moveTo>
                <a:lnTo>
                  <a:pt x="1826" y="0"/>
                </a:lnTo>
                <a:cubicBezTo>
                  <a:pt x="1840" y="0"/>
                  <a:pt x="1851" y="12"/>
                  <a:pt x="1851" y="25"/>
                </a:cubicBezTo>
                <a:cubicBezTo>
                  <a:pt x="1851" y="39"/>
                  <a:pt x="1840" y="50"/>
                  <a:pt x="1826" y="50"/>
                </a:cubicBezTo>
                <a:cubicBezTo>
                  <a:pt x="1812" y="50"/>
                  <a:pt x="1801" y="39"/>
                  <a:pt x="1801" y="25"/>
                </a:cubicBezTo>
                <a:cubicBezTo>
                  <a:pt x="1801" y="12"/>
                  <a:pt x="1812" y="0"/>
                  <a:pt x="1826" y="0"/>
                </a:cubicBezTo>
                <a:close/>
                <a:moveTo>
                  <a:pt x="1926" y="0"/>
                </a:moveTo>
                <a:lnTo>
                  <a:pt x="1926" y="0"/>
                </a:lnTo>
                <a:cubicBezTo>
                  <a:pt x="1940" y="0"/>
                  <a:pt x="1951" y="12"/>
                  <a:pt x="1951" y="25"/>
                </a:cubicBezTo>
                <a:cubicBezTo>
                  <a:pt x="1951" y="39"/>
                  <a:pt x="1940" y="50"/>
                  <a:pt x="1926" y="50"/>
                </a:cubicBezTo>
                <a:cubicBezTo>
                  <a:pt x="1912" y="50"/>
                  <a:pt x="1901" y="39"/>
                  <a:pt x="1901" y="25"/>
                </a:cubicBezTo>
                <a:cubicBezTo>
                  <a:pt x="1901" y="12"/>
                  <a:pt x="1912" y="0"/>
                  <a:pt x="1926" y="0"/>
                </a:cubicBezTo>
                <a:close/>
                <a:moveTo>
                  <a:pt x="2026" y="0"/>
                </a:moveTo>
                <a:lnTo>
                  <a:pt x="2026" y="0"/>
                </a:lnTo>
                <a:cubicBezTo>
                  <a:pt x="2040" y="0"/>
                  <a:pt x="2051" y="12"/>
                  <a:pt x="2051" y="25"/>
                </a:cubicBezTo>
                <a:cubicBezTo>
                  <a:pt x="2051" y="39"/>
                  <a:pt x="2040" y="50"/>
                  <a:pt x="2026" y="50"/>
                </a:cubicBezTo>
                <a:cubicBezTo>
                  <a:pt x="2012" y="50"/>
                  <a:pt x="2001" y="39"/>
                  <a:pt x="2001" y="25"/>
                </a:cubicBezTo>
                <a:cubicBezTo>
                  <a:pt x="2001" y="12"/>
                  <a:pt x="2012" y="0"/>
                  <a:pt x="2026" y="0"/>
                </a:cubicBezTo>
                <a:close/>
                <a:moveTo>
                  <a:pt x="2126" y="0"/>
                </a:moveTo>
                <a:lnTo>
                  <a:pt x="2126" y="0"/>
                </a:lnTo>
                <a:cubicBezTo>
                  <a:pt x="2140" y="0"/>
                  <a:pt x="2151" y="12"/>
                  <a:pt x="2151" y="25"/>
                </a:cubicBezTo>
                <a:cubicBezTo>
                  <a:pt x="2151" y="39"/>
                  <a:pt x="2140" y="50"/>
                  <a:pt x="2126" y="50"/>
                </a:cubicBezTo>
                <a:cubicBezTo>
                  <a:pt x="2112" y="50"/>
                  <a:pt x="2101" y="39"/>
                  <a:pt x="2101" y="25"/>
                </a:cubicBezTo>
                <a:cubicBezTo>
                  <a:pt x="2101" y="12"/>
                  <a:pt x="2112" y="0"/>
                  <a:pt x="2126" y="0"/>
                </a:cubicBezTo>
                <a:close/>
                <a:moveTo>
                  <a:pt x="2226" y="0"/>
                </a:moveTo>
                <a:lnTo>
                  <a:pt x="2226" y="0"/>
                </a:lnTo>
                <a:cubicBezTo>
                  <a:pt x="2240" y="0"/>
                  <a:pt x="2251" y="12"/>
                  <a:pt x="2251" y="25"/>
                </a:cubicBezTo>
                <a:cubicBezTo>
                  <a:pt x="2251" y="39"/>
                  <a:pt x="2240" y="50"/>
                  <a:pt x="2226" y="50"/>
                </a:cubicBezTo>
                <a:cubicBezTo>
                  <a:pt x="2212" y="50"/>
                  <a:pt x="2201" y="39"/>
                  <a:pt x="2201" y="25"/>
                </a:cubicBezTo>
                <a:cubicBezTo>
                  <a:pt x="2201" y="12"/>
                  <a:pt x="2212" y="0"/>
                  <a:pt x="2226" y="0"/>
                </a:cubicBezTo>
                <a:close/>
                <a:moveTo>
                  <a:pt x="2326" y="0"/>
                </a:moveTo>
                <a:lnTo>
                  <a:pt x="2326" y="0"/>
                </a:lnTo>
                <a:cubicBezTo>
                  <a:pt x="2340" y="0"/>
                  <a:pt x="2351" y="12"/>
                  <a:pt x="2351" y="25"/>
                </a:cubicBezTo>
                <a:cubicBezTo>
                  <a:pt x="2351" y="39"/>
                  <a:pt x="2340" y="50"/>
                  <a:pt x="2326" y="50"/>
                </a:cubicBezTo>
                <a:cubicBezTo>
                  <a:pt x="2312" y="50"/>
                  <a:pt x="2301" y="39"/>
                  <a:pt x="2301" y="25"/>
                </a:cubicBezTo>
                <a:cubicBezTo>
                  <a:pt x="2301" y="12"/>
                  <a:pt x="2312" y="0"/>
                  <a:pt x="2326" y="0"/>
                </a:cubicBezTo>
                <a:close/>
                <a:moveTo>
                  <a:pt x="2426" y="0"/>
                </a:moveTo>
                <a:lnTo>
                  <a:pt x="2426" y="0"/>
                </a:lnTo>
                <a:cubicBezTo>
                  <a:pt x="2440" y="0"/>
                  <a:pt x="2451" y="12"/>
                  <a:pt x="2451" y="25"/>
                </a:cubicBezTo>
                <a:cubicBezTo>
                  <a:pt x="2451" y="39"/>
                  <a:pt x="2440" y="50"/>
                  <a:pt x="2426" y="50"/>
                </a:cubicBezTo>
                <a:cubicBezTo>
                  <a:pt x="2413" y="50"/>
                  <a:pt x="2401" y="39"/>
                  <a:pt x="2401" y="25"/>
                </a:cubicBezTo>
                <a:cubicBezTo>
                  <a:pt x="2401" y="12"/>
                  <a:pt x="2413" y="0"/>
                  <a:pt x="2426" y="0"/>
                </a:cubicBezTo>
                <a:close/>
                <a:moveTo>
                  <a:pt x="2526" y="0"/>
                </a:moveTo>
                <a:lnTo>
                  <a:pt x="2526" y="0"/>
                </a:lnTo>
                <a:cubicBezTo>
                  <a:pt x="2540" y="0"/>
                  <a:pt x="2551" y="12"/>
                  <a:pt x="2551" y="25"/>
                </a:cubicBezTo>
                <a:cubicBezTo>
                  <a:pt x="2551" y="39"/>
                  <a:pt x="2540" y="50"/>
                  <a:pt x="2526" y="50"/>
                </a:cubicBezTo>
                <a:cubicBezTo>
                  <a:pt x="2513" y="50"/>
                  <a:pt x="2501" y="39"/>
                  <a:pt x="2501" y="25"/>
                </a:cubicBezTo>
                <a:cubicBezTo>
                  <a:pt x="2501" y="12"/>
                  <a:pt x="2513" y="0"/>
                  <a:pt x="2526" y="0"/>
                </a:cubicBezTo>
                <a:close/>
                <a:moveTo>
                  <a:pt x="2626" y="0"/>
                </a:moveTo>
                <a:lnTo>
                  <a:pt x="2626" y="0"/>
                </a:lnTo>
                <a:cubicBezTo>
                  <a:pt x="2640" y="0"/>
                  <a:pt x="2651" y="12"/>
                  <a:pt x="2651" y="25"/>
                </a:cubicBezTo>
                <a:cubicBezTo>
                  <a:pt x="2651" y="39"/>
                  <a:pt x="2640" y="50"/>
                  <a:pt x="2626" y="50"/>
                </a:cubicBezTo>
                <a:cubicBezTo>
                  <a:pt x="2613" y="50"/>
                  <a:pt x="2601" y="39"/>
                  <a:pt x="2601" y="25"/>
                </a:cubicBezTo>
                <a:cubicBezTo>
                  <a:pt x="2601" y="12"/>
                  <a:pt x="2613" y="0"/>
                  <a:pt x="2626" y="0"/>
                </a:cubicBezTo>
                <a:close/>
                <a:moveTo>
                  <a:pt x="2726" y="0"/>
                </a:moveTo>
                <a:lnTo>
                  <a:pt x="2727" y="0"/>
                </a:lnTo>
                <a:cubicBezTo>
                  <a:pt x="2740" y="0"/>
                  <a:pt x="2752" y="12"/>
                  <a:pt x="2752" y="25"/>
                </a:cubicBezTo>
                <a:cubicBezTo>
                  <a:pt x="2752" y="39"/>
                  <a:pt x="2740" y="50"/>
                  <a:pt x="2727" y="50"/>
                </a:cubicBezTo>
                <a:lnTo>
                  <a:pt x="2726" y="50"/>
                </a:lnTo>
                <a:cubicBezTo>
                  <a:pt x="2713" y="50"/>
                  <a:pt x="2701" y="39"/>
                  <a:pt x="2701" y="25"/>
                </a:cubicBezTo>
                <a:cubicBezTo>
                  <a:pt x="2701" y="12"/>
                  <a:pt x="2713" y="0"/>
                  <a:pt x="2726" y="0"/>
                </a:cubicBezTo>
                <a:close/>
                <a:moveTo>
                  <a:pt x="2827" y="0"/>
                </a:moveTo>
                <a:lnTo>
                  <a:pt x="2827" y="0"/>
                </a:lnTo>
                <a:cubicBezTo>
                  <a:pt x="2840" y="0"/>
                  <a:pt x="2852" y="12"/>
                  <a:pt x="2852" y="25"/>
                </a:cubicBezTo>
                <a:cubicBezTo>
                  <a:pt x="2852" y="39"/>
                  <a:pt x="2840" y="50"/>
                  <a:pt x="2827" y="50"/>
                </a:cubicBezTo>
                <a:cubicBezTo>
                  <a:pt x="2813" y="50"/>
                  <a:pt x="2802" y="39"/>
                  <a:pt x="2802" y="25"/>
                </a:cubicBezTo>
                <a:cubicBezTo>
                  <a:pt x="2802" y="12"/>
                  <a:pt x="2813" y="0"/>
                  <a:pt x="2827" y="0"/>
                </a:cubicBezTo>
                <a:close/>
                <a:moveTo>
                  <a:pt x="2927" y="0"/>
                </a:moveTo>
                <a:lnTo>
                  <a:pt x="2927" y="0"/>
                </a:lnTo>
                <a:cubicBezTo>
                  <a:pt x="2940" y="0"/>
                  <a:pt x="2952" y="12"/>
                  <a:pt x="2952" y="25"/>
                </a:cubicBezTo>
                <a:cubicBezTo>
                  <a:pt x="2952" y="39"/>
                  <a:pt x="2940" y="50"/>
                  <a:pt x="2927" y="50"/>
                </a:cubicBezTo>
                <a:cubicBezTo>
                  <a:pt x="2913" y="50"/>
                  <a:pt x="2902" y="39"/>
                  <a:pt x="2902" y="25"/>
                </a:cubicBezTo>
                <a:cubicBezTo>
                  <a:pt x="2902" y="12"/>
                  <a:pt x="2913" y="0"/>
                  <a:pt x="2927" y="0"/>
                </a:cubicBezTo>
                <a:close/>
                <a:moveTo>
                  <a:pt x="3027" y="0"/>
                </a:moveTo>
                <a:lnTo>
                  <a:pt x="3027" y="0"/>
                </a:lnTo>
                <a:cubicBezTo>
                  <a:pt x="3040" y="0"/>
                  <a:pt x="3052" y="12"/>
                  <a:pt x="3052" y="25"/>
                </a:cubicBezTo>
                <a:cubicBezTo>
                  <a:pt x="3052" y="39"/>
                  <a:pt x="3040" y="50"/>
                  <a:pt x="3027" y="50"/>
                </a:cubicBezTo>
                <a:cubicBezTo>
                  <a:pt x="3013" y="50"/>
                  <a:pt x="3002" y="39"/>
                  <a:pt x="3002" y="25"/>
                </a:cubicBezTo>
                <a:cubicBezTo>
                  <a:pt x="3002" y="12"/>
                  <a:pt x="3013" y="0"/>
                  <a:pt x="3027" y="0"/>
                </a:cubicBezTo>
                <a:close/>
                <a:moveTo>
                  <a:pt x="3127" y="0"/>
                </a:moveTo>
                <a:lnTo>
                  <a:pt x="3127" y="0"/>
                </a:lnTo>
                <a:cubicBezTo>
                  <a:pt x="3141" y="0"/>
                  <a:pt x="3152" y="12"/>
                  <a:pt x="3152" y="25"/>
                </a:cubicBezTo>
                <a:cubicBezTo>
                  <a:pt x="3152" y="39"/>
                  <a:pt x="3141" y="50"/>
                  <a:pt x="3127" y="50"/>
                </a:cubicBezTo>
                <a:cubicBezTo>
                  <a:pt x="3113" y="50"/>
                  <a:pt x="3102" y="39"/>
                  <a:pt x="3102" y="25"/>
                </a:cubicBezTo>
                <a:cubicBezTo>
                  <a:pt x="3102" y="12"/>
                  <a:pt x="3113" y="0"/>
                  <a:pt x="3127" y="0"/>
                </a:cubicBezTo>
                <a:close/>
                <a:moveTo>
                  <a:pt x="3227" y="0"/>
                </a:moveTo>
                <a:lnTo>
                  <a:pt x="3227" y="0"/>
                </a:lnTo>
                <a:cubicBezTo>
                  <a:pt x="3241" y="0"/>
                  <a:pt x="3252" y="12"/>
                  <a:pt x="3252" y="25"/>
                </a:cubicBezTo>
                <a:cubicBezTo>
                  <a:pt x="3252" y="39"/>
                  <a:pt x="3241" y="50"/>
                  <a:pt x="3227" y="50"/>
                </a:cubicBezTo>
                <a:cubicBezTo>
                  <a:pt x="3213" y="50"/>
                  <a:pt x="3202" y="39"/>
                  <a:pt x="3202" y="25"/>
                </a:cubicBezTo>
                <a:cubicBezTo>
                  <a:pt x="3202" y="12"/>
                  <a:pt x="3213" y="0"/>
                  <a:pt x="3227" y="0"/>
                </a:cubicBezTo>
                <a:close/>
                <a:moveTo>
                  <a:pt x="3327" y="0"/>
                </a:moveTo>
                <a:lnTo>
                  <a:pt x="3327" y="0"/>
                </a:lnTo>
                <a:cubicBezTo>
                  <a:pt x="3341" y="0"/>
                  <a:pt x="3352" y="12"/>
                  <a:pt x="3352" y="25"/>
                </a:cubicBezTo>
                <a:cubicBezTo>
                  <a:pt x="3352" y="39"/>
                  <a:pt x="3341" y="50"/>
                  <a:pt x="3327" y="50"/>
                </a:cubicBezTo>
                <a:cubicBezTo>
                  <a:pt x="3313" y="50"/>
                  <a:pt x="3302" y="39"/>
                  <a:pt x="3302" y="25"/>
                </a:cubicBezTo>
                <a:cubicBezTo>
                  <a:pt x="3302" y="12"/>
                  <a:pt x="3313" y="0"/>
                  <a:pt x="3327" y="0"/>
                </a:cubicBezTo>
                <a:close/>
                <a:moveTo>
                  <a:pt x="3427" y="0"/>
                </a:moveTo>
                <a:lnTo>
                  <a:pt x="3427" y="0"/>
                </a:lnTo>
                <a:cubicBezTo>
                  <a:pt x="3441" y="0"/>
                  <a:pt x="3452" y="12"/>
                  <a:pt x="3452" y="25"/>
                </a:cubicBezTo>
                <a:cubicBezTo>
                  <a:pt x="3452" y="39"/>
                  <a:pt x="3441" y="50"/>
                  <a:pt x="3427" y="50"/>
                </a:cubicBezTo>
                <a:cubicBezTo>
                  <a:pt x="3413" y="50"/>
                  <a:pt x="3402" y="39"/>
                  <a:pt x="3402" y="25"/>
                </a:cubicBezTo>
                <a:cubicBezTo>
                  <a:pt x="3402" y="12"/>
                  <a:pt x="3413" y="0"/>
                  <a:pt x="3427" y="0"/>
                </a:cubicBezTo>
                <a:close/>
                <a:moveTo>
                  <a:pt x="3527" y="0"/>
                </a:moveTo>
                <a:lnTo>
                  <a:pt x="3527" y="0"/>
                </a:lnTo>
                <a:cubicBezTo>
                  <a:pt x="3541" y="0"/>
                  <a:pt x="3552" y="12"/>
                  <a:pt x="3552" y="25"/>
                </a:cubicBezTo>
                <a:cubicBezTo>
                  <a:pt x="3552" y="39"/>
                  <a:pt x="3541" y="50"/>
                  <a:pt x="3527" y="50"/>
                </a:cubicBezTo>
                <a:cubicBezTo>
                  <a:pt x="3513" y="50"/>
                  <a:pt x="3502" y="39"/>
                  <a:pt x="3502" y="25"/>
                </a:cubicBezTo>
                <a:cubicBezTo>
                  <a:pt x="3502" y="12"/>
                  <a:pt x="3513" y="0"/>
                  <a:pt x="3527" y="0"/>
                </a:cubicBezTo>
                <a:close/>
                <a:moveTo>
                  <a:pt x="3627" y="0"/>
                </a:moveTo>
                <a:lnTo>
                  <a:pt x="3627" y="0"/>
                </a:lnTo>
                <a:cubicBezTo>
                  <a:pt x="3641" y="0"/>
                  <a:pt x="3652" y="12"/>
                  <a:pt x="3652" y="25"/>
                </a:cubicBezTo>
                <a:cubicBezTo>
                  <a:pt x="3652" y="39"/>
                  <a:pt x="3641" y="50"/>
                  <a:pt x="3627" y="50"/>
                </a:cubicBezTo>
                <a:cubicBezTo>
                  <a:pt x="3613" y="50"/>
                  <a:pt x="3602" y="39"/>
                  <a:pt x="3602" y="25"/>
                </a:cubicBezTo>
                <a:cubicBezTo>
                  <a:pt x="3602" y="12"/>
                  <a:pt x="3613" y="0"/>
                  <a:pt x="3627" y="0"/>
                </a:cubicBezTo>
                <a:close/>
                <a:moveTo>
                  <a:pt x="3727" y="0"/>
                </a:moveTo>
                <a:lnTo>
                  <a:pt x="3727" y="0"/>
                </a:lnTo>
                <a:cubicBezTo>
                  <a:pt x="3741" y="0"/>
                  <a:pt x="3752" y="12"/>
                  <a:pt x="3752" y="25"/>
                </a:cubicBezTo>
                <a:cubicBezTo>
                  <a:pt x="3752" y="39"/>
                  <a:pt x="3741" y="50"/>
                  <a:pt x="3727" y="50"/>
                </a:cubicBezTo>
                <a:cubicBezTo>
                  <a:pt x="3713" y="50"/>
                  <a:pt x="3702" y="39"/>
                  <a:pt x="3702" y="25"/>
                </a:cubicBezTo>
                <a:cubicBezTo>
                  <a:pt x="3702" y="12"/>
                  <a:pt x="3713" y="0"/>
                  <a:pt x="3727" y="0"/>
                </a:cubicBezTo>
                <a:close/>
                <a:moveTo>
                  <a:pt x="3827" y="0"/>
                </a:moveTo>
                <a:lnTo>
                  <a:pt x="3827" y="0"/>
                </a:lnTo>
                <a:cubicBezTo>
                  <a:pt x="3841" y="0"/>
                  <a:pt x="3852" y="12"/>
                  <a:pt x="3852" y="25"/>
                </a:cubicBezTo>
                <a:cubicBezTo>
                  <a:pt x="3852" y="39"/>
                  <a:pt x="3841" y="50"/>
                  <a:pt x="3827" y="50"/>
                </a:cubicBezTo>
                <a:cubicBezTo>
                  <a:pt x="3813" y="50"/>
                  <a:pt x="3802" y="39"/>
                  <a:pt x="3802" y="25"/>
                </a:cubicBezTo>
                <a:cubicBezTo>
                  <a:pt x="3802" y="12"/>
                  <a:pt x="3813" y="0"/>
                  <a:pt x="3827" y="0"/>
                </a:cubicBezTo>
                <a:close/>
                <a:moveTo>
                  <a:pt x="3927" y="0"/>
                </a:moveTo>
                <a:lnTo>
                  <a:pt x="3927" y="0"/>
                </a:lnTo>
                <a:cubicBezTo>
                  <a:pt x="3941" y="0"/>
                  <a:pt x="3952" y="12"/>
                  <a:pt x="3952" y="25"/>
                </a:cubicBezTo>
                <a:cubicBezTo>
                  <a:pt x="3952" y="39"/>
                  <a:pt x="3941" y="50"/>
                  <a:pt x="3927" y="50"/>
                </a:cubicBezTo>
                <a:cubicBezTo>
                  <a:pt x="3913" y="50"/>
                  <a:pt x="3902" y="39"/>
                  <a:pt x="3902" y="25"/>
                </a:cubicBezTo>
                <a:cubicBezTo>
                  <a:pt x="3902" y="12"/>
                  <a:pt x="3913" y="0"/>
                  <a:pt x="3927" y="0"/>
                </a:cubicBezTo>
                <a:close/>
                <a:moveTo>
                  <a:pt x="4027" y="0"/>
                </a:moveTo>
                <a:lnTo>
                  <a:pt x="4027" y="0"/>
                </a:lnTo>
                <a:cubicBezTo>
                  <a:pt x="4041" y="0"/>
                  <a:pt x="4052" y="12"/>
                  <a:pt x="4052" y="25"/>
                </a:cubicBezTo>
                <a:cubicBezTo>
                  <a:pt x="4052" y="39"/>
                  <a:pt x="4041" y="50"/>
                  <a:pt x="4027" y="50"/>
                </a:cubicBezTo>
                <a:cubicBezTo>
                  <a:pt x="4013" y="50"/>
                  <a:pt x="4002" y="39"/>
                  <a:pt x="4002" y="25"/>
                </a:cubicBezTo>
                <a:cubicBezTo>
                  <a:pt x="4002" y="12"/>
                  <a:pt x="4013" y="0"/>
                  <a:pt x="4027" y="0"/>
                </a:cubicBezTo>
                <a:close/>
                <a:moveTo>
                  <a:pt x="4127" y="0"/>
                </a:moveTo>
                <a:lnTo>
                  <a:pt x="4127" y="0"/>
                </a:lnTo>
                <a:cubicBezTo>
                  <a:pt x="4141" y="0"/>
                  <a:pt x="4152" y="12"/>
                  <a:pt x="4152" y="25"/>
                </a:cubicBezTo>
                <a:cubicBezTo>
                  <a:pt x="4152" y="39"/>
                  <a:pt x="4141" y="50"/>
                  <a:pt x="4127" y="50"/>
                </a:cubicBezTo>
                <a:cubicBezTo>
                  <a:pt x="4113" y="50"/>
                  <a:pt x="4102" y="39"/>
                  <a:pt x="4102" y="25"/>
                </a:cubicBezTo>
                <a:cubicBezTo>
                  <a:pt x="4102" y="12"/>
                  <a:pt x="4113" y="0"/>
                  <a:pt x="4127" y="0"/>
                </a:cubicBezTo>
                <a:close/>
                <a:moveTo>
                  <a:pt x="4227" y="0"/>
                </a:moveTo>
                <a:lnTo>
                  <a:pt x="4227" y="0"/>
                </a:lnTo>
                <a:cubicBezTo>
                  <a:pt x="4241" y="0"/>
                  <a:pt x="4252" y="12"/>
                  <a:pt x="4252" y="25"/>
                </a:cubicBezTo>
                <a:cubicBezTo>
                  <a:pt x="4252" y="39"/>
                  <a:pt x="4241" y="50"/>
                  <a:pt x="4227" y="50"/>
                </a:cubicBezTo>
                <a:cubicBezTo>
                  <a:pt x="4213" y="50"/>
                  <a:pt x="4202" y="39"/>
                  <a:pt x="4202" y="25"/>
                </a:cubicBezTo>
                <a:cubicBezTo>
                  <a:pt x="4202" y="12"/>
                  <a:pt x="4213" y="0"/>
                  <a:pt x="4227" y="0"/>
                </a:cubicBezTo>
                <a:close/>
                <a:moveTo>
                  <a:pt x="4327" y="0"/>
                </a:moveTo>
                <a:lnTo>
                  <a:pt x="4327" y="0"/>
                </a:lnTo>
                <a:cubicBezTo>
                  <a:pt x="4341" y="0"/>
                  <a:pt x="4352" y="12"/>
                  <a:pt x="4352" y="25"/>
                </a:cubicBezTo>
                <a:cubicBezTo>
                  <a:pt x="4352" y="39"/>
                  <a:pt x="4341" y="50"/>
                  <a:pt x="4327" y="50"/>
                </a:cubicBezTo>
                <a:cubicBezTo>
                  <a:pt x="4313" y="50"/>
                  <a:pt x="4302" y="39"/>
                  <a:pt x="4302" y="25"/>
                </a:cubicBezTo>
                <a:cubicBezTo>
                  <a:pt x="4302" y="12"/>
                  <a:pt x="4313" y="0"/>
                  <a:pt x="4327" y="0"/>
                </a:cubicBezTo>
                <a:close/>
                <a:moveTo>
                  <a:pt x="4427" y="0"/>
                </a:moveTo>
                <a:lnTo>
                  <a:pt x="4427" y="0"/>
                </a:lnTo>
                <a:cubicBezTo>
                  <a:pt x="4441" y="0"/>
                  <a:pt x="4452" y="12"/>
                  <a:pt x="4452" y="25"/>
                </a:cubicBezTo>
                <a:cubicBezTo>
                  <a:pt x="4452" y="39"/>
                  <a:pt x="4441" y="50"/>
                  <a:pt x="4427" y="50"/>
                </a:cubicBezTo>
                <a:cubicBezTo>
                  <a:pt x="4414" y="50"/>
                  <a:pt x="4402" y="39"/>
                  <a:pt x="4402" y="25"/>
                </a:cubicBezTo>
                <a:cubicBezTo>
                  <a:pt x="4402" y="12"/>
                  <a:pt x="4414" y="0"/>
                  <a:pt x="4427" y="0"/>
                </a:cubicBezTo>
                <a:close/>
                <a:moveTo>
                  <a:pt x="4527" y="0"/>
                </a:moveTo>
                <a:lnTo>
                  <a:pt x="4527" y="0"/>
                </a:lnTo>
                <a:cubicBezTo>
                  <a:pt x="4541" y="0"/>
                  <a:pt x="4552" y="12"/>
                  <a:pt x="4552" y="25"/>
                </a:cubicBezTo>
                <a:cubicBezTo>
                  <a:pt x="4552" y="39"/>
                  <a:pt x="4541" y="50"/>
                  <a:pt x="4527" y="50"/>
                </a:cubicBezTo>
                <a:cubicBezTo>
                  <a:pt x="4514" y="50"/>
                  <a:pt x="4502" y="39"/>
                  <a:pt x="4502" y="25"/>
                </a:cubicBezTo>
                <a:cubicBezTo>
                  <a:pt x="4502" y="12"/>
                  <a:pt x="4514" y="0"/>
                  <a:pt x="4527" y="0"/>
                </a:cubicBezTo>
                <a:close/>
                <a:moveTo>
                  <a:pt x="4627" y="0"/>
                </a:moveTo>
                <a:lnTo>
                  <a:pt x="4627" y="0"/>
                </a:lnTo>
                <a:cubicBezTo>
                  <a:pt x="4641" y="0"/>
                  <a:pt x="4652" y="12"/>
                  <a:pt x="4652" y="25"/>
                </a:cubicBezTo>
                <a:cubicBezTo>
                  <a:pt x="4652" y="39"/>
                  <a:pt x="4641" y="50"/>
                  <a:pt x="4627" y="50"/>
                </a:cubicBezTo>
                <a:cubicBezTo>
                  <a:pt x="4614" y="50"/>
                  <a:pt x="4602" y="39"/>
                  <a:pt x="4602" y="25"/>
                </a:cubicBezTo>
                <a:cubicBezTo>
                  <a:pt x="4602" y="12"/>
                  <a:pt x="4614" y="0"/>
                  <a:pt x="4627" y="0"/>
                </a:cubicBezTo>
                <a:close/>
                <a:moveTo>
                  <a:pt x="4727" y="0"/>
                </a:moveTo>
                <a:lnTo>
                  <a:pt x="4728" y="0"/>
                </a:lnTo>
                <a:cubicBezTo>
                  <a:pt x="4741" y="0"/>
                  <a:pt x="4753" y="12"/>
                  <a:pt x="4753" y="25"/>
                </a:cubicBezTo>
                <a:cubicBezTo>
                  <a:pt x="4753" y="39"/>
                  <a:pt x="4741" y="50"/>
                  <a:pt x="4728" y="50"/>
                </a:cubicBezTo>
                <a:lnTo>
                  <a:pt x="4727" y="50"/>
                </a:lnTo>
                <a:cubicBezTo>
                  <a:pt x="4714" y="50"/>
                  <a:pt x="4702" y="39"/>
                  <a:pt x="4702" y="25"/>
                </a:cubicBezTo>
                <a:cubicBezTo>
                  <a:pt x="4702" y="12"/>
                  <a:pt x="4714" y="0"/>
                  <a:pt x="4727" y="0"/>
                </a:cubicBezTo>
                <a:close/>
                <a:moveTo>
                  <a:pt x="4828" y="0"/>
                </a:moveTo>
                <a:lnTo>
                  <a:pt x="4828" y="0"/>
                </a:lnTo>
                <a:cubicBezTo>
                  <a:pt x="4841" y="0"/>
                  <a:pt x="4853" y="12"/>
                  <a:pt x="4853" y="25"/>
                </a:cubicBezTo>
                <a:cubicBezTo>
                  <a:pt x="4853" y="39"/>
                  <a:pt x="4841" y="50"/>
                  <a:pt x="4828" y="50"/>
                </a:cubicBezTo>
                <a:cubicBezTo>
                  <a:pt x="4814" y="50"/>
                  <a:pt x="4803" y="39"/>
                  <a:pt x="4803" y="25"/>
                </a:cubicBezTo>
                <a:cubicBezTo>
                  <a:pt x="4803" y="12"/>
                  <a:pt x="4814" y="0"/>
                  <a:pt x="4828" y="0"/>
                </a:cubicBezTo>
                <a:close/>
                <a:moveTo>
                  <a:pt x="4928" y="0"/>
                </a:moveTo>
                <a:lnTo>
                  <a:pt x="4928" y="0"/>
                </a:lnTo>
                <a:cubicBezTo>
                  <a:pt x="4941" y="0"/>
                  <a:pt x="4953" y="12"/>
                  <a:pt x="4953" y="25"/>
                </a:cubicBezTo>
                <a:cubicBezTo>
                  <a:pt x="4953" y="39"/>
                  <a:pt x="4941" y="50"/>
                  <a:pt x="4928" y="50"/>
                </a:cubicBezTo>
                <a:cubicBezTo>
                  <a:pt x="4914" y="50"/>
                  <a:pt x="4903" y="39"/>
                  <a:pt x="4903" y="25"/>
                </a:cubicBezTo>
                <a:cubicBezTo>
                  <a:pt x="4903" y="12"/>
                  <a:pt x="4914" y="0"/>
                  <a:pt x="4928" y="0"/>
                </a:cubicBezTo>
                <a:close/>
                <a:moveTo>
                  <a:pt x="5028" y="0"/>
                </a:moveTo>
                <a:lnTo>
                  <a:pt x="5028" y="0"/>
                </a:lnTo>
                <a:cubicBezTo>
                  <a:pt x="5041" y="0"/>
                  <a:pt x="5053" y="12"/>
                  <a:pt x="5053" y="25"/>
                </a:cubicBezTo>
                <a:cubicBezTo>
                  <a:pt x="5053" y="39"/>
                  <a:pt x="5041" y="50"/>
                  <a:pt x="5028" y="50"/>
                </a:cubicBezTo>
                <a:cubicBezTo>
                  <a:pt x="5014" y="50"/>
                  <a:pt x="5003" y="39"/>
                  <a:pt x="5003" y="25"/>
                </a:cubicBezTo>
                <a:cubicBezTo>
                  <a:pt x="5003" y="12"/>
                  <a:pt x="5014" y="0"/>
                  <a:pt x="5028" y="0"/>
                </a:cubicBezTo>
                <a:close/>
                <a:moveTo>
                  <a:pt x="5128" y="0"/>
                </a:moveTo>
                <a:lnTo>
                  <a:pt x="5128" y="0"/>
                </a:lnTo>
                <a:cubicBezTo>
                  <a:pt x="5142" y="0"/>
                  <a:pt x="5153" y="12"/>
                  <a:pt x="5153" y="25"/>
                </a:cubicBezTo>
                <a:cubicBezTo>
                  <a:pt x="5153" y="39"/>
                  <a:pt x="5142" y="50"/>
                  <a:pt x="5128" y="50"/>
                </a:cubicBezTo>
                <a:cubicBezTo>
                  <a:pt x="5114" y="50"/>
                  <a:pt x="5103" y="39"/>
                  <a:pt x="5103" y="25"/>
                </a:cubicBezTo>
                <a:cubicBezTo>
                  <a:pt x="5103" y="12"/>
                  <a:pt x="5114" y="0"/>
                  <a:pt x="5128" y="0"/>
                </a:cubicBezTo>
                <a:close/>
                <a:moveTo>
                  <a:pt x="5228" y="0"/>
                </a:moveTo>
                <a:lnTo>
                  <a:pt x="5228" y="0"/>
                </a:lnTo>
                <a:cubicBezTo>
                  <a:pt x="5242" y="0"/>
                  <a:pt x="5253" y="12"/>
                  <a:pt x="5253" y="25"/>
                </a:cubicBezTo>
                <a:cubicBezTo>
                  <a:pt x="5253" y="39"/>
                  <a:pt x="5242" y="50"/>
                  <a:pt x="5228" y="50"/>
                </a:cubicBezTo>
                <a:cubicBezTo>
                  <a:pt x="5214" y="50"/>
                  <a:pt x="5203" y="39"/>
                  <a:pt x="5203" y="25"/>
                </a:cubicBezTo>
                <a:cubicBezTo>
                  <a:pt x="5203" y="12"/>
                  <a:pt x="5214" y="0"/>
                  <a:pt x="5228" y="0"/>
                </a:cubicBezTo>
                <a:close/>
                <a:moveTo>
                  <a:pt x="5328" y="0"/>
                </a:moveTo>
                <a:lnTo>
                  <a:pt x="5328" y="0"/>
                </a:lnTo>
                <a:cubicBezTo>
                  <a:pt x="5342" y="0"/>
                  <a:pt x="5353" y="12"/>
                  <a:pt x="5353" y="25"/>
                </a:cubicBezTo>
                <a:cubicBezTo>
                  <a:pt x="5353" y="39"/>
                  <a:pt x="5342" y="50"/>
                  <a:pt x="5328" y="50"/>
                </a:cubicBezTo>
                <a:cubicBezTo>
                  <a:pt x="5314" y="50"/>
                  <a:pt x="5303" y="39"/>
                  <a:pt x="5303" y="25"/>
                </a:cubicBezTo>
                <a:cubicBezTo>
                  <a:pt x="5303" y="12"/>
                  <a:pt x="5314" y="0"/>
                  <a:pt x="5328" y="0"/>
                </a:cubicBezTo>
                <a:close/>
                <a:moveTo>
                  <a:pt x="5428" y="0"/>
                </a:moveTo>
                <a:lnTo>
                  <a:pt x="5428" y="0"/>
                </a:lnTo>
                <a:cubicBezTo>
                  <a:pt x="5442" y="0"/>
                  <a:pt x="5453" y="12"/>
                  <a:pt x="5453" y="25"/>
                </a:cubicBezTo>
                <a:cubicBezTo>
                  <a:pt x="5453" y="39"/>
                  <a:pt x="5442" y="50"/>
                  <a:pt x="5428" y="50"/>
                </a:cubicBezTo>
                <a:cubicBezTo>
                  <a:pt x="5414" y="50"/>
                  <a:pt x="5403" y="39"/>
                  <a:pt x="5403" y="25"/>
                </a:cubicBezTo>
                <a:cubicBezTo>
                  <a:pt x="5403" y="12"/>
                  <a:pt x="5414" y="0"/>
                  <a:pt x="5428" y="0"/>
                </a:cubicBezTo>
                <a:close/>
                <a:moveTo>
                  <a:pt x="5528" y="0"/>
                </a:moveTo>
                <a:lnTo>
                  <a:pt x="5528" y="0"/>
                </a:lnTo>
                <a:cubicBezTo>
                  <a:pt x="5542" y="0"/>
                  <a:pt x="5553" y="12"/>
                  <a:pt x="5553" y="25"/>
                </a:cubicBezTo>
                <a:cubicBezTo>
                  <a:pt x="5553" y="39"/>
                  <a:pt x="5542" y="50"/>
                  <a:pt x="5528" y="50"/>
                </a:cubicBezTo>
                <a:cubicBezTo>
                  <a:pt x="5514" y="50"/>
                  <a:pt x="5503" y="39"/>
                  <a:pt x="5503" y="25"/>
                </a:cubicBezTo>
                <a:cubicBezTo>
                  <a:pt x="5503" y="12"/>
                  <a:pt x="5514" y="0"/>
                  <a:pt x="5528" y="0"/>
                </a:cubicBezTo>
                <a:close/>
                <a:moveTo>
                  <a:pt x="5628" y="0"/>
                </a:moveTo>
                <a:lnTo>
                  <a:pt x="5628" y="0"/>
                </a:lnTo>
                <a:cubicBezTo>
                  <a:pt x="5642" y="0"/>
                  <a:pt x="5653" y="12"/>
                  <a:pt x="5653" y="25"/>
                </a:cubicBezTo>
                <a:cubicBezTo>
                  <a:pt x="5653" y="39"/>
                  <a:pt x="5642" y="50"/>
                  <a:pt x="5628" y="50"/>
                </a:cubicBezTo>
                <a:cubicBezTo>
                  <a:pt x="5614" y="50"/>
                  <a:pt x="5603" y="39"/>
                  <a:pt x="5603" y="25"/>
                </a:cubicBezTo>
                <a:cubicBezTo>
                  <a:pt x="5603" y="12"/>
                  <a:pt x="5614" y="0"/>
                  <a:pt x="5628" y="0"/>
                </a:cubicBezTo>
                <a:close/>
                <a:moveTo>
                  <a:pt x="5728" y="0"/>
                </a:moveTo>
                <a:lnTo>
                  <a:pt x="5728" y="0"/>
                </a:lnTo>
                <a:cubicBezTo>
                  <a:pt x="5742" y="0"/>
                  <a:pt x="5753" y="12"/>
                  <a:pt x="5753" y="25"/>
                </a:cubicBezTo>
                <a:cubicBezTo>
                  <a:pt x="5753" y="39"/>
                  <a:pt x="5742" y="50"/>
                  <a:pt x="5728" y="50"/>
                </a:cubicBezTo>
                <a:cubicBezTo>
                  <a:pt x="5714" y="50"/>
                  <a:pt x="5703" y="39"/>
                  <a:pt x="5703" y="25"/>
                </a:cubicBezTo>
                <a:cubicBezTo>
                  <a:pt x="5703" y="12"/>
                  <a:pt x="5714" y="0"/>
                  <a:pt x="5728" y="0"/>
                </a:cubicBezTo>
                <a:close/>
                <a:moveTo>
                  <a:pt x="5828" y="0"/>
                </a:moveTo>
                <a:lnTo>
                  <a:pt x="5828" y="0"/>
                </a:lnTo>
                <a:cubicBezTo>
                  <a:pt x="5842" y="0"/>
                  <a:pt x="5853" y="12"/>
                  <a:pt x="5853" y="25"/>
                </a:cubicBezTo>
                <a:cubicBezTo>
                  <a:pt x="5853" y="39"/>
                  <a:pt x="5842" y="50"/>
                  <a:pt x="5828" y="50"/>
                </a:cubicBezTo>
                <a:cubicBezTo>
                  <a:pt x="5814" y="50"/>
                  <a:pt x="5803" y="39"/>
                  <a:pt x="5803" y="25"/>
                </a:cubicBezTo>
                <a:cubicBezTo>
                  <a:pt x="5803" y="12"/>
                  <a:pt x="5814" y="0"/>
                  <a:pt x="5828" y="0"/>
                </a:cubicBezTo>
                <a:close/>
                <a:moveTo>
                  <a:pt x="5928" y="0"/>
                </a:moveTo>
                <a:lnTo>
                  <a:pt x="5928" y="0"/>
                </a:lnTo>
                <a:cubicBezTo>
                  <a:pt x="5942" y="0"/>
                  <a:pt x="5953" y="12"/>
                  <a:pt x="5953" y="25"/>
                </a:cubicBezTo>
                <a:cubicBezTo>
                  <a:pt x="5953" y="39"/>
                  <a:pt x="5942" y="50"/>
                  <a:pt x="5928" y="50"/>
                </a:cubicBezTo>
                <a:cubicBezTo>
                  <a:pt x="5914" y="50"/>
                  <a:pt x="5903" y="39"/>
                  <a:pt x="5903" y="25"/>
                </a:cubicBezTo>
                <a:cubicBezTo>
                  <a:pt x="5903" y="12"/>
                  <a:pt x="5914" y="0"/>
                  <a:pt x="5928" y="0"/>
                </a:cubicBezTo>
                <a:close/>
                <a:moveTo>
                  <a:pt x="6028" y="0"/>
                </a:moveTo>
                <a:lnTo>
                  <a:pt x="6028" y="0"/>
                </a:lnTo>
                <a:cubicBezTo>
                  <a:pt x="6042" y="0"/>
                  <a:pt x="6053" y="12"/>
                  <a:pt x="6053" y="25"/>
                </a:cubicBezTo>
                <a:cubicBezTo>
                  <a:pt x="6053" y="39"/>
                  <a:pt x="6042" y="50"/>
                  <a:pt x="6028" y="50"/>
                </a:cubicBezTo>
                <a:cubicBezTo>
                  <a:pt x="6014" y="50"/>
                  <a:pt x="6003" y="39"/>
                  <a:pt x="6003" y="25"/>
                </a:cubicBezTo>
                <a:cubicBezTo>
                  <a:pt x="6003" y="12"/>
                  <a:pt x="6014" y="0"/>
                  <a:pt x="6028" y="0"/>
                </a:cubicBezTo>
                <a:close/>
                <a:moveTo>
                  <a:pt x="6128" y="0"/>
                </a:moveTo>
                <a:lnTo>
                  <a:pt x="6128" y="0"/>
                </a:lnTo>
                <a:cubicBezTo>
                  <a:pt x="6142" y="0"/>
                  <a:pt x="6153" y="12"/>
                  <a:pt x="6153" y="25"/>
                </a:cubicBezTo>
                <a:cubicBezTo>
                  <a:pt x="6153" y="39"/>
                  <a:pt x="6142" y="50"/>
                  <a:pt x="6128" y="50"/>
                </a:cubicBezTo>
                <a:cubicBezTo>
                  <a:pt x="6114" y="50"/>
                  <a:pt x="6103" y="39"/>
                  <a:pt x="6103" y="25"/>
                </a:cubicBezTo>
                <a:cubicBezTo>
                  <a:pt x="6103" y="12"/>
                  <a:pt x="6114" y="0"/>
                  <a:pt x="6128" y="0"/>
                </a:cubicBezTo>
                <a:close/>
                <a:moveTo>
                  <a:pt x="6228" y="0"/>
                </a:moveTo>
                <a:lnTo>
                  <a:pt x="6228" y="0"/>
                </a:lnTo>
                <a:cubicBezTo>
                  <a:pt x="6242" y="0"/>
                  <a:pt x="6253" y="12"/>
                  <a:pt x="6253" y="25"/>
                </a:cubicBezTo>
                <a:cubicBezTo>
                  <a:pt x="6253" y="39"/>
                  <a:pt x="6242" y="50"/>
                  <a:pt x="6228" y="50"/>
                </a:cubicBezTo>
                <a:cubicBezTo>
                  <a:pt x="6214" y="50"/>
                  <a:pt x="6203" y="39"/>
                  <a:pt x="6203" y="25"/>
                </a:cubicBezTo>
                <a:cubicBezTo>
                  <a:pt x="6203" y="12"/>
                  <a:pt x="6214" y="0"/>
                  <a:pt x="6228" y="0"/>
                </a:cubicBezTo>
                <a:close/>
                <a:moveTo>
                  <a:pt x="6328" y="0"/>
                </a:moveTo>
                <a:lnTo>
                  <a:pt x="6328" y="0"/>
                </a:lnTo>
                <a:cubicBezTo>
                  <a:pt x="6342" y="0"/>
                  <a:pt x="6353" y="12"/>
                  <a:pt x="6353" y="25"/>
                </a:cubicBezTo>
                <a:cubicBezTo>
                  <a:pt x="6353" y="39"/>
                  <a:pt x="6342" y="50"/>
                  <a:pt x="6328" y="50"/>
                </a:cubicBezTo>
                <a:cubicBezTo>
                  <a:pt x="6314" y="50"/>
                  <a:pt x="6303" y="39"/>
                  <a:pt x="6303" y="25"/>
                </a:cubicBezTo>
                <a:cubicBezTo>
                  <a:pt x="6303" y="12"/>
                  <a:pt x="6314" y="0"/>
                  <a:pt x="6328" y="0"/>
                </a:cubicBezTo>
                <a:close/>
                <a:moveTo>
                  <a:pt x="6428" y="0"/>
                </a:moveTo>
                <a:lnTo>
                  <a:pt x="6428" y="0"/>
                </a:lnTo>
                <a:cubicBezTo>
                  <a:pt x="6442" y="0"/>
                  <a:pt x="6453" y="12"/>
                  <a:pt x="6453" y="25"/>
                </a:cubicBezTo>
                <a:cubicBezTo>
                  <a:pt x="6453" y="39"/>
                  <a:pt x="6442" y="50"/>
                  <a:pt x="6428" y="50"/>
                </a:cubicBezTo>
                <a:cubicBezTo>
                  <a:pt x="6415" y="50"/>
                  <a:pt x="6403" y="39"/>
                  <a:pt x="6403" y="25"/>
                </a:cubicBezTo>
                <a:cubicBezTo>
                  <a:pt x="6403" y="12"/>
                  <a:pt x="6415" y="0"/>
                  <a:pt x="6428" y="0"/>
                </a:cubicBezTo>
                <a:close/>
                <a:moveTo>
                  <a:pt x="6528" y="0"/>
                </a:moveTo>
                <a:lnTo>
                  <a:pt x="6528" y="0"/>
                </a:lnTo>
                <a:cubicBezTo>
                  <a:pt x="6542" y="0"/>
                  <a:pt x="6553" y="12"/>
                  <a:pt x="6553" y="25"/>
                </a:cubicBezTo>
                <a:cubicBezTo>
                  <a:pt x="6553" y="39"/>
                  <a:pt x="6542" y="50"/>
                  <a:pt x="6528" y="50"/>
                </a:cubicBezTo>
                <a:cubicBezTo>
                  <a:pt x="6515" y="50"/>
                  <a:pt x="6503" y="39"/>
                  <a:pt x="6503" y="25"/>
                </a:cubicBezTo>
                <a:cubicBezTo>
                  <a:pt x="6503" y="12"/>
                  <a:pt x="6515" y="0"/>
                  <a:pt x="6528" y="0"/>
                </a:cubicBezTo>
                <a:close/>
                <a:moveTo>
                  <a:pt x="6628" y="0"/>
                </a:moveTo>
                <a:lnTo>
                  <a:pt x="6628" y="0"/>
                </a:lnTo>
                <a:cubicBezTo>
                  <a:pt x="6642" y="0"/>
                  <a:pt x="6653" y="12"/>
                  <a:pt x="6653" y="25"/>
                </a:cubicBezTo>
                <a:cubicBezTo>
                  <a:pt x="6653" y="39"/>
                  <a:pt x="6642" y="50"/>
                  <a:pt x="6628" y="50"/>
                </a:cubicBezTo>
                <a:cubicBezTo>
                  <a:pt x="6615" y="50"/>
                  <a:pt x="6603" y="39"/>
                  <a:pt x="6603" y="25"/>
                </a:cubicBezTo>
                <a:cubicBezTo>
                  <a:pt x="6603" y="12"/>
                  <a:pt x="6615" y="0"/>
                  <a:pt x="6628" y="0"/>
                </a:cubicBezTo>
                <a:close/>
                <a:moveTo>
                  <a:pt x="6728" y="0"/>
                </a:moveTo>
                <a:lnTo>
                  <a:pt x="6729" y="0"/>
                </a:lnTo>
                <a:cubicBezTo>
                  <a:pt x="6742" y="0"/>
                  <a:pt x="6754" y="12"/>
                  <a:pt x="6754" y="25"/>
                </a:cubicBezTo>
                <a:cubicBezTo>
                  <a:pt x="6754" y="39"/>
                  <a:pt x="6742" y="50"/>
                  <a:pt x="6729" y="50"/>
                </a:cubicBezTo>
                <a:lnTo>
                  <a:pt x="6728" y="50"/>
                </a:lnTo>
                <a:cubicBezTo>
                  <a:pt x="6715" y="50"/>
                  <a:pt x="6703" y="39"/>
                  <a:pt x="6703" y="25"/>
                </a:cubicBezTo>
                <a:cubicBezTo>
                  <a:pt x="6703" y="12"/>
                  <a:pt x="6715" y="0"/>
                  <a:pt x="6728" y="0"/>
                </a:cubicBezTo>
                <a:close/>
                <a:moveTo>
                  <a:pt x="6829" y="0"/>
                </a:moveTo>
                <a:lnTo>
                  <a:pt x="6829" y="0"/>
                </a:lnTo>
                <a:cubicBezTo>
                  <a:pt x="6842" y="0"/>
                  <a:pt x="6854" y="12"/>
                  <a:pt x="6854" y="25"/>
                </a:cubicBezTo>
                <a:cubicBezTo>
                  <a:pt x="6854" y="39"/>
                  <a:pt x="6842" y="50"/>
                  <a:pt x="6829" y="50"/>
                </a:cubicBezTo>
                <a:cubicBezTo>
                  <a:pt x="6815" y="50"/>
                  <a:pt x="6804" y="39"/>
                  <a:pt x="6804" y="25"/>
                </a:cubicBezTo>
                <a:cubicBezTo>
                  <a:pt x="6804" y="12"/>
                  <a:pt x="6815" y="0"/>
                  <a:pt x="6829" y="0"/>
                </a:cubicBezTo>
                <a:close/>
                <a:moveTo>
                  <a:pt x="6929" y="0"/>
                </a:moveTo>
                <a:lnTo>
                  <a:pt x="6929" y="0"/>
                </a:lnTo>
                <a:cubicBezTo>
                  <a:pt x="6942" y="0"/>
                  <a:pt x="6954" y="12"/>
                  <a:pt x="6954" y="25"/>
                </a:cubicBezTo>
                <a:cubicBezTo>
                  <a:pt x="6954" y="39"/>
                  <a:pt x="6942" y="50"/>
                  <a:pt x="6929" y="50"/>
                </a:cubicBezTo>
                <a:cubicBezTo>
                  <a:pt x="6915" y="50"/>
                  <a:pt x="6904" y="39"/>
                  <a:pt x="6904" y="25"/>
                </a:cubicBezTo>
                <a:cubicBezTo>
                  <a:pt x="6904" y="12"/>
                  <a:pt x="6915" y="0"/>
                  <a:pt x="6929" y="0"/>
                </a:cubicBezTo>
                <a:close/>
                <a:moveTo>
                  <a:pt x="7029" y="0"/>
                </a:moveTo>
                <a:lnTo>
                  <a:pt x="7029" y="0"/>
                </a:lnTo>
                <a:cubicBezTo>
                  <a:pt x="7042" y="0"/>
                  <a:pt x="7054" y="12"/>
                  <a:pt x="7054" y="25"/>
                </a:cubicBezTo>
                <a:cubicBezTo>
                  <a:pt x="7054" y="39"/>
                  <a:pt x="7042" y="50"/>
                  <a:pt x="7029" y="50"/>
                </a:cubicBezTo>
                <a:cubicBezTo>
                  <a:pt x="7015" y="50"/>
                  <a:pt x="7004" y="39"/>
                  <a:pt x="7004" y="25"/>
                </a:cubicBezTo>
                <a:cubicBezTo>
                  <a:pt x="7004" y="12"/>
                  <a:pt x="7015" y="0"/>
                  <a:pt x="7029" y="0"/>
                </a:cubicBezTo>
                <a:close/>
                <a:moveTo>
                  <a:pt x="7129" y="0"/>
                </a:moveTo>
                <a:lnTo>
                  <a:pt x="7129" y="0"/>
                </a:lnTo>
                <a:cubicBezTo>
                  <a:pt x="7143" y="0"/>
                  <a:pt x="7154" y="12"/>
                  <a:pt x="7154" y="25"/>
                </a:cubicBezTo>
                <a:cubicBezTo>
                  <a:pt x="7154" y="39"/>
                  <a:pt x="7143" y="50"/>
                  <a:pt x="7129" y="50"/>
                </a:cubicBezTo>
                <a:cubicBezTo>
                  <a:pt x="7115" y="50"/>
                  <a:pt x="7104" y="39"/>
                  <a:pt x="7104" y="25"/>
                </a:cubicBezTo>
                <a:cubicBezTo>
                  <a:pt x="7104" y="12"/>
                  <a:pt x="7115" y="0"/>
                  <a:pt x="7129" y="0"/>
                </a:cubicBezTo>
                <a:close/>
                <a:moveTo>
                  <a:pt x="7229" y="0"/>
                </a:moveTo>
                <a:lnTo>
                  <a:pt x="7229" y="0"/>
                </a:lnTo>
                <a:cubicBezTo>
                  <a:pt x="7243" y="0"/>
                  <a:pt x="7254" y="12"/>
                  <a:pt x="7254" y="25"/>
                </a:cubicBezTo>
                <a:cubicBezTo>
                  <a:pt x="7254" y="39"/>
                  <a:pt x="7243" y="50"/>
                  <a:pt x="7229" y="50"/>
                </a:cubicBezTo>
                <a:cubicBezTo>
                  <a:pt x="7215" y="50"/>
                  <a:pt x="7204" y="39"/>
                  <a:pt x="7204" y="25"/>
                </a:cubicBezTo>
                <a:cubicBezTo>
                  <a:pt x="7204" y="12"/>
                  <a:pt x="7215" y="0"/>
                  <a:pt x="7229" y="0"/>
                </a:cubicBezTo>
                <a:close/>
                <a:moveTo>
                  <a:pt x="7329" y="0"/>
                </a:moveTo>
                <a:lnTo>
                  <a:pt x="7329" y="0"/>
                </a:lnTo>
                <a:cubicBezTo>
                  <a:pt x="7343" y="0"/>
                  <a:pt x="7354" y="12"/>
                  <a:pt x="7354" y="25"/>
                </a:cubicBezTo>
                <a:cubicBezTo>
                  <a:pt x="7354" y="39"/>
                  <a:pt x="7343" y="50"/>
                  <a:pt x="7329" y="50"/>
                </a:cubicBezTo>
                <a:cubicBezTo>
                  <a:pt x="7315" y="50"/>
                  <a:pt x="7304" y="39"/>
                  <a:pt x="7304" y="25"/>
                </a:cubicBezTo>
                <a:cubicBezTo>
                  <a:pt x="7304" y="12"/>
                  <a:pt x="7315" y="0"/>
                  <a:pt x="7329" y="0"/>
                </a:cubicBezTo>
                <a:close/>
                <a:moveTo>
                  <a:pt x="7429" y="0"/>
                </a:moveTo>
                <a:lnTo>
                  <a:pt x="7429" y="0"/>
                </a:lnTo>
                <a:cubicBezTo>
                  <a:pt x="7443" y="0"/>
                  <a:pt x="7454" y="12"/>
                  <a:pt x="7454" y="25"/>
                </a:cubicBezTo>
                <a:cubicBezTo>
                  <a:pt x="7454" y="39"/>
                  <a:pt x="7443" y="50"/>
                  <a:pt x="7429" y="50"/>
                </a:cubicBezTo>
                <a:cubicBezTo>
                  <a:pt x="7415" y="50"/>
                  <a:pt x="7404" y="39"/>
                  <a:pt x="7404" y="25"/>
                </a:cubicBezTo>
                <a:cubicBezTo>
                  <a:pt x="7404" y="12"/>
                  <a:pt x="7415" y="0"/>
                  <a:pt x="7429" y="0"/>
                </a:cubicBezTo>
                <a:close/>
                <a:moveTo>
                  <a:pt x="7529" y="0"/>
                </a:moveTo>
                <a:lnTo>
                  <a:pt x="7529" y="0"/>
                </a:lnTo>
                <a:cubicBezTo>
                  <a:pt x="7543" y="0"/>
                  <a:pt x="7554" y="12"/>
                  <a:pt x="7554" y="25"/>
                </a:cubicBezTo>
                <a:cubicBezTo>
                  <a:pt x="7554" y="39"/>
                  <a:pt x="7543" y="50"/>
                  <a:pt x="7529" y="50"/>
                </a:cubicBezTo>
                <a:cubicBezTo>
                  <a:pt x="7515" y="50"/>
                  <a:pt x="7504" y="39"/>
                  <a:pt x="7504" y="25"/>
                </a:cubicBezTo>
                <a:cubicBezTo>
                  <a:pt x="7504" y="12"/>
                  <a:pt x="7515" y="0"/>
                  <a:pt x="7529" y="0"/>
                </a:cubicBezTo>
                <a:close/>
                <a:moveTo>
                  <a:pt x="7629" y="0"/>
                </a:moveTo>
                <a:lnTo>
                  <a:pt x="7629" y="0"/>
                </a:lnTo>
                <a:cubicBezTo>
                  <a:pt x="7643" y="0"/>
                  <a:pt x="7654" y="12"/>
                  <a:pt x="7654" y="25"/>
                </a:cubicBezTo>
                <a:cubicBezTo>
                  <a:pt x="7654" y="39"/>
                  <a:pt x="7643" y="50"/>
                  <a:pt x="7629" y="50"/>
                </a:cubicBezTo>
                <a:cubicBezTo>
                  <a:pt x="7615" y="50"/>
                  <a:pt x="7604" y="39"/>
                  <a:pt x="7604" y="25"/>
                </a:cubicBezTo>
                <a:cubicBezTo>
                  <a:pt x="7604" y="12"/>
                  <a:pt x="7615" y="0"/>
                  <a:pt x="7629" y="0"/>
                </a:cubicBezTo>
                <a:close/>
                <a:moveTo>
                  <a:pt x="7729" y="0"/>
                </a:moveTo>
                <a:lnTo>
                  <a:pt x="7729" y="0"/>
                </a:lnTo>
                <a:cubicBezTo>
                  <a:pt x="7743" y="0"/>
                  <a:pt x="7754" y="12"/>
                  <a:pt x="7754" y="25"/>
                </a:cubicBezTo>
                <a:cubicBezTo>
                  <a:pt x="7754" y="39"/>
                  <a:pt x="7743" y="50"/>
                  <a:pt x="7729" y="50"/>
                </a:cubicBezTo>
                <a:cubicBezTo>
                  <a:pt x="7715" y="50"/>
                  <a:pt x="7704" y="39"/>
                  <a:pt x="7704" y="25"/>
                </a:cubicBezTo>
                <a:cubicBezTo>
                  <a:pt x="7704" y="12"/>
                  <a:pt x="7715" y="0"/>
                  <a:pt x="7729" y="0"/>
                </a:cubicBezTo>
                <a:close/>
                <a:moveTo>
                  <a:pt x="7829" y="0"/>
                </a:moveTo>
                <a:lnTo>
                  <a:pt x="7829" y="0"/>
                </a:lnTo>
                <a:cubicBezTo>
                  <a:pt x="7843" y="0"/>
                  <a:pt x="7854" y="12"/>
                  <a:pt x="7854" y="25"/>
                </a:cubicBezTo>
                <a:cubicBezTo>
                  <a:pt x="7854" y="39"/>
                  <a:pt x="7843" y="50"/>
                  <a:pt x="7829" y="50"/>
                </a:cubicBezTo>
                <a:cubicBezTo>
                  <a:pt x="7815" y="50"/>
                  <a:pt x="7804" y="39"/>
                  <a:pt x="7804" y="25"/>
                </a:cubicBezTo>
                <a:cubicBezTo>
                  <a:pt x="7804" y="12"/>
                  <a:pt x="7815" y="0"/>
                  <a:pt x="7829" y="0"/>
                </a:cubicBezTo>
                <a:close/>
                <a:moveTo>
                  <a:pt x="7929" y="0"/>
                </a:moveTo>
                <a:lnTo>
                  <a:pt x="7929" y="0"/>
                </a:lnTo>
                <a:cubicBezTo>
                  <a:pt x="7943" y="0"/>
                  <a:pt x="7954" y="12"/>
                  <a:pt x="7954" y="25"/>
                </a:cubicBezTo>
                <a:cubicBezTo>
                  <a:pt x="7954" y="39"/>
                  <a:pt x="7943" y="50"/>
                  <a:pt x="7929" y="50"/>
                </a:cubicBezTo>
                <a:cubicBezTo>
                  <a:pt x="7915" y="50"/>
                  <a:pt x="7904" y="39"/>
                  <a:pt x="7904" y="25"/>
                </a:cubicBezTo>
                <a:cubicBezTo>
                  <a:pt x="7904" y="12"/>
                  <a:pt x="7915" y="0"/>
                  <a:pt x="7929" y="0"/>
                </a:cubicBezTo>
                <a:close/>
                <a:moveTo>
                  <a:pt x="8029" y="0"/>
                </a:moveTo>
                <a:lnTo>
                  <a:pt x="8029" y="0"/>
                </a:lnTo>
                <a:cubicBezTo>
                  <a:pt x="8043" y="0"/>
                  <a:pt x="8054" y="12"/>
                  <a:pt x="8054" y="25"/>
                </a:cubicBezTo>
                <a:cubicBezTo>
                  <a:pt x="8054" y="39"/>
                  <a:pt x="8043" y="50"/>
                  <a:pt x="8029" y="50"/>
                </a:cubicBezTo>
                <a:cubicBezTo>
                  <a:pt x="8015" y="50"/>
                  <a:pt x="8004" y="39"/>
                  <a:pt x="8004" y="25"/>
                </a:cubicBezTo>
                <a:cubicBezTo>
                  <a:pt x="8004" y="12"/>
                  <a:pt x="8015" y="0"/>
                  <a:pt x="8029" y="0"/>
                </a:cubicBezTo>
                <a:close/>
                <a:moveTo>
                  <a:pt x="8129" y="0"/>
                </a:moveTo>
                <a:lnTo>
                  <a:pt x="8129" y="0"/>
                </a:lnTo>
                <a:cubicBezTo>
                  <a:pt x="8143" y="0"/>
                  <a:pt x="8154" y="12"/>
                  <a:pt x="8154" y="25"/>
                </a:cubicBezTo>
                <a:cubicBezTo>
                  <a:pt x="8154" y="39"/>
                  <a:pt x="8143" y="50"/>
                  <a:pt x="8129" y="50"/>
                </a:cubicBezTo>
                <a:cubicBezTo>
                  <a:pt x="8115" y="50"/>
                  <a:pt x="8104" y="39"/>
                  <a:pt x="8104" y="25"/>
                </a:cubicBezTo>
                <a:cubicBezTo>
                  <a:pt x="8104" y="12"/>
                  <a:pt x="8115" y="0"/>
                  <a:pt x="8129" y="0"/>
                </a:cubicBezTo>
                <a:close/>
                <a:moveTo>
                  <a:pt x="8229" y="0"/>
                </a:moveTo>
                <a:lnTo>
                  <a:pt x="8229" y="0"/>
                </a:lnTo>
                <a:cubicBezTo>
                  <a:pt x="8243" y="0"/>
                  <a:pt x="8254" y="12"/>
                  <a:pt x="8254" y="25"/>
                </a:cubicBezTo>
                <a:cubicBezTo>
                  <a:pt x="8254" y="39"/>
                  <a:pt x="8243" y="50"/>
                  <a:pt x="8229" y="50"/>
                </a:cubicBezTo>
                <a:cubicBezTo>
                  <a:pt x="8215" y="50"/>
                  <a:pt x="8204" y="39"/>
                  <a:pt x="8204" y="25"/>
                </a:cubicBezTo>
                <a:cubicBezTo>
                  <a:pt x="8204" y="12"/>
                  <a:pt x="8215" y="0"/>
                  <a:pt x="8229" y="0"/>
                </a:cubicBezTo>
                <a:close/>
                <a:moveTo>
                  <a:pt x="8329" y="0"/>
                </a:moveTo>
                <a:lnTo>
                  <a:pt x="8329" y="0"/>
                </a:lnTo>
                <a:cubicBezTo>
                  <a:pt x="8343" y="0"/>
                  <a:pt x="8354" y="12"/>
                  <a:pt x="8354" y="25"/>
                </a:cubicBezTo>
                <a:cubicBezTo>
                  <a:pt x="8354" y="39"/>
                  <a:pt x="8343" y="50"/>
                  <a:pt x="8329" y="50"/>
                </a:cubicBezTo>
                <a:cubicBezTo>
                  <a:pt x="8315" y="50"/>
                  <a:pt x="8304" y="39"/>
                  <a:pt x="8304" y="25"/>
                </a:cubicBezTo>
                <a:cubicBezTo>
                  <a:pt x="8304" y="12"/>
                  <a:pt x="8315" y="0"/>
                  <a:pt x="8329" y="0"/>
                </a:cubicBezTo>
                <a:close/>
                <a:moveTo>
                  <a:pt x="8429" y="0"/>
                </a:moveTo>
                <a:lnTo>
                  <a:pt x="8429" y="0"/>
                </a:lnTo>
                <a:cubicBezTo>
                  <a:pt x="8443" y="0"/>
                  <a:pt x="8454" y="12"/>
                  <a:pt x="8454" y="25"/>
                </a:cubicBezTo>
                <a:cubicBezTo>
                  <a:pt x="8454" y="39"/>
                  <a:pt x="8443" y="50"/>
                  <a:pt x="8429" y="50"/>
                </a:cubicBezTo>
                <a:cubicBezTo>
                  <a:pt x="8416" y="50"/>
                  <a:pt x="8404" y="39"/>
                  <a:pt x="8404" y="25"/>
                </a:cubicBezTo>
                <a:cubicBezTo>
                  <a:pt x="8404" y="12"/>
                  <a:pt x="8416" y="0"/>
                  <a:pt x="8429" y="0"/>
                </a:cubicBezTo>
                <a:close/>
                <a:moveTo>
                  <a:pt x="8529" y="0"/>
                </a:moveTo>
                <a:lnTo>
                  <a:pt x="8529" y="0"/>
                </a:lnTo>
                <a:cubicBezTo>
                  <a:pt x="8543" y="0"/>
                  <a:pt x="8554" y="12"/>
                  <a:pt x="8554" y="25"/>
                </a:cubicBezTo>
                <a:cubicBezTo>
                  <a:pt x="8554" y="39"/>
                  <a:pt x="8543" y="50"/>
                  <a:pt x="8529" y="50"/>
                </a:cubicBezTo>
                <a:cubicBezTo>
                  <a:pt x="8516" y="50"/>
                  <a:pt x="8504" y="39"/>
                  <a:pt x="8504" y="25"/>
                </a:cubicBezTo>
                <a:cubicBezTo>
                  <a:pt x="8504" y="12"/>
                  <a:pt x="8516" y="0"/>
                  <a:pt x="8529" y="0"/>
                </a:cubicBezTo>
                <a:close/>
                <a:moveTo>
                  <a:pt x="8629" y="0"/>
                </a:moveTo>
                <a:lnTo>
                  <a:pt x="8629" y="0"/>
                </a:lnTo>
                <a:cubicBezTo>
                  <a:pt x="8643" y="0"/>
                  <a:pt x="8654" y="12"/>
                  <a:pt x="8654" y="25"/>
                </a:cubicBezTo>
                <a:cubicBezTo>
                  <a:pt x="8654" y="39"/>
                  <a:pt x="8643" y="50"/>
                  <a:pt x="8629" y="50"/>
                </a:cubicBezTo>
                <a:cubicBezTo>
                  <a:pt x="8616" y="50"/>
                  <a:pt x="8604" y="39"/>
                  <a:pt x="8604" y="25"/>
                </a:cubicBezTo>
                <a:cubicBezTo>
                  <a:pt x="8604" y="12"/>
                  <a:pt x="8616" y="0"/>
                  <a:pt x="8629" y="0"/>
                </a:cubicBezTo>
                <a:close/>
                <a:moveTo>
                  <a:pt x="8729" y="0"/>
                </a:moveTo>
                <a:lnTo>
                  <a:pt x="8730" y="0"/>
                </a:lnTo>
                <a:cubicBezTo>
                  <a:pt x="8743" y="0"/>
                  <a:pt x="8755" y="12"/>
                  <a:pt x="8755" y="25"/>
                </a:cubicBezTo>
                <a:cubicBezTo>
                  <a:pt x="8755" y="39"/>
                  <a:pt x="8743" y="50"/>
                  <a:pt x="8730" y="50"/>
                </a:cubicBezTo>
                <a:lnTo>
                  <a:pt x="8729" y="50"/>
                </a:lnTo>
                <a:cubicBezTo>
                  <a:pt x="8716" y="50"/>
                  <a:pt x="8704" y="39"/>
                  <a:pt x="8704" y="25"/>
                </a:cubicBezTo>
                <a:cubicBezTo>
                  <a:pt x="8704" y="12"/>
                  <a:pt x="8716" y="0"/>
                  <a:pt x="8729" y="0"/>
                </a:cubicBezTo>
                <a:close/>
                <a:moveTo>
                  <a:pt x="8830" y="0"/>
                </a:moveTo>
                <a:lnTo>
                  <a:pt x="8830" y="0"/>
                </a:lnTo>
                <a:cubicBezTo>
                  <a:pt x="8843" y="0"/>
                  <a:pt x="8855" y="12"/>
                  <a:pt x="8855" y="25"/>
                </a:cubicBezTo>
                <a:cubicBezTo>
                  <a:pt x="8855" y="39"/>
                  <a:pt x="8843" y="50"/>
                  <a:pt x="8830" y="50"/>
                </a:cubicBezTo>
                <a:cubicBezTo>
                  <a:pt x="8816" y="50"/>
                  <a:pt x="8805" y="39"/>
                  <a:pt x="8805" y="25"/>
                </a:cubicBezTo>
                <a:cubicBezTo>
                  <a:pt x="8805" y="12"/>
                  <a:pt x="8816" y="0"/>
                  <a:pt x="8830" y="0"/>
                </a:cubicBezTo>
                <a:close/>
                <a:moveTo>
                  <a:pt x="8930" y="0"/>
                </a:moveTo>
                <a:lnTo>
                  <a:pt x="8930" y="0"/>
                </a:lnTo>
                <a:cubicBezTo>
                  <a:pt x="8943" y="0"/>
                  <a:pt x="8955" y="12"/>
                  <a:pt x="8955" y="25"/>
                </a:cubicBezTo>
                <a:cubicBezTo>
                  <a:pt x="8955" y="39"/>
                  <a:pt x="8943" y="50"/>
                  <a:pt x="8930" y="50"/>
                </a:cubicBezTo>
                <a:cubicBezTo>
                  <a:pt x="8916" y="50"/>
                  <a:pt x="8905" y="39"/>
                  <a:pt x="8905" y="25"/>
                </a:cubicBezTo>
                <a:cubicBezTo>
                  <a:pt x="8905" y="12"/>
                  <a:pt x="8916" y="0"/>
                  <a:pt x="8930" y="0"/>
                </a:cubicBezTo>
                <a:close/>
                <a:moveTo>
                  <a:pt x="9030" y="0"/>
                </a:moveTo>
                <a:lnTo>
                  <a:pt x="9030" y="0"/>
                </a:lnTo>
                <a:cubicBezTo>
                  <a:pt x="9043" y="0"/>
                  <a:pt x="9055" y="12"/>
                  <a:pt x="9055" y="25"/>
                </a:cubicBezTo>
                <a:cubicBezTo>
                  <a:pt x="9055" y="39"/>
                  <a:pt x="9043" y="50"/>
                  <a:pt x="9030" y="50"/>
                </a:cubicBezTo>
                <a:cubicBezTo>
                  <a:pt x="9016" y="50"/>
                  <a:pt x="9005" y="39"/>
                  <a:pt x="9005" y="25"/>
                </a:cubicBezTo>
                <a:cubicBezTo>
                  <a:pt x="9005" y="12"/>
                  <a:pt x="9016" y="0"/>
                  <a:pt x="9030" y="0"/>
                </a:cubicBezTo>
                <a:close/>
                <a:moveTo>
                  <a:pt x="9130" y="0"/>
                </a:moveTo>
                <a:lnTo>
                  <a:pt x="9130" y="0"/>
                </a:lnTo>
                <a:cubicBezTo>
                  <a:pt x="9144" y="0"/>
                  <a:pt x="9155" y="12"/>
                  <a:pt x="9155" y="25"/>
                </a:cubicBezTo>
                <a:cubicBezTo>
                  <a:pt x="9155" y="39"/>
                  <a:pt x="9144" y="50"/>
                  <a:pt x="9130" y="50"/>
                </a:cubicBezTo>
                <a:cubicBezTo>
                  <a:pt x="9116" y="50"/>
                  <a:pt x="9105" y="39"/>
                  <a:pt x="9105" y="25"/>
                </a:cubicBezTo>
                <a:cubicBezTo>
                  <a:pt x="9105" y="12"/>
                  <a:pt x="9116" y="0"/>
                  <a:pt x="9130" y="0"/>
                </a:cubicBezTo>
                <a:close/>
                <a:moveTo>
                  <a:pt x="9230" y="0"/>
                </a:moveTo>
                <a:lnTo>
                  <a:pt x="9230" y="0"/>
                </a:lnTo>
                <a:cubicBezTo>
                  <a:pt x="9244" y="0"/>
                  <a:pt x="9255" y="12"/>
                  <a:pt x="9255" y="25"/>
                </a:cubicBezTo>
                <a:cubicBezTo>
                  <a:pt x="9255" y="39"/>
                  <a:pt x="9244" y="50"/>
                  <a:pt x="9230" y="50"/>
                </a:cubicBezTo>
                <a:cubicBezTo>
                  <a:pt x="9216" y="50"/>
                  <a:pt x="9205" y="39"/>
                  <a:pt x="9205" y="25"/>
                </a:cubicBezTo>
                <a:cubicBezTo>
                  <a:pt x="9205" y="12"/>
                  <a:pt x="9216" y="0"/>
                  <a:pt x="9230" y="0"/>
                </a:cubicBezTo>
                <a:close/>
                <a:moveTo>
                  <a:pt x="9330" y="0"/>
                </a:moveTo>
                <a:lnTo>
                  <a:pt x="9330" y="0"/>
                </a:lnTo>
                <a:cubicBezTo>
                  <a:pt x="9344" y="0"/>
                  <a:pt x="9355" y="12"/>
                  <a:pt x="9355" y="25"/>
                </a:cubicBezTo>
                <a:cubicBezTo>
                  <a:pt x="9355" y="39"/>
                  <a:pt x="9344" y="50"/>
                  <a:pt x="9330" y="50"/>
                </a:cubicBezTo>
                <a:cubicBezTo>
                  <a:pt x="9316" y="50"/>
                  <a:pt x="9305" y="39"/>
                  <a:pt x="9305" y="25"/>
                </a:cubicBezTo>
                <a:cubicBezTo>
                  <a:pt x="9305" y="12"/>
                  <a:pt x="9316" y="0"/>
                  <a:pt x="9330" y="0"/>
                </a:cubicBezTo>
                <a:close/>
                <a:moveTo>
                  <a:pt x="9430" y="0"/>
                </a:moveTo>
                <a:lnTo>
                  <a:pt x="9430" y="0"/>
                </a:lnTo>
                <a:cubicBezTo>
                  <a:pt x="9444" y="0"/>
                  <a:pt x="9455" y="12"/>
                  <a:pt x="9455" y="25"/>
                </a:cubicBezTo>
                <a:cubicBezTo>
                  <a:pt x="9455" y="39"/>
                  <a:pt x="9444" y="50"/>
                  <a:pt x="9430" y="50"/>
                </a:cubicBezTo>
                <a:cubicBezTo>
                  <a:pt x="9416" y="50"/>
                  <a:pt x="9405" y="39"/>
                  <a:pt x="9405" y="25"/>
                </a:cubicBezTo>
                <a:cubicBezTo>
                  <a:pt x="9405" y="12"/>
                  <a:pt x="9416" y="0"/>
                  <a:pt x="9430" y="0"/>
                </a:cubicBezTo>
                <a:close/>
                <a:moveTo>
                  <a:pt x="9530" y="0"/>
                </a:moveTo>
                <a:lnTo>
                  <a:pt x="9530" y="0"/>
                </a:lnTo>
                <a:cubicBezTo>
                  <a:pt x="9544" y="0"/>
                  <a:pt x="9555" y="12"/>
                  <a:pt x="9555" y="25"/>
                </a:cubicBezTo>
                <a:cubicBezTo>
                  <a:pt x="9555" y="39"/>
                  <a:pt x="9544" y="50"/>
                  <a:pt x="9530" y="50"/>
                </a:cubicBezTo>
                <a:cubicBezTo>
                  <a:pt x="9516" y="50"/>
                  <a:pt x="9505" y="39"/>
                  <a:pt x="9505" y="25"/>
                </a:cubicBezTo>
                <a:cubicBezTo>
                  <a:pt x="9505" y="12"/>
                  <a:pt x="9516" y="0"/>
                  <a:pt x="9530" y="0"/>
                </a:cubicBezTo>
                <a:close/>
                <a:moveTo>
                  <a:pt x="9630" y="0"/>
                </a:moveTo>
                <a:lnTo>
                  <a:pt x="9630" y="0"/>
                </a:lnTo>
                <a:cubicBezTo>
                  <a:pt x="9644" y="0"/>
                  <a:pt x="9655" y="12"/>
                  <a:pt x="9655" y="25"/>
                </a:cubicBezTo>
                <a:cubicBezTo>
                  <a:pt x="9655" y="39"/>
                  <a:pt x="9644" y="50"/>
                  <a:pt x="9630" y="50"/>
                </a:cubicBezTo>
                <a:cubicBezTo>
                  <a:pt x="9616" y="50"/>
                  <a:pt x="9605" y="39"/>
                  <a:pt x="9605" y="25"/>
                </a:cubicBezTo>
                <a:cubicBezTo>
                  <a:pt x="9605" y="12"/>
                  <a:pt x="9616" y="0"/>
                  <a:pt x="9630" y="0"/>
                </a:cubicBezTo>
                <a:close/>
                <a:moveTo>
                  <a:pt x="9730" y="0"/>
                </a:moveTo>
                <a:lnTo>
                  <a:pt x="9730" y="0"/>
                </a:lnTo>
                <a:cubicBezTo>
                  <a:pt x="9744" y="0"/>
                  <a:pt x="9755" y="12"/>
                  <a:pt x="9755" y="25"/>
                </a:cubicBezTo>
                <a:cubicBezTo>
                  <a:pt x="9755" y="39"/>
                  <a:pt x="9744" y="50"/>
                  <a:pt x="9730" y="50"/>
                </a:cubicBezTo>
                <a:cubicBezTo>
                  <a:pt x="9716" y="50"/>
                  <a:pt x="9705" y="39"/>
                  <a:pt x="9705" y="25"/>
                </a:cubicBezTo>
                <a:cubicBezTo>
                  <a:pt x="9705" y="12"/>
                  <a:pt x="9716" y="0"/>
                  <a:pt x="9730" y="0"/>
                </a:cubicBezTo>
                <a:close/>
                <a:moveTo>
                  <a:pt x="9830" y="0"/>
                </a:moveTo>
                <a:lnTo>
                  <a:pt x="9830" y="0"/>
                </a:lnTo>
                <a:cubicBezTo>
                  <a:pt x="9844" y="0"/>
                  <a:pt x="9855" y="12"/>
                  <a:pt x="9855" y="25"/>
                </a:cubicBezTo>
                <a:cubicBezTo>
                  <a:pt x="9855" y="39"/>
                  <a:pt x="9844" y="50"/>
                  <a:pt x="9830" y="50"/>
                </a:cubicBezTo>
                <a:cubicBezTo>
                  <a:pt x="9816" y="50"/>
                  <a:pt x="9805" y="39"/>
                  <a:pt x="9805" y="25"/>
                </a:cubicBezTo>
                <a:cubicBezTo>
                  <a:pt x="9805" y="12"/>
                  <a:pt x="9816" y="0"/>
                  <a:pt x="9830" y="0"/>
                </a:cubicBezTo>
                <a:close/>
                <a:moveTo>
                  <a:pt x="9930" y="0"/>
                </a:moveTo>
                <a:lnTo>
                  <a:pt x="9930" y="0"/>
                </a:lnTo>
                <a:cubicBezTo>
                  <a:pt x="9944" y="0"/>
                  <a:pt x="9955" y="12"/>
                  <a:pt x="9955" y="25"/>
                </a:cubicBezTo>
                <a:cubicBezTo>
                  <a:pt x="9955" y="39"/>
                  <a:pt x="9944" y="50"/>
                  <a:pt x="9930" y="50"/>
                </a:cubicBezTo>
                <a:cubicBezTo>
                  <a:pt x="9916" y="50"/>
                  <a:pt x="9905" y="39"/>
                  <a:pt x="9905" y="25"/>
                </a:cubicBezTo>
                <a:cubicBezTo>
                  <a:pt x="9905" y="12"/>
                  <a:pt x="9916" y="0"/>
                  <a:pt x="9930" y="0"/>
                </a:cubicBezTo>
                <a:close/>
                <a:moveTo>
                  <a:pt x="10030" y="0"/>
                </a:moveTo>
                <a:lnTo>
                  <a:pt x="10030" y="0"/>
                </a:lnTo>
                <a:cubicBezTo>
                  <a:pt x="10044" y="0"/>
                  <a:pt x="10055" y="12"/>
                  <a:pt x="10055" y="25"/>
                </a:cubicBezTo>
                <a:cubicBezTo>
                  <a:pt x="10055" y="39"/>
                  <a:pt x="10044" y="50"/>
                  <a:pt x="10030" y="50"/>
                </a:cubicBezTo>
                <a:cubicBezTo>
                  <a:pt x="10016" y="50"/>
                  <a:pt x="10005" y="39"/>
                  <a:pt x="10005" y="25"/>
                </a:cubicBezTo>
                <a:cubicBezTo>
                  <a:pt x="10005" y="12"/>
                  <a:pt x="10016" y="0"/>
                  <a:pt x="10030" y="0"/>
                </a:cubicBezTo>
                <a:close/>
                <a:moveTo>
                  <a:pt x="10130" y="0"/>
                </a:moveTo>
                <a:lnTo>
                  <a:pt x="10130" y="0"/>
                </a:lnTo>
                <a:cubicBezTo>
                  <a:pt x="10144" y="0"/>
                  <a:pt x="10155" y="12"/>
                  <a:pt x="10155" y="25"/>
                </a:cubicBezTo>
                <a:cubicBezTo>
                  <a:pt x="10155" y="39"/>
                  <a:pt x="10144" y="50"/>
                  <a:pt x="10130" y="50"/>
                </a:cubicBezTo>
                <a:cubicBezTo>
                  <a:pt x="10116" y="50"/>
                  <a:pt x="10105" y="39"/>
                  <a:pt x="10105" y="25"/>
                </a:cubicBezTo>
                <a:cubicBezTo>
                  <a:pt x="10105" y="12"/>
                  <a:pt x="10116" y="0"/>
                  <a:pt x="10130" y="0"/>
                </a:cubicBezTo>
                <a:close/>
                <a:moveTo>
                  <a:pt x="10230" y="0"/>
                </a:moveTo>
                <a:lnTo>
                  <a:pt x="10230" y="0"/>
                </a:lnTo>
                <a:cubicBezTo>
                  <a:pt x="10244" y="0"/>
                  <a:pt x="10255" y="12"/>
                  <a:pt x="10255" y="25"/>
                </a:cubicBezTo>
                <a:cubicBezTo>
                  <a:pt x="10255" y="39"/>
                  <a:pt x="10244" y="50"/>
                  <a:pt x="10230" y="50"/>
                </a:cubicBezTo>
                <a:cubicBezTo>
                  <a:pt x="10216" y="50"/>
                  <a:pt x="10205" y="39"/>
                  <a:pt x="10205" y="25"/>
                </a:cubicBezTo>
                <a:cubicBezTo>
                  <a:pt x="10205" y="12"/>
                  <a:pt x="10216" y="0"/>
                  <a:pt x="10230" y="0"/>
                </a:cubicBezTo>
                <a:close/>
                <a:moveTo>
                  <a:pt x="10330" y="0"/>
                </a:moveTo>
                <a:lnTo>
                  <a:pt x="10330" y="0"/>
                </a:lnTo>
                <a:cubicBezTo>
                  <a:pt x="10344" y="0"/>
                  <a:pt x="10355" y="12"/>
                  <a:pt x="10355" y="25"/>
                </a:cubicBezTo>
                <a:cubicBezTo>
                  <a:pt x="10355" y="39"/>
                  <a:pt x="10344" y="50"/>
                  <a:pt x="10330" y="50"/>
                </a:cubicBezTo>
                <a:cubicBezTo>
                  <a:pt x="10316" y="50"/>
                  <a:pt x="10305" y="39"/>
                  <a:pt x="10305" y="25"/>
                </a:cubicBezTo>
                <a:cubicBezTo>
                  <a:pt x="10305" y="12"/>
                  <a:pt x="10316" y="0"/>
                  <a:pt x="10330" y="0"/>
                </a:cubicBezTo>
                <a:close/>
                <a:moveTo>
                  <a:pt x="10430" y="0"/>
                </a:moveTo>
                <a:lnTo>
                  <a:pt x="10430" y="0"/>
                </a:lnTo>
                <a:cubicBezTo>
                  <a:pt x="10444" y="0"/>
                  <a:pt x="10455" y="12"/>
                  <a:pt x="10455" y="25"/>
                </a:cubicBezTo>
                <a:cubicBezTo>
                  <a:pt x="10455" y="39"/>
                  <a:pt x="10444" y="50"/>
                  <a:pt x="10430" y="50"/>
                </a:cubicBezTo>
                <a:cubicBezTo>
                  <a:pt x="10417" y="50"/>
                  <a:pt x="10405" y="39"/>
                  <a:pt x="10405" y="25"/>
                </a:cubicBezTo>
                <a:cubicBezTo>
                  <a:pt x="10405" y="12"/>
                  <a:pt x="10417" y="0"/>
                  <a:pt x="10430" y="0"/>
                </a:cubicBezTo>
                <a:close/>
                <a:moveTo>
                  <a:pt x="10530" y="0"/>
                </a:moveTo>
                <a:lnTo>
                  <a:pt x="10530" y="0"/>
                </a:lnTo>
                <a:cubicBezTo>
                  <a:pt x="10544" y="0"/>
                  <a:pt x="10555" y="12"/>
                  <a:pt x="10555" y="25"/>
                </a:cubicBezTo>
                <a:cubicBezTo>
                  <a:pt x="10555" y="39"/>
                  <a:pt x="10544" y="50"/>
                  <a:pt x="10530" y="50"/>
                </a:cubicBezTo>
                <a:cubicBezTo>
                  <a:pt x="10517" y="50"/>
                  <a:pt x="10505" y="39"/>
                  <a:pt x="10505" y="25"/>
                </a:cubicBezTo>
                <a:cubicBezTo>
                  <a:pt x="10505" y="12"/>
                  <a:pt x="10517" y="0"/>
                  <a:pt x="10530" y="0"/>
                </a:cubicBezTo>
                <a:close/>
                <a:moveTo>
                  <a:pt x="10630" y="0"/>
                </a:moveTo>
                <a:lnTo>
                  <a:pt x="10630" y="0"/>
                </a:lnTo>
                <a:cubicBezTo>
                  <a:pt x="10644" y="0"/>
                  <a:pt x="10655" y="12"/>
                  <a:pt x="10655" y="25"/>
                </a:cubicBezTo>
                <a:cubicBezTo>
                  <a:pt x="10655" y="39"/>
                  <a:pt x="10644" y="50"/>
                  <a:pt x="10630" y="50"/>
                </a:cubicBezTo>
                <a:cubicBezTo>
                  <a:pt x="10617" y="50"/>
                  <a:pt x="10605" y="39"/>
                  <a:pt x="10605" y="25"/>
                </a:cubicBezTo>
                <a:cubicBezTo>
                  <a:pt x="10605" y="12"/>
                  <a:pt x="10617" y="0"/>
                  <a:pt x="10630" y="0"/>
                </a:cubicBezTo>
                <a:close/>
                <a:moveTo>
                  <a:pt x="10730" y="0"/>
                </a:moveTo>
                <a:lnTo>
                  <a:pt x="10731" y="0"/>
                </a:lnTo>
                <a:cubicBezTo>
                  <a:pt x="10744" y="0"/>
                  <a:pt x="10756" y="12"/>
                  <a:pt x="10756" y="25"/>
                </a:cubicBezTo>
                <a:cubicBezTo>
                  <a:pt x="10756" y="39"/>
                  <a:pt x="10744" y="50"/>
                  <a:pt x="10731" y="50"/>
                </a:cubicBezTo>
                <a:lnTo>
                  <a:pt x="10730" y="50"/>
                </a:lnTo>
                <a:cubicBezTo>
                  <a:pt x="10717" y="50"/>
                  <a:pt x="10705" y="39"/>
                  <a:pt x="10705" y="25"/>
                </a:cubicBezTo>
                <a:cubicBezTo>
                  <a:pt x="10705" y="12"/>
                  <a:pt x="10717" y="0"/>
                  <a:pt x="10730" y="0"/>
                </a:cubicBezTo>
                <a:close/>
                <a:moveTo>
                  <a:pt x="10831" y="0"/>
                </a:moveTo>
                <a:lnTo>
                  <a:pt x="10831" y="0"/>
                </a:lnTo>
                <a:cubicBezTo>
                  <a:pt x="10844" y="0"/>
                  <a:pt x="10856" y="12"/>
                  <a:pt x="10856" y="25"/>
                </a:cubicBezTo>
                <a:cubicBezTo>
                  <a:pt x="10856" y="39"/>
                  <a:pt x="10844" y="50"/>
                  <a:pt x="10831" y="50"/>
                </a:cubicBezTo>
                <a:cubicBezTo>
                  <a:pt x="10817" y="50"/>
                  <a:pt x="10806" y="39"/>
                  <a:pt x="10806" y="25"/>
                </a:cubicBezTo>
                <a:cubicBezTo>
                  <a:pt x="10806" y="12"/>
                  <a:pt x="10817" y="0"/>
                  <a:pt x="10831" y="0"/>
                </a:cubicBezTo>
                <a:close/>
                <a:moveTo>
                  <a:pt x="10931" y="0"/>
                </a:moveTo>
                <a:lnTo>
                  <a:pt x="10931" y="0"/>
                </a:lnTo>
                <a:cubicBezTo>
                  <a:pt x="10944" y="0"/>
                  <a:pt x="10956" y="12"/>
                  <a:pt x="10956" y="25"/>
                </a:cubicBezTo>
                <a:cubicBezTo>
                  <a:pt x="10956" y="39"/>
                  <a:pt x="10944" y="50"/>
                  <a:pt x="10931" y="50"/>
                </a:cubicBezTo>
                <a:cubicBezTo>
                  <a:pt x="10917" y="50"/>
                  <a:pt x="10906" y="39"/>
                  <a:pt x="10906" y="25"/>
                </a:cubicBezTo>
                <a:cubicBezTo>
                  <a:pt x="10906" y="12"/>
                  <a:pt x="10917" y="0"/>
                  <a:pt x="10931" y="0"/>
                </a:cubicBezTo>
                <a:close/>
                <a:moveTo>
                  <a:pt x="11031" y="0"/>
                </a:moveTo>
                <a:lnTo>
                  <a:pt x="11031" y="0"/>
                </a:lnTo>
                <a:cubicBezTo>
                  <a:pt x="11045" y="0"/>
                  <a:pt x="11056" y="12"/>
                  <a:pt x="11056" y="25"/>
                </a:cubicBezTo>
                <a:cubicBezTo>
                  <a:pt x="11056" y="39"/>
                  <a:pt x="11045" y="50"/>
                  <a:pt x="11031" y="50"/>
                </a:cubicBezTo>
                <a:cubicBezTo>
                  <a:pt x="11017" y="50"/>
                  <a:pt x="11006" y="39"/>
                  <a:pt x="11006" y="25"/>
                </a:cubicBezTo>
                <a:cubicBezTo>
                  <a:pt x="11006" y="12"/>
                  <a:pt x="11017" y="0"/>
                  <a:pt x="11031" y="0"/>
                </a:cubicBezTo>
                <a:close/>
                <a:moveTo>
                  <a:pt x="11131" y="0"/>
                </a:moveTo>
                <a:lnTo>
                  <a:pt x="11131" y="0"/>
                </a:lnTo>
                <a:cubicBezTo>
                  <a:pt x="11145" y="0"/>
                  <a:pt x="11156" y="12"/>
                  <a:pt x="11156" y="25"/>
                </a:cubicBezTo>
                <a:cubicBezTo>
                  <a:pt x="11156" y="39"/>
                  <a:pt x="11145" y="50"/>
                  <a:pt x="11131" y="50"/>
                </a:cubicBezTo>
                <a:cubicBezTo>
                  <a:pt x="11117" y="50"/>
                  <a:pt x="11106" y="39"/>
                  <a:pt x="11106" y="25"/>
                </a:cubicBezTo>
                <a:cubicBezTo>
                  <a:pt x="11106" y="12"/>
                  <a:pt x="11117" y="0"/>
                  <a:pt x="11131" y="0"/>
                </a:cubicBezTo>
                <a:close/>
                <a:moveTo>
                  <a:pt x="11231" y="0"/>
                </a:moveTo>
                <a:lnTo>
                  <a:pt x="11231" y="0"/>
                </a:lnTo>
                <a:cubicBezTo>
                  <a:pt x="11245" y="0"/>
                  <a:pt x="11256" y="12"/>
                  <a:pt x="11256" y="25"/>
                </a:cubicBezTo>
                <a:cubicBezTo>
                  <a:pt x="11256" y="39"/>
                  <a:pt x="11245" y="50"/>
                  <a:pt x="11231" y="50"/>
                </a:cubicBezTo>
                <a:cubicBezTo>
                  <a:pt x="11217" y="50"/>
                  <a:pt x="11206" y="39"/>
                  <a:pt x="11206" y="25"/>
                </a:cubicBezTo>
                <a:cubicBezTo>
                  <a:pt x="11206" y="12"/>
                  <a:pt x="11217" y="0"/>
                  <a:pt x="11231" y="0"/>
                </a:cubicBezTo>
                <a:close/>
                <a:moveTo>
                  <a:pt x="11331" y="0"/>
                </a:moveTo>
                <a:lnTo>
                  <a:pt x="11331" y="0"/>
                </a:lnTo>
                <a:cubicBezTo>
                  <a:pt x="11345" y="0"/>
                  <a:pt x="11356" y="12"/>
                  <a:pt x="11356" y="25"/>
                </a:cubicBezTo>
                <a:cubicBezTo>
                  <a:pt x="11356" y="39"/>
                  <a:pt x="11345" y="50"/>
                  <a:pt x="11331" y="50"/>
                </a:cubicBezTo>
                <a:cubicBezTo>
                  <a:pt x="11317" y="50"/>
                  <a:pt x="11306" y="39"/>
                  <a:pt x="11306" y="25"/>
                </a:cubicBezTo>
                <a:cubicBezTo>
                  <a:pt x="11306" y="12"/>
                  <a:pt x="11317" y="0"/>
                  <a:pt x="11331" y="0"/>
                </a:cubicBezTo>
                <a:close/>
                <a:moveTo>
                  <a:pt x="11431" y="0"/>
                </a:moveTo>
                <a:lnTo>
                  <a:pt x="11431" y="0"/>
                </a:lnTo>
                <a:cubicBezTo>
                  <a:pt x="11445" y="0"/>
                  <a:pt x="11456" y="12"/>
                  <a:pt x="11456" y="25"/>
                </a:cubicBezTo>
                <a:cubicBezTo>
                  <a:pt x="11456" y="39"/>
                  <a:pt x="11445" y="50"/>
                  <a:pt x="11431" y="50"/>
                </a:cubicBezTo>
                <a:cubicBezTo>
                  <a:pt x="11417" y="50"/>
                  <a:pt x="11406" y="39"/>
                  <a:pt x="11406" y="25"/>
                </a:cubicBezTo>
                <a:cubicBezTo>
                  <a:pt x="11406" y="12"/>
                  <a:pt x="11417" y="0"/>
                  <a:pt x="11431" y="0"/>
                </a:cubicBezTo>
                <a:close/>
                <a:moveTo>
                  <a:pt x="11531" y="0"/>
                </a:moveTo>
                <a:lnTo>
                  <a:pt x="11531" y="0"/>
                </a:lnTo>
                <a:cubicBezTo>
                  <a:pt x="11545" y="0"/>
                  <a:pt x="11556" y="12"/>
                  <a:pt x="11556" y="25"/>
                </a:cubicBezTo>
                <a:cubicBezTo>
                  <a:pt x="11556" y="39"/>
                  <a:pt x="11545" y="50"/>
                  <a:pt x="11531" y="50"/>
                </a:cubicBezTo>
                <a:cubicBezTo>
                  <a:pt x="11517" y="50"/>
                  <a:pt x="11506" y="39"/>
                  <a:pt x="11506" y="25"/>
                </a:cubicBezTo>
                <a:cubicBezTo>
                  <a:pt x="11506" y="12"/>
                  <a:pt x="11517" y="0"/>
                  <a:pt x="11531" y="0"/>
                </a:cubicBezTo>
                <a:close/>
                <a:moveTo>
                  <a:pt x="11631" y="0"/>
                </a:moveTo>
                <a:lnTo>
                  <a:pt x="11631" y="0"/>
                </a:lnTo>
                <a:cubicBezTo>
                  <a:pt x="11645" y="0"/>
                  <a:pt x="11656" y="12"/>
                  <a:pt x="11656" y="25"/>
                </a:cubicBezTo>
                <a:cubicBezTo>
                  <a:pt x="11656" y="39"/>
                  <a:pt x="11645" y="50"/>
                  <a:pt x="11631" y="50"/>
                </a:cubicBezTo>
                <a:cubicBezTo>
                  <a:pt x="11617" y="50"/>
                  <a:pt x="11606" y="39"/>
                  <a:pt x="11606" y="25"/>
                </a:cubicBezTo>
                <a:cubicBezTo>
                  <a:pt x="11606" y="12"/>
                  <a:pt x="11617" y="0"/>
                  <a:pt x="11631" y="0"/>
                </a:cubicBezTo>
                <a:close/>
                <a:moveTo>
                  <a:pt x="11731" y="0"/>
                </a:moveTo>
                <a:lnTo>
                  <a:pt x="11731" y="0"/>
                </a:lnTo>
                <a:cubicBezTo>
                  <a:pt x="11745" y="0"/>
                  <a:pt x="11756" y="12"/>
                  <a:pt x="11756" y="25"/>
                </a:cubicBezTo>
                <a:cubicBezTo>
                  <a:pt x="11756" y="39"/>
                  <a:pt x="11745" y="50"/>
                  <a:pt x="11731" y="50"/>
                </a:cubicBezTo>
                <a:cubicBezTo>
                  <a:pt x="11717" y="50"/>
                  <a:pt x="11706" y="39"/>
                  <a:pt x="11706" y="25"/>
                </a:cubicBezTo>
                <a:cubicBezTo>
                  <a:pt x="11706" y="12"/>
                  <a:pt x="11717" y="0"/>
                  <a:pt x="11731" y="0"/>
                </a:cubicBezTo>
                <a:close/>
                <a:moveTo>
                  <a:pt x="11831" y="0"/>
                </a:moveTo>
                <a:lnTo>
                  <a:pt x="11831" y="0"/>
                </a:lnTo>
                <a:cubicBezTo>
                  <a:pt x="11845" y="0"/>
                  <a:pt x="11856" y="12"/>
                  <a:pt x="11856" y="25"/>
                </a:cubicBezTo>
                <a:cubicBezTo>
                  <a:pt x="11856" y="39"/>
                  <a:pt x="11845" y="50"/>
                  <a:pt x="11831" y="50"/>
                </a:cubicBezTo>
                <a:cubicBezTo>
                  <a:pt x="11817" y="50"/>
                  <a:pt x="11806" y="39"/>
                  <a:pt x="11806" y="25"/>
                </a:cubicBezTo>
                <a:cubicBezTo>
                  <a:pt x="11806" y="12"/>
                  <a:pt x="11817" y="0"/>
                  <a:pt x="11831" y="0"/>
                </a:cubicBezTo>
                <a:close/>
                <a:moveTo>
                  <a:pt x="11931" y="0"/>
                </a:moveTo>
                <a:lnTo>
                  <a:pt x="11931" y="0"/>
                </a:lnTo>
                <a:cubicBezTo>
                  <a:pt x="11945" y="0"/>
                  <a:pt x="11956" y="12"/>
                  <a:pt x="11956" y="25"/>
                </a:cubicBezTo>
                <a:cubicBezTo>
                  <a:pt x="11956" y="39"/>
                  <a:pt x="11945" y="50"/>
                  <a:pt x="11931" y="50"/>
                </a:cubicBezTo>
                <a:cubicBezTo>
                  <a:pt x="11917" y="50"/>
                  <a:pt x="11906" y="39"/>
                  <a:pt x="11906" y="25"/>
                </a:cubicBezTo>
                <a:cubicBezTo>
                  <a:pt x="11906" y="12"/>
                  <a:pt x="11917" y="0"/>
                  <a:pt x="11931" y="0"/>
                </a:cubicBezTo>
                <a:close/>
                <a:moveTo>
                  <a:pt x="12031" y="0"/>
                </a:moveTo>
                <a:lnTo>
                  <a:pt x="12031" y="0"/>
                </a:lnTo>
                <a:cubicBezTo>
                  <a:pt x="12045" y="0"/>
                  <a:pt x="12056" y="12"/>
                  <a:pt x="12056" y="25"/>
                </a:cubicBezTo>
                <a:cubicBezTo>
                  <a:pt x="12056" y="39"/>
                  <a:pt x="12045" y="50"/>
                  <a:pt x="12031" y="50"/>
                </a:cubicBezTo>
                <a:cubicBezTo>
                  <a:pt x="12017" y="50"/>
                  <a:pt x="12006" y="39"/>
                  <a:pt x="12006" y="25"/>
                </a:cubicBezTo>
                <a:cubicBezTo>
                  <a:pt x="12006" y="12"/>
                  <a:pt x="12017" y="0"/>
                  <a:pt x="12031" y="0"/>
                </a:cubicBezTo>
                <a:close/>
                <a:moveTo>
                  <a:pt x="12131" y="0"/>
                </a:moveTo>
                <a:lnTo>
                  <a:pt x="12131" y="0"/>
                </a:lnTo>
                <a:cubicBezTo>
                  <a:pt x="12145" y="0"/>
                  <a:pt x="12156" y="12"/>
                  <a:pt x="12156" y="25"/>
                </a:cubicBezTo>
                <a:cubicBezTo>
                  <a:pt x="12156" y="39"/>
                  <a:pt x="12145" y="50"/>
                  <a:pt x="12131" y="50"/>
                </a:cubicBezTo>
                <a:cubicBezTo>
                  <a:pt x="12117" y="50"/>
                  <a:pt x="12106" y="39"/>
                  <a:pt x="12106" y="25"/>
                </a:cubicBezTo>
                <a:cubicBezTo>
                  <a:pt x="12106" y="12"/>
                  <a:pt x="12117" y="0"/>
                  <a:pt x="12131" y="0"/>
                </a:cubicBezTo>
                <a:close/>
                <a:moveTo>
                  <a:pt x="12231" y="0"/>
                </a:moveTo>
                <a:lnTo>
                  <a:pt x="12231" y="0"/>
                </a:lnTo>
                <a:cubicBezTo>
                  <a:pt x="12245" y="0"/>
                  <a:pt x="12256" y="12"/>
                  <a:pt x="12256" y="25"/>
                </a:cubicBezTo>
                <a:cubicBezTo>
                  <a:pt x="12256" y="39"/>
                  <a:pt x="12245" y="50"/>
                  <a:pt x="12231" y="50"/>
                </a:cubicBezTo>
                <a:cubicBezTo>
                  <a:pt x="12217" y="50"/>
                  <a:pt x="12206" y="39"/>
                  <a:pt x="12206" y="25"/>
                </a:cubicBezTo>
                <a:cubicBezTo>
                  <a:pt x="12206" y="12"/>
                  <a:pt x="12217" y="0"/>
                  <a:pt x="12231" y="0"/>
                </a:cubicBezTo>
                <a:close/>
                <a:moveTo>
                  <a:pt x="12331" y="0"/>
                </a:moveTo>
                <a:lnTo>
                  <a:pt x="12331" y="0"/>
                </a:lnTo>
                <a:cubicBezTo>
                  <a:pt x="12345" y="0"/>
                  <a:pt x="12356" y="12"/>
                  <a:pt x="12356" y="25"/>
                </a:cubicBezTo>
                <a:cubicBezTo>
                  <a:pt x="12356" y="39"/>
                  <a:pt x="12345" y="50"/>
                  <a:pt x="12331" y="50"/>
                </a:cubicBezTo>
                <a:cubicBezTo>
                  <a:pt x="12318" y="50"/>
                  <a:pt x="12306" y="39"/>
                  <a:pt x="12306" y="25"/>
                </a:cubicBezTo>
                <a:cubicBezTo>
                  <a:pt x="12306" y="12"/>
                  <a:pt x="12318" y="0"/>
                  <a:pt x="12331" y="0"/>
                </a:cubicBezTo>
                <a:close/>
                <a:moveTo>
                  <a:pt x="12431" y="0"/>
                </a:moveTo>
                <a:lnTo>
                  <a:pt x="12431" y="0"/>
                </a:lnTo>
                <a:cubicBezTo>
                  <a:pt x="12445" y="0"/>
                  <a:pt x="12456" y="12"/>
                  <a:pt x="12456" y="25"/>
                </a:cubicBezTo>
                <a:cubicBezTo>
                  <a:pt x="12456" y="39"/>
                  <a:pt x="12445" y="50"/>
                  <a:pt x="12431" y="50"/>
                </a:cubicBezTo>
                <a:cubicBezTo>
                  <a:pt x="12418" y="50"/>
                  <a:pt x="12406" y="39"/>
                  <a:pt x="12406" y="25"/>
                </a:cubicBezTo>
                <a:cubicBezTo>
                  <a:pt x="12406" y="12"/>
                  <a:pt x="12418" y="0"/>
                  <a:pt x="12431" y="0"/>
                </a:cubicBezTo>
                <a:close/>
                <a:moveTo>
                  <a:pt x="12531" y="0"/>
                </a:moveTo>
                <a:lnTo>
                  <a:pt x="12531" y="0"/>
                </a:lnTo>
                <a:cubicBezTo>
                  <a:pt x="12545" y="0"/>
                  <a:pt x="12556" y="12"/>
                  <a:pt x="12556" y="25"/>
                </a:cubicBezTo>
                <a:cubicBezTo>
                  <a:pt x="12556" y="39"/>
                  <a:pt x="12545" y="50"/>
                  <a:pt x="12531" y="50"/>
                </a:cubicBezTo>
                <a:cubicBezTo>
                  <a:pt x="12518" y="50"/>
                  <a:pt x="12506" y="39"/>
                  <a:pt x="12506" y="25"/>
                </a:cubicBezTo>
                <a:cubicBezTo>
                  <a:pt x="12506" y="12"/>
                  <a:pt x="12518" y="0"/>
                  <a:pt x="12531" y="0"/>
                </a:cubicBezTo>
                <a:close/>
                <a:moveTo>
                  <a:pt x="12631" y="0"/>
                </a:moveTo>
                <a:lnTo>
                  <a:pt x="12632" y="0"/>
                </a:lnTo>
                <a:cubicBezTo>
                  <a:pt x="12645" y="0"/>
                  <a:pt x="12657" y="12"/>
                  <a:pt x="12657" y="25"/>
                </a:cubicBezTo>
                <a:cubicBezTo>
                  <a:pt x="12657" y="39"/>
                  <a:pt x="12645" y="50"/>
                  <a:pt x="12632" y="50"/>
                </a:cubicBezTo>
                <a:lnTo>
                  <a:pt x="12631" y="50"/>
                </a:lnTo>
                <a:cubicBezTo>
                  <a:pt x="12618" y="50"/>
                  <a:pt x="12606" y="39"/>
                  <a:pt x="12606" y="25"/>
                </a:cubicBezTo>
                <a:cubicBezTo>
                  <a:pt x="12606" y="12"/>
                  <a:pt x="12618" y="0"/>
                  <a:pt x="12631" y="0"/>
                </a:cubicBezTo>
                <a:close/>
                <a:moveTo>
                  <a:pt x="12732" y="0"/>
                </a:moveTo>
                <a:lnTo>
                  <a:pt x="12732" y="0"/>
                </a:lnTo>
                <a:cubicBezTo>
                  <a:pt x="12745" y="0"/>
                  <a:pt x="12757" y="12"/>
                  <a:pt x="12757" y="25"/>
                </a:cubicBezTo>
                <a:cubicBezTo>
                  <a:pt x="12757" y="39"/>
                  <a:pt x="12745" y="50"/>
                  <a:pt x="12732" y="50"/>
                </a:cubicBezTo>
                <a:cubicBezTo>
                  <a:pt x="12718" y="50"/>
                  <a:pt x="12707" y="39"/>
                  <a:pt x="12707" y="25"/>
                </a:cubicBezTo>
                <a:cubicBezTo>
                  <a:pt x="12707" y="12"/>
                  <a:pt x="12718" y="0"/>
                  <a:pt x="12732" y="0"/>
                </a:cubicBezTo>
                <a:close/>
                <a:moveTo>
                  <a:pt x="12832" y="0"/>
                </a:moveTo>
                <a:lnTo>
                  <a:pt x="12832" y="0"/>
                </a:lnTo>
                <a:cubicBezTo>
                  <a:pt x="12845" y="0"/>
                  <a:pt x="12857" y="12"/>
                  <a:pt x="12857" y="25"/>
                </a:cubicBezTo>
                <a:cubicBezTo>
                  <a:pt x="12857" y="39"/>
                  <a:pt x="12845" y="50"/>
                  <a:pt x="12832" y="50"/>
                </a:cubicBezTo>
                <a:cubicBezTo>
                  <a:pt x="12818" y="50"/>
                  <a:pt x="12807" y="39"/>
                  <a:pt x="12807" y="25"/>
                </a:cubicBezTo>
                <a:cubicBezTo>
                  <a:pt x="12807" y="12"/>
                  <a:pt x="12818" y="0"/>
                  <a:pt x="12832" y="0"/>
                </a:cubicBezTo>
                <a:close/>
                <a:moveTo>
                  <a:pt x="12932" y="0"/>
                </a:moveTo>
                <a:lnTo>
                  <a:pt x="12932" y="0"/>
                </a:lnTo>
                <a:cubicBezTo>
                  <a:pt x="12945" y="0"/>
                  <a:pt x="12957" y="12"/>
                  <a:pt x="12957" y="25"/>
                </a:cubicBezTo>
                <a:cubicBezTo>
                  <a:pt x="12957" y="39"/>
                  <a:pt x="12945" y="50"/>
                  <a:pt x="12932" y="50"/>
                </a:cubicBezTo>
                <a:cubicBezTo>
                  <a:pt x="12918" y="50"/>
                  <a:pt x="12907" y="39"/>
                  <a:pt x="12907" y="25"/>
                </a:cubicBezTo>
                <a:cubicBezTo>
                  <a:pt x="12907" y="12"/>
                  <a:pt x="12918" y="0"/>
                  <a:pt x="12932" y="0"/>
                </a:cubicBezTo>
                <a:close/>
                <a:moveTo>
                  <a:pt x="13032" y="0"/>
                </a:moveTo>
                <a:lnTo>
                  <a:pt x="13032" y="0"/>
                </a:lnTo>
                <a:cubicBezTo>
                  <a:pt x="13046" y="0"/>
                  <a:pt x="13057" y="12"/>
                  <a:pt x="13057" y="25"/>
                </a:cubicBezTo>
                <a:cubicBezTo>
                  <a:pt x="13057" y="39"/>
                  <a:pt x="13046" y="50"/>
                  <a:pt x="13032" y="50"/>
                </a:cubicBezTo>
                <a:cubicBezTo>
                  <a:pt x="13018" y="50"/>
                  <a:pt x="13007" y="39"/>
                  <a:pt x="13007" y="25"/>
                </a:cubicBezTo>
                <a:cubicBezTo>
                  <a:pt x="13007" y="12"/>
                  <a:pt x="13018" y="0"/>
                  <a:pt x="13032" y="0"/>
                </a:cubicBezTo>
                <a:close/>
                <a:moveTo>
                  <a:pt x="13132" y="0"/>
                </a:moveTo>
                <a:lnTo>
                  <a:pt x="13132" y="0"/>
                </a:lnTo>
                <a:cubicBezTo>
                  <a:pt x="13146" y="0"/>
                  <a:pt x="13157" y="12"/>
                  <a:pt x="13157" y="25"/>
                </a:cubicBezTo>
                <a:cubicBezTo>
                  <a:pt x="13157" y="39"/>
                  <a:pt x="13146" y="50"/>
                  <a:pt x="13132" y="50"/>
                </a:cubicBezTo>
                <a:cubicBezTo>
                  <a:pt x="13118" y="50"/>
                  <a:pt x="13107" y="39"/>
                  <a:pt x="13107" y="25"/>
                </a:cubicBezTo>
                <a:cubicBezTo>
                  <a:pt x="13107" y="12"/>
                  <a:pt x="13118" y="0"/>
                  <a:pt x="13132" y="0"/>
                </a:cubicBezTo>
                <a:close/>
                <a:moveTo>
                  <a:pt x="13232" y="0"/>
                </a:moveTo>
                <a:lnTo>
                  <a:pt x="13232" y="0"/>
                </a:lnTo>
                <a:cubicBezTo>
                  <a:pt x="13246" y="0"/>
                  <a:pt x="13257" y="12"/>
                  <a:pt x="13257" y="25"/>
                </a:cubicBezTo>
                <a:cubicBezTo>
                  <a:pt x="13257" y="39"/>
                  <a:pt x="13246" y="50"/>
                  <a:pt x="13232" y="50"/>
                </a:cubicBezTo>
                <a:cubicBezTo>
                  <a:pt x="13218" y="50"/>
                  <a:pt x="13207" y="39"/>
                  <a:pt x="13207" y="25"/>
                </a:cubicBezTo>
                <a:cubicBezTo>
                  <a:pt x="13207" y="12"/>
                  <a:pt x="13218" y="0"/>
                  <a:pt x="13232" y="0"/>
                </a:cubicBezTo>
                <a:close/>
                <a:moveTo>
                  <a:pt x="13332" y="0"/>
                </a:moveTo>
                <a:lnTo>
                  <a:pt x="13332" y="0"/>
                </a:lnTo>
                <a:cubicBezTo>
                  <a:pt x="13346" y="0"/>
                  <a:pt x="13357" y="12"/>
                  <a:pt x="13357" y="25"/>
                </a:cubicBezTo>
                <a:cubicBezTo>
                  <a:pt x="13357" y="39"/>
                  <a:pt x="13346" y="50"/>
                  <a:pt x="13332" y="50"/>
                </a:cubicBezTo>
                <a:cubicBezTo>
                  <a:pt x="13318" y="50"/>
                  <a:pt x="13307" y="39"/>
                  <a:pt x="13307" y="25"/>
                </a:cubicBezTo>
                <a:cubicBezTo>
                  <a:pt x="13307" y="12"/>
                  <a:pt x="13318" y="0"/>
                  <a:pt x="13332" y="0"/>
                </a:cubicBezTo>
                <a:close/>
              </a:path>
            </a:pathLst>
          </a:custGeom>
          <a:solidFill>
            <a:srgbClr val="000000"/>
          </a:solidFill>
          <a:ln w="1588" cap="flat">
            <a:solidFill>
              <a:srgbClr val="000000"/>
            </a:solidFill>
            <a:prstDash val="solid"/>
            <a:bevel/>
            <a:headEnd/>
            <a:tailEnd/>
          </a:ln>
        </p:spPr>
        <p:txBody>
          <a:bodyPr/>
          <a:lstStyle/>
          <a:p>
            <a:endParaRPr lang="el-GR"/>
          </a:p>
        </p:txBody>
      </p:sp>
      <p:sp>
        <p:nvSpPr>
          <p:cNvPr id="6151" name="Freeform 5">
            <a:extLst>
              <a:ext uri="{FF2B5EF4-FFF2-40B4-BE49-F238E27FC236}">
                <a16:creationId xmlns:a16="http://schemas.microsoft.com/office/drawing/2014/main" xmlns="" id="{51058C4B-9B99-4540-A784-FD86766CCA9D}"/>
              </a:ext>
            </a:extLst>
          </p:cNvPr>
          <p:cNvSpPr>
            <a:spLocks noEditPoints="1"/>
          </p:cNvSpPr>
          <p:nvPr/>
        </p:nvSpPr>
        <p:spPr bwMode="auto">
          <a:xfrm>
            <a:off x="2997200" y="2530475"/>
            <a:ext cx="14288" cy="3033713"/>
          </a:xfrm>
          <a:custGeom>
            <a:avLst/>
            <a:gdLst>
              <a:gd name="T0" fmla="*/ 0 w 100"/>
              <a:gd name="T1" fmla="*/ 35731 h 21311"/>
              <a:gd name="T2" fmla="*/ 7144 w 100"/>
              <a:gd name="T3" fmla="*/ 99790 h 21311"/>
              <a:gd name="T4" fmla="*/ 14288 w 100"/>
              <a:gd name="T5" fmla="*/ 149614 h 21311"/>
              <a:gd name="T6" fmla="*/ 7144 w 100"/>
              <a:gd name="T7" fmla="*/ 170968 h 21311"/>
              <a:gd name="T8" fmla="*/ 0 w 100"/>
              <a:gd name="T9" fmla="*/ 235027 h 21311"/>
              <a:gd name="T10" fmla="*/ 14288 w 100"/>
              <a:gd name="T11" fmla="*/ 292111 h 21311"/>
              <a:gd name="T12" fmla="*/ 14288 w 100"/>
              <a:gd name="T13" fmla="*/ 320582 h 21311"/>
              <a:gd name="T14" fmla="*/ 0 w 100"/>
              <a:gd name="T15" fmla="*/ 377524 h 21311"/>
              <a:gd name="T16" fmla="*/ 7144 w 100"/>
              <a:gd name="T17" fmla="*/ 441583 h 21311"/>
              <a:gd name="T18" fmla="*/ 14288 w 100"/>
              <a:gd name="T19" fmla="*/ 491407 h 21311"/>
              <a:gd name="T20" fmla="*/ 7144 w 100"/>
              <a:gd name="T21" fmla="*/ 512760 h 21311"/>
              <a:gd name="T22" fmla="*/ 0 w 100"/>
              <a:gd name="T23" fmla="*/ 576962 h 21311"/>
              <a:gd name="T24" fmla="*/ 14288 w 100"/>
              <a:gd name="T25" fmla="*/ 633904 h 21311"/>
              <a:gd name="T26" fmla="*/ 14288 w 100"/>
              <a:gd name="T27" fmla="*/ 662375 h 21311"/>
              <a:gd name="T28" fmla="*/ 0 w 100"/>
              <a:gd name="T29" fmla="*/ 719316 h 21311"/>
              <a:gd name="T30" fmla="*/ 7144 w 100"/>
              <a:gd name="T31" fmla="*/ 783376 h 21311"/>
              <a:gd name="T32" fmla="*/ 14288 w 100"/>
              <a:gd name="T33" fmla="*/ 833200 h 21311"/>
              <a:gd name="T34" fmla="*/ 7144 w 100"/>
              <a:gd name="T35" fmla="*/ 854553 h 21311"/>
              <a:gd name="T36" fmla="*/ 0 w 100"/>
              <a:gd name="T37" fmla="*/ 918755 h 21311"/>
              <a:gd name="T38" fmla="*/ 14288 w 100"/>
              <a:gd name="T39" fmla="*/ 975696 h 21311"/>
              <a:gd name="T40" fmla="*/ 14288 w 100"/>
              <a:gd name="T41" fmla="*/ 1004167 h 21311"/>
              <a:gd name="T42" fmla="*/ 0 w 100"/>
              <a:gd name="T43" fmla="*/ 1061109 h 21311"/>
              <a:gd name="T44" fmla="*/ 7144 w 100"/>
              <a:gd name="T45" fmla="*/ 1125168 h 21311"/>
              <a:gd name="T46" fmla="*/ 14288 w 100"/>
              <a:gd name="T47" fmla="*/ 1175135 h 21311"/>
              <a:gd name="T48" fmla="*/ 7144 w 100"/>
              <a:gd name="T49" fmla="*/ 1196488 h 21311"/>
              <a:gd name="T50" fmla="*/ 0 w 100"/>
              <a:gd name="T51" fmla="*/ 1260548 h 21311"/>
              <a:gd name="T52" fmla="*/ 14288 w 100"/>
              <a:gd name="T53" fmla="*/ 1317489 h 21311"/>
              <a:gd name="T54" fmla="*/ 14288 w 100"/>
              <a:gd name="T55" fmla="*/ 1345960 h 21311"/>
              <a:gd name="T56" fmla="*/ 0 w 100"/>
              <a:gd name="T57" fmla="*/ 1402902 h 21311"/>
              <a:gd name="T58" fmla="*/ 7144 w 100"/>
              <a:gd name="T59" fmla="*/ 1467104 h 21311"/>
              <a:gd name="T60" fmla="*/ 14288 w 100"/>
              <a:gd name="T61" fmla="*/ 1516928 h 21311"/>
              <a:gd name="T62" fmla="*/ 7144 w 100"/>
              <a:gd name="T63" fmla="*/ 1538281 h 21311"/>
              <a:gd name="T64" fmla="*/ 0 w 100"/>
              <a:gd name="T65" fmla="*/ 1602340 h 21311"/>
              <a:gd name="T66" fmla="*/ 14288 w 100"/>
              <a:gd name="T67" fmla="*/ 1659282 h 21311"/>
              <a:gd name="T68" fmla="*/ 14288 w 100"/>
              <a:gd name="T69" fmla="*/ 1687753 h 21311"/>
              <a:gd name="T70" fmla="*/ 0 w 100"/>
              <a:gd name="T71" fmla="*/ 1744837 h 21311"/>
              <a:gd name="T72" fmla="*/ 7144 w 100"/>
              <a:gd name="T73" fmla="*/ 1808896 h 21311"/>
              <a:gd name="T74" fmla="*/ 14288 w 100"/>
              <a:gd name="T75" fmla="*/ 1858720 h 21311"/>
              <a:gd name="T76" fmla="*/ 7144 w 100"/>
              <a:gd name="T77" fmla="*/ 1880073 h 21311"/>
              <a:gd name="T78" fmla="*/ 0 w 100"/>
              <a:gd name="T79" fmla="*/ 1944133 h 21311"/>
              <a:gd name="T80" fmla="*/ 14288 w 100"/>
              <a:gd name="T81" fmla="*/ 2001217 h 21311"/>
              <a:gd name="T82" fmla="*/ 14288 w 100"/>
              <a:gd name="T83" fmla="*/ 2029688 h 21311"/>
              <a:gd name="T84" fmla="*/ 0 w 100"/>
              <a:gd name="T85" fmla="*/ 2086629 h 21311"/>
              <a:gd name="T86" fmla="*/ 7144 w 100"/>
              <a:gd name="T87" fmla="*/ 2150689 h 21311"/>
              <a:gd name="T88" fmla="*/ 14288 w 100"/>
              <a:gd name="T89" fmla="*/ 2200513 h 21311"/>
              <a:gd name="T90" fmla="*/ 7144 w 100"/>
              <a:gd name="T91" fmla="*/ 2221866 h 21311"/>
              <a:gd name="T92" fmla="*/ 0 w 100"/>
              <a:gd name="T93" fmla="*/ 2286068 h 21311"/>
              <a:gd name="T94" fmla="*/ 14288 w 100"/>
              <a:gd name="T95" fmla="*/ 2343010 h 21311"/>
              <a:gd name="T96" fmla="*/ 14288 w 100"/>
              <a:gd name="T97" fmla="*/ 2371481 h 21311"/>
              <a:gd name="T98" fmla="*/ 0 w 100"/>
              <a:gd name="T99" fmla="*/ 2428423 h 21311"/>
              <a:gd name="T100" fmla="*/ 7144 w 100"/>
              <a:gd name="T101" fmla="*/ 2492482 h 21311"/>
              <a:gd name="T102" fmla="*/ 14288 w 100"/>
              <a:gd name="T103" fmla="*/ 2542306 h 21311"/>
              <a:gd name="T104" fmla="*/ 7144 w 100"/>
              <a:gd name="T105" fmla="*/ 2563659 h 21311"/>
              <a:gd name="T106" fmla="*/ 0 w 100"/>
              <a:gd name="T107" fmla="*/ 2627861 h 21311"/>
              <a:gd name="T108" fmla="*/ 14288 w 100"/>
              <a:gd name="T109" fmla="*/ 2684803 h 21311"/>
              <a:gd name="T110" fmla="*/ 14288 w 100"/>
              <a:gd name="T111" fmla="*/ 2713274 h 21311"/>
              <a:gd name="T112" fmla="*/ 0 w 100"/>
              <a:gd name="T113" fmla="*/ 2770215 h 21311"/>
              <a:gd name="T114" fmla="*/ 7144 w 100"/>
              <a:gd name="T115" fmla="*/ 2834417 h 21311"/>
              <a:gd name="T116" fmla="*/ 14288 w 100"/>
              <a:gd name="T117" fmla="*/ 2884241 h 21311"/>
              <a:gd name="T118" fmla="*/ 7144 w 100"/>
              <a:gd name="T119" fmla="*/ 2905594 h 21311"/>
              <a:gd name="T120" fmla="*/ 0 w 100"/>
              <a:gd name="T121" fmla="*/ 2969654 h 21311"/>
              <a:gd name="T122" fmla="*/ 14288 w 100"/>
              <a:gd name="T123" fmla="*/ 3026595 h 21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21311"/>
              <a:gd name="T188" fmla="*/ 100 w 100"/>
              <a:gd name="T189" fmla="*/ 21311 h 213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21311">
                <a:moveTo>
                  <a:pt x="100" y="50"/>
                </a:moveTo>
                <a:lnTo>
                  <a:pt x="100" y="51"/>
                </a:lnTo>
                <a:cubicBezTo>
                  <a:pt x="100" y="78"/>
                  <a:pt x="78" y="101"/>
                  <a:pt x="50" y="101"/>
                </a:cubicBezTo>
                <a:cubicBezTo>
                  <a:pt x="23" y="101"/>
                  <a:pt x="0" y="78"/>
                  <a:pt x="0" y="51"/>
                </a:cubicBezTo>
                <a:lnTo>
                  <a:pt x="0" y="50"/>
                </a:lnTo>
                <a:cubicBezTo>
                  <a:pt x="0" y="23"/>
                  <a:pt x="23" y="0"/>
                  <a:pt x="50" y="0"/>
                </a:cubicBezTo>
                <a:cubicBezTo>
                  <a:pt x="78" y="0"/>
                  <a:pt x="100" y="23"/>
                  <a:pt x="100" y="50"/>
                </a:cubicBezTo>
                <a:close/>
                <a:moveTo>
                  <a:pt x="100" y="251"/>
                </a:moveTo>
                <a:lnTo>
                  <a:pt x="100" y="251"/>
                </a:lnTo>
                <a:cubicBezTo>
                  <a:pt x="100" y="278"/>
                  <a:pt x="78" y="301"/>
                  <a:pt x="50" y="301"/>
                </a:cubicBezTo>
                <a:cubicBezTo>
                  <a:pt x="23" y="301"/>
                  <a:pt x="0" y="278"/>
                  <a:pt x="0" y="251"/>
                </a:cubicBezTo>
                <a:cubicBezTo>
                  <a:pt x="0" y="223"/>
                  <a:pt x="23" y="201"/>
                  <a:pt x="50" y="201"/>
                </a:cubicBezTo>
                <a:cubicBezTo>
                  <a:pt x="78" y="201"/>
                  <a:pt x="100" y="223"/>
                  <a:pt x="100" y="251"/>
                </a:cubicBezTo>
                <a:close/>
                <a:moveTo>
                  <a:pt x="100" y="451"/>
                </a:moveTo>
                <a:lnTo>
                  <a:pt x="100" y="451"/>
                </a:lnTo>
                <a:cubicBezTo>
                  <a:pt x="100" y="478"/>
                  <a:pt x="78" y="501"/>
                  <a:pt x="50" y="501"/>
                </a:cubicBezTo>
                <a:cubicBezTo>
                  <a:pt x="23" y="501"/>
                  <a:pt x="0" y="478"/>
                  <a:pt x="0" y="451"/>
                </a:cubicBezTo>
                <a:cubicBezTo>
                  <a:pt x="0" y="423"/>
                  <a:pt x="23" y="401"/>
                  <a:pt x="50" y="401"/>
                </a:cubicBezTo>
                <a:cubicBezTo>
                  <a:pt x="78" y="401"/>
                  <a:pt x="100" y="423"/>
                  <a:pt x="100" y="451"/>
                </a:cubicBezTo>
                <a:close/>
                <a:moveTo>
                  <a:pt x="100" y="651"/>
                </a:moveTo>
                <a:lnTo>
                  <a:pt x="100" y="651"/>
                </a:lnTo>
                <a:cubicBezTo>
                  <a:pt x="100" y="678"/>
                  <a:pt x="78" y="701"/>
                  <a:pt x="50" y="701"/>
                </a:cubicBezTo>
                <a:cubicBezTo>
                  <a:pt x="23" y="701"/>
                  <a:pt x="0" y="678"/>
                  <a:pt x="0" y="651"/>
                </a:cubicBezTo>
                <a:cubicBezTo>
                  <a:pt x="0" y="623"/>
                  <a:pt x="23" y="601"/>
                  <a:pt x="50" y="601"/>
                </a:cubicBezTo>
                <a:cubicBezTo>
                  <a:pt x="78" y="601"/>
                  <a:pt x="100" y="623"/>
                  <a:pt x="100" y="651"/>
                </a:cubicBezTo>
                <a:close/>
                <a:moveTo>
                  <a:pt x="100" y="851"/>
                </a:moveTo>
                <a:lnTo>
                  <a:pt x="100" y="851"/>
                </a:lnTo>
                <a:cubicBezTo>
                  <a:pt x="100" y="879"/>
                  <a:pt x="78" y="901"/>
                  <a:pt x="50" y="901"/>
                </a:cubicBezTo>
                <a:cubicBezTo>
                  <a:pt x="23" y="901"/>
                  <a:pt x="0" y="879"/>
                  <a:pt x="0" y="851"/>
                </a:cubicBezTo>
                <a:cubicBezTo>
                  <a:pt x="0" y="823"/>
                  <a:pt x="23" y="801"/>
                  <a:pt x="50" y="801"/>
                </a:cubicBezTo>
                <a:cubicBezTo>
                  <a:pt x="78" y="801"/>
                  <a:pt x="100" y="823"/>
                  <a:pt x="100" y="851"/>
                </a:cubicBezTo>
                <a:close/>
                <a:moveTo>
                  <a:pt x="100" y="1051"/>
                </a:moveTo>
                <a:lnTo>
                  <a:pt x="100" y="1051"/>
                </a:lnTo>
                <a:cubicBezTo>
                  <a:pt x="100" y="1079"/>
                  <a:pt x="78" y="1101"/>
                  <a:pt x="50" y="1101"/>
                </a:cubicBezTo>
                <a:cubicBezTo>
                  <a:pt x="23" y="1101"/>
                  <a:pt x="0" y="1079"/>
                  <a:pt x="0" y="1051"/>
                </a:cubicBezTo>
                <a:cubicBezTo>
                  <a:pt x="0" y="1023"/>
                  <a:pt x="23" y="1001"/>
                  <a:pt x="50" y="1001"/>
                </a:cubicBezTo>
                <a:cubicBezTo>
                  <a:pt x="78" y="1001"/>
                  <a:pt x="100" y="1023"/>
                  <a:pt x="100" y="1051"/>
                </a:cubicBezTo>
                <a:close/>
                <a:moveTo>
                  <a:pt x="100" y="1251"/>
                </a:moveTo>
                <a:lnTo>
                  <a:pt x="100" y="1251"/>
                </a:lnTo>
                <a:cubicBezTo>
                  <a:pt x="100" y="1279"/>
                  <a:pt x="78" y="1301"/>
                  <a:pt x="50" y="1301"/>
                </a:cubicBezTo>
                <a:cubicBezTo>
                  <a:pt x="23" y="1301"/>
                  <a:pt x="0" y="1279"/>
                  <a:pt x="0" y="1251"/>
                </a:cubicBezTo>
                <a:cubicBezTo>
                  <a:pt x="0" y="1223"/>
                  <a:pt x="23" y="1201"/>
                  <a:pt x="50" y="1201"/>
                </a:cubicBezTo>
                <a:cubicBezTo>
                  <a:pt x="78" y="1201"/>
                  <a:pt x="100" y="1223"/>
                  <a:pt x="100" y="1251"/>
                </a:cubicBezTo>
                <a:close/>
                <a:moveTo>
                  <a:pt x="100" y="1451"/>
                </a:moveTo>
                <a:lnTo>
                  <a:pt x="100" y="1451"/>
                </a:lnTo>
                <a:cubicBezTo>
                  <a:pt x="100" y="1479"/>
                  <a:pt x="78" y="1501"/>
                  <a:pt x="50" y="1501"/>
                </a:cubicBezTo>
                <a:cubicBezTo>
                  <a:pt x="23" y="1501"/>
                  <a:pt x="0" y="1479"/>
                  <a:pt x="0" y="1451"/>
                </a:cubicBezTo>
                <a:cubicBezTo>
                  <a:pt x="0" y="1424"/>
                  <a:pt x="23" y="1401"/>
                  <a:pt x="50" y="1401"/>
                </a:cubicBezTo>
                <a:cubicBezTo>
                  <a:pt x="78" y="1401"/>
                  <a:pt x="100" y="1424"/>
                  <a:pt x="100" y="1451"/>
                </a:cubicBezTo>
                <a:close/>
                <a:moveTo>
                  <a:pt x="100" y="1651"/>
                </a:moveTo>
                <a:lnTo>
                  <a:pt x="100" y="1651"/>
                </a:lnTo>
                <a:cubicBezTo>
                  <a:pt x="100" y="1679"/>
                  <a:pt x="78" y="1701"/>
                  <a:pt x="50" y="1701"/>
                </a:cubicBezTo>
                <a:cubicBezTo>
                  <a:pt x="23" y="1701"/>
                  <a:pt x="0" y="1679"/>
                  <a:pt x="0" y="1651"/>
                </a:cubicBezTo>
                <a:cubicBezTo>
                  <a:pt x="0" y="1624"/>
                  <a:pt x="23" y="1601"/>
                  <a:pt x="50" y="1601"/>
                </a:cubicBezTo>
                <a:cubicBezTo>
                  <a:pt x="78" y="1601"/>
                  <a:pt x="100" y="1624"/>
                  <a:pt x="100" y="1651"/>
                </a:cubicBezTo>
                <a:close/>
                <a:moveTo>
                  <a:pt x="100" y="1851"/>
                </a:moveTo>
                <a:lnTo>
                  <a:pt x="100" y="1851"/>
                </a:lnTo>
                <a:cubicBezTo>
                  <a:pt x="100" y="1879"/>
                  <a:pt x="78" y="1901"/>
                  <a:pt x="50" y="1901"/>
                </a:cubicBezTo>
                <a:cubicBezTo>
                  <a:pt x="23" y="1901"/>
                  <a:pt x="0" y="1879"/>
                  <a:pt x="0" y="1851"/>
                </a:cubicBezTo>
                <a:cubicBezTo>
                  <a:pt x="0" y="1824"/>
                  <a:pt x="23" y="1801"/>
                  <a:pt x="50" y="1801"/>
                </a:cubicBezTo>
                <a:cubicBezTo>
                  <a:pt x="78" y="1801"/>
                  <a:pt x="100" y="1824"/>
                  <a:pt x="100" y="1851"/>
                </a:cubicBezTo>
                <a:close/>
                <a:moveTo>
                  <a:pt x="100" y="2051"/>
                </a:moveTo>
                <a:lnTo>
                  <a:pt x="100" y="2052"/>
                </a:lnTo>
                <a:cubicBezTo>
                  <a:pt x="100" y="2079"/>
                  <a:pt x="78" y="2102"/>
                  <a:pt x="50" y="2102"/>
                </a:cubicBezTo>
                <a:cubicBezTo>
                  <a:pt x="23" y="2102"/>
                  <a:pt x="0" y="2079"/>
                  <a:pt x="0" y="2052"/>
                </a:cubicBezTo>
                <a:lnTo>
                  <a:pt x="0" y="2051"/>
                </a:lnTo>
                <a:cubicBezTo>
                  <a:pt x="0" y="2024"/>
                  <a:pt x="23" y="2001"/>
                  <a:pt x="50" y="2001"/>
                </a:cubicBezTo>
                <a:cubicBezTo>
                  <a:pt x="78" y="2001"/>
                  <a:pt x="100" y="2024"/>
                  <a:pt x="100" y="2051"/>
                </a:cubicBezTo>
                <a:close/>
                <a:moveTo>
                  <a:pt x="100" y="2252"/>
                </a:moveTo>
                <a:lnTo>
                  <a:pt x="100" y="2252"/>
                </a:lnTo>
                <a:cubicBezTo>
                  <a:pt x="100" y="2279"/>
                  <a:pt x="78" y="2302"/>
                  <a:pt x="50" y="2302"/>
                </a:cubicBezTo>
                <a:cubicBezTo>
                  <a:pt x="23" y="2302"/>
                  <a:pt x="0" y="2279"/>
                  <a:pt x="0" y="2252"/>
                </a:cubicBezTo>
                <a:cubicBezTo>
                  <a:pt x="0" y="2224"/>
                  <a:pt x="23" y="2202"/>
                  <a:pt x="50" y="2202"/>
                </a:cubicBezTo>
                <a:cubicBezTo>
                  <a:pt x="78" y="2202"/>
                  <a:pt x="100" y="2224"/>
                  <a:pt x="100" y="2252"/>
                </a:cubicBezTo>
                <a:close/>
                <a:moveTo>
                  <a:pt x="100" y="2452"/>
                </a:moveTo>
                <a:lnTo>
                  <a:pt x="100" y="2452"/>
                </a:lnTo>
                <a:cubicBezTo>
                  <a:pt x="100" y="2479"/>
                  <a:pt x="78" y="2502"/>
                  <a:pt x="50" y="2502"/>
                </a:cubicBezTo>
                <a:cubicBezTo>
                  <a:pt x="23" y="2502"/>
                  <a:pt x="0" y="2479"/>
                  <a:pt x="0" y="2452"/>
                </a:cubicBezTo>
                <a:cubicBezTo>
                  <a:pt x="0" y="2424"/>
                  <a:pt x="23" y="2402"/>
                  <a:pt x="50" y="2402"/>
                </a:cubicBezTo>
                <a:cubicBezTo>
                  <a:pt x="78" y="2402"/>
                  <a:pt x="100" y="2424"/>
                  <a:pt x="100" y="2452"/>
                </a:cubicBezTo>
                <a:close/>
                <a:moveTo>
                  <a:pt x="100" y="2652"/>
                </a:moveTo>
                <a:lnTo>
                  <a:pt x="100" y="2652"/>
                </a:lnTo>
                <a:cubicBezTo>
                  <a:pt x="100" y="2679"/>
                  <a:pt x="78" y="2702"/>
                  <a:pt x="50" y="2702"/>
                </a:cubicBezTo>
                <a:cubicBezTo>
                  <a:pt x="23" y="2702"/>
                  <a:pt x="0" y="2679"/>
                  <a:pt x="0" y="2652"/>
                </a:cubicBezTo>
                <a:cubicBezTo>
                  <a:pt x="0" y="2624"/>
                  <a:pt x="23" y="2602"/>
                  <a:pt x="50" y="2602"/>
                </a:cubicBezTo>
                <a:cubicBezTo>
                  <a:pt x="78" y="2602"/>
                  <a:pt x="100" y="2624"/>
                  <a:pt x="100" y="2652"/>
                </a:cubicBezTo>
                <a:close/>
                <a:moveTo>
                  <a:pt x="100" y="2852"/>
                </a:moveTo>
                <a:lnTo>
                  <a:pt x="100" y="2852"/>
                </a:lnTo>
                <a:cubicBezTo>
                  <a:pt x="100" y="2880"/>
                  <a:pt x="78" y="2902"/>
                  <a:pt x="50" y="2902"/>
                </a:cubicBezTo>
                <a:cubicBezTo>
                  <a:pt x="23" y="2902"/>
                  <a:pt x="0" y="2880"/>
                  <a:pt x="0" y="2852"/>
                </a:cubicBezTo>
                <a:cubicBezTo>
                  <a:pt x="0" y="2824"/>
                  <a:pt x="23" y="2802"/>
                  <a:pt x="50" y="2802"/>
                </a:cubicBezTo>
                <a:cubicBezTo>
                  <a:pt x="78" y="2802"/>
                  <a:pt x="100" y="2824"/>
                  <a:pt x="100" y="2852"/>
                </a:cubicBezTo>
                <a:close/>
                <a:moveTo>
                  <a:pt x="100" y="3052"/>
                </a:moveTo>
                <a:lnTo>
                  <a:pt x="100" y="3052"/>
                </a:lnTo>
                <a:cubicBezTo>
                  <a:pt x="100" y="3080"/>
                  <a:pt x="78" y="3102"/>
                  <a:pt x="50" y="3102"/>
                </a:cubicBezTo>
                <a:cubicBezTo>
                  <a:pt x="23" y="3102"/>
                  <a:pt x="0" y="3080"/>
                  <a:pt x="0" y="3052"/>
                </a:cubicBezTo>
                <a:cubicBezTo>
                  <a:pt x="0" y="3024"/>
                  <a:pt x="23" y="3002"/>
                  <a:pt x="50" y="3002"/>
                </a:cubicBezTo>
                <a:cubicBezTo>
                  <a:pt x="78" y="3002"/>
                  <a:pt x="100" y="3024"/>
                  <a:pt x="100" y="3052"/>
                </a:cubicBezTo>
                <a:close/>
                <a:moveTo>
                  <a:pt x="100" y="3252"/>
                </a:moveTo>
                <a:lnTo>
                  <a:pt x="100" y="3252"/>
                </a:lnTo>
                <a:cubicBezTo>
                  <a:pt x="100" y="3280"/>
                  <a:pt x="78" y="3302"/>
                  <a:pt x="50" y="3302"/>
                </a:cubicBezTo>
                <a:cubicBezTo>
                  <a:pt x="23" y="3302"/>
                  <a:pt x="0" y="3280"/>
                  <a:pt x="0" y="3252"/>
                </a:cubicBezTo>
                <a:cubicBezTo>
                  <a:pt x="0" y="3224"/>
                  <a:pt x="23" y="3202"/>
                  <a:pt x="50" y="3202"/>
                </a:cubicBezTo>
                <a:cubicBezTo>
                  <a:pt x="78" y="3202"/>
                  <a:pt x="100" y="3224"/>
                  <a:pt x="100" y="3252"/>
                </a:cubicBezTo>
                <a:close/>
                <a:moveTo>
                  <a:pt x="100" y="3452"/>
                </a:moveTo>
                <a:lnTo>
                  <a:pt x="100" y="3452"/>
                </a:lnTo>
                <a:cubicBezTo>
                  <a:pt x="100" y="3480"/>
                  <a:pt x="78" y="3502"/>
                  <a:pt x="50" y="3502"/>
                </a:cubicBezTo>
                <a:cubicBezTo>
                  <a:pt x="23" y="3502"/>
                  <a:pt x="0" y="3480"/>
                  <a:pt x="0" y="3452"/>
                </a:cubicBezTo>
                <a:cubicBezTo>
                  <a:pt x="0" y="3425"/>
                  <a:pt x="23" y="3402"/>
                  <a:pt x="50" y="3402"/>
                </a:cubicBezTo>
                <a:cubicBezTo>
                  <a:pt x="78" y="3402"/>
                  <a:pt x="100" y="3425"/>
                  <a:pt x="100" y="3452"/>
                </a:cubicBezTo>
                <a:close/>
                <a:moveTo>
                  <a:pt x="100" y="3652"/>
                </a:moveTo>
                <a:lnTo>
                  <a:pt x="100" y="3652"/>
                </a:lnTo>
                <a:cubicBezTo>
                  <a:pt x="100" y="3680"/>
                  <a:pt x="78" y="3702"/>
                  <a:pt x="50" y="3702"/>
                </a:cubicBezTo>
                <a:cubicBezTo>
                  <a:pt x="23" y="3702"/>
                  <a:pt x="0" y="3680"/>
                  <a:pt x="0" y="3652"/>
                </a:cubicBezTo>
                <a:cubicBezTo>
                  <a:pt x="0" y="3625"/>
                  <a:pt x="23" y="3602"/>
                  <a:pt x="50" y="3602"/>
                </a:cubicBezTo>
                <a:cubicBezTo>
                  <a:pt x="78" y="3602"/>
                  <a:pt x="100" y="3625"/>
                  <a:pt x="100" y="3652"/>
                </a:cubicBezTo>
                <a:close/>
                <a:moveTo>
                  <a:pt x="100" y="3852"/>
                </a:moveTo>
                <a:lnTo>
                  <a:pt x="100" y="3852"/>
                </a:lnTo>
                <a:cubicBezTo>
                  <a:pt x="100" y="3880"/>
                  <a:pt x="78" y="3902"/>
                  <a:pt x="50" y="3902"/>
                </a:cubicBezTo>
                <a:cubicBezTo>
                  <a:pt x="23" y="3902"/>
                  <a:pt x="0" y="3880"/>
                  <a:pt x="0" y="3852"/>
                </a:cubicBezTo>
                <a:cubicBezTo>
                  <a:pt x="0" y="3825"/>
                  <a:pt x="23" y="3802"/>
                  <a:pt x="50" y="3802"/>
                </a:cubicBezTo>
                <a:cubicBezTo>
                  <a:pt x="78" y="3802"/>
                  <a:pt x="100" y="3825"/>
                  <a:pt x="100" y="3852"/>
                </a:cubicBezTo>
                <a:close/>
                <a:moveTo>
                  <a:pt x="100" y="4052"/>
                </a:moveTo>
                <a:lnTo>
                  <a:pt x="100" y="4053"/>
                </a:lnTo>
                <a:cubicBezTo>
                  <a:pt x="100" y="4080"/>
                  <a:pt x="78" y="4103"/>
                  <a:pt x="50" y="4103"/>
                </a:cubicBezTo>
                <a:cubicBezTo>
                  <a:pt x="23" y="4103"/>
                  <a:pt x="0" y="4080"/>
                  <a:pt x="0" y="4053"/>
                </a:cubicBezTo>
                <a:lnTo>
                  <a:pt x="0" y="4052"/>
                </a:lnTo>
                <a:cubicBezTo>
                  <a:pt x="0" y="4025"/>
                  <a:pt x="23" y="4002"/>
                  <a:pt x="50" y="4002"/>
                </a:cubicBezTo>
                <a:cubicBezTo>
                  <a:pt x="78" y="4002"/>
                  <a:pt x="100" y="4025"/>
                  <a:pt x="100" y="4052"/>
                </a:cubicBezTo>
                <a:close/>
                <a:moveTo>
                  <a:pt x="100" y="4253"/>
                </a:moveTo>
                <a:lnTo>
                  <a:pt x="100" y="4253"/>
                </a:lnTo>
                <a:cubicBezTo>
                  <a:pt x="100" y="4280"/>
                  <a:pt x="78" y="4303"/>
                  <a:pt x="50" y="4303"/>
                </a:cubicBezTo>
                <a:cubicBezTo>
                  <a:pt x="23" y="4303"/>
                  <a:pt x="0" y="4280"/>
                  <a:pt x="0" y="4253"/>
                </a:cubicBezTo>
                <a:cubicBezTo>
                  <a:pt x="0" y="4225"/>
                  <a:pt x="23" y="4203"/>
                  <a:pt x="50" y="4203"/>
                </a:cubicBezTo>
                <a:cubicBezTo>
                  <a:pt x="78" y="4203"/>
                  <a:pt x="100" y="4225"/>
                  <a:pt x="100" y="4253"/>
                </a:cubicBezTo>
                <a:close/>
                <a:moveTo>
                  <a:pt x="100" y="4453"/>
                </a:moveTo>
                <a:lnTo>
                  <a:pt x="100" y="4453"/>
                </a:lnTo>
                <a:cubicBezTo>
                  <a:pt x="100" y="4480"/>
                  <a:pt x="78" y="4503"/>
                  <a:pt x="50" y="4503"/>
                </a:cubicBezTo>
                <a:cubicBezTo>
                  <a:pt x="23" y="4503"/>
                  <a:pt x="0" y="4480"/>
                  <a:pt x="0" y="4453"/>
                </a:cubicBezTo>
                <a:cubicBezTo>
                  <a:pt x="0" y="4425"/>
                  <a:pt x="23" y="4403"/>
                  <a:pt x="50" y="4403"/>
                </a:cubicBezTo>
                <a:cubicBezTo>
                  <a:pt x="78" y="4403"/>
                  <a:pt x="100" y="4425"/>
                  <a:pt x="100" y="4453"/>
                </a:cubicBezTo>
                <a:close/>
                <a:moveTo>
                  <a:pt x="100" y="4653"/>
                </a:moveTo>
                <a:lnTo>
                  <a:pt x="100" y="4653"/>
                </a:lnTo>
                <a:cubicBezTo>
                  <a:pt x="100" y="4680"/>
                  <a:pt x="78" y="4703"/>
                  <a:pt x="50" y="4703"/>
                </a:cubicBezTo>
                <a:cubicBezTo>
                  <a:pt x="23" y="4703"/>
                  <a:pt x="0" y="4680"/>
                  <a:pt x="0" y="4653"/>
                </a:cubicBezTo>
                <a:cubicBezTo>
                  <a:pt x="0" y="4625"/>
                  <a:pt x="23" y="4603"/>
                  <a:pt x="50" y="4603"/>
                </a:cubicBezTo>
                <a:cubicBezTo>
                  <a:pt x="78" y="4603"/>
                  <a:pt x="100" y="4625"/>
                  <a:pt x="100" y="4653"/>
                </a:cubicBezTo>
                <a:close/>
                <a:moveTo>
                  <a:pt x="100" y="4853"/>
                </a:moveTo>
                <a:lnTo>
                  <a:pt x="100" y="4853"/>
                </a:lnTo>
                <a:cubicBezTo>
                  <a:pt x="100" y="4881"/>
                  <a:pt x="78" y="4903"/>
                  <a:pt x="50" y="4903"/>
                </a:cubicBezTo>
                <a:cubicBezTo>
                  <a:pt x="23" y="4903"/>
                  <a:pt x="0" y="4881"/>
                  <a:pt x="0" y="4853"/>
                </a:cubicBezTo>
                <a:cubicBezTo>
                  <a:pt x="0" y="4825"/>
                  <a:pt x="23" y="4803"/>
                  <a:pt x="50" y="4803"/>
                </a:cubicBezTo>
                <a:cubicBezTo>
                  <a:pt x="78" y="4803"/>
                  <a:pt x="100" y="4825"/>
                  <a:pt x="100" y="4853"/>
                </a:cubicBezTo>
                <a:close/>
                <a:moveTo>
                  <a:pt x="100" y="5053"/>
                </a:moveTo>
                <a:lnTo>
                  <a:pt x="100" y="5053"/>
                </a:lnTo>
                <a:cubicBezTo>
                  <a:pt x="100" y="5081"/>
                  <a:pt x="78" y="5103"/>
                  <a:pt x="50" y="5103"/>
                </a:cubicBezTo>
                <a:cubicBezTo>
                  <a:pt x="23" y="5103"/>
                  <a:pt x="0" y="5081"/>
                  <a:pt x="0" y="5053"/>
                </a:cubicBezTo>
                <a:cubicBezTo>
                  <a:pt x="0" y="5025"/>
                  <a:pt x="23" y="5003"/>
                  <a:pt x="50" y="5003"/>
                </a:cubicBezTo>
                <a:cubicBezTo>
                  <a:pt x="78" y="5003"/>
                  <a:pt x="100" y="5025"/>
                  <a:pt x="100" y="5053"/>
                </a:cubicBezTo>
                <a:close/>
                <a:moveTo>
                  <a:pt x="100" y="5253"/>
                </a:moveTo>
                <a:lnTo>
                  <a:pt x="100" y="5253"/>
                </a:lnTo>
                <a:cubicBezTo>
                  <a:pt x="100" y="5281"/>
                  <a:pt x="78" y="5303"/>
                  <a:pt x="50" y="5303"/>
                </a:cubicBezTo>
                <a:cubicBezTo>
                  <a:pt x="23" y="5303"/>
                  <a:pt x="0" y="5281"/>
                  <a:pt x="0" y="5253"/>
                </a:cubicBezTo>
                <a:cubicBezTo>
                  <a:pt x="0" y="5225"/>
                  <a:pt x="23" y="5203"/>
                  <a:pt x="50" y="5203"/>
                </a:cubicBezTo>
                <a:cubicBezTo>
                  <a:pt x="78" y="5203"/>
                  <a:pt x="100" y="5225"/>
                  <a:pt x="100" y="5253"/>
                </a:cubicBezTo>
                <a:close/>
                <a:moveTo>
                  <a:pt x="100" y="5453"/>
                </a:moveTo>
                <a:lnTo>
                  <a:pt x="100" y="5453"/>
                </a:lnTo>
                <a:cubicBezTo>
                  <a:pt x="100" y="5481"/>
                  <a:pt x="78" y="5503"/>
                  <a:pt x="50" y="5503"/>
                </a:cubicBezTo>
                <a:cubicBezTo>
                  <a:pt x="23" y="5503"/>
                  <a:pt x="0" y="5481"/>
                  <a:pt x="0" y="5453"/>
                </a:cubicBezTo>
                <a:cubicBezTo>
                  <a:pt x="0" y="5426"/>
                  <a:pt x="23" y="5403"/>
                  <a:pt x="50" y="5403"/>
                </a:cubicBezTo>
                <a:cubicBezTo>
                  <a:pt x="78" y="5403"/>
                  <a:pt x="100" y="5426"/>
                  <a:pt x="100" y="5453"/>
                </a:cubicBezTo>
                <a:close/>
                <a:moveTo>
                  <a:pt x="100" y="5653"/>
                </a:moveTo>
                <a:lnTo>
                  <a:pt x="100" y="5653"/>
                </a:lnTo>
                <a:cubicBezTo>
                  <a:pt x="100" y="5681"/>
                  <a:pt x="78" y="5703"/>
                  <a:pt x="50" y="5703"/>
                </a:cubicBezTo>
                <a:cubicBezTo>
                  <a:pt x="23" y="5703"/>
                  <a:pt x="0" y="5681"/>
                  <a:pt x="0" y="5653"/>
                </a:cubicBezTo>
                <a:cubicBezTo>
                  <a:pt x="0" y="5626"/>
                  <a:pt x="23" y="5603"/>
                  <a:pt x="50" y="5603"/>
                </a:cubicBezTo>
                <a:cubicBezTo>
                  <a:pt x="78" y="5603"/>
                  <a:pt x="100" y="5626"/>
                  <a:pt x="100" y="5653"/>
                </a:cubicBezTo>
                <a:close/>
                <a:moveTo>
                  <a:pt x="100" y="5853"/>
                </a:moveTo>
                <a:lnTo>
                  <a:pt x="100" y="5853"/>
                </a:lnTo>
                <a:cubicBezTo>
                  <a:pt x="100" y="5881"/>
                  <a:pt x="78" y="5903"/>
                  <a:pt x="50" y="5903"/>
                </a:cubicBezTo>
                <a:cubicBezTo>
                  <a:pt x="23" y="5903"/>
                  <a:pt x="0" y="5881"/>
                  <a:pt x="0" y="5853"/>
                </a:cubicBezTo>
                <a:cubicBezTo>
                  <a:pt x="0" y="5826"/>
                  <a:pt x="23" y="5803"/>
                  <a:pt x="50" y="5803"/>
                </a:cubicBezTo>
                <a:cubicBezTo>
                  <a:pt x="78" y="5803"/>
                  <a:pt x="100" y="5826"/>
                  <a:pt x="100" y="5853"/>
                </a:cubicBezTo>
                <a:close/>
                <a:moveTo>
                  <a:pt x="100" y="6053"/>
                </a:moveTo>
                <a:lnTo>
                  <a:pt x="100" y="6054"/>
                </a:lnTo>
                <a:cubicBezTo>
                  <a:pt x="100" y="6081"/>
                  <a:pt x="78" y="6104"/>
                  <a:pt x="50" y="6104"/>
                </a:cubicBezTo>
                <a:cubicBezTo>
                  <a:pt x="23" y="6104"/>
                  <a:pt x="0" y="6081"/>
                  <a:pt x="0" y="6054"/>
                </a:cubicBezTo>
                <a:lnTo>
                  <a:pt x="0" y="6053"/>
                </a:lnTo>
                <a:cubicBezTo>
                  <a:pt x="0" y="6026"/>
                  <a:pt x="23" y="6003"/>
                  <a:pt x="50" y="6003"/>
                </a:cubicBezTo>
                <a:cubicBezTo>
                  <a:pt x="78" y="6003"/>
                  <a:pt x="100" y="6026"/>
                  <a:pt x="100" y="6053"/>
                </a:cubicBezTo>
                <a:close/>
                <a:moveTo>
                  <a:pt x="100" y="6254"/>
                </a:moveTo>
                <a:lnTo>
                  <a:pt x="100" y="6254"/>
                </a:lnTo>
                <a:cubicBezTo>
                  <a:pt x="100" y="6281"/>
                  <a:pt x="78" y="6304"/>
                  <a:pt x="50" y="6304"/>
                </a:cubicBezTo>
                <a:cubicBezTo>
                  <a:pt x="23" y="6304"/>
                  <a:pt x="0" y="6281"/>
                  <a:pt x="0" y="6254"/>
                </a:cubicBezTo>
                <a:cubicBezTo>
                  <a:pt x="0" y="6226"/>
                  <a:pt x="23" y="6204"/>
                  <a:pt x="50" y="6204"/>
                </a:cubicBezTo>
                <a:cubicBezTo>
                  <a:pt x="78" y="6204"/>
                  <a:pt x="100" y="6226"/>
                  <a:pt x="100" y="6254"/>
                </a:cubicBezTo>
                <a:close/>
                <a:moveTo>
                  <a:pt x="100" y="6454"/>
                </a:moveTo>
                <a:lnTo>
                  <a:pt x="100" y="6454"/>
                </a:lnTo>
                <a:cubicBezTo>
                  <a:pt x="100" y="6481"/>
                  <a:pt x="78" y="6504"/>
                  <a:pt x="50" y="6504"/>
                </a:cubicBezTo>
                <a:cubicBezTo>
                  <a:pt x="23" y="6504"/>
                  <a:pt x="0" y="6481"/>
                  <a:pt x="0" y="6454"/>
                </a:cubicBezTo>
                <a:cubicBezTo>
                  <a:pt x="0" y="6426"/>
                  <a:pt x="23" y="6404"/>
                  <a:pt x="50" y="6404"/>
                </a:cubicBezTo>
                <a:cubicBezTo>
                  <a:pt x="78" y="6404"/>
                  <a:pt x="100" y="6426"/>
                  <a:pt x="100" y="6454"/>
                </a:cubicBezTo>
                <a:close/>
                <a:moveTo>
                  <a:pt x="100" y="6654"/>
                </a:moveTo>
                <a:lnTo>
                  <a:pt x="100" y="6654"/>
                </a:lnTo>
                <a:cubicBezTo>
                  <a:pt x="100" y="6681"/>
                  <a:pt x="78" y="6704"/>
                  <a:pt x="50" y="6704"/>
                </a:cubicBezTo>
                <a:cubicBezTo>
                  <a:pt x="23" y="6704"/>
                  <a:pt x="0" y="6681"/>
                  <a:pt x="0" y="6654"/>
                </a:cubicBezTo>
                <a:cubicBezTo>
                  <a:pt x="0" y="6626"/>
                  <a:pt x="23" y="6604"/>
                  <a:pt x="50" y="6604"/>
                </a:cubicBezTo>
                <a:cubicBezTo>
                  <a:pt x="78" y="6604"/>
                  <a:pt x="100" y="6626"/>
                  <a:pt x="100" y="6654"/>
                </a:cubicBezTo>
                <a:close/>
                <a:moveTo>
                  <a:pt x="100" y="6854"/>
                </a:moveTo>
                <a:lnTo>
                  <a:pt x="100" y="6854"/>
                </a:lnTo>
                <a:cubicBezTo>
                  <a:pt x="100" y="6882"/>
                  <a:pt x="78" y="6904"/>
                  <a:pt x="50" y="6904"/>
                </a:cubicBezTo>
                <a:cubicBezTo>
                  <a:pt x="23" y="6904"/>
                  <a:pt x="0" y="6882"/>
                  <a:pt x="0" y="6854"/>
                </a:cubicBezTo>
                <a:cubicBezTo>
                  <a:pt x="0" y="6826"/>
                  <a:pt x="23" y="6804"/>
                  <a:pt x="50" y="6804"/>
                </a:cubicBezTo>
                <a:cubicBezTo>
                  <a:pt x="78" y="6804"/>
                  <a:pt x="100" y="6826"/>
                  <a:pt x="100" y="6854"/>
                </a:cubicBezTo>
                <a:close/>
                <a:moveTo>
                  <a:pt x="100" y="7054"/>
                </a:moveTo>
                <a:lnTo>
                  <a:pt x="100" y="7054"/>
                </a:lnTo>
                <a:cubicBezTo>
                  <a:pt x="100" y="7082"/>
                  <a:pt x="78" y="7104"/>
                  <a:pt x="50" y="7104"/>
                </a:cubicBezTo>
                <a:cubicBezTo>
                  <a:pt x="23" y="7104"/>
                  <a:pt x="0" y="7082"/>
                  <a:pt x="0" y="7054"/>
                </a:cubicBezTo>
                <a:cubicBezTo>
                  <a:pt x="0" y="7026"/>
                  <a:pt x="23" y="7004"/>
                  <a:pt x="50" y="7004"/>
                </a:cubicBezTo>
                <a:cubicBezTo>
                  <a:pt x="78" y="7004"/>
                  <a:pt x="100" y="7026"/>
                  <a:pt x="100" y="7054"/>
                </a:cubicBezTo>
                <a:close/>
                <a:moveTo>
                  <a:pt x="100" y="7254"/>
                </a:moveTo>
                <a:lnTo>
                  <a:pt x="100" y="7254"/>
                </a:lnTo>
                <a:cubicBezTo>
                  <a:pt x="100" y="7282"/>
                  <a:pt x="78" y="7304"/>
                  <a:pt x="50" y="7304"/>
                </a:cubicBezTo>
                <a:cubicBezTo>
                  <a:pt x="23" y="7304"/>
                  <a:pt x="0" y="7282"/>
                  <a:pt x="0" y="7254"/>
                </a:cubicBezTo>
                <a:cubicBezTo>
                  <a:pt x="0" y="7226"/>
                  <a:pt x="23" y="7204"/>
                  <a:pt x="50" y="7204"/>
                </a:cubicBezTo>
                <a:cubicBezTo>
                  <a:pt x="78" y="7204"/>
                  <a:pt x="100" y="7226"/>
                  <a:pt x="100" y="7254"/>
                </a:cubicBezTo>
                <a:close/>
                <a:moveTo>
                  <a:pt x="100" y="7454"/>
                </a:moveTo>
                <a:lnTo>
                  <a:pt x="100" y="7454"/>
                </a:lnTo>
                <a:cubicBezTo>
                  <a:pt x="100" y="7482"/>
                  <a:pt x="78" y="7504"/>
                  <a:pt x="50" y="7504"/>
                </a:cubicBezTo>
                <a:cubicBezTo>
                  <a:pt x="23" y="7504"/>
                  <a:pt x="0" y="7482"/>
                  <a:pt x="0" y="7454"/>
                </a:cubicBezTo>
                <a:cubicBezTo>
                  <a:pt x="0" y="7427"/>
                  <a:pt x="23" y="7404"/>
                  <a:pt x="50" y="7404"/>
                </a:cubicBezTo>
                <a:cubicBezTo>
                  <a:pt x="78" y="7404"/>
                  <a:pt x="100" y="7427"/>
                  <a:pt x="100" y="7454"/>
                </a:cubicBezTo>
                <a:close/>
                <a:moveTo>
                  <a:pt x="100" y="7654"/>
                </a:moveTo>
                <a:lnTo>
                  <a:pt x="100" y="7654"/>
                </a:lnTo>
                <a:cubicBezTo>
                  <a:pt x="100" y="7682"/>
                  <a:pt x="78" y="7704"/>
                  <a:pt x="50" y="7704"/>
                </a:cubicBezTo>
                <a:cubicBezTo>
                  <a:pt x="23" y="7704"/>
                  <a:pt x="0" y="7682"/>
                  <a:pt x="0" y="7654"/>
                </a:cubicBezTo>
                <a:cubicBezTo>
                  <a:pt x="0" y="7627"/>
                  <a:pt x="23" y="7604"/>
                  <a:pt x="50" y="7604"/>
                </a:cubicBezTo>
                <a:cubicBezTo>
                  <a:pt x="78" y="7604"/>
                  <a:pt x="100" y="7627"/>
                  <a:pt x="100" y="7654"/>
                </a:cubicBezTo>
                <a:close/>
                <a:moveTo>
                  <a:pt x="100" y="7854"/>
                </a:moveTo>
                <a:lnTo>
                  <a:pt x="100" y="7854"/>
                </a:lnTo>
                <a:cubicBezTo>
                  <a:pt x="100" y="7882"/>
                  <a:pt x="78" y="7904"/>
                  <a:pt x="50" y="7904"/>
                </a:cubicBezTo>
                <a:cubicBezTo>
                  <a:pt x="23" y="7904"/>
                  <a:pt x="0" y="7882"/>
                  <a:pt x="0" y="7854"/>
                </a:cubicBezTo>
                <a:cubicBezTo>
                  <a:pt x="0" y="7827"/>
                  <a:pt x="23" y="7804"/>
                  <a:pt x="50" y="7804"/>
                </a:cubicBezTo>
                <a:cubicBezTo>
                  <a:pt x="78" y="7804"/>
                  <a:pt x="100" y="7827"/>
                  <a:pt x="100" y="7854"/>
                </a:cubicBezTo>
                <a:close/>
                <a:moveTo>
                  <a:pt x="100" y="8054"/>
                </a:moveTo>
                <a:lnTo>
                  <a:pt x="100" y="8055"/>
                </a:lnTo>
                <a:cubicBezTo>
                  <a:pt x="100" y="8082"/>
                  <a:pt x="78" y="8105"/>
                  <a:pt x="50" y="8105"/>
                </a:cubicBezTo>
                <a:cubicBezTo>
                  <a:pt x="23" y="8105"/>
                  <a:pt x="0" y="8082"/>
                  <a:pt x="0" y="8055"/>
                </a:cubicBezTo>
                <a:lnTo>
                  <a:pt x="0" y="8054"/>
                </a:lnTo>
                <a:cubicBezTo>
                  <a:pt x="0" y="8027"/>
                  <a:pt x="23" y="8004"/>
                  <a:pt x="50" y="8004"/>
                </a:cubicBezTo>
                <a:cubicBezTo>
                  <a:pt x="78" y="8004"/>
                  <a:pt x="100" y="8027"/>
                  <a:pt x="100" y="8054"/>
                </a:cubicBezTo>
                <a:close/>
                <a:moveTo>
                  <a:pt x="100" y="8255"/>
                </a:moveTo>
                <a:lnTo>
                  <a:pt x="100" y="8255"/>
                </a:lnTo>
                <a:cubicBezTo>
                  <a:pt x="100" y="8282"/>
                  <a:pt x="78" y="8305"/>
                  <a:pt x="50" y="8305"/>
                </a:cubicBezTo>
                <a:cubicBezTo>
                  <a:pt x="23" y="8305"/>
                  <a:pt x="0" y="8282"/>
                  <a:pt x="0" y="8255"/>
                </a:cubicBezTo>
                <a:cubicBezTo>
                  <a:pt x="0" y="8227"/>
                  <a:pt x="23" y="8205"/>
                  <a:pt x="50" y="8205"/>
                </a:cubicBezTo>
                <a:cubicBezTo>
                  <a:pt x="78" y="8205"/>
                  <a:pt x="100" y="8227"/>
                  <a:pt x="100" y="8255"/>
                </a:cubicBezTo>
                <a:close/>
                <a:moveTo>
                  <a:pt x="100" y="8455"/>
                </a:moveTo>
                <a:lnTo>
                  <a:pt x="100" y="8455"/>
                </a:lnTo>
                <a:cubicBezTo>
                  <a:pt x="100" y="8482"/>
                  <a:pt x="78" y="8505"/>
                  <a:pt x="50" y="8505"/>
                </a:cubicBezTo>
                <a:cubicBezTo>
                  <a:pt x="23" y="8505"/>
                  <a:pt x="0" y="8482"/>
                  <a:pt x="0" y="8455"/>
                </a:cubicBezTo>
                <a:cubicBezTo>
                  <a:pt x="0" y="8427"/>
                  <a:pt x="23" y="8405"/>
                  <a:pt x="50" y="8405"/>
                </a:cubicBezTo>
                <a:cubicBezTo>
                  <a:pt x="78" y="8405"/>
                  <a:pt x="100" y="8427"/>
                  <a:pt x="100" y="8455"/>
                </a:cubicBezTo>
                <a:close/>
                <a:moveTo>
                  <a:pt x="100" y="8655"/>
                </a:moveTo>
                <a:lnTo>
                  <a:pt x="100" y="8655"/>
                </a:lnTo>
                <a:cubicBezTo>
                  <a:pt x="100" y="8682"/>
                  <a:pt x="78" y="8705"/>
                  <a:pt x="50" y="8705"/>
                </a:cubicBezTo>
                <a:cubicBezTo>
                  <a:pt x="23" y="8705"/>
                  <a:pt x="0" y="8682"/>
                  <a:pt x="0" y="8655"/>
                </a:cubicBezTo>
                <a:cubicBezTo>
                  <a:pt x="0" y="8627"/>
                  <a:pt x="23" y="8605"/>
                  <a:pt x="50" y="8605"/>
                </a:cubicBezTo>
                <a:cubicBezTo>
                  <a:pt x="78" y="8605"/>
                  <a:pt x="100" y="8627"/>
                  <a:pt x="100" y="8655"/>
                </a:cubicBezTo>
                <a:close/>
                <a:moveTo>
                  <a:pt x="100" y="8855"/>
                </a:moveTo>
                <a:lnTo>
                  <a:pt x="100" y="8855"/>
                </a:lnTo>
                <a:cubicBezTo>
                  <a:pt x="100" y="8883"/>
                  <a:pt x="78" y="8905"/>
                  <a:pt x="50" y="8905"/>
                </a:cubicBezTo>
                <a:cubicBezTo>
                  <a:pt x="23" y="8905"/>
                  <a:pt x="0" y="8883"/>
                  <a:pt x="0" y="8855"/>
                </a:cubicBezTo>
                <a:cubicBezTo>
                  <a:pt x="0" y="8827"/>
                  <a:pt x="23" y="8805"/>
                  <a:pt x="50" y="8805"/>
                </a:cubicBezTo>
                <a:cubicBezTo>
                  <a:pt x="78" y="8805"/>
                  <a:pt x="100" y="8827"/>
                  <a:pt x="100" y="8855"/>
                </a:cubicBezTo>
                <a:close/>
                <a:moveTo>
                  <a:pt x="100" y="9055"/>
                </a:moveTo>
                <a:lnTo>
                  <a:pt x="100" y="9055"/>
                </a:lnTo>
                <a:cubicBezTo>
                  <a:pt x="100" y="9083"/>
                  <a:pt x="78" y="9105"/>
                  <a:pt x="50" y="9105"/>
                </a:cubicBezTo>
                <a:cubicBezTo>
                  <a:pt x="23" y="9105"/>
                  <a:pt x="0" y="9083"/>
                  <a:pt x="0" y="9055"/>
                </a:cubicBezTo>
                <a:cubicBezTo>
                  <a:pt x="0" y="9027"/>
                  <a:pt x="23" y="9005"/>
                  <a:pt x="50" y="9005"/>
                </a:cubicBezTo>
                <a:cubicBezTo>
                  <a:pt x="78" y="9005"/>
                  <a:pt x="100" y="9027"/>
                  <a:pt x="100" y="9055"/>
                </a:cubicBezTo>
                <a:close/>
                <a:moveTo>
                  <a:pt x="100" y="9255"/>
                </a:moveTo>
                <a:lnTo>
                  <a:pt x="100" y="9255"/>
                </a:lnTo>
                <a:cubicBezTo>
                  <a:pt x="100" y="9283"/>
                  <a:pt x="78" y="9305"/>
                  <a:pt x="50" y="9305"/>
                </a:cubicBezTo>
                <a:cubicBezTo>
                  <a:pt x="23" y="9305"/>
                  <a:pt x="0" y="9283"/>
                  <a:pt x="0" y="9255"/>
                </a:cubicBezTo>
                <a:cubicBezTo>
                  <a:pt x="0" y="9227"/>
                  <a:pt x="23" y="9205"/>
                  <a:pt x="50" y="9205"/>
                </a:cubicBezTo>
                <a:cubicBezTo>
                  <a:pt x="78" y="9205"/>
                  <a:pt x="100" y="9227"/>
                  <a:pt x="100" y="9255"/>
                </a:cubicBezTo>
                <a:close/>
                <a:moveTo>
                  <a:pt x="100" y="9455"/>
                </a:moveTo>
                <a:lnTo>
                  <a:pt x="100" y="9455"/>
                </a:lnTo>
                <a:cubicBezTo>
                  <a:pt x="100" y="9483"/>
                  <a:pt x="78" y="9505"/>
                  <a:pt x="50" y="9505"/>
                </a:cubicBezTo>
                <a:cubicBezTo>
                  <a:pt x="23" y="9505"/>
                  <a:pt x="0" y="9483"/>
                  <a:pt x="0" y="9455"/>
                </a:cubicBezTo>
                <a:cubicBezTo>
                  <a:pt x="0" y="9428"/>
                  <a:pt x="23" y="9405"/>
                  <a:pt x="50" y="9405"/>
                </a:cubicBezTo>
                <a:cubicBezTo>
                  <a:pt x="78" y="9405"/>
                  <a:pt x="100" y="9428"/>
                  <a:pt x="100" y="9455"/>
                </a:cubicBezTo>
                <a:close/>
                <a:moveTo>
                  <a:pt x="100" y="9655"/>
                </a:moveTo>
                <a:lnTo>
                  <a:pt x="100" y="9655"/>
                </a:lnTo>
                <a:cubicBezTo>
                  <a:pt x="100" y="9683"/>
                  <a:pt x="78" y="9705"/>
                  <a:pt x="50" y="9705"/>
                </a:cubicBezTo>
                <a:cubicBezTo>
                  <a:pt x="23" y="9705"/>
                  <a:pt x="0" y="9683"/>
                  <a:pt x="0" y="9655"/>
                </a:cubicBezTo>
                <a:cubicBezTo>
                  <a:pt x="0" y="9628"/>
                  <a:pt x="23" y="9605"/>
                  <a:pt x="50" y="9605"/>
                </a:cubicBezTo>
                <a:cubicBezTo>
                  <a:pt x="78" y="9605"/>
                  <a:pt x="100" y="9628"/>
                  <a:pt x="100" y="9655"/>
                </a:cubicBezTo>
                <a:close/>
                <a:moveTo>
                  <a:pt x="100" y="9855"/>
                </a:moveTo>
                <a:lnTo>
                  <a:pt x="100" y="9855"/>
                </a:lnTo>
                <a:cubicBezTo>
                  <a:pt x="100" y="9883"/>
                  <a:pt x="78" y="9905"/>
                  <a:pt x="50" y="9905"/>
                </a:cubicBezTo>
                <a:cubicBezTo>
                  <a:pt x="23" y="9905"/>
                  <a:pt x="0" y="9883"/>
                  <a:pt x="0" y="9855"/>
                </a:cubicBezTo>
                <a:cubicBezTo>
                  <a:pt x="0" y="9828"/>
                  <a:pt x="23" y="9805"/>
                  <a:pt x="50" y="9805"/>
                </a:cubicBezTo>
                <a:cubicBezTo>
                  <a:pt x="78" y="9805"/>
                  <a:pt x="100" y="9828"/>
                  <a:pt x="100" y="9855"/>
                </a:cubicBezTo>
                <a:close/>
                <a:moveTo>
                  <a:pt x="100" y="10055"/>
                </a:moveTo>
                <a:lnTo>
                  <a:pt x="100" y="10056"/>
                </a:lnTo>
                <a:cubicBezTo>
                  <a:pt x="100" y="10083"/>
                  <a:pt x="78" y="10106"/>
                  <a:pt x="50" y="10106"/>
                </a:cubicBezTo>
                <a:cubicBezTo>
                  <a:pt x="23" y="10106"/>
                  <a:pt x="0" y="10083"/>
                  <a:pt x="0" y="10056"/>
                </a:cubicBezTo>
                <a:lnTo>
                  <a:pt x="0" y="10055"/>
                </a:lnTo>
                <a:cubicBezTo>
                  <a:pt x="0" y="10028"/>
                  <a:pt x="23" y="10005"/>
                  <a:pt x="50" y="10005"/>
                </a:cubicBezTo>
                <a:cubicBezTo>
                  <a:pt x="78" y="10005"/>
                  <a:pt x="100" y="10028"/>
                  <a:pt x="100" y="10055"/>
                </a:cubicBezTo>
                <a:close/>
                <a:moveTo>
                  <a:pt x="100" y="10256"/>
                </a:moveTo>
                <a:lnTo>
                  <a:pt x="100" y="10256"/>
                </a:lnTo>
                <a:cubicBezTo>
                  <a:pt x="100" y="10283"/>
                  <a:pt x="78" y="10306"/>
                  <a:pt x="50" y="10306"/>
                </a:cubicBezTo>
                <a:cubicBezTo>
                  <a:pt x="23" y="10306"/>
                  <a:pt x="0" y="10283"/>
                  <a:pt x="0" y="10256"/>
                </a:cubicBezTo>
                <a:cubicBezTo>
                  <a:pt x="0" y="10228"/>
                  <a:pt x="23" y="10206"/>
                  <a:pt x="50" y="10206"/>
                </a:cubicBezTo>
                <a:cubicBezTo>
                  <a:pt x="78" y="10206"/>
                  <a:pt x="100" y="10228"/>
                  <a:pt x="100" y="10256"/>
                </a:cubicBezTo>
                <a:close/>
                <a:moveTo>
                  <a:pt x="100" y="10456"/>
                </a:moveTo>
                <a:lnTo>
                  <a:pt x="100" y="10456"/>
                </a:lnTo>
                <a:cubicBezTo>
                  <a:pt x="100" y="10483"/>
                  <a:pt x="78" y="10506"/>
                  <a:pt x="50" y="10506"/>
                </a:cubicBezTo>
                <a:cubicBezTo>
                  <a:pt x="23" y="10506"/>
                  <a:pt x="0" y="10483"/>
                  <a:pt x="0" y="10456"/>
                </a:cubicBezTo>
                <a:cubicBezTo>
                  <a:pt x="0" y="10428"/>
                  <a:pt x="23" y="10406"/>
                  <a:pt x="50" y="10406"/>
                </a:cubicBezTo>
                <a:cubicBezTo>
                  <a:pt x="78" y="10406"/>
                  <a:pt x="100" y="10428"/>
                  <a:pt x="100" y="10456"/>
                </a:cubicBezTo>
                <a:close/>
                <a:moveTo>
                  <a:pt x="100" y="10656"/>
                </a:moveTo>
                <a:lnTo>
                  <a:pt x="100" y="10656"/>
                </a:lnTo>
                <a:cubicBezTo>
                  <a:pt x="100" y="10683"/>
                  <a:pt x="78" y="10706"/>
                  <a:pt x="50" y="10706"/>
                </a:cubicBezTo>
                <a:cubicBezTo>
                  <a:pt x="23" y="10706"/>
                  <a:pt x="0" y="10683"/>
                  <a:pt x="0" y="10656"/>
                </a:cubicBezTo>
                <a:cubicBezTo>
                  <a:pt x="0" y="10628"/>
                  <a:pt x="23" y="10606"/>
                  <a:pt x="50" y="10606"/>
                </a:cubicBezTo>
                <a:cubicBezTo>
                  <a:pt x="78" y="10606"/>
                  <a:pt x="100" y="10628"/>
                  <a:pt x="100" y="10656"/>
                </a:cubicBezTo>
                <a:close/>
                <a:moveTo>
                  <a:pt x="100" y="10856"/>
                </a:moveTo>
                <a:lnTo>
                  <a:pt x="100" y="10856"/>
                </a:lnTo>
                <a:cubicBezTo>
                  <a:pt x="100" y="10884"/>
                  <a:pt x="78" y="10906"/>
                  <a:pt x="50" y="10906"/>
                </a:cubicBezTo>
                <a:cubicBezTo>
                  <a:pt x="23" y="10906"/>
                  <a:pt x="0" y="10884"/>
                  <a:pt x="0" y="10856"/>
                </a:cubicBezTo>
                <a:cubicBezTo>
                  <a:pt x="0" y="10828"/>
                  <a:pt x="23" y="10806"/>
                  <a:pt x="50" y="10806"/>
                </a:cubicBezTo>
                <a:cubicBezTo>
                  <a:pt x="78" y="10806"/>
                  <a:pt x="100" y="10828"/>
                  <a:pt x="100" y="10856"/>
                </a:cubicBezTo>
                <a:close/>
                <a:moveTo>
                  <a:pt x="100" y="11056"/>
                </a:moveTo>
                <a:lnTo>
                  <a:pt x="100" y="11056"/>
                </a:lnTo>
                <a:cubicBezTo>
                  <a:pt x="100" y="11084"/>
                  <a:pt x="78" y="11106"/>
                  <a:pt x="50" y="11106"/>
                </a:cubicBezTo>
                <a:cubicBezTo>
                  <a:pt x="23" y="11106"/>
                  <a:pt x="0" y="11084"/>
                  <a:pt x="0" y="11056"/>
                </a:cubicBezTo>
                <a:cubicBezTo>
                  <a:pt x="0" y="11028"/>
                  <a:pt x="23" y="11006"/>
                  <a:pt x="50" y="11006"/>
                </a:cubicBezTo>
                <a:cubicBezTo>
                  <a:pt x="78" y="11006"/>
                  <a:pt x="100" y="11028"/>
                  <a:pt x="100" y="11056"/>
                </a:cubicBezTo>
                <a:close/>
                <a:moveTo>
                  <a:pt x="100" y="11256"/>
                </a:moveTo>
                <a:lnTo>
                  <a:pt x="100" y="11256"/>
                </a:lnTo>
                <a:cubicBezTo>
                  <a:pt x="100" y="11284"/>
                  <a:pt x="78" y="11306"/>
                  <a:pt x="50" y="11306"/>
                </a:cubicBezTo>
                <a:cubicBezTo>
                  <a:pt x="23" y="11306"/>
                  <a:pt x="0" y="11284"/>
                  <a:pt x="0" y="11256"/>
                </a:cubicBezTo>
                <a:cubicBezTo>
                  <a:pt x="0" y="11228"/>
                  <a:pt x="23" y="11206"/>
                  <a:pt x="50" y="11206"/>
                </a:cubicBezTo>
                <a:cubicBezTo>
                  <a:pt x="78" y="11206"/>
                  <a:pt x="100" y="11228"/>
                  <a:pt x="100" y="11256"/>
                </a:cubicBezTo>
                <a:close/>
                <a:moveTo>
                  <a:pt x="100" y="11456"/>
                </a:moveTo>
                <a:lnTo>
                  <a:pt x="100" y="11456"/>
                </a:lnTo>
                <a:cubicBezTo>
                  <a:pt x="100" y="11484"/>
                  <a:pt x="78" y="11506"/>
                  <a:pt x="50" y="11506"/>
                </a:cubicBezTo>
                <a:cubicBezTo>
                  <a:pt x="23" y="11506"/>
                  <a:pt x="0" y="11484"/>
                  <a:pt x="0" y="11456"/>
                </a:cubicBezTo>
                <a:cubicBezTo>
                  <a:pt x="0" y="11429"/>
                  <a:pt x="23" y="11406"/>
                  <a:pt x="50" y="11406"/>
                </a:cubicBezTo>
                <a:cubicBezTo>
                  <a:pt x="78" y="11406"/>
                  <a:pt x="100" y="11429"/>
                  <a:pt x="100" y="11456"/>
                </a:cubicBezTo>
                <a:close/>
                <a:moveTo>
                  <a:pt x="100" y="11656"/>
                </a:moveTo>
                <a:lnTo>
                  <a:pt x="100" y="11656"/>
                </a:lnTo>
                <a:cubicBezTo>
                  <a:pt x="100" y="11684"/>
                  <a:pt x="78" y="11706"/>
                  <a:pt x="50" y="11706"/>
                </a:cubicBezTo>
                <a:cubicBezTo>
                  <a:pt x="23" y="11706"/>
                  <a:pt x="0" y="11684"/>
                  <a:pt x="0" y="11656"/>
                </a:cubicBezTo>
                <a:cubicBezTo>
                  <a:pt x="0" y="11629"/>
                  <a:pt x="23" y="11606"/>
                  <a:pt x="50" y="11606"/>
                </a:cubicBezTo>
                <a:cubicBezTo>
                  <a:pt x="78" y="11606"/>
                  <a:pt x="100" y="11629"/>
                  <a:pt x="100" y="11656"/>
                </a:cubicBezTo>
                <a:close/>
                <a:moveTo>
                  <a:pt x="100" y="11856"/>
                </a:moveTo>
                <a:lnTo>
                  <a:pt x="100" y="11856"/>
                </a:lnTo>
                <a:cubicBezTo>
                  <a:pt x="100" y="11884"/>
                  <a:pt x="78" y="11906"/>
                  <a:pt x="50" y="11906"/>
                </a:cubicBezTo>
                <a:cubicBezTo>
                  <a:pt x="23" y="11906"/>
                  <a:pt x="0" y="11884"/>
                  <a:pt x="0" y="11856"/>
                </a:cubicBezTo>
                <a:cubicBezTo>
                  <a:pt x="0" y="11829"/>
                  <a:pt x="23" y="11806"/>
                  <a:pt x="50" y="11806"/>
                </a:cubicBezTo>
                <a:cubicBezTo>
                  <a:pt x="78" y="11806"/>
                  <a:pt x="100" y="11829"/>
                  <a:pt x="100" y="11856"/>
                </a:cubicBezTo>
                <a:close/>
                <a:moveTo>
                  <a:pt x="100" y="12056"/>
                </a:moveTo>
                <a:lnTo>
                  <a:pt x="100" y="12057"/>
                </a:lnTo>
                <a:cubicBezTo>
                  <a:pt x="100" y="12084"/>
                  <a:pt x="78" y="12107"/>
                  <a:pt x="50" y="12107"/>
                </a:cubicBezTo>
                <a:cubicBezTo>
                  <a:pt x="23" y="12107"/>
                  <a:pt x="0" y="12084"/>
                  <a:pt x="0" y="12057"/>
                </a:cubicBezTo>
                <a:lnTo>
                  <a:pt x="0" y="12056"/>
                </a:lnTo>
                <a:cubicBezTo>
                  <a:pt x="0" y="12029"/>
                  <a:pt x="23" y="12006"/>
                  <a:pt x="50" y="12006"/>
                </a:cubicBezTo>
                <a:cubicBezTo>
                  <a:pt x="78" y="12006"/>
                  <a:pt x="100" y="12029"/>
                  <a:pt x="100" y="12056"/>
                </a:cubicBezTo>
                <a:close/>
                <a:moveTo>
                  <a:pt x="100" y="12257"/>
                </a:moveTo>
                <a:lnTo>
                  <a:pt x="100" y="12257"/>
                </a:lnTo>
                <a:cubicBezTo>
                  <a:pt x="100" y="12284"/>
                  <a:pt x="78" y="12307"/>
                  <a:pt x="50" y="12307"/>
                </a:cubicBezTo>
                <a:cubicBezTo>
                  <a:pt x="23" y="12307"/>
                  <a:pt x="0" y="12284"/>
                  <a:pt x="0" y="12257"/>
                </a:cubicBezTo>
                <a:cubicBezTo>
                  <a:pt x="0" y="12229"/>
                  <a:pt x="23" y="12207"/>
                  <a:pt x="50" y="12207"/>
                </a:cubicBezTo>
                <a:cubicBezTo>
                  <a:pt x="78" y="12207"/>
                  <a:pt x="100" y="12229"/>
                  <a:pt x="100" y="12257"/>
                </a:cubicBezTo>
                <a:close/>
                <a:moveTo>
                  <a:pt x="100" y="12457"/>
                </a:moveTo>
                <a:lnTo>
                  <a:pt x="100" y="12457"/>
                </a:lnTo>
                <a:cubicBezTo>
                  <a:pt x="100" y="12484"/>
                  <a:pt x="78" y="12507"/>
                  <a:pt x="50" y="12507"/>
                </a:cubicBezTo>
                <a:cubicBezTo>
                  <a:pt x="23" y="12507"/>
                  <a:pt x="0" y="12484"/>
                  <a:pt x="0" y="12457"/>
                </a:cubicBezTo>
                <a:cubicBezTo>
                  <a:pt x="0" y="12429"/>
                  <a:pt x="23" y="12407"/>
                  <a:pt x="50" y="12407"/>
                </a:cubicBezTo>
                <a:cubicBezTo>
                  <a:pt x="78" y="12407"/>
                  <a:pt x="100" y="12429"/>
                  <a:pt x="100" y="12457"/>
                </a:cubicBezTo>
                <a:close/>
                <a:moveTo>
                  <a:pt x="100" y="12657"/>
                </a:moveTo>
                <a:lnTo>
                  <a:pt x="100" y="12657"/>
                </a:lnTo>
                <a:cubicBezTo>
                  <a:pt x="100" y="12684"/>
                  <a:pt x="78" y="12707"/>
                  <a:pt x="50" y="12707"/>
                </a:cubicBezTo>
                <a:cubicBezTo>
                  <a:pt x="23" y="12707"/>
                  <a:pt x="0" y="12684"/>
                  <a:pt x="0" y="12657"/>
                </a:cubicBezTo>
                <a:cubicBezTo>
                  <a:pt x="0" y="12629"/>
                  <a:pt x="23" y="12607"/>
                  <a:pt x="50" y="12607"/>
                </a:cubicBezTo>
                <a:cubicBezTo>
                  <a:pt x="78" y="12607"/>
                  <a:pt x="100" y="12629"/>
                  <a:pt x="100" y="12657"/>
                </a:cubicBezTo>
                <a:close/>
                <a:moveTo>
                  <a:pt x="100" y="12857"/>
                </a:moveTo>
                <a:lnTo>
                  <a:pt x="100" y="12857"/>
                </a:lnTo>
                <a:cubicBezTo>
                  <a:pt x="100" y="12885"/>
                  <a:pt x="78" y="12907"/>
                  <a:pt x="50" y="12907"/>
                </a:cubicBezTo>
                <a:cubicBezTo>
                  <a:pt x="23" y="12907"/>
                  <a:pt x="0" y="12885"/>
                  <a:pt x="0" y="12857"/>
                </a:cubicBezTo>
                <a:cubicBezTo>
                  <a:pt x="0" y="12829"/>
                  <a:pt x="23" y="12807"/>
                  <a:pt x="50" y="12807"/>
                </a:cubicBezTo>
                <a:cubicBezTo>
                  <a:pt x="78" y="12807"/>
                  <a:pt x="100" y="12829"/>
                  <a:pt x="100" y="12857"/>
                </a:cubicBezTo>
                <a:close/>
                <a:moveTo>
                  <a:pt x="100" y="13057"/>
                </a:moveTo>
                <a:lnTo>
                  <a:pt x="100" y="13057"/>
                </a:lnTo>
                <a:cubicBezTo>
                  <a:pt x="100" y="13085"/>
                  <a:pt x="78" y="13107"/>
                  <a:pt x="50" y="13107"/>
                </a:cubicBezTo>
                <a:cubicBezTo>
                  <a:pt x="23" y="13107"/>
                  <a:pt x="0" y="13085"/>
                  <a:pt x="0" y="13057"/>
                </a:cubicBezTo>
                <a:cubicBezTo>
                  <a:pt x="0" y="13029"/>
                  <a:pt x="23" y="13007"/>
                  <a:pt x="50" y="13007"/>
                </a:cubicBezTo>
                <a:cubicBezTo>
                  <a:pt x="78" y="13007"/>
                  <a:pt x="100" y="13029"/>
                  <a:pt x="100" y="13057"/>
                </a:cubicBezTo>
                <a:close/>
                <a:moveTo>
                  <a:pt x="100" y="13257"/>
                </a:moveTo>
                <a:lnTo>
                  <a:pt x="100" y="13257"/>
                </a:lnTo>
                <a:cubicBezTo>
                  <a:pt x="100" y="13285"/>
                  <a:pt x="78" y="13307"/>
                  <a:pt x="50" y="13307"/>
                </a:cubicBezTo>
                <a:cubicBezTo>
                  <a:pt x="23" y="13307"/>
                  <a:pt x="0" y="13285"/>
                  <a:pt x="0" y="13257"/>
                </a:cubicBezTo>
                <a:cubicBezTo>
                  <a:pt x="0" y="13229"/>
                  <a:pt x="23" y="13207"/>
                  <a:pt x="50" y="13207"/>
                </a:cubicBezTo>
                <a:cubicBezTo>
                  <a:pt x="78" y="13207"/>
                  <a:pt x="100" y="13229"/>
                  <a:pt x="100" y="13257"/>
                </a:cubicBezTo>
                <a:close/>
                <a:moveTo>
                  <a:pt x="100" y="13457"/>
                </a:moveTo>
                <a:lnTo>
                  <a:pt x="100" y="13457"/>
                </a:lnTo>
                <a:cubicBezTo>
                  <a:pt x="100" y="13485"/>
                  <a:pt x="78" y="13507"/>
                  <a:pt x="50" y="13507"/>
                </a:cubicBezTo>
                <a:cubicBezTo>
                  <a:pt x="23" y="13507"/>
                  <a:pt x="0" y="13485"/>
                  <a:pt x="0" y="13457"/>
                </a:cubicBezTo>
                <a:cubicBezTo>
                  <a:pt x="0" y="13430"/>
                  <a:pt x="23" y="13407"/>
                  <a:pt x="50" y="13407"/>
                </a:cubicBezTo>
                <a:cubicBezTo>
                  <a:pt x="78" y="13407"/>
                  <a:pt x="100" y="13430"/>
                  <a:pt x="100" y="13457"/>
                </a:cubicBezTo>
                <a:close/>
                <a:moveTo>
                  <a:pt x="100" y="13657"/>
                </a:moveTo>
                <a:lnTo>
                  <a:pt x="100" y="13657"/>
                </a:lnTo>
                <a:cubicBezTo>
                  <a:pt x="100" y="13685"/>
                  <a:pt x="78" y="13707"/>
                  <a:pt x="50" y="13707"/>
                </a:cubicBezTo>
                <a:cubicBezTo>
                  <a:pt x="23" y="13707"/>
                  <a:pt x="0" y="13685"/>
                  <a:pt x="0" y="13657"/>
                </a:cubicBezTo>
                <a:cubicBezTo>
                  <a:pt x="0" y="13630"/>
                  <a:pt x="23" y="13607"/>
                  <a:pt x="50" y="13607"/>
                </a:cubicBezTo>
                <a:cubicBezTo>
                  <a:pt x="78" y="13607"/>
                  <a:pt x="100" y="13630"/>
                  <a:pt x="100" y="13657"/>
                </a:cubicBezTo>
                <a:close/>
                <a:moveTo>
                  <a:pt x="100" y="13857"/>
                </a:moveTo>
                <a:lnTo>
                  <a:pt x="100" y="13857"/>
                </a:lnTo>
                <a:cubicBezTo>
                  <a:pt x="100" y="13885"/>
                  <a:pt x="78" y="13907"/>
                  <a:pt x="50" y="13907"/>
                </a:cubicBezTo>
                <a:cubicBezTo>
                  <a:pt x="23" y="13907"/>
                  <a:pt x="0" y="13885"/>
                  <a:pt x="0" y="13857"/>
                </a:cubicBezTo>
                <a:cubicBezTo>
                  <a:pt x="0" y="13830"/>
                  <a:pt x="23" y="13807"/>
                  <a:pt x="50" y="13807"/>
                </a:cubicBezTo>
                <a:cubicBezTo>
                  <a:pt x="78" y="13807"/>
                  <a:pt x="100" y="13830"/>
                  <a:pt x="100" y="13857"/>
                </a:cubicBezTo>
                <a:close/>
                <a:moveTo>
                  <a:pt x="100" y="14057"/>
                </a:moveTo>
                <a:lnTo>
                  <a:pt x="100" y="14058"/>
                </a:lnTo>
                <a:cubicBezTo>
                  <a:pt x="100" y="14085"/>
                  <a:pt x="78" y="14108"/>
                  <a:pt x="50" y="14108"/>
                </a:cubicBezTo>
                <a:cubicBezTo>
                  <a:pt x="23" y="14108"/>
                  <a:pt x="0" y="14085"/>
                  <a:pt x="0" y="14058"/>
                </a:cubicBezTo>
                <a:lnTo>
                  <a:pt x="0" y="14057"/>
                </a:lnTo>
                <a:cubicBezTo>
                  <a:pt x="0" y="14030"/>
                  <a:pt x="23" y="14007"/>
                  <a:pt x="50" y="14007"/>
                </a:cubicBezTo>
                <a:cubicBezTo>
                  <a:pt x="78" y="14007"/>
                  <a:pt x="100" y="14030"/>
                  <a:pt x="100" y="14057"/>
                </a:cubicBezTo>
                <a:close/>
                <a:moveTo>
                  <a:pt x="100" y="14258"/>
                </a:moveTo>
                <a:lnTo>
                  <a:pt x="100" y="14258"/>
                </a:lnTo>
                <a:cubicBezTo>
                  <a:pt x="100" y="14285"/>
                  <a:pt x="78" y="14308"/>
                  <a:pt x="50" y="14308"/>
                </a:cubicBezTo>
                <a:cubicBezTo>
                  <a:pt x="23" y="14308"/>
                  <a:pt x="0" y="14285"/>
                  <a:pt x="0" y="14258"/>
                </a:cubicBezTo>
                <a:cubicBezTo>
                  <a:pt x="0" y="14230"/>
                  <a:pt x="23" y="14208"/>
                  <a:pt x="50" y="14208"/>
                </a:cubicBezTo>
                <a:cubicBezTo>
                  <a:pt x="78" y="14208"/>
                  <a:pt x="100" y="14230"/>
                  <a:pt x="100" y="14258"/>
                </a:cubicBezTo>
                <a:close/>
                <a:moveTo>
                  <a:pt x="100" y="14458"/>
                </a:moveTo>
                <a:lnTo>
                  <a:pt x="100" y="14458"/>
                </a:lnTo>
                <a:cubicBezTo>
                  <a:pt x="100" y="14485"/>
                  <a:pt x="78" y="14508"/>
                  <a:pt x="50" y="14508"/>
                </a:cubicBezTo>
                <a:cubicBezTo>
                  <a:pt x="23" y="14508"/>
                  <a:pt x="0" y="14485"/>
                  <a:pt x="0" y="14458"/>
                </a:cubicBezTo>
                <a:cubicBezTo>
                  <a:pt x="0" y="14430"/>
                  <a:pt x="23" y="14408"/>
                  <a:pt x="50" y="14408"/>
                </a:cubicBezTo>
                <a:cubicBezTo>
                  <a:pt x="78" y="14408"/>
                  <a:pt x="100" y="14430"/>
                  <a:pt x="100" y="14458"/>
                </a:cubicBezTo>
                <a:close/>
                <a:moveTo>
                  <a:pt x="100" y="14658"/>
                </a:moveTo>
                <a:lnTo>
                  <a:pt x="100" y="14658"/>
                </a:lnTo>
                <a:cubicBezTo>
                  <a:pt x="100" y="14685"/>
                  <a:pt x="78" y="14708"/>
                  <a:pt x="50" y="14708"/>
                </a:cubicBezTo>
                <a:cubicBezTo>
                  <a:pt x="23" y="14708"/>
                  <a:pt x="0" y="14685"/>
                  <a:pt x="0" y="14658"/>
                </a:cubicBezTo>
                <a:cubicBezTo>
                  <a:pt x="0" y="14630"/>
                  <a:pt x="23" y="14608"/>
                  <a:pt x="50" y="14608"/>
                </a:cubicBezTo>
                <a:cubicBezTo>
                  <a:pt x="78" y="14608"/>
                  <a:pt x="100" y="14630"/>
                  <a:pt x="100" y="14658"/>
                </a:cubicBezTo>
                <a:close/>
                <a:moveTo>
                  <a:pt x="100" y="14858"/>
                </a:moveTo>
                <a:lnTo>
                  <a:pt x="100" y="14858"/>
                </a:lnTo>
                <a:cubicBezTo>
                  <a:pt x="100" y="14886"/>
                  <a:pt x="78" y="14908"/>
                  <a:pt x="50" y="14908"/>
                </a:cubicBezTo>
                <a:cubicBezTo>
                  <a:pt x="23" y="14908"/>
                  <a:pt x="0" y="14886"/>
                  <a:pt x="0" y="14858"/>
                </a:cubicBezTo>
                <a:cubicBezTo>
                  <a:pt x="0" y="14830"/>
                  <a:pt x="23" y="14808"/>
                  <a:pt x="50" y="14808"/>
                </a:cubicBezTo>
                <a:cubicBezTo>
                  <a:pt x="78" y="14808"/>
                  <a:pt x="100" y="14830"/>
                  <a:pt x="100" y="14858"/>
                </a:cubicBezTo>
                <a:close/>
                <a:moveTo>
                  <a:pt x="100" y="15058"/>
                </a:moveTo>
                <a:lnTo>
                  <a:pt x="100" y="15058"/>
                </a:lnTo>
                <a:cubicBezTo>
                  <a:pt x="100" y="15086"/>
                  <a:pt x="78" y="15108"/>
                  <a:pt x="50" y="15108"/>
                </a:cubicBezTo>
                <a:cubicBezTo>
                  <a:pt x="23" y="15108"/>
                  <a:pt x="0" y="15086"/>
                  <a:pt x="0" y="15058"/>
                </a:cubicBezTo>
                <a:cubicBezTo>
                  <a:pt x="0" y="15030"/>
                  <a:pt x="23" y="15008"/>
                  <a:pt x="50" y="15008"/>
                </a:cubicBezTo>
                <a:cubicBezTo>
                  <a:pt x="78" y="15008"/>
                  <a:pt x="100" y="15030"/>
                  <a:pt x="100" y="15058"/>
                </a:cubicBezTo>
                <a:close/>
                <a:moveTo>
                  <a:pt x="100" y="15258"/>
                </a:moveTo>
                <a:lnTo>
                  <a:pt x="100" y="15258"/>
                </a:lnTo>
                <a:cubicBezTo>
                  <a:pt x="100" y="15286"/>
                  <a:pt x="78" y="15308"/>
                  <a:pt x="50" y="15308"/>
                </a:cubicBezTo>
                <a:cubicBezTo>
                  <a:pt x="23" y="15308"/>
                  <a:pt x="0" y="15286"/>
                  <a:pt x="0" y="15258"/>
                </a:cubicBezTo>
                <a:cubicBezTo>
                  <a:pt x="0" y="15230"/>
                  <a:pt x="23" y="15208"/>
                  <a:pt x="50" y="15208"/>
                </a:cubicBezTo>
                <a:cubicBezTo>
                  <a:pt x="78" y="15208"/>
                  <a:pt x="100" y="15230"/>
                  <a:pt x="100" y="15258"/>
                </a:cubicBezTo>
                <a:close/>
                <a:moveTo>
                  <a:pt x="100" y="15458"/>
                </a:moveTo>
                <a:lnTo>
                  <a:pt x="100" y="15458"/>
                </a:lnTo>
                <a:cubicBezTo>
                  <a:pt x="100" y="15486"/>
                  <a:pt x="78" y="15508"/>
                  <a:pt x="50" y="15508"/>
                </a:cubicBezTo>
                <a:cubicBezTo>
                  <a:pt x="23" y="15508"/>
                  <a:pt x="0" y="15486"/>
                  <a:pt x="0" y="15458"/>
                </a:cubicBezTo>
                <a:cubicBezTo>
                  <a:pt x="0" y="15431"/>
                  <a:pt x="23" y="15408"/>
                  <a:pt x="50" y="15408"/>
                </a:cubicBezTo>
                <a:cubicBezTo>
                  <a:pt x="78" y="15408"/>
                  <a:pt x="100" y="15431"/>
                  <a:pt x="100" y="15458"/>
                </a:cubicBezTo>
                <a:close/>
                <a:moveTo>
                  <a:pt x="100" y="15658"/>
                </a:moveTo>
                <a:lnTo>
                  <a:pt x="100" y="15658"/>
                </a:lnTo>
                <a:cubicBezTo>
                  <a:pt x="100" y="15686"/>
                  <a:pt x="78" y="15708"/>
                  <a:pt x="50" y="15708"/>
                </a:cubicBezTo>
                <a:cubicBezTo>
                  <a:pt x="23" y="15708"/>
                  <a:pt x="0" y="15686"/>
                  <a:pt x="0" y="15658"/>
                </a:cubicBezTo>
                <a:cubicBezTo>
                  <a:pt x="0" y="15631"/>
                  <a:pt x="23" y="15608"/>
                  <a:pt x="50" y="15608"/>
                </a:cubicBezTo>
                <a:cubicBezTo>
                  <a:pt x="78" y="15608"/>
                  <a:pt x="100" y="15631"/>
                  <a:pt x="100" y="15658"/>
                </a:cubicBezTo>
                <a:close/>
                <a:moveTo>
                  <a:pt x="100" y="15858"/>
                </a:moveTo>
                <a:lnTo>
                  <a:pt x="100" y="15858"/>
                </a:lnTo>
                <a:cubicBezTo>
                  <a:pt x="100" y="15886"/>
                  <a:pt x="78" y="15908"/>
                  <a:pt x="50" y="15908"/>
                </a:cubicBezTo>
                <a:cubicBezTo>
                  <a:pt x="23" y="15908"/>
                  <a:pt x="0" y="15886"/>
                  <a:pt x="0" y="15858"/>
                </a:cubicBezTo>
                <a:cubicBezTo>
                  <a:pt x="0" y="15831"/>
                  <a:pt x="23" y="15808"/>
                  <a:pt x="50" y="15808"/>
                </a:cubicBezTo>
                <a:cubicBezTo>
                  <a:pt x="78" y="15808"/>
                  <a:pt x="100" y="15831"/>
                  <a:pt x="100" y="15858"/>
                </a:cubicBezTo>
                <a:close/>
                <a:moveTo>
                  <a:pt x="100" y="16058"/>
                </a:moveTo>
                <a:lnTo>
                  <a:pt x="100" y="16059"/>
                </a:lnTo>
                <a:cubicBezTo>
                  <a:pt x="100" y="16086"/>
                  <a:pt x="78" y="16109"/>
                  <a:pt x="50" y="16109"/>
                </a:cubicBezTo>
                <a:cubicBezTo>
                  <a:pt x="23" y="16109"/>
                  <a:pt x="0" y="16086"/>
                  <a:pt x="0" y="16059"/>
                </a:cubicBezTo>
                <a:lnTo>
                  <a:pt x="0" y="16058"/>
                </a:lnTo>
                <a:cubicBezTo>
                  <a:pt x="0" y="16031"/>
                  <a:pt x="23" y="16008"/>
                  <a:pt x="50" y="16008"/>
                </a:cubicBezTo>
                <a:cubicBezTo>
                  <a:pt x="78" y="16008"/>
                  <a:pt x="100" y="16031"/>
                  <a:pt x="100" y="16058"/>
                </a:cubicBezTo>
                <a:close/>
                <a:moveTo>
                  <a:pt x="100" y="16259"/>
                </a:moveTo>
                <a:lnTo>
                  <a:pt x="100" y="16259"/>
                </a:lnTo>
                <a:cubicBezTo>
                  <a:pt x="100" y="16286"/>
                  <a:pt x="78" y="16309"/>
                  <a:pt x="50" y="16309"/>
                </a:cubicBezTo>
                <a:cubicBezTo>
                  <a:pt x="23" y="16309"/>
                  <a:pt x="0" y="16286"/>
                  <a:pt x="0" y="16259"/>
                </a:cubicBezTo>
                <a:cubicBezTo>
                  <a:pt x="0" y="16231"/>
                  <a:pt x="23" y="16209"/>
                  <a:pt x="50" y="16209"/>
                </a:cubicBezTo>
                <a:cubicBezTo>
                  <a:pt x="78" y="16209"/>
                  <a:pt x="100" y="16231"/>
                  <a:pt x="100" y="16259"/>
                </a:cubicBezTo>
                <a:close/>
                <a:moveTo>
                  <a:pt x="100" y="16459"/>
                </a:moveTo>
                <a:lnTo>
                  <a:pt x="100" y="16459"/>
                </a:lnTo>
                <a:cubicBezTo>
                  <a:pt x="100" y="16486"/>
                  <a:pt x="78" y="16509"/>
                  <a:pt x="50" y="16509"/>
                </a:cubicBezTo>
                <a:cubicBezTo>
                  <a:pt x="23" y="16509"/>
                  <a:pt x="0" y="16486"/>
                  <a:pt x="0" y="16459"/>
                </a:cubicBezTo>
                <a:cubicBezTo>
                  <a:pt x="0" y="16431"/>
                  <a:pt x="23" y="16409"/>
                  <a:pt x="50" y="16409"/>
                </a:cubicBezTo>
                <a:cubicBezTo>
                  <a:pt x="78" y="16409"/>
                  <a:pt x="100" y="16431"/>
                  <a:pt x="100" y="16459"/>
                </a:cubicBezTo>
                <a:close/>
                <a:moveTo>
                  <a:pt x="100" y="16659"/>
                </a:moveTo>
                <a:lnTo>
                  <a:pt x="100" y="16659"/>
                </a:lnTo>
                <a:cubicBezTo>
                  <a:pt x="100" y="16686"/>
                  <a:pt x="78" y="16709"/>
                  <a:pt x="50" y="16709"/>
                </a:cubicBezTo>
                <a:cubicBezTo>
                  <a:pt x="23" y="16709"/>
                  <a:pt x="0" y="16686"/>
                  <a:pt x="0" y="16659"/>
                </a:cubicBezTo>
                <a:cubicBezTo>
                  <a:pt x="0" y="16631"/>
                  <a:pt x="23" y="16609"/>
                  <a:pt x="50" y="16609"/>
                </a:cubicBezTo>
                <a:cubicBezTo>
                  <a:pt x="78" y="16609"/>
                  <a:pt x="100" y="16631"/>
                  <a:pt x="100" y="16659"/>
                </a:cubicBezTo>
                <a:close/>
                <a:moveTo>
                  <a:pt x="100" y="16859"/>
                </a:moveTo>
                <a:lnTo>
                  <a:pt x="100" y="16859"/>
                </a:lnTo>
                <a:cubicBezTo>
                  <a:pt x="100" y="16887"/>
                  <a:pt x="78" y="16909"/>
                  <a:pt x="50" y="16909"/>
                </a:cubicBezTo>
                <a:cubicBezTo>
                  <a:pt x="23" y="16909"/>
                  <a:pt x="0" y="16887"/>
                  <a:pt x="0" y="16859"/>
                </a:cubicBezTo>
                <a:cubicBezTo>
                  <a:pt x="0" y="16831"/>
                  <a:pt x="23" y="16809"/>
                  <a:pt x="50" y="16809"/>
                </a:cubicBezTo>
                <a:cubicBezTo>
                  <a:pt x="78" y="16809"/>
                  <a:pt x="100" y="16831"/>
                  <a:pt x="100" y="16859"/>
                </a:cubicBezTo>
                <a:close/>
                <a:moveTo>
                  <a:pt x="100" y="17059"/>
                </a:moveTo>
                <a:lnTo>
                  <a:pt x="100" y="17059"/>
                </a:lnTo>
                <a:cubicBezTo>
                  <a:pt x="100" y="17087"/>
                  <a:pt x="78" y="17109"/>
                  <a:pt x="50" y="17109"/>
                </a:cubicBezTo>
                <a:cubicBezTo>
                  <a:pt x="23" y="17109"/>
                  <a:pt x="0" y="17087"/>
                  <a:pt x="0" y="17059"/>
                </a:cubicBezTo>
                <a:cubicBezTo>
                  <a:pt x="0" y="17031"/>
                  <a:pt x="23" y="17009"/>
                  <a:pt x="50" y="17009"/>
                </a:cubicBezTo>
                <a:cubicBezTo>
                  <a:pt x="78" y="17009"/>
                  <a:pt x="100" y="17031"/>
                  <a:pt x="100" y="17059"/>
                </a:cubicBezTo>
                <a:close/>
                <a:moveTo>
                  <a:pt x="100" y="17259"/>
                </a:moveTo>
                <a:lnTo>
                  <a:pt x="100" y="17259"/>
                </a:lnTo>
                <a:cubicBezTo>
                  <a:pt x="100" y="17287"/>
                  <a:pt x="78" y="17309"/>
                  <a:pt x="50" y="17309"/>
                </a:cubicBezTo>
                <a:cubicBezTo>
                  <a:pt x="23" y="17309"/>
                  <a:pt x="0" y="17287"/>
                  <a:pt x="0" y="17259"/>
                </a:cubicBezTo>
                <a:cubicBezTo>
                  <a:pt x="0" y="17231"/>
                  <a:pt x="23" y="17209"/>
                  <a:pt x="50" y="17209"/>
                </a:cubicBezTo>
                <a:cubicBezTo>
                  <a:pt x="78" y="17209"/>
                  <a:pt x="100" y="17231"/>
                  <a:pt x="100" y="17259"/>
                </a:cubicBezTo>
                <a:close/>
                <a:moveTo>
                  <a:pt x="100" y="17459"/>
                </a:moveTo>
                <a:lnTo>
                  <a:pt x="100" y="17459"/>
                </a:lnTo>
                <a:cubicBezTo>
                  <a:pt x="100" y="17487"/>
                  <a:pt x="78" y="17509"/>
                  <a:pt x="50" y="17509"/>
                </a:cubicBezTo>
                <a:cubicBezTo>
                  <a:pt x="23" y="17509"/>
                  <a:pt x="0" y="17487"/>
                  <a:pt x="0" y="17459"/>
                </a:cubicBezTo>
                <a:cubicBezTo>
                  <a:pt x="0" y="17432"/>
                  <a:pt x="23" y="17409"/>
                  <a:pt x="50" y="17409"/>
                </a:cubicBezTo>
                <a:cubicBezTo>
                  <a:pt x="78" y="17409"/>
                  <a:pt x="100" y="17432"/>
                  <a:pt x="100" y="17459"/>
                </a:cubicBezTo>
                <a:close/>
                <a:moveTo>
                  <a:pt x="100" y="17659"/>
                </a:moveTo>
                <a:lnTo>
                  <a:pt x="100" y="17659"/>
                </a:lnTo>
                <a:cubicBezTo>
                  <a:pt x="100" y="17687"/>
                  <a:pt x="78" y="17709"/>
                  <a:pt x="50" y="17709"/>
                </a:cubicBezTo>
                <a:cubicBezTo>
                  <a:pt x="23" y="17709"/>
                  <a:pt x="0" y="17687"/>
                  <a:pt x="0" y="17659"/>
                </a:cubicBezTo>
                <a:cubicBezTo>
                  <a:pt x="0" y="17632"/>
                  <a:pt x="23" y="17609"/>
                  <a:pt x="50" y="17609"/>
                </a:cubicBezTo>
                <a:cubicBezTo>
                  <a:pt x="78" y="17609"/>
                  <a:pt x="100" y="17632"/>
                  <a:pt x="100" y="17659"/>
                </a:cubicBezTo>
                <a:close/>
                <a:moveTo>
                  <a:pt x="100" y="17859"/>
                </a:moveTo>
                <a:lnTo>
                  <a:pt x="100" y="17859"/>
                </a:lnTo>
                <a:cubicBezTo>
                  <a:pt x="100" y="17887"/>
                  <a:pt x="78" y="17909"/>
                  <a:pt x="50" y="17909"/>
                </a:cubicBezTo>
                <a:cubicBezTo>
                  <a:pt x="23" y="17909"/>
                  <a:pt x="0" y="17887"/>
                  <a:pt x="0" y="17859"/>
                </a:cubicBezTo>
                <a:cubicBezTo>
                  <a:pt x="0" y="17832"/>
                  <a:pt x="23" y="17809"/>
                  <a:pt x="50" y="17809"/>
                </a:cubicBezTo>
                <a:cubicBezTo>
                  <a:pt x="78" y="17809"/>
                  <a:pt x="100" y="17832"/>
                  <a:pt x="100" y="17859"/>
                </a:cubicBezTo>
                <a:close/>
                <a:moveTo>
                  <a:pt x="100" y="18059"/>
                </a:moveTo>
                <a:lnTo>
                  <a:pt x="100" y="18060"/>
                </a:lnTo>
                <a:cubicBezTo>
                  <a:pt x="100" y="18087"/>
                  <a:pt x="78" y="18110"/>
                  <a:pt x="50" y="18110"/>
                </a:cubicBezTo>
                <a:cubicBezTo>
                  <a:pt x="23" y="18110"/>
                  <a:pt x="0" y="18087"/>
                  <a:pt x="0" y="18060"/>
                </a:cubicBezTo>
                <a:lnTo>
                  <a:pt x="0" y="18059"/>
                </a:lnTo>
                <a:cubicBezTo>
                  <a:pt x="0" y="18032"/>
                  <a:pt x="23" y="18009"/>
                  <a:pt x="50" y="18009"/>
                </a:cubicBezTo>
                <a:cubicBezTo>
                  <a:pt x="78" y="18009"/>
                  <a:pt x="100" y="18032"/>
                  <a:pt x="100" y="18059"/>
                </a:cubicBezTo>
                <a:close/>
                <a:moveTo>
                  <a:pt x="100" y="18260"/>
                </a:moveTo>
                <a:lnTo>
                  <a:pt x="100" y="18260"/>
                </a:lnTo>
                <a:cubicBezTo>
                  <a:pt x="100" y="18287"/>
                  <a:pt x="78" y="18310"/>
                  <a:pt x="50" y="18310"/>
                </a:cubicBezTo>
                <a:cubicBezTo>
                  <a:pt x="23" y="18310"/>
                  <a:pt x="0" y="18287"/>
                  <a:pt x="0" y="18260"/>
                </a:cubicBezTo>
                <a:cubicBezTo>
                  <a:pt x="0" y="18232"/>
                  <a:pt x="23" y="18210"/>
                  <a:pt x="50" y="18210"/>
                </a:cubicBezTo>
                <a:cubicBezTo>
                  <a:pt x="78" y="18210"/>
                  <a:pt x="100" y="18232"/>
                  <a:pt x="100" y="18260"/>
                </a:cubicBezTo>
                <a:close/>
                <a:moveTo>
                  <a:pt x="100" y="18460"/>
                </a:moveTo>
                <a:lnTo>
                  <a:pt x="100" y="18460"/>
                </a:lnTo>
                <a:cubicBezTo>
                  <a:pt x="100" y="18487"/>
                  <a:pt x="78" y="18510"/>
                  <a:pt x="50" y="18510"/>
                </a:cubicBezTo>
                <a:cubicBezTo>
                  <a:pt x="23" y="18510"/>
                  <a:pt x="0" y="18487"/>
                  <a:pt x="0" y="18460"/>
                </a:cubicBezTo>
                <a:cubicBezTo>
                  <a:pt x="0" y="18432"/>
                  <a:pt x="23" y="18410"/>
                  <a:pt x="50" y="18410"/>
                </a:cubicBezTo>
                <a:cubicBezTo>
                  <a:pt x="78" y="18410"/>
                  <a:pt x="100" y="18432"/>
                  <a:pt x="100" y="18460"/>
                </a:cubicBezTo>
                <a:close/>
                <a:moveTo>
                  <a:pt x="100" y="18660"/>
                </a:moveTo>
                <a:lnTo>
                  <a:pt x="100" y="18660"/>
                </a:lnTo>
                <a:cubicBezTo>
                  <a:pt x="100" y="18688"/>
                  <a:pt x="78" y="18710"/>
                  <a:pt x="50" y="18710"/>
                </a:cubicBezTo>
                <a:cubicBezTo>
                  <a:pt x="23" y="18710"/>
                  <a:pt x="0" y="18688"/>
                  <a:pt x="0" y="18660"/>
                </a:cubicBezTo>
                <a:cubicBezTo>
                  <a:pt x="0" y="18632"/>
                  <a:pt x="23" y="18610"/>
                  <a:pt x="50" y="18610"/>
                </a:cubicBezTo>
                <a:cubicBezTo>
                  <a:pt x="78" y="18610"/>
                  <a:pt x="100" y="18632"/>
                  <a:pt x="100" y="18660"/>
                </a:cubicBezTo>
                <a:close/>
                <a:moveTo>
                  <a:pt x="100" y="18860"/>
                </a:moveTo>
                <a:lnTo>
                  <a:pt x="100" y="18860"/>
                </a:lnTo>
                <a:cubicBezTo>
                  <a:pt x="100" y="18888"/>
                  <a:pt x="78" y="18910"/>
                  <a:pt x="50" y="18910"/>
                </a:cubicBezTo>
                <a:cubicBezTo>
                  <a:pt x="23" y="18910"/>
                  <a:pt x="0" y="18888"/>
                  <a:pt x="0" y="18860"/>
                </a:cubicBezTo>
                <a:cubicBezTo>
                  <a:pt x="0" y="18832"/>
                  <a:pt x="23" y="18810"/>
                  <a:pt x="50" y="18810"/>
                </a:cubicBezTo>
                <a:cubicBezTo>
                  <a:pt x="78" y="18810"/>
                  <a:pt x="100" y="18832"/>
                  <a:pt x="100" y="18860"/>
                </a:cubicBezTo>
                <a:close/>
                <a:moveTo>
                  <a:pt x="100" y="19060"/>
                </a:moveTo>
                <a:lnTo>
                  <a:pt x="100" y="19060"/>
                </a:lnTo>
                <a:cubicBezTo>
                  <a:pt x="100" y="19088"/>
                  <a:pt x="78" y="19110"/>
                  <a:pt x="50" y="19110"/>
                </a:cubicBezTo>
                <a:cubicBezTo>
                  <a:pt x="23" y="19110"/>
                  <a:pt x="0" y="19088"/>
                  <a:pt x="0" y="19060"/>
                </a:cubicBezTo>
                <a:cubicBezTo>
                  <a:pt x="0" y="19032"/>
                  <a:pt x="23" y="19010"/>
                  <a:pt x="50" y="19010"/>
                </a:cubicBezTo>
                <a:cubicBezTo>
                  <a:pt x="78" y="19010"/>
                  <a:pt x="100" y="19032"/>
                  <a:pt x="100" y="19060"/>
                </a:cubicBezTo>
                <a:close/>
                <a:moveTo>
                  <a:pt x="100" y="19260"/>
                </a:moveTo>
                <a:lnTo>
                  <a:pt x="100" y="19260"/>
                </a:lnTo>
                <a:cubicBezTo>
                  <a:pt x="100" y="19288"/>
                  <a:pt x="78" y="19310"/>
                  <a:pt x="50" y="19310"/>
                </a:cubicBezTo>
                <a:cubicBezTo>
                  <a:pt x="23" y="19310"/>
                  <a:pt x="0" y="19288"/>
                  <a:pt x="0" y="19260"/>
                </a:cubicBezTo>
                <a:cubicBezTo>
                  <a:pt x="0" y="19232"/>
                  <a:pt x="23" y="19210"/>
                  <a:pt x="50" y="19210"/>
                </a:cubicBezTo>
                <a:cubicBezTo>
                  <a:pt x="78" y="19210"/>
                  <a:pt x="100" y="19232"/>
                  <a:pt x="100" y="19260"/>
                </a:cubicBezTo>
                <a:close/>
                <a:moveTo>
                  <a:pt x="100" y="19460"/>
                </a:moveTo>
                <a:lnTo>
                  <a:pt x="100" y="19460"/>
                </a:lnTo>
                <a:cubicBezTo>
                  <a:pt x="100" y="19488"/>
                  <a:pt x="78" y="19510"/>
                  <a:pt x="50" y="19510"/>
                </a:cubicBezTo>
                <a:cubicBezTo>
                  <a:pt x="23" y="19510"/>
                  <a:pt x="0" y="19488"/>
                  <a:pt x="0" y="19460"/>
                </a:cubicBezTo>
                <a:cubicBezTo>
                  <a:pt x="0" y="19433"/>
                  <a:pt x="23" y="19410"/>
                  <a:pt x="50" y="19410"/>
                </a:cubicBezTo>
                <a:cubicBezTo>
                  <a:pt x="78" y="19410"/>
                  <a:pt x="100" y="19433"/>
                  <a:pt x="100" y="19460"/>
                </a:cubicBezTo>
                <a:close/>
                <a:moveTo>
                  <a:pt x="100" y="19660"/>
                </a:moveTo>
                <a:lnTo>
                  <a:pt x="100" y="19660"/>
                </a:lnTo>
                <a:cubicBezTo>
                  <a:pt x="100" y="19688"/>
                  <a:pt x="78" y="19710"/>
                  <a:pt x="50" y="19710"/>
                </a:cubicBezTo>
                <a:cubicBezTo>
                  <a:pt x="23" y="19710"/>
                  <a:pt x="0" y="19688"/>
                  <a:pt x="0" y="19660"/>
                </a:cubicBezTo>
                <a:cubicBezTo>
                  <a:pt x="0" y="19633"/>
                  <a:pt x="23" y="19610"/>
                  <a:pt x="50" y="19610"/>
                </a:cubicBezTo>
                <a:cubicBezTo>
                  <a:pt x="78" y="19610"/>
                  <a:pt x="100" y="19633"/>
                  <a:pt x="100" y="19660"/>
                </a:cubicBezTo>
                <a:close/>
                <a:moveTo>
                  <a:pt x="100" y="19860"/>
                </a:moveTo>
                <a:lnTo>
                  <a:pt x="100" y="19861"/>
                </a:lnTo>
                <a:cubicBezTo>
                  <a:pt x="100" y="19888"/>
                  <a:pt x="78" y="19911"/>
                  <a:pt x="50" y="19911"/>
                </a:cubicBezTo>
                <a:cubicBezTo>
                  <a:pt x="23" y="19911"/>
                  <a:pt x="0" y="19888"/>
                  <a:pt x="0" y="19861"/>
                </a:cubicBezTo>
                <a:lnTo>
                  <a:pt x="0" y="19860"/>
                </a:lnTo>
                <a:cubicBezTo>
                  <a:pt x="0" y="19833"/>
                  <a:pt x="23" y="19810"/>
                  <a:pt x="50" y="19810"/>
                </a:cubicBezTo>
                <a:cubicBezTo>
                  <a:pt x="78" y="19810"/>
                  <a:pt x="100" y="19833"/>
                  <a:pt x="100" y="19860"/>
                </a:cubicBezTo>
                <a:close/>
                <a:moveTo>
                  <a:pt x="100" y="20061"/>
                </a:moveTo>
                <a:lnTo>
                  <a:pt x="100" y="20061"/>
                </a:lnTo>
                <a:cubicBezTo>
                  <a:pt x="100" y="20088"/>
                  <a:pt x="78" y="20111"/>
                  <a:pt x="50" y="20111"/>
                </a:cubicBezTo>
                <a:cubicBezTo>
                  <a:pt x="23" y="20111"/>
                  <a:pt x="0" y="20088"/>
                  <a:pt x="0" y="20061"/>
                </a:cubicBezTo>
                <a:cubicBezTo>
                  <a:pt x="0" y="20033"/>
                  <a:pt x="23" y="20011"/>
                  <a:pt x="50" y="20011"/>
                </a:cubicBezTo>
                <a:cubicBezTo>
                  <a:pt x="78" y="20011"/>
                  <a:pt x="100" y="20033"/>
                  <a:pt x="100" y="20061"/>
                </a:cubicBezTo>
                <a:close/>
                <a:moveTo>
                  <a:pt x="100" y="20261"/>
                </a:moveTo>
                <a:lnTo>
                  <a:pt x="100" y="20261"/>
                </a:lnTo>
                <a:cubicBezTo>
                  <a:pt x="100" y="20288"/>
                  <a:pt x="78" y="20311"/>
                  <a:pt x="50" y="20311"/>
                </a:cubicBezTo>
                <a:cubicBezTo>
                  <a:pt x="23" y="20311"/>
                  <a:pt x="0" y="20288"/>
                  <a:pt x="0" y="20261"/>
                </a:cubicBezTo>
                <a:cubicBezTo>
                  <a:pt x="0" y="20233"/>
                  <a:pt x="23" y="20211"/>
                  <a:pt x="50" y="20211"/>
                </a:cubicBezTo>
                <a:cubicBezTo>
                  <a:pt x="78" y="20211"/>
                  <a:pt x="100" y="20233"/>
                  <a:pt x="100" y="20261"/>
                </a:cubicBezTo>
                <a:close/>
                <a:moveTo>
                  <a:pt x="100" y="20461"/>
                </a:moveTo>
                <a:lnTo>
                  <a:pt x="100" y="20461"/>
                </a:lnTo>
                <a:cubicBezTo>
                  <a:pt x="100" y="20488"/>
                  <a:pt x="78" y="20511"/>
                  <a:pt x="50" y="20511"/>
                </a:cubicBezTo>
                <a:cubicBezTo>
                  <a:pt x="23" y="20511"/>
                  <a:pt x="0" y="20488"/>
                  <a:pt x="0" y="20461"/>
                </a:cubicBezTo>
                <a:cubicBezTo>
                  <a:pt x="0" y="20433"/>
                  <a:pt x="23" y="20411"/>
                  <a:pt x="50" y="20411"/>
                </a:cubicBezTo>
                <a:cubicBezTo>
                  <a:pt x="78" y="20411"/>
                  <a:pt x="100" y="20433"/>
                  <a:pt x="100" y="20461"/>
                </a:cubicBezTo>
                <a:close/>
                <a:moveTo>
                  <a:pt x="100" y="20661"/>
                </a:moveTo>
                <a:lnTo>
                  <a:pt x="100" y="20661"/>
                </a:lnTo>
                <a:cubicBezTo>
                  <a:pt x="100" y="20689"/>
                  <a:pt x="78" y="20711"/>
                  <a:pt x="50" y="20711"/>
                </a:cubicBezTo>
                <a:cubicBezTo>
                  <a:pt x="23" y="20711"/>
                  <a:pt x="0" y="20689"/>
                  <a:pt x="0" y="20661"/>
                </a:cubicBezTo>
                <a:cubicBezTo>
                  <a:pt x="0" y="20633"/>
                  <a:pt x="23" y="20611"/>
                  <a:pt x="50" y="20611"/>
                </a:cubicBezTo>
                <a:cubicBezTo>
                  <a:pt x="78" y="20611"/>
                  <a:pt x="100" y="20633"/>
                  <a:pt x="100" y="20661"/>
                </a:cubicBezTo>
                <a:close/>
                <a:moveTo>
                  <a:pt x="100" y="20861"/>
                </a:moveTo>
                <a:lnTo>
                  <a:pt x="100" y="20861"/>
                </a:lnTo>
                <a:cubicBezTo>
                  <a:pt x="100" y="20889"/>
                  <a:pt x="78" y="20911"/>
                  <a:pt x="50" y="20911"/>
                </a:cubicBezTo>
                <a:cubicBezTo>
                  <a:pt x="23" y="20911"/>
                  <a:pt x="0" y="20889"/>
                  <a:pt x="0" y="20861"/>
                </a:cubicBezTo>
                <a:cubicBezTo>
                  <a:pt x="0" y="20833"/>
                  <a:pt x="23" y="20811"/>
                  <a:pt x="50" y="20811"/>
                </a:cubicBezTo>
                <a:cubicBezTo>
                  <a:pt x="78" y="20811"/>
                  <a:pt x="100" y="20833"/>
                  <a:pt x="100" y="20861"/>
                </a:cubicBezTo>
                <a:close/>
                <a:moveTo>
                  <a:pt x="100" y="21061"/>
                </a:moveTo>
                <a:lnTo>
                  <a:pt x="100" y="21061"/>
                </a:lnTo>
                <a:cubicBezTo>
                  <a:pt x="100" y="21089"/>
                  <a:pt x="78" y="21111"/>
                  <a:pt x="50" y="21111"/>
                </a:cubicBezTo>
                <a:cubicBezTo>
                  <a:pt x="23" y="21111"/>
                  <a:pt x="0" y="21089"/>
                  <a:pt x="0" y="21061"/>
                </a:cubicBezTo>
                <a:cubicBezTo>
                  <a:pt x="0" y="21033"/>
                  <a:pt x="23" y="21011"/>
                  <a:pt x="50" y="21011"/>
                </a:cubicBezTo>
                <a:cubicBezTo>
                  <a:pt x="78" y="21011"/>
                  <a:pt x="100" y="21033"/>
                  <a:pt x="100" y="21061"/>
                </a:cubicBezTo>
                <a:close/>
                <a:moveTo>
                  <a:pt x="100" y="21261"/>
                </a:moveTo>
                <a:lnTo>
                  <a:pt x="100" y="21261"/>
                </a:lnTo>
                <a:cubicBezTo>
                  <a:pt x="100" y="21289"/>
                  <a:pt x="78" y="21311"/>
                  <a:pt x="50" y="21311"/>
                </a:cubicBezTo>
                <a:cubicBezTo>
                  <a:pt x="23" y="21311"/>
                  <a:pt x="0" y="21289"/>
                  <a:pt x="0" y="21261"/>
                </a:cubicBezTo>
                <a:cubicBezTo>
                  <a:pt x="0" y="21234"/>
                  <a:pt x="23" y="21211"/>
                  <a:pt x="50" y="21211"/>
                </a:cubicBezTo>
                <a:cubicBezTo>
                  <a:pt x="78" y="21211"/>
                  <a:pt x="100" y="21234"/>
                  <a:pt x="100" y="21261"/>
                </a:cubicBezTo>
                <a:close/>
              </a:path>
            </a:pathLst>
          </a:custGeom>
          <a:solidFill>
            <a:srgbClr val="000000"/>
          </a:solidFill>
          <a:ln w="1588" cap="flat">
            <a:solidFill>
              <a:srgbClr val="000000"/>
            </a:solidFill>
            <a:prstDash val="solid"/>
            <a:bevel/>
            <a:headEnd/>
            <a:tailEnd/>
          </a:ln>
        </p:spPr>
        <p:txBody>
          <a:bodyPr/>
          <a:lstStyle/>
          <a:p>
            <a:endParaRPr lang="el-GR"/>
          </a:p>
        </p:txBody>
      </p:sp>
      <p:sp>
        <p:nvSpPr>
          <p:cNvPr id="6152" name="Freeform 6">
            <a:extLst>
              <a:ext uri="{FF2B5EF4-FFF2-40B4-BE49-F238E27FC236}">
                <a16:creationId xmlns:a16="http://schemas.microsoft.com/office/drawing/2014/main" xmlns="" id="{94929402-94BF-4347-A532-0B0431201C1B}"/>
              </a:ext>
            </a:extLst>
          </p:cNvPr>
          <p:cNvSpPr>
            <a:spLocks/>
          </p:cNvSpPr>
          <p:nvPr/>
        </p:nvSpPr>
        <p:spPr bwMode="auto">
          <a:xfrm>
            <a:off x="3005138" y="2333625"/>
            <a:ext cx="2301875" cy="1104900"/>
          </a:xfrm>
          <a:custGeom>
            <a:avLst/>
            <a:gdLst>
              <a:gd name="T0" fmla="*/ 2301875 w 1450"/>
              <a:gd name="T1" fmla="*/ 400050 h 696"/>
              <a:gd name="T2" fmla="*/ 0 w 1450"/>
              <a:gd name="T3" fmla="*/ 1104900 h 696"/>
              <a:gd name="T4" fmla="*/ 0 60000 65536"/>
              <a:gd name="T5" fmla="*/ 0 60000 65536"/>
              <a:gd name="T6" fmla="*/ 0 w 1450"/>
              <a:gd name="T7" fmla="*/ 0 h 696"/>
              <a:gd name="T8" fmla="*/ 1450 w 1450"/>
              <a:gd name="T9" fmla="*/ 696 h 696"/>
            </a:gdLst>
            <a:ahLst/>
            <a:cxnLst>
              <a:cxn ang="T4">
                <a:pos x="T0" y="T1"/>
              </a:cxn>
              <a:cxn ang="T5">
                <a:pos x="T2" y="T3"/>
              </a:cxn>
            </a:cxnLst>
            <a:rect l="T6" t="T7" r="T8" b="T9"/>
            <a:pathLst>
              <a:path w="1450" h="696">
                <a:moveTo>
                  <a:pt x="1450" y="252"/>
                </a:moveTo>
                <a:cubicBezTo>
                  <a:pt x="861" y="0"/>
                  <a:pt x="212" y="199"/>
                  <a:pt x="0" y="696"/>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153" name="Rectangle 7">
            <a:extLst>
              <a:ext uri="{FF2B5EF4-FFF2-40B4-BE49-F238E27FC236}">
                <a16:creationId xmlns:a16="http://schemas.microsoft.com/office/drawing/2014/main" xmlns="" id="{E42E39EC-F6A8-4537-A12E-10AABE39AF10}"/>
              </a:ext>
            </a:extLst>
          </p:cNvPr>
          <p:cNvSpPr>
            <a:spLocks noChangeArrowheads="1"/>
          </p:cNvSpPr>
          <p:nvPr/>
        </p:nvSpPr>
        <p:spPr bwMode="auto">
          <a:xfrm>
            <a:off x="4433888" y="2433638"/>
            <a:ext cx="99695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6154" name="Line 8">
            <a:extLst>
              <a:ext uri="{FF2B5EF4-FFF2-40B4-BE49-F238E27FC236}">
                <a16:creationId xmlns:a16="http://schemas.microsoft.com/office/drawing/2014/main" xmlns="" id="{48DCDF6D-3115-42D2-8CE2-C747A2F24DC0}"/>
              </a:ext>
            </a:extLst>
          </p:cNvPr>
          <p:cNvSpPr>
            <a:spLocks noChangeShapeType="1"/>
          </p:cNvSpPr>
          <p:nvPr/>
        </p:nvSpPr>
        <p:spPr bwMode="auto">
          <a:xfrm flipH="1">
            <a:off x="4419600" y="2547938"/>
            <a:ext cx="1309688" cy="9525"/>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5" name="Freeform 9">
            <a:extLst>
              <a:ext uri="{FF2B5EF4-FFF2-40B4-BE49-F238E27FC236}">
                <a16:creationId xmlns:a16="http://schemas.microsoft.com/office/drawing/2014/main" xmlns="" id="{64A1C7EF-6A73-4516-A5E3-81ACF53EEE75}"/>
              </a:ext>
            </a:extLst>
          </p:cNvPr>
          <p:cNvSpPr>
            <a:spLocks noEditPoints="1"/>
          </p:cNvSpPr>
          <p:nvPr/>
        </p:nvSpPr>
        <p:spPr bwMode="auto">
          <a:xfrm>
            <a:off x="1939925" y="2511425"/>
            <a:ext cx="3803650" cy="14288"/>
          </a:xfrm>
          <a:custGeom>
            <a:avLst/>
            <a:gdLst>
              <a:gd name="T0" fmla="*/ 64073 w 13357"/>
              <a:gd name="T1" fmla="*/ 0 h 50"/>
              <a:gd name="T2" fmla="*/ 121027 w 13357"/>
              <a:gd name="T3" fmla="*/ 0 h 50"/>
              <a:gd name="T4" fmla="*/ 185099 w 13357"/>
              <a:gd name="T5" fmla="*/ 7144 h 50"/>
              <a:gd name="T6" fmla="*/ 235219 w 13357"/>
              <a:gd name="T7" fmla="*/ 14288 h 50"/>
              <a:gd name="T8" fmla="*/ 292172 w 13357"/>
              <a:gd name="T9" fmla="*/ 14288 h 50"/>
              <a:gd name="T10" fmla="*/ 342007 w 13357"/>
              <a:gd name="T11" fmla="*/ 7144 h 50"/>
              <a:gd name="T12" fmla="*/ 406080 w 13357"/>
              <a:gd name="T13" fmla="*/ 0 h 50"/>
              <a:gd name="T14" fmla="*/ 491510 w 13357"/>
              <a:gd name="T15" fmla="*/ 0 h 50"/>
              <a:gd name="T16" fmla="*/ 548464 w 13357"/>
              <a:gd name="T17" fmla="*/ 0 h 50"/>
              <a:gd name="T18" fmla="*/ 612537 w 13357"/>
              <a:gd name="T19" fmla="*/ 7144 h 50"/>
              <a:gd name="T20" fmla="*/ 662371 w 13357"/>
              <a:gd name="T21" fmla="*/ 14288 h 50"/>
              <a:gd name="T22" fmla="*/ 719325 w 13357"/>
              <a:gd name="T23" fmla="*/ 14288 h 50"/>
              <a:gd name="T24" fmla="*/ 769159 w 13357"/>
              <a:gd name="T25" fmla="*/ 7144 h 50"/>
              <a:gd name="T26" fmla="*/ 833517 w 13357"/>
              <a:gd name="T27" fmla="*/ 0 h 50"/>
              <a:gd name="T28" fmla="*/ 918947 w 13357"/>
              <a:gd name="T29" fmla="*/ 0 h 50"/>
              <a:gd name="T30" fmla="*/ 975901 w 13357"/>
              <a:gd name="T31" fmla="*/ 0 h 50"/>
              <a:gd name="T32" fmla="*/ 1039974 w 13357"/>
              <a:gd name="T33" fmla="*/ 7144 h 50"/>
              <a:gd name="T34" fmla="*/ 1089808 w 13357"/>
              <a:gd name="T35" fmla="*/ 14288 h 50"/>
              <a:gd name="T36" fmla="*/ 1146762 w 13357"/>
              <a:gd name="T37" fmla="*/ 14288 h 50"/>
              <a:gd name="T38" fmla="*/ 1196597 w 13357"/>
              <a:gd name="T39" fmla="*/ 7144 h 50"/>
              <a:gd name="T40" fmla="*/ 1260669 w 13357"/>
              <a:gd name="T41" fmla="*/ 0 h 50"/>
              <a:gd name="T42" fmla="*/ 1346100 w 13357"/>
              <a:gd name="T43" fmla="*/ 0 h 50"/>
              <a:gd name="T44" fmla="*/ 1403338 w 13357"/>
              <a:gd name="T45" fmla="*/ 0 h 50"/>
              <a:gd name="T46" fmla="*/ 1467411 w 13357"/>
              <a:gd name="T47" fmla="*/ 7144 h 50"/>
              <a:gd name="T48" fmla="*/ 1517246 w 13357"/>
              <a:gd name="T49" fmla="*/ 14288 h 50"/>
              <a:gd name="T50" fmla="*/ 1574199 w 13357"/>
              <a:gd name="T51" fmla="*/ 14288 h 50"/>
              <a:gd name="T52" fmla="*/ 1624034 w 13357"/>
              <a:gd name="T53" fmla="*/ 7144 h 50"/>
              <a:gd name="T54" fmla="*/ 1688106 w 13357"/>
              <a:gd name="T55" fmla="*/ 0 h 50"/>
              <a:gd name="T56" fmla="*/ 1773537 w 13357"/>
              <a:gd name="T57" fmla="*/ 0 h 50"/>
              <a:gd name="T58" fmla="*/ 1830491 w 13357"/>
              <a:gd name="T59" fmla="*/ 0 h 50"/>
              <a:gd name="T60" fmla="*/ 1894563 w 13357"/>
              <a:gd name="T61" fmla="*/ 7144 h 50"/>
              <a:gd name="T62" fmla="*/ 1944683 w 13357"/>
              <a:gd name="T63" fmla="*/ 14288 h 50"/>
              <a:gd name="T64" fmla="*/ 2001636 w 13357"/>
              <a:gd name="T65" fmla="*/ 14288 h 50"/>
              <a:gd name="T66" fmla="*/ 2051471 w 13357"/>
              <a:gd name="T67" fmla="*/ 7144 h 50"/>
              <a:gd name="T68" fmla="*/ 2115544 w 13357"/>
              <a:gd name="T69" fmla="*/ 0 h 50"/>
              <a:gd name="T70" fmla="*/ 2200974 w 13357"/>
              <a:gd name="T71" fmla="*/ 0 h 50"/>
              <a:gd name="T72" fmla="*/ 2257928 w 13357"/>
              <a:gd name="T73" fmla="*/ 0 h 50"/>
              <a:gd name="T74" fmla="*/ 2322000 w 13357"/>
              <a:gd name="T75" fmla="*/ 7144 h 50"/>
              <a:gd name="T76" fmla="*/ 2371835 w 13357"/>
              <a:gd name="T77" fmla="*/ 14288 h 50"/>
              <a:gd name="T78" fmla="*/ 2428789 w 13357"/>
              <a:gd name="T79" fmla="*/ 14288 h 50"/>
              <a:gd name="T80" fmla="*/ 2478624 w 13357"/>
              <a:gd name="T81" fmla="*/ 7144 h 50"/>
              <a:gd name="T82" fmla="*/ 2542981 w 13357"/>
              <a:gd name="T83" fmla="*/ 0 h 50"/>
              <a:gd name="T84" fmla="*/ 2628412 w 13357"/>
              <a:gd name="T85" fmla="*/ 0 h 50"/>
              <a:gd name="T86" fmla="*/ 2685365 w 13357"/>
              <a:gd name="T87" fmla="*/ 0 h 50"/>
              <a:gd name="T88" fmla="*/ 2749438 w 13357"/>
              <a:gd name="T89" fmla="*/ 7144 h 50"/>
              <a:gd name="T90" fmla="*/ 2799273 w 13357"/>
              <a:gd name="T91" fmla="*/ 14288 h 50"/>
              <a:gd name="T92" fmla="*/ 2856226 w 13357"/>
              <a:gd name="T93" fmla="*/ 14288 h 50"/>
              <a:gd name="T94" fmla="*/ 2906061 w 13357"/>
              <a:gd name="T95" fmla="*/ 7144 h 50"/>
              <a:gd name="T96" fmla="*/ 2970133 w 13357"/>
              <a:gd name="T97" fmla="*/ 0 h 50"/>
              <a:gd name="T98" fmla="*/ 3055564 w 13357"/>
              <a:gd name="T99" fmla="*/ 0 h 50"/>
              <a:gd name="T100" fmla="*/ 3112802 w 13357"/>
              <a:gd name="T101" fmla="*/ 0 h 50"/>
              <a:gd name="T102" fmla="*/ 3176875 w 13357"/>
              <a:gd name="T103" fmla="*/ 7144 h 50"/>
              <a:gd name="T104" fmla="*/ 3226710 w 13357"/>
              <a:gd name="T105" fmla="*/ 14288 h 50"/>
              <a:gd name="T106" fmla="*/ 3283663 w 13357"/>
              <a:gd name="T107" fmla="*/ 14288 h 50"/>
              <a:gd name="T108" fmla="*/ 3333498 w 13357"/>
              <a:gd name="T109" fmla="*/ 7144 h 50"/>
              <a:gd name="T110" fmla="*/ 3397571 w 13357"/>
              <a:gd name="T111" fmla="*/ 0 h 50"/>
              <a:gd name="T112" fmla="*/ 3483001 w 13357"/>
              <a:gd name="T113" fmla="*/ 0 h 50"/>
              <a:gd name="T114" fmla="*/ 3539955 w 13357"/>
              <a:gd name="T115" fmla="*/ 0 h 50"/>
              <a:gd name="T116" fmla="*/ 3604312 w 13357"/>
              <a:gd name="T117" fmla="*/ 7144 h 50"/>
              <a:gd name="T118" fmla="*/ 3654147 w 13357"/>
              <a:gd name="T119" fmla="*/ 14288 h 50"/>
              <a:gd name="T120" fmla="*/ 3711100 w 13357"/>
              <a:gd name="T121" fmla="*/ 14288 h 50"/>
              <a:gd name="T122" fmla="*/ 3760935 w 13357"/>
              <a:gd name="T123" fmla="*/ 7144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57"/>
              <a:gd name="T187" fmla="*/ 0 h 50"/>
              <a:gd name="T188" fmla="*/ 13357 w 133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57" h="50">
                <a:moveTo>
                  <a:pt x="25" y="0"/>
                </a:moveTo>
                <a:lnTo>
                  <a:pt x="25" y="0"/>
                </a:lnTo>
                <a:cubicBezTo>
                  <a:pt x="39" y="0"/>
                  <a:pt x="50" y="11"/>
                  <a:pt x="50" y="25"/>
                </a:cubicBezTo>
                <a:cubicBezTo>
                  <a:pt x="50" y="39"/>
                  <a:pt x="39" y="50"/>
                  <a:pt x="25" y="50"/>
                </a:cubicBezTo>
                <a:cubicBezTo>
                  <a:pt x="11" y="50"/>
                  <a:pt x="0" y="39"/>
                  <a:pt x="0" y="25"/>
                </a:cubicBezTo>
                <a:cubicBezTo>
                  <a:pt x="0" y="11"/>
                  <a:pt x="11" y="0"/>
                  <a:pt x="25" y="0"/>
                </a:cubicBezTo>
                <a:close/>
                <a:moveTo>
                  <a:pt x="125" y="0"/>
                </a:moveTo>
                <a:lnTo>
                  <a:pt x="125" y="0"/>
                </a:lnTo>
                <a:cubicBezTo>
                  <a:pt x="139" y="0"/>
                  <a:pt x="150" y="11"/>
                  <a:pt x="150" y="25"/>
                </a:cubicBezTo>
                <a:cubicBezTo>
                  <a:pt x="150" y="39"/>
                  <a:pt x="139" y="50"/>
                  <a:pt x="125" y="50"/>
                </a:cubicBezTo>
                <a:cubicBezTo>
                  <a:pt x="111" y="50"/>
                  <a:pt x="100" y="39"/>
                  <a:pt x="100" y="25"/>
                </a:cubicBezTo>
                <a:cubicBezTo>
                  <a:pt x="100" y="11"/>
                  <a:pt x="111" y="0"/>
                  <a:pt x="125" y="0"/>
                </a:cubicBezTo>
                <a:close/>
                <a:moveTo>
                  <a:pt x="225" y="0"/>
                </a:moveTo>
                <a:lnTo>
                  <a:pt x="225" y="0"/>
                </a:lnTo>
                <a:cubicBezTo>
                  <a:pt x="239" y="0"/>
                  <a:pt x="250" y="11"/>
                  <a:pt x="250" y="25"/>
                </a:cubicBezTo>
                <a:cubicBezTo>
                  <a:pt x="250" y="39"/>
                  <a:pt x="239" y="50"/>
                  <a:pt x="225" y="50"/>
                </a:cubicBezTo>
                <a:cubicBezTo>
                  <a:pt x="211" y="50"/>
                  <a:pt x="200" y="39"/>
                  <a:pt x="200" y="25"/>
                </a:cubicBezTo>
                <a:cubicBezTo>
                  <a:pt x="200" y="11"/>
                  <a:pt x="211" y="0"/>
                  <a:pt x="225" y="0"/>
                </a:cubicBezTo>
                <a:close/>
                <a:moveTo>
                  <a:pt x="325" y="0"/>
                </a:moveTo>
                <a:lnTo>
                  <a:pt x="325" y="0"/>
                </a:lnTo>
                <a:cubicBezTo>
                  <a:pt x="339" y="0"/>
                  <a:pt x="350" y="11"/>
                  <a:pt x="350" y="25"/>
                </a:cubicBezTo>
                <a:cubicBezTo>
                  <a:pt x="350" y="39"/>
                  <a:pt x="339" y="50"/>
                  <a:pt x="325" y="50"/>
                </a:cubicBezTo>
                <a:cubicBezTo>
                  <a:pt x="311" y="50"/>
                  <a:pt x="300" y="39"/>
                  <a:pt x="300" y="25"/>
                </a:cubicBezTo>
                <a:cubicBezTo>
                  <a:pt x="300" y="11"/>
                  <a:pt x="311" y="0"/>
                  <a:pt x="325" y="0"/>
                </a:cubicBezTo>
                <a:close/>
                <a:moveTo>
                  <a:pt x="425" y="0"/>
                </a:moveTo>
                <a:lnTo>
                  <a:pt x="425" y="0"/>
                </a:lnTo>
                <a:cubicBezTo>
                  <a:pt x="439" y="0"/>
                  <a:pt x="450" y="11"/>
                  <a:pt x="450" y="25"/>
                </a:cubicBezTo>
                <a:cubicBezTo>
                  <a:pt x="450" y="39"/>
                  <a:pt x="439" y="50"/>
                  <a:pt x="425" y="50"/>
                </a:cubicBezTo>
                <a:cubicBezTo>
                  <a:pt x="412" y="50"/>
                  <a:pt x="400" y="39"/>
                  <a:pt x="400" y="25"/>
                </a:cubicBezTo>
                <a:cubicBezTo>
                  <a:pt x="400" y="11"/>
                  <a:pt x="412" y="0"/>
                  <a:pt x="425" y="0"/>
                </a:cubicBezTo>
                <a:close/>
                <a:moveTo>
                  <a:pt x="525" y="0"/>
                </a:moveTo>
                <a:lnTo>
                  <a:pt x="525" y="0"/>
                </a:lnTo>
                <a:cubicBezTo>
                  <a:pt x="539" y="0"/>
                  <a:pt x="550" y="11"/>
                  <a:pt x="550" y="25"/>
                </a:cubicBezTo>
                <a:cubicBezTo>
                  <a:pt x="550" y="39"/>
                  <a:pt x="539" y="50"/>
                  <a:pt x="525" y="50"/>
                </a:cubicBezTo>
                <a:cubicBezTo>
                  <a:pt x="512" y="50"/>
                  <a:pt x="500" y="39"/>
                  <a:pt x="500" y="25"/>
                </a:cubicBezTo>
                <a:cubicBezTo>
                  <a:pt x="500" y="11"/>
                  <a:pt x="512" y="0"/>
                  <a:pt x="525" y="0"/>
                </a:cubicBezTo>
                <a:close/>
                <a:moveTo>
                  <a:pt x="625" y="0"/>
                </a:moveTo>
                <a:lnTo>
                  <a:pt x="625" y="0"/>
                </a:lnTo>
                <a:cubicBezTo>
                  <a:pt x="639" y="0"/>
                  <a:pt x="650" y="11"/>
                  <a:pt x="650" y="25"/>
                </a:cubicBezTo>
                <a:cubicBezTo>
                  <a:pt x="650" y="39"/>
                  <a:pt x="639" y="50"/>
                  <a:pt x="625" y="50"/>
                </a:cubicBezTo>
                <a:cubicBezTo>
                  <a:pt x="612" y="50"/>
                  <a:pt x="600" y="39"/>
                  <a:pt x="600" y="25"/>
                </a:cubicBezTo>
                <a:cubicBezTo>
                  <a:pt x="600" y="11"/>
                  <a:pt x="612" y="0"/>
                  <a:pt x="625" y="0"/>
                </a:cubicBezTo>
                <a:close/>
                <a:moveTo>
                  <a:pt x="725" y="0"/>
                </a:moveTo>
                <a:lnTo>
                  <a:pt x="726" y="0"/>
                </a:lnTo>
                <a:cubicBezTo>
                  <a:pt x="739" y="0"/>
                  <a:pt x="751" y="11"/>
                  <a:pt x="751" y="25"/>
                </a:cubicBezTo>
                <a:cubicBezTo>
                  <a:pt x="751" y="39"/>
                  <a:pt x="739" y="50"/>
                  <a:pt x="726" y="50"/>
                </a:cubicBezTo>
                <a:lnTo>
                  <a:pt x="725" y="50"/>
                </a:lnTo>
                <a:cubicBezTo>
                  <a:pt x="712" y="50"/>
                  <a:pt x="700" y="39"/>
                  <a:pt x="700" y="25"/>
                </a:cubicBezTo>
                <a:cubicBezTo>
                  <a:pt x="700" y="11"/>
                  <a:pt x="712" y="0"/>
                  <a:pt x="725" y="0"/>
                </a:cubicBezTo>
                <a:close/>
                <a:moveTo>
                  <a:pt x="826" y="0"/>
                </a:moveTo>
                <a:lnTo>
                  <a:pt x="826" y="0"/>
                </a:lnTo>
                <a:cubicBezTo>
                  <a:pt x="839" y="0"/>
                  <a:pt x="851" y="11"/>
                  <a:pt x="851" y="25"/>
                </a:cubicBezTo>
                <a:cubicBezTo>
                  <a:pt x="851" y="39"/>
                  <a:pt x="839" y="50"/>
                  <a:pt x="826" y="50"/>
                </a:cubicBezTo>
                <a:cubicBezTo>
                  <a:pt x="812" y="50"/>
                  <a:pt x="801" y="39"/>
                  <a:pt x="801" y="25"/>
                </a:cubicBezTo>
                <a:cubicBezTo>
                  <a:pt x="801" y="11"/>
                  <a:pt x="812" y="0"/>
                  <a:pt x="826" y="0"/>
                </a:cubicBezTo>
                <a:close/>
                <a:moveTo>
                  <a:pt x="926" y="0"/>
                </a:moveTo>
                <a:lnTo>
                  <a:pt x="926" y="0"/>
                </a:lnTo>
                <a:cubicBezTo>
                  <a:pt x="939" y="0"/>
                  <a:pt x="951" y="11"/>
                  <a:pt x="951" y="25"/>
                </a:cubicBezTo>
                <a:cubicBezTo>
                  <a:pt x="951" y="39"/>
                  <a:pt x="939" y="50"/>
                  <a:pt x="926" y="50"/>
                </a:cubicBezTo>
                <a:cubicBezTo>
                  <a:pt x="912" y="50"/>
                  <a:pt x="901" y="39"/>
                  <a:pt x="901" y="25"/>
                </a:cubicBezTo>
                <a:cubicBezTo>
                  <a:pt x="901" y="11"/>
                  <a:pt x="912" y="0"/>
                  <a:pt x="926" y="0"/>
                </a:cubicBezTo>
                <a:close/>
                <a:moveTo>
                  <a:pt x="1026" y="0"/>
                </a:moveTo>
                <a:lnTo>
                  <a:pt x="1026" y="0"/>
                </a:lnTo>
                <a:cubicBezTo>
                  <a:pt x="1039" y="0"/>
                  <a:pt x="1051" y="11"/>
                  <a:pt x="1051" y="25"/>
                </a:cubicBezTo>
                <a:cubicBezTo>
                  <a:pt x="1051" y="39"/>
                  <a:pt x="1039" y="50"/>
                  <a:pt x="1026" y="50"/>
                </a:cubicBezTo>
                <a:cubicBezTo>
                  <a:pt x="1012" y="50"/>
                  <a:pt x="1001" y="39"/>
                  <a:pt x="1001" y="25"/>
                </a:cubicBezTo>
                <a:cubicBezTo>
                  <a:pt x="1001" y="11"/>
                  <a:pt x="1012" y="0"/>
                  <a:pt x="1026" y="0"/>
                </a:cubicBezTo>
                <a:close/>
                <a:moveTo>
                  <a:pt x="1126" y="0"/>
                </a:moveTo>
                <a:lnTo>
                  <a:pt x="1126" y="0"/>
                </a:lnTo>
                <a:cubicBezTo>
                  <a:pt x="1140" y="0"/>
                  <a:pt x="1151" y="11"/>
                  <a:pt x="1151" y="25"/>
                </a:cubicBezTo>
                <a:cubicBezTo>
                  <a:pt x="1151" y="39"/>
                  <a:pt x="1140" y="50"/>
                  <a:pt x="1126" y="50"/>
                </a:cubicBezTo>
                <a:cubicBezTo>
                  <a:pt x="1112" y="50"/>
                  <a:pt x="1101" y="39"/>
                  <a:pt x="1101" y="25"/>
                </a:cubicBezTo>
                <a:cubicBezTo>
                  <a:pt x="1101" y="11"/>
                  <a:pt x="1112" y="0"/>
                  <a:pt x="1126" y="0"/>
                </a:cubicBezTo>
                <a:close/>
                <a:moveTo>
                  <a:pt x="1226" y="0"/>
                </a:moveTo>
                <a:lnTo>
                  <a:pt x="1226" y="0"/>
                </a:lnTo>
                <a:cubicBezTo>
                  <a:pt x="1240" y="0"/>
                  <a:pt x="1251" y="11"/>
                  <a:pt x="1251" y="25"/>
                </a:cubicBezTo>
                <a:cubicBezTo>
                  <a:pt x="1251" y="39"/>
                  <a:pt x="1240" y="50"/>
                  <a:pt x="1226" y="50"/>
                </a:cubicBezTo>
                <a:cubicBezTo>
                  <a:pt x="1212" y="50"/>
                  <a:pt x="1201" y="39"/>
                  <a:pt x="1201" y="25"/>
                </a:cubicBezTo>
                <a:cubicBezTo>
                  <a:pt x="1201" y="11"/>
                  <a:pt x="1212" y="0"/>
                  <a:pt x="1226" y="0"/>
                </a:cubicBezTo>
                <a:close/>
                <a:moveTo>
                  <a:pt x="1326" y="0"/>
                </a:moveTo>
                <a:lnTo>
                  <a:pt x="1326" y="0"/>
                </a:lnTo>
                <a:cubicBezTo>
                  <a:pt x="1340" y="0"/>
                  <a:pt x="1351" y="11"/>
                  <a:pt x="1351" y="25"/>
                </a:cubicBezTo>
                <a:cubicBezTo>
                  <a:pt x="1351" y="39"/>
                  <a:pt x="1340" y="50"/>
                  <a:pt x="1326" y="50"/>
                </a:cubicBezTo>
                <a:cubicBezTo>
                  <a:pt x="1312" y="50"/>
                  <a:pt x="1301" y="39"/>
                  <a:pt x="1301" y="25"/>
                </a:cubicBezTo>
                <a:cubicBezTo>
                  <a:pt x="1301" y="11"/>
                  <a:pt x="1312" y="0"/>
                  <a:pt x="1326" y="0"/>
                </a:cubicBezTo>
                <a:close/>
                <a:moveTo>
                  <a:pt x="1426" y="0"/>
                </a:moveTo>
                <a:lnTo>
                  <a:pt x="1426" y="0"/>
                </a:lnTo>
                <a:cubicBezTo>
                  <a:pt x="1440" y="0"/>
                  <a:pt x="1451" y="11"/>
                  <a:pt x="1451" y="25"/>
                </a:cubicBezTo>
                <a:cubicBezTo>
                  <a:pt x="1451" y="39"/>
                  <a:pt x="1440" y="50"/>
                  <a:pt x="1426" y="50"/>
                </a:cubicBezTo>
                <a:cubicBezTo>
                  <a:pt x="1412" y="50"/>
                  <a:pt x="1401" y="39"/>
                  <a:pt x="1401" y="25"/>
                </a:cubicBezTo>
                <a:cubicBezTo>
                  <a:pt x="1401" y="11"/>
                  <a:pt x="1412" y="0"/>
                  <a:pt x="1426" y="0"/>
                </a:cubicBezTo>
                <a:close/>
                <a:moveTo>
                  <a:pt x="1526" y="0"/>
                </a:moveTo>
                <a:lnTo>
                  <a:pt x="1526" y="0"/>
                </a:lnTo>
                <a:cubicBezTo>
                  <a:pt x="1540" y="0"/>
                  <a:pt x="1551" y="11"/>
                  <a:pt x="1551" y="25"/>
                </a:cubicBezTo>
                <a:cubicBezTo>
                  <a:pt x="1551" y="39"/>
                  <a:pt x="1540" y="50"/>
                  <a:pt x="1526" y="50"/>
                </a:cubicBezTo>
                <a:cubicBezTo>
                  <a:pt x="1512" y="50"/>
                  <a:pt x="1501" y="39"/>
                  <a:pt x="1501" y="25"/>
                </a:cubicBezTo>
                <a:cubicBezTo>
                  <a:pt x="1501" y="11"/>
                  <a:pt x="1512" y="0"/>
                  <a:pt x="1526" y="0"/>
                </a:cubicBezTo>
                <a:close/>
                <a:moveTo>
                  <a:pt x="1626" y="0"/>
                </a:moveTo>
                <a:lnTo>
                  <a:pt x="1626" y="0"/>
                </a:lnTo>
                <a:cubicBezTo>
                  <a:pt x="1640" y="0"/>
                  <a:pt x="1651" y="11"/>
                  <a:pt x="1651" y="25"/>
                </a:cubicBezTo>
                <a:cubicBezTo>
                  <a:pt x="1651" y="39"/>
                  <a:pt x="1640" y="50"/>
                  <a:pt x="1626" y="50"/>
                </a:cubicBezTo>
                <a:cubicBezTo>
                  <a:pt x="1612" y="50"/>
                  <a:pt x="1601" y="39"/>
                  <a:pt x="1601" y="25"/>
                </a:cubicBezTo>
                <a:cubicBezTo>
                  <a:pt x="1601" y="11"/>
                  <a:pt x="1612" y="0"/>
                  <a:pt x="1626" y="0"/>
                </a:cubicBezTo>
                <a:close/>
                <a:moveTo>
                  <a:pt x="1726" y="0"/>
                </a:moveTo>
                <a:lnTo>
                  <a:pt x="1726" y="0"/>
                </a:lnTo>
                <a:cubicBezTo>
                  <a:pt x="1740" y="0"/>
                  <a:pt x="1751" y="11"/>
                  <a:pt x="1751" y="25"/>
                </a:cubicBezTo>
                <a:cubicBezTo>
                  <a:pt x="1751" y="39"/>
                  <a:pt x="1740" y="50"/>
                  <a:pt x="1726" y="50"/>
                </a:cubicBezTo>
                <a:cubicBezTo>
                  <a:pt x="1712" y="50"/>
                  <a:pt x="1701" y="39"/>
                  <a:pt x="1701" y="25"/>
                </a:cubicBezTo>
                <a:cubicBezTo>
                  <a:pt x="1701" y="11"/>
                  <a:pt x="1712" y="0"/>
                  <a:pt x="1726" y="0"/>
                </a:cubicBezTo>
                <a:close/>
                <a:moveTo>
                  <a:pt x="1826" y="0"/>
                </a:moveTo>
                <a:lnTo>
                  <a:pt x="1826" y="0"/>
                </a:lnTo>
                <a:cubicBezTo>
                  <a:pt x="1840" y="0"/>
                  <a:pt x="1851" y="11"/>
                  <a:pt x="1851" y="25"/>
                </a:cubicBezTo>
                <a:cubicBezTo>
                  <a:pt x="1851" y="39"/>
                  <a:pt x="1840" y="50"/>
                  <a:pt x="1826" y="50"/>
                </a:cubicBezTo>
                <a:cubicBezTo>
                  <a:pt x="1812" y="50"/>
                  <a:pt x="1801" y="39"/>
                  <a:pt x="1801" y="25"/>
                </a:cubicBezTo>
                <a:cubicBezTo>
                  <a:pt x="1801" y="11"/>
                  <a:pt x="1812" y="0"/>
                  <a:pt x="1826" y="0"/>
                </a:cubicBezTo>
                <a:close/>
                <a:moveTo>
                  <a:pt x="1926" y="0"/>
                </a:moveTo>
                <a:lnTo>
                  <a:pt x="1926" y="0"/>
                </a:lnTo>
                <a:cubicBezTo>
                  <a:pt x="1940" y="0"/>
                  <a:pt x="1951" y="11"/>
                  <a:pt x="1951" y="25"/>
                </a:cubicBezTo>
                <a:cubicBezTo>
                  <a:pt x="1951" y="39"/>
                  <a:pt x="1940" y="50"/>
                  <a:pt x="1926" y="50"/>
                </a:cubicBezTo>
                <a:cubicBezTo>
                  <a:pt x="1912" y="50"/>
                  <a:pt x="1901" y="39"/>
                  <a:pt x="1901" y="25"/>
                </a:cubicBezTo>
                <a:cubicBezTo>
                  <a:pt x="1901" y="11"/>
                  <a:pt x="1912" y="0"/>
                  <a:pt x="1926" y="0"/>
                </a:cubicBezTo>
                <a:close/>
                <a:moveTo>
                  <a:pt x="2026" y="0"/>
                </a:moveTo>
                <a:lnTo>
                  <a:pt x="2026" y="0"/>
                </a:lnTo>
                <a:cubicBezTo>
                  <a:pt x="2040" y="0"/>
                  <a:pt x="2051" y="11"/>
                  <a:pt x="2051" y="25"/>
                </a:cubicBezTo>
                <a:cubicBezTo>
                  <a:pt x="2051" y="39"/>
                  <a:pt x="2040" y="50"/>
                  <a:pt x="2026" y="50"/>
                </a:cubicBezTo>
                <a:cubicBezTo>
                  <a:pt x="2012" y="50"/>
                  <a:pt x="2001" y="39"/>
                  <a:pt x="2001" y="25"/>
                </a:cubicBezTo>
                <a:cubicBezTo>
                  <a:pt x="2001" y="11"/>
                  <a:pt x="2012" y="0"/>
                  <a:pt x="2026" y="0"/>
                </a:cubicBezTo>
                <a:close/>
                <a:moveTo>
                  <a:pt x="2126" y="0"/>
                </a:moveTo>
                <a:lnTo>
                  <a:pt x="2126" y="0"/>
                </a:lnTo>
                <a:cubicBezTo>
                  <a:pt x="2140" y="0"/>
                  <a:pt x="2151" y="11"/>
                  <a:pt x="2151" y="25"/>
                </a:cubicBezTo>
                <a:cubicBezTo>
                  <a:pt x="2151" y="39"/>
                  <a:pt x="2140" y="50"/>
                  <a:pt x="2126" y="50"/>
                </a:cubicBezTo>
                <a:cubicBezTo>
                  <a:pt x="2112" y="50"/>
                  <a:pt x="2101" y="39"/>
                  <a:pt x="2101" y="25"/>
                </a:cubicBezTo>
                <a:cubicBezTo>
                  <a:pt x="2101" y="11"/>
                  <a:pt x="2112" y="0"/>
                  <a:pt x="2126" y="0"/>
                </a:cubicBezTo>
                <a:close/>
                <a:moveTo>
                  <a:pt x="2226" y="0"/>
                </a:moveTo>
                <a:lnTo>
                  <a:pt x="2226" y="0"/>
                </a:lnTo>
                <a:cubicBezTo>
                  <a:pt x="2240" y="0"/>
                  <a:pt x="2251" y="11"/>
                  <a:pt x="2251" y="25"/>
                </a:cubicBezTo>
                <a:cubicBezTo>
                  <a:pt x="2251" y="39"/>
                  <a:pt x="2240" y="50"/>
                  <a:pt x="2226" y="50"/>
                </a:cubicBezTo>
                <a:cubicBezTo>
                  <a:pt x="2212" y="50"/>
                  <a:pt x="2201" y="39"/>
                  <a:pt x="2201" y="25"/>
                </a:cubicBezTo>
                <a:cubicBezTo>
                  <a:pt x="2201" y="11"/>
                  <a:pt x="2212" y="0"/>
                  <a:pt x="2226" y="0"/>
                </a:cubicBezTo>
                <a:close/>
                <a:moveTo>
                  <a:pt x="2326" y="0"/>
                </a:moveTo>
                <a:lnTo>
                  <a:pt x="2326" y="0"/>
                </a:lnTo>
                <a:cubicBezTo>
                  <a:pt x="2340" y="0"/>
                  <a:pt x="2351" y="11"/>
                  <a:pt x="2351" y="25"/>
                </a:cubicBezTo>
                <a:cubicBezTo>
                  <a:pt x="2351" y="39"/>
                  <a:pt x="2340" y="50"/>
                  <a:pt x="2326" y="50"/>
                </a:cubicBezTo>
                <a:cubicBezTo>
                  <a:pt x="2312" y="50"/>
                  <a:pt x="2301" y="39"/>
                  <a:pt x="2301" y="25"/>
                </a:cubicBezTo>
                <a:cubicBezTo>
                  <a:pt x="2301" y="11"/>
                  <a:pt x="2312" y="0"/>
                  <a:pt x="2326" y="0"/>
                </a:cubicBezTo>
                <a:close/>
                <a:moveTo>
                  <a:pt x="2426" y="0"/>
                </a:moveTo>
                <a:lnTo>
                  <a:pt x="2426" y="0"/>
                </a:lnTo>
                <a:cubicBezTo>
                  <a:pt x="2440" y="0"/>
                  <a:pt x="2451" y="11"/>
                  <a:pt x="2451" y="25"/>
                </a:cubicBezTo>
                <a:cubicBezTo>
                  <a:pt x="2451" y="39"/>
                  <a:pt x="2440" y="50"/>
                  <a:pt x="2426" y="50"/>
                </a:cubicBezTo>
                <a:cubicBezTo>
                  <a:pt x="2413" y="50"/>
                  <a:pt x="2401" y="39"/>
                  <a:pt x="2401" y="25"/>
                </a:cubicBezTo>
                <a:cubicBezTo>
                  <a:pt x="2401" y="11"/>
                  <a:pt x="2413" y="0"/>
                  <a:pt x="2426" y="0"/>
                </a:cubicBezTo>
                <a:close/>
                <a:moveTo>
                  <a:pt x="2526" y="0"/>
                </a:moveTo>
                <a:lnTo>
                  <a:pt x="2526" y="0"/>
                </a:lnTo>
                <a:cubicBezTo>
                  <a:pt x="2540" y="0"/>
                  <a:pt x="2551" y="11"/>
                  <a:pt x="2551" y="25"/>
                </a:cubicBezTo>
                <a:cubicBezTo>
                  <a:pt x="2551" y="39"/>
                  <a:pt x="2540" y="50"/>
                  <a:pt x="2526" y="50"/>
                </a:cubicBezTo>
                <a:cubicBezTo>
                  <a:pt x="2513" y="50"/>
                  <a:pt x="2501" y="39"/>
                  <a:pt x="2501" y="25"/>
                </a:cubicBezTo>
                <a:cubicBezTo>
                  <a:pt x="2501" y="11"/>
                  <a:pt x="2513" y="0"/>
                  <a:pt x="2526" y="0"/>
                </a:cubicBezTo>
                <a:close/>
                <a:moveTo>
                  <a:pt x="2626" y="0"/>
                </a:moveTo>
                <a:lnTo>
                  <a:pt x="2626" y="0"/>
                </a:lnTo>
                <a:cubicBezTo>
                  <a:pt x="2640" y="0"/>
                  <a:pt x="2651" y="11"/>
                  <a:pt x="2651" y="25"/>
                </a:cubicBezTo>
                <a:cubicBezTo>
                  <a:pt x="2651" y="39"/>
                  <a:pt x="2640" y="50"/>
                  <a:pt x="2626" y="50"/>
                </a:cubicBezTo>
                <a:cubicBezTo>
                  <a:pt x="2613" y="50"/>
                  <a:pt x="2601" y="39"/>
                  <a:pt x="2601" y="25"/>
                </a:cubicBezTo>
                <a:cubicBezTo>
                  <a:pt x="2601" y="11"/>
                  <a:pt x="2613" y="0"/>
                  <a:pt x="2626" y="0"/>
                </a:cubicBezTo>
                <a:close/>
                <a:moveTo>
                  <a:pt x="2726" y="0"/>
                </a:moveTo>
                <a:lnTo>
                  <a:pt x="2727" y="0"/>
                </a:lnTo>
                <a:cubicBezTo>
                  <a:pt x="2740" y="0"/>
                  <a:pt x="2752" y="11"/>
                  <a:pt x="2752" y="25"/>
                </a:cubicBezTo>
                <a:cubicBezTo>
                  <a:pt x="2752" y="39"/>
                  <a:pt x="2740" y="50"/>
                  <a:pt x="2727" y="50"/>
                </a:cubicBezTo>
                <a:lnTo>
                  <a:pt x="2726" y="50"/>
                </a:lnTo>
                <a:cubicBezTo>
                  <a:pt x="2713" y="50"/>
                  <a:pt x="2701" y="39"/>
                  <a:pt x="2701" y="25"/>
                </a:cubicBezTo>
                <a:cubicBezTo>
                  <a:pt x="2701" y="11"/>
                  <a:pt x="2713" y="0"/>
                  <a:pt x="2726" y="0"/>
                </a:cubicBezTo>
                <a:close/>
                <a:moveTo>
                  <a:pt x="2827" y="0"/>
                </a:moveTo>
                <a:lnTo>
                  <a:pt x="2827" y="0"/>
                </a:lnTo>
                <a:cubicBezTo>
                  <a:pt x="2840" y="0"/>
                  <a:pt x="2852" y="11"/>
                  <a:pt x="2852" y="25"/>
                </a:cubicBezTo>
                <a:cubicBezTo>
                  <a:pt x="2852" y="39"/>
                  <a:pt x="2840" y="50"/>
                  <a:pt x="2827" y="50"/>
                </a:cubicBezTo>
                <a:cubicBezTo>
                  <a:pt x="2813" y="50"/>
                  <a:pt x="2802" y="39"/>
                  <a:pt x="2802" y="25"/>
                </a:cubicBezTo>
                <a:cubicBezTo>
                  <a:pt x="2802" y="11"/>
                  <a:pt x="2813" y="0"/>
                  <a:pt x="2827" y="0"/>
                </a:cubicBezTo>
                <a:close/>
                <a:moveTo>
                  <a:pt x="2927" y="0"/>
                </a:moveTo>
                <a:lnTo>
                  <a:pt x="2927" y="0"/>
                </a:lnTo>
                <a:cubicBezTo>
                  <a:pt x="2940" y="0"/>
                  <a:pt x="2952" y="11"/>
                  <a:pt x="2952" y="25"/>
                </a:cubicBezTo>
                <a:cubicBezTo>
                  <a:pt x="2952" y="39"/>
                  <a:pt x="2940" y="50"/>
                  <a:pt x="2927" y="50"/>
                </a:cubicBezTo>
                <a:cubicBezTo>
                  <a:pt x="2913" y="50"/>
                  <a:pt x="2902" y="39"/>
                  <a:pt x="2902" y="25"/>
                </a:cubicBezTo>
                <a:cubicBezTo>
                  <a:pt x="2902" y="11"/>
                  <a:pt x="2913" y="0"/>
                  <a:pt x="2927" y="0"/>
                </a:cubicBezTo>
                <a:close/>
                <a:moveTo>
                  <a:pt x="3027" y="0"/>
                </a:moveTo>
                <a:lnTo>
                  <a:pt x="3027" y="0"/>
                </a:lnTo>
                <a:cubicBezTo>
                  <a:pt x="3040" y="0"/>
                  <a:pt x="3052" y="11"/>
                  <a:pt x="3052" y="25"/>
                </a:cubicBezTo>
                <a:cubicBezTo>
                  <a:pt x="3052" y="39"/>
                  <a:pt x="3040" y="50"/>
                  <a:pt x="3027" y="50"/>
                </a:cubicBezTo>
                <a:cubicBezTo>
                  <a:pt x="3013" y="50"/>
                  <a:pt x="3002" y="39"/>
                  <a:pt x="3002" y="25"/>
                </a:cubicBezTo>
                <a:cubicBezTo>
                  <a:pt x="3002" y="11"/>
                  <a:pt x="3013" y="0"/>
                  <a:pt x="3027" y="0"/>
                </a:cubicBezTo>
                <a:close/>
                <a:moveTo>
                  <a:pt x="3127" y="0"/>
                </a:moveTo>
                <a:lnTo>
                  <a:pt x="3127" y="0"/>
                </a:lnTo>
                <a:cubicBezTo>
                  <a:pt x="3141" y="0"/>
                  <a:pt x="3152" y="11"/>
                  <a:pt x="3152" y="25"/>
                </a:cubicBezTo>
                <a:cubicBezTo>
                  <a:pt x="3152" y="39"/>
                  <a:pt x="3141" y="50"/>
                  <a:pt x="3127" y="50"/>
                </a:cubicBezTo>
                <a:cubicBezTo>
                  <a:pt x="3113" y="50"/>
                  <a:pt x="3102" y="39"/>
                  <a:pt x="3102" y="25"/>
                </a:cubicBezTo>
                <a:cubicBezTo>
                  <a:pt x="3102" y="11"/>
                  <a:pt x="3113" y="0"/>
                  <a:pt x="3127" y="0"/>
                </a:cubicBezTo>
                <a:close/>
                <a:moveTo>
                  <a:pt x="3227" y="0"/>
                </a:moveTo>
                <a:lnTo>
                  <a:pt x="3227" y="0"/>
                </a:lnTo>
                <a:cubicBezTo>
                  <a:pt x="3241" y="0"/>
                  <a:pt x="3252" y="11"/>
                  <a:pt x="3252" y="25"/>
                </a:cubicBezTo>
                <a:cubicBezTo>
                  <a:pt x="3252" y="39"/>
                  <a:pt x="3241" y="50"/>
                  <a:pt x="3227" y="50"/>
                </a:cubicBezTo>
                <a:cubicBezTo>
                  <a:pt x="3213" y="50"/>
                  <a:pt x="3202" y="39"/>
                  <a:pt x="3202" y="25"/>
                </a:cubicBezTo>
                <a:cubicBezTo>
                  <a:pt x="3202" y="11"/>
                  <a:pt x="3213" y="0"/>
                  <a:pt x="3227" y="0"/>
                </a:cubicBezTo>
                <a:close/>
                <a:moveTo>
                  <a:pt x="3327" y="0"/>
                </a:moveTo>
                <a:lnTo>
                  <a:pt x="3327" y="0"/>
                </a:lnTo>
                <a:cubicBezTo>
                  <a:pt x="3341" y="0"/>
                  <a:pt x="3352" y="11"/>
                  <a:pt x="3352" y="25"/>
                </a:cubicBezTo>
                <a:cubicBezTo>
                  <a:pt x="3352" y="39"/>
                  <a:pt x="3341" y="50"/>
                  <a:pt x="3327" y="50"/>
                </a:cubicBezTo>
                <a:cubicBezTo>
                  <a:pt x="3313" y="50"/>
                  <a:pt x="3302" y="39"/>
                  <a:pt x="3302" y="25"/>
                </a:cubicBezTo>
                <a:cubicBezTo>
                  <a:pt x="3302" y="11"/>
                  <a:pt x="3313" y="0"/>
                  <a:pt x="3327" y="0"/>
                </a:cubicBezTo>
                <a:close/>
                <a:moveTo>
                  <a:pt x="3427" y="0"/>
                </a:moveTo>
                <a:lnTo>
                  <a:pt x="3427" y="0"/>
                </a:lnTo>
                <a:cubicBezTo>
                  <a:pt x="3441" y="0"/>
                  <a:pt x="3452" y="11"/>
                  <a:pt x="3452" y="25"/>
                </a:cubicBezTo>
                <a:cubicBezTo>
                  <a:pt x="3452" y="39"/>
                  <a:pt x="3441" y="50"/>
                  <a:pt x="3427" y="50"/>
                </a:cubicBezTo>
                <a:cubicBezTo>
                  <a:pt x="3413" y="50"/>
                  <a:pt x="3402" y="39"/>
                  <a:pt x="3402" y="25"/>
                </a:cubicBezTo>
                <a:cubicBezTo>
                  <a:pt x="3402" y="11"/>
                  <a:pt x="3413" y="0"/>
                  <a:pt x="3427" y="0"/>
                </a:cubicBezTo>
                <a:close/>
                <a:moveTo>
                  <a:pt x="3527" y="0"/>
                </a:moveTo>
                <a:lnTo>
                  <a:pt x="3527" y="0"/>
                </a:lnTo>
                <a:cubicBezTo>
                  <a:pt x="3541" y="0"/>
                  <a:pt x="3552" y="11"/>
                  <a:pt x="3552" y="25"/>
                </a:cubicBezTo>
                <a:cubicBezTo>
                  <a:pt x="3552" y="39"/>
                  <a:pt x="3541" y="50"/>
                  <a:pt x="3527" y="50"/>
                </a:cubicBezTo>
                <a:cubicBezTo>
                  <a:pt x="3513" y="50"/>
                  <a:pt x="3502" y="39"/>
                  <a:pt x="3502" y="25"/>
                </a:cubicBezTo>
                <a:cubicBezTo>
                  <a:pt x="3502" y="11"/>
                  <a:pt x="3513" y="0"/>
                  <a:pt x="3527" y="0"/>
                </a:cubicBezTo>
                <a:close/>
                <a:moveTo>
                  <a:pt x="3627" y="0"/>
                </a:moveTo>
                <a:lnTo>
                  <a:pt x="3627" y="0"/>
                </a:lnTo>
                <a:cubicBezTo>
                  <a:pt x="3641" y="0"/>
                  <a:pt x="3652" y="11"/>
                  <a:pt x="3652" y="25"/>
                </a:cubicBezTo>
                <a:cubicBezTo>
                  <a:pt x="3652" y="39"/>
                  <a:pt x="3641" y="50"/>
                  <a:pt x="3627" y="50"/>
                </a:cubicBezTo>
                <a:cubicBezTo>
                  <a:pt x="3613" y="50"/>
                  <a:pt x="3602" y="39"/>
                  <a:pt x="3602" y="25"/>
                </a:cubicBezTo>
                <a:cubicBezTo>
                  <a:pt x="3602" y="11"/>
                  <a:pt x="3613" y="0"/>
                  <a:pt x="3627" y="0"/>
                </a:cubicBezTo>
                <a:close/>
                <a:moveTo>
                  <a:pt x="3727" y="0"/>
                </a:moveTo>
                <a:lnTo>
                  <a:pt x="3727" y="0"/>
                </a:lnTo>
                <a:cubicBezTo>
                  <a:pt x="3741" y="0"/>
                  <a:pt x="3752" y="11"/>
                  <a:pt x="3752" y="25"/>
                </a:cubicBezTo>
                <a:cubicBezTo>
                  <a:pt x="3752" y="39"/>
                  <a:pt x="3741" y="50"/>
                  <a:pt x="3727" y="50"/>
                </a:cubicBezTo>
                <a:cubicBezTo>
                  <a:pt x="3713" y="50"/>
                  <a:pt x="3702" y="39"/>
                  <a:pt x="3702" y="25"/>
                </a:cubicBezTo>
                <a:cubicBezTo>
                  <a:pt x="3702" y="11"/>
                  <a:pt x="3713" y="0"/>
                  <a:pt x="3727" y="0"/>
                </a:cubicBezTo>
                <a:close/>
                <a:moveTo>
                  <a:pt x="3827" y="0"/>
                </a:moveTo>
                <a:lnTo>
                  <a:pt x="3827" y="0"/>
                </a:lnTo>
                <a:cubicBezTo>
                  <a:pt x="3841" y="0"/>
                  <a:pt x="3852" y="11"/>
                  <a:pt x="3852" y="25"/>
                </a:cubicBezTo>
                <a:cubicBezTo>
                  <a:pt x="3852" y="39"/>
                  <a:pt x="3841" y="50"/>
                  <a:pt x="3827" y="50"/>
                </a:cubicBezTo>
                <a:cubicBezTo>
                  <a:pt x="3813" y="50"/>
                  <a:pt x="3802" y="39"/>
                  <a:pt x="3802" y="25"/>
                </a:cubicBezTo>
                <a:cubicBezTo>
                  <a:pt x="3802" y="11"/>
                  <a:pt x="3813" y="0"/>
                  <a:pt x="3827" y="0"/>
                </a:cubicBezTo>
                <a:close/>
                <a:moveTo>
                  <a:pt x="3927" y="0"/>
                </a:moveTo>
                <a:lnTo>
                  <a:pt x="3927" y="0"/>
                </a:lnTo>
                <a:cubicBezTo>
                  <a:pt x="3941" y="0"/>
                  <a:pt x="3952" y="11"/>
                  <a:pt x="3952" y="25"/>
                </a:cubicBezTo>
                <a:cubicBezTo>
                  <a:pt x="3952" y="39"/>
                  <a:pt x="3941" y="50"/>
                  <a:pt x="3927" y="50"/>
                </a:cubicBezTo>
                <a:cubicBezTo>
                  <a:pt x="3913" y="50"/>
                  <a:pt x="3902" y="39"/>
                  <a:pt x="3902" y="25"/>
                </a:cubicBezTo>
                <a:cubicBezTo>
                  <a:pt x="3902" y="11"/>
                  <a:pt x="3913" y="0"/>
                  <a:pt x="3927" y="0"/>
                </a:cubicBezTo>
                <a:close/>
                <a:moveTo>
                  <a:pt x="4027" y="0"/>
                </a:moveTo>
                <a:lnTo>
                  <a:pt x="4027" y="0"/>
                </a:lnTo>
                <a:cubicBezTo>
                  <a:pt x="4041" y="0"/>
                  <a:pt x="4052" y="11"/>
                  <a:pt x="4052" y="25"/>
                </a:cubicBezTo>
                <a:cubicBezTo>
                  <a:pt x="4052" y="39"/>
                  <a:pt x="4041" y="50"/>
                  <a:pt x="4027" y="50"/>
                </a:cubicBezTo>
                <a:cubicBezTo>
                  <a:pt x="4013" y="50"/>
                  <a:pt x="4002" y="39"/>
                  <a:pt x="4002" y="25"/>
                </a:cubicBezTo>
                <a:cubicBezTo>
                  <a:pt x="4002" y="11"/>
                  <a:pt x="4013" y="0"/>
                  <a:pt x="4027" y="0"/>
                </a:cubicBezTo>
                <a:close/>
                <a:moveTo>
                  <a:pt x="4127" y="0"/>
                </a:moveTo>
                <a:lnTo>
                  <a:pt x="4127" y="0"/>
                </a:lnTo>
                <a:cubicBezTo>
                  <a:pt x="4141" y="0"/>
                  <a:pt x="4152" y="11"/>
                  <a:pt x="4152" y="25"/>
                </a:cubicBezTo>
                <a:cubicBezTo>
                  <a:pt x="4152" y="39"/>
                  <a:pt x="4141" y="50"/>
                  <a:pt x="4127" y="50"/>
                </a:cubicBezTo>
                <a:cubicBezTo>
                  <a:pt x="4113" y="50"/>
                  <a:pt x="4102" y="39"/>
                  <a:pt x="4102" y="25"/>
                </a:cubicBezTo>
                <a:cubicBezTo>
                  <a:pt x="4102" y="11"/>
                  <a:pt x="4113" y="0"/>
                  <a:pt x="4127" y="0"/>
                </a:cubicBezTo>
                <a:close/>
                <a:moveTo>
                  <a:pt x="4227" y="0"/>
                </a:moveTo>
                <a:lnTo>
                  <a:pt x="4227" y="0"/>
                </a:lnTo>
                <a:cubicBezTo>
                  <a:pt x="4241" y="0"/>
                  <a:pt x="4252" y="11"/>
                  <a:pt x="4252" y="25"/>
                </a:cubicBezTo>
                <a:cubicBezTo>
                  <a:pt x="4252" y="39"/>
                  <a:pt x="4241" y="50"/>
                  <a:pt x="4227" y="50"/>
                </a:cubicBezTo>
                <a:cubicBezTo>
                  <a:pt x="4213" y="50"/>
                  <a:pt x="4202" y="39"/>
                  <a:pt x="4202" y="25"/>
                </a:cubicBezTo>
                <a:cubicBezTo>
                  <a:pt x="4202" y="11"/>
                  <a:pt x="4213" y="0"/>
                  <a:pt x="4227" y="0"/>
                </a:cubicBezTo>
                <a:close/>
                <a:moveTo>
                  <a:pt x="4327" y="0"/>
                </a:moveTo>
                <a:lnTo>
                  <a:pt x="4327" y="0"/>
                </a:lnTo>
                <a:cubicBezTo>
                  <a:pt x="4341" y="0"/>
                  <a:pt x="4352" y="11"/>
                  <a:pt x="4352" y="25"/>
                </a:cubicBezTo>
                <a:cubicBezTo>
                  <a:pt x="4352" y="39"/>
                  <a:pt x="4341" y="50"/>
                  <a:pt x="4327" y="50"/>
                </a:cubicBezTo>
                <a:cubicBezTo>
                  <a:pt x="4313" y="50"/>
                  <a:pt x="4302" y="39"/>
                  <a:pt x="4302" y="25"/>
                </a:cubicBezTo>
                <a:cubicBezTo>
                  <a:pt x="4302" y="11"/>
                  <a:pt x="4313" y="0"/>
                  <a:pt x="4327" y="0"/>
                </a:cubicBezTo>
                <a:close/>
                <a:moveTo>
                  <a:pt x="4427" y="0"/>
                </a:moveTo>
                <a:lnTo>
                  <a:pt x="4427" y="0"/>
                </a:lnTo>
                <a:cubicBezTo>
                  <a:pt x="4441" y="0"/>
                  <a:pt x="4452" y="11"/>
                  <a:pt x="4452" y="25"/>
                </a:cubicBezTo>
                <a:cubicBezTo>
                  <a:pt x="4452" y="39"/>
                  <a:pt x="4441" y="50"/>
                  <a:pt x="4427" y="50"/>
                </a:cubicBezTo>
                <a:cubicBezTo>
                  <a:pt x="4414" y="50"/>
                  <a:pt x="4402" y="39"/>
                  <a:pt x="4402" y="25"/>
                </a:cubicBezTo>
                <a:cubicBezTo>
                  <a:pt x="4402" y="11"/>
                  <a:pt x="4414" y="0"/>
                  <a:pt x="4427" y="0"/>
                </a:cubicBezTo>
                <a:close/>
                <a:moveTo>
                  <a:pt x="4527" y="0"/>
                </a:moveTo>
                <a:lnTo>
                  <a:pt x="4527" y="0"/>
                </a:lnTo>
                <a:cubicBezTo>
                  <a:pt x="4541" y="0"/>
                  <a:pt x="4552" y="11"/>
                  <a:pt x="4552" y="25"/>
                </a:cubicBezTo>
                <a:cubicBezTo>
                  <a:pt x="4552" y="39"/>
                  <a:pt x="4541" y="50"/>
                  <a:pt x="4527" y="50"/>
                </a:cubicBezTo>
                <a:cubicBezTo>
                  <a:pt x="4514" y="50"/>
                  <a:pt x="4502" y="39"/>
                  <a:pt x="4502" y="25"/>
                </a:cubicBezTo>
                <a:cubicBezTo>
                  <a:pt x="4502" y="11"/>
                  <a:pt x="4514" y="0"/>
                  <a:pt x="4527" y="0"/>
                </a:cubicBezTo>
                <a:close/>
                <a:moveTo>
                  <a:pt x="4627" y="0"/>
                </a:moveTo>
                <a:lnTo>
                  <a:pt x="4627" y="0"/>
                </a:lnTo>
                <a:cubicBezTo>
                  <a:pt x="4641" y="0"/>
                  <a:pt x="4652" y="11"/>
                  <a:pt x="4652" y="25"/>
                </a:cubicBezTo>
                <a:cubicBezTo>
                  <a:pt x="4652" y="39"/>
                  <a:pt x="4641" y="50"/>
                  <a:pt x="4627" y="50"/>
                </a:cubicBezTo>
                <a:cubicBezTo>
                  <a:pt x="4614" y="50"/>
                  <a:pt x="4602" y="39"/>
                  <a:pt x="4602" y="25"/>
                </a:cubicBezTo>
                <a:cubicBezTo>
                  <a:pt x="4602" y="11"/>
                  <a:pt x="4614" y="0"/>
                  <a:pt x="4627" y="0"/>
                </a:cubicBezTo>
                <a:close/>
                <a:moveTo>
                  <a:pt x="4727" y="0"/>
                </a:moveTo>
                <a:lnTo>
                  <a:pt x="4728" y="0"/>
                </a:lnTo>
                <a:cubicBezTo>
                  <a:pt x="4741" y="0"/>
                  <a:pt x="4753" y="11"/>
                  <a:pt x="4753" y="25"/>
                </a:cubicBezTo>
                <a:cubicBezTo>
                  <a:pt x="4753" y="39"/>
                  <a:pt x="4741" y="50"/>
                  <a:pt x="4728" y="50"/>
                </a:cubicBezTo>
                <a:lnTo>
                  <a:pt x="4727" y="50"/>
                </a:lnTo>
                <a:cubicBezTo>
                  <a:pt x="4714" y="50"/>
                  <a:pt x="4702" y="39"/>
                  <a:pt x="4702" y="25"/>
                </a:cubicBezTo>
                <a:cubicBezTo>
                  <a:pt x="4702" y="11"/>
                  <a:pt x="4714" y="0"/>
                  <a:pt x="4727" y="0"/>
                </a:cubicBezTo>
                <a:close/>
                <a:moveTo>
                  <a:pt x="4828" y="0"/>
                </a:moveTo>
                <a:lnTo>
                  <a:pt x="4828" y="0"/>
                </a:lnTo>
                <a:cubicBezTo>
                  <a:pt x="4841" y="0"/>
                  <a:pt x="4853" y="11"/>
                  <a:pt x="4853" y="25"/>
                </a:cubicBezTo>
                <a:cubicBezTo>
                  <a:pt x="4853" y="39"/>
                  <a:pt x="4841" y="50"/>
                  <a:pt x="4828" y="50"/>
                </a:cubicBezTo>
                <a:cubicBezTo>
                  <a:pt x="4814" y="50"/>
                  <a:pt x="4803" y="39"/>
                  <a:pt x="4803" y="25"/>
                </a:cubicBezTo>
                <a:cubicBezTo>
                  <a:pt x="4803" y="11"/>
                  <a:pt x="4814" y="0"/>
                  <a:pt x="4828" y="0"/>
                </a:cubicBezTo>
                <a:close/>
                <a:moveTo>
                  <a:pt x="4928" y="0"/>
                </a:moveTo>
                <a:lnTo>
                  <a:pt x="4928" y="0"/>
                </a:lnTo>
                <a:cubicBezTo>
                  <a:pt x="4941" y="0"/>
                  <a:pt x="4953" y="11"/>
                  <a:pt x="4953" y="25"/>
                </a:cubicBezTo>
                <a:cubicBezTo>
                  <a:pt x="4953" y="39"/>
                  <a:pt x="4941" y="50"/>
                  <a:pt x="4928" y="50"/>
                </a:cubicBezTo>
                <a:cubicBezTo>
                  <a:pt x="4914" y="50"/>
                  <a:pt x="4903" y="39"/>
                  <a:pt x="4903" y="25"/>
                </a:cubicBezTo>
                <a:cubicBezTo>
                  <a:pt x="4903" y="11"/>
                  <a:pt x="4914" y="0"/>
                  <a:pt x="4928" y="0"/>
                </a:cubicBezTo>
                <a:close/>
                <a:moveTo>
                  <a:pt x="5028" y="0"/>
                </a:moveTo>
                <a:lnTo>
                  <a:pt x="5028" y="0"/>
                </a:lnTo>
                <a:cubicBezTo>
                  <a:pt x="5041" y="0"/>
                  <a:pt x="5053" y="11"/>
                  <a:pt x="5053" y="25"/>
                </a:cubicBezTo>
                <a:cubicBezTo>
                  <a:pt x="5053" y="39"/>
                  <a:pt x="5041" y="50"/>
                  <a:pt x="5028" y="50"/>
                </a:cubicBezTo>
                <a:cubicBezTo>
                  <a:pt x="5014" y="50"/>
                  <a:pt x="5003" y="39"/>
                  <a:pt x="5003" y="25"/>
                </a:cubicBezTo>
                <a:cubicBezTo>
                  <a:pt x="5003" y="11"/>
                  <a:pt x="5014" y="0"/>
                  <a:pt x="5028" y="0"/>
                </a:cubicBezTo>
                <a:close/>
                <a:moveTo>
                  <a:pt x="5128" y="0"/>
                </a:moveTo>
                <a:lnTo>
                  <a:pt x="5128" y="0"/>
                </a:lnTo>
                <a:cubicBezTo>
                  <a:pt x="5142" y="0"/>
                  <a:pt x="5153" y="11"/>
                  <a:pt x="5153" y="25"/>
                </a:cubicBezTo>
                <a:cubicBezTo>
                  <a:pt x="5153" y="39"/>
                  <a:pt x="5142" y="50"/>
                  <a:pt x="5128" y="50"/>
                </a:cubicBezTo>
                <a:cubicBezTo>
                  <a:pt x="5114" y="50"/>
                  <a:pt x="5103" y="39"/>
                  <a:pt x="5103" y="25"/>
                </a:cubicBezTo>
                <a:cubicBezTo>
                  <a:pt x="5103" y="11"/>
                  <a:pt x="5114" y="0"/>
                  <a:pt x="5128" y="0"/>
                </a:cubicBezTo>
                <a:close/>
                <a:moveTo>
                  <a:pt x="5228" y="0"/>
                </a:moveTo>
                <a:lnTo>
                  <a:pt x="5228" y="0"/>
                </a:lnTo>
                <a:cubicBezTo>
                  <a:pt x="5242" y="0"/>
                  <a:pt x="5253" y="11"/>
                  <a:pt x="5253" y="25"/>
                </a:cubicBezTo>
                <a:cubicBezTo>
                  <a:pt x="5253" y="39"/>
                  <a:pt x="5242" y="50"/>
                  <a:pt x="5228" y="50"/>
                </a:cubicBezTo>
                <a:cubicBezTo>
                  <a:pt x="5214" y="50"/>
                  <a:pt x="5203" y="39"/>
                  <a:pt x="5203" y="25"/>
                </a:cubicBezTo>
                <a:cubicBezTo>
                  <a:pt x="5203" y="11"/>
                  <a:pt x="5214" y="0"/>
                  <a:pt x="5228" y="0"/>
                </a:cubicBezTo>
                <a:close/>
                <a:moveTo>
                  <a:pt x="5328" y="0"/>
                </a:moveTo>
                <a:lnTo>
                  <a:pt x="5328" y="0"/>
                </a:lnTo>
                <a:cubicBezTo>
                  <a:pt x="5342" y="0"/>
                  <a:pt x="5353" y="11"/>
                  <a:pt x="5353" y="25"/>
                </a:cubicBezTo>
                <a:cubicBezTo>
                  <a:pt x="5353" y="39"/>
                  <a:pt x="5342" y="50"/>
                  <a:pt x="5328" y="50"/>
                </a:cubicBezTo>
                <a:cubicBezTo>
                  <a:pt x="5314" y="50"/>
                  <a:pt x="5303" y="39"/>
                  <a:pt x="5303" y="25"/>
                </a:cubicBezTo>
                <a:cubicBezTo>
                  <a:pt x="5303" y="11"/>
                  <a:pt x="5314" y="0"/>
                  <a:pt x="5328" y="0"/>
                </a:cubicBezTo>
                <a:close/>
                <a:moveTo>
                  <a:pt x="5428" y="0"/>
                </a:moveTo>
                <a:lnTo>
                  <a:pt x="5428" y="0"/>
                </a:lnTo>
                <a:cubicBezTo>
                  <a:pt x="5442" y="0"/>
                  <a:pt x="5453" y="11"/>
                  <a:pt x="5453" y="25"/>
                </a:cubicBezTo>
                <a:cubicBezTo>
                  <a:pt x="5453" y="39"/>
                  <a:pt x="5442" y="50"/>
                  <a:pt x="5428" y="50"/>
                </a:cubicBezTo>
                <a:cubicBezTo>
                  <a:pt x="5414" y="50"/>
                  <a:pt x="5403" y="39"/>
                  <a:pt x="5403" y="25"/>
                </a:cubicBezTo>
                <a:cubicBezTo>
                  <a:pt x="5403" y="11"/>
                  <a:pt x="5414" y="0"/>
                  <a:pt x="5428" y="0"/>
                </a:cubicBezTo>
                <a:close/>
                <a:moveTo>
                  <a:pt x="5528" y="0"/>
                </a:moveTo>
                <a:lnTo>
                  <a:pt x="5528" y="0"/>
                </a:lnTo>
                <a:cubicBezTo>
                  <a:pt x="5542" y="0"/>
                  <a:pt x="5553" y="11"/>
                  <a:pt x="5553" y="25"/>
                </a:cubicBezTo>
                <a:cubicBezTo>
                  <a:pt x="5553" y="39"/>
                  <a:pt x="5542" y="50"/>
                  <a:pt x="5528" y="50"/>
                </a:cubicBezTo>
                <a:cubicBezTo>
                  <a:pt x="5514" y="50"/>
                  <a:pt x="5503" y="39"/>
                  <a:pt x="5503" y="25"/>
                </a:cubicBezTo>
                <a:cubicBezTo>
                  <a:pt x="5503" y="11"/>
                  <a:pt x="5514" y="0"/>
                  <a:pt x="5528" y="0"/>
                </a:cubicBezTo>
                <a:close/>
                <a:moveTo>
                  <a:pt x="5628" y="0"/>
                </a:moveTo>
                <a:lnTo>
                  <a:pt x="5628" y="0"/>
                </a:lnTo>
                <a:cubicBezTo>
                  <a:pt x="5642" y="0"/>
                  <a:pt x="5653" y="11"/>
                  <a:pt x="5653" y="25"/>
                </a:cubicBezTo>
                <a:cubicBezTo>
                  <a:pt x="5653" y="39"/>
                  <a:pt x="5642" y="50"/>
                  <a:pt x="5628" y="50"/>
                </a:cubicBezTo>
                <a:cubicBezTo>
                  <a:pt x="5614" y="50"/>
                  <a:pt x="5603" y="39"/>
                  <a:pt x="5603" y="25"/>
                </a:cubicBezTo>
                <a:cubicBezTo>
                  <a:pt x="5603" y="11"/>
                  <a:pt x="5614" y="0"/>
                  <a:pt x="5628" y="0"/>
                </a:cubicBezTo>
                <a:close/>
                <a:moveTo>
                  <a:pt x="5728" y="0"/>
                </a:moveTo>
                <a:lnTo>
                  <a:pt x="5728" y="0"/>
                </a:lnTo>
                <a:cubicBezTo>
                  <a:pt x="5742" y="0"/>
                  <a:pt x="5753" y="11"/>
                  <a:pt x="5753" y="25"/>
                </a:cubicBezTo>
                <a:cubicBezTo>
                  <a:pt x="5753" y="39"/>
                  <a:pt x="5742" y="50"/>
                  <a:pt x="5728" y="50"/>
                </a:cubicBezTo>
                <a:cubicBezTo>
                  <a:pt x="5714" y="50"/>
                  <a:pt x="5703" y="39"/>
                  <a:pt x="5703" y="25"/>
                </a:cubicBezTo>
                <a:cubicBezTo>
                  <a:pt x="5703" y="11"/>
                  <a:pt x="5714" y="0"/>
                  <a:pt x="5728" y="0"/>
                </a:cubicBezTo>
                <a:close/>
                <a:moveTo>
                  <a:pt x="5828" y="0"/>
                </a:moveTo>
                <a:lnTo>
                  <a:pt x="5828" y="0"/>
                </a:lnTo>
                <a:cubicBezTo>
                  <a:pt x="5842" y="0"/>
                  <a:pt x="5853" y="11"/>
                  <a:pt x="5853" y="25"/>
                </a:cubicBezTo>
                <a:cubicBezTo>
                  <a:pt x="5853" y="39"/>
                  <a:pt x="5842" y="50"/>
                  <a:pt x="5828" y="50"/>
                </a:cubicBezTo>
                <a:cubicBezTo>
                  <a:pt x="5814" y="50"/>
                  <a:pt x="5803" y="39"/>
                  <a:pt x="5803" y="25"/>
                </a:cubicBezTo>
                <a:cubicBezTo>
                  <a:pt x="5803" y="11"/>
                  <a:pt x="5814" y="0"/>
                  <a:pt x="5828" y="0"/>
                </a:cubicBezTo>
                <a:close/>
                <a:moveTo>
                  <a:pt x="5928" y="0"/>
                </a:moveTo>
                <a:lnTo>
                  <a:pt x="5928" y="0"/>
                </a:lnTo>
                <a:cubicBezTo>
                  <a:pt x="5942" y="0"/>
                  <a:pt x="5953" y="11"/>
                  <a:pt x="5953" y="25"/>
                </a:cubicBezTo>
                <a:cubicBezTo>
                  <a:pt x="5953" y="39"/>
                  <a:pt x="5942" y="50"/>
                  <a:pt x="5928" y="50"/>
                </a:cubicBezTo>
                <a:cubicBezTo>
                  <a:pt x="5914" y="50"/>
                  <a:pt x="5903" y="39"/>
                  <a:pt x="5903" y="25"/>
                </a:cubicBezTo>
                <a:cubicBezTo>
                  <a:pt x="5903" y="11"/>
                  <a:pt x="5914" y="0"/>
                  <a:pt x="5928" y="0"/>
                </a:cubicBezTo>
                <a:close/>
                <a:moveTo>
                  <a:pt x="6028" y="0"/>
                </a:moveTo>
                <a:lnTo>
                  <a:pt x="6028" y="0"/>
                </a:lnTo>
                <a:cubicBezTo>
                  <a:pt x="6042" y="0"/>
                  <a:pt x="6053" y="11"/>
                  <a:pt x="6053" y="25"/>
                </a:cubicBezTo>
                <a:cubicBezTo>
                  <a:pt x="6053" y="39"/>
                  <a:pt x="6042" y="50"/>
                  <a:pt x="6028" y="50"/>
                </a:cubicBezTo>
                <a:cubicBezTo>
                  <a:pt x="6014" y="50"/>
                  <a:pt x="6003" y="39"/>
                  <a:pt x="6003" y="25"/>
                </a:cubicBezTo>
                <a:cubicBezTo>
                  <a:pt x="6003" y="11"/>
                  <a:pt x="6014" y="0"/>
                  <a:pt x="6028" y="0"/>
                </a:cubicBezTo>
                <a:close/>
                <a:moveTo>
                  <a:pt x="6128" y="0"/>
                </a:moveTo>
                <a:lnTo>
                  <a:pt x="6128" y="0"/>
                </a:lnTo>
                <a:cubicBezTo>
                  <a:pt x="6142" y="0"/>
                  <a:pt x="6153" y="11"/>
                  <a:pt x="6153" y="25"/>
                </a:cubicBezTo>
                <a:cubicBezTo>
                  <a:pt x="6153" y="39"/>
                  <a:pt x="6142" y="50"/>
                  <a:pt x="6128" y="50"/>
                </a:cubicBezTo>
                <a:cubicBezTo>
                  <a:pt x="6114" y="50"/>
                  <a:pt x="6103" y="39"/>
                  <a:pt x="6103" y="25"/>
                </a:cubicBezTo>
                <a:cubicBezTo>
                  <a:pt x="6103" y="11"/>
                  <a:pt x="6114" y="0"/>
                  <a:pt x="6128" y="0"/>
                </a:cubicBezTo>
                <a:close/>
                <a:moveTo>
                  <a:pt x="6228" y="0"/>
                </a:moveTo>
                <a:lnTo>
                  <a:pt x="6228" y="0"/>
                </a:lnTo>
                <a:cubicBezTo>
                  <a:pt x="6242" y="0"/>
                  <a:pt x="6253" y="11"/>
                  <a:pt x="6253" y="25"/>
                </a:cubicBezTo>
                <a:cubicBezTo>
                  <a:pt x="6253" y="39"/>
                  <a:pt x="6242" y="50"/>
                  <a:pt x="6228" y="50"/>
                </a:cubicBezTo>
                <a:cubicBezTo>
                  <a:pt x="6214" y="50"/>
                  <a:pt x="6203" y="39"/>
                  <a:pt x="6203" y="25"/>
                </a:cubicBezTo>
                <a:cubicBezTo>
                  <a:pt x="6203" y="11"/>
                  <a:pt x="6214" y="0"/>
                  <a:pt x="6228" y="0"/>
                </a:cubicBezTo>
                <a:close/>
                <a:moveTo>
                  <a:pt x="6328" y="0"/>
                </a:moveTo>
                <a:lnTo>
                  <a:pt x="6328" y="0"/>
                </a:lnTo>
                <a:cubicBezTo>
                  <a:pt x="6342" y="0"/>
                  <a:pt x="6353" y="11"/>
                  <a:pt x="6353" y="25"/>
                </a:cubicBezTo>
                <a:cubicBezTo>
                  <a:pt x="6353" y="39"/>
                  <a:pt x="6342" y="50"/>
                  <a:pt x="6328" y="50"/>
                </a:cubicBezTo>
                <a:cubicBezTo>
                  <a:pt x="6314" y="50"/>
                  <a:pt x="6303" y="39"/>
                  <a:pt x="6303" y="25"/>
                </a:cubicBezTo>
                <a:cubicBezTo>
                  <a:pt x="6303" y="11"/>
                  <a:pt x="6314" y="0"/>
                  <a:pt x="6328" y="0"/>
                </a:cubicBezTo>
                <a:close/>
                <a:moveTo>
                  <a:pt x="6428" y="0"/>
                </a:moveTo>
                <a:lnTo>
                  <a:pt x="6428" y="0"/>
                </a:lnTo>
                <a:cubicBezTo>
                  <a:pt x="6442" y="0"/>
                  <a:pt x="6453" y="11"/>
                  <a:pt x="6453" y="25"/>
                </a:cubicBezTo>
                <a:cubicBezTo>
                  <a:pt x="6453" y="39"/>
                  <a:pt x="6442" y="50"/>
                  <a:pt x="6428" y="50"/>
                </a:cubicBezTo>
                <a:cubicBezTo>
                  <a:pt x="6415" y="50"/>
                  <a:pt x="6403" y="39"/>
                  <a:pt x="6403" y="25"/>
                </a:cubicBezTo>
                <a:cubicBezTo>
                  <a:pt x="6403" y="11"/>
                  <a:pt x="6415" y="0"/>
                  <a:pt x="6428" y="0"/>
                </a:cubicBezTo>
                <a:close/>
                <a:moveTo>
                  <a:pt x="6528" y="0"/>
                </a:moveTo>
                <a:lnTo>
                  <a:pt x="6528" y="0"/>
                </a:lnTo>
                <a:cubicBezTo>
                  <a:pt x="6542" y="0"/>
                  <a:pt x="6553" y="11"/>
                  <a:pt x="6553" y="25"/>
                </a:cubicBezTo>
                <a:cubicBezTo>
                  <a:pt x="6553" y="39"/>
                  <a:pt x="6542" y="50"/>
                  <a:pt x="6528" y="50"/>
                </a:cubicBezTo>
                <a:cubicBezTo>
                  <a:pt x="6515" y="50"/>
                  <a:pt x="6503" y="39"/>
                  <a:pt x="6503" y="25"/>
                </a:cubicBezTo>
                <a:cubicBezTo>
                  <a:pt x="6503" y="11"/>
                  <a:pt x="6515" y="0"/>
                  <a:pt x="6528" y="0"/>
                </a:cubicBezTo>
                <a:close/>
                <a:moveTo>
                  <a:pt x="6628" y="0"/>
                </a:moveTo>
                <a:lnTo>
                  <a:pt x="6628" y="0"/>
                </a:lnTo>
                <a:cubicBezTo>
                  <a:pt x="6642" y="0"/>
                  <a:pt x="6653" y="11"/>
                  <a:pt x="6653" y="25"/>
                </a:cubicBezTo>
                <a:cubicBezTo>
                  <a:pt x="6653" y="39"/>
                  <a:pt x="6642" y="50"/>
                  <a:pt x="6628" y="50"/>
                </a:cubicBezTo>
                <a:cubicBezTo>
                  <a:pt x="6615" y="50"/>
                  <a:pt x="6603" y="39"/>
                  <a:pt x="6603" y="25"/>
                </a:cubicBezTo>
                <a:cubicBezTo>
                  <a:pt x="6603" y="11"/>
                  <a:pt x="6615" y="0"/>
                  <a:pt x="6628" y="0"/>
                </a:cubicBezTo>
                <a:close/>
                <a:moveTo>
                  <a:pt x="6728" y="0"/>
                </a:moveTo>
                <a:lnTo>
                  <a:pt x="6729" y="0"/>
                </a:lnTo>
                <a:cubicBezTo>
                  <a:pt x="6742" y="0"/>
                  <a:pt x="6754" y="11"/>
                  <a:pt x="6754" y="25"/>
                </a:cubicBezTo>
                <a:cubicBezTo>
                  <a:pt x="6754" y="39"/>
                  <a:pt x="6742" y="50"/>
                  <a:pt x="6729" y="50"/>
                </a:cubicBezTo>
                <a:lnTo>
                  <a:pt x="6728" y="50"/>
                </a:lnTo>
                <a:cubicBezTo>
                  <a:pt x="6715" y="50"/>
                  <a:pt x="6703" y="39"/>
                  <a:pt x="6703" y="25"/>
                </a:cubicBezTo>
                <a:cubicBezTo>
                  <a:pt x="6703" y="11"/>
                  <a:pt x="6715" y="0"/>
                  <a:pt x="6728" y="0"/>
                </a:cubicBezTo>
                <a:close/>
                <a:moveTo>
                  <a:pt x="6829" y="0"/>
                </a:moveTo>
                <a:lnTo>
                  <a:pt x="6829" y="0"/>
                </a:lnTo>
                <a:cubicBezTo>
                  <a:pt x="6842" y="0"/>
                  <a:pt x="6854" y="11"/>
                  <a:pt x="6854" y="25"/>
                </a:cubicBezTo>
                <a:cubicBezTo>
                  <a:pt x="6854" y="39"/>
                  <a:pt x="6842" y="50"/>
                  <a:pt x="6829" y="50"/>
                </a:cubicBezTo>
                <a:cubicBezTo>
                  <a:pt x="6815" y="50"/>
                  <a:pt x="6804" y="39"/>
                  <a:pt x="6804" y="25"/>
                </a:cubicBezTo>
                <a:cubicBezTo>
                  <a:pt x="6804" y="11"/>
                  <a:pt x="6815" y="0"/>
                  <a:pt x="6829" y="0"/>
                </a:cubicBezTo>
                <a:close/>
                <a:moveTo>
                  <a:pt x="6929" y="0"/>
                </a:moveTo>
                <a:lnTo>
                  <a:pt x="6929" y="0"/>
                </a:lnTo>
                <a:cubicBezTo>
                  <a:pt x="6942" y="0"/>
                  <a:pt x="6954" y="11"/>
                  <a:pt x="6954" y="25"/>
                </a:cubicBezTo>
                <a:cubicBezTo>
                  <a:pt x="6954" y="39"/>
                  <a:pt x="6942" y="50"/>
                  <a:pt x="6929" y="50"/>
                </a:cubicBezTo>
                <a:cubicBezTo>
                  <a:pt x="6915" y="50"/>
                  <a:pt x="6904" y="39"/>
                  <a:pt x="6904" y="25"/>
                </a:cubicBezTo>
                <a:cubicBezTo>
                  <a:pt x="6904" y="11"/>
                  <a:pt x="6915" y="0"/>
                  <a:pt x="6929" y="0"/>
                </a:cubicBezTo>
                <a:close/>
                <a:moveTo>
                  <a:pt x="7029" y="0"/>
                </a:moveTo>
                <a:lnTo>
                  <a:pt x="7029" y="0"/>
                </a:lnTo>
                <a:cubicBezTo>
                  <a:pt x="7042" y="0"/>
                  <a:pt x="7054" y="11"/>
                  <a:pt x="7054" y="25"/>
                </a:cubicBezTo>
                <a:cubicBezTo>
                  <a:pt x="7054" y="39"/>
                  <a:pt x="7042" y="50"/>
                  <a:pt x="7029" y="50"/>
                </a:cubicBezTo>
                <a:cubicBezTo>
                  <a:pt x="7015" y="50"/>
                  <a:pt x="7004" y="39"/>
                  <a:pt x="7004" y="25"/>
                </a:cubicBezTo>
                <a:cubicBezTo>
                  <a:pt x="7004" y="11"/>
                  <a:pt x="7015" y="0"/>
                  <a:pt x="7029" y="0"/>
                </a:cubicBezTo>
                <a:close/>
                <a:moveTo>
                  <a:pt x="7129" y="0"/>
                </a:moveTo>
                <a:lnTo>
                  <a:pt x="7129" y="0"/>
                </a:lnTo>
                <a:cubicBezTo>
                  <a:pt x="7143" y="0"/>
                  <a:pt x="7154" y="11"/>
                  <a:pt x="7154" y="25"/>
                </a:cubicBezTo>
                <a:cubicBezTo>
                  <a:pt x="7154" y="39"/>
                  <a:pt x="7143" y="50"/>
                  <a:pt x="7129" y="50"/>
                </a:cubicBezTo>
                <a:cubicBezTo>
                  <a:pt x="7115" y="50"/>
                  <a:pt x="7104" y="39"/>
                  <a:pt x="7104" y="25"/>
                </a:cubicBezTo>
                <a:cubicBezTo>
                  <a:pt x="7104" y="11"/>
                  <a:pt x="7115" y="0"/>
                  <a:pt x="7129" y="0"/>
                </a:cubicBezTo>
                <a:close/>
                <a:moveTo>
                  <a:pt x="7229" y="0"/>
                </a:moveTo>
                <a:lnTo>
                  <a:pt x="7229" y="0"/>
                </a:lnTo>
                <a:cubicBezTo>
                  <a:pt x="7243" y="0"/>
                  <a:pt x="7254" y="11"/>
                  <a:pt x="7254" y="25"/>
                </a:cubicBezTo>
                <a:cubicBezTo>
                  <a:pt x="7254" y="39"/>
                  <a:pt x="7243" y="50"/>
                  <a:pt x="7229" y="50"/>
                </a:cubicBezTo>
                <a:cubicBezTo>
                  <a:pt x="7215" y="50"/>
                  <a:pt x="7204" y="39"/>
                  <a:pt x="7204" y="25"/>
                </a:cubicBezTo>
                <a:cubicBezTo>
                  <a:pt x="7204" y="11"/>
                  <a:pt x="7215" y="0"/>
                  <a:pt x="7229" y="0"/>
                </a:cubicBezTo>
                <a:close/>
                <a:moveTo>
                  <a:pt x="7329" y="0"/>
                </a:moveTo>
                <a:lnTo>
                  <a:pt x="7329" y="0"/>
                </a:lnTo>
                <a:cubicBezTo>
                  <a:pt x="7343" y="0"/>
                  <a:pt x="7354" y="11"/>
                  <a:pt x="7354" y="25"/>
                </a:cubicBezTo>
                <a:cubicBezTo>
                  <a:pt x="7354" y="39"/>
                  <a:pt x="7343" y="50"/>
                  <a:pt x="7329" y="50"/>
                </a:cubicBezTo>
                <a:cubicBezTo>
                  <a:pt x="7315" y="50"/>
                  <a:pt x="7304" y="39"/>
                  <a:pt x="7304" y="25"/>
                </a:cubicBezTo>
                <a:cubicBezTo>
                  <a:pt x="7304" y="11"/>
                  <a:pt x="7315" y="0"/>
                  <a:pt x="7329" y="0"/>
                </a:cubicBezTo>
                <a:close/>
                <a:moveTo>
                  <a:pt x="7429" y="0"/>
                </a:moveTo>
                <a:lnTo>
                  <a:pt x="7429" y="0"/>
                </a:lnTo>
                <a:cubicBezTo>
                  <a:pt x="7443" y="0"/>
                  <a:pt x="7454" y="11"/>
                  <a:pt x="7454" y="25"/>
                </a:cubicBezTo>
                <a:cubicBezTo>
                  <a:pt x="7454" y="39"/>
                  <a:pt x="7443" y="50"/>
                  <a:pt x="7429" y="50"/>
                </a:cubicBezTo>
                <a:cubicBezTo>
                  <a:pt x="7415" y="50"/>
                  <a:pt x="7404" y="39"/>
                  <a:pt x="7404" y="25"/>
                </a:cubicBezTo>
                <a:cubicBezTo>
                  <a:pt x="7404" y="11"/>
                  <a:pt x="7415" y="0"/>
                  <a:pt x="7429" y="0"/>
                </a:cubicBezTo>
                <a:close/>
                <a:moveTo>
                  <a:pt x="7529" y="0"/>
                </a:moveTo>
                <a:lnTo>
                  <a:pt x="7529" y="0"/>
                </a:lnTo>
                <a:cubicBezTo>
                  <a:pt x="7543" y="0"/>
                  <a:pt x="7554" y="11"/>
                  <a:pt x="7554" y="25"/>
                </a:cubicBezTo>
                <a:cubicBezTo>
                  <a:pt x="7554" y="39"/>
                  <a:pt x="7543" y="50"/>
                  <a:pt x="7529" y="50"/>
                </a:cubicBezTo>
                <a:cubicBezTo>
                  <a:pt x="7515" y="50"/>
                  <a:pt x="7504" y="39"/>
                  <a:pt x="7504" y="25"/>
                </a:cubicBezTo>
                <a:cubicBezTo>
                  <a:pt x="7504" y="11"/>
                  <a:pt x="7515" y="0"/>
                  <a:pt x="7529" y="0"/>
                </a:cubicBezTo>
                <a:close/>
                <a:moveTo>
                  <a:pt x="7629" y="0"/>
                </a:moveTo>
                <a:lnTo>
                  <a:pt x="7629" y="0"/>
                </a:lnTo>
                <a:cubicBezTo>
                  <a:pt x="7643" y="0"/>
                  <a:pt x="7654" y="11"/>
                  <a:pt x="7654" y="25"/>
                </a:cubicBezTo>
                <a:cubicBezTo>
                  <a:pt x="7654" y="39"/>
                  <a:pt x="7643" y="50"/>
                  <a:pt x="7629" y="50"/>
                </a:cubicBezTo>
                <a:cubicBezTo>
                  <a:pt x="7615" y="50"/>
                  <a:pt x="7604" y="39"/>
                  <a:pt x="7604" y="25"/>
                </a:cubicBezTo>
                <a:cubicBezTo>
                  <a:pt x="7604" y="11"/>
                  <a:pt x="7615" y="0"/>
                  <a:pt x="7629" y="0"/>
                </a:cubicBezTo>
                <a:close/>
                <a:moveTo>
                  <a:pt x="7729" y="0"/>
                </a:moveTo>
                <a:lnTo>
                  <a:pt x="7729" y="0"/>
                </a:lnTo>
                <a:cubicBezTo>
                  <a:pt x="7743" y="0"/>
                  <a:pt x="7754" y="11"/>
                  <a:pt x="7754" y="25"/>
                </a:cubicBezTo>
                <a:cubicBezTo>
                  <a:pt x="7754" y="39"/>
                  <a:pt x="7743" y="50"/>
                  <a:pt x="7729" y="50"/>
                </a:cubicBezTo>
                <a:cubicBezTo>
                  <a:pt x="7715" y="50"/>
                  <a:pt x="7704" y="39"/>
                  <a:pt x="7704" y="25"/>
                </a:cubicBezTo>
                <a:cubicBezTo>
                  <a:pt x="7704" y="11"/>
                  <a:pt x="7715" y="0"/>
                  <a:pt x="7729" y="0"/>
                </a:cubicBezTo>
                <a:close/>
                <a:moveTo>
                  <a:pt x="7829" y="0"/>
                </a:moveTo>
                <a:lnTo>
                  <a:pt x="7829" y="0"/>
                </a:lnTo>
                <a:cubicBezTo>
                  <a:pt x="7843" y="0"/>
                  <a:pt x="7854" y="11"/>
                  <a:pt x="7854" y="25"/>
                </a:cubicBezTo>
                <a:cubicBezTo>
                  <a:pt x="7854" y="39"/>
                  <a:pt x="7843" y="50"/>
                  <a:pt x="7829" y="50"/>
                </a:cubicBezTo>
                <a:cubicBezTo>
                  <a:pt x="7815" y="50"/>
                  <a:pt x="7804" y="39"/>
                  <a:pt x="7804" y="25"/>
                </a:cubicBezTo>
                <a:cubicBezTo>
                  <a:pt x="7804" y="11"/>
                  <a:pt x="7815" y="0"/>
                  <a:pt x="7829" y="0"/>
                </a:cubicBezTo>
                <a:close/>
                <a:moveTo>
                  <a:pt x="7929" y="0"/>
                </a:moveTo>
                <a:lnTo>
                  <a:pt x="7929" y="0"/>
                </a:lnTo>
                <a:cubicBezTo>
                  <a:pt x="7943" y="0"/>
                  <a:pt x="7954" y="11"/>
                  <a:pt x="7954" y="25"/>
                </a:cubicBezTo>
                <a:cubicBezTo>
                  <a:pt x="7954" y="39"/>
                  <a:pt x="7943" y="50"/>
                  <a:pt x="7929" y="50"/>
                </a:cubicBezTo>
                <a:cubicBezTo>
                  <a:pt x="7915" y="50"/>
                  <a:pt x="7904" y="39"/>
                  <a:pt x="7904" y="25"/>
                </a:cubicBezTo>
                <a:cubicBezTo>
                  <a:pt x="7904" y="11"/>
                  <a:pt x="7915" y="0"/>
                  <a:pt x="7929" y="0"/>
                </a:cubicBezTo>
                <a:close/>
                <a:moveTo>
                  <a:pt x="8029" y="0"/>
                </a:moveTo>
                <a:lnTo>
                  <a:pt x="8029" y="0"/>
                </a:lnTo>
                <a:cubicBezTo>
                  <a:pt x="8043" y="0"/>
                  <a:pt x="8054" y="11"/>
                  <a:pt x="8054" y="25"/>
                </a:cubicBezTo>
                <a:cubicBezTo>
                  <a:pt x="8054" y="39"/>
                  <a:pt x="8043" y="50"/>
                  <a:pt x="8029" y="50"/>
                </a:cubicBezTo>
                <a:cubicBezTo>
                  <a:pt x="8015" y="50"/>
                  <a:pt x="8004" y="39"/>
                  <a:pt x="8004" y="25"/>
                </a:cubicBezTo>
                <a:cubicBezTo>
                  <a:pt x="8004" y="11"/>
                  <a:pt x="8015" y="0"/>
                  <a:pt x="8029" y="0"/>
                </a:cubicBezTo>
                <a:close/>
                <a:moveTo>
                  <a:pt x="8129" y="0"/>
                </a:moveTo>
                <a:lnTo>
                  <a:pt x="8129" y="0"/>
                </a:lnTo>
                <a:cubicBezTo>
                  <a:pt x="8143" y="0"/>
                  <a:pt x="8154" y="11"/>
                  <a:pt x="8154" y="25"/>
                </a:cubicBezTo>
                <a:cubicBezTo>
                  <a:pt x="8154" y="39"/>
                  <a:pt x="8143" y="50"/>
                  <a:pt x="8129" y="50"/>
                </a:cubicBezTo>
                <a:cubicBezTo>
                  <a:pt x="8115" y="50"/>
                  <a:pt x="8104" y="39"/>
                  <a:pt x="8104" y="25"/>
                </a:cubicBezTo>
                <a:cubicBezTo>
                  <a:pt x="8104" y="11"/>
                  <a:pt x="8115" y="0"/>
                  <a:pt x="8129" y="0"/>
                </a:cubicBezTo>
                <a:close/>
                <a:moveTo>
                  <a:pt x="8229" y="0"/>
                </a:moveTo>
                <a:lnTo>
                  <a:pt x="8229" y="0"/>
                </a:lnTo>
                <a:cubicBezTo>
                  <a:pt x="8243" y="0"/>
                  <a:pt x="8254" y="11"/>
                  <a:pt x="8254" y="25"/>
                </a:cubicBezTo>
                <a:cubicBezTo>
                  <a:pt x="8254" y="39"/>
                  <a:pt x="8243" y="50"/>
                  <a:pt x="8229" y="50"/>
                </a:cubicBezTo>
                <a:cubicBezTo>
                  <a:pt x="8215" y="50"/>
                  <a:pt x="8204" y="39"/>
                  <a:pt x="8204" y="25"/>
                </a:cubicBezTo>
                <a:cubicBezTo>
                  <a:pt x="8204" y="11"/>
                  <a:pt x="8215" y="0"/>
                  <a:pt x="8229" y="0"/>
                </a:cubicBezTo>
                <a:close/>
                <a:moveTo>
                  <a:pt x="8329" y="0"/>
                </a:moveTo>
                <a:lnTo>
                  <a:pt x="8329" y="0"/>
                </a:lnTo>
                <a:cubicBezTo>
                  <a:pt x="8343" y="0"/>
                  <a:pt x="8354" y="11"/>
                  <a:pt x="8354" y="25"/>
                </a:cubicBezTo>
                <a:cubicBezTo>
                  <a:pt x="8354" y="39"/>
                  <a:pt x="8343" y="50"/>
                  <a:pt x="8329" y="50"/>
                </a:cubicBezTo>
                <a:cubicBezTo>
                  <a:pt x="8315" y="50"/>
                  <a:pt x="8304" y="39"/>
                  <a:pt x="8304" y="25"/>
                </a:cubicBezTo>
                <a:cubicBezTo>
                  <a:pt x="8304" y="11"/>
                  <a:pt x="8315" y="0"/>
                  <a:pt x="8329" y="0"/>
                </a:cubicBezTo>
                <a:close/>
                <a:moveTo>
                  <a:pt x="8429" y="0"/>
                </a:moveTo>
                <a:lnTo>
                  <a:pt x="8429" y="0"/>
                </a:lnTo>
                <a:cubicBezTo>
                  <a:pt x="8443" y="0"/>
                  <a:pt x="8454" y="11"/>
                  <a:pt x="8454" y="25"/>
                </a:cubicBezTo>
                <a:cubicBezTo>
                  <a:pt x="8454" y="39"/>
                  <a:pt x="8443" y="50"/>
                  <a:pt x="8429" y="50"/>
                </a:cubicBezTo>
                <a:cubicBezTo>
                  <a:pt x="8416" y="50"/>
                  <a:pt x="8404" y="39"/>
                  <a:pt x="8404" y="25"/>
                </a:cubicBezTo>
                <a:cubicBezTo>
                  <a:pt x="8404" y="11"/>
                  <a:pt x="8416" y="0"/>
                  <a:pt x="8429" y="0"/>
                </a:cubicBezTo>
                <a:close/>
                <a:moveTo>
                  <a:pt x="8529" y="0"/>
                </a:moveTo>
                <a:lnTo>
                  <a:pt x="8529" y="0"/>
                </a:lnTo>
                <a:cubicBezTo>
                  <a:pt x="8543" y="0"/>
                  <a:pt x="8554" y="11"/>
                  <a:pt x="8554" y="25"/>
                </a:cubicBezTo>
                <a:cubicBezTo>
                  <a:pt x="8554" y="39"/>
                  <a:pt x="8543" y="50"/>
                  <a:pt x="8529" y="50"/>
                </a:cubicBezTo>
                <a:cubicBezTo>
                  <a:pt x="8516" y="50"/>
                  <a:pt x="8504" y="39"/>
                  <a:pt x="8504" y="25"/>
                </a:cubicBezTo>
                <a:cubicBezTo>
                  <a:pt x="8504" y="11"/>
                  <a:pt x="8516" y="0"/>
                  <a:pt x="8529" y="0"/>
                </a:cubicBezTo>
                <a:close/>
                <a:moveTo>
                  <a:pt x="8629" y="0"/>
                </a:moveTo>
                <a:lnTo>
                  <a:pt x="8629" y="0"/>
                </a:lnTo>
                <a:cubicBezTo>
                  <a:pt x="8643" y="0"/>
                  <a:pt x="8654" y="11"/>
                  <a:pt x="8654" y="25"/>
                </a:cubicBezTo>
                <a:cubicBezTo>
                  <a:pt x="8654" y="39"/>
                  <a:pt x="8643" y="50"/>
                  <a:pt x="8629" y="50"/>
                </a:cubicBezTo>
                <a:cubicBezTo>
                  <a:pt x="8616" y="50"/>
                  <a:pt x="8604" y="39"/>
                  <a:pt x="8604" y="25"/>
                </a:cubicBezTo>
                <a:cubicBezTo>
                  <a:pt x="8604" y="11"/>
                  <a:pt x="8616" y="0"/>
                  <a:pt x="8629" y="0"/>
                </a:cubicBezTo>
                <a:close/>
                <a:moveTo>
                  <a:pt x="8729" y="0"/>
                </a:moveTo>
                <a:lnTo>
                  <a:pt x="8730" y="0"/>
                </a:lnTo>
                <a:cubicBezTo>
                  <a:pt x="8743" y="0"/>
                  <a:pt x="8755" y="11"/>
                  <a:pt x="8755" y="25"/>
                </a:cubicBezTo>
                <a:cubicBezTo>
                  <a:pt x="8755" y="39"/>
                  <a:pt x="8743" y="50"/>
                  <a:pt x="8730" y="50"/>
                </a:cubicBezTo>
                <a:lnTo>
                  <a:pt x="8729" y="50"/>
                </a:lnTo>
                <a:cubicBezTo>
                  <a:pt x="8716" y="50"/>
                  <a:pt x="8704" y="39"/>
                  <a:pt x="8704" y="25"/>
                </a:cubicBezTo>
                <a:cubicBezTo>
                  <a:pt x="8704" y="11"/>
                  <a:pt x="8716" y="0"/>
                  <a:pt x="8729" y="0"/>
                </a:cubicBezTo>
                <a:close/>
                <a:moveTo>
                  <a:pt x="8830" y="0"/>
                </a:moveTo>
                <a:lnTo>
                  <a:pt x="8830" y="0"/>
                </a:lnTo>
                <a:cubicBezTo>
                  <a:pt x="8843" y="0"/>
                  <a:pt x="8855" y="11"/>
                  <a:pt x="8855" y="25"/>
                </a:cubicBezTo>
                <a:cubicBezTo>
                  <a:pt x="8855" y="39"/>
                  <a:pt x="8843" y="50"/>
                  <a:pt x="8830" y="50"/>
                </a:cubicBezTo>
                <a:cubicBezTo>
                  <a:pt x="8816" y="50"/>
                  <a:pt x="8805" y="39"/>
                  <a:pt x="8805" y="25"/>
                </a:cubicBezTo>
                <a:cubicBezTo>
                  <a:pt x="8805" y="11"/>
                  <a:pt x="8816" y="0"/>
                  <a:pt x="8830" y="0"/>
                </a:cubicBezTo>
                <a:close/>
                <a:moveTo>
                  <a:pt x="8930" y="0"/>
                </a:moveTo>
                <a:lnTo>
                  <a:pt x="8930" y="0"/>
                </a:lnTo>
                <a:cubicBezTo>
                  <a:pt x="8943" y="0"/>
                  <a:pt x="8955" y="11"/>
                  <a:pt x="8955" y="25"/>
                </a:cubicBezTo>
                <a:cubicBezTo>
                  <a:pt x="8955" y="39"/>
                  <a:pt x="8943" y="50"/>
                  <a:pt x="8930" y="50"/>
                </a:cubicBezTo>
                <a:cubicBezTo>
                  <a:pt x="8916" y="50"/>
                  <a:pt x="8905" y="39"/>
                  <a:pt x="8905" y="25"/>
                </a:cubicBezTo>
                <a:cubicBezTo>
                  <a:pt x="8905" y="11"/>
                  <a:pt x="8916" y="0"/>
                  <a:pt x="8930" y="0"/>
                </a:cubicBezTo>
                <a:close/>
                <a:moveTo>
                  <a:pt x="9030" y="0"/>
                </a:moveTo>
                <a:lnTo>
                  <a:pt x="9030" y="0"/>
                </a:lnTo>
                <a:cubicBezTo>
                  <a:pt x="9043" y="0"/>
                  <a:pt x="9055" y="11"/>
                  <a:pt x="9055" y="25"/>
                </a:cubicBezTo>
                <a:cubicBezTo>
                  <a:pt x="9055" y="39"/>
                  <a:pt x="9043" y="50"/>
                  <a:pt x="9030" y="50"/>
                </a:cubicBezTo>
                <a:cubicBezTo>
                  <a:pt x="9016" y="50"/>
                  <a:pt x="9005" y="39"/>
                  <a:pt x="9005" y="25"/>
                </a:cubicBezTo>
                <a:cubicBezTo>
                  <a:pt x="9005" y="11"/>
                  <a:pt x="9016" y="0"/>
                  <a:pt x="9030" y="0"/>
                </a:cubicBezTo>
                <a:close/>
                <a:moveTo>
                  <a:pt x="9130" y="0"/>
                </a:moveTo>
                <a:lnTo>
                  <a:pt x="9130" y="0"/>
                </a:lnTo>
                <a:cubicBezTo>
                  <a:pt x="9144" y="0"/>
                  <a:pt x="9155" y="11"/>
                  <a:pt x="9155" y="25"/>
                </a:cubicBezTo>
                <a:cubicBezTo>
                  <a:pt x="9155" y="39"/>
                  <a:pt x="9144" y="50"/>
                  <a:pt x="9130" y="50"/>
                </a:cubicBezTo>
                <a:cubicBezTo>
                  <a:pt x="9116" y="50"/>
                  <a:pt x="9105" y="39"/>
                  <a:pt x="9105" y="25"/>
                </a:cubicBezTo>
                <a:cubicBezTo>
                  <a:pt x="9105" y="11"/>
                  <a:pt x="9116" y="0"/>
                  <a:pt x="9130" y="0"/>
                </a:cubicBezTo>
                <a:close/>
                <a:moveTo>
                  <a:pt x="9230" y="0"/>
                </a:moveTo>
                <a:lnTo>
                  <a:pt x="9230" y="0"/>
                </a:lnTo>
                <a:cubicBezTo>
                  <a:pt x="9244" y="0"/>
                  <a:pt x="9255" y="11"/>
                  <a:pt x="9255" y="25"/>
                </a:cubicBezTo>
                <a:cubicBezTo>
                  <a:pt x="9255" y="39"/>
                  <a:pt x="9244" y="50"/>
                  <a:pt x="9230" y="50"/>
                </a:cubicBezTo>
                <a:cubicBezTo>
                  <a:pt x="9216" y="50"/>
                  <a:pt x="9205" y="39"/>
                  <a:pt x="9205" y="25"/>
                </a:cubicBezTo>
                <a:cubicBezTo>
                  <a:pt x="9205" y="11"/>
                  <a:pt x="9216" y="0"/>
                  <a:pt x="9230" y="0"/>
                </a:cubicBezTo>
                <a:close/>
                <a:moveTo>
                  <a:pt x="9330" y="0"/>
                </a:moveTo>
                <a:lnTo>
                  <a:pt x="9330" y="0"/>
                </a:lnTo>
                <a:cubicBezTo>
                  <a:pt x="9344" y="0"/>
                  <a:pt x="9355" y="11"/>
                  <a:pt x="9355" y="25"/>
                </a:cubicBezTo>
                <a:cubicBezTo>
                  <a:pt x="9355" y="39"/>
                  <a:pt x="9344" y="50"/>
                  <a:pt x="9330" y="50"/>
                </a:cubicBezTo>
                <a:cubicBezTo>
                  <a:pt x="9316" y="50"/>
                  <a:pt x="9305" y="39"/>
                  <a:pt x="9305" y="25"/>
                </a:cubicBezTo>
                <a:cubicBezTo>
                  <a:pt x="9305" y="11"/>
                  <a:pt x="9316" y="0"/>
                  <a:pt x="9330" y="0"/>
                </a:cubicBezTo>
                <a:close/>
                <a:moveTo>
                  <a:pt x="9430" y="0"/>
                </a:moveTo>
                <a:lnTo>
                  <a:pt x="9430" y="0"/>
                </a:lnTo>
                <a:cubicBezTo>
                  <a:pt x="9444" y="0"/>
                  <a:pt x="9455" y="11"/>
                  <a:pt x="9455" y="25"/>
                </a:cubicBezTo>
                <a:cubicBezTo>
                  <a:pt x="9455" y="39"/>
                  <a:pt x="9444" y="50"/>
                  <a:pt x="9430" y="50"/>
                </a:cubicBezTo>
                <a:cubicBezTo>
                  <a:pt x="9416" y="50"/>
                  <a:pt x="9405" y="39"/>
                  <a:pt x="9405" y="25"/>
                </a:cubicBezTo>
                <a:cubicBezTo>
                  <a:pt x="9405" y="11"/>
                  <a:pt x="9416" y="0"/>
                  <a:pt x="9430" y="0"/>
                </a:cubicBezTo>
                <a:close/>
                <a:moveTo>
                  <a:pt x="9530" y="0"/>
                </a:moveTo>
                <a:lnTo>
                  <a:pt x="9530" y="0"/>
                </a:lnTo>
                <a:cubicBezTo>
                  <a:pt x="9544" y="0"/>
                  <a:pt x="9555" y="11"/>
                  <a:pt x="9555" y="25"/>
                </a:cubicBezTo>
                <a:cubicBezTo>
                  <a:pt x="9555" y="39"/>
                  <a:pt x="9544" y="50"/>
                  <a:pt x="9530" y="50"/>
                </a:cubicBezTo>
                <a:cubicBezTo>
                  <a:pt x="9516" y="50"/>
                  <a:pt x="9505" y="39"/>
                  <a:pt x="9505" y="25"/>
                </a:cubicBezTo>
                <a:cubicBezTo>
                  <a:pt x="9505" y="11"/>
                  <a:pt x="9516" y="0"/>
                  <a:pt x="9530" y="0"/>
                </a:cubicBezTo>
                <a:close/>
                <a:moveTo>
                  <a:pt x="9630" y="0"/>
                </a:moveTo>
                <a:lnTo>
                  <a:pt x="9630" y="0"/>
                </a:lnTo>
                <a:cubicBezTo>
                  <a:pt x="9644" y="0"/>
                  <a:pt x="9655" y="11"/>
                  <a:pt x="9655" y="25"/>
                </a:cubicBezTo>
                <a:cubicBezTo>
                  <a:pt x="9655" y="39"/>
                  <a:pt x="9644" y="50"/>
                  <a:pt x="9630" y="50"/>
                </a:cubicBezTo>
                <a:cubicBezTo>
                  <a:pt x="9616" y="50"/>
                  <a:pt x="9605" y="39"/>
                  <a:pt x="9605" y="25"/>
                </a:cubicBezTo>
                <a:cubicBezTo>
                  <a:pt x="9605" y="11"/>
                  <a:pt x="9616" y="0"/>
                  <a:pt x="9630" y="0"/>
                </a:cubicBezTo>
                <a:close/>
                <a:moveTo>
                  <a:pt x="9730" y="0"/>
                </a:moveTo>
                <a:lnTo>
                  <a:pt x="9730" y="0"/>
                </a:lnTo>
                <a:cubicBezTo>
                  <a:pt x="9744" y="0"/>
                  <a:pt x="9755" y="11"/>
                  <a:pt x="9755" y="25"/>
                </a:cubicBezTo>
                <a:cubicBezTo>
                  <a:pt x="9755" y="39"/>
                  <a:pt x="9744" y="50"/>
                  <a:pt x="9730" y="50"/>
                </a:cubicBezTo>
                <a:cubicBezTo>
                  <a:pt x="9716" y="50"/>
                  <a:pt x="9705" y="39"/>
                  <a:pt x="9705" y="25"/>
                </a:cubicBezTo>
                <a:cubicBezTo>
                  <a:pt x="9705" y="11"/>
                  <a:pt x="9716" y="0"/>
                  <a:pt x="9730" y="0"/>
                </a:cubicBezTo>
                <a:close/>
                <a:moveTo>
                  <a:pt x="9830" y="0"/>
                </a:moveTo>
                <a:lnTo>
                  <a:pt x="9830" y="0"/>
                </a:lnTo>
                <a:cubicBezTo>
                  <a:pt x="9844" y="0"/>
                  <a:pt x="9855" y="11"/>
                  <a:pt x="9855" y="25"/>
                </a:cubicBezTo>
                <a:cubicBezTo>
                  <a:pt x="9855" y="39"/>
                  <a:pt x="9844" y="50"/>
                  <a:pt x="9830" y="50"/>
                </a:cubicBezTo>
                <a:cubicBezTo>
                  <a:pt x="9816" y="50"/>
                  <a:pt x="9805" y="39"/>
                  <a:pt x="9805" y="25"/>
                </a:cubicBezTo>
                <a:cubicBezTo>
                  <a:pt x="9805" y="11"/>
                  <a:pt x="9816" y="0"/>
                  <a:pt x="9830" y="0"/>
                </a:cubicBezTo>
                <a:close/>
                <a:moveTo>
                  <a:pt x="9930" y="0"/>
                </a:moveTo>
                <a:lnTo>
                  <a:pt x="9930" y="0"/>
                </a:lnTo>
                <a:cubicBezTo>
                  <a:pt x="9944" y="0"/>
                  <a:pt x="9955" y="11"/>
                  <a:pt x="9955" y="25"/>
                </a:cubicBezTo>
                <a:cubicBezTo>
                  <a:pt x="9955" y="39"/>
                  <a:pt x="9944" y="50"/>
                  <a:pt x="9930" y="50"/>
                </a:cubicBezTo>
                <a:cubicBezTo>
                  <a:pt x="9916" y="50"/>
                  <a:pt x="9905" y="39"/>
                  <a:pt x="9905" y="25"/>
                </a:cubicBezTo>
                <a:cubicBezTo>
                  <a:pt x="9905" y="11"/>
                  <a:pt x="9916" y="0"/>
                  <a:pt x="9930" y="0"/>
                </a:cubicBezTo>
                <a:close/>
                <a:moveTo>
                  <a:pt x="10030" y="0"/>
                </a:moveTo>
                <a:lnTo>
                  <a:pt x="10030" y="0"/>
                </a:lnTo>
                <a:cubicBezTo>
                  <a:pt x="10044" y="0"/>
                  <a:pt x="10055" y="11"/>
                  <a:pt x="10055" y="25"/>
                </a:cubicBezTo>
                <a:cubicBezTo>
                  <a:pt x="10055" y="39"/>
                  <a:pt x="10044" y="50"/>
                  <a:pt x="10030" y="50"/>
                </a:cubicBezTo>
                <a:cubicBezTo>
                  <a:pt x="10016" y="50"/>
                  <a:pt x="10005" y="39"/>
                  <a:pt x="10005" y="25"/>
                </a:cubicBezTo>
                <a:cubicBezTo>
                  <a:pt x="10005" y="11"/>
                  <a:pt x="10016" y="0"/>
                  <a:pt x="10030" y="0"/>
                </a:cubicBezTo>
                <a:close/>
                <a:moveTo>
                  <a:pt x="10130" y="0"/>
                </a:moveTo>
                <a:lnTo>
                  <a:pt x="10130" y="0"/>
                </a:lnTo>
                <a:cubicBezTo>
                  <a:pt x="10144" y="0"/>
                  <a:pt x="10155" y="11"/>
                  <a:pt x="10155" y="25"/>
                </a:cubicBezTo>
                <a:cubicBezTo>
                  <a:pt x="10155" y="39"/>
                  <a:pt x="10144" y="50"/>
                  <a:pt x="10130" y="50"/>
                </a:cubicBezTo>
                <a:cubicBezTo>
                  <a:pt x="10116" y="50"/>
                  <a:pt x="10105" y="39"/>
                  <a:pt x="10105" y="25"/>
                </a:cubicBezTo>
                <a:cubicBezTo>
                  <a:pt x="10105" y="11"/>
                  <a:pt x="10116" y="0"/>
                  <a:pt x="10130" y="0"/>
                </a:cubicBezTo>
                <a:close/>
                <a:moveTo>
                  <a:pt x="10230" y="0"/>
                </a:moveTo>
                <a:lnTo>
                  <a:pt x="10230" y="0"/>
                </a:lnTo>
                <a:cubicBezTo>
                  <a:pt x="10244" y="0"/>
                  <a:pt x="10255" y="11"/>
                  <a:pt x="10255" y="25"/>
                </a:cubicBezTo>
                <a:cubicBezTo>
                  <a:pt x="10255" y="39"/>
                  <a:pt x="10244" y="50"/>
                  <a:pt x="10230" y="50"/>
                </a:cubicBezTo>
                <a:cubicBezTo>
                  <a:pt x="10216" y="50"/>
                  <a:pt x="10205" y="39"/>
                  <a:pt x="10205" y="25"/>
                </a:cubicBezTo>
                <a:cubicBezTo>
                  <a:pt x="10205" y="11"/>
                  <a:pt x="10216" y="0"/>
                  <a:pt x="10230" y="0"/>
                </a:cubicBezTo>
                <a:close/>
                <a:moveTo>
                  <a:pt x="10330" y="0"/>
                </a:moveTo>
                <a:lnTo>
                  <a:pt x="10330" y="0"/>
                </a:lnTo>
                <a:cubicBezTo>
                  <a:pt x="10344" y="0"/>
                  <a:pt x="10355" y="11"/>
                  <a:pt x="10355" y="25"/>
                </a:cubicBezTo>
                <a:cubicBezTo>
                  <a:pt x="10355" y="39"/>
                  <a:pt x="10344" y="50"/>
                  <a:pt x="10330" y="50"/>
                </a:cubicBezTo>
                <a:cubicBezTo>
                  <a:pt x="10316" y="50"/>
                  <a:pt x="10305" y="39"/>
                  <a:pt x="10305" y="25"/>
                </a:cubicBezTo>
                <a:cubicBezTo>
                  <a:pt x="10305" y="11"/>
                  <a:pt x="10316" y="0"/>
                  <a:pt x="10330" y="0"/>
                </a:cubicBezTo>
                <a:close/>
                <a:moveTo>
                  <a:pt x="10430" y="0"/>
                </a:moveTo>
                <a:lnTo>
                  <a:pt x="10430" y="0"/>
                </a:lnTo>
                <a:cubicBezTo>
                  <a:pt x="10444" y="0"/>
                  <a:pt x="10455" y="11"/>
                  <a:pt x="10455" y="25"/>
                </a:cubicBezTo>
                <a:cubicBezTo>
                  <a:pt x="10455" y="39"/>
                  <a:pt x="10444" y="50"/>
                  <a:pt x="10430" y="50"/>
                </a:cubicBezTo>
                <a:cubicBezTo>
                  <a:pt x="10417" y="50"/>
                  <a:pt x="10405" y="39"/>
                  <a:pt x="10405" y="25"/>
                </a:cubicBezTo>
                <a:cubicBezTo>
                  <a:pt x="10405" y="11"/>
                  <a:pt x="10417" y="0"/>
                  <a:pt x="10430" y="0"/>
                </a:cubicBezTo>
                <a:close/>
                <a:moveTo>
                  <a:pt x="10530" y="0"/>
                </a:moveTo>
                <a:lnTo>
                  <a:pt x="10530" y="0"/>
                </a:lnTo>
                <a:cubicBezTo>
                  <a:pt x="10544" y="0"/>
                  <a:pt x="10555" y="11"/>
                  <a:pt x="10555" y="25"/>
                </a:cubicBezTo>
                <a:cubicBezTo>
                  <a:pt x="10555" y="39"/>
                  <a:pt x="10544" y="50"/>
                  <a:pt x="10530" y="50"/>
                </a:cubicBezTo>
                <a:cubicBezTo>
                  <a:pt x="10517" y="50"/>
                  <a:pt x="10505" y="39"/>
                  <a:pt x="10505" y="25"/>
                </a:cubicBezTo>
                <a:cubicBezTo>
                  <a:pt x="10505" y="11"/>
                  <a:pt x="10517" y="0"/>
                  <a:pt x="10530" y="0"/>
                </a:cubicBezTo>
                <a:close/>
                <a:moveTo>
                  <a:pt x="10630" y="0"/>
                </a:moveTo>
                <a:lnTo>
                  <a:pt x="10630" y="0"/>
                </a:lnTo>
                <a:cubicBezTo>
                  <a:pt x="10644" y="0"/>
                  <a:pt x="10655" y="11"/>
                  <a:pt x="10655" y="25"/>
                </a:cubicBezTo>
                <a:cubicBezTo>
                  <a:pt x="10655" y="39"/>
                  <a:pt x="10644" y="50"/>
                  <a:pt x="10630" y="50"/>
                </a:cubicBezTo>
                <a:cubicBezTo>
                  <a:pt x="10617" y="50"/>
                  <a:pt x="10605" y="39"/>
                  <a:pt x="10605" y="25"/>
                </a:cubicBezTo>
                <a:cubicBezTo>
                  <a:pt x="10605" y="11"/>
                  <a:pt x="10617" y="0"/>
                  <a:pt x="10630" y="0"/>
                </a:cubicBezTo>
                <a:close/>
                <a:moveTo>
                  <a:pt x="10730" y="0"/>
                </a:moveTo>
                <a:lnTo>
                  <a:pt x="10731" y="0"/>
                </a:lnTo>
                <a:cubicBezTo>
                  <a:pt x="10744" y="0"/>
                  <a:pt x="10756" y="11"/>
                  <a:pt x="10756" y="25"/>
                </a:cubicBezTo>
                <a:cubicBezTo>
                  <a:pt x="10756" y="39"/>
                  <a:pt x="10744" y="50"/>
                  <a:pt x="10731" y="50"/>
                </a:cubicBezTo>
                <a:lnTo>
                  <a:pt x="10730" y="50"/>
                </a:lnTo>
                <a:cubicBezTo>
                  <a:pt x="10717" y="50"/>
                  <a:pt x="10705" y="39"/>
                  <a:pt x="10705" y="25"/>
                </a:cubicBezTo>
                <a:cubicBezTo>
                  <a:pt x="10705" y="11"/>
                  <a:pt x="10717" y="0"/>
                  <a:pt x="10730" y="0"/>
                </a:cubicBezTo>
                <a:close/>
                <a:moveTo>
                  <a:pt x="10831" y="0"/>
                </a:moveTo>
                <a:lnTo>
                  <a:pt x="10831" y="0"/>
                </a:lnTo>
                <a:cubicBezTo>
                  <a:pt x="10844" y="0"/>
                  <a:pt x="10856" y="11"/>
                  <a:pt x="10856" y="25"/>
                </a:cubicBezTo>
                <a:cubicBezTo>
                  <a:pt x="10856" y="39"/>
                  <a:pt x="10844" y="50"/>
                  <a:pt x="10831" y="50"/>
                </a:cubicBezTo>
                <a:cubicBezTo>
                  <a:pt x="10817" y="50"/>
                  <a:pt x="10806" y="39"/>
                  <a:pt x="10806" y="25"/>
                </a:cubicBezTo>
                <a:cubicBezTo>
                  <a:pt x="10806" y="11"/>
                  <a:pt x="10817" y="0"/>
                  <a:pt x="10831" y="0"/>
                </a:cubicBezTo>
                <a:close/>
                <a:moveTo>
                  <a:pt x="10931" y="0"/>
                </a:moveTo>
                <a:lnTo>
                  <a:pt x="10931" y="0"/>
                </a:lnTo>
                <a:cubicBezTo>
                  <a:pt x="10944" y="0"/>
                  <a:pt x="10956" y="11"/>
                  <a:pt x="10956" y="25"/>
                </a:cubicBezTo>
                <a:cubicBezTo>
                  <a:pt x="10956" y="39"/>
                  <a:pt x="10944" y="50"/>
                  <a:pt x="10931" y="50"/>
                </a:cubicBezTo>
                <a:cubicBezTo>
                  <a:pt x="10917" y="50"/>
                  <a:pt x="10906" y="39"/>
                  <a:pt x="10906" y="25"/>
                </a:cubicBezTo>
                <a:cubicBezTo>
                  <a:pt x="10906" y="11"/>
                  <a:pt x="10917" y="0"/>
                  <a:pt x="10931" y="0"/>
                </a:cubicBezTo>
                <a:close/>
                <a:moveTo>
                  <a:pt x="11031" y="0"/>
                </a:moveTo>
                <a:lnTo>
                  <a:pt x="11031" y="0"/>
                </a:lnTo>
                <a:cubicBezTo>
                  <a:pt x="11045" y="0"/>
                  <a:pt x="11056" y="11"/>
                  <a:pt x="11056" y="25"/>
                </a:cubicBezTo>
                <a:cubicBezTo>
                  <a:pt x="11056" y="39"/>
                  <a:pt x="11045" y="50"/>
                  <a:pt x="11031" y="50"/>
                </a:cubicBezTo>
                <a:cubicBezTo>
                  <a:pt x="11017" y="50"/>
                  <a:pt x="11006" y="39"/>
                  <a:pt x="11006" y="25"/>
                </a:cubicBezTo>
                <a:cubicBezTo>
                  <a:pt x="11006" y="11"/>
                  <a:pt x="11017" y="0"/>
                  <a:pt x="11031" y="0"/>
                </a:cubicBezTo>
                <a:close/>
                <a:moveTo>
                  <a:pt x="11131" y="0"/>
                </a:moveTo>
                <a:lnTo>
                  <a:pt x="11131" y="0"/>
                </a:lnTo>
                <a:cubicBezTo>
                  <a:pt x="11145" y="0"/>
                  <a:pt x="11156" y="11"/>
                  <a:pt x="11156" y="25"/>
                </a:cubicBezTo>
                <a:cubicBezTo>
                  <a:pt x="11156" y="39"/>
                  <a:pt x="11145" y="50"/>
                  <a:pt x="11131" y="50"/>
                </a:cubicBezTo>
                <a:cubicBezTo>
                  <a:pt x="11117" y="50"/>
                  <a:pt x="11106" y="39"/>
                  <a:pt x="11106" y="25"/>
                </a:cubicBezTo>
                <a:cubicBezTo>
                  <a:pt x="11106" y="11"/>
                  <a:pt x="11117" y="0"/>
                  <a:pt x="11131" y="0"/>
                </a:cubicBezTo>
                <a:close/>
                <a:moveTo>
                  <a:pt x="11231" y="0"/>
                </a:moveTo>
                <a:lnTo>
                  <a:pt x="11231" y="0"/>
                </a:lnTo>
                <a:cubicBezTo>
                  <a:pt x="11245" y="0"/>
                  <a:pt x="11256" y="11"/>
                  <a:pt x="11256" y="25"/>
                </a:cubicBezTo>
                <a:cubicBezTo>
                  <a:pt x="11256" y="39"/>
                  <a:pt x="11245" y="50"/>
                  <a:pt x="11231" y="50"/>
                </a:cubicBezTo>
                <a:cubicBezTo>
                  <a:pt x="11217" y="50"/>
                  <a:pt x="11206" y="39"/>
                  <a:pt x="11206" y="25"/>
                </a:cubicBezTo>
                <a:cubicBezTo>
                  <a:pt x="11206" y="11"/>
                  <a:pt x="11217" y="0"/>
                  <a:pt x="11231" y="0"/>
                </a:cubicBezTo>
                <a:close/>
                <a:moveTo>
                  <a:pt x="11331" y="0"/>
                </a:moveTo>
                <a:lnTo>
                  <a:pt x="11331" y="0"/>
                </a:lnTo>
                <a:cubicBezTo>
                  <a:pt x="11345" y="0"/>
                  <a:pt x="11356" y="11"/>
                  <a:pt x="11356" y="25"/>
                </a:cubicBezTo>
                <a:cubicBezTo>
                  <a:pt x="11356" y="39"/>
                  <a:pt x="11345" y="50"/>
                  <a:pt x="11331" y="50"/>
                </a:cubicBezTo>
                <a:cubicBezTo>
                  <a:pt x="11317" y="50"/>
                  <a:pt x="11306" y="39"/>
                  <a:pt x="11306" y="25"/>
                </a:cubicBezTo>
                <a:cubicBezTo>
                  <a:pt x="11306" y="11"/>
                  <a:pt x="11317" y="0"/>
                  <a:pt x="11331" y="0"/>
                </a:cubicBezTo>
                <a:close/>
                <a:moveTo>
                  <a:pt x="11431" y="0"/>
                </a:moveTo>
                <a:lnTo>
                  <a:pt x="11431" y="0"/>
                </a:lnTo>
                <a:cubicBezTo>
                  <a:pt x="11445" y="0"/>
                  <a:pt x="11456" y="11"/>
                  <a:pt x="11456" y="25"/>
                </a:cubicBezTo>
                <a:cubicBezTo>
                  <a:pt x="11456" y="39"/>
                  <a:pt x="11445" y="50"/>
                  <a:pt x="11431" y="50"/>
                </a:cubicBezTo>
                <a:cubicBezTo>
                  <a:pt x="11417" y="50"/>
                  <a:pt x="11406" y="39"/>
                  <a:pt x="11406" y="25"/>
                </a:cubicBezTo>
                <a:cubicBezTo>
                  <a:pt x="11406" y="11"/>
                  <a:pt x="11417" y="0"/>
                  <a:pt x="11431" y="0"/>
                </a:cubicBezTo>
                <a:close/>
                <a:moveTo>
                  <a:pt x="11531" y="0"/>
                </a:moveTo>
                <a:lnTo>
                  <a:pt x="11531" y="0"/>
                </a:lnTo>
                <a:cubicBezTo>
                  <a:pt x="11545" y="0"/>
                  <a:pt x="11556" y="11"/>
                  <a:pt x="11556" y="25"/>
                </a:cubicBezTo>
                <a:cubicBezTo>
                  <a:pt x="11556" y="39"/>
                  <a:pt x="11545" y="50"/>
                  <a:pt x="11531" y="50"/>
                </a:cubicBezTo>
                <a:cubicBezTo>
                  <a:pt x="11517" y="50"/>
                  <a:pt x="11506" y="39"/>
                  <a:pt x="11506" y="25"/>
                </a:cubicBezTo>
                <a:cubicBezTo>
                  <a:pt x="11506" y="11"/>
                  <a:pt x="11517" y="0"/>
                  <a:pt x="11531" y="0"/>
                </a:cubicBezTo>
                <a:close/>
                <a:moveTo>
                  <a:pt x="11631" y="0"/>
                </a:moveTo>
                <a:lnTo>
                  <a:pt x="11631" y="0"/>
                </a:lnTo>
                <a:cubicBezTo>
                  <a:pt x="11645" y="0"/>
                  <a:pt x="11656" y="11"/>
                  <a:pt x="11656" y="25"/>
                </a:cubicBezTo>
                <a:cubicBezTo>
                  <a:pt x="11656" y="39"/>
                  <a:pt x="11645" y="50"/>
                  <a:pt x="11631" y="50"/>
                </a:cubicBezTo>
                <a:cubicBezTo>
                  <a:pt x="11617" y="50"/>
                  <a:pt x="11606" y="39"/>
                  <a:pt x="11606" y="25"/>
                </a:cubicBezTo>
                <a:cubicBezTo>
                  <a:pt x="11606" y="11"/>
                  <a:pt x="11617" y="0"/>
                  <a:pt x="11631" y="0"/>
                </a:cubicBezTo>
                <a:close/>
                <a:moveTo>
                  <a:pt x="11731" y="0"/>
                </a:moveTo>
                <a:lnTo>
                  <a:pt x="11731" y="0"/>
                </a:lnTo>
                <a:cubicBezTo>
                  <a:pt x="11745" y="0"/>
                  <a:pt x="11756" y="11"/>
                  <a:pt x="11756" y="25"/>
                </a:cubicBezTo>
                <a:cubicBezTo>
                  <a:pt x="11756" y="39"/>
                  <a:pt x="11745" y="50"/>
                  <a:pt x="11731" y="50"/>
                </a:cubicBezTo>
                <a:cubicBezTo>
                  <a:pt x="11717" y="50"/>
                  <a:pt x="11706" y="39"/>
                  <a:pt x="11706" y="25"/>
                </a:cubicBezTo>
                <a:cubicBezTo>
                  <a:pt x="11706" y="11"/>
                  <a:pt x="11717" y="0"/>
                  <a:pt x="11731" y="0"/>
                </a:cubicBezTo>
                <a:close/>
                <a:moveTo>
                  <a:pt x="11831" y="0"/>
                </a:moveTo>
                <a:lnTo>
                  <a:pt x="11831" y="0"/>
                </a:lnTo>
                <a:cubicBezTo>
                  <a:pt x="11845" y="0"/>
                  <a:pt x="11856" y="11"/>
                  <a:pt x="11856" y="25"/>
                </a:cubicBezTo>
                <a:cubicBezTo>
                  <a:pt x="11856" y="39"/>
                  <a:pt x="11845" y="50"/>
                  <a:pt x="11831" y="50"/>
                </a:cubicBezTo>
                <a:cubicBezTo>
                  <a:pt x="11817" y="50"/>
                  <a:pt x="11806" y="39"/>
                  <a:pt x="11806" y="25"/>
                </a:cubicBezTo>
                <a:cubicBezTo>
                  <a:pt x="11806" y="11"/>
                  <a:pt x="11817" y="0"/>
                  <a:pt x="11831" y="0"/>
                </a:cubicBezTo>
                <a:close/>
                <a:moveTo>
                  <a:pt x="11931" y="0"/>
                </a:moveTo>
                <a:lnTo>
                  <a:pt x="11931" y="0"/>
                </a:lnTo>
                <a:cubicBezTo>
                  <a:pt x="11945" y="0"/>
                  <a:pt x="11956" y="11"/>
                  <a:pt x="11956" y="25"/>
                </a:cubicBezTo>
                <a:cubicBezTo>
                  <a:pt x="11956" y="39"/>
                  <a:pt x="11945" y="50"/>
                  <a:pt x="11931" y="50"/>
                </a:cubicBezTo>
                <a:cubicBezTo>
                  <a:pt x="11917" y="50"/>
                  <a:pt x="11906" y="39"/>
                  <a:pt x="11906" y="25"/>
                </a:cubicBezTo>
                <a:cubicBezTo>
                  <a:pt x="11906" y="11"/>
                  <a:pt x="11917" y="0"/>
                  <a:pt x="11931" y="0"/>
                </a:cubicBezTo>
                <a:close/>
                <a:moveTo>
                  <a:pt x="12031" y="0"/>
                </a:moveTo>
                <a:lnTo>
                  <a:pt x="12031" y="0"/>
                </a:lnTo>
                <a:cubicBezTo>
                  <a:pt x="12045" y="0"/>
                  <a:pt x="12056" y="11"/>
                  <a:pt x="12056" y="25"/>
                </a:cubicBezTo>
                <a:cubicBezTo>
                  <a:pt x="12056" y="39"/>
                  <a:pt x="12045" y="50"/>
                  <a:pt x="12031" y="50"/>
                </a:cubicBezTo>
                <a:cubicBezTo>
                  <a:pt x="12017" y="50"/>
                  <a:pt x="12006" y="39"/>
                  <a:pt x="12006" y="25"/>
                </a:cubicBezTo>
                <a:cubicBezTo>
                  <a:pt x="12006" y="11"/>
                  <a:pt x="12017" y="0"/>
                  <a:pt x="12031" y="0"/>
                </a:cubicBezTo>
                <a:close/>
                <a:moveTo>
                  <a:pt x="12131" y="0"/>
                </a:moveTo>
                <a:lnTo>
                  <a:pt x="12131" y="0"/>
                </a:lnTo>
                <a:cubicBezTo>
                  <a:pt x="12145" y="0"/>
                  <a:pt x="12156" y="11"/>
                  <a:pt x="12156" y="25"/>
                </a:cubicBezTo>
                <a:cubicBezTo>
                  <a:pt x="12156" y="39"/>
                  <a:pt x="12145" y="50"/>
                  <a:pt x="12131" y="50"/>
                </a:cubicBezTo>
                <a:cubicBezTo>
                  <a:pt x="12117" y="50"/>
                  <a:pt x="12106" y="39"/>
                  <a:pt x="12106" y="25"/>
                </a:cubicBezTo>
                <a:cubicBezTo>
                  <a:pt x="12106" y="11"/>
                  <a:pt x="12117" y="0"/>
                  <a:pt x="12131" y="0"/>
                </a:cubicBezTo>
                <a:close/>
                <a:moveTo>
                  <a:pt x="12231" y="0"/>
                </a:moveTo>
                <a:lnTo>
                  <a:pt x="12231" y="0"/>
                </a:lnTo>
                <a:cubicBezTo>
                  <a:pt x="12245" y="0"/>
                  <a:pt x="12256" y="11"/>
                  <a:pt x="12256" y="25"/>
                </a:cubicBezTo>
                <a:cubicBezTo>
                  <a:pt x="12256" y="39"/>
                  <a:pt x="12245" y="50"/>
                  <a:pt x="12231" y="50"/>
                </a:cubicBezTo>
                <a:cubicBezTo>
                  <a:pt x="12217" y="50"/>
                  <a:pt x="12206" y="39"/>
                  <a:pt x="12206" y="25"/>
                </a:cubicBezTo>
                <a:cubicBezTo>
                  <a:pt x="12206" y="11"/>
                  <a:pt x="12217" y="0"/>
                  <a:pt x="12231" y="0"/>
                </a:cubicBezTo>
                <a:close/>
                <a:moveTo>
                  <a:pt x="12331" y="0"/>
                </a:moveTo>
                <a:lnTo>
                  <a:pt x="12331" y="0"/>
                </a:lnTo>
                <a:cubicBezTo>
                  <a:pt x="12345" y="0"/>
                  <a:pt x="12356" y="11"/>
                  <a:pt x="12356" y="25"/>
                </a:cubicBezTo>
                <a:cubicBezTo>
                  <a:pt x="12356" y="39"/>
                  <a:pt x="12345" y="50"/>
                  <a:pt x="12331" y="50"/>
                </a:cubicBezTo>
                <a:cubicBezTo>
                  <a:pt x="12318" y="50"/>
                  <a:pt x="12306" y="39"/>
                  <a:pt x="12306" y="25"/>
                </a:cubicBezTo>
                <a:cubicBezTo>
                  <a:pt x="12306" y="11"/>
                  <a:pt x="12318" y="0"/>
                  <a:pt x="12331" y="0"/>
                </a:cubicBezTo>
                <a:close/>
                <a:moveTo>
                  <a:pt x="12431" y="0"/>
                </a:moveTo>
                <a:lnTo>
                  <a:pt x="12431" y="0"/>
                </a:lnTo>
                <a:cubicBezTo>
                  <a:pt x="12445" y="0"/>
                  <a:pt x="12456" y="11"/>
                  <a:pt x="12456" y="25"/>
                </a:cubicBezTo>
                <a:cubicBezTo>
                  <a:pt x="12456" y="39"/>
                  <a:pt x="12445" y="50"/>
                  <a:pt x="12431" y="50"/>
                </a:cubicBezTo>
                <a:cubicBezTo>
                  <a:pt x="12418" y="50"/>
                  <a:pt x="12406" y="39"/>
                  <a:pt x="12406" y="25"/>
                </a:cubicBezTo>
                <a:cubicBezTo>
                  <a:pt x="12406" y="11"/>
                  <a:pt x="12418" y="0"/>
                  <a:pt x="12431" y="0"/>
                </a:cubicBezTo>
                <a:close/>
                <a:moveTo>
                  <a:pt x="12531" y="0"/>
                </a:moveTo>
                <a:lnTo>
                  <a:pt x="12531" y="0"/>
                </a:lnTo>
                <a:cubicBezTo>
                  <a:pt x="12545" y="0"/>
                  <a:pt x="12556" y="11"/>
                  <a:pt x="12556" y="25"/>
                </a:cubicBezTo>
                <a:cubicBezTo>
                  <a:pt x="12556" y="39"/>
                  <a:pt x="12545" y="50"/>
                  <a:pt x="12531" y="50"/>
                </a:cubicBezTo>
                <a:cubicBezTo>
                  <a:pt x="12518" y="50"/>
                  <a:pt x="12506" y="39"/>
                  <a:pt x="12506" y="25"/>
                </a:cubicBezTo>
                <a:cubicBezTo>
                  <a:pt x="12506" y="11"/>
                  <a:pt x="12518" y="0"/>
                  <a:pt x="12531" y="0"/>
                </a:cubicBezTo>
                <a:close/>
                <a:moveTo>
                  <a:pt x="12631" y="0"/>
                </a:moveTo>
                <a:lnTo>
                  <a:pt x="12632" y="0"/>
                </a:lnTo>
                <a:cubicBezTo>
                  <a:pt x="12645" y="0"/>
                  <a:pt x="12657" y="11"/>
                  <a:pt x="12657" y="25"/>
                </a:cubicBezTo>
                <a:cubicBezTo>
                  <a:pt x="12657" y="39"/>
                  <a:pt x="12645" y="50"/>
                  <a:pt x="12632" y="50"/>
                </a:cubicBezTo>
                <a:lnTo>
                  <a:pt x="12631" y="50"/>
                </a:lnTo>
                <a:cubicBezTo>
                  <a:pt x="12618" y="50"/>
                  <a:pt x="12606" y="39"/>
                  <a:pt x="12606" y="25"/>
                </a:cubicBezTo>
                <a:cubicBezTo>
                  <a:pt x="12606" y="11"/>
                  <a:pt x="12618" y="0"/>
                  <a:pt x="12631" y="0"/>
                </a:cubicBezTo>
                <a:close/>
                <a:moveTo>
                  <a:pt x="12732" y="0"/>
                </a:moveTo>
                <a:lnTo>
                  <a:pt x="12732" y="0"/>
                </a:lnTo>
                <a:cubicBezTo>
                  <a:pt x="12745" y="0"/>
                  <a:pt x="12757" y="11"/>
                  <a:pt x="12757" y="25"/>
                </a:cubicBezTo>
                <a:cubicBezTo>
                  <a:pt x="12757" y="39"/>
                  <a:pt x="12745" y="50"/>
                  <a:pt x="12732" y="50"/>
                </a:cubicBezTo>
                <a:cubicBezTo>
                  <a:pt x="12718" y="50"/>
                  <a:pt x="12707" y="39"/>
                  <a:pt x="12707" y="25"/>
                </a:cubicBezTo>
                <a:cubicBezTo>
                  <a:pt x="12707" y="11"/>
                  <a:pt x="12718" y="0"/>
                  <a:pt x="12732" y="0"/>
                </a:cubicBezTo>
                <a:close/>
                <a:moveTo>
                  <a:pt x="12832" y="0"/>
                </a:moveTo>
                <a:lnTo>
                  <a:pt x="12832" y="0"/>
                </a:lnTo>
                <a:cubicBezTo>
                  <a:pt x="12845" y="0"/>
                  <a:pt x="12857" y="11"/>
                  <a:pt x="12857" y="25"/>
                </a:cubicBezTo>
                <a:cubicBezTo>
                  <a:pt x="12857" y="39"/>
                  <a:pt x="12845" y="50"/>
                  <a:pt x="12832" y="50"/>
                </a:cubicBezTo>
                <a:cubicBezTo>
                  <a:pt x="12818" y="50"/>
                  <a:pt x="12807" y="39"/>
                  <a:pt x="12807" y="25"/>
                </a:cubicBezTo>
                <a:cubicBezTo>
                  <a:pt x="12807" y="11"/>
                  <a:pt x="12818" y="0"/>
                  <a:pt x="12832" y="0"/>
                </a:cubicBezTo>
                <a:close/>
                <a:moveTo>
                  <a:pt x="12932" y="0"/>
                </a:moveTo>
                <a:lnTo>
                  <a:pt x="12932" y="0"/>
                </a:lnTo>
                <a:cubicBezTo>
                  <a:pt x="12945" y="0"/>
                  <a:pt x="12957" y="11"/>
                  <a:pt x="12957" y="25"/>
                </a:cubicBezTo>
                <a:cubicBezTo>
                  <a:pt x="12957" y="39"/>
                  <a:pt x="12945" y="50"/>
                  <a:pt x="12932" y="50"/>
                </a:cubicBezTo>
                <a:cubicBezTo>
                  <a:pt x="12918" y="50"/>
                  <a:pt x="12907" y="39"/>
                  <a:pt x="12907" y="25"/>
                </a:cubicBezTo>
                <a:cubicBezTo>
                  <a:pt x="12907" y="11"/>
                  <a:pt x="12918" y="0"/>
                  <a:pt x="12932" y="0"/>
                </a:cubicBezTo>
                <a:close/>
                <a:moveTo>
                  <a:pt x="13032" y="0"/>
                </a:moveTo>
                <a:lnTo>
                  <a:pt x="13032" y="0"/>
                </a:lnTo>
                <a:cubicBezTo>
                  <a:pt x="13046" y="0"/>
                  <a:pt x="13057" y="11"/>
                  <a:pt x="13057" y="25"/>
                </a:cubicBezTo>
                <a:cubicBezTo>
                  <a:pt x="13057" y="39"/>
                  <a:pt x="13046" y="50"/>
                  <a:pt x="13032" y="50"/>
                </a:cubicBezTo>
                <a:cubicBezTo>
                  <a:pt x="13018" y="50"/>
                  <a:pt x="13007" y="39"/>
                  <a:pt x="13007" y="25"/>
                </a:cubicBezTo>
                <a:cubicBezTo>
                  <a:pt x="13007" y="11"/>
                  <a:pt x="13018" y="0"/>
                  <a:pt x="13032" y="0"/>
                </a:cubicBezTo>
                <a:close/>
                <a:moveTo>
                  <a:pt x="13132" y="0"/>
                </a:moveTo>
                <a:lnTo>
                  <a:pt x="13132" y="0"/>
                </a:lnTo>
                <a:cubicBezTo>
                  <a:pt x="13146" y="0"/>
                  <a:pt x="13157" y="11"/>
                  <a:pt x="13157" y="25"/>
                </a:cubicBezTo>
                <a:cubicBezTo>
                  <a:pt x="13157" y="39"/>
                  <a:pt x="13146" y="50"/>
                  <a:pt x="13132" y="50"/>
                </a:cubicBezTo>
                <a:cubicBezTo>
                  <a:pt x="13118" y="50"/>
                  <a:pt x="13107" y="39"/>
                  <a:pt x="13107" y="25"/>
                </a:cubicBezTo>
                <a:cubicBezTo>
                  <a:pt x="13107" y="11"/>
                  <a:pt x="13118" y="0"/>
                  <a:pt x="13132" y="0"/>
                </a:cubicBezTo>
                <a:close/>
                <a:moveTo>
                  <a:pt x="13232" y="0"/>
                </a:moveTo>
                <a:lnTo>
                  <a:pt x="13232" y="0"/>
                </a:lnTo>
                <a:cubicBezTo>
                  <a:pt x="13246" y="0"/>
                  <a:pt x="13257" y="11"/>
                  <a:pt x="13257" y="25"/>
                </a:cubicBezTo>
                <a:cubicBezTo>
                  <a:pt x="13257" y="39"/>
                  <a:pt x="13246" y="50"/>
                  <a:pt x="13232" y="50"/>
                </a:cubicBezTo>
                <a:cubicBezTo>
                  <a:pt x="13218" y="50"/>
                  <a:pt x="13207" y="39"/>
                  <a:pt x="13207" y="25"/>
                </a:cubicBezTo>
                <a:cubicBezTo>
                  <a:pt x="13207" y="11"/>
                  <a:pt x="13218" y="0"/>
                  <a:pt x="13232" y="0"/>
                </a:cubicBezTo>
                <a:close/>
                <a:moveTo>
                  <a:pt x="13332" y="0"/>
                </a:moveTo>
                <a:lnTo>
                  <a:pt x="13332" y="0"/>
                </a:lnTo>
                <a:cubicBezTo>
                  <a:pt x="13346" y="0"/>
                  <a:pt x="13357" y="11"/>
                  <a:pt x="13357" y="25"/>
                </a:cubicBezTo>
                <a:cubicBezTo>
                  <a:pt x="13357" y="39"/>
                  <a:pt x="13346" y="50"/>
                  <a:pt x="13332" y="50"/>
                </a:cubicBezTo>
                <a:cubicBezTo>
                  <a:pt x="13318" y="50"/>
                  <a:pt x="13307" y="39"/>
                  <a:pt x="13307" y="25"/>
                </a:cubicBezTo>
                <a:cubicBezTo>
                  <a:pt x="13307" y="11"/>
                  <a:pt x="13318" y="0"/>
                  <a:pt x="13332" y="0"/>
                </a:cubicBezTo>
                <a:close/>
              </a:path>
            </a:pathLst>
          </a:custGeom>
          <a:solidFill>
            <a:srgbClr val="000000"/>
          </a:solidFill>
          <a:ln w="1588" cap="flat">
            <a:solidFill>
              <a:srgbClr val="000000"/>
            </a:solidFill>
            <a:prstDash val="solid"/>
            <a:bevel/>
            <a:headEnd/>
            <a:tailEnd/>
          </a:ln>
        </p:spPr>
        <p:txBody>
          <a:bodyPr/>
          <a:lstStyle/>
          <a:p>
            <a:endParaRPr lang="el-GR"/>
          </a:p>
        </p:txBody>
      </p:sp>
      <p:sp>
        <p:nvSpPr>
          <p:cNvPr id="6156" name="Line 10">
            <a:extLst>
              <a:ext uri="{FF2B5EF4-FFF2-40B4-BE49-F238E27FC236}">
                <a16:creationId xmlns:a16="http://schemas.microsoft.com/office/drawing/2014/main" xmlns="" id="{9A1AAEEC-2C07-400A-A14B-CE8EF5059617}"/>
              </a:ext>
            </a:extLst>
          </p:cNvPr>
          <p:cNvSpPr>
            <a:spLocks noChangeShapeType="1"/>
          </p:cNvSpPr>
          <p:nvPr/>
        </p:nvSpPr>
        <p:spPr bwMode="auto">
          <a:xfrm>
            <a:off x="1946275" y="5489575"/>
            <a:ext cx="3816350" cy="158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7" name="Rectangle 11">
            <a:extLst>
              <a:ext uri="{FF2B5EF4-FFF2-40B4-BE49-F238E27FC236}">
                <a16:creationId xmlns:a16="http://schemas.microsoft.com/office/drawing/2014/main" xmlns="" id="{ABB2BF42-FCE5-4F21-84B8-DDCE7951667F}"/>
              </a:ext>
            </a:extLst>
          </p:cNvPr>
          <p:cNvSpPr>
            <a:spLocks noChangeArrowheads="1"/>
          </p:cNvSpPr>
          <p:nvPr/>
        </p:nvSpPr>
        <p:spPr bwMode="auto">
          <a:xfrm>
            <a:off x="5938838" y="53514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m</a:t>
            </a:r>
            <a:endParaRPr lang="en-US" altLang="el-GR"/>
          </a:p>
        </p:txBody>
      </p:sp>
      <p:sp>
        <p:nvSpPr>
          <p:cNvPr id="6158" name="Rectangle 12">
            <a:extLst>
              <a:ext uri="{FF2B5EF4-FFF2-40B4-BE49-F238E27FC236}">
                <a16:creationId xmlns:a16="http://schemas.microsoft.com/office/drawing/2014/main" xmlns="" id="{08B19390-C4B5-469C-8C67-A5BB24D25A77}"/>
              </a:ext>
            </a:extLst>
          </p:cNvPr>
          <p:cNvSpPr>
            <a:spLocks noChangeArrowheads="1"/>
          </p:cNvSpPr>
          <p:nvPr/>
        </p:nvSpPr>
        <p:spPr bwMode="auto">
          <a:xfrm>
            <a:off x="6116638" y="5408613"/>
            <a:ext cx="10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a</a:t>
            </a:r>
            <a:endParaRPr lang="en-US" altLang="el-GR"/>
          </a:p>
        </p:txBody>
      </p:sp>
      <p:sp>
        <p:nvSpPr>
          <p:cNvPr id="6159" name="Rectangle 13">
            <a:extLst>
              <a:ext uri="{FF2B5EF4-FFF2-40B4-BE49-F238E27FC236}">
                <a16:creationId xmlns:a16="http://schemas.microsoft.com/office/drawing/2014/main" xmlns="" id="{192C4CD7-DF84-4BD2-8158-E19FEA4D40A3}"/>
              </a:ext>
            </a:extLst>
          </p:cNvPr>
          <p:cNvSpPr>
            <a:spLocks noChangeArrowheads="1"/>
          </p:cNvSpPr>
          <p:nvPr/>
        </p:nvSpPr>
        <p:spPr bwMode="auto">
          <a:xfrm>
            <a:off x="6216650" y="53514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sp>
        <p:nvSpPr>
          <p:cNvPr id="6160" name="Rectangle 14">
            <a:extLst>
              <a:ext uri="{FF2B5EF4-FFF2-40B4-BE49-F238E27FC236}">
                <a16:creationId xmlns:a16="http://schemas.microsoft.com/office/drawing/2014/main" xmlns="" id="{62B70AAF-E80A-4FE7-BD7A-D7215812521B}"/>
              </a:ext>
            </a:extLst>
          </p:cNvPr>
          <p:cNvSpPr>
            <a:spLocks noChangeArrowheads="1"/>
          </p:cNvSpPr>
          <p:nvPr/>
        </p:nvSpPr>
        <p:spPr bwMode="auto">
          <a:xfrm>
            <a:off x="1993900" y="5553075"/>
            <a:ext cx="108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0               1</a:t>
            </a:r>
            <a:endParaRPr lang="en-US" altLang="el-GR"/>
          </a:p>
        </p:txBody>
      </p:sp>
      <p:sp>
        <p:nvSpPr>
          <p:cNvPr id="6161" name="Rectangle 15">
            <a:extLst>
              <a:ext uri="{FF2B5EF4-FFF2-40B4-BE49-F238E27FC236}">
                <a16:creationId xmlns:a16="http://schemas.microsoft.com/office/drawing/2014/main" xmlns="" id="{6321DB1B-50D6-48FF-B0C4-A609BE25C699}"/>
              </a:ext>
            </a:extLst>
          </p:cNvPr>
          <p:cNvSpPr>
            <a:spLocks noChangeArrowheads="1"/>
          </p:cNvSpPr>
          <p:nvPr/>
        </p:nvSpPr>
        <p:spPr bwMode="auto">
          <a:xfrm>
            <a:off x="3076575" y="55530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sp>
        <p:nvSpPr>
          <p:cNvPr id="6162" name="Rectangle 16">
            <a:extLst>
              <a:ext uri="{FF2B5EF4-FFF2-40B4-BE49-F238E27FC236}">
                <a16:creationId xmlns:a16="http://schemas.microsoft.com/office/drawing/2014/main" xmlns="" id="{84D48C1B-8D92-40F7-85FB-A8FAE4203120}"/>
              </a:ext>
            </a:extLst>
          </p:cNvPr>
          <p:cNvSpPr>
            <a:spLocks noChangeArrowheads="1"/>
          </p:cNvSpPr>
          <p:nvPr/>
        </p:nvSpPr>
        <p:spPr bwMode="auto">
          <a:xfrm>
            <a:off x="2057400" y="20574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V</a:t>
            </a:r>
            <a:endParaRPr lang="en-US" altLang="el-GR"/>
          </a:p>
        </p:txBody>
      </p:sp>
      <p:sp>
        <p:nvSpPr>
          <p:cNvPr id="6163" name="Rectangle 17">
            <a:extLst>
              <a:ext uri="{FF2B5EF4-FFF2-40B4-BE49-F238E27FC236}">
                <a16:creationId xmlns:a16="http://schemas.microsoft.com/office/drawing/2014/main" xmlns="" id="{32B0DEC3-93E3-4781-99E3-982633BFA1F0}"/>
              </a:ext>
            </a:extLst>
          </p:cNvPr>
          <p:cNvSpPr>
            <a:spLocks noChangeArrowheads="1"/>
          </p:cNvSpPr>
          <p:nvPr/>
        </p:nvSpPr>
        <p:spPr bwMode="auto">
          <a:xfrm>
            <a:off x="2220913" y="21145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1rms</a:t>
            </a:r>
            <a:endParaRPr lang="en-US" altLang="el-GR"/>
          </a:p>
        </p:txBody>
      </p:sp>
      <p:sp>
        <p:nvSpPr>
          <p:cNvPr id="6164" name="Rectangle 18">
            <a:extLst>
              <a:ext uri="{FF2B5EF4-FFF2-40B4-BE49-F238E27FC236}">
                <a16:creationId xmlns:a16="http://schemas.microsoft.com/office/drawing/2014/main" xmlns="" id="{21D7F287-A2E5-44EC-A62E-1BBCB44EB182}"/>
              </a:ext>
            </a:extLst>
          </p:cNvPr>
          <p:cNvSpPr>
            <a:spLocks noChangeArrowheads="1"/>
          </p:cNvSpPr>
          <p:nvPr/>
        </p:nvSpPr>
        <p:spPr bwMode="auto">
          <a:xfrm>
            <a:off x="2676525" y="20574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grpSp>
        <p:nvGrpSpPr>
          <p:cNvPr id="6165" name="Group 19">
            <a:extLst>
              <a:ext uri="{FF2B5EF4-FFF2-40B4-BE49-F238E27FC236}">
                <a16:creationId xmlns:a16="http://schemas.microsoft.com/office/drawing/2014/main" xmlns="" id="{CD9324F0-07F6-4D98-8A7B-169E5BF0F1AB}"/>
              </a:ext>
            </a:extLst>
          </p:cNvPr>
          <p:cNvGrpSpPr>
            <a:grpSpLocks/>
          </p:cNvGrpSpPr>
          <p:nvPr/>
        </p:nvGrpSpPr>
        <p:grpSpPr bwMode="auto">
          <a:xfrm>
            <a:off x="1527175" y="3089275"/>
            <a:ext cx="366713" cy="627063"/>
            <a:chOff x="914" y="1616"/>
            <a:chExt cx="231" cy="395"/>
          </a:xfrm>
        </p:grpSpPr>
        <p:sp>
          <p:nvSpPr>
            <p:cNvPr id="6205" name="Line 20">
              <a:extLst>
                <a:ext uri="{FF2B5EF4-FFF2-40B4-BE49-F238E27FC236}">
                  <a16:creationId xmlns:a16="http://schemas.microsoft.com/office/drawing/2014/main" xmlns="" id="{F9B458BB-8DF3-4409-992B-5238FE5BDA8F}"/>
                </a:ext>
              </a:extLst>
            </p:cNvPr>
            <p:cNvSpPr>
              <a:spLocks noChangeShapeType="1"/>
            </p:cNvSpPr>
            <p:nvPr/>
          </p:nvSpPr>
          <p:spPr bwMode="auto">
            <a:xfrm flipV="1">
              <a:off x="948" y="1921"/>
              <a:ext cx="18" cy="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06" name="Line 21">
              <a:extLst>
                <a:ext uri="{FF2B5EF4-FFF2-40B4-BE49-F238E27FC236}">
                  <a16:creationId xmlns:a16="http://schemas.microsoft.com/office/drawing/2014/main" xmlns="" id="{1D90BD07-5D38-4B66-B974-FEDAD24343BD}"/>
                </a:ext>
              </a:extLst>
            </p:cNvPr>
            <p:cNvSpPr>
              <a:spLocks noChangeShapeType="1"/>
            </p:cNvSpPr>
            <p:nvPr/>
          </p:nvSpPr>
          <p:spPr bwMode="auto">
            <a:xfrm>
              <a:off x="966" y="1924"/>
              <a:ext cx="27"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07" name="Line 22">
              <a:extLst>
                <a:ext uri="{FF2B5EF4-FFF2-40B4-BE49-F238E27FC236}">
                  <a16:creationId xmlns:a16="http://schemas.microsoft.com/office/drawing/2014/main" xmlns="" id="{118A80A3-4D80-417D-9B6E-07D2D326C234}"/>
                </a:ext>
              </a:extLst>
            </p:cNvPr>
            <p:cNvSpPr>
              <a:spLocks noChangeShapeType="1"/>
            </p:cNvSpPr>
            <p:nvPr/>
          </p:nvSpPr>
          <p:spPr bwMode="auto">
            <a:xfrm flipV="1">
              <a:off x="996" y="1830"/>
              <a:ext cx="35"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08" name="Line 23">
              <a:extLst>
                <a:ext uri="{FF2B5EF4-FFF2-40B4-BE49-F238E27FC236}">
                  <a16:creationId xmlns:a16="http://schemas.microsoft.com/office/drawing/2014/main" xmlns="" id="{76D1A72C-92AC-45C2-9103-9DD267F15FA5}"/>
                </a:ext>
              </a:extLst>
            </p:cNvPr>
            <p:cNvSpPr>
              <a:spLocks noChangeShapeType="1"/>
            </p:cNvSpPr>
            <p:nvPr/>
          </p:nvSpPr>
          <p:spPr bwMode="auto">
            <a:xfrm>
              <a:off x="1031" y="1830"/>
              <a:ext cx="8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09" name="Line 24">
              <a:extLst>
                <a:ext uri="{FF2B5EF4-FFF2-40B4-BE49-F238E27FC236}">
                  <a16:creationId xmlns:a16="http://schemas.microsoft.com/office/drawing/2014/main" xmlns="" id="{717A774C-26ED-4BCA-B842-57E00A71200C}"/>
                </a:ext>
              </a:extLst>
            </p:cNvPr>
            <p:cNvSpPr>
              <a:spLocks noChangeShapeType="1"/>
            </p:cNvSpPr>
            <p:nvPr/>
          </p:nvSpPr>
          <p:spPr bwMode="auto">
            <a:xfrm>
              <a:off x="918" y="1804"/>
              <a:ext cx="2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10" name="Rectangle 25">
              <a:extLst>
                <a:ext uri="{FF2B5EF4-FFF2-40B4-BE49-F238E27FC236}">
                  <a16:creationId xmlns:a16="http://schemas.microsoft.com/office/drawing/2014/main" xmlns="" id="{AF479001-83E5-4D4E-8C78-DE971844A603}"/>
                </a:ext>
              </a:extLst>
            </p:cNvPr>
            <p:cNvSpPr>
              <a:spLocks noChangeArrowheads="1"/>
            </p:cNvSpPr>
            <p:nvPr/>
          </p:nvSpPr>
          <p:spPr bwMode="auto">
            <a:xfrm>
              <a:off x="1040" y="1838"/>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2</a:t>
              </a:r>
              <a:endParaRPr lang="en-US" altLang="el-GR"/>
            </a:p>
          </p:txBody>
        </p:sp>
        <p:sp>
          <p:nvSpPr>
            <p:cNvPr id="6211" name="Rectangle 26">
              <a:extLst>
                <a:ext uri="{FF2B5EF4-FFF2-40B4-BE49-F238E27FC236}">
                  <a16:creationId xmlns:a16="http://schemas.microsoft.com/office/drawing/2014/main" xmlns="" id="{5F1C2BEB-6A88-4FE3-843D-0B55B1200E2B}"/>
                </a:ext>
              </a:extLst>
            </p:cNvPr>
            <p:cNvSpPr>
              <a:spLocks noChangeArrowheads="1"/>
            </p:cNvSpPr>
            <p:nvPr/>
          </p:nvSpPr>
          <p:spPr bwMode="auto">
            <a:xfrm>
              <a:off x="1004" y="1673"/>
              <a:ext cx="1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i="1">
                  <a:solidFill>
                    <a:srgbClr val="000000"/>
                  </a:solidFill>
                  <a:latin typeface="Times New Roman" panose="02020603050405020304" pitchFamily="18" charset="0"/>
                </a:rPr>
                <a:t>dc</a:t>
              </a:r>
              <a:endParaRPr lang="en-US" altLang="el-GR"/>
            </a:p>
          </p:txBody>
        </p:sp>
        <p:sp>
          <p:nvSpPr>
            <p:cNvPr id="6212" name="Rectangle 27">
              <a:extLst>
                <a:ext uri="{FF2B5EF4-FFF2-40B4-BE49-F238E27FC236}">
                  <a16:creationId xmlns:a16="http://schemas.microsoft.com/office/drawing/2014/main" xmlns="" id="{FFC668C2-991D-4919-A37F-B0BD2F93D4BA}"/>
                </a:ext>
              </a:extLst>
            </p:cNvPr>
            <p:cNvSpPr>
              <a:spLocks noChangeArrowheads="1"/>
            </p:cNvSpPr>
            <p:nvPr/>
          </p:nvSpPr>
          <p:spPr bwMode="auto">
            <a:xfrm>
              <a:off x="914" y="1616"/>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i="1">
                  <a:solidFill>
                    <a:srgbClr val="000000"/>
                  </a:solidFill>
                  <a:latin typeface="Times New Roman" panose="02020603050405020304" pitchFamily="18" charset="0"/>
                </a:rPr>
                <a:t>V</a:t>
              </a:r>
              <a:endParaRPr lang="en-US" altLang="el-GR"/>
            </a:p>
          </p:txBody>
        </p:sp>
      </p:grpSp>
      <p:sp>
        <p:nvSpPr>
          <p:cNvPr id="6166" name="Rectangle 28">
            <a:extLst>
              <a:ext uri="{FF2B5EF4-FFF2-40B4-BE49-F238E27FC236}">
                <a16:creationId xmlns:a16="http://schemas.microsoft.com/office/drawing/2014/main" xmlns="" id="{688AE75C-70A3-4387-91EC-C1AD54FD83B8}"/>
              </a:ext>
            </a:extLst>
          </p:cNvPr>
          <p:cNvSpPr>
            <a:spLocks noChangeArrowheads="1"/>
          </p:cNvSpPr>
          <p:nvPr/>
        </p:nvSpPr>
        <p:spPr bwMode="auto">
          <a:xfrm>
            <a:off x="1933575" y="32385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grpSp>
        <p:nvGrpSpPr>
          <p:cNvPr id="6167" name="Group 29">
            <a:extLst>
              <a:ext uri="{FF2B5EF4-FFF2-40B4-BE49-F238E27FC236}">
                <a16:creationId xmlns:a16="http://schemas.microsoft.com/office/drawing/2014/main" xmlns="" id="{188824D2-A26B-44B0-86CC-D76EB7DBDE96}"/>
              </a:ext>
            </a:extLst>
          </p:cNvPr>
          <p:cNvGrpSpPr>
            <a:grpSpLocks/>
          </p:cNvGrpSpPr>
          <p:nvPr/>
        </p:nvGrpSpPr>
        <p:grpSpPr bwMode="auto">
          <a:xfrm>
            <a:off x="1189038" y="2206625"/>
            <a:ext cx="723900" cy="627063"/>
            <a:chOff x="701" y="1060"/>
            <a:chExt cx="456" cy="395"/>
          </a:xfrm>
        </p:grpSpPr>
        <p:sp>
          <p:nvSpPr>
            <p:cNvPr id="6193" name="Line 30">
              <a:extLst>
                <a:ext uri="{FF2B5EF4-FFF2-40B4-BE49-F238E27FC236}">
                  <a16:creationId xmlns:a16="http://schemas.microsoft.com/office/drawing/2014/main" xmlns="" id="{6D1371AC-E26C-4808-B40E-E12AB5C7BAF3}"/>
                </a:ext>
              </a:extLst>
            </p:cNvPr>
            <p:cNvSpPr>
              <a:spLocks noChangeShapeType="1"/>
            </p:cNvSpPr>
            <p:nvPr/>
          </p:nvSpPr>
          <p:spPr bwMode="auto">
            <a:xfrm>
              <a:off x="703" y="1248"/>
              <a:ext cx="10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4" name="Line 31">
              <a:extLst>
                <a:ext uri="{FF2B5EF4-FFF2-40B4-BE49-F238E27FC236}">
                  <a16:creationId xmlns:a16="http://schemas.microsoft.com/office/drawing/2014/main" xmlns="" id="{AD6DA8CE-9A02-4153-A660-3FB632BC19DF}"/>
                </a:ext>
              </a:extLst>
            </p:cNvPr>
            <p:cNvSpPr>
              <a:spLocks noChangeShapeType="1"/>
            </p:cNvSpPr>
            <p:nvPr/>
          </p:nvSpPr>
          <p:spPr bwMode="auto">
            <a:xfrm flipV="1">
              <a:off x="962" y="1365"/>
              <a:ext cx="18"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5" name="Line 32">
              <a:extLst>
                <a:ext uri="{FF2B5EF4-FFF2-40B4-BE49-F238E27FC236}">
                  <a16:creationId xmlns:a16="http://schemas.microsoft.com/office/drawing/2014/main" xmlns="" id="{DB2311C0-A216-429D-8EAF-11D3B94EC9AE}"/>
                </a:ext>
              </a:extLst>
            </p:cNvPr>
            <p:cNvSpPr>
              <a:spLocks noChangeShapeType="1"/>
            </p:cNvSpPr>
            <p:nvPr/>
          </p:nvSpPr>
          <p:spPr bwMode="auto">
            <a:xfrm>
              <a:off x="980" y="1368"/>
              <a:ext cx="27"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6" name="Line 33">
              <a:extLst>
                <a:ext uri="{FF2B5EF4-FFF2-40B4-BE49-F238E27FC236}">
                  <a16:creationId xmlns:a16="http://schemas.microsoft.com/office/drawing/2014/main" xmlns="" id="{3E843482-E69D-4472-964A-B134A4F0BDB1}"/>
                </a:ext>
              </a:extLst>
            </p:cNvPr>
            <p:cNvSpPr>
              <a:spLocks noChangeShapeType="1"/>
            </p:cNvSpPr>
            <p:nvPr/>
          </p:nvSpPr>
          <p:spPr bwMode="auto">
            <a:xfrm flipV="1">
              <a:off x="1010" y="1274"/>
              <a:ext cx="35"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7" name="Line 34">
              <a:extLst>
                <a:ext uri="{FF2B5EF4-FFF2-40B4-BE49-F238E27FC236}">
                  <a16:creationId xmlns:a16="http://schemas.microsoft.com/office/drawing/2014/main" xmlns="" id="{97076541-C756-4165-AF85-8F3A64E2CFB5}"/>
                </a:ext>
              </a:extLst>
            </p:cNvPr>
            <p:cNvSpPr>
              <a:spLocks noChangeShapeType="1"/>
            </p:cNvSpPr>
            <p:nvPr/>
          </p:nvSpPr>
          <p:spPr bwMode="auto">
            <a:xfrm>
              <a:off x="1045" y="1274"/>
              <a:ext cx="8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8" name="Line 35">
              <a:extLst>
                <a:ext uri="{FF2B5EF4-FFF2-40B4-BE49-F238E27FC236}">
                  <a16:creationId xmlns:a16="http://schemas.microsoft.com/office/drawing/2014/main" xmlns="" id="{6C8AC7B0-01C9-486C-A6B8-6D4E423E3E26}"/>
                </a:ext>
              </a:extLst>
            </p:cNvPr>
            <p:cNvSpPr>
              <a:spLocks noChangeShapeType="1"/>
            </p:cNvSpPr>
            <p:nvPr/>
          </p:nvSpPr>
          <p:spPr bwMode="auto">
            <a:xfrm>
              <a:off x="932" y="1248"/>
              <a:ext cx="22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99" name="Rectangle 36">
              <a:extLst>
                <a:ext uri="{FF2B5EF4-FFF2-40B4-BE49-F238E27FC236}">
                  <a16:creationId xmlns:a16="http://schemas.microsoft.com/office/drawing/2014/main" xmlns="" id="{A9C066C7-692B-4E51-9522-769EC0090A08}"/>
                </a:ext>
              </a:extLst>
            </p:cNvPr>
            <p:cNvSpPr>
              <a:spLocks noChangeArrowheads="1"/>
            </p:cNvSpPr>
            <p:nvPr/>
          </p:nvSpPr>
          <p:spPr bwMode="auto">
            <a:xfrm>
              <a:off x="1054" y="1282"/>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2</a:t>
              </a:r>
              <a:endParaRPr lang="en-US" altLang="el-GR"/>
            </a:p>
          </p:txBody>
        </p:sp>
        <p:sp>
          <p:nvSpPr>
            <p:cNvPr id="6200" name="Rectangle 37">
              <a:extLst>
                <a:ext uri="{FF2B5EF4-FFF2-40B4-BE49-F238E27FC236}">
                  <a16:creationId xmlns:a16="http://schemas.microsoft.com/office/drawing/2014/main" xmlns="" id="{72A4BEC3-F74F-4888-AFCD-AE8CA8B8A1D3}"/>
                </a:ext>
              </a:extLst>
            </p:cNvPr>
            <p:cNvSpPr>
              <a:spLocks noChangeArrowheads="1"/>
            </p:cNvSpPr>
            <p:nvPr/>
          </p:nvSpPr>
          <p:spPr bwMode="auto">
            <a:xfrm>
              <a:off x="722" y="1066"/>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4</a:t>
              </a:r>
              <a:endParaRPr lang="en-US" altLang="el-GR"/>
            </a:p>
          </p:txBody>
        </p:sp>
        <p:sp>
          <p:nvSpPr>
            <p:cNvPr id="6201" name="Rectangle 38">
              <a:extLst>
                <a:ext uri="{FF2B5EF4-FFF2-40B4-BE49-F238E27FC236}">
                  <a16:creationId xmlns:a16="http://schemas.microsoft.com/office/drawing/2014/main" xmlns="" id="{93625644-FBE5-4FDA-9F30-7DA4F111C4EF}"/>
                </a:ext>
              </a:extLst>
            </p:cNvPr>
            <p:cNvSpPr>
              <a:spLocks noChangeArrowheads="1"/>
            </p:cNvSpPr>
            <p:nvPr/>
          </p:nvSpPr>
          <p:spPr bwMode="auto">
            <a:xfrm>
              <a:off x="1017" y="1117"/>
              <a:ext cx="1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500" i="1">
                  <a:solidFill>
                    <a:srgbClr val="000000"/>
                  </a:solidFill>
                  <a:latin typeface="Times New Roman" panose="02020603050405020304" pitchFamily="18" charset="0"/>
                </a:rPr>
                <a:t>dc</a:t>
              </a:r>
              <a:endParaRPr lang="en-US" altLang="el-GR"/>
            </a:p>
          </p:txBody>
        </p:sp>
        <p:sp>
          <p:nvSpPr>
            <p:cNvPr id="6202" name="Rectangle 39">
              <a:extLst>
                <a:ext uri="{FF2B5EF4-FFF2-40B4-BE49-F238E27FC236}">
                  <a16:creationId xmlns:a16="http://schemas.microsoft.com/office/drawing/2014/main" xmlns="" id="{E75AD703-7C9E-4C68-8BBB-38466ED2FBF1}"/>
                </a:ext>
              </a:extLst>
            </p:cNvPr>
            <p:cNvSpPr>
              <a:spLocks noChangeArrowheads="1"/>
            </p:cNvSpPr>
            <p:nvPr/>
          </p:nvSpPr>
          <p:spPr bwMode="auto">
            <a:xfrm>
              <a:off x="928" y="1060"/>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i="1">
                  <a:solidFill>
                    <a:srgbClr val="000000"/>
                  </a:solidFill>
                  <a:latin typeface="Times New Roman" panose="02020603050405020304" pitchFamily="18" charset="0"/>
                </a:rPr>
                <a:t>V</a:t>
              </a:r>
              <a:endParaRPr lang="en-US" altLang="el-GR"/>
            </a:p>
          </p:txBody>
        </p:sp>
        <p:sp>
          <p:nvSpPr>
            <p:cNvPr id="6203" name="Rectangle 40">
              <a:extLst>
                <a:ext uri="{FF2B5EF4-FFF2-40B4-BE49-F238E27FC236}">
                  <a16:creationId xmlns:a16="http://schemas.microsoft.com/office/drawing/2014/main" xmlns="" id="{F58FD6F2-0E89-465E-91F7-EA6BB501F0CA}"/>
                </a:ext>
              </a:extLst>
            </p:cNvPr>
            <p:cNvSpPr>
              <a:spLocks noChangeArrowheads="1"/>
            </p:cNvSpPr>
            <p:nvPr/>
          </p:nvSpPr>
          <p:spPr bwMode="auto">
            <a:xfrm>
              <a:off x="838" y="1140"/>
              <a:ext cx="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Symbol" panose="05050102010706020507" pitchFamily="18" charset="2"/>
                </a:rPr>
                <a:t>·</a:t>
              </a:r>
              <a:endParaRPr lang="en-US" altLang="el-GR"/>
            </a:p>
          </p:txBody>
        </p:sp>
        <p:sp>
          <p:nvSpPr>
            <p:cNvPr id="6204" name="Rectangle 41">
              <a:extLst>
                <a:ext uri="{FF2B5EF4-FFF2-40B4-BE49-F238E27FC236}">
                  <a16:creationId xmlns:a16="http://schemas.microsoft.com/office/drawing/2014/main" xmlns="" id="{9389A3A9-1E09-4677-80AE-49F0ED27E5CD}"/>
                </a:ext>
              </a:extLst>
            </p:cNvPr>
            <p:cNvSpPr>
              <a:spLocks noChangeArrowheads="1"/>
            </p:cNvSpPr>
            <p:nvPr/>
          </p:nvSpPr>
          <p:spPr bwMode="auto">
            <a:xfrm>
              <a:off x="701" y="1252"/>
              <a:ext cx="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i="1">
                  <a:solidFill>
                    <a:srgbClr val="000000"/>
                  </a:solidFill>
                  <a:latin typeface="Symbol" panose="05050102010706020507" pitchFamily="18" charset="2"/>
                </a:rPr>
                <a:t>p</a:t>
              </a:r>
              <a:endParaRPr lang="en-US" altLang="el-GR"/>
            </a:p>
          </p:txBody>
        </p:sp>
      </p:grpSp>
      <p:sp>
        <p:nvSpPr>
          <p:cNvPr id="6168" name="Rectangle 42">
            <a:extLst>
              <a:ext uri="{FF2B5EF4-FFF2-40B4-BE49-F238E27FC236}">
                <a16:creationId xmlns:a16="http://schemas.microsoft.com/office/drawing/2014/main" xmlns="" id="{95AE4F57-0A19-45E4-A284-4AB81C0F8832}"/>
              </a:ext>
            </a:extLst>
          </p:cNvPr>
          <p:cNvSpPr>
            <a:spLocks noChangeArrowheads="1"/>
          </p:cNvSpPr>
          <p:nvPr/>
        </p:nvSpPr>
        <p:spPr bwMode="auto">
          <a:xfrm>
            <a:off x="1970088" y="23558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sp>
        <p:nvSpPr>
          <p:cNvPr id="6169" name="Rectangle 43">
            <a:extLst>
              <a:ext uri="{FF2B5EF4-FFF2-40B4-BE49-F238E27FC236}">
                <a16:creationId xmlns:a16="http://schemas.microsoft.com/office/drawing/2014/main" xmlns="" id="{06FACBFD-A235-4A5A-9E4A-A69B9D59BD46}"/>
              </a:ext>
            </a:extLst>
          </p:cNvPr>
          <p:cNvSpPr>
            <a:spLocks noChangeArrowheads="1"/>
          </p:cNvSpPr>
          <p:nvPr/>
        </p:nvSpPr>
        <p:spPr bwMode="auto">
          <a:xfrm>
            <a:off x="2306638" y="6049963"/>
            <a:ext cx="5984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linear  </a:t>
            </a:r>
            <a:endParaRPr lang="en-US" altLang="el-GR"/>
          </a:p>
        </p:txBody>
      </p:sp>
      <p:sp>
        <p:nvSpPr>
          <p:cNvPr id="6170" name="Rectangle 44">
            <a:extLst>
              <a:ext uri="{FF2B5EF4-FFF2-40B4-BE49-F238E27FC236}">
                <a16:creationId xmlns:a16="http://schemas.microsoft.com/office/drawing/2014/main" xmlns="" id="{220149B6-B9E3-4B9C-A9F1-29C1AA7B6652}"/>
              </a:ext>
            </a:extLst>
          </p:cNvPr>
          <p:cNvSpPr>
            <a:spLocks noChangeArrowheads="1"/>
          </p:cNvSpPr>
          <p:nvPr/>
        </p:nvSpPr>
        <p:spPr bwMode="auto">
          <a:xfrm>
            <a:off x="2887663" y="6049963"/>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a:t>
            </a:r>
            <a:endParaRPr lang="en-US" altLang="el-GR"/>
          </a:p>
        </p:txBody>
      </p:sp>
      <p:sp>
        <p:nvSpPr>
          <p:cNvPr id="6171" name="Rectangle 45">
            <a:extLst>
              <a:ext uri="{FF2B5EF4-FFF2-40B4-BE49-F238E27FC236}">
                <a16:creationId xmlns:a16="http://schemas.microsoft.com/office/drawing/2014/main" xmlns="" id="{9EE93902-1511-455D-9C1F-94F37AD5A621}"/>
              </a:ext>
            </a:extLst>
          </p:cNvPr>
          <p:cNvSpPr>
            <a:spLocks noChangeArrowheads="1"/>
          </p:cNvSpPr>
          <p:nvPr/>
        </p:nvSpPr>
        <p:spPr bwMode="auto">
          <a:xfrm>
            <a:off x="2940050" y="6049963"/>
            <a:ext cx="1636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overmodulation  </a:t>
            </a:r>
            <a:endParaRPr lang="en-US" altLang="el-GR"/>
          </a:p>
        </p:txBody>
      </p:sp>
      <p:sp>
        <p:nvSpPr>
          <p:cNvPr id="6172" name="Rectangle 46">
            <a:extLst>
              <a:ext uri="{FF2B5EF4-FFF2-40B4-BE49-F238E27FC236}">
                <a16:creationId xmlns:a16="http://schemas.microsoft.com/office/drawing/2014/main" xmlns="" id="{751C61B4-0B08-46D4-876D-2A8051D0A1FC}"/>
              </a:ext>
            </a:extLst>
          </p:cNvPr>
          <p:cNvSpPr>
            <a:spLocks noChangeArrowheads="1"/>
          </p:cNvSpPr>
          <p:nvPr/>
        </p:nvSpPr>
        <p:spPr bwMode="auto">
          <a:xfrm>
            <a:off x="4522788" y="6049963"/>
            <a:ext cx="107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a:t>
            </a:r>
            <a:endParaRPr lang="en-US" altLang="el-GR"/>
          </a:p>
        </p:txBody>
      </p:sp>
      <p:sp>
        <p:nvSpPr>
          <p:cNvPr id="6173" name="Rectangle 47">
            <a:extLst>
              <a:ext uri="{FF2B5EF4-FFF2-40B4-BE49-F238E27FC236}">
                <a16:creationId xmlns:a16="http://schemas.microsoft.com/office/drawing/2014/main" xmlns="" id="{2D60F21F-3D3F-4944-B20C-8AB4EE4AA7B9}"/>
              </a:ext>
            </a:extLst>
          </p:cNvPr>
          <p:cNvSpPr>
            <a:spLocks noChangeArrowheads="1"/>
          </p:cNvSpPr>
          <p:nvPr/>
        </p:nvSpPr>
        <p:spPr bwMode="auto">
          <a:xfrm>
            <a:off x="4625975" y="6049963"/>
            <a:ext cx="10128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saturation</a:t>
            </a:r>
            <a:endParaRPr lang="en-US" altLang="el-GR"/>
          </a:p>
        </p:txBody>
      </p:sp>
      <p:sp>
        <p:nvSpPr>
          <p:cNvPr id="6174" name="Rectangle 48">
            <a:extLst>
              <a:ext uri="{FF2B5EF4-FFF2-40B4-BE49-F238E27FC236}">
                <a16:creationId xmlns:a16="http://schemas.microsoft.com/office/drawing/2014/main" xmlns="" id="{597CF360-A08B-4694-92DA-B8A3A2EE1F61}"/>
              </a:ext>
            </a:extLst>
          </p:cNvPr>
          <p:cNvSpPr>
            <a:spLocks noChangeArrowheads="1"/>
          </p:cNvSpPr>
          <p:nvPr/>
        </p:nvSpPr>
        <p:spPr bwMode="auto">
          <a:xfrm>
            <a:off x="5608638" y="6049963"/>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700">
                <a:solidFill>
                  <a:srgbClr val="000000"/>
                </a:solidFill>
                <a:latin typeface="Times New Roman" panose="02020603050405020304" pitchFamily="18" charset="0"/>
              </a:rPr>
              <a:t> </a:t>
            </a:r>
            <a:endParaRPr lang="en-US" altLang="el-GR"/>
          </a:p>
        </p:txBody>
      </p:sp>
      <p:sp>
        <p:nvSpPr>
          <p:cNvPr id="6175" name="Freeform 49">
            <a:extLst>
              <a:ext uri="{FF2B5EF4-FFF2-40B4-BE49-F238E27FC236}">
                <a16:creationId xmlns:a16="http://schemas.microsoft.com/office/drawing/2014/main" xmlns="" id="{5AF569F1-73DE-4ACD-90AD-F56221BA5456}"/>
              </a:ext>
            </a:extLst>
          </p:cNvPr>
          <p:cNvSpPr>
            <a:spLocks noEditPoints="1"/>
          </p:cNvSpPr>
          <p:nvPr/>
        </p:nvSpPr>
        <p:spPr bwMode="auto">
          <a:xfrm>
            <a:off x="2070100" y="5888038"/>
            <a:ext cx="911225" cy="114300"/>
          </a:xfrm>
          <a:custGeom>
            <a:avLst/>
            <a:gdLst>
              <a:gd name="T0" fmla="*/ 94967 w 6400"/>
              <a:gd name="T1" fmla="*/ 47577 h 800"/>
              <a:gd name="T2" fmla="*/ 816401 w 6400"/>
              <a:gd name="T3" fmla="*/ 47577 h 800"/>
              <a:gd name="T4" fmla="*/ 825798 w 6400"/>
              <a:gd name="T5" fmla="*/ 57150 h 800"/>
              <a:gd name="T6" fmla="*/ 816401 w 6400"/>
              <a:gd name="T7" fmla="*/ 66580 h 800"/>
              <a:gd name="T8" fmla="*/ 94967 w 6400"/>
              <a:gd name="T9" fmla="*/ 66580 h 800"/>
              <a:gd name="T10" fmla="*/ 85427 w 6400"/>
              <a:gd name="T11" fmla="*/ 57150 h 800"/>
              <a:gd name="T12" fmla="*/ 94967 w 6400"/>
              <a:gd name="T13" fmla="*/ 47577 h 800"/>
              <a:gd name="T14" fmla="*/ 113903 w 6400"/>
              <a:gd name="T15" fmla="*/ 114300 h 800"/>
              <a:gd name="T16" fmla="*/ 0 w 6400"/>
              <a:gd name="T17" fmla="*/ 57150 h 800"/>
              <a:gd name="T18" fmla="*/ 113903 w 6400"/>
              <a:gd name="T19" fmla="*/ 0 h 800"/>
              <a:gd name="T20" fmla="*/ 113903 w 6400"/>
              <a:gd name="T21" fmla="*/ 114300 h 800"/>
              <a:gd name="T22" fmla="*/ 797322 w 6400"/>
              <a:gd name="T23" fmla="*/ 0 h 800"/>
              <a:gd name="T24" fmla="*/ 911225 w 6400"/>
              <a:gd name="T25" fmla="*/ 57150 h 800"/>
              <a:gd name="T26" fmla="*/ 797322 w 6400"/>
              <a:gd name="T27" fmla="*/ 114300 h 800"/>
              <a:gd name="T28" fmla="*/ 797322 w 6400"/>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00"/>
              <a:gd name="T46" fmla="*/ 0 h 800"/>
              <a:gd name="T47" fmla="*/ 6400 w 6400"/>
              <a:gd name="T48" fmla="*/ 800 h 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00" h="800">
                <a:moveTo>
                  <a:pt x="667" y="333"/>
                </a:moveTo>
                <a:lnTo>
                  <a:pt x="5734" y="333"/>
                </a:lnTo>
                <a:cubicBezTo>
                  <a:pt x="5771" y="333"/>
                  <a:pt x="5800" y="363"/>
                  <a:pt x="5800" y="400"/>
                </a:cubicBezTo>
                <a:cubicBezTo>
                  <a:pt x="5800" y="437"/>
                  <a:pt x="5771" y="466"/>
                  <a:pt x="5734" y="466"/>
                </a:cubicBezTo>
                <a:lnTo>
                  <a:pt x="667" y="466"/>
                </a:lnTo>
                <a:cubicBezTo>
                  <a:pt x="630" y="466"/>
                  <a:pt x="600" y="437"/>
                  <a:pt x="600" y="400"/>
                </a:cubicBezTo>
                <a:cubicBezTo>
                  <a:pt x="600" y="363"/>
                  <a:pt x="630" y="333"/>
                  <a:pt x="667" y="333"/>
                </a:cubicBezTo>
                <a:close/>
                <a:moveTo>
                  <a:pt x="800" y="800"/>
                </a:moveTo>
                <a:lnTo>
                  <a:pt x="0" y="400"/>
                </a:lnTo>
                <a:lnTo>
                  <a:pt x="800" y="0"/>
                </a:lnTo>
                <a:lnTo>
                  <a:pt x="800" y="800"/>
                </a:lnTo>
                <a:close/>
                <a:moveTo>
                  <a:pt x="5600" y="0"/>
                </a:moveTo>
                <a:lnTo>
                  <a:pt x="6400" y="400"/>
                </a:lnTo>
                <a:lnTo>
                  <a:pt x="5600" y="800"/>
                </a:lnTo>
                <a:lnTo>
                  <a:pt x="5600" y="0"/>
                </a:lnTo>
                <a:close/>
              </a:path>
            </a:pathLst>
          </a:custGeom>
          <a:solidFill>
            <a:srgbClr val="000000"/>
          </a:solidFill>
          <a:ln w="1588" cap="flat">
            <a:solidFill>
              <a:srgbClr val="000000"/>
            </a:solidFill>
            <a:prstDash val="solid"/>
            <a:bevel/>
            <a:headEnd/>
            <a:tailEnd/>
          </a:ln>
        </p:spPr>
        <p:txBody>
          <a:bodyPr/>
          <a:lstStyle/>
          <a:p>
            <a:endParaRPr lang="el-GR"/>
          </a:p>
        </p:txBody>
      </p:sp>
      <p:sp>
        <p:nvSpPr>
          <p:cNvPr id="6176" name="Freeform 50">
            <a:extLst>
              <a:ext uri="{FF2B5EF4-FFF2-40B4-BE49-F238E27FC236}">
                <a16:creationId xmlns:a16="http://schemas.microsoft.com/office/drawing/2014/main" xmlns="" id="{B79359F1-3003-4DDE-ADE3-6E90672BE89A}"/>
              </a:ext>
            </a:extLst>
          </p:cNvPr>
          <p:cNvSpPr>
            <a:spLocks noEditPoints="1"/>
          </p:cNvSpPr>
          <p:nvPr/>
        </p:nvSpPr>
        <p:spPr bwMode="auto">
          <a:xfrm>
            <a:off x="3067050" y="5888038"/>
            <a:ext cx="1409700" cy="114300"/>
          </a:xfrm>
          <a:custGeom>
            <a:avLst/>
            <a:gdLst>
              <a:gd name="T0" fmla="*/ 94977 w 9900"/>
              <a:gd name="T1" fmla="*/ 47577 h 800"/>
              <a:gd name="T2" fmla="*/ 1314866 w 9900"/>
              <a:gd name="T3" fmla="*/ 47577 h 800"/>
              <a:gd name="T4" fmla="*/ 1324264 w 9900"/>
              <a:gd name="T5" fmla="*/ 57150 h 800"/>
              <a:gd name="T6" fmla="*/ 1314866 w 9900"/>
              <a:gd name="T7" fmla="*/ 66580 h 800"/>
              <a:gd name="T8" fmla="*/ 94977 w 9900"/>
              <a:gd name="T9" fmla="*/ 66580 h 800"/>
              <a:gd name="T10" fmla="*/ 85436 w 9900"/>
              <a:gd name="T11" fmla="*/ 57150 h 800"/>
              <a:gd name="T12" fmla="*/ 94977 w 9900"/>
              <a:gd name="T13" fmla="*/ 47577 h 800"/>
              <a:gd name="T14" fmla="*/ 113915 w 9900"/>
              <a:gd name="T15" fmla="*/ 114300 h 800"/>
              <a:gd name="T16" fmla="*/ 0 w 9900"/>
              <a:gd name="T17" fmla="*/ 57150 h 800"/>
              <a:gd name="T18" fmla="*/ 113915 w 9900"/>
              <a:gd name="T19" fmla="*/ 0 h 800"/>
              <a:gd name="T20" fmla="*/ 113915 w 9900"/>
              <a:gd name="T21" fmla="*/ 114300 h 800"/>
              <a:gd name="T22" fmla="*/ 1295785 w 9900"/>
              <a:gd name="T23" fmla="*/ 0 h 800"/>
              <a:gd name="T24" fmla="*/ 1409700 w 9900"/>
              <a:gd name="T25" fmla="*/ 57150 h 800"/>
              <a:gd name="T26" fmla="*/ 1295785 w 9900"/>
              <a:gd name="T27" fmla="*/ 114300 h 800"/>
              <a:gd name="T28" fmla="*/ 1295785 w 9900"/>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00"/>
              <a:gd name="T46" fmla="*/ 0 h 800"/>
              <a:gd name="T47" fmla="*/ 9900 w 9900"/>
              <a:gd name="T48" fmla="*/ 800 h 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00" h="800">
                <a:moveTo>
                  <a:pt x="667" y="333"/>
                </a:moveTo>
                <a:lnTo>
                  <a:pt x="9234" y="333"/>
                </a:lnTo>
                <a:cubicBezTo>
                  <a:pt x="9271" y="333"/>
                  <a:pt x="9300" y="363"/>
                  <a:pt x="9300" y="400"/>
                </a:cubicBezTo>
                <a:cubicBezTo>
                  <a:pt x="9300" y="437"/>
                  <a:pt x="9271" y="466"/>
                  <a:pt x="9234" y="466"/>
                </a:cubicBezTo>
                <a:lnTo>
                  <a:pt x="667" y="466"/>
                </a:lnTo>
                <a:cubicBezTo>
                  <a:pt x="630" y="466"/>
                  <a:pt x="600" y="437"/>
                  <a:pt x="600" y="400"/>
                </a:cubicBezTo>
                <a:cubicBezTo>
                  <a:pt x="600" y="363"/>
                  <a:pt x="630" y="333"/>
                  <a:pt x="667" y="333"/>
                </a:cubicBezTo>
                <a:close/>
                <a:moveTo>
                  <a:pt x="800" y="800"/>
                </a:moveTo>
                <a:lnTo>
                  <a:pt x="0" y="400"/>
                </a:lnTo>
                <a:lnTo>
                  <a:pt x="800" y="0"/>
                </a:lnTo>
                <a:lnTo>
                  <a:pt x="800" y="800"/>
                </a:lnTo>
                <a:close/>
                <a:moveTo>
                  <a:pt x="9100" y="0"/>
                </a:moveTo>
                <a:lnTo>
                  <a:pt x="9900" y="400"/>
                </a:lnTo>
                <a:lnTo>
                  <a:pt x="9100" y="800"/>
                </a:lnTo>
                <a:lnTo>
                  <a:pt x="9100" y="0"/>
                </a:lnTo>
                <a:close/>
              </a:path>
            </a:pathLst>
          </a:custGeom>
          <a:solidFill>
            <a:srgbClr val="000000"/>
          </a:solidFill>
          <a:ln w="1588" cap="flat">
            <a:solidFill>
              <a:srgbClr val="000000"/>
            </a:solidFill>
            <a:prstDash val="solid"/>
            <a:bevel/>
            <a:headEnd/>
            <a:tailEnd/>
          </a:ln>
        </p:spPr>
        <p:txBody>
          <a:bodyPr/>
          <a:lstStyle/>
          <a:p>
            <a:endParaRPr lang="el-GR"/>
          </a:p>
        </p:txBody>
      </p:sp>
      <p:sp>
        <p:nvSpPr>
          <p:cNvPr id="6177" name="Freeform 51">
            <a:extLst>
              <a:ext uri="{FF2B5EF4-FFF2-40B4-BE49-F238E27FC236}">
                <a16:creationId xmlns:a16="http://schemas.microsoft.com/office/drawing/2014/main" xmlns="" id="{8CD3776A-107F-4794-A224-41FA5A66E4E5}"/>
              </a:ext>
            </a:extLst>
          </p:cNvPr>
          <p:cNvSpPr>
            <a:spLocks noEditPoints="1"/>
          </p:cNvSpPr>
          <p:nvPr/>
        </p:nvSpPr>
        <p:spPr bwMode="auto">
          <a:xfrm>
            <a:off x="4533900" y="5888038"/>
            <a:ext cx="1438275" cy="114300"/>
          </a:xfrm>
          <a:custGeom>
            <a:avLst/>
            <a:gdLst>
              <a:gd name="T0" fmla="*/ 95126 w 5050"/>
              <a:gd name="T1" fmla="*/ 47720 h 400"/>
              <a:gd name="T2" fmla="*/ 1343434 w 5050"/>
              <a:gd name="T3" fmla="*/ 47720 h 400"/>
              <a:gd name="T4" fmla="*/ 1352833 w 5050"/>
              <a:gd name="T5" fmla="*/ 57150 h 400"/>
              <a:gd name="T6" fmla="*/ 1343434 w 5050"/>
              <a:gd name="T7" fmla="*/ 66580 h 400"/>
              <a:gd name="T8" fmla="*/ 95126 w 5050"/>
              <a:gd name="T9" fmla="*/ 66580 h 400"/>
              <a:gd name="T10" fmla="*/ 85442 w 5050"/>
              <a:gd name="T11" fmla="*/ 57150 h 400"/>
              <a:gd name="T12" fmla="*/ 95126 w 5050"/>
              <a:gd name="T13" fmla="*/ 47720 h 400"/>
              <a:gd name="T14" fmla="*/ 113923 w 5050"/>
              <a:gd name="T15" fmla="*/ 114300 h 400"/>
              <a:gd name="T16" fmla="*/ 0 w 5050"/>
              <a:gd name="T17" fmla="*/ 57150 h 400"/>
              <a:gd name="T18" fmla="*/ 113923 w 5050"/>
              <a:gd name="T19" fmla="*/ 0 h 400"/>
              <a:gd name="T20" fmla="*/ 113923 w 5050"/>
              <a:gd name="T21" fmla="*/ 114300 h 400"/>
              <a:gd name="T22" fmla="*/ 1324352 w 5050"/>
              <a:gd name="T23" fmla="*/ 0 h 400"/>
              <a:gd name="T24" fmla="*/ 1438275 w 5050"/>
              <a:gd name="T25" fmla="*/ 57150 h 400"/>
              <a:gd name="T26" fmla="*/ 1324352 w 5050"/>
              <a:gd name="T27" fmla="*/ 114300 h 400"/>
              <a:gd name="T28" fmla="*/ 1324352 w 5050"/>
              <a:gd name="T29" fmla="*/ 0 h 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50"/>
              <a:gd name="T46" fmla="*/ 0 h 400"/>
              <a:gd name="T47" fmla="*/ 5050 w 5050"/>
              <a:gd name="T48" fmla="*/ 400 h 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50" h="400">
                <a:moveTo>
                  <a:pt x="334" y="167"/>
                </a:moveTo>
                <a:lnTo>
                  <a:pt x="4717" y="167"/>
                </a:lnTo>
                <a:cubicBezTo>
                  <a:pt x="4736" y="167"/>
                  <a:pt x="4750" y="182"/>
                  <a:pt x="4750" y="200"/>
                </a:cubicBezTo>
                <a:cubicBezTo>
                  <a:pt x="4750" y="219"/>
                  <a:pt x="4736" y="233"/>
                  <a:pt x="4717" y="233"/>
                </a:cubicBezTo>
                <a:lnTo>
                  <a:pt x="334" y="233"/>
                </a:lnTo>
                <a:cubicBezTo>
                  <a:pt x="315" y="233"/>
                  <a:pt x="300" y="219"/>
                  <a:pt x="300" y="200"/>
                </a:cubicBezTo>
                <a:cubicBezTo>
                  <a:pt x="300" y="182"/>
                  <a:pt x="315" y="167"/>
                  <a:pt x="334" y="167"/>
                </a:cubicBezTo>
                <a:close/>
                <a:moveTo>
                  <a:pt x="400" y="400"/>
                </a:moveTo>
                <a:lnTo>
                  <a:pt x="0" y="200"/>
                </a:lnTo>
                <a:lnTo>
                  <a:pt x="400" y="0"/>
                </a:lnTo>
                <a:lnTo>
                  <a:pt x="400" y="400"/>
                </a:lnTo>
                <a:close/>
                <a:moveTo>
                  <a:pt x="4650" y="0"/>
                </a:moveTo>
                <a:lnTo>
                  <a:pt x="5050" y="200"/>
                </a:lnTo>
                <a:lnTo>
                  <a:pt x="4650" y="400"/>
                </a:lnTo>
                <a:lnTo>
                  <a:pt x="4650" y="0"/>
                </a:lnTo>
                <a:close/>
              </a:path>
            </a:pathLst>
          </a:custGeom>
          <a:solidFill>
            <a:srgbClr val="000000"/>
          </a:solidFill>
          <a:ln w="1588" cap="flat">
            <a:solidFill>
              <a:srgbClr val="000000"/>
            </a:solidFill>
            <a:prstDash val="solid"/>
            <a:bevel/>
            <a:headEnd/>
            <a:tailEnd/>
          </a:ln>
        </p:spPr>
        <p:txBody>
          <a:bodyPr/>
          <a:lstStyle/>
          <a:p>
            <a:endParaRPr lang="el-GR"/>
          </a:p>
        </p:txBody>
      </p:sp>
      <p:sp>
        <p:nvSpPr>
          <p:cNvPr id="6178" name="Freeform 52">
            <a:extLst>
              <a:ext uri="{FF2B5EF4-FFF2-40B4-BE49-F238E27FC236}">
                <a16:creationId xmlns:a16="http://schemas.microsoft.com/office/drawing/2014/main" xmlns="" id="{F68E7E59-7885-480A-A5FF-661B431065F9}"/>
              </a:ext>
            </a:extLst>
          </p:cNvPr>
          <p:cNvSpPr>
            <a:spLocks noEditPoints="1"/>
          </p:cNvSpPr>
          <p:nvPr/>
        </p:nvSpPr>
        <p:spPr bwMode="auto">
          <a:xfrm>
            <a:off x="5886450" y="2471738"/>
            <a:ext cx="635000" cy="114300"/>
          </a:xfrm>
          <a:custGeom>
            <a:avLst/>
            <a:gdLst>
              <a:gd name="T0" fmla="*/ 625336 w 2234"/>
              <a:gd name="T1" fmla="*/ 66580 h 400"/>
              <a:gd name="T2" fmla="*/ 94937 w 2234"/>
              <a:gd name="T3" fmla="*/ 66580 h 400"/>
              <a:gd name="T4" fmla="*/ 85273 w 2234"/>
              <a:gd name="T5" fmla="*/ 57150 h 400"/>
              <a:gd name="T6" fmla="*/ 94937 w 2234"/>
              <a:gd name="T7" fmla="*/ 47720 h 400"/>
              <a:gd name="T8" fmla="*/ 625336 w 2234"/>
              <a:gd name="T9" fmla="*/ 47720 h 400"/>
              <a:gd name="T10" fmla="*/ 635000 w 2234"/>
              <a:gd name="T11" fmla="*/ 57150 h 400"/>
              <a:gd name="T12" fmla="*/ 625336 w 2234"/>
              <a:gd name="T13" fmla="*/ 66580 h 400"/>
              <a:gd name="T14" fmla="*/ 113697 w 2234"/>
              <a:gd name="T15" fmla="*/ 114300 h 400"/>
              <a:gd name="T16" fmla="*/ 0 w 2234"/>
              <a:gd name="T17" fmla="*/ 57150 h 400"/>
              <a:gd name="T18" fmla="*/ 113697 w 2234"/>
              <a:gd name="T19" fmla="*/ 0 h 400"/>
              <a:gd name="T20" fmla="*/ 113697 w 2234"/>
              <a:gd name="T21" fmla="*/ 1143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4"/>
              <a:gd name="T34" fmla="*/ 0 h 400"/>
              <a:gd name="T35" fmla="*/ 2234 w 2234"/>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4" h="400">
                <a:moveTo>
                  <a:pt x="2200" y="233"/>
                </a:moveTo>
                <a:lnTo>
                  <a:pt x="334" y="233"/>
                </a:lnTo>
                <a:cubicBezTo>
                  <a:pt x="315" y="233"/>
                  <a:pt x="300" y="219"/>
                  <a:pt x="300" y="200"/>
                </a:cubicBezTo>
                <a:cubicBezTo>
                  <a:pt x="300" y="182"/>
                  <a:pt x="315" y="167"/>
                  <a:pt x="334" y="167"/>
                </a:cubicBezTo>
                <a:lnTo>
                  <a:pt x="2200" y="167"/>
                </a:lnTo>
                <a:cubicBezTo>
                  <a:pt x="2219" y="167"/>
                  <a:pt x="2234" y="182"/>
                  <a:pt x="2234" y="200"/>
                </a:cubicBezTo>
                <a:cubicBezTo>
                  <a:pt x="2234" y="219"/>
                  <a:pt x="2219" y="233"/>
                  <a:pt x="2200"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endParaRPr lang="el-GR"/>
          </a:p>
        </p:txBody>
      </p:sp>
      <p:sp>
        <p:nvSpPr>
          <p:cNvPr id="6179" name="Rectangle 53">
            <a:extLst>
              <a:ext uri="{FF2B5EF4-FFF2-40B4-BE49-F238E27FC236}">
                <a16:creationId xmlns:a16="http://schemas.microsoft.com/office/drawing/2014/main" xmlns="" id="{12985666-44B5-43D5-AE37-1CFF3205F559}"/>
              </a:ext>
            </a:extLst>
          </p:cNvPr>
          <p:cNvSpPr>
            <a:spLocks noChangeArrowheads="1"/>
          </p:cNvSpPr>
          <p:nvPr/>
        </p:nvSpPr>
        <p:spPr bwMode="auto">
          <a:xfrm>
            <a:off x="6678613" y="2114550"/>
            <a:ext cx="106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asymptotic </a:t>
            </a:r>
            <a:endParaRPr lang="en-US" altLang="el-GR"/>
          </a:p>
        </p:txBody>
      </p:sp>
      <p:sp>
        <p:nvSpPr>
          <p:cNvPr id="6180" name="Rectangle 54">
            <a:extLst>
              <a:ext uri="{FF2B5EF4-FFF2-40B4-BE49-F238E27FC236}">
                <a16:creationId xmlns:a16="http://schemas.microsoft.com/office/drawing/2014/main" xmlns="" id="{351A6724-E4E3-4AFE-A855-C2F8C9EB3FC2}"/>
              </a:ext>
            </a:extLst>
          </p:cNvPr>
          <p:cNvSpPr>
            <a:spLocks noChangeArrowheads="1"/>
          </p:cNvSpPr>
          <p:nvPr/>
        </p:nvSpPr>
        <p:spPr bwMode="auto">
          <a:xfrm>
            <a:off x="7734300" y="2114550"/>
            <a:ext cx="234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to </a:t>
            </a:r>
            <a:endParaRPr lang="en-US" altLang="el-GR"/>
          </a:p>
        </p:txBody>
      </p:sp>
      <p:sp>
        <p:nvSpPr>
          <p:cNvPr id="6181" name="Rectangle 55">
            <a:extLst>
              <a:ext uri="{FF2B5EF4-FFF2-40B4-BE49-F238E27FC236}">
                <a16:creationId xmlns:a16="http://schemas.microsoft.com/office/drawing/2014/main" xmlns="" id="{C3AA650E-ED01-4B7F-8FD6-373EA22AC948}"/>
              </a:ext>
            </a:extLst>
          </p:cNvPr>
          <p:cNvSpPr>
            <a:spLocks noChangeArrowheads="1"/>
          </p:cNvSpPr>
          <p:nvPr/>
        </p:nvSpPr>
        <p:spPr bwMode="auto">
          <a:xfrm>
            <a:off x="6678613" y="2376488"/>
            <a:ext cx="1136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square wave</a:t>
            </a:r>
            <a:endParaRPr lang="en-US" altLang="el-GR"/>
          </a:p>
        </p:txBody>
      </p:sp>
      <p:sp>
        <p:nvSpPr>
          <p:cNvPr id="6182" name="Rectangle 56">
            <a:extLst>
              <a:ext uri="{FF2B5EF4-FFF2-40B4-BE49-F238E27FC236}">
                <a16:creationId xmlns:a16="http://schemas.microsoft.com/office/drawing/2014/main" xmlns="" id="{CFC29A70-8476-46CA-A2F3-4EFED23DE7A1}"/>
              </a:ext>
            </a:extLst>
          </p:cNvPr>
          <p:cNvSpPr>
            <a:spLocks noChangeArrowheads="1"/>
          </p:cNvSpPr>
          <p:nvPr/>
        </p:nvSpPr>
        <p:spPr bwMode="auto">
          <a:xfrm>
            <a:off x="7808913" y="23764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sp>
        <p:nvSpPr>
          <p:cNvPr id="6183" name="Rectangle 57">
            <a:extLst>
              <a:ext uri="{FF2B5EF4-FFF2-40B4-BE49-F238E27FC236}">
                <a16:creationId xmlns:a16="http://schemas.microsoft.com/office/drawing/2014/main" xmlns="" id="{16B44661-F6A2-46F4-8FBC-4EB399E1CA48}"/>
              </a:ext>
            </a:extLst>
          </p:cNvPr>
          <p:cNvSpPr>
            <a:spLocks noChangeArrowheads="1"/>
          </p:cNvSpPr>
          <p:nvPr/>
        </p:nvSpPr>
        <p:spPr bwMode="auto">
          <a:xfrm>
            <a:off x="6678613" y="2646363"/>
            <a:ext cx="49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value</a:t>
            </a:r>
            <a:endParaRPr lang="en-US" altLang="el-GR"/>
          </a:p>
        </p:txBody>
      </p:sp>
      <p:sp>
        <p:nvSpPr>
          <p:cNvPr id="6184" name="Rectangle 58">
            <a:extLst>
              <a:ext uri="{FF2B5EF4-FFF2-40B4-BE49-F238E27FC236}">
                <a16:creationId xmlns:a16="http://schemas.microsoft.com/office/drawing/2014/main" xmlns="" id="{94FEA80F-49A4-4337-A949-4BFC0A3C9381}"/>
              </a:ext>
            </a:extLst>
          </p:cNvPr>
          <p:cNvSpPr>
            <a:spLocks noChangeArrowheads="1"/>
          </p:cNvSpPr>
          <p:nvPr/>
        </p:nvSpPr>
        <p:spPr bwMode="auto">
          <a:xfrm>
            <a:off x="7170738" y="26463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a:solidFill>
                  <a:srgbClr val="000000"/>
                </a:solidFill>
                <a:latin typeface="Times New Roman" panose="02020603050405020304" pitchFamily="18" charset="0"/>
              </a:rPr>
              <a:t> </a:t>
            </a:r>
            <a:endParaRPr lang="en-US" altLang="el-GR"/>
          </a:p>
        </p:txBody>
      </p:sp>
      <p:sp>
        <p:nvSpPr>
          <p:cNvPr id="6185" name="Freeform 59">
            <a:extLst>
              <a:ext uri="{FF2B5EF4-FFF2-40B4-BE49-F238E27FC236}">
                <a16:creationId xmlns:a16="http://schemas.microsoft.com/office/drawing/2014/main" xmlns="" id="{AFD6D49F-144A-433C-B2AA-2FFBD6D7FB0D}"/>
              </a:ext>
            </a:extLst>
          </p:cNvPr>
          <p:cNvSpPr>
            <a:spLocks noEditPoints="1"/>
          </p:cNvSpPr>
          <p:nvPr/>
        </p:nvSpPr>
        <p:spPr bwMode="auto">
          <a:xfrm>
            <a:off x="4506913" y="2525713"/>
            <a:ext cx="14287" cy="3033712"/>
          </a:xfrm>
          <a:custGeom>
            <a:avLst/>
            <a:gdLst>
              <a:gd name="T0" fmla="*/ 0 w 100"/>
              <a:gd name="T1" fmla="*/ 35589 h 21311"/>
              <a:gd name="T2" fmla="*/ 7144 w 100"/>
              <a:gd name="T3" fmla="*/ 99790 h 21311"/>
              <a:gd name="T4" fmla="*/ 14287 w 100"/>
              <a:gd name="T5" fmla="*/ 149614 h 21311"/>
              <a:gd name="T6" fmla="*/ 7144 w 100"/>
              <a:gd name="T7" fmla="*/ 170967 h 21311"/>
              <a:gd name="T8" fmla="*/ 0 w 100"/>
              <a:gd name="T9" fmla="*/ 235027 h 21311"/>
              <a:gd name="T10" fmla="*/ 14287 w 100"/>
              <a:gd name="T11" fmla="*/ 291969 h 21311"/>
              <a:gd name="T12" fmla="*/ 14287 w 100"/>
              <a:gd name="T13" fmla="*/ 320439 h 21311"/>
              <a:gd name="T14" fmla="*/ 0 w 100"/>
              <a:gd name="T15" fmla="*/ 377381 h 21311"/>
              <a:gd name="T16" fmla="*/ 7144 w 100"/>
              <a:gd name="T17" fmla="*/ 441583 h 21311"/>
              <a:gd name="T18" fmla="*/ 14287 w 100"/>
              <a:gd name="T19" fmla="*/ 491407 h 21311"/>
              <a:gd name="T20" fmla="*/ 7144 w 100"/>
              <a:gd name="T21" fmla="*/ 512760 h 21311"/>
              <a:gd name="T22" fmla="*/ 0 w 100"/>
              <a:gd name="T23" fmla="*/ 576819 h 21311"/>
              <a:gd name="T24" fmla="*/ 14287 w 100"/>
              <a:gd name="T25" fmla="*/ 633761 h 21311"/>
              <a:gd name="T26" fmla="*/ 14287 w 100"/>
              <a:gd name="T27" fmla="*/ 662232 h 21311"/>
              <a:gd name="T28" fmla="*/ 0 w 100"/>
              <a:gd name="T29" fmla="*/ 719316 h 21311"/>
              <a:gd name="T30" fmla="*/ 7144 w 100"/>
              <a:gd name="T31" fmla="*/ 783376 h 21311"/>
              <a:gd name="T32" fmla="*/ 14287 w 100"/>
              <a:gd name="T33" fmla="*/ 833200 h 21311"/>
              <a:gd name="T34" fmla="*/ 7144 w 100"/>
              <a:gd name="T35" fmla="*/ 854553 h 21311"/>
              <a:gd name="T36" fmla="*/ 0 w 100"/>
              <a:gd name="T37" fmla="*/ 918612 h 21311"/>
              <a:gd name="T38" fmla="*/ 14287 w 100"/>
              <a:gd name="T39" fmla="*/ 975696 h 21311"/>
              <a:gd name="T40" fmla="*/ 14287 w 100"/>
              <a:gd name="T41" fmla="*/ 1004167 h 21311"/>
              <a:gd name="T42" fmla="*/ 0 w 100"/>
              <a:gd name="T43" fmla="*/ 1061109 h 21311"/>
              <a:gd name="T44" fmla="*/ 7144 w 100"/>
              <a:gd name="T45" fmla="*/ 1125168 h 21311"/>
              <a:gd name="T46" fmla="*/ 14287 w 100"/>
              <a:gd name="T47" fmla="*/ 1174992 h 21311"/>
              <a:gd name="T48" fmla="*/ 7144 w 100"/>
              <a:gd name="T49" fmla="*/ 1196345 h 21311"/>
              <a:gd name="T50" fmla="*/ 0 w 100"/>
              <a:gd name="T51" fmla="*/ 1260547 h 21311"/>
              <a:gd name="T52" fmla="*/ 14287 w 100"/>
              <a:gd name="T53" fmla="*/ 1317489 h 21311"/>
              <a:gd name="T54" fmla="*/ 14287 w 100"/>
              <a:gd name="T55" fmla="*/ 1345960 h 21311"/>
              <a:gd name="T56" fmla="*/ 0 w 100"/>
              <a:gd name="T57" fmla="*/ 1402901 h 21311"/>
              <a:gd name="T58" fmla="*/ 7144 w 100"/>
              <a:gd name="T59" fmla="*/ 1466961 h 21311"/>
              <a:gd name="T60" fmla="*/ 14287 w 100"/>
              <a:gd name="T61" fmla="*/ 1516785 h 21311"/>
              <a:gd name="T62" fmla="*/ 7144 w 100"/>
              <a:gd name="T63" fmla="*/ 1538280 h 21311"/>
              <a:gd name="T64" fmla="*/ 0 w 100"/>
              <a:gd name="T65" fmla="*/ 1602340 h 21311"/>
              <a:gd name="T66" fmla="*/ 14287 w 100"/>
              <a:gd name="T67" fmla="*/ 1659281 h 21311"/>
              <a:gd name="T68" fmla="*/ 14287 w 100"/>
              <a:gd name="T69" fmla="*/ 1687752 h 21311"/>
              <a:gd name="T70" fmla="*/ 0 w 100"/>
              <a:gd name="T71" fmla="*/ 1744694 h 21311"/>
              <a:gd name="T72" fmla="*/ 7144 w 100"/>
              <a:gd name="T73" fmla="*/ 1808896 h 21311"/>
              <a:gd name="T74" fmla="*/ 14287 w 100"/>
              <a:gd name="T75" fmla="*/ 1858720 h 21311"/>
              <a:gd name="T76" fmla="*/ 7144 w 100"/>
              <a:gd name="T77" fmla="*/ 1880073 h 21311"/>
              <a:gd name="T78" fmla="*/ 0 w 100"/>
              <a:gd name="T79" fmla="*/ 1944132 h 21311"/>
              <a:gd name="T80" fmla="*/ 14287 w 100"/>
              <a:gd name="T81" fmla="*/ 2001074 h 21311"/>
              <a:gd name="T82" fmla="*/ 14287 w 100"/>
              <a:gd name="T83" fmla="*/ 2029545 h 21311"/>
              <a:gd name="T84" fmla="*/ 0 w 100"/>
              <a:gd name="T85" fmla="*/ 2086486 h 21311"/>
              <a:gd name="T86" fmla="*/ 7144 w 100"/>
              <a:gd name="T87" fmla="*/ 2150688 h 21311"/>
              <a:gd name="T88" fmla="*/ 14287 w 100"/>
              <a:gd name="T89" fmla="*/ 2200512 h 21311"/>
              <a:gd name="T90" fmla="*/ 7144 w 100"/>
              <a:gd name="T91" fmla="*/ 2221865 h 21311"/>
              <a:gd name="T92" fmla="*/ 0 w 100"/>
              <a:gd name="T93" fmla="*/ 2285925 h 21311"/>
              <a:gd name="T94" fmla="*/ 14287 w 100"/>
              <a:gd name="T95" fmla="*/ 2342867 h 21311"/>
              <a:gd name="T96" fmla="*/ 14287 w 100"/>
              <a:gd name="T97" fmla="*/ 2371338 h 21311"/>
              <a:gd name="T98" fmla="*/ 0 w 100"/>
              <a:gd name="T99" fmla="*/ 2428422 h 21311"/>
              <a:gd name="T100" fmla="*/ 7144 w 100"/>
              <a:gd name="T101" fmla="*/ 2492481 h 21311"/>
              <a:gd name="T102" fmla="*/ 14287 w 100"/>
              <a:gd name="T103" fmla="*/ 2542305 h 21311"/>
              <a:gd name="T104" fmla="*/ 7144 w 100"/>
              <a:gd name="T105" fmla="*/ 2563658 h 21311"/>
              <a:gd name="T106" fmla="*/ 0 w 100"/>
              <a:gd name="T107" fmla="*/ 2627718 h 21311"/>
              <a:gd name="T108" fmla="*/ 14287 w 100"/>
              <a:gd name="T109" fmla="*/ 2684802 h 21311"/>
              <a:gd name="T110" fmla="*/ 14287 w 100"/>
              <a:gd name="T111" fmla="*/ 2713273 h 21311"/>
              <a:gd name="T112" fmla="*/ 0 w 100"/>
              <a:gd name="T113" fmla="*/ 2770214 h 21311"/>
              <a:gd name="T114" fmla="*/ 7144 w 100"/>
              <a:gd name="T115" fmla="*/ 2834274 h 21311"/>
              <a:gd name="T116" fmla="*/ 14287 w 100"/>
              <a:gd name="T117" fmla="*/ 2884098 h 21311"/>
              <a:gd name="T118" fmla="*/ 7144 w 100"/>
              <a:gd name="T119" fmla="*/ 2905451 h 21311"/>
              <a:gd name="T120" fmla="*/ 0 w 100"/>
              <a:gd name="T121" fmla="*/ 2969653 h 21311"/>
              <a:gd name="T122" fmla="*/ 14287 w 100"/>
              <a:gd name="T123" fmla="*/ 3026594 h 21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21311"/>
              <a:gd name="T188" fmla="*/ 100 w 100"/>
              <a:gd name="T189" fmla="*/ 21311 h 213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21311">
                <a:moveTo>
                  <a:pt x="100" y="50"/>
                </a:moveTo>
                <a:lnTo>
                  <a:pt x="100" y="50"/>
                </a:lnTo>
                <a:cubicBezTo>
                  <a:pt x="100" y="78"/>
                  <a:pt x="78" y="100"/>
                  <a:pt x="50" y="100"/>
                </a:cubicBezTo>
                <a:cubicBezTo>
                  <a:pt x="23" y="100"/>
                  <a:pt x="0" y="78"/>
                  <a:pt x="0" y="50"/>
                </a:cubicBezTo>
                <a:cubicBezTo>
                  <a:pt x="0" y="23"/>
                  <a:pt x="23" y="0"/>
                  <a:pt x="50" y="0"/>
                </a:cubicBezTo>
                <a:cubicBezTo>
                  <a:pt x="78" y="0"/>
                  <a:pt x="100" y="23"/>
                  <a:pt x="100" y="50"/>
                </a:cubicBezTo>
                <a:close/>
                <a:moveTo>
                  <a:pt x="100" y="250"/>
                </a:moveTo>
                <a:lnTo>
                  <a:pt x="100" y="250"/>
                </a:lnTo>
                <a:cubicBezTo>
                  <a:pt x="100" y="278"/>
                  <a:pt x="78" y="300"/>
                  <a:pt x="50" y="300"/>
                </a:cubicBezTo>
                <a:cubicBezTo>
                  <a:pt x="23" y="300"/>
                  <a:pt x="0" y="278"/>
                  <a:pt x="0" y="250"/>
                </a:cubicBezTo>
                <a:cubicBezTo>
                  <a:pt x="0" y="223"/>
                  <a:pt x="23" y="200"/>
                  <a:pt x="50" y="200"/>
                </a:cubicBezTo>
                <a:cubicBezTo>
                  <a:pt x="78" y="200"/>
                  <a:pt x="100" y="223"/>
                  <a:pt x="100" y="250"/>
                </a:cubicBezTo>
                <a:close/>
                <a:moveTo>
                  <a:pt x="100" y="450"/>
                </a:moveTo>
                <a:lnTo>
                  <a:pt x="100" y="450"/>
                </a:lnTo>
                <a:cubicBezTo>
                  <a:pt x="100" y="478"/>
                  <a:pt x="78" y="500"/>
                  <a:pt x="50" y="500"/>
                </a:cubicBezTo>
                <a:cubicBezTo>
                  <a:pt x="23" y="500"/>
                  <a:pt x="0" y="478"/>
                  <a:pt x="0" y="450"/>
                </a:cubicBezTo>
                <a:cubicBezTo>
                  <a:pt x="0" y="423"/>
                  <a:pt x="23" y="400"/>
                  <a:pt x="50" y="400"/>
                </a:cubicBezTo>
                <a:cubicBezTo>
                  <a:pt x="78" y="400"/>
                  <a:pt x="100" y="423"/>
                  <a:pt x="100" y="450"/>
                </a:cubicBezTo>
                <a:close/>
                <a:moveTo>
                  <a:pt x="100" y="650"/>
                </a:moveTo>
                <a:lnTo>
                  <a:pt x="100" y="651"/>
                </a:lnTo>
                <a:cubicBezTo>
                  <a:pt x="100" y="678"/>
                  <a:pt x="78" y="701"/>
                  <a:pt x="50" y="701"/>
                </a:cubicBezTo>
                <a:cubicBezTo>
                  <a:pt x="23" y="701"/>
                  <a:pt x="0" y="678"/>
                  <a:pt x="0" y="651"/>
                </a:cubicBezTo>
                <a:lnTo>
                  <a:pt x="0" y="650"/>
                </a:lnTo>
                <a:cubicBezTo>
                  <a:pt x="0" y="623"/>
                  <a:pt x="23" y="600"/>
                  <a:pt x="50" y="600"/>
                </a:cubicBezTo>
                <a:cubicBezTo>
                  <a:pt x="78" y="600"/>
                  <a:pt x="100" y="623"/>
                  <a:pt x="100" y="650"/>
                </a:cubicBezTo>
                <a:close/>
                <a:moveTo>
                  <a:pt x="100" y="851"/>
                </a:moveTo>
                <a:lnTo>
                  <a:pt x="100" y="851"/>
                </a:lnTo>
                <a:cubicBezTo>
                  <a:pt x="100" y="878"/>
                  <a:pt x="78" y="901"/>
                  <a:pt x="50" y="901"/>
                </a:cubicBezTo>
                <a:cubicBezTo>
                  <a:pt x="23" y="901"/>
                  <a:pt x="0" y="878"/>
                  <a:pt x="0" y="851"/>
                </a:cubicBezTo>
                <a:cubicBezTo>
                  <a:pt x="0" y="823"/>
                  <a:pt x="23" y="801"/>
                  <a:pt x="50" y="801"/>
                </a:cubicBezTo>
                <a:cubicBezTo>
                  <a:pt x="78" y="801"/>
                  <a:pt x="100" y="823"/>
                  <a:pt x="100" y="851"/>
                </a:cubicBezTo>
                <a:close/>
                <a:moveTo>
                  <a:pt x="100" y="1051"/>
                </a:moveTo>
                <a:lnTo>
                  <a:pt x="100" y="1051"/>
                </a:lnTo>
                <a:cubicBezTo>
                  <a:pt x="100" y="1078"/>
                  <a:pt x="78" y="1101"/>
                  <a:pt x="50" y="1101"/>
                </a:cubicBezTo>
                <a:cubicBezTo>
                  <a:pt x="23" y="1101"/>
                  <a:pt x="0" y="1078"/>
                  <a:pt x="0" y="1051"/>
                </a:cubicBezTo>
                <a:cubicBezTo>
                  <a:pt x="0" y="1023"/>
                  <a:pt x="23" y="1001"/>
                  <a:pt x="50" y="1001"/>
                </a:cubicBezTo>
                <a:cubicBezTo>
                  <a:pt x="78" y="1001"/>
                  <a:pt x="100" y="1023"/>
                  <a:pt x="100" y="1051"/>
                </a:cubicBezTo>
                <a:close/>
                <a:moveTo>
                  <a:pt x="100" y="1251"/>
                </a:moveTo>
                <a:lnTo>
                  <a:pt x="100" y="1251"/>
                </a:lnTo>
                <a:cubicBezTo>
                  <a:pt x="100" y="1278"/>
                  <a:pt x="78" y="1301"/>
                  <a:pt x="50" y="1301"/>
                </a:cubicBezTo>
                <a:cubicBezTo>
                  <a:pt x="23" y="1301"/>
                  <a:pt x="0" y="1278"/>
                  <a:pt x="0" y="1251"/>
                </a:cubicBezTo>
                <a:cubicBezTo>
                  <a:pt x="0" y="1223"/>
                  <a:pt x="23" y="1201"/>
                  <a:pt x="50" y="1201"/>
                </a:cubicBezTo>
                <a:cubicBezTo>
                  <a:pt x="78" y="1201"/>
                  <a:pt x="100" y="1223"/>
                  <a:pt x="100" y="1251"/>
                </a:cubicBezTo>
                <a:close/>
                <a:moveTo>
                  <a:pt x="100" y="1451"/>
                </a:moveTo>
                <a:lnTo>
                  <a:pt x="100" y="1451"/>
                </a:lnTo>
                <a:cubicBezTo>
                  <a:pt x="100" y="1479"/>
                  <a:pt x="78" y="1501"/>
                  <a:pt x="50" y="1501"/>
                </a:cubicBezTo>
                <a:cubicBezTo>
                  <a:pt x="23" y="1501"/>
                  <a:pt x="0" y="1479"/>
                  <a:pt x="0" y="1451"/>
                </a:cubicBezTo>
                <a:cubicBezTo>
                  <a:pt x="0" y="1423"/>
                  <a:pt x="23" y="1401"/>
                  <a:pt x="50" y="1401"/>
                </a:cubicBezTo>
                <a:cubicBezTo>
                  <a:pt x="78" y="1401"/>
                  <a:pt x="100" y="1423"/>
                  <a:pt x="100" y="1451"/>
                </a:cubicBezTo>
                <a:close/>
                <a:moveTo>
                  <a:pt x="100" y="1651"/>
                </a:moveTo>
                <a:lnTo>
                  <a:pt x="100" y="1651"/>
                </a:lnTo>
                <a:cubicBezTo>
                  <a:pt x="100" y="1679"/>
                  <a:pt x="78" y="1701"/>
                  <a:pt x="50" y="1701"/>
                </a:cubicBezTo>
                <a:cubicBezTo>
                  <a:pt x="23" y="1701"/>
                  <a:pt x="0" y="1679"/>
                  <a:pt x="0" y="1651"/>
                </a:cubicBezTo>
                <a:cubicBezTo>
                  <a:pt x="0" y="1623"/>
                  <a:pt x="23" y="1601"/>
                  <a:pt x="50" y="1601"/>
                </a:cubicBezTo>
                <a:cubicBezTo>
                  <a:pt x="78" y="1601"/>
                  <a:pt x="100" y="1623"/>
                  <a:pt x="100" y="1651"/>
                </a:cubicBezTo>
                <a:close/>
                <a:moveTo>
                  <a:pt x="100" y="1851"/>
                </a:moveTo>
                <a:lnTo>
                  <a:pt x="100" y="1851"/>
                </a:lnTo>
                <a:cubicBezTo>
                  <a:pt x="100" y="1879"/>
                  <a:pt x="78" y="1901"/>
                  <a:pt x="50" y="1901"/>
                </a:cubicBezTo>
                <a:cubicBezTo>
                  <a:pt x="23" y="1901"/>
                  <a:pt x="0" y="1879"/>
                  <a:pt x="0" y="1851"/>
                </a:cubicBezTo>
                <a:cubicBezTo>
                  <a:pt x="0" y="1823"/>
                  <a:pt x="23" y="1801"/>
                  <a:pt x="50" y="1801"/>
                </a:cubicBezTo>
                <a:cubicBezTo>
                  <a:pt x="78" y="1801"/>
                  <a:pt x="100" y="1823"/>
                  <a:pt x="100" y="1851"/>
                </a:cubicBezTo>
                <a:close/>
                <a:moveTo>
                  <a:pt x="100" y="2051"/>
                </a:moveTo>
                <a:lnTo>
                  <a:pt x="100" y="2051"/>
                </a:lnTo>
                <a:cubicBezTo>
                  <a:pt x="100" y="2079"/>
                  <a:pt x="78" y="2101"/>
                  <a:pt x="50" y="2101"/>
                </a:cubicBezTo>
                <a:cubicBezTo>
                  <a:pt x="23" y="2101"/>
                  <a:pt x="0" y="2079"/>
                  <a:pt x="0" y="2051"/>
                </a:cubicBezTo>
                <a:cubicBezTo>
                  <a:pt x="0" y="2024"/>
                  <a:pt x="23" y="2001"/>
                  <a:pt x="50" y="2001"/>
                </a:cubicBezTo>
                <a:cubicBezTo>
                  <a:pt x="78" y="2001"/>
                  <a:pt x="100" y="2024"/>
                  <a:pt x="100" y="2051"/>
                </a:cubicBezTo>
                <a:close/>
                <a:moveTo>
                  <a:pt x="100" y="2251"/>
                </a:moveTo>
                <a:lnTo>
                  <a:pt x="100" y="2251"/>
                </a:lnTo>
                <a:cubicBezTo>
                  <a:pt x="100" y="2279"/>
                  <a:pt x="78" y="2301"/>
                  <a:pt x="50" y="2301"/>
                </a:cubicBezTo>
                <a:cubicBezTo>
                  <a:pt x="23" y="2301"/>
                  <a:pt x="0" y="2279"/>
                  <a:pt x="0" y="2251"/>
                </a:cubicBezTo>
                <a:cubicBezTo>
                  <a:pt x="0" y="2224"/>
                  <a:pt x="23" y="2201"/>
                  <a:pt x="50" y="2201"/>
                </a:cubicBezTo>
                <a:cubicBezTo>
                  <a:pt x="78" y="2201"/>
                  <a:pt x="100" y="2224"/>
                  <a:pt x="100" y="2251"/>
                </a:cubicBezTo>
                <a:close/>
                <a:moveTo>
                  <a:pt x="100" y="2451"/>
                </a:moveTo>
                <a:lnTo>
                  <a:pt x="100" y="2451"/>
                </a:lnTo>
                <a:cubicBezTo>
                  <a:pt x="100" y="2479"/>
                  <a:pt x="78" y="2501"/>
                  <a:pt x="50" y="2501"/>
                </a:cubicBezTo>
                <a:cubicBezTo>
                  <a:pt x="23" y="2501"/>
                  <a:pt x="0" y="2479"/>
                  <a:pt x="0" y="2451"/>
                </a:cubicBezTo>
                <a:cubicBezTo>
                  <a:pt x="0" y="2424"/>
                  <a:pt x="23" y="2401"/>
                  <a:pt x="50" y="2401"/>
                </a:cubicBezTo>
                <a:cubicBezTo>
                  <a:pt x="78" y="2401"/>
                  <a:pt x="100" y="2424"/>
                  <a:pt x="100" y="2451"/>
                </a:cubicBezTo>
                <a:close/>
                <a:moveTo>
                  <a:pt x="100" y="2651"/>
                </a:moveTo>
                <a:lnTo>
                  <a:pt x="100" y="2652"/>
                </a:lnTo>
                <a:cubicBezTo>
                  <a:pt x="100" y="2679"/>
                  <a:pt x="78" y="2702"/>
                  <a:pt x="50" y="2702"/>
                </a:cubicBezTo>
                <a:cubicBezTo>
                  <a:pt x="23" y="2702"/>
                  <a:pt x="0" y="2679"/>
                  <a:pt x="0" y="2652"/>
                </a:cubicBezTo>
                <a:lnTo>
                  <a:pt x="0" y="2651"/>
                </a:lnTo>
                <a:cubicBezTo>
                  <a:pt x="0" y="2624"/>
                  <a:pt x="23" y="2601"/>
                  <a:pt x="50" y="2601"/>
                </a:cubicBezTo>
                <a:cubicBezTo>
                  <a:pt x="78" y="2601"/>
                  <a:pt x="100" y="2624"/>
                  <a:pt x="100" y="2651"/>
                </a:cubicBezTo>
                <a:close/>
                <a:moveTo>
                  <a:pt x="100" y="2852"/>
                </a:moveTo>
                <a:lnTo>
                  <a:pt x="100" y="2852"/>
                </a:lnTo>
                <a:cubicBezTo>
                  <a:pt x="100" y="2879"/>
                  <a:pt x="78" y="2902"/>
                  <a:pt x="50" y="2902"/>
                </a:cubicBezTo>
                <a:cubicBezTo>
                  <a:pt x="23" y="2902"/>
                  <a:pt x="0" y="2879"/>
                  <a:pt x="0" y="2852"/>
                </a:cubicBezTo>
                <a:cubicBezTo>
                  <a:pt x="0" y="2824"/>
                  <a:pt x="23" y="2802"/>
                  <a:pt x="50" y="2802"/>
                </a:cubicBezTo>
                <a:cubicBezTo>
                  <a:pt x="78" y="2802"/>
                  <a:pt x="100" y="2824"/>
                  <a:pt x="100" y="2852"/>
                </a:cubicBezTo>
                <a:close/>
                <a:moveTo>
                  <a:pt x="100" y="3052"/>
                </a:moveTo>
                <a:lnTo>
                  <a:pt x="100" y="3052"/>
                </a:lnTo>
                <a:cubicBezTo>
                  <a:pt x="100" y="3079"/>
                  <a:pt x="78" y="3102"/>
                  <a:pt x="50" y="3102"/>
                </a:cubicBezTo>
                <a:cubicBezTo>
                  <a:pt x="23" y="3102"/>
                  <a:pt x="0" y="3079"/>
                  <a:pt x="0" y="3052"/>
                </a:cubicBezTo>
                <a:cubicBezTo>
                  <a:pt x="0" y="3024"/>
                  <a:pt x="23" y="3002"/>
                  <a:pt x="50" y="3002"/>
                </a:cubicBezTo>
                <a:cubicBezTo>
                  <a:pt x="78" y="3002"/>
                  <a:pt x="100" y="3024"/>
                  <a:pt x="100" y="3052"/>
                </a:cubicBezTo>
                <a:close/>
                <a:moveTo>
                  <a:pt x="100" y="3252"/>
                </a:moveTo>
                <a:lnTo>
                  <a:pt x="100" y="3252"/>
                </a:lnTo>
                <a:cubicBezTo>
                  <a:pt x="100" y="3279"/>
                  <a:pt x="78" y="3302"/>
                  <a:pt x="50" y="3302"/>
                </a:cubicBezTo>
                <a:cubicBezTo>
                  <a:pt x="23" y="3302"/>
                  <a:pt x="0" y="3279"/>
                  <a:pt x="0" y="3252"/>
                </a:cubicBezTo>
                <a:cubicBezTo>
                  <a:pt x="0" y="3224"/>
                  <a:pt x="23" y="3202"/>
                  <a:pt x="50" y="3202"/>
                </a:cubicBezTo>
                <a:cubicBezTo>
                  <a:pt x="78" y="3202"/>
                  <a:pt x="100" y="3224"/>
                  <a:pt x="100" y="3252"/>
                </a:cubicBezTo>
                <a:close/>
                <a:moveTo>
                  <a:pt x="100" y="3452"/>
                </a:moveTo>
                <a:lnTo>
                  <a:pt x="100" y="3452"/>
                </a:lnTo>
                <a:cubicBezTo>
                  <a:pt x="100" y="3480"/>
                  <a:pt x="78" y="3502"/>
                  <a:pt x="50" y="3502"/>
                </a:cubicBezTo>
                <a:cubicBezTo>
                  <a:pt x="23" y="3502"/>
                  <a:pt x="0" y="3480"/>
                  <a:pt x="0" y="3452"/>
                </a:cubicBezTo>
                <a:cubicBezTo>
                  <a:pt x="0" y="3424"/>
                  <a:pt x="23" y="3402"/>
                  <a:pt x="50" y="3402"/>
                </a:cubicBezTo>
                <a:cubicBezTo>
                  <a:pt x="78" y="3402"/>
                  <a:pt x="100" y="3424"/>
                  <a:pt x="100" y="3452"/>
                </a:cubicBezTo>
                <a:close/>
                <a:moveTo>
                  <a:pt x="100" y="3652"/>
                </a:moveTo>
                <a:lnTo>
                  <a:pt x="100" y="3652"/>
                </a:lnTo>
                <a:cubicBezTo>
                  <a:pt x="100" y="3680"/>
                  <a:pt x="78" y="3702"/>
                  <a:pt x="50" y="3702"/>
                </a:cubicBezTo>
                <a:cubicBezTo>
                  <a:pt x="23" y="3702"/>
                  <a:pt x="0" y="3680"/>
                  <a:pt x="0" y="3652"/>
                </a:cubicBezTo>
                <a:cubicBezTo>
                  <a:pt x="0" y="3624"/>
                  <a:pt x="23" y="3602"/>
                  <a:pt x="50" y="3602"/>
                </a:cubicBezTo>
                <a:cubicBezTo>
                  <a:pt x="78" y="3602"/>
                  <a:pt x="100" y="3624"/>
                  <a:pt x="100" y="3652"/>
                </a:cubicBezTo>
                <a:close/>
                <a:moveTo>
                  <a:pt x="100" y="3852"/>
                </a:moveTo>
                <a:lnTo>
                  <a:pt x="100" y="3852"/>
                </a:lnTo>
                <a:cubicBezTo>
                  <a:pt x="100" y="3880"/>
                  <a:pt x="78" y="3902"/>
                  <a:pt x="50" y="3902"/>
                </a:cubicBezTo>
                <a:cubicBezTo>
                  <a:pt x="23" y="3902"/>
                  <a:pt x="0" y="3880"/>
                  <a:pt x="0" y="3852"/>
                </a:cubicBezTo>
                <a:cubicBezTo>
                  <a:pt x="0" y="3824"/>
                  <a:pt x="23" y="3802"/>
                  <a:pt x="50" y="3802"/>
                </a:cubicBezTo>
                <a:cubicBezTo>
                  <a:pt x="78" y="3802"/>
                  <a:pt x="100" y="3824"/>
                  <a:pt x="100" y="3852"/>
                </a:cubicBezTo>
                <a:close/>
                <a:moveTo>
                  <a:pt x="100" y="4052"/>
                </a:moveTo>
                <a:lnTo>
                  <a:pt x="100" y="4052"/>
                </a:lnTo>
                <a:cubicBezTo>
                  <a:pt x="100" y="4080"/>
                  <a:pt x="78" y="4102"/>
                  <a:pt x="50" y="4102"/>
                </a:cubicBezTo>
                <a:cubicBezTo>
                  <a:pt x="23" y="4102"/>
                  <a:pt x="0" y="4080"/>
                  <a:pt x="0" y="4052"/>
                </a:cubicBezTo>
                <a:cubicBezTo>
                  <a:pt x="0" y="4025"/>
                  <a:pt x="23" y="4002"/>
                  <a:pt x="50" y="4002"/>
                </a:cubicBezTo>
                <a:cubicBezTo>
                  <a:pt x="78" y="4002"/>
                  <a:pt x="100" y="4025"/>
                  <a:pt x="100" y="4052"/>
                </a:cubicBezTo>
                <a:close/>
                <a:moveTo>
                  <a:pt x="100" y="4252"/>
                </a:moveTo>
                <a:lnTo>
                  <a:pt x="100" y="4252"/>
                </a:lnTo>
                <a:cubicBezTo>
                  <a:pt x="100" y="4280"/>
                  <a:pt x="78" y="4302"/>
                  <a:pt x="50" y="4302"/>
                </a:cubicBezTo>
                <a:cubicBezTo>
                  <a:pt x="23" y="4302"/>
                  <a:pt x="0" y="4280"/>
                  <a:pt x="0" y="4252"/>
                </a:cubicBezTo>
                <a:cubicBezTo>
                  <a:pt x="0" y="4225"/>
                  <a:pt x="23" y="4202"/>
                  <a:pt x="50" y="4202"/>
                </a:cubicBezTo>
                <a:cubicBezTo>
                  <a:pt x="78" y="4202"/>
                  <a:pt x="100" y="4225"/>
                  <a:pt x="100" y="4252"/>
                </a:cubicBezTo>
                <a:close/>
                <a:moveTo>
                  <a:pt x="100" y="4452"/>
                </a:moveTo>
                <a:lnTo>
                  <a:pt x="100" y="4452"/>
                </a:lnTo>
                <a:cubicBezTo>
                  <a:pt x="100" y="4480"/>
                  <a:pt x="78" y="4502"/>
                  <a:pt x="50" y="4502"/>
                </a:cubicBezTo>
                <a:cubicBezTo>
                  <a:pt x="23" y="4502"/>
                  <a:pt x="0" y="4480"/>
                  <a:pt x="0" y="4452"/>
                </a:cubicBezTo>
                <a:cubicBezTo>
                  <a:pt x="0" y="4425"/>
                  <a:pt x="23" y="4402"/>
                  <a:pt x="50" y="4402"/>
                </a:cubicBezTo>
                <a:cubicBezTo>
                  <a:pt x="78" y="4402"/>
                  <a:pt x="100" y="4425"/>
                  <a:pt x="100" y="4452"/>
                </a:cubicBezTo>
                <a:close/>
                <a:moveTo>
                  <a:pt x="100" y="4652"/>
                </a:moveTo>
                <a:lnTo>
                  <a:pt x="100" y="4653"/>
                </a:lnTo>
                <a:cubicBezTo>
                  <a:pt x="100" y="4680"/>
                  <a:pt x="78" y="4703"/>
                  <a:pt x="50" y="4703"/>
                </a:cubicBezTo>
                <a:cubicBezTo>
                  <a:pt x="23" y="4703"/>
                  <a:pt x="0" y="4680"/>
                  <a:pt x="0" y="4653"/>
                </a:cubicBezTo>
                <a:lnTo>
                  <a:pt x="0" y="4652"/>
                </a:lnTo>
                <a:cubicBezTo>
                  <a:pt x="0" y="4625"/>
                  <a:pt x="23" y="4602"/>
                  <a:pt x="50" y="4602"/>
                </a:cubicBezTo>
                <a:cubicBezTo>
                  <a:pt x="78" y="4602"/>
                  <a:pt x="100" y="4625"/>
                  <a:pt x="100" y="4652"/>
                </a:cubicBezTo>
                <a:close/>
                <a:moveTo>
                  <a:pt x="100" y="4853"/>
                </a:moveTo>
                <a:lnTo>
                  <a:pt x="100" y="4853"/>
                </a:lnTo>
                <a:cubicBezTo>
                  <a:pt x="100" y="4880"/>
                  <a:pt x="78" y="4903"/>
                  <a:pt x="50" y="4903"/>
                </a:cubicBezTo>
                <a:cubicBezTo>
                  <a:pt x="23" y="4903"/>
                  <a:pt x="0" y="4880"/>
                  <a:pt x="0" y="4853"/>
                </a:cubicBezTo>
                <a:cubicBezTo>
                  <a:pt x="0" y="4825"/>
                  <a:pt x="23" y="4803"/>
                  <a:pt x="50" y="4803"/>
                </a:cubicBezTo>
                <a:cubicBezTo>
                  <a:pt x="78" y="4803"/>
                  <a:pt x="100" y="4825"/>
                  <a:pt x="100" y="4853"/>
                </a:cubicBezTo>
                <a:close/>
                <a:moveTo>
                  <a:pt x="100" y="5053"/>
                </a:moveTo>
                <a:lnTo>
                  <a:pt x="100" y="5053"/>
                </a:lnTo>
                <a:cubicBezTo>
                  <a:pt x="100" y="5080"/>
                  <a:pt x="78" y="5103"/>
                  <a:pt x="50" y="5103"/>
                </a:cubicBezTo>
                <a:cubicBezTo>
                  <a:pt x="23" y="5103"/>
                  <a:pt x="0" y="5080"/>
                  <a:pt x="0" y="5053"/>
                </a:cubicBezTo>
                <a:cubicBezTo>
                  <a:pt x="0" y="5025"/>
                  <a:pt x="23" y="5003"/>
                  <a:pt x="50" y="5003"/>
                </a:cubicBezTo>
                <a:cubicBezTo>
                  <a:pt x="78" y="5003"/>
                  <a:pt x="100" y="5025"/>
                  <a:pt x="100" y="5053"/>
                </a:cubicBezTo>
                <a:close/>
                <a:moveTo>
                  <a:pt x="100" y="5253"/>
                </a:moveTo>
                <a:lnTo>
                  <a:pt x="100" y="5253"/>
                </a:lnTo>
                <a:cubicBezTo>
                  <a:pt x="100" y="5280"/>
                  <a:pt x="78" y="5303"/>
                  <a:pt x="50" y="5303"/>
                </a:cubicBezTo>
                <a:cubicBezTo>
                  <a:pt x="23" y="5303"/>
                  <a:pt x="0" y="5280"/>
                  <a:pt x="0" y="5253"/>
                </a:cubicBezTo>
                <a:cubicBezTo>
                  <a:pt x="0" y="5225"/>
                  <a:pt x="23" y="5203"/>
                  <a:pt x="50" y="5203"/>
                </a:cubicBezTo>
                <a:cubicBezTo>
                  <a:pt x="78" y="5203"/>
                  <a:pt x="100" y="5225"/>
                  <a:pt x="100" y="5253"/>
                </a:cubicBezTo>
                <a:close/>
                <a:moveTo>
                  <a:pt x="100" y="5453"/>
                </a:moveTo>
                <a:lnTo>
                  <a:pt x="100" y="5453"/>
                </a:lnTo>
                <a:cubicBezTo>
                  <a:pt x="100" y="5481"/>
                  <a:pt x="78" y="5503"/>
                  <a:pt x="50" y="5503"/>
                </a:cubicBezTo>
                <a:cubicBezTo>
                  <a:pt x="23" y="5503"/>
                  <a:pt x="0" y="5481"/>
                  <a:pt x="0" y="5453"/>
                </a:cubicBezTo>
                <a:cubicBezTo>
                  <a:pt x="0" y="5425"/>
                  <a:pt x="23" y="5403"/>
                  <a:pt x="50" y="5403"/>
                </a:cubicBezTo>
                <a:cubicBezTo>
                  <a:pt x="78" y="5403"/>
                  <a:pt x="100" y="5425"/>
                  <a:pt x="100" y="5453"/>
                </a:cubicBezTo>
                <a:close/>
                <a:moveTo>
                  <a:pt x="100" y="5653"/>
                </a:moveTo>
                <a:lnTo>
                  <a:pt x="100" y="5653"/>
                </a:lnTo>
                <a:cubicBezTo>
                  <a:pt x="100" y="5681"/>
                  <a:pt x="78" y="5703"/>
                  <a:pt x="50" y="5703"/>
                </a:cubicBezTo>
                <a:cubicBezTo>
                  <a:pt x="23" y="5703"/>
                  <a:pt x="0" y="5681"/>
                  <a:pt x="0" y="5653"/>
                </a:cubicBezTo>
                <a:cubicBezTo>
                  <a:pt x="0" y="5625"/>
                  <a:pt x="23" y="5603"/>
                  <a:pt x="50" y="5603"/>
                </a:cubicBezTo>
                <a:cubicBezTo>
                  <a:pt x="78" y="5603"/>
                  <a:pt x="100" y="5625"/>
                  <a:pt x="100" y="5653"/>
                </a:cubicBezTo>
                <a:close/>
                <a:moveTo>
                  <a:pt x="100" y="5853"/>
                </a:moveTo>
                <a:lnTo>
                  <a:pt x="100" y="5853"/>
                </a:lnTo>
                <a:cubicBezTo>
                  <a:pt x="100" y="5881"/>
                  <a:pt x="78" y="5903"/>
                  <a:pt x="50" y="5903"/>
                </a:cubicBezTo>
                <a:cubicBezTo>
                  <a:pt x="23" y="5903"/>
                  <a:pt x="0" y="5881"/>
                  <a:pt x="0" y="5853"/>
                </a:cubicBezTo>
                <a:cubicBezTo>
                  <a:pt x="0" y="5825"/>
                  <a:pt x="23" y="5803"/>
                  <a:pt x="50" y="5803"/>
                </a:cubicBezTo>
                <a:cubicBezTo>
                  <a:pt x="78" y="5803"/>
                  <a:pt x="100" y="5825"/>
                  <a:pt x="100" y="5853"/>
                </a:cubicBezTo>
                <a:close/>
                <a:moveTo>
                  <a:pt x="100" y="6053"/>
                </a:moveTo>
                <a:lnTo>
                  <a:pt x="100" y="6053"/>
                </a:lnTo>
                <a:cubicBezTo>
                  <a:pt x="100" y="6081"/>
                  <a:pt x="78" y="6103"/>
                  <a:pt x="50" y="6103"/>
                </a:cubicBezTo>
                <a:cubicBezTo>
                  <a:pt x="23" y="6103"/>
                  <a:pt x="0" y="6081"/>
                  <a:pt x="0" y="6053"/>
                </a:cubicBezTo>
                <a:cubicBezTo>
                  <a:pt x="0" y="6026"/>
                  <a:pt x="23" y="6003"/>
                  <a:pt x="50" y="6003"/>
                </a:cubicBezTo>
                <a:cubicBezTo>
                  <a:pt x="78" y="6003"/>
                  <a:pt x="100" y="6026"/>
                  <a:pt x="100" y="6053"/>
                </a:cubicBezTo>
                <a:close/>
                <a:moveTo>
                  <a:pt x="100" y="6253"/>
                </a:moveTo>
                <a:lnTo>
                  <a:pt x="100" y="6253"/>
                </a:lnTo>
                <a:cubicBezTo>
                  <a:pt x="100" y="6281"/>
                  <a:pt x="78" y="6303"/>
                  <a:pt x="50" y="6303"/>
                </a:cubicBezTo>
                <a:cubicBezTo>
                  <a:pt x="23" y="6303"/>
                  <a:pt x="0" y="6281"/>
                  <a:pt x="0" y="6253"/>
                </a:cubicBezTo>
                <a:cubicBezTo>
                  <a:pt x="0" y="6226"/>
                  <a:pt x="23" y="6203"/>
                  <a:pt x="50" y="6203"/>
                </a:cubicBezTo>
                <a:cubicBezTo>
                  <a:pt x="78" y="6203"/>
                  <a:pt x="100" y="6226"/>
                  <a:pt x="100" y="6253"/>
                </a:cubicBezTo>
                <a:close/>
                <a:moveTo>
                  <a:pt x="100" y="6453"/>
                </a:moveTo>
                <a:lnTo>
                  <a:pt x="100" y="6453"/>
                </a:lnTo>
                <a:cubicBezTo>
                  <a:pt x="100" y="6481"/>
                  <a:pt x="78" y="6503"/>
                  <a:pt x="50" y="6503"/>
                </a:cubicBezTo>
                <a:cubicBezTo>
                  <a:pt x="23" y="6503"/>
                  <a:pt x="0" y="6481"/>
                  <a:pt x="0" y="6453"/>
                </a:cubicBezTo>
                <a:cubicBezTo>
                  <a:pt x="0" y="6426"/>
                  <a:pt x="23" y="6403"/>
                  <a:pt x="50" y="6403"/>
                </a:cubicBezTo>
                <a:cubicBezTo>
                  <a:pt x="78" y="6403"/>
                  <a:pt x="100" y="6426"/>
                  <a:pt x="100" y="6453"/>
                </a:cubicBezTo>
                <a:close/>
                <a:moveTo>
                  <a:pt x="100" y="6653"/>
                </a:moveTo>
                <a:lnTo>
                  <a:pt x="100" y="6654"/>
                </a:lnTo>
                <a:cubicBezTo>
                  <a:pt x="100" y="6681"/>
                  <a:pt x="78" y="6704"/>
                  <a:pt x="50" y="6704"/>
                </a:cubicBezTo>
                <a:cubicBezTo>
                  <a:pt x="23" y="6704"/>
                  <a:pt x="0" y="6681"/>
                  <a:pt x="0" y="6654"/>
                </a:cubicBezTo>
                <a:lnTo>
                  <a:pt x="0" y="6653"/>
                </a:lnTo>
                <a:cubicBezTo>
                  <a:pt x="0" y="6626"/>
                  <a:pt x="23" y="6603"/>
                  <a:pt x="50" y="6603"/>
                </a:cubicBezTo>
                <a:cubicBezTo>
                  <a:pt x="78" y="6603"/>
                  <a:pt x="100" y="6626"/>
                  <a:pt x="100" y="6653"/>
                </a:cubicBezTo>
                <a:close/>
                <a:moveTo>
                  <a:pt x="100" y="6854"/>
                </a:moveTo>
                <a:lnTo>
                  <a:pt x="100" y="6854"/>
                </a:lnTo>
                <a:cubicBezTo>
                  <a:pt x="100" y="6881"/>
                  <a:pt x="78" y="6904"/>
                  <a:pt x="50" y="6904"/>
                </a:cubicBezTo>
                <a:cubicBezTo>
                  <a:pt x="23" y="6904"/>
                  <a:pt x="0" y="6881"/>
                  <a:pt x="0" y="6854"/>
                </a:cubicBezTo>
                <a:cubicBezTo>
                  <a:pt x="0" y="6826"/>
                  <a:pt x="23" y="6804"/>
                  <a:pt x="50" y="6804"/>
                </a:cubicBezTo>
                <a:cubicBezTo>
                  <a:pt x="78" y="6804"/>
                  <a:pt x="100" y="6826"/>
                  <a:pt x="100" y="6854"/>
                </a:cubicBezTo>
                <a:close/>
                <a:moveTo>
                  <a:pt x="100" y="7054"/>
                </a:moveTo>
                <a:lnTo>
                  <a:pt x="100" y="7054"/>
                </a:lnTo>
                <a:cubicBezTo>
                  <a:pt x="100" y="7081"/>
                  <a:pt x="78" y="7104"/>
                  <a:pt x="50" y="7104"/>
                </a:cubicBezTo>
                <a:cubicBezTo>
                  <a:pt x="23" y="7104"/>
                  <a:pt x="0" y="7081"/>
                  <a:pt x="0" y="7054"/>
                </a:cubicBezTo>
                <a:cubicBezTo>
                  <a:pt x="0" y="7026"/>
                  <a:pt x="23" y="7004"/>
                  <a:pt x="50" y="7004"/>
                </a:cubicBezTo>
                <a:cubicBezTo>
                  <a:pt x="78" y="7004"/>
                  <a:pt x="100" y="7026"/>
                  <a:pt x="100" y="7054"/>
                </a:cubicBezTo>
                <a:close/>
                <a:moveTo>
                  <a:pt x="100" y="7254"/>
                </a:moveTo>
                <a:lnTo>
                  <a:pt x="100" y="7254"/>
                </a:lnTo>
                <a:cubicBezTo>
                  <a:pt x="100" y="7281"/>
                  <a:pt x="78" y="7304"/>
                  <a:pt x="50" y="7304"/>
                </a:cubicBezTo>
                <a:cubicBezTo>
                  <a:pt x="23" y="7304"/>
                  <a:pt x="0" y="7281"/>
                  <a:pt x="0" y="7254"/>
                </a:cubicBezTo>
                <a:cubicBezTo>
                  <a:pt x="0" y="7226"/>
                  <a:pt x="23" y="7204"/>
                  <a:pt x="50" y="7204"/>
                </a:cubicBezTo>
                <a:cubicBezTo>
                  <a:pt x="78" y="7204"/>
                  <a:pt x="100" y="7226"/>
                  <a:pt x="100" y="7254"/>
                </a:cubicBezTo>
                <a:close/>
                <a:moveTo>
                  <a:pt x="100" y="7454"/>
                </a:moveTo>
                <a:lnTo>
                  <a:pt x="100" y="7454"/>
                </a:lnTo>
                <a:cubicBezTo>
                  <a:pt x="100" y="7482"/>
                  <a:pt x="78" y="7504"/>
                  <a:pt x="50" y="7504"/>
                </a:cubicBezTo>
                <a:cubicBezTo>
                  <a:pt x="23" y="7504"/>
                  <a:pt x="0" y="7482"/>
                  <a:pt x="0" y="7454"/>
                </a:cubicBezTo>
                <a:cubicBezTo>
                  <a:pt x="0" y="7426"/>
                  <a:pt x="23" y="7404"/>
                  <a:pt x="50" y="7404"/>
                </a:cubicBezTo>
                <a:cubicBezTo>
                  <a:pt x="78" y="7404"/>
                  <a:pt x="100" y="7426"/>
                  <a:pt x="100" y="7454"/>
                </a:cubicBezTo>
                <a:close/>
                <a:moveTo>
                  <a:pt x="100" y="7654"/>
                </a:moveTo>
                <a:lnTo>
                  <a:pt x="100" y="7654"/>
                </a:lnTo>
                <a:cubicBezTo>
                  <a:pt x="100" y="7682"/>
                  <a:pt x="78" y="7704"/>
                  <a:pt x="50" y="7704"/>
                </a:cubicBezTo>
                <a:cubicBezTo>
                  <a:pt x="23" y="7704"/>
                  <a:pt x="0" y="7682"/>
                  <a:pt x="0" y="7654"/>
                </a:cubicBezTo>
                <a:cubicBezTo>
                  <a:pt x="0" y="7626"/>
                  <a:pt x="23" y="7604"/>
                  <a:pt x="50" y="7604"/>
                </a:cubicBezTo>
                <a:cubicBezTo>
                  <a:pt x="78" y="7604"/>
                  <a:pt x="100" y="7626"/>
                  <a:pt x="100" y="7654"/>
                </a:cubicBezTo>
                <a:close/>
                <a:moveTo>
                  <a:pt x="100" y="7854"/>
                </a:moveTo>
                <a:lnTo>
                  <a:pt x="100" y="7854"/>
                </a:lnTo>
                <a:cubicBezTo>
                  <a:pt x="100" y="7882"/>
                  <a:pt x="78" y="7904"/>
                  <a:pt x="50" y="7904"/>
                </a:cubicBezTo>
                <a:cubicBezTo>
                  <a:pt x="23" y="7904"/>
                  <a:pt x="0" y="7882"/>
                  <a:pt x="0" y="7854"/>
                </a:cubicBezTo>
                <a:cubicBezTo>
                  <a:pt x="0" y="7826"/>
                  <a:pt x="23" y="7804"/>
                  <a:pt x="50" y="7804"/>
                </a:cubicBezTo>
                <a:cubicBezTo>
                  <a:pt x="78" y="7804"/>
                  <a:pt x="100" y="7826"/>
                  <a:pt x="100" y="7854"/>
                </a:cubicBezTo>
                <a:close/>
                <a:moveTo>
                  <a:pt x="100" y="8054"/>
                </a:moveTo>
                <a:lnTo>
                  <a:pt x="100" y="8054"/>
                </a:lnTo>
                <a:cubicBezTo>
                  <a:pt x="100" y="8082"/>
                  <a:pt x="78" y="8104"/>
                  <a:pt x="50" y="8104"/>
                </a:cubicBezTo>
                <a:cubicBezTo>
                  <a:pt x="23" y="8104"/>
                  <a:pt x="0" y="8082"/>
                  <a:pt x="0" y="8054"/>
                </a:cubicBezTo>
                <a:cubicBezTo>
                  <a:pt x="0" y="8027"/>
                  <a:pt x="23" y="8004"/>
                  <a:pt x="50" y="8004"/>
                </a:cubicBezTo>
                <a:cubicBezTo>
                  <a:pt x="78" y="8004"/>
                  <a:pt x="100" y="8027"/>
                  <a:pt x="100" y="8054"/>
                </a:cubicBezTo>
                <a:close/>
                <a:moveTo>
                  <a:pt x="100" y="8254"/>
                </a:moveTo>
                <a:lnTo>
                  <a:pt x="100" y="8254"/>
                </a:lnTo>
                <a:cubicBezTo>
                  <a:pt x="100" y="8282"/>
                  <a:pt x="78" y="8304"/>
                  <a:pt x="50" y="8304"/>
                </a:cubicBezTo>
                <a:cubicBezTo>
                  <a:pt x="23" y="8304"/>
                  <a:pt x="0" y="8282"/>
                  <a:pt x="0" y="8254"/>
                </a:cubicBezTo>
                <a:cubicBezTo>
                  <a:pt x="0" y="8227"/>
                  <a:pt x="23" y="8204"/>
                  <a:pt x="50" y="8204"/>
                </a:cubicBezTo>
                <a:cubicBezTo>
                  <a:pt x="78" y="8204"/>
                  <a:pt x="100" y="8227"/>
                  <a:pt x="100" y="8254"/>
                </a:cubicBezTo>
                <a:close/>
                <a:moveTo>
                  <a:pt x="100" y="8454"/>
                </a:moveTo>
                <a:lnTo>
                  <a:pt x="100" y="8454"/>
                </a:lnTo>
                <a:cubicBezTo>
                  <a:pt x="100" y="8482"/>
                  <a:pt x="78" y="8504"/>
                  <a:pt x="50" y="8504"/>
                </a:cubicBezTo>
                <a:cubicBezTo>
                  <a:pt x="23" y="8504"/>
                  <a:pt x="0" y="8482"/>
                  <a:pt x="0" y="8454"/>
                </a:cubicBezTo>
                <a:cubicBezTo>
                  <a:pt x="0" y="8427"/>
                  <a:pt x="23" y="8404"/>
                  <a:pt x="50" y="8404"/>
                </a:cubicBezTo>
                <a:cubicBezTo>
                  <a:pt x="78" y="8404"/>
                  <a:pt x="100" y="8427"/>
                  <a:pt x="100" y="8454"/>
                </a:cubicBezTo>
                <a:close/>
                <a:moveTo>
                  <a:pt x="100" y="8654"/>
                </a:moveTo>
                <a:lnTo>
                  <a:pt x="100" y="8655"/>
                </a:lnTo>
                <a:cubicBezTo>
                  <a:pt x="100" y="8682"/>
                  <a:pt x="78" y="8705"/>
                  <a:pt x="50" y="8705"/>
                </a:cubicBezTo>
                <a:cubicBezTo>
                  <a:pt x="23" y="8705"/>
                  <a:pt x="0" y="8682"/>
                  <a:pt x="0" y="8655"/>
                </a:cubicBezTo>
                <a:lnTo>
                  <a:pt x="0" y="8654"/>
                </a:lnTo>
                <a:cubicBezTo>
                  <a:pt x="0" y="8627"/>
                  <a:pt x="23" y="8604"/>
                  <a:pt x="50" y="8604"/>
                </a:cubicBezTo>
                <a:cubicBezTo>
                  <a:pt x="78" y="8604"/>
                  <a:pt x="100" y="8627"/>
                  <a:pt x="100" y="8654"/>
                </a:cubicBezTo>
                <a:close/>
                <a:moveTo>
                  <a:pt x="100" y="8855"/>
                </a:moveTo>
                <a:lnTo>
                  <a:pt x="100" y="8855"/>
                </a:lnTo>
                <a:cubicBezTo>
                  <a:pt x="100" y="8882"/>
                  <a:pt x="78" y="8905"/>
                  <a:pt x="50" y="8905"/>
                </a:cubicBezTo>
                <a:cubicBezTo>
                  <a:pt x="23" y="8905"/>
                  <a:pt x="0" y="8882"/>
                  <a:pt x="0" y="8855"/>
                </a:cubicBezTo>
                <a:cubicBezTo>
                  <a:pt x="0" y="8827"/>
                  <a:pt x="23" y="8805"/>
                  <a:pt x="50" y="8805"/>
                </a:cubicBezTo>
                <a:cubicBezTo>
                  <a:pt x="78" y="8805"/>
                  <a:pt x="100" y="8827"/>
                  <a:pt x="100" y="8855"/>
                </a:cubicBezTo>
                <a:close/>
                <a:moveTo>
                  <a:pt x="100" y="9055"/>
                </a:moveTo>
                <a:lnTo>
                  <a:pt x="100" y="9055"/>
                </a:lnTo>
                <a:cubicBezTo>
                  <a:pt x="100" y="9082"/>
                  <a:pt x="78" y="9105"/>
                  <a:pt x="50" y="9105"/>
                </a:cubicBezTo>
                <a:cubicBezTo>
                  <a:pt x="23" y="9105"/>
                  <a:pt x="0" y="9082"/>
                  <a:pt x="0" y="9055"/>
                </a:cubicBezTo>
                <a:cubicBezTo>
                  <a:pt x="0" y="9027"/>
                  <a:pt x="23" y="9005"/>
                  <a:pt x="50" y="9005"/>
                </a:cubicBezTo>
                <a:cubicBezTo>
                  <a:pt x="78" y="9005"/>
                  <a:pt x="100" y="9027"/>
                  <a:pt x="100" y="9055"/>
                </a:cubicBezTo>
                <a:close/>
                <a:moveTo>
                  <a:pt x="100" y="9255"/>
                </a:moveTo>
                <a:lnTo>
                  <a:pt x="100" y="9255"/>
                </a:lnTo>
                <a:cubicBezTo>
                  <a:pt x="100" y="9282"/>
                  <a:pt x="78" y="9305"/>
                  <a:pt x="50" y="9305"/>
                </a:cubicBezTo>
                <a:cubicBezTo>
                  <a:pt x="23" y="9305"/>
                  <a:pt x="0" y="9282"/>
                  <a:pt x="0" y="9255"/>
                </a:cubicBezTo>
                <a:cubicBezTo>
                  <a:pt x="0" y="9227"/>
                  <a:pt x="23" y="9205"/>
                  <a:pt x="50" y="9205"/>
                </a:cubicBezTo>
                <a:cubicBezTo>
                  <a:pt x="78" y="9205"/>
                  <a:pt x="100" y="9227"/>
                  <a:pt x="100" y="9255"/>
                </a:cubicBezTo>
                <a:close/>
                <a:moveTo>
                  <a:pt x="100" y="9455"/>
                </a:moveTo>
                <a:lnTo>
                  <a:pt x="100" y="9455"/>
                </a:lnTo>
                <a:cubicBezTo>
                  <a:pt x="100" y="9483"/>
                  <a:pt x="78" y="9505"/>
                  <a:pt x="50" y="9505"/>
                </a:cubicBezTo>
                <a:cubicBezTo>
                  <a:pt x="23" y="9505"/>
                  <a:pt x="0" y="9483"/>
                  <a:pt x="0" y="9455"/>
                </a:cubicBezTo>
                <a:cubicBezTo>
                  <a:pt x="0" y="9427"/>
                  <a:pt x="23" y="9405"/>
                  <a:pt x="50" y="9405"/>
                </a:cubicBezTo>
                <a:cubicBezTo>
                  <a:pt x="78" y="9405"/>
                  <a:pt x="100" y="9427"/>
                  <a:pt x="100" y="9455"/>
                </a:cubicBezTo>
                <a:close/>
                <a:moveTo>
                  <a:pt x="100" y="9655"/>
                </a:moveTo>
                <a:lnTo>
                  <a:pt x="100" y="9655"/>
                </a:lnTo>
                <a:cubicBezTo>
                  <a:pt x="100" y="9683"/>
                  <a:pt x="78" y="9705"/>
                  <a:pt x="50" y="9705"/>
                </a:cubicBezTo>
                <a:cubicBezTo>
                  <a:pt x="23" y="9705"/>
                  <a:pt x="0" y="9683"/>
                  <a:pt x="0" y="9655"/>
                </a:cubicBezTo>
                <a:cubicBezTo>
                  <a:pt x="0" y="9627"/>
                  <a:pt x="23" y="9605"/>
                  <a:pt x="50" y="9605"/>
                </a:cubicBezTo>
                <a:cubicBezTo>
                  <a:pt x="78" y="9605"/>
                  <a:pt x="100" y="9627"/>
                  <a:pt x="100" y="9655"/>
                </a:cubicBezTo>
                <a:close/>
                <a:moveTo>
                  <a:pt x="100" y="9855"/>
                </a:moveTo>
                <a:lnTo>
                  <a:pt x="100" y="9855"/>
                </a:lnTo>
                <a:cubicBezTo>
                  <a:pt x="100" y="9883"/>
                  <a:pt x="78" y="9905"/>
                  <a:pt x="50" y="9905"/>
                </a:cubicBezTo>
                <a:cubicBezTo>
                  <a:pt x="23" y="9905"/>
                  <a:pt x="0" y="9883"/>
                  <a:pt x="0" y="9855"/>
                </a:cubicBezTo>
                <a:cubicBezTo>
                  <a:pt x="0" y="9827"/>
                  <a:pt x="23" y="9805"/>
                  <a:pt x="50" y="9805"/>
                </a:cubicBezTo>
                <a:cubicBezTo>
                  <a:pt x="78" y="9805"/>
                  <a:pt x="100" y="9827"/>
                  <a:pt x="100" y="9855"/>
                </a:cubicBezTo>
                <a:close/>
                <a:moveTo>
                  <a:pt x="100" y="10055"/>
                </a:moveTo>
                <a:lnTo>
                  <a:pt x="100" y="10055"/>
                </a:lnTo>
                <a:cubicBezTo>
                  <a:pt x="100" y="10083"/>
                  <a:pt x="78" y="10105"/>
                  <a:pt x="50" y="10105"/>
                </a:cubicBezTo>
                <a:cubicBezTo>
                  <a:pt x="23" y="10105"/>
                  <a:pt x="0" y="10083"/>
                  <a:pt x="0" y="10055"/>
                </a:cubicBezTo>
                <a:cubicBezTo>
                  <a:pt x="0" y="10028"/>
                  <a:pt x="23" y="10005"/>
                  <a:pt x="50" y="10005"/>
                </a:cubicBezTo>
                <a:cubicBezTo>
                  <a:pt x="78" y="10005"/>
                  <a:pt x="100" y="10028"/>
                  <a:pt x="100" y="10055"/>
                </a:cubicBezTo>
                <a:close/>
                <a:moveTo>
                  <a:pt x="100" y="10255"/>
                </a:moveTo>
                <a:lnTo>
                  <a:pt x="100" y="10255"/>
                </a:lnTo>
                <a:cubicBezTo>
                  <a:pt x="100" y="10283"/>
                  <a:pt x="78" y="10305"/>
                  <a:pt x="50" y="10305"/>
                </a:cubicBezTo>
                <a:cubicBezTo>
                  <a:pt x="23" y="10305"/>
                  <a:pt x="0" y="10283"/>
                  <a:pt x="0" y="10255"/>
                </a:cubicBezTo>
                <a:cubicBezTo>
                  <a:pt x="0" y="10228"/>
                  <a:pt x="23" y="10205"/>
                  <a:pt x="50" y="10205"/>
                </a:cubicBezTo>
                <a:cubicBezTo>
                  <a:pt x="78" y="10205"/>
                  <a:pt x="100" y="10228"/>
                  <a:pt x="100" y="10255"/>
                </a:cubicBezTo>
                <a:close/>
                <a:moveTo>
                  <a:pt x="100" y="10455"/>
                </a:moveTo>
                <a:lnTo>
                  <a:pt x="100" y="10455"/>
                </a:lnTo>
                <a:cubicBezTo>
                  <a:pt x="100" y="10483"/>
                  <a:pt x="78" y="10505"/>
                  <a:pt x="50" y="10505"/>
                </a:cubicBezTo>
                <a:cubicBezTo>
                  <a:pt x="23" y="10505"/>
                  <a:pt x="0" y="10483"/>
                  <a:pt x="0" y="10455"/>
                </a:cubicBezTo>
                <a:cubicBezTo>
                  <a:pt x="0" y="10428"/>
                  <a:pt x="23" y="10405"/>
                  <a:pt x="50" y="10405"/>
                </a:cubicBezTo>
                <a:cubicBezTo>
                  <a:pt x="78" y="10405"/>
                  <a:pt x="100" y="10428"/>
                  <a:pt x="100" y="10455"/>
                </a:cubicBezTo>
                <a:close/>
                <a:moveTo>
                  <a:pt x="100" y="10655"/>
                </a:moveTo>
                <a:lnTo>
                  <a:pt x="100" y="10656"/>
                </a:lnTo>
                <a:cubicBezTo>
                  <a:pt x="100" y="10683"/>
                  <a:pt x="78" y="10706"/>
                  <a:pt x="50" y="10706"/>
                </a:cubicBezTo>
                <a:cubicBezTo>
                  <a:pt x="23" y="10706"/>
                  <a:pt x="0" y="10683"/>
                  <a:pt x="0" y="10656"/>
                </a:cubicBezTo>
                <a:lnTo>
                  <a:pt x="0" y="10655"/>
                </a:lnTo>
                <a:cubicBezTo>
                  <a:pt x="0" y="10628"/>
                  <a:pt x="23" y="10605"/>
                  <a:pt x="50" y="10605"/>
                </a:cubicBezTo>
                <a:cubicBezTo>
                  <a:pt x="78" y="10605"/>
                  <a:pt x="100" y="10628"/>
                  <a:pt x="100" y="10655"/>
                </a:cubicBezTo>
                <a:close/>
                <a:moveTo>
                  <a:pt x="100" y="10856"/>
                </a:moveTo>
                <a:lnTo>
                  <a:pt x="100" y="10856"/>
                </a:lnTo>
                <a:cubicBezTo>
                  <a:pt x="100" y="10883"/>
                  <a:pt x="78" y="10906"/>
                  <a:pt x="50" y="10906"/>
                </a:cubicBezTo>
                <a:cubicBezTo>
                  <a:pt x="23" y="10906"/>
                  <a:pt x="0" y="10883"/>
                  <a:pt x="0" y="10856"/>
                </a:cubicBezTo>
                <a:cubicBezTo>
                  <a:pt x="0" y="10828"/>
                  <a:pt x="23" y="10806"/>
                  <a:pt x="50" y="10806"/>
                </a:cubicBezTo>
                <a:cubicBezTo>
                  <a:pt x="78" y="10806"/>
                  <a:pt x="100" y="10828"/>
                  <a:pt x="100" y="10856"/>
                </a:cubicBezTo>
                <a:close/>
                <a:moveTo>
                  <a:pt x="100" y="11056"/>
                </a:moveTo>
                <a:lnTo>
                  <a:pt x="100" y="11056"/>
                </a:lnTo>
                <a:cubicBezTo>
                  <a:pt x="100" y="11083"/>
                  <a:pt x="78" y="11106"/>
                  <a:pt x="50" y="11106"/>
                </a:cubicBezTo>
                <a:cubicBezTo>
                  <a:pt x="23" y="11106"/>
                  <a:pt x="0" y="11083"/>
                  <a:pt x="0" y="11056"/>
                </a:cubicBezTo>
                <a:cubicBezTo>
                  <a:pt x="0" y="11028"/>
                  <a:pt x="23" y="11006"/>
                  <a:pt x="50" y="11006"/>
                </a:cubicBezTo>
                <a:cubicBezTo>
                  <a:pt x="78" y="11006"/>
                  <a:pt x="100" y="11028"/>
                  <a:pt x="100" y="11056"/>
                </a:cubicBezTo>
                <a:close/>
                <a:moveTo>
                  <a:pt x="100" y="11256"/>
                </a:moveTo>
                <a:lnTo>
                  <a:pt x="100" y="11256"/>
                </a:lnTo>
                <a:cubicBezTo>
                  <a:pt x="100" y="11283"/>
                  <a:pt x="78" y="11306"/>
                  <a:pt x="50" y="11306"/>
                </a:cubicBezTo>
                <a:cubicBezTo>
                  <a:pt x="23" y="11306"/>
                  <a:pt x="0" y="11283"/>
                  <a:pt x="0" y="11256"/>
                </a:cubicBezTo>
                <a:cubicBezTo>
                  <a:pt x="0" y="11228"/>
                  <a:pt x="23" y="11206"/>
                  <a:pt x="50" y="11206"/>
                </a:cubicBezTo>
                <a:cubicBezTo>
                  <a:pt x="78" y="11206"/>
                  <a:pt x="100" y="11228"/>
                  <a:pt x="100" y="11256"/>
                </a:cubicBezTo>
                <a:close/>
                <a:moveTo>
                  <a:pt x="100" y="11456"/>
                </a:moveTo>
                <a:lnTo>
                  <a:pt x="100" y="11456"/>
                </a:lnTo>
                <a:cubicBezTo>
                  <a:pt x="100" y="11484"/>
                  <a:pt x="78" y="11506"/>
                  <a:pt x="50" y="11506"/>
                </a:cubicBezTo>
                <a:cubicBezTo>
                  <a:pt x="23" y="11506"/>
                  <a:pt x="0" y="11484"/>
                  <a:pt x="0" y="11456"/>
                </a:cubicBezTo>
                <a:cubicBezTo>
                  <a:pt x="0" y="11428"/>
                  <a:pt x="23" y="11406"/>
                  <a:pt x="50" y="11406"/>
                </a:cubicBezTo>
                <a:cubicBezTo>
                  <a:pt x="78" y="11406"/>
                  <a:pt x="100" y="11428"/>
                  <a:pt x="100" y="11456"/>
                </a:cubicBezTo>
                <a:close/>
                <a:moveTo>
                  <a:pt x="100" y="11656"/>
                </a:moveTo>
                <a:lnTo>
                  <a:pt x="100" y="11656"/>
                </a:lnTo>
                <a:cubicBezTo>
                  <a:pt x="100" y="11684"/>
                  <a:pt x="78" y="11706"/>
                  <a:pt x="50" y="11706"/>
                </a:cubicBezTo>
                <a:cubicBezTo>
                  <a:pt x="23" y="11706"/>
                  <a:pt x="0" y="11684"/>
                  <a:pt x="0" y="11656"/>
                </a:cubicBezTo>
                <a:cubicBezTo>
                  <a:pt x="0" y="11628"/>
                  <a:pt x="23" y="11606"/>
                  <a:pt x="50" y="11606"/>
                </a:cubicBezTo>
                <a:cubicBezTo>
                  <a:pt x="78" y="11606"/>
                  <a:pt x="100" y="11628"/>
                  <a:pt x="100" y="11656"/>
                </a:cubicBezTo>
                <a:close/>
                <a:moveTo>
                  <a:pt x="100" y="11856"/>
                </a:moveTo>
                <a:lnTo>
                  <a:pt x="100" y="11856"/>
                </a:lnTo>
                <a:cubicBezTo>
                  <a:pt x="100" y="11884"/>
                  <a:pt x="78" y="11906"/>
                  <a:pt x="50" y="11906"/>
                </a:cubicBezTo>
                <a:cubicBezTo>
                  <a:pt x="23" y="11906"/>
                  <a:pt x="0" y="11884"/>
                  <a:pt x="0" y="11856"/>
                </a:cubicBezTo>
                <a:cubicBezTo>
                  <a:pt x="0" y="11828"/>
                  <a:pt x="23" y="11806"/>
                  <a:pt x="50" y="11806"/>
                </a:cubicBezTo>
                <a:cubicBezTo>
                  <a:pt x="78" y="11806"/>
                  <a:pt x="100" y="11828"/>
                  <a:pt x="100" y="11856"/>
                </a:cubicBezTo>
                <a:close/>
                <a:moveTo>
                  <a:pt x="100" y="12056"/>
                </a:moveTo>
                <a:lnTo>
                  <a:pt x="100" y="12056"/>
                </a:lnTo>
                <a:cubicBezTo>
                  <a:pt x="100" y="12084"/>
                  <a:pt x="78" y="12106"/>
                  <a:pt x="50" y="12106"/>
                </a:cubicBezTo>
                <a:cubicBezTo>
                  <a:pt x="23" y="12106"/>
                  <a:pt x="0" y="12084"/>
                  <a:pt x="0" y="12056"/>
                </a:cubicBezTo>
                <a:cubicBezTo>
                  <a:pt x="0" y="12029"/>
                  <a:pt x="23" y="12006"/>
                  <a:pt x="50" y="12006"/>
                </a:cubicBezTo>
                <a:cubicBezTo>
                  <a:pt x="78" y="12006"/>
                  <a:pt x="100" y="12029"/>
                  <a:pt x="100" y="12056"/>
                </a:cubicBezTo>
                <a:close/>
                <a:moveTo>
                  <a:pt x="100" y="12256"/>
                </a:moveTo>
                <a:lnTo>
                  <a:pt x="100" y="12256"/>
                </a:lnTo>
                <a:cubicBezTo>
                  <a:pt x="100" y="12284"/>
                  <a:pt x="78" y="12306"/>
                  <a:pt x="50" y="12306"/>
                </a:cubicBezTo>
                <a:cubicBezTo>
                  <a:pt x="23" y="12306"/>
                  <a:pt x="0" y="12284"/>
                  <a:pt x="0" y="12256"/>
                </a:cubicBezTo>
                <a:cubicBezTo>
                  <a:pt x="0" y="12229"/>
                  <a:pt x="23" y="12206"/>
                  <a:pt x="50" y="12206"/>
                </a:cubicBezTo>
                <a:cubicBezTo>
                  <a:pt x="78" y="12206"/>
                  <a:pt x="100" y="12229"/>
                  <a:pt x="100" y="12256"/>
                </a:cubicBezTo>
                <a:close/>
                <a:moveTo>
                  <a:pt x="100" y="12456"/>
                </a:moveTo>
                <a:lnTo>
                  <a:pt x="100" y="12456"/>
                </a:lnTo>
                <a:cubicBezTo>
                  <a:pt x="100" y="12484"/>
                  <a:pt x="78" y="12506"/>
                  <a:pt x="50" y="12506"/>
                </a:cubicBezTo>
                <a:cubicBezTo>
                  <a:pt x="23" y="12506"/>
                  <a:pt x="0" y="12484"/>
                  <a:pt x="0" y="12456"/>
                </a:cubicBezTo>
                <a:cubicBezTo>
                  <a:pt x="0" y="12429"/>
                  <a:pt x="23" y="12406"/>
                  <a:pt x="50" y="12406"/>
                </a:cubicBezTo>
                <a:cubicBezTo>
                  <a:pt x="78" y="12406"/>
                  <a:pt x="100" y="12429"/>
                  <a:pt x="100" y="12456"/>
                </a:cubicBezTo>
                <a:close/>
                <a:moveTo>
                  <a:pt x="100" y="12656"/>
                </a:moveTo>
                <a:lnTo>
                  <a:pt x="100" y="12657"/>
                </a:lnTo>
                <a:cubicBezTo>
                  <a:pt x="100" y="12684"/>
                  <a:pt x="78" y="12707"/>
                  <a:pt x="50" y="12707"/>
                </a:cubicBezTo>
                <a:cubicBezTo>
                  <a:pt x="23" y="12707"/>
                  <a:pt x="0" y="12684"/>
                  <a:pt x="0" y="12657"/>
                </a:cubicBezTo>
                <a:lnTo>
                  <a:pt x="0" y="12656"/>
                </a:lnTo>
                <a:cubicBezTo>
                  <a:pt x="0" y="12629"/>
                  <a:pt x="23" y="12606"/>
                  <a:pt x="50" y="12606"/>
                </a:cubicBezTo>
                <a:cubicBezTo>
                  <a:pt x="78" y="12606"/>
                  <a:pt x="100" y="12629"/>
                  <a:pt x="100" y="12656"/>
                </a:cubicBezTo>
                <a:close/>
                <a:moveTo>
                  <a:pt x="100" y="12857"/>
                </a:moveTo>
                <a:lnTo>
                  <a:pt x="100" y="12857"/>
                </a:lnTo>
                <a:cubicBezTo>
                  <a:pt x="100" y="12884"/>
                  <a:pt x="78" y="12907"/>
                  <a:pt x="50" y="12907"/>
                </a:cubicBezTo>
                <a:cubicBezTo>
                  <a:pt x="23" y="12907"/>
                  <a:pt x="0" y="12884"/>
                  <a:pt x="0" y="12857"/>
                </a:cubicBezTo>
                <a:cubicBezTo>
                  <a:pt x="0" y="12829"/>
                  <a:pt x="23" y="12807"/>
                  <a:pt x="50" y="12807"/>
                </a:cubicBezTo>
                <a:cubicBezTo>
                  <a:pt x="78" y="12807"/>
                  <a:pt x="100" y="12829"/>
                  <a:pt x="100" y="12857"/>
                </a:cubicBezTo>
                <a:close/>
                <a:moveTo>
                  <a:pt x="100" y="13057"/>
                </a:moveTo>
                <a:lnTo>
                  <a:pt x="100" y="13057"/>
                </a:lnTo>
                <a:cubicBezTo>
                  <a:pt x="100" y="13084"/>
                  <a:pt x="78" y="13107"/>
                  <a:pt x="50" y="13107"/>
                </a:cubicBezTo>
                <a:cubicBezTo>
                  <a:pt x="23" y="13107"/>
                  <a:pt x="0" y="13084"/>
                  <a:pt x="0" y="13057"/>
                </a:cubicBezTo>
                <a:cubicBezTo>
                  <a:pt x="0" y="13029"/>
                  <a:pt x="23" y="13007"/>
                  <a:pt x="50" y="13007"/>
                </a:cubicBezTo>
                <a:cubicBezTo>
                  <a:pt x="78" y="13007"/>
                  <a:pt x="100" y="13029"/>
                  <a:pt x="100" y="13057"/>
                </a:cubicBezTo>
                <a:close/>
                <a:moveTo>
                  <a:pt x="100" y="13257"/>
                </a:moveTo>
                <a:lnTo>
                  <a:pt x="100" y="13257"/>
                </a:lnTo>
                <a:cubicBezTo>
                  <a:pt x="100" y="13284"/>
                  <a:pt x="78" y="13307"/>
                  <a:pt x="50" y="13307"/>
                </a:cubicBezTo>
                <a:cubicBezTo>
                  <a:pt x="23" y="13307"/>
                  <a:pt x="0" y="13284"/>
                  <a:pt x="0" y="13257"/>
                </a:cubicBezTo>
                <a:cubicBezTo>
                  <a:pt x="0" y="13229"/>
                  <a:pt x="23" y="13207"/>
                  <a:pt x="50" y="13207"/>
                </a:cubicBezTo>
                <a:cubicBezTo>
                  <a:pt x="78" y="13207"/>
                  <a:pt x="100" y="13229"/>
                  <a:pt x="100" y="13257"/>
                </a:cubicBezTo>
                <a:close/>
                <a:moveTo>
                  <a:pt x="100" y="13457"/>
                </a:moveTo>
                <a:lnTo>
                  <a:pt x="100" y="13457"/>
                </a:lnTo>
                <a:cubicBezTo>
                  <a:pt x="100" y="13485"/>
                  <a:pt x="78" y="13507"/>
                  <a:pt x="50" y="13507"/>
                </a:cubicBezTo>
                <a:cubicBezTo>
                  <a:pt x="23" y="13507"/>
                  <a:pt x="0" y="13485"/>
                  <a:pt x="0" y="13457"/>
                </a:cubicBezTo>
                <a:cubicBezTo>
                  <a:pt x="0" y="13429"/>
                  <a:pt x="23" y="13407"/>
                  <a:pt x="50" y="13407"/>
                </a:cubicBezTo>
                <a:cubicBezTo>
                  <a:pt x="78" y="13407"/>
                  <a:pt x="100" y="13429"/>
                  <a:pt x="100" y="13457"/>
                </a:cubicBezTo>
                <a:close/>
                <a:moveTo>
                  <a:pt x="100" y="13657"/>
                </a:moveTo>
                <a:lnTo>
                  <a:pt x="100" y="13657"/>
                </a:lnTo>
                <a:cubicBezTo>
                  <a:pt x="100" y="13685"/>
                  <a:pt x="78" y="13707"/>
                  <a:pt x="50" y="13707"/>
                </a:cubicBezTo>
                <a:cubicBezTo>
                  <a:pt x="23" y="13707"/>
                  <a:pt x="0" y="13685"/>
                  <a:pt x="0" y="13657"/>
                </a:cubicBezTo>
                <a:cubicBezTo>
                  <a:pt x="0" y="13629"/>
                  <a:pt x="23" y="13607"/>
                  <a:pt x="50" y="13607"/>
                </a:cubicBezTo>
                <a:cubicBezTo>
                  <a:pt x="78" y="13607"/>
                  <a:pt x="100" y="13629"/>
                  <a:pt x="100" y="13657"/>
                </a:cubicBezTo>
                <a:close/>
                <a:moveTo>
                  <a:pt x="100" y="13857"/>
                </a:moveTo>
                <a:lnTo>
                  <a:pt x="100" y="13857"/>
                </a:lnTo>
                <a:cubicBezTo>
                  <a:pt x="100" y="13885"/>
                  <a:pt x="78" y="13907"/>
                  <a:pt x="50" y="13907"/>
                </a:cubicBezTo>
                <a:cubicBezTo>
                  <a:pt x="23" y="13907"/>
                  <a:pt x="0" y="13885"/>
                  <a:pt x="0" y="13857"/>
                </a:cubicBezTo>
                <a:cubicBezTo>
                  <a:pt x="0" y="13829"/>
                  <a:pt x="23" y="13807"/>
                  <a:pt x="50" y="13807"/>
                </a:cubicBezTo>
                <a:cubicBezTo>
                  <a:pt x="78" y="13807"/>
                  <a:pt x="100" y="13829"/>
                  <a:pt x="100" y="13857"/>
                </a:cubicBezTo>
                <a:close/>
                <a:moveTo>
                  <a:pt x="100" y="14057"/>
                </a:moveTo>
                <a:lnTo>
                  <a:pt x="100" y="14057"/>
                </a:lnTo>
                <a:cubicBezTo>
                  <a:pt x="100" y="14085"/>
                  <a:pt x="78" y="14107"/>
                  <a:pt x="50" y="14107"/>
                </a:cubicBezTo>
                <a:cubicBezTo>
                  <a:pt x="23" y="14107"/>
                  <a:pt x="0" y="14085"/>
                  <a:pt x="0" y="14057"/>
                </a:cubicBezTo>
                <a:cubicBezTo>
                  <a:pt x="0" y="14030"/>
                  <a:pt x="23" y="14007"/>
                  <a:pt x="50" y="14007"/>
                </a:cubicBezTo>
                <a:cubicBezTo>
                  <a:pt x="78" y="14007"/>
                  <a:pt x="100" y="14030"/>
                  <a:pt x="100" y="14057"/>
                </a:cubicBezTo>
                <a:close/>
                <a:moveTo>
                  <a:pt x="100" y="14257"/>
                </a:moveTo>
                <a:lnTo>
                  <a:pt x="100" y="14257"/>
                </a:lnTo>
                <a:cubicBezTo>
                  <a:pt x="100" y="14285"/>
                  <a:pt x="78" y="14307"/>
                  <a:pt x="50" y="14307"/>
                </a:cubicBezTo>
                <a:cubicBezTo>
                  <a:pt x="23" y="14307"/>
                  <a:pt x="0" y="14285"/>
                  <a:pt x="0" y="14257"/>
                </a:cubicBezTo>
                <a:cubicBezTo>
                  <a:pt x="0" y="14230"/>
                  <a:pt x="23" y="14207"/>
                  <a:pt x="50" y="14207"/>
                </a:cubicBezTo>
                <a:cubicBezTo>
                  <a:pt x="78" y="14207"/>
                  <a:pt x="100" y="14230"/>
                  <a:pt x="100" y="14257"/>
                </a:cubicBezTo>
                <a:close/>
                <a:moveTo>
                  <a:pt x="100" y="14457"/>
                </a:moveTo>
                <a:lnTo>
                  <a:pt x="100" y="14457"/>
                </a:lnTo>
                <a:cubicBezTo>
                  <a:pt x="100" y="14485"/>
                  <a:pt x="78" y="14507"/>
                  <a:pt x="50" y="14507"/>
                </a:cubicBezTo>
                <a:cubicBezTo>
                  <a:pt x="23" y="14507"/>
                  <a:pt x="0" y="14485"/>
                  <a:pt x="0" y="14457"/>
                </a:cubicBezTo>
                <a:cubicBezTo>
                  <a:pt x="0" y="14430"/>
                  <a:pt x="23" y="14407"/>
                  <a:pt x="50" y="14407"/>
                </a:cubicBezTo>
                <a:cubicBezTo>
                  <a:pt x="78" y="14407"/>
                  <a:pt x="100" y="14430"/>
                  <a:pt x="100" y="14457"/>
                </a:cubicBezTo>
                <a:close/>
                <a:moveTo>
                  <a:pt x="100" y="14657"/>
                </a:moveTo>
                <a:lnTo>
                  <a:pt x="100" y="14658"/>
                </a:lnTo>
                <a:cubicBezTo>
                  <a:pt x="100" y="14685"/>
                  <a:pt x="78" y="14708"/>
                  <a:pt x="50" y="14708"/>
                </a:cubicBezTo>
                <a:cubicBezTo>
                  <a:pt x="23" y="14708"/>
                  <a:pt x="0" y="14685"/>
                  <a:pt x="0" y="14658"/>
                </a:cubicBezTo>
                <a:lnTo>
                  <a:pt x="0" y="14657"/>
                </a:lnTo>
                <a:cubicBezTo>
                  <a:pt x="0" y="14630"/>
                  <a:pt x="23" y="14607"/>
                  <a:pt x="50" y="14607"/>
                </a:cubicBezTo>
                <a:cubicBezTo>
                  <a:pt x="78" y="14607"/>
                  <a:pt x="100" y="14630"/>
                  <a:pt x="100" y="14657"/>
                </a:cubicBezTo>
                <a:close/>
                <a:moveTo>
                  <a:pt x="100" y="14858"/>
                </a:moveTo>
                <a:lnTo>
                  <a:pt x="100" y="14858"/>
                </a:lnTo>
                <a:cubicBezTo>
                  <a:pt x="100" y="14885"/>
                  <a:pt x="78" y="14908"/>
                  <a:pt x="50" y="14908"/>
                </a:cubicBezTo>
                <a:cubicBezTo>
                  <a:pt x="23" y="14908"/>
                  <a:pt x="0" y="14885"/>
                  <a:pt x="0" y="14858"/>
                </a:cubicBezTo>
                <a:cubicBezTo>
                  <a:pt x="0" y="14830"/>
                  <a:pt x="23" y="14808"/>
                  <a:pt x="50" y="14808"/>
                </a:cubicBezTo>
                <a:cubicBezTo>
                  <a:pt x="78" y="14808"/>
                  <a:pt x="100" y="14830"/>
                  <a:pt x="100" y="14858"/>
                </a:cubicBezTo>
                <a:close/>
                <a:moveTo>
                  <a:pt x="100" y="15058"/>
                </a:moveTo>
                <a:lnTo>
                  <a:pt x="100" y="15058"/>
                </a:lnTo>
                <a:cubicBezTo>
                  <a:pt x="100" y="15085"/>
                  <a:pt x="78" y="15108"/>
                  <a:pt x="50" y="15108"/>
                </a:cubicBezTo>
                <a:cubicBezTo>
                  <a:pt x="23" y="15108"/>
                  <a:pt x="0" y="15085"/>
                  <a:pt x="0" y="15058"/>
                </a:cubicBezTo>
                <a:cubicBezTo>
                  <a:pt x="0" y="15030"/>
                  <a:pt x="23" y="15008"/>
                  <a:pt x="50" y="15008"/>
                </a:cubicBezTo>
                <a:cubicBezTo>
                  <a:pt x="78" y="15008"/>
                  <a:pt x="100" y="15030"/>
                  <a:pt x="100" y="15058"/>
                </a:cubicBezTo>
                <a:close/>
                <a:moveTo>
                  <a:pt x="100" y="15258"/>
                </a:moveTo>
                <a:lnTo>
                  <a:pt x="100" y="15258"/>
                </a:lnTo>
                <a:cubicBezTo>
                  <a:pt x="100" y="15285"/>
                  <a:pt x="78" y="15308"/>
                  <a:pt x="50" y="15308"/>
                </a:cubicBezTo>
                <a:cubicBezTo>
                  <a:pt x="23" y="15308"/>
                  <a:pt x="0" y="15285"/>
                  <a:pt x="0" y="15258"/>
                </a:cubicBezTo>
                <a:cubicBezTo>
                  <a:pt x="0" y="15230"/>
                  <a:pt x="23" y="15208"/>
                  <a:pt x="50" y="15208"/>
                </a:cubicBezTo>
                <a:cubicBezTo>
                  <a:pt x="78" y="15208"/>
                  <a:pt x="100" y="15230"/>
                  <a:pt x="100" y="15258"/>
                </a:cubicBezTo>
                <a:close/>
                <a:moveTo>
                  <a:pt x="100" y="15458"/>
                </a:moveTo>
                <a:lnTo>
                  <a:pt x="100" y="15458"/>
                </a:lnTo>
                <a:cubicBezTo>
                  <a:pt x="100" y="15486"/>
                  <a:pt x="78" y="15508"/>
                  <a:pt x="50" y="15508"/>
                </a:cubicBezTo>
                <a:cubicBezTo>
                  <a:pt x="23" y="15508"/>
                  <a:pt x="0" y="15486"/>
                  <a:pt x="0" y="15458"/>
                </a:cubicBezTo>
                <a:cubicBezTo>
                  <a:pt x="0" y="15430"/>
                  <a:pt x="23" y="15408"/>
                  <a:pt x="50" y="15408"/>
                </a:cubicBezTo>
                <a:cubicBezTo>
                  <a:pt x="78" y="15408"/>
                  <a:pt x="100" y="15430"/>
                  <a:pt x="100" y="15458"/>
                </a:cubicBezTo>
                <a:close/>
                <a:moveTo>
                  <a:pt x="100" y="15658"/>
                </a:moveTo>
                <a:lnTo>
                  <a:pt x="100" y="15658"/>
                </a:lnTo>
                <a:cubicBezTo>
                  <a:pt x="100" y="15686"/>
                  <a:pt x="78" y="15708"/>
                  <a:pt x="50" y="15708"/>
                </a:cubicBezTo>
                <a:cubicBezTo>
                  <a:pt x="23" y="15708"/>
                  <a:pt x="0" y="15686"/>
                  <a:pt x="0" y="15658"/>
                </a:cubicBezTo>
                <a:cubicBezTo>
                  <a:pt x="0" y="15630"/>
                  <a:pt x="23" y="15608"/>
                  <a:pt x="50" y="15608"/>
                </a:cubicBezTo>
                <a:cubicBezTo>
                  <a:pt x="78" y="15608"/>
                  <a:pt x="100" y="15630"/>
                  <a:pt x="100" y="15658"/>
                </a:cubicBezTo>
                <a:close/>
                <a:moveTo>
                  <a:pt x="100" y="15858"/>
                </a:moveTo>
                <a:lnTo>
                  <a:pt x="100" y="15858"/>
                </a:lnTo>
                <a:cubicBezTo>
                  <a:pt x="100" y="15886"/>
                  <a:pt x="78" y="15908"/>
                  <a:pt x="50" y="15908"/>
                </a:cubicBezTo>
                <a:cubicBezTo>
                  <a:pt x="23" y="15908"/>
                  <a:pt x="0" y="15886"/>
                  <a:pt x="0" y="15858"/>
                </a:cubicBezTo>
                <a:cubicBezTo>
                  <a:pt x="0" y="15830"/>
                  <a:pt x="23" y="15808"/>
                  <a:pt x="50" y="15808"/>
                </a:cubicBezTo>
                <a:cubicBezTo>
                  <a:pt x="78" y="15808"/>
                  <a:pt x="100" y="15830"/>
                  <a:pt x="100" y="15858"/>
                </a:cubicBezTo>
                <a:close/>
                <a:moveTo>
                  <a:pt x="100" y="16058"/>
                </a:moveTo>
                <a:lnTo>
                  <a:pt x="100" y="16058"/>
                </a:lnTo>
                <a:cubicBezTo>
                  <a:pt x="100" y="16086"/>
                  <a:pt x="78" y="16108"/>
                  <a:pt x="50" y="16108"/>
                </a:cubicBezTo>
                <a:cubicBezTo>
                  <a:pt x="23" y="16108"/>
                  <a:pt x="0" y="16086"/>
                  <a:pt x="0" y="16058"/>
                </a:cubicBezTo>
                <a:cubicBezTo>
                  <a:pt x="0" y="16031"/>
                  <a:pt x="23" y="16008"/>
                  <a:pt x="50" y="16008"/>
                </a:cubicBezTo>
                <a:cubicBezTo>
                  <a:pt x="78" y="16008"/>
                  <a:pt x="100" y="16031"/>
                  <a:pt x="100" y="16058"/>
                </a:cubicBezTo>
                <a:close/>
                <a:moveTo>
                  <a:pt x="100" y="16258"/>
                </a:moveTo>
                <a:lnTo>
                  <a:pt x="100" y="16258"/>
                </a:lnTo>
                <a:cubicBezTo>
                  <a:pt x="100" y="16286"/>
                  <a:pt x="78" y="16308"/>
                  <a:pt x="50" y="16308"/>
                </a:cubicBezTo>
                <a:cubicBezTo>
                  <a:pt x="23" y="16308"/>
                  <a:pt x="0" y="16286"/>
                  <a:pt x="0" y="16258"/>
                </a:cubicBezTo>
                <a:cubicBezTo>
                  <a:pt x="0" y="16231"/>
                  <a:pt x="23" y="16208"/>
                  <a:pt x="50" y="16208"/>
                </a:cubicBezTo>
                <a:cubicBezTo>
                  <a:pt x="78" y="16208"/>
                  <a:pt x="100" y="16231"/>
                  <a:pt x="100" y="16258"/>
                </a:cubicBezTo>
                <a:close/>
                <a:moveTo>
                  <a:pt x="100" y="16458"/>
                </a:moveTo>
                <a:lnTo>
                  <a:pt x="100" y="16458"/>
                </a:lnTo>
                <a:cubicBezTo>
                  <a:pt x="100" y="16486"/>
                  <a:pt x="78" y="16508"/>
                  <a:pt x="50" y="16508"/>
                </a:cubicBezTo>
                <a:cubicBezTo>
                  <a:pt x="23" y="16508"/>
                  <a:pt x="0" y="16486"/>
                  <a:pt x="0" y="16458"/>
                </a:cubicBezTo>
                <a:cubicBezTo>
                  <a:pt x="0" y="16431"/>
                  <a:pt x="23" y="16408"/>
                  <a:pt x="50" y="16408"/>
                </a:cubicBezTo>
                <a:cubicBezTo>
                  <a:pt x="78" y="16408"/>
                  <a:pt x="100" y="16431"/>
                  <a:pt x="100" y="16458"/>
                </a:cubicBezTo>
                <a:close/>
                <a:moveTo>
                  <a:pt x="100" y="16658"/>
                </a:moveTo>
                <a:lnTo>
                  <a:pt x="100" y="16659"/>
                </a:lnTo>
                <a:cubicBezTo>
                  <a:pt x="100" y="16686"/>
                  <a:pt x="78" y="16709"/>
                  <a:pt x="50" y="16709"/>
                </a:cubicBezTo>
                <a:cubicBezTo>
                  <a:pt x="23" y="16709"/>
                  <a:pt x="0" y="16686"/>
                  <a:pt x="0" y="16659"/>
                </a:cubicBezTo>
                <a:lnTo>
                  <a:pt x="0" y="16658"/>
                </a:lnTo>
                <a:cubicBezTo>
                  <a:pt x="0" y="16631"/>
                  <a:pt x="23" y="16608"/>
                  <a:pt x="50" y="16608"/>
                </a:cubicBezTo>
                <a:cubicBezTo>
                  <a:pt x="78" y="16608"/>
                  <a:pt x="100" y="16631"/>
                  <a:pt x="100" y="16658"/>
                </a:cubicBezTo>
                <a:close/>
                <a:moveTo>
                  <a:pt x="100" y="16859"/>
                </a:moveTo>
                <a:lnTo>
                  <a:pt x="100" y="16859"/>
                </a:lnTo>
                <a:cubicBezTo>
                  <a:pt x="100" y="16886"/>
                  <a:pt x="78" y="16909"/>
                  <a:pt x="50" y="16909"/>
                </a:cubicBezTo>
                <a:cubicBezTo>
                  <a:pt x="23" y="16909"/>
                  <a:pt x="0" y="16886"/>
                  <a:pt x="0" y="16859"/>
                </a:cubicBezTo>
                <a:cubicBezTo>
                  <a:pt x="0" y="16831"/>
                  <a:pt x="23" y="16809"/>
                  <a:pt x="50" y="16809"/>
                </a:cubicBezTo>
                <a:cubicBezTo>
                  <a:pt x="78" y="16809"/>
                  <a:pt x="100" y="16831"/>
                  <a:pt x="100" y="16859"/>
                </a:cubicBezTo>
                <a:close/>
                <a:moveTo>
                  <a:pt x="100" y="17059"/>
                </a:moveTo>
                <a:lnTo>
                  <a:pt x="100" y="17059"/>
                </a:lnTo>
                <a:cubicBezTo>
                  <a:pt x="100" y="17086"/>
                  <a:pt x="78" y="17109"/>
                  <a:pt x="50" y="17109"/>
                </a:cubicBezTo>
                <a:cubicBezTo>
                  <a:pt x="23" y="17109"/>
                  <a:pt x="0" y="17086"/>
                  <a:pt x="0" y="17059"/>
                </a:cubicBezTo>
                <a:cubicBezTo>
                  <a:pt x="0" y="17031"/>
                  <a:pt x="23" y="17009"/>
                  <a:pt x="50" y="17009"/>
                </a:cubicBezTo>
                <a:cubicBezTo>
                  <a:pt x="78" y="17009"/>
                  <a:pt x="100" y="17031"/>
                  <a:pt x="100" y="17059"/>
                </a:cubicBezTo>
                <a:close/>
                <a:moveTo>
                  <a:pt x="100" y="17259"/>
                </a:moveTo>
                <a:lnTo>
                  <a:pt x="100" y="17259"/>
                </a:lnTo>
                <a:cubicBezTo>
                  <a:pt x="100" y="17286"/>
                  <a:pt x="78" y="17309"/>
                  <a:pt x="50" y="17309"/>
                </a:cubicBezTo>
                <a:cubicBezTo>
                  <a:pt x="23" y="17309"/>
                  <a:pt x="0" y="17286"/>
                  <a:pt x="0" y="17259"/>
                </a:cubicBezTo>
                <a:cubicBezTo>
                  <a:pt x="0" y="17231"/>
                  <a:pt x="23" y="17209"/>
                  <a:pt x="50" y="17209"/>
                </a:cubicBezTo>
                <a:cubicBezTo>
                  <a:pt x="78" y="17209"/>
                  <a:pt x="100" y="17231"/>
                  <a:pt x="100" y="17259"/>
                </a:cubicBezTo>
                <a:close/>
                <a:moveTo>
                  <a:pt x="100" y="17459"/>
                </a:moveTo>
                <a:lnTo>
                  <a:pt x="100" y="17459"/>
                </a:lnTo>
                <a:cubicBezTo>
                  <a:pt x="100" y="17487"/>
                  <a:pt x="78" y="17509"/>
                  <a:pt x="50" y="17509"/>
                </a:cubicBezTo>
                <a:cubicBezTo>
                  <a:pt x="23" y="17509"/>
                  <a:pt x="0" y="17487"/>
                  <a:pt x="0" y="17459"/>
                </a:cubicBezTo>
                <a:cubicBezTo>
                  <a:pt x="0" y="17431"/>
                  <a:pt x="23" y="17409"/>
                  <a:pt x="50" y="17409"/>
                </a:cubicBezTo>
                <a:cubicBezTo>
                  <a:pt x="78" y="17409"/>
                  <a:pt x="100" y="17431"/>
                  <a:pt x="100" y="17459"/>
                </a:cubicBezTo>
                <a:close/>
                <a:moveTo>
                  <a:pt x="100" y="17659"/>
                </a:moveTo>
                <a:lnTo>
                  <a:pt x="100" y="17659"/>
                </a:lnTo>
                <a:cubicBezTo>
                  <a:pt x="100" y="17687"/>
                  <a:pt x="78" y="17709"/>
                  <a:pt x="50" y="17709"/>
                </a:cubicBezTo>
                <a:cubicBezTo>
                  <a:pt x="23" y="17709"/>
                  <a:pt x="0" y="17687"/>
                  <a:pt x="0" y="17659"/>
                </a:cubicBezTo>
                <a:cubicBezTo>
                  <a:pt x="0" y="17631"/>
                  <a:pt x="23" y="17609"/>
                  <a:pt x="50" y="17609"/>
                </a:cubicBezTo>
                <a:cubicBezTo>
                  <a:pt x="78" y="17609"/>
                  <a:pt x="100" y="17631"/>
                  <a:pt x="100" y="17659"/>
                </a:cubicBezTo>
                <a:close/>
                <a:moveTo>
                  <a:pt x="100" y="17859"/>
                </a:moveTo>
                <a:lnTo>
                  <a:pt x="100" y="17859"/>
                </a:lnTo>
                <a:cubicBezTo>
                  <a:pt x="100" y="17887"/>
                  <a:pt x="78" y="17909"/>
                  <a:pt x="50" y="17909"/>
                </a:cubicBezTo>
                <a:cubicBezTo>
                  <a:pt x="23" y="17909"/>
                  <a:pt x="0" y="17887"/>
                  <a:pt x="0" y="17859"/>
                </a:cubicBezTo>
                <a:cubicBezTo>
                  <a:pt x="0" y="17831"/>
                  <a:pt x="23" y="17809"/>
                  <a:pt x="50" y="17809"/>
                </a:cubicBezTo>
                <a:cubicBezTo>
                  <a:pt x="78" y="17809"/>
                  <a:pt x="100" y="17831"/>
                  <a:pt x="100" y="17859"/>
                </a:cubicBezTo>
                <a:close/>
                <a:moveTo>
                  <a:pt x="100" y="18059"/>
                </a:moveTo>
                <a:lnTo>
                  <a:pt x="100" y="18059"/>
                </a:lnTo>
                <a:cubicBezTo>
                  <a:pt x="100" y="18087"/>
                  <a:pt x="78" y="18109"/>
                  <a:pt x="50" y="18109"/>
                </a:cubicBezTo>
                <a:cubicBezTo>
                  <a:pt x="23" y="18109"/>
                  <a:pt x="0" y="18087"/>
                  <a:pt x="0" y="18059"/>
                </a:cubicBezTo>
                <a:cubicBezTo>
                  <a:pt x="0" y="18032"/>
                  <a:pt x="23" y="18009"/>
                  <a:pt x="50" y="18009"/>
                </a:cubicBezTo>
                <a:cubicBezTo>
                  <a:pt x="78" y="18009"/>
                  <a:pt x="100" y="18032"/>
                  <a:pt x="100" y="18059"/>
                </a:cubicBezTo>
                <a:close/>
                <a:moveTo>
                  <a:pt x="100" y="18259"/>
                </a:moveTo>
                <a:lnTo>
                  <a:pt x="100" y="18259"/>
                </a:lnTo>
                <a:cubicBezTo>
                  <a:pt x="100" y="18287"/>
                  <a:pt x="78" y="18309"/>
                  <a:pt x="50" y="18309"/>
                </a:cubicBezTo>
                <a:cubicBezTo>
                  <a:pt x="23" y="18309"/>
                  <a:pt x="0" y="18287"/>
                  <a:pt x="0" y="18259"/>
                </a:cubicBezTo>
                <a:cubicBezTo>
                  <a:pt x="0" y="18232"/>
                  <a:pt x="23" y="18209"/>
                  <a:pt x="50" y="18209"/>
                </a:cubicBezTo>
                <a:cubicBezTo>
                  <a:pt x="78" y="18209"/>
                  <a:pt x="100" y="18232"/>
                  <a:pt x="100" y="18259"/>
                </a:cubicBezTo>
                <a:close/>
                <a:moveTo>
                  <a:pt x="100" y="18459"/>
                </a:moveTo>
                <a:lnTo>
                  <a:pt x="100" y="18459"/>
                </a:lnTo>
                <a:cubicBezTo>
                  <a:pt x="100" y="18487"/>
                  <a:pt x="78" y="18509"/>
                  <a:pt x="50" y="18509"/>
                </a:cubicBezTo>
                <a:cubicBezTo>
                  <a:pt x="23" y="18509"/>
                  <a:pt x="0" y="18487"/>
                  <a:pt x="0" y="18459"/>
                </a:cubicBezTo>
                <a:cubicBezTo>
                  <a:pt x="0" y="18432"/>
                  <a:pt x="23" y="18409"/>
                  <a:pt x="50" y="18409"/>
                </a:cubicBezTo>
                <a:cubicBezTo>
                  <a:pt x="78" y="18409"/>
                  <a:pt x="100" y="18432"/>
                  <a:pt x="100" y="18459"/>
                </a:cubicBezTo>
                <a:close/>
                <a:moveTo>
                  <a:pt x="100" y="18659"/>
                </a:moveTo>
                <a:lnTo>
                  <a:pt x="100" y="18660"/>
                </a:lnTo>
                <a:cubicBezTo>
                  <a:pt x="100" y="18687"/>
                  <a:pt x="78" y="18710"/>
                  <a:pt x="50" y="18710"/>
                </a:cubicBezTo>
                <a:cubicBezTo>
                  <a:pt x="23" y="18710"/>
                  <a:pt x="0" y="18687"/>
                  <a:pt x="0" y="18660"/>
                </a:cubicBezTo>
                <a:lnTo>
                  <a:pt x="0" y="18659"/>
                </a:lnTo>
                <a:cubicBezTo>
                  <a:pt x="0" y="18632"/>
                  <a:pt x="23" y="18609"/>
                  <a:pt x="50" y="18609"/>
                </a:cubicBezTo>
                <a:cubicBezTo>
                  <a:pt x="78" y="18609"/>
                  <a:pt x="100" y="18632"/>
                  <a:pt x="100" y="18659"/>
                </a:cubicBezTo>
                <a:close/>
                <a:moveTo>
                  <a:pt x="100" y="18860"/>
                </a:moveTo>
                <a:lnTo>
                  <a:pt x="100" y="18860"/>
                </a:lnTo>
                <a:cubicBezTo>
                  <a:pt x="100" y="18887"/>
                  <a:pt x="78" y="18910"/>
                  <a:pt x="50" y="18910"/>
                </a:cubicBezTo>
                <a:cubicBezTo>
                  <a:pt x="23" y="18910"/>
                  <a:pt x="0" y="18887"/>
                  <a:pt x="0" y="18860"/>
                </a:cubicBezTo>
                <a:cubicBezTo>
                  <a:pt x="0" y="18832"/>
                  <a:pt x="23" y="18810"/>
                  <a:pt x="50" y="18810"/>
                </a:cubicBezTo>
                <a:cubicBezTo>
                  <a:pt x="78" y="18810"/>
                  <a:pt x="100" y="18832"/>
                  <a:pt x="100" y="18860"/>
                </a:cubicBezTo>
                <a:close/>
                <a:moveTo>
                  <a:pt x="100" y="19060"/>
                </a:moveTo>
                <a:lnTo>
                  <a:pt x="100" y="19060"/>
                </a:lnTo>
                <a:cubicBezTo>
                  <a:pt x="100" y="19087"/>
                  <a:pt x="78" y="19110"/>
                  <a:pt x="50" y="19110"/>
                </a:cubicBezTo>
                <a:cubicBezTo>
                  <a:pt x="23" y="19110"/>
                  <a:pt x="0" y="19087"/>
                  <a:pt x="0" y="19060"/>
                </a:cubicBezTo>
                <a:cubicBezTo>
                  <a:pt x="0" y="19032"/>
                  <a:pt x="23" y="19010"/>
                  <a:pt x="50" y="19010"/>
                </a:cubicBezTo>
                <a:cubicBezTo>
                  <a:pt x="78" y="19010"/>
                  <a:pt x="100" y="19032"/>
                  <a:pt x="100" y="19060"/>
                </a:cubicBezTo>
                <a:close/>
                <a:moveTo>
                  <a:pt x="100" y="19260"/>
                </a:moveTo>
                <a:lnTo>
                  <a:pt x="100" y="19260"/>
                </a:lnTo>
                <a:cubicBezTo>
                  <a:pt x="100" y="19287"/>
                  <a:pt x="78" y="19310"/>
                  <a:pt x="50" y="19310"/>
                </a:cubicBezTo>
                <a:cubicBezTo>
                  <a:pt x="23" y="19310"/>
                  <a:pt x="0" y="19287"/>
                  <a:pt x="0" y="19260"/>
                </a:cubicBezTo>
                <a:cubicBezTo>
                  <a:pt x="0" y="19232"/>
                  <a:pt x="23" y="19210"/>
                  <a:pt x="50" y="19210"/>
                </a:cubicBezTo>
                <a:cubicBezTo>
                  <a:pt x="78" y="19210"/>
                  <a:pt x="100" y="19232"/>
                  <a:pt x="100" y="19260"/>
                </a:cubicBezTo>
                <a:close/>
                <a:moveTo>
                  <a:pt x="100" y="19460"/>
                </a:moveTo>
                <a:lnTo>
                  <a:pt x="100" y="19460"/>
                </a:lnTo>
                <a:cubicBezTo>
                  <a:pt x="100" y="19488"/>
                  <a:pt x="78" y="19510"/>
                  <a:pt x="50" y="19510"/>
                </a:cubicBezTo>
                <a:cubicBezTo>
                  <a:pt x="23" y="19510"/>
                  <a:pt x="0" y="19488"/>
                  <a:pt x="0" y="19460"/>
                </a:cubicBezTo>
                <a:cubicBezTo>
                  <a:pt x="0" y="19432"/>
                  <a:pt x="23" y="19410"/>
                  <a:pt x="50" y="19410"/>
                </a:cubicBezTo>
                <a:cubicBezTo>
                  <a:pt x="78" y="19410"/>
                  <a:pt x="100" y="19432"/>
                  <a:pt x="100" y="19460"/>
                </a:cubicBezTo>
                <a:close/>
                <a:moveTo>
                  <a:pt x="100" y="19660"/>
                </a:moveTo>
                <a:lnTo>
                  <a:pt x="100" y="19660"/>
                </a:lnTo>
                <a:cubicBezTo>
                  <a:pt x="100" y="19688"/>
                  <a:pt x="78" y="19710"/>
                  <a:pt x="50" y="19710"/>
                </a:cubicBezTo>
                <a:cubicBezTo>
                  <a:pt x="23" y="19710"/>
                  <a:pt x="0" y="19688"/>
                  <a:pt x="0" y="19660"/>
                </a:cubicBezTo>
                <a:cubicBezTo>
                  <a:pt x="0" y="19632"/>
                  <a:pt x="23" y="19610"/>
                  <a:pt x="50" y="19610"/>
                </a:cubicBezTo>
                <a:cubicBezTo>
                  <a:pt x="78" y="19610"/>
                  <a:pt x="100" y="19632"/>
                  <a:pt x="100" y="19660"/>
                </a:cubicBezTo>
                <a:close/>
                <a:moveTo>
                  <a:pt x="100" y="19860"/>
                </a:moveTo>
                <a:lnTo>
                  <a:pt x="100" y="19860"/>
                </a:lnTo>
                <a:cubicBezTo>
                  <a:pt x="100" y="19888"/>
                  <a:pt x="78" y="19910"/>
                  <a:pt x="50" y="19910"/>
                </a:cubicBezTo>
                <a:cubicBezTo>
                  <a:pt x="23" y="19910"/>
                  <a:pt x="0" y="19888"/>
                  <a:pt x="0" y="19860"/>
                </a:cubicBezTo>
                <a:cubicBezTo>
                  <a:pt x="0" y="19832"/>
                  <a:pt x="23" y="19810"/>
                  <a:pt x="50" y="19810"/>
                </a:cubicBezTo>
                <a:cubicBezTo>
                  <a:pt x="78" y="19810"/>
                  <a:pt x="100" y="19832"/>
                  <a:pt x="100" y="19860"/>
                </a:cubicBezTo>
                <a:close/>
                <a:moveTo>
                  <a:pt x="100" y="20060"/>
                </a:moveTo>
                <a:lnTo>
                  <a:pt x="100" y="20060"/>
                </a:lnTo>
                <a:cubicBezTo>
                  <a:pt x="100" y="20088"/>
                  <a:pt x="78" y="20110"/>
                  <a:pt x="50" y="20110"/>
                </a:cubicBezTo>
                <a:cubicBezTo>
                  <a:pt x="23" y="20110"/>
                  <a:pt x="0" y="20088"/>
                  <a:pt x="0" y="20060"/>
                </a:cubicBezTo>
                <a:cubicBezTo>
                  <a:pt x="0" y="20033"/>
                  <a:pt x="23" y="20010"/>
                  <a:pt x="50" y="20010"/>
                </a:cubicBezTo>
                <a:cubicBezTo>
                  <a:pt x="78" y="20010"/>
                  <a:pt x="100" y="20033"/>
                  <a:pt x="100" y="20060"/>
                </a:cubicBezTo>
                <a:close/>
                <a:moveTo>
                  <a:pt x="100" y="20260"/>
                </a:moveTo>
                <a:lnTo>
                  <a:pt x="100" y="20260"/>
                </a:lnTo>
                <a:cubicBezTo>
                  <a:pt x="100" y="20288"/>
                  <a:pt x="78" y="20310"/>
                  <a:pt x="50" y="20310"/>
                </a:cubicBezTo>
                <a:cubicBezTo>
                  <a:pt x="23" y="20310"/>
                  <a:pt x="0" y="20288"/>
                  <a:pt x="0" y="20260"/>
                </a:cubicBezTo>
                <a:cubicBezTo>
                  <a:pt x="0" y="20233"/>
                  <a:pt x="23" y="20210"/>
                  <a:pt x="50" y="20210"/>
                </a:cubicBezTo>
                <a:cubicBezTo>
                  <a:pt x="78" y="20210"/>
                  <a:pt x="100" y="20233"/>
                  <a:pt x="100" y="20260"/>
                </a:cubicBezTo>
                <a:close/>
                <a:moveTo>
                  <a:pt x="100" y="20460"/>
                </a:moveTo>
                <a:lnTo>
                  <a:pt x="100" y="20460"/>
                </a:lnTo>
                <a:cubicBezTo>
                  <a:pt x="100" y="20488"/>
                  <a:pt x="78" y="20510"/>
                  <a:pt x="50" y="20510"/>
                </a:cubicBezTo>
                <a:cubicBezTo>
                  <a:pt x="23" y="20510"/>
                  <a:pt x="0" y="20488"/>
                  <a:pt x="0" y="20460"/>
                </a:cubicBezTo>
                <a:cubicBezTo>
                  <a:pt x="0" y="20433"/>
                  <a:pt x="23" y="20410"/>
                  <a:pt x="50" y="20410"/>
                </a:cubicBezTo>
                <a:cubicBezTo>
                  <a:pt x="78" y="20410"/>
                  <a:pt x="100" y="20433"/>
                  <a:pt x="100" y="20460"/>
                </a:cubicBezTo>
                <a:close/>
                <a:moveTo>
                  <a:pt x="100" y="20660"/>
                </a:moveTo>
                <a:lnTo>
                  <a:pt x="100" y="20661"/>
                </a:lnTo>
                <a:cubicBezTo>
                  <a:pt x="100" y="20688"/>
                  <a:pt x="78" y="20711"/>
                  <a:pt x="50" y="20711"/>
                </a:cubicBezTo>
                <a:cubicBezTo>
                  <a:pt x="23" y="20711"/>
                  <a:pt x="0" y="20688"/>
                  <a:pt x="0" y="20661"/>
                </a:cubicBezTo>
                <a:lnTo>
                  <a:pt x="0" y="20660"/>
                </a:lnTo>
                <a:cubicBezTo>
                  <a:pt x="0" y="20633"/>
                  <a:pt x="23" y="20610"/>
                  <a:pt x="50" y="20610"/>
                </a:cubicBezTo>
                <a:cubicBezTo>
                  <a:pt x="78" y="20610"/>
                  <a:pt x="100" y="20633"/>
                  <a:pt x="100" y="20660"/>
                </a:cubicBezTo>
                <a:close/>
                <a:moveTo>
                  <a:pt x="100" y="20861"/>
                </a:moveTo>
                <a:lnTo>
                  <a:pt x="100" y="20861"/>
                </a:lnTo>
                <a:cubicBezTo>
                  <a:pt x="100" y="20888"/>
                  <a:pt x="78" y="20911"/>
                  <a:pt x="50" y="20911"/>
                </a:cubicBezTo>
                <a:cubicBezTo>
                  <a:pt x="23" y="20911"/>
                  <a:pt x="0" y="20888"/>
                  <a:pt x="0" y="20861"/>
                </a:cubicBezTo>
                <a:cubicBezTo>
                  <a:pt x="0" y="20833"/>
                  <a:pt x="23" y="20811"/>
                  <a:pt x="50" y="20811"/>
                </a:cubicBezTo>
                <a:cubicBezTo>
                  <a:pt x="78" y="20811"/>
                  <a:pt x="100" y="20833"/>
                  <a:pt x="100" y="20861"/>
                </a:cubicBezTo>
                <a:close/>
                <a:moveTo>
                  <a:pt x="100" y="21061"/>
                </a:moveTo>
                <a:lnTo>
                  <a:pt x="100" y="21061"/>
                </a:lnTo>
                <a:cubicBezTo>
                  <a:pt x="100" y="21088"/>
                  <a:pt x="78" y="21111"/>
                  <a:pt x="50" y="21111"/>
                </a:cubicBezTo>
                <a:cubicBezTo>
                  <a:pt x="23" y="21111"/>
                  <a:pt x="0" y="21088"/>
                  <a:pt x="0" y="21061"/>
                </a:cubicBezTo>
                <a:cubicBezTo>
                  <a:pt x="0" y="21033"/>
                  <a:pt x="23" y="21011"/>
                  <a:pt x="50" y="21011"/>
                </a:cubicBezTo>
                <a:cubicBezTo>
                  <a:pt x="78" y="21011"/>
                  <a:pt x="100" y="21033"/>
                  <a:pt x="100" y="21061"/>
                </a:cubicBezTo>
                <a:close/>
                <a:moveTo>
                  <a:pt x="100" y="21261"/>
                </a:moveTo>
                <a:lnTo>
                  <a:pt x="100" y="21261"/>
                </a:lnTo>
                <a:cubicBezTo>
                  <a:pt x="100" y="21289"/>
                  <a:pt x="78" y="21311"/>
                  <a:pt x="50" y="21311"/>
                </a:cubicBezTo>
                <a:cubicBezTo>
                  <a:pt x="23" y="21311"/>
                  <a:pt x="0" y="21289"/>
                  <a:pt x="0" y="21261"/>
                </a:cubicBezTo>
                <a:cubicBezTo>
                  <a:pt x="0" y="21233"/>
                  <a:pt x="23" y="21211"/>
                  <a:pt x="50" y="21211"/>
                </a:cubicBezTo>
                <a:cubicBezTo>
                  <a:pt x="78" y="21211"/>
                  <a:pt x="100" y="21233"/>
                  <a:pt x="100" y="21261"/>
                </a:cubicBezTo>
                <a:close/>
              </a:path>
            </a:pathLst>
          </a:custGeom>
          <a:solidFill>
            <a:srgbClr val="000000"/>
          </a:solidFill>
          <a:ln w="1588" cap="flat">
            <a:solidFill>
              <a:srgbClr val="000000"/>
            </a:solidFill>
            <a:prstDash val="solid"/>
            <a:bevel/>
            <a:headEnd/>
            <a:tailEnd/>
          </a:ln>
        </p:spPr>
        <p:txBody>
          <a:bodyPr/>
          <a:lstStyle/>
          <a:p>
            <a:endParaRPr lang="el-GR"/>
          </a:p>
        </p:txBody>
      </p:sp>
      <p:sp>
        <p:nvSpPr>
          <p:cNvPr id="6186" name="Text Box 60">
            <a:extLst>
              <a:ext uri="{FF2B5EF4-FFF2-40B4-BE49-F238E27FC236}">
                <a16:creationId xmlns:a16="http://schemas.microsoft.com/office/drawing/2014/main" xmlns="" id="{D2A982B2-3522-4ABA-90F2-6EBED1F9EF2F}"/>
              </a:ext>
            </a:extLst>
          </p:cNvPr>
          <p:cNvSpPr txBox="1">
            <a:spLocks noChangeArrowheads="1"/>
          </p:cNvSpPr>
          <p:nvPr/>
        </p:nvSpPr>
        <p:spPr bwMode="auto">
          <a:xfrm>
            <a:off x="0" y="228600"/>
            <a:ext cx="8188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sz="2400" b="1"/>
              <a:t>Variation of RMS value of no-load fundamental inverter</a:t>
            </a:r>
          </a:p>
          <a:p>
            <a:pPr algn="ctr" eaLnBrk="1" hangingPunct="1"/>
            <a:r>
              <a:rPr lang="en-US" altLang="el-GR" sz="2400" b="1"/>
              <a:t>output voltage (V</a:t>
            </a:r>
            <a:r>
              <a:rPr lang="en-US" altLang="el-GR" sz="2800" b="1" baseline="-25000"/>
              <a:t>1rms</a:t>
            </a:r>
            <a:r>
              <a:rPr lang="en-US" altLang="el-GR" sz="2400" b="1"/>
              <a:t> ) with m</a:t>
            </a:r>
            <a:r>
              <a:rPr lang="en-US" altLang="el-GR" sz="2800" b="1" baseline="-25000"/>
              <a:t>a</a:t>
            </a:r>
          </a:p>
        </p:txBody>
      </p:sp>
      <p:sp>
        <p:nvSpPr>
          <p:cNvPr id="6187" name="Rectangle 61">
            <a:extLst>
              <a:ext uri="{FF2B5EF4-FFF2-40B4-BE49-F238E27FC236}">
                <a16:creationId xmlns:a16="http://schemas.microsoft.com/office/drawing/2014/main" xmlns="" id="{5F1AA647-2889-4E93-A066-20C11D4E9E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6188" name="Text Box 62">
            <a:extLst>
              <a:ext uri="{FF2B5EF4-FFF2-40B4-BE49-F238E27FC236}">
                <a16:creationId xmlns:a16="http://schemas.microsoft.com/office/drawing/2014/main" xmlns="" id="{FAE6D5DE-0C25-4358-8602-04E14048E82B}"/>
              </a:ext>
            </a:extLst>
          </p:cNvPr>
          <p:cNvSpPr txBox="1">
            <a:spLocks noChangeArrowheads="1"/>
          </p:cNvSpPr>
          <p:nvPr/>
        </p:nvSpPr>
        <p:spPr bwMode="auto">
          <a:xfrm>
            <a:off x="685800" y="13716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b="1"/>
              <a:t>For single-phase inverters m</a:t>
            </a:r>
            <a:r>
              <a:rPr lang="en-US" altLang="el-GR" sz="2400" b="1" baseline="-25000"/>
              <a:t>a</a:t>
            </a:r>
            <a:r>
              <a:rPr lang="en-US" altLang="el-GR" b="1"/>
              <a:t> also equals the ratio between the peak output voltage and the input V</a:t>
            </a:r>
            <a:r>
              <a:rPr lang="en-US" altLang="el-GR" b="1" baseline="-20000"/>
              <a:t>dc</a:t>
            </a:r>
            <a:r>
              <a:rPr lang="en-US" altLang="el-GR" b="1"/>
              <a:t> voltage.</a:t>
            </a:r>
          </a:p>
        </p:txBody>
      </p:sp>
      <p:graphicFrame>
        <p:nvGraphicFramePr>
          <p:cNvPr id="6146" name="Object 63">
            <a:extLst>
              <a:ext uri="{FF2B5EF4-FFF2-40B4-BE49-F238E27FC236}">
                <a16:creationId xmlns:a16="http://schemas.microsoft.com/office/drawing/2014/main" xmlns="" id="{84D2947C-248C-4F95-9025-4C0478487C8B}"/>
              </a:ext>
            </a:extLst>
          </p:cNvPr>
          <p:cNvGraphicFramePr>
            <a:graphicFrameLocks noChangeAspect="1"/>
          </p:cNvGraphicFramePr>
          <p:nvPr/>
        </p:nvGraphicFramePr>
        <p:xfrm>
          <a:off x="6553200" y="3810000"/>
          <a:ext cx="1714500" cy="838200"/>
        </p:xfrm>
        <a:graphic>
          <a:graphicData uri="http://schemas.openxmlformats.org/presentationml/2006/ole">
            <mc:AlternateContent xmlns:mc="http://schemas.openxmlformats.org/markup-compatibility/2006">
              <mc:Choice xmlns:v="urn:schemas-microsoft-com:vml" Requires="v">
                <p:oleObj spid="_x0000_s6214" name="Equation" r:id="rId3" imgW="1714320" imgH="838080" progId="Equation.DSMT4">
                  <p:embed/>
                </p:oleObj>
              </mc:Choice>
              <mc:Fallback>
                <p:oleObj name="Equation" r:id="rId3" imgW="1714320" imgH="838080" progId="Equation.DSMT4">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10000"/>
                        <a:ext cx="17145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89" name="Rectangle 64">
            <a:extLst>
              <a:ext uri="{FF2B5EF4-FFF2-40B4-BE49-F238E27FC236}">
                <a16:creationId xmlns:a16="http://schemas.microsoft.com/office/drawing/2014/main" xmlns="" id="{B67DD3B0-FD9D-47E2-9C79-CEE76028A30B}"/>
              </a:ext>
            </a:extLst>
          </p:cNvPr>
          <p:cNvSpPr>
            <a:spLocks noChangeArrowheads="1"/>
          </p:cNvSpPr>
          <p:nvPr/>
        </p:nvSpPr>
        <p:spPr bwMode="auto">
          <a:xfrm>
            <a:off x="6705600" y="4953000"/>
            <a:ext cx="2209800" cy="650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b="1"/>
              <a:t>m</a:t>
            </a:r>
            <a:r>
              <a:rPr lang="en-US" altLang="el-GR" sz="2400" b="1" baseline="-25000"/>
              <a:t>a</a:t>
            </a:r>
            <a:r>
              <a:rPr lang="en-US" altLang="el-GR" b="1"/>
              <a:t> is called the modulation index</a:t>
            </a:r>
            <a:endParaRPr lang="es-ES" altLang="el-GR" b="1"/>
          </a:p>
        </p:txBody>
      </p:sp>
      <p:grpSp>
        <p:nvGrpSpPr>
          <p:cNvPr id="6190" name="Group 65">
            <a:extLst>
              <a:ext uri="{FF2B5EF4-FFF2-40B4-BE49-F238E27FC236}">
                <a16:creationId xmlns:a16="http://schemas.microsoft.com/office/drawing/2014/main" xmlns="" id="{4D50A32C-C0B5-456A-81DC-97A8E1F20ECC}"/>
              </a:ext>
            </a:extLst>
          </p:cNvPr>
          <p:cNvGrpSpPr>
            <a:grpSpLocks/>
          </p:cNvGrpSpPr>
          <p:nvPr/>
        </p:nvGrpSpPr>
        <p:grpSpPr bwMode="auto">
          <a:xfrm>
            <a:off x="8305800" y="0"/>
            <a:ext cx="609600" cy="701675"/>
            <a:chOff x="144" y="1731"/>
            <a:chExt cx="384" cy="442"/>
          </a:xfrm>
        </p:grpSpPr>
        <p:sp>
          <p:nvSpPr>
            <p:cNvPr id="6191" name="Rectangle 66">
              <a:extLst>
                <a:ext uri="{FF2B5EF4-FFF2-40B4-BE49-F238E27FC236}">
                  <a16:creationId xmlns:a16="http://schemas.microsoft.com/office/drawing/2014/main" xmlns="" id="{7FE52757-70B1-443D-A64E-7238FA6FD849}"/>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6192" name="Oval 67">
              <a:extLst>
                <a:ext uri="{FF2B5EF4-FFF2-40B4-BE49-F238E27FC236}">
                  <a16:creationId xmlns:a16="http://schemas.microsoft.com/office/drawing/2014/main" xmlns="" id="{B244DD64-7F6E-4C6D-8194-2B4879C83791}"/>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5">
            <a:extLst>
              <a:ext uri="{FF2B5EF4-FFF2-40B4-BE49-F238E27FC236}">
                <a16:creationId xmlns:a16="http://schemas.microsoft.com/office/drawing/2014/main" xmlns="" id="{E9DDE6E9-EBC0-44EF-98A1-8C9D52ECBA2A}"/>
              </a:ext>
            </a:extLst>
          </p:cNvPr>
          <p:cNvGraphicFramePr>
            <a:graphicFrameLocks noGrp="1" noChangeAspect="1"/>
          </p:cNvGraphicFramePr>
          <p:nvPr>
            <p:ph/>
          </p:nvPr>
        </p:nvGraphicFramePr>
        <p:xfrm>
          <a:off x="2728913" y="817563"/>
          <a:ext cx="571500" cy="844550"/>
        </p:xfrm>
        <a:graphic>
          <a:graphicData uri="http://schemas.openxmlformats.org/presentationml/2006/ole">
            <mc:AlternateContent xmlns:mc="http://schemas.openxmlformats.org/markup-compatibility/2006">
              <mc:Choice xmlns:v="urn:schemas-microsoft-com:vml" Requires="v">
                <p:oleObj spid="_x0000_s7176" name="Equation" r:id="rId3" imgW="291973" imgH="431613" progId="Equation.3">
                  <p:embed/>
                </p:oleObj>
              </mc:Choice>
              <mc:Fallback>
                <p:oleObj name="Equation" r:id="rId3" imgW="291973"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817563"/>
                        <a:ext cx="5715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4 - Θέση αριθμού διαφάνειας">
            <a:extLst>
              <a:ext uri="{FF2B5EF4-FFF2-40B4-BE49-F238E27FC236}">
                <a16:creationId xmlns:a16="http://schemas.microsoft.com/office/drawing/2014/main" xmlns="" id="{3B56512E-C253-4A2E-A81C-C710389D66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ADB477-9CCA-48AB-A307-856FDF56F395}" type="slidenum">
              <a:rPr lang="en-US" altLang="el-GR"/>
              <a:pPr eaLnBrk="1" hangingPunct="1"/>
              <a:t>44</a:t>
            </a:fld>
            <a:endParaRPr lang="en-US" altLang="el-GR"/>
          </a:p>
        </p:txBody>
      </p:sp>
      <p:pic>
        <p:nvPicPr>
          <p:cNvPr id="7172" name="Picture 4">
            <a:extLst>
              <a:ext uri="{FF2B5EF4-FFF2-40B4-BE49-F238E27FC236}">
                <a16:creationId xmlns:a16="http://schemas.microsoft.com/office/drawing/2014/main" xmlns="" id="{EE9177CA-0C9A-4F30-9A07-C3E09DF8C6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354263"/>
            <a:ext cx="9486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a:extLst>
              <a:ext uri="{FF2B5EF4-FFF2-40B4-BE49-F238E27FC236}">
                <a16:creationId xmlns:a16="http://schemas.microsoft.com/office/drawing/2014/main" xmlns="" id="{98437E29-606C-414B-9DAB-852DD7A51E4A}"/>
              </a:ext>
            </a:extLst>
          </p:cNvPr>
          <p:cNvSpPr txBox="1">
            <a:spLocks noChangeArrowheads="1"/>
          </p:cNvSpPr>
          <p:nvPr/>
        </p:nvSpPr>
        <p:spPr bwMode="auto">
          <a:xfrm>
            <a:off x="269875" y="241300"/>
            <a:ext cx="8524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l-GR" sz="2400" b="1"/>
              <a:t>RMS magnitudes of load voltage frequency components with respect to </a:t>
            </a:r>
          </a:p>
        </p:txBody>
      </p:sp>
      <p:sp>
        <p:nvSpPr>
          <p:cNvPr id="7174" name="Text Box 9">
            <a:extLst>
              <a:ext uri="{FF2B5EF4-FFF2-40B4-BE49-F238E27FC236}">
                <a16:creationId xmlns:a16="http://schemas.microsoft.com/office/drawing/2014/main" xmlns="" id="{757CA15B-BF90-4370-86D2-14A19590B7EA}"/>
              </a:ext>
            </a:extLst>
          </p:cNvPr>
          <p:cNvSpPr txBox="1">
            <a:spLocks noChangeArrowheads="1"/>
          </p:cNvSpPr>
          <p:nvPr/>
        </p:nvSpPr>
        <p:spPr bwMode="auto">
          <a:xfrm>
            <a:off x="3419475" y="931863"/>
            <a:ext cx="3033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2400" b="1"/>
              <a:t>for f</a:t>
            </a:r>
            <a:r>
              <a:rPr lang="en-US" altLang="el-GR" sz="2800" b="1" baseline="-25000"/>
              <a:t>tri</a:t>
            </a:r>
            <a:r>
              <a:rPr lang="en-US" altLang="el-GR" sz="2400" b="1"/>
              <a:t> &gt;&gt; f</a:t>
            </a:r>
            <a:r>
              <a:rPr lang="en-US" altLang="el-GR" sz="2800" b="1" baseline="-25000"/>
              <a:t>cont</a:t>
            </a:r>
            <a:endParaRPr lang="en-US" altLang="el-GR" sz="24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 Θέση αριθμού διαφάνειας">
            <a:extLst>
              <a:ext uri="{FF2B5EF4-FFF2-40B4-BE49-F238E27FC236}">
                <a16:creationId xmlns:a16="http://schemas.microsoft.com/office/drawing/2014/main" xmlns="" id="{F9CD5B11-0734-4F2C-8A8E-32FA8EDD7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D217D6-26F1-4037-8D45-F15B0EBFA82A}" type="slidenum">
              <a:rPr lang="en-US" altLang="el-GR"/>
              <a:pPr eaLnBrk="1" hangingPunct="1"/>
              <a:t>45</a:t>
            </a:fld>
            <a:endParaRPr lang="en-US" altLang="el-GR"/>
          </a:p>
        </p:txBody>
      </p:sp>
      <p:pic>
        <p:nvPicPr>
          <p:cNvPr id="26627" name="Picture 5">
            <a:extLst>
              <a:ext uri="{FF2B5EF4-FFF2-40B4-BE49-F238E27FC236}">
                <a16:creationId xmlns:a16="http://schemas.microsoft.com/office/drawing/2014/main" xmlns="" id="{40B7B6F0-8409-4408-B6DF-A342E70130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25" y="1063625"/>
            <a:ext cx="77581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a:extLst>
              <a:ext uri="{FF2B5EF4-FFF2-40B4-BE49-F238E27FC236}">
                <a16:creationId xmlns:a16="http://schemas.microsoft.com/office/drawing/2014/main" xmlns="" id="{53B93414-B43B-4CF6-BABF-4357BCE0D5F9}"/>
              </a:ext>
            </a:extLst>
          </p:cNvPr>
          <p:cNvSpPr txBox="1">
            <a:spLocks noChangeArrowheads="1"/>
          </p:cNvSpPr>
          <p:nvPr/>
        </p:nvSpPr>
        <p:spPr bwMode="auto">
          <a:xfrm>
            <a:off x="577850" y="241300"/>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100Hz Signal as Input, Inverter Output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a:extLst>
              <a:ext uri="{FF2B5EF4-FFF2-40B4-BE49-F238E27FC236}">
                <a16:creationId xmlns:a16="http://schemas.microsoft.com/office/drawing/2014/main" xmlns="" id="{FF017B6C-11FF-47DE-85CA-AC0BA7964A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F5C319-F549-43DC-88C9-92FF40AD2453}" type="slidenum">
              <a:rPr lang="en-US" altLang="el-GR"/>
              <a:pPr eaLnBrk="1" hangingPunct="1"/>
              <a:t>46</a:t>
            </a:fld>
            <a:endParaRPr lang="en-US" altLang="el-GR"/>
          </a:p>
        </p:txBody>
      </p:sp>
      <p:sp>
        <p:nvSpPr>
          <p:cNvPr id="27651" name="Text Box 5">
            <a:extLst>
              <a:ext uri="{FF2B5EF4-FFF2-40B4-BE49-F238E27FC236}">
                <a16:creationId xmlns:a16="http://schemas.microsoft.com/office/drawing/2014/main" xmlns="" id="{71063E16-A2AF-4FDD-AEE1-48C2868695D8}"/>
              </a:ext>
            </a:extLst>
          </p:cNvPr>
          <p:cNvSpPr txBox="1">
            <a:spLocks noChangeArrowheads="1"/>
          </p:cNvSpPr>
          <p:nvPr/>
        </p:nvSpPr>
        <p:spPr bwMode="auto">
          <a:xfrm>
            <a:off x="577850" y="241300"/>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FFT of 100Hz Inverter Output</a:t>
            </a:r>
          </a:p>
        </p:txBody>
      </p:sp>
      <p:grpSp>
        <p:nvGrpSpPr>
          <p:cNvPr id="27652" name="Group 7">
            <a:extLst>
              <a:ext uri="{FF2B5EF4-FFF2-40B4-BE49-F238E27FC236}">
                <a16:creationId xmlns:a16="http://schemas.microsoft.com/office/drawing/2014/main" xmlns="" id="{3436E4BC-C794-468B-80DF-92B8AB608F99}"/>
              </a:ext>
            </a:extLst>
          </p:cNvPr>
          <p:cNvGrpSpPr>
            <a:grpSpLocks/>
          </p:cNvGrpSpPr>
          <p:nvPr/>
        </p:nvGrpSpPr>
        <p:grpSpPr bwMode="auto">
          <a:xfrm>
            <a:off x="923925" y="1047750"/>
            <a:ext cx="7834313" cy="4614863"/>
            <a:chOff x="582" y="660"/>
            <a:chExt cx="4935" cy="2907"/>
          </a:xfrm>
        </p:grpSpPr>
        <p:pic>
          <p:nvPicPr>
            <p:cNvPr id="27653" name="Picture 4">
              <a:extLst>
                <a:ext uri="{FF2B5EF4-FFF2-40B4-BE49-F238E27FC236}">
                  <a16:creationId xmlns:a16="http://schemas.microsoft.com/office/drawing/2014/main" xmlns="" id="{F469149F-EE13-40D8-99AD-E251A0A7F1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 y="660"/>
              <a:ext cx="4935" cy="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a:extLst>
                <a:ext uri="{FF2B5EF4-FFF2-40B4-BE49-F238E27FC236}">
                  <a16:creationId xmlns:a16="http://schemas.microsoft.com/office/drawing/2014/main" xmlns="" id="{F966A413-5B8D-476B-8260-F3C410C7B724}"/>
                </a:ext>
              </a:extLst>
            </p:cNvPr>
            <p:cNvSpPr>
              <a:spLocks noChangeArrowheads="1"/>
            </p:cNvSpPr>
            <p:nvPr/>
          </p:nvSpPr>
          <p:spPr bwMode="auto">
            <a:xfrm>
              <a:off x="4598" y="2039"/>
              <a:ext cx="895" cy="3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a:extLst>
              <a:ext uri="{FF2B5EF4-FFF2-40B4-BE49-F238E27FC236}">
                <a16:creationId xmlns:a16="http://schemas.microsoft.com/office/drawing/2014/main" xmlns="" id="{653AE7E0-D3B9-41FC-97A2-583E2B167D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271EF8-CC02-424E-B5D4-3E3F6A505B03}" type="slidenum">
              <a:rPr lang="en-US" altLang="el-GR"/>
              <a:pPr eaLnBrk="1" hangingPunct="1"/>
              <a:t>47</a:t>
            </a:fld>
            <a:endParaRPr lang="en-US" altLang="el-GR"/>
          </a:p>
        </p:txBody>
      </p:sp>
      <p:pic>
        <p:nvPicPr>
          <p:cNvPr id="28675" name="Picture 4">
            <a:extLst>
              <a:ext uri="{FF2B5EF4-FFF2-40B4-BE49-F238E27FC236}">
                <a16:creationId xmlns:a16="http://schemas.microsoft.com/office/drawing/2014/main" xmlns="" id="{E4052E03-7218-4381-BF4D-B735F1760F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1085850"/>
            <a:ext cx="75660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5">
            <a:extLst>
              <a:ext uri="{FF2B5EF4-FFF2-40B4-BE49-F238E27FC236}">
                <a16:creationId xmlns:a16="http://schemas.microsoft.com/office/drawing/2014/main" xmlns="" id="{78F9C588-596E-4A9F-BA7D-26410891A29E}"/>
              </a:ext>
            </a:extLst>
          </p:cNvPr>
          <p:cNvSpPr txBox="1">
            <a:spLocks noChangeArrowheads="1"/>
          </p:cNvSpPr>
          <p:nvPr/>
        </p:nvSpPr>
        <p:spPr bwMode="auto">
          <a:xfrm>
            <a:off x="577850" y="241300"/>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l-GR" sz="2400" b="1"/>
              <a:t>Inverter Performance with Music Input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xmlns="" id="{E36ECC16-A957-4192-99F2-B6D4AF4DFA36}"/>
              </a:ext>
            </a:extLst>
          </p:cNvPr>
          <p:cNvSpPr>
            <a:spLocks noGrp="1" noChangeArrowheads="1"/>
          </p:cNvSpPr>
          <p:nvPr>
            <p:ph type="title"/>
          </p:nvPr>
        </p:nvSpPr>
        <p:spPr/>
        <p:txBody>
          <a:bodyPr/>
          <a:lstStyle/>
          <a:p>
            <a:pPr eaLnBrk="1" hangingPunct="1"/>
            <a:r>
              <a:rPr lang="en-US" altLang="el-GR" sz="3200" b="1"/>
              <a:t>PWM controlled H-Bridge Inverter</a:t>
            </a:r>
          </a:p>
        </p:txBody>
      </p:sp>
      <p:sp>
        <p:nvSpPr>
          <p:cNvPr id="18435" name="Rectangle 3">
            <a:extLst>
              <a:ext uri="{FF2B5EF4-FFF2-40B4-BE49-F238E27FC236}">
                <a16:creationId xmlns:a16="http://schemas.microsoft.com/office/drawing/2014/main" xmlns="" id="{B33A4210-8FEE-4C44-9D77-061E1D41ACD0}"/>
              </a:ext>
            </a:extLst>
          </p:cNvPr>
          <p:cNvSpPr>
            <a:spLocks noGrp="1" noChangeArrowheads="1"/>
          </p:cNvSpPr>
          <p:nvPr>
            <p:ph idx="1"/>
          </p:nvPr>
        </p:nvSpPr>
        <p:spPr/>
        <p:txBody>
          <a:bodyPr/>
          <a:lstStyle/>
          <a:p>
            <a:pPr eaLnBrk="1" hangingPunct="1">
              <a:lnSpc>
                <a:spcPct val="90000"/>
              </a:lnSpc>
            </a:pPr>
            <a:r>
              <a:rPr lang="en-US" altLang="el-GR" sz="2400" b="1"/>
              <a:t>Very efficient</a:t>
            </a:r>
          </a:p>
          <a:p>
            <a:pPr eaLnBrk="1" hangingPunct="1">
              <a:lnSpc>
                <a:spcPct val="90000"/>
              </a:lnSpc>
            </a:pPr>
            <a:endParaRPr lang="en-US" altLang="el-GR" sz="2400" b="1"/>
          </a:p>
          <a:p>
            <a:pPr eaLnBrk="1" hangingPunct="1">
              <a:lnSpc>
                <a:spcPct val="90000"/>
              </a:lnSpc>
            </a:pPr>
            <a:r>
              <a:rPr lang="en-US" altLang="el-GR" sz="2400" b="1"/>
              <a:t>Distortion higher than linear amplifier, but a linear amplifier has, at best, 50% efficiency</a:t>
            </a:r>
          </a:p>
          <a:p>
            <a:pPr eaLnBrk="1" hangingPunct="1">
              <a:lnSpc>
                <a:spcPct val="90000"/>
              </a:lnSpc>
            </a:pPr>
            <a:endParaRPr lang="en-US" altLang="el-GR" sz="2400" b="1"/>
          </a:p>
          <a:p>
            <a:pPr eaLnBrk="1" hangingPunct="1">
              <a:lnSpc>
                <a:spcPct val="90000"/>
              </a:lnSpc>
            </a:pPr>
            <a:r>
              <a:rPr lang="en-US" altLang="el-GR" sz="2400" b="1"/>
              <a:t>Perfectly suited for motor drives where voltage and frequency control are needed</a:t>
            </a:r>
          </a:p>
          <a:p>
            <a:pPr eaLnBrk="1" hangingPunct="1">
              <a:lnSpc>
                <a:spcPct val="90000"/>
              </a:lnSpc>
            </a:pPr>
            <a:endParaRPr lang="en-US" altLang="el-GR" sz="2400" b="1"/>
          </a:p>
          <a:p>
            <a:pPr eaLnBrk="1" hangingPunct="1">
              <a:lnSpc>
                <a:spcPct val="90000"/>
              </a:lnSpc>
            </a:pPr>
            <a:r>
              <a:rPr lang="en-US" altLang="el-GR" sz="2400" b="1"/>
              <a:t>Well suited for bass music amplification, such as automotive applications, or where high power is more important than a little loss in quality</a:t>
            </a:r>
          </a:p>
        </p:txBody>
      </p:sp>
      <p:sp>
        <p:nvSpPr>
          <p:cNvPr id="29698" name="5 - Θέση αριθμού διαφάνειας">
            <a:extLst>
              <a:ext uri="{FF2B5EF4-FFF2-40B4-BE49-F238E27FC236}">
                <a16:creationId xmlns:a16="http://schemas.microsoft.com/office/drawing/2014/main" xmlns="" id="{1BC85A08-4737-480F-A6B1-EBC1C621A6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FB2F5-5CB2-4CD7-8C10-D4612D78675A}" type="slidenum">
              <a:rPr lang="en-US" altLang="el-GR"/>
              <a:pPr eaLnBrk="1" hangingPunct="1"/>
              <a:t>48</a:t>
            </a:fld>
            <a:endParaRPr lang="en-US" altLang="el-GR"/>
          </a:p>
        </p:txBody>
      </p:sp>
      <p:grpSp>
        <p:nvGrpSpPr>
          <p:cNvPr id="29701" name="Group 4">
            <a:extLst>
              <a:ext uri="{FF2B5EF4-FFF2-40B4-BE49-F238E27FC236}">
                <a16:creationId xmlns:a16="http://schemas.microsoft.com/office/drawing/2014/main" xmlns="" id="{813CC56E-E3C0-4AEF-81A4-1AF832067AAF}"/>
              </a:ext>
            </a:extLst>
          </p:cNvPr>
          <p:cNvGrpSpPr>
            <a:grpSpLocks/>
          </p:cNvGrpSpPr>
          <p:nvPr/>
        </p:nvGrpSpPr>
        <p:grpSpPr bwMode="auto">
          <a:xfrm>
            <a:off x="8305800" y="0"/>
            <a:ext cx="609600" cy="701675"/>
            <a:chOff x="144" y="1731"/>
            <a:chExt cx="384" cy="442"/>
          </a:xfrm>
        </p:grpSpPr>
        <p:sp>
          <p:nvSpPr>
            <p:cNvPr id="29702" name="Rectangle 5">
              <a:extLst>
                <a:ext uri="{FF2B5EF4-FFF2-40B4-BE49-F238E27FC236}">
                  <a16:creationId xmlns:a16="http://schemas.microsoft.com/office/drawing/2014/main" xmlns="" id="{6BDA63B1-C4F7-407A-93A2-5564E70F579A}"/>
                </a:ext>
              </a:extLst>
            </p:cNvPr>
            <p:cNvSpPr>
              <a:spLocks noChangeArrowheads="1"/>
            </p:cNvSpPr>
            <p:nvPr/>
          </p:nvSpPr>
          <p:spPr bwMode="auto">
            <a:xfrm>
              <a:off x="240" y="1731"/>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4000" b="1">
                  <a:solidFill>
                    <a:srgbClr val="FF0000"/>
                  </a:solidFill>
                </a:rPr>
                <a:t>!</a:t>
              </a:r>
              <a:endParaRPr lang="es-ES" altLang="el-GR" sz="4000" b="1">
                <a:solidFill>
                  <a:srgbClr val="FF0000"/>
                </a:solidFill>
              </a:endParaRPr>
            </a:p>
          </p:txBody>
        </p:sp>
        <p:sp>
          <p:nvSpPr>
            <p:cNvPr id="29703" name="Oval 6">
              <a:extLst>
                <a:ext uri="{FF2B5EF4-FFF2-40B4-BE49-F238E27FC236}">
                  <a16:creationId xmlns:a16="http://schemas.microsoft.com/office/drawing/2014/main" xmlns="" id="{D52B5BAE-6C16-44FA-B829-5A92FD0A9BEC}"/>
                </a:ext>
              </a:extLst>
            </p:cNvPr>
            <p:cNvSpPr>
              <a:spLocks noChangeArrowheads="1"/>
            </p:cNvSpPr>
            <p:nvPr/>
          </p:nvSpPr>
          <p:spPr bwMode="auto">
            <a:xfrm>
              <a:off x="144" y="1776"/>
              <a:ext cx="384" cy="38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xmlns="" id="{431AC46C-E8B2-4FA3-933B-F7023EB92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1670DF-F79E-450A-8C51-77D9B9D23D94}" type="slidenum">
              <a:rPr lang="en-US" altLang="el-GR" sz="1400"/>
              <a:pPr>
                <a:spcBef>
                  <a:spcPct val="0"/>
                </a:spcBef>
                <a:buFontTx/>
                <a:buNone/>
              </a:pPr>
              <a:t>5</a:t>
            </a:fld>
            <a:endParaRPr lang="en-US" altLang="el-GR" sz="1400"/>
          </a:p>
        </p:txBody>
      </p:sp>
      <p:sp>
        <p:nvSpPr>
          <p:cNvPr id="9220" name="Rectangle 6">
            <a:extLst>
              <a:ext uri="{FF2B5EF4-FFF2-40B4-BE49-F238E27FC236}">
                <a16:creationId xmlns:a16="http://schemas.microsoft.com/office/drawing/2014/main" xmlns="" id="{BDA88845-7D85-414C-8CFD-C024860E3161}"/>
              </a:ext>
            </a:extLst>
          </p:cNvPr>
          <p:cNvSpPr>
            <a:spLocks noGrp="1" noChangeArrowheads="1"/>
          </p:cNvSpPr>
          <p:nvPr>
            <p:ph type="title"/>
          </p:nvPr>
        </p:nvSpPr>
        <p:spPr/>
        <p:txBody>
          <a:bodyPr/>
          <a:lstStyle/>
          <a:p>
            <a:pPr eaLnBrk="1" hangingPunct="1"/>
            <a:r>
              <a:rPr lang="en-US" altLang="el-GR" sz="3600"/>
              <a:t>Q</a:t>
            </a:r>
            <a:r>
              <a:rPr lang="en-US" altLang="el-GR" sz="3600" baseline="-25000"/>
              <a:t>1</a:t>
            </a:r>
            <a:r>
              <a:rPr lang="en-US" altLang="el-GR" sz="3600"/>
              <a:t> off, Q</a:t>
            </a:r>
            <a:r>
              <a:rPr lang="en-US" altLang="el-GR" sz="3600" baseline="-25000"/>
              <a:t>2</a:t>
            </a:r>
            <a:r>
              <a:rPr lang="en-US" altLang="el-GR" sz="3600"/>
              <a:t> on, v</a:t>
            </a:r>
            <a:r>
              <a:rPr lang="en-US" altLang="el-GR" sz="3600" baseline="-25000"/>
              <a:t>o</a:t>
            </a:r>
            <a:r>
              <a:rPr lang="en-US" altLang="el-GR" sz="3600"/>
              <a:t> = -V</a:t>
            </a:r>
            <a:r>
              <a:rPr lang="en-US" altLang="el-GR" sz="3600" baseline="-25000"/>
              <a:t>s</a:t>
            </a:r>
            <a:r>
              <a:rPr lang="en-US" altLang="el-GR" sz="3600"/>
              <a:t>/2</a:t>
            </a:r>
          </a:p>
        </p:txBody>
      </p:sp>
      <p:pic>
        <p:nvPicPr>
          <p:cNvPr id="9221" name="Picture 5" descr="scan0064">
            <a:extLst>
              <a:ext uri="{FF2B5EF4-FFF2-40B4-BE49-F238E27FC236}">
                <a16:creationId xmlns:a16="http://schemas.microsoft.com/office/drawing/2014/main" xmlns="" id="{B47D5F22-1848-4353-8954-F4DE4B421C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447800"/>
            <a:ext cx="7467600" cy="4164013"/>
          </a:xfrm>
          <a:noFill/>
        </p:spPr>
      </p:pic>
      <p:sp>
        <p:nvSpPr>
          <p:cNvPr id="9222" name="Line 8">
            <a:extLst>
              <a:ext uri="{FF2B5EF4-FFF2-40B4-BE49-F238E27FC236}">
                <a16:creationId xmlns:a16="http://schemas.microsoft.com/office/drawing/2014/main" xmlns="" id="{99E984DE-9A87-46D0-BD68-337876036514}"/>
              </a:ext>
            </a:extLst>
          </p:cNvPr>
          <p:cNvSpPr>
            <a:spLocks noChangeShapeType="1"/>
          </p:cNvSpPr>
          <p:nvPr/>
        </p:nvSpPr>
        <p:spPr bwMode="auto">
          <a:xfrm flipV="1">
            <a:off x="1828800" y="2057400"/>
            <a:ext cx="0" cy="9906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3" name="Line 9">
            <a:extLst>
              <a:ext uri="{FF2B5EF4-FFF2-40B4-BE49-F238E27FC236}">
                <a16:creationId xmlns:a16="http://schemas.microsoft.com/office/drawing/2014/main" xmlns="" id="{A22EBD8E-5136-4154-8A2A-3ED610577C4B}"/>
              </a:ext>
            </a:extLst>
          </p:cNvPr>
          <p:cNvSpPr>
            <a:spLocks noChangeShapeType="1"/>
          </p:cNvSpPr>
          <p:nvPr/>
        </p:nvSpPr>
        <p:spPr bwMode="auto">
          <a:xfrm>
            <a:off x="2057400" y="2057400"/>
            <a:ext cx="8382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4" name="Line 10">
            <a:extLst>
              <a:ext uri="{FF2B5EF4-FFF2-40B4-BE49-F238E27FC236}">
                <a16:creationId xmlns:a16="http://schemas.microsoft.com/office/drawing/2014/main" xmlns="" id="{E70C7F74-2884-45BE-8E81-96D365BE387E}"/>
              </a:ext>
            </a:extLst>
          </p:cNvPr>
          <p:cNvSpPr>
            <a:spLocks noChangeShapeType="1"/>
          </p:cNvSpPr>
          <p:nvPr/>
        </p:nvSpPr>
        <p:spPr bwMode="auto">
          <a:xfrm>
            <a:off x="2971800" y="2209800"/>
            <a:ext cx="0" cy="10668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5" name="Line 11">
            <a:extLst>
              <a:ext uri="{FF2B5EF4-FFF2-40B4-BE49-F238E27FC236}">
                <a16:creationId xmlns:a16="http://schemas.microsoft.com/office/drawing/2014/main" xmlns="" id="{B50D382C-0B57-4E2A-84D2-B714DA0AB2CE}"/>
              </a:ext>
            </a:extLst>
          </p:cNvPr>
          <p:cNvSpPr>
            <a:spLocks noChangeShapeType="1"/>
          </p:cNvSpPr>
          <p:nvPr/>
        </p:nvSpPr>
        <p:spPr bwMode="auto">
          <a:xfrm>
            <a:off x="3352800" y="3352800"/>
            <a:ext cx="29718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6" name="Line 12">
            <a:extLst>
              <a:ext uri="{FF2B5EF4-FFF2-40B4-BE49-F238E27FC236}">
                <a16:creationId xmlns:a16="http://schemas.microsoft.com/office/drawing/2014/main" xmlns="" id="{2E00AAE1-EAA9-4C16-8933-0A10C9A59111}"/>
              </a:ext>
            </a:extLst>
          </p:cNvPr>
          <p:cNvSpPr>
            <a:spLocks noChangeShapeType="1"/>
          </p:cNvSpPr>
          <p:nvPr/>
        </p:nvSpPr>
        <p:spPr bwMode="auto">
          <a:xfrm>
            <a:off x="6477000" y="3962400"/>
            <a:ext cx="0" cy="12954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7" name="Line 13">
            <a:extLst>
              <a:ext uri="{FF2B5EF4-FFF2-40B4-BE49-F238E27FC236}">
                <a16:creationId xmlns:a16="http://schemas.microsoft.com/office/drawing/2014/main" xmlns="" id="{731FD146-FC84-4054-A5F4-3C4C2591A939}"/>
              </a:ext>
            </a:extLst>
          </p:cNvPr>
          <p:cNvSpPr>
            <a:spLocks noChangeShapeType="1"/>
          </p:cNvSpPr>
          <p:nvPr/>
        </p:nvSpPr>
        <p:spPr bwMode="auto">
          <a:xfrm flipH="1">
            <a:off x="1905000" y="5257800"/>
            <a:ext cx="4267200" cy="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8" name="Line 14">
            <a:extLst>
              <a:ext uri="{FF2B5EF4-FFF2-40B4-BE49-F238E27FC236}">
                <a16:creationId xmlns:a16="http://schemas.microsoft.com/office/drawing/2014/main" xmlns="" id="{D958785B-D7F1-4DC3-9005-C64B51918002}"/>
              </a:ext>
            </a:extLst>
          </p:cNvPr>
          <p:cNvSpPr>
            <a:spLocks noChangeShapeType="1"/>
          </p:cNvSpPr>
          <p:nvPr/>
        </p:nvSpPr>
        <p:spPr bwMode="auto">
          <a:xfrm flipV="1">
            <a:off x="1828800" y="4114800"/>
            <a:ext cx="0" cy="914400"/>
          </a:xfrm>
          <a:prstGeom prst="line">
            <a:avLst/>
          </a:prstGeom>
          <a:noFill/>
          <a:ln w="9525">
            <a:solidFill>
              <a:srgbClr val="33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a:extLst>
              <a:ext uri="{FF2B5EF4-FFF2-40B4-BE49-F238E27FC236}">
                <a16:creationId xmlns:a16="http://schemas.microsoft.com/office/drawing/2014/main" xmlns="" id="{2FBAF031-1CDD-4BCB-9BFF-B71ABC1314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140254-8284-4F6F-B9AA-DD34BD6FEF11}" type="slidenum">
              <a:rPr lang="en-US" altLang="el-GR" sz="1400"/>
              <a:pPr>
                <a:spcBef>
                  <a:spcPct val="0"/>
                </a:spcBef>
                <a:buFontTx/>
                <a:buNone/>
              </a:pPr>
              <a:t>6</a:t>
            </a:fld>
            <a:endParaRPr lang="en-US" altLang="el-GR" sz="1400"/>
          </a:p>
        </p:txBody>
      </p:sp>
      <p:sp>
        <p:nvSpPr>
          <p:cNvPr id="11268" name="Rectangle 4">
            <a:extLst>
              <a:ext uri="{FF2B5EF4-FFF2-40B4-BE49-F238E27FC236}">
                <a16:creationId xmlns:a16="http://schemas.microsoft.com/office/drawing/2014/main" xmlns="" id="{102E2971-FA45-4305-90E2-66B2602D19FD}"/>
              </a:ext>
            </a:extLst>
          </p:cNvPr>
          <p:cNvSpPr>
            <a:spLocks noGrp="1" noChangeArrowheads="1"/>
          </p:cNvSpPr>
          <p:nvPr>
            <p:ph type="title"/>
          </p:nvPr>
        </p:nvSpPr>
        <p:spPr>
          <a:xfrm>
            <a:off x="628650" y="202980"/>
            <a:ext cx="7886700" cy="1325563"/>
          </a:xfrm>
        </p:spPr>
        <p:txBody>
          <a:bodyPr/>
          <a:lstStyle/>
          <a:p>
            <a:pPr eaLnBrk="1" hangingPunct="1"/>
            <a:r>
              <a:rPr lang="en-US" altLang="el-GR" sz="3600" dirty="0"/>
              <a:t>Waveforms with resistive load</a:t>
            </a:r>
          </a:p>
        </p:txBody>
      </p:sp>
      <p:pic>
        <p:nvPicPr>
          <p:cNvPr id="11269" name="Picture 8" descr="scan0066">
            <a:extLst>
              <a:ext uri="{FF2B5EF4-FFF2-40B4-BE49-F238E27FC236}">
                <a16:creationId xmlns:a16="http://schemas.microsoft.com/office/drawing/2014/main" xmlns="" id="{C2143E88-1495-4758-98BB-72CE52E5BE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143000"/>
            <a:ext cx="5486400" cy="504825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6">
            <a:extLst>
              <a:ext uri="{FF2B5EF4-FFF2-40B4-BE49-F238E27FC236}">
                <a16:creationId xmlns:a16="http://schemas.microsoft.com/office/drawing/2014/main" xmlns="" id="{9821A811-FA58-473F-B11D-7474DC7D2E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FDB6A5-8FE5-4E55-A2C8-8617F8480753}" type="slidenum">
              <a:rPr lang="en-US" altLang="el-GR" sz="1400"/>
              <a:pPr>
                <a:spcBef>
                  <a:spcPct val="0"/>
                </a:spcBef>
                <a:buFontTx/>
                <a:buNone/>
              </a:pPr>
              <a:t>7</a:t>
            </a:fld>
            <a:endParaRPr lang="en-US" altLang="el-GR" sz="1400"/>
          </a:p>
        </p:txBody>
      </p:sp>
      <p:sp>
        <p:nvSpPr>
          <p:cNvPr id="13316" name="Rectangle 4">
            <a:extLst>
              <a:ext uri="{FF2B5EF4-FFF2-40B4-BE49-F238E27FC236}">
                <a16:creationId xmlns:a16="http://schemas.microsoft.com/office/drawing/2014/main" xmlns="" id="{E59C83A1-801B-4E1B-8E07-026DBBCC7D7E}"/>
              </a:ext>
            </a:extLst>
          </p:cNvPr>
          <p:cNvSpPr>
            <a:spLocks noGrp="1" noChangeArrowheads="1"/>
          </p:cNvSpPr>
          <p:nvPr>
            <p:ph type="title"/>
          </p:nvPr>
        </p:nvSpPr>
        <p:spPr/>
        <p:txBody>
          <a:bodyPr/>
          <a:lstStyle/>
          <a:p>
            <a:pPr eaLnBrk="1" hangingPunct="1"/>
            <a:r>
              <a:rPr lang="en-US" altLang="el-GR" sz="3600"/>
              <a:t>Look at the output voltage</a:t>
            </a:r>
          </a:p>
        </p:txBody>
      </p:sp>
      <p:pic>
        <p:nvPicPr>
          <p:cNvPr id="13317" name="Picture 5" descr="scan0066">
            <a:extLst>
              <a:ext uri="{FF2B5EF4-FFF2-40B4-BE49-F238E27FC236}">
                <a16:creationId xmlns:a16="http://schemas.microsoft.com/office/drawing/2014/main" xmlns="" id="{6E9C8C82-F202-443F-93E2-3496B0AEA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4585"/>
          <a:stretch>
            <a:fillRect/>
          </a:stretch>
        </p:blipFill>
        <p:spPr bwMode="auto">
          <a:xfrm>
            <a:off x="1752600" y="1447800"/>
            <a:ext cx="56388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8" name="Object 8">
            <a:extLst>
              <a:ext uri="{FF2B5EF4-FFF2-40B4-BE49-F238E27FC236}">
                <a16:creationId xmlns:a16="http://schemas.microsoft.com/office/drawing/2014/main" xmlns="" id="{6D6B6F3D-4AF4-40E1-AE59-1416FF63B583}"/>
              </a:ext>
            </a:extLst>
          </p:cNvPr>
          <p:cNvGraphicFramePr>
            <a:graphicFrameLocks noGrp="1" noChangeAspect="1"/>
          </p:cNvGraphicFramePr>
          <p:nvPr>
            <p:ph sz="half" idx="2"/>
          </p:nvPr>
        </p:nvGraphicFramePr>
        <p:xfrm>
          <a:off x="2743200" y="4419600"/>
          <a:ext cx="3505200" cy="1870075"/>
        </p:xfrm>
        <a:graphic>
          <a:graphicData uri="http://schemas.openxmlformats.org/presentationml/2006/ole">
            <mc:AlternateContent xmlns:mc="http://schemas.openxmlformats.org/markup-compatibility/2006">
              <mc:Choice xmlns:v="urn:schemas-microsoft-com:vml" Requires="v">
                <p:oleObj spid="_x0000_s44035" name="Equation" r:id="rId5" imgW="1498600" imgH="800100" progId="Equation.DSMT4">
                  <p:embed/>
                </p:oleObj>
              </mc:Choice>
              <mc:Fallback>
                <p:oleObj name="Equation" r:id="rId5" imgW="1498600" imgH="800100" progId="Equation.DSMT4">
                  <p:embed/>
                  <p:pic>
                    <p:nvPicPr>
                      <p:cNvPr id="13318" name="Object 8">
                        <a:extLst>
                          <a:ext uri="{FF2B5EF4-FFF2-40B4-BE49-F238E27FC236}">
                            <a16:creationId xmlns:a16="http://schemas.microsoft.com/office/drawing/2014/main" xmlns="" id="{6D6B6F3D-4AF4-40E1-AE59-1416FF63B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419600"/>
                        <a:ext cx="3505200"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10">
            <a:extLst>
              <a:ext uri="{FF2B5EF4-FFF2-40B4-BE49-F238E27FC236}">
                <a16:creationId xmlns:a16="http://schemas.microsoft.com/office/drawing/2014/main" xmlns="" id="{CA846551-0D11-4DED-B412-36F83C0819D9}"/>
              </a:ext>
            </a:extLst>
          </p:cNvPr>
          <p:cNvSpPr txBox="1">
            <a:spLocks noChangeArrowheads="1"/>
          </p:cNvSpPr>
          <p:nvPr/>
        </p:nvSpPr>
        <p:spPr bwMode="auto">
          <a:xfrm>
            <a:off x="1828800" y="4038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2400"/>
              <a:t>rms value of the output voltage, V</a:t>
            </a:r>
            <a:r>
              <a:rPr lang="en-US" altLang="el-GR" sz="2400" baseline="-25000"/>
              <a:t>o</a:t>
            </a:r>
            <a:endParaRPr lang="en-US" altLang="el-G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a:extLst>
              <a:ext uri="{FF2B5EF4-FFF2-40B4-BE49-F238E27FC236}">
                <a16:creationId xmlns:a16="http://schemas.microsoft.com/office/drawing/2014/main" xmlns="" id="{993D16B5-9E64-4FB1-B331-7E276676E3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97B549-2919-46D0-86DB-0211DD281F77}" type="slidenum">
              <a:rPr lang="en-US" altLang="el-GR" sz="1400"/>
              <a:pPr>
                <a:spcBef>
                  <a:spcPct val="0"/>
                </a:spcBef>
                <a:buFontTx/>
                <a:buNone/>
              </a:pPr>
              <a:t>8</a:t>
            </a:fld>
            <a:endParaRPr lang="en-US" altLang="el-GR" sz="1400"/>
          </a:p>
        </p:txBody>
      </p:sp>
      <p:sp>
        <p:nvSpPr>
          <p:cNvPr id="15364" name="Rectangle 4">
            <a:extLst>
              <a:ext uri="{FF2B5EF4-FFF2-40B4-BE49-F238E27FC236}">
                <a16:creationId xmlns:a16="http://schemas.microsoft.com/office/drawing/2014/main" xmlns="" id="{2BD26637-93AA-49F5-BFAF-8EF4F0544E42}"/>
              </a:ext>
            </a:extLst>
          </p:cNvPr>
          <p:cNvSpPr>
            <a:spLocks noGrp="1" noChangeArrowheads="1"/>
          </p:cNvSpPr>
          <p:nvPr>
            <p:ph type="title"/>
          </p:nvPr>
        </p:nvSpPr>
        <p:spPr/>
        <p:txBody>
          <a:bodyPr/>
          <a:lstStyle/>
          <a:p>
            <a:pPr eaLnBrk="1" hangingPunct="1"/>
            <a:r>
              <a:rPr lang="en-US" altLang="el-GR" sz="3200"/>
              <a:t>Fourier Series of the instantaneous output voltage</a:t>
            </a:r>
          </a:p>
        </p:txBody>
      </p:sp>
      <p:graphicFrame>
        <p:nvGraphicFramePr>
          <p:cNvPr id="15365" name="Object 23">
            <a:extLst>
              <a:ext uri="{FF2B5EF4-FFF2-40B4-BE49-F238E27FC236}">
                <a16:creationId xmlns:a16="http://schemas.microsoft.com/office/drawing/2014/main" xmlns="" id="{BA04DDA6-A24C-4F09-AC23-99A685A634C8}"/>
              </a:ext>
            </a:extLst>
          </p:cNvPr>
          <p:cNvGraphicFramePr>
            <a:graphicFrameLocks noGrp="1" noChangeAspect="1"/>
          </p:cNvGraphicFramePr>
          <p:nvPr>
            <p:ph idx="1"/>
          </p:nvPr>
        </p:nvGraphicFramePr>
        <p:xfrm>
          <a:off x="1143000" y="1700213"/>
          <a:ext cx="6781800" cy="4475162"/>
        </p:xfrm>
        <a:graphic>
          <a:graphicData uri="http://schemas.openxmlformats.org/presentationml/2006/ole">
            <mc:AlternateContent xmlns:mc="http://schemas.openxmlformats.org/markup-compatibility/2006">
              <mc:Choice xmlns:v="urn:schemas-microsoft-com:vml" Requires="v">
                <p:oleObj spid="_x0000_s45059" name="Equation" r:id="rId4" imgW="3098800" imgH="2044700" progId="Equation.DSMT4">
                  <p:embed/>
                </p:oleObj>
              </mc:Choice>
              <mc:Fallback>
                <p:oleObj name="Equation" r:id="rId4" imgW="3098800" imgH="2044700" progId="Equation.DSMT4">
                  <p:embed/>
                  <p:pic>
                    <p:nvPicPr>
                      <p:cNvPr id="15365" name="Object 23">
                        <a:extLst>
                          <a:ext uri="{FF2B5EF4-FFF2-40B4-BE49-F238E27FC236}">
                            <a16:creationId xmlns:a16="http://schemas.microsoft.com/office/drawing/2014/main" xmlns="" id="{BA04DDA6-A24C-4F09-AC23-99A685A63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00213"/>
                        <a:ext cx="6781800"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a:extLst>
              <a:ext uri="{FF2B5EF4-FFF2-40B4-BE49-F238E27FC236}">
                <a16:creationId xmlns:a16="http://schemas.microsoft.com/office/drawing/2014/main" xmlns="" id="{857443DE-DDF5-47E2-9273-0AB42B0121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5E8FA5-E685-46AC-B9D6-15915F8D5A47}" type="slidenum">
              <a:rPr lang="en-US" altLang="el-GR" sz="1400"/>
              <a:pPr>
                <a:spcBef>
                  <a:spcPct val="0"/>
                </a:spcBef>
                <a:buFontTx/>
                <a:buNone/>
              </a:pPr>
              <a:t>9</a:t>
            </a:fld>
            <a:endParaRPr lang="en-US" altLang="el-GR" sz="1400"/>
          </a:p>
        </p:txBody>
      </p:sp>
      <p:sp>
        <p:nvSpPr>
          <p:cNvPr id="17412" name="Rectangle 4">
            <a:extLst>
              <a:ext uri="{FF2B5EF4-FFF2-40B4-BE49-F238E27FC236}">
                <a16:creationId xmlns:a16="http://schemas.microsoft.com/office/drawing/2014/main" xmlns="" id="{CC246125-DE24-4D17-9A60-A5A873D7E40A}"/>
              </a:ext>
            </a:extLst>
          </p:cNvPr>
          <p:cNvSpPr>
            <a:spLocks noGrp="1" noChangeArrowheads="1"/>
          </p:cNvSpPr>
          <p:nvPr>
            <p:ph type="title"/>
          </p:nvPr>
        </p:nvSpPr>
        <p:spPr/>
        <p:txBody>
          <a:bodyPr/>
          <a:lstStyle/>
          <a:p>
            <a:pPr eaLnBrk="1" hangingPunct="1"/>
            <a:r>
              <a:rPr lang="en-US" altLang="el-GR" sz="3200"/>
              <a:t>rms value of the fundamental component</a:t>
            </a:r>
          </a:p>
        </p:txBody>
      </p:sp>
      <p:graphicFrame>
        <p:nvGraphicFramePr>
          <p:cNvPr id="17413" name="Object 9">
            <a:extLst>
              <a:ext uri="{FF2B5EF4-FFF2-40B4-BE49-F238E27FC236}">
                <a16:creationId xmlns:a16="http://schemas.microsoft.com/office/drawing/2014/main" xmlns="" id="{D3444513-4D34-4EF8-8C3E-C0ECA8FB5F38}"/>
              </a:ext>
            </a:extLst>
          </p:cNvPr>
          <p:cNvGraphicFramePr>
            <a:graphicFrameLocks noGrp="1" noChangeAspect="1"/>
          </p:cNvGraphicFramePr>
          <p:nvPr>
            <p:ph idx="1"/>
          </p:nvPr>
        </p:nvGraphicFramePr>
        <p:xfrm>
          <a:off x="2514600" y="2133600"/>
          <a:ext cx="3733800" cy="3036888"/>
        </p:xfrm>
        <a:graphic>
          <a:graphicData uri="http://schemas.openxmlformats.org/presentationml/2006/ole">
            <mc:AlternateContent xmlns:mc="http://schemas.openxmlformats.org/markup-compatibility/2006">
              <mc:Choice xmlns:v="urn:schemas-microsoft-com:vml" Requires="v">
                <p:oleObj spid="_x0000_s46083" name="Equation" r:id="rId4" imgW="1358900" imgH="1104900" progId="Equation.DSMT4">
                  <p:embed/>
                </p:oleObj>
              </mc:Choice>
              <mc:Fallback>
                <p:oleObj name="Equation" r:id="rId4" imgW="1358900" imgH="1104900" progId="Equation.DSMT4">
                  <p:embed/>
                  <p:pic>
                    <p:nvPicPr>
                      <p:cNvPr id="17413" name="Object 9">
                        <a:extLst>
                          <a:ext uri="{FF2B5EF4-FFF2-40B4-BE49-F238E27FC236}">
                            <a16:creationId xmlns:a16="http://schemas.microsoft.com/office/drawing/2014/main" xmlns="" id="{D3444513-4D34-4EF8-8C3E-C0ECA8FB5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133600"/>
                        <a:ext cx="3733800" cy="30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2115</Words>
  <Application>Microsoft Office PowerPoint</Application>
  <PresentationFormat>Προβολή στην οθόνη (4:3)</PresentationFormat>
  <Paragraphs>781</Paragraphs>
  <Slides>48</Slides>
  <Notes>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48</vt:i4>
      </vt:variant>
    </vt:vector>
  </HeadingPairs>
  <TitlesOfParts>
    <vt:vector size="51" baseType="lpstr">
      <vt:lpstr>Office Theme</vt:lpstr>
      <vt:lpstr>Equation</vt:lpstr>
      <vt:lpstr>Bitmap Image</vt:lpstr>
      <vt:lpstr>ELGC06 H-Bridge Inverter Basics</vt:lpstr>
      <vt:lpstr>Single-phase half-bridge inverter</vt:lpstr>
      <vt:lpstr>Operational Details</vt:lpstr>
      <vt:lpstr>Q1 on, Q2 off, vo = Vs/2</vt:lpstr>
      <vt:lpstr>Q1 off, Q2 on, vo = -Vs/2</vt:lpstr>
      <vt:lpstr>Waveforms with resistive load</vt:lpstr>
      <vt:lpstr>Look at the output voltage</vt:lpstr>
      <vt:lpstr>Fourier Series of the instantaneous output voltage</vt:lpstr>
      <vt:lpstr>rms value of the fundamental component</vt:lpstr>
      <vt:lpstr>When the load is highly inductive</vt:lpstr>
      <vt:lpstr>Turn off Q1 at t = To/2 Current falls to 0 via D2, L, Vs/2 lower</vt:lpstr>
      <vt:lpstr>Turn off Q2 at t = To Current falls to 0 via D1, L, Vs/2 upper</vt:lpstr>
      <vt:lpstr>Load Current for a highly inductive load</vt:lpstr>
      <vt:lpstr>Fourier Series of the output current for an RL load </vt:lpstr>
      <vt:lpstr>Fundamental Output Power In most cases, the useful power</vt:lpstr>
      <vt:lpstr>DC Supply Current</vt:lpstr>
      <vt:lpstr>DC Supply Current (continued)</vt:lpstr>
      <vt:lpstr>Performance Parameters</vt:lpstr>
      <vt:lpstr>Performance Parameters (continued)</vt:lpstr>
      <vt:lpstr>Performance Parameters (continued)</vt:lpstr>
      <vt:lpstr>Performance Parameters (continued)</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Basic Square Wave Operation (sometimes used for 50 Hz or 60Hz applications)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Question - How can a sinusoidal (or other) input signal be amplified with low distortion?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PWM controlled H-Bridge Inverter</vt:lpstr>
    </vt:vector>
  </TitlesOfParts>
  <Company>UT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MACKGRADY</dc:creator>
  <cp:lastModifiedBy>Nick Papanikolaou</cp:lastModifiedBy>
  <cp:revision>81</cp:revision>
  <dcterms:created xsi:type="dcterms:W3CDTF">2006-10-22T21:46:20Z</dcterms:created>
  <dcterms:modified xsi:type="dcterms:W3CDTF">2023-02-10T13:40:33Z</dcterms:modified>
</cp:coreProperties>
</file>