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3028971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6</a:t>
            </a:r>
            <a:r>
              <a:rPr lang="el-GR" baseline="30000" dirty="0" smtClean="0"/>
              <a:t>ο</a:t>
            </a:r>
            <a:r>
              <a:rPr lang="el-GR" dirty="0" smtClean="0"/>
              <a:t> Μάθημα Ασύγχρονο εξ αποστάσεως </a:t>
            </a:r>
            <a:br>
              <a:rPr lang="el-GR" dirty="0" smtClean="0"/>
            </a:br>
            <a:r>
              <a:rPr lang="el-GR" dirty="0" smtClean="0"/>
              <a:t>Γιώργος Κώστα </a:t>
            </a:r>
            <a:br>
              <a:rPr lang="el-GR" dirty="0" smtClean="0"/>
            </a:b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>
            <a:normAutofit/>
          </a:bodyPr>
          <a:lstStyle/>
          <a:p>
            <a:r>
              <a:rPr lang="el-GR" dirty="0" smtClean="0"/>
              <a:t>Για να πάρετε παρουσία στο 6</a:t>
            </a:r>
            <a:r>
              <a:rPr lang="el-GR" baseline="30000" dirty="0" smtClean="0"/>
              <a:t>ο</a:t>
            </a:r>
            <a:r>
              <a:rPr lang="el-GR" dirty="0" smtClean="0"/>
              <a:t>  μάθημα πρέπει να απαντήσετε στο </a:t>
            </a:r>
            <a:r>
              <a:rPr lang="en-US" dirty="0" smtClean="0"/>
              <a:t>e class </a:t>
            </a:r>
            <a:r>
              <a:rPr lang="el-GR" dirty="0" smtClean="0"/>
              <a:t>στις εργασίες μέχρι την </a:t>
            </a:r>
            <a:r>
              <a:rPr lang="el-GR" dirty="0" smtClean="0"/>
              <a:t>Καθαρά Δευτέρα 18/3/2024.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el-GR" dirty="0" smtClean="0"/>
              <a:t>Τρεις  δράσεις – γεγονότα που σας άρεσαν το τελευταίο τετραήμερο στην Κομοτηνή </a:t>
            </a:r>
            <a:r>
              <a:rPr lang="el-GR" dirty="0" smtClean="0"/>
              <a:t>7-10/3/24 </a:t>
            </a:r>
            <a:r>
              <a:rPr lang="el-GR" dirty="0" smtClean="0"/>
              <a:t>και γενικά στο μεταπτυχιακό που παρακολουθείτε. </a:t>
            </a:r>
            <a:r>
              <a:rPr lang="el-GR" dirty="0" smtClean="0"/>
              <a:t>Εάν δεν </a:t>
            </a:r>
            <a:r>
              <a:rPr lang="el-GR" dirty="0" smtClean="0"/>
              <a:t>ή</a:t>
            </a:r>
            <a:r>
              <a:rPr lang="el-GR" dirty="0" smtClean="0"/>
              <a:t>σασταν εδώ … γενικές παρατηρήσεις για </a:t>
            </a:r>
            <a:r>
              <a:rPr lang="el-GR" dirty="0" err="1" smtClean="0"/>
              <a:t>τοπρόγραμμα</a:t>
            </a:r>
            <a:r>
              <a:rPr lang="el-GR" dirty="0" smtClean="0"/>
              <a:t>! </a:t>
            </a:r>
            <a:endParaRPr lang="el-GR" dirty="0" smtClean="0"/>
          </a:p>
          <a:p>
            <a:r>
              <a:rPr lang="el-GR" dirty="0" smtClean="0"/>
              <a:t> Τρείς δράσεις – γεγονότα που δεν σας άρεσαν.</a:t>
            </a:r>
          </a:p>
          <a:p>
            <a:r>
              <a:rPr lang="el-GR" dirty="0" smtClean="0"/>
              <a:t>Τρεις δράσεις – γεγονότα που θα αλλάζατε. </a:t>
            </a:r>
            <a:endParaRPr lang="el-GR" dirty="0" smtClean="0"/>
          </a:p>
          <a:p>
            <a:r>
              <a:rPr lang="el-GR" dirty="0" smtClean="0"/>
              <a:t>Πετάξατε χαρταετό;;;;;;; Πού;;;;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</Words>
  <PresentationFormat>Προβολή στην οθόνη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6ο Μάθημα Ασύγχρονο εξ αποστάσεως  Γιώργος Κώστα     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6ο Μάθημα Ασύγχρονο εξ αποστάσεως  Γιώργος Κώστα</dc:title>
  <dc:creator>User</dc:creator>
  <cp:lastModifiedBy>User</cp:lastModifiedBy>
  <cp:revision>3</cp:revision>
  <dcterms:created xsi:type="dcterms:W3CDTF">2023-03-11T09:32:50Z</dcterms:created>
  <dcterms:modified xsi:type="dcterms:W3CDTF">2024-03-07T13:51:15Z</dcterms:modified>
</cp:coreProperties>
</file>