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0" r:id="rId2"/>
    <p:sldId id="256" r:id="rId3"/>
    <p:sldId id="257" r:id="rId4"/>
    <p:sldId id="269" r:id="rId5"/>
    <p:sldId id="270" r:id="rId6"/>
    <p:sldId id="258" r:id="rId7"/>
    <p:sldId id="275" r:id="rId8"/>
    <p:sldId id="276" r:id="rId9"/>
    <p:sldId id="259" r:id="rId10"/>
    <p:sldId id="260" r:id="rId11"/>
    <p:sldId id="266" r:id="rId12"/>
    <p:sldId id="267" r:id="rId13"/>
    <p:sldId id="261" r:id="rId14"/>
    <p:sldId id="262" r:id="rId15"/>
    <p:sldId id="277" r:id="rId16"/>
    <p:sldId id="278" r:id="rId17"/>
    <p:sldId id="268" r:id="rId18"/>
    <p:sldId id="263" r:id="rId19"/>
    <p:sldId id="264" r:id="rId20"/>
    <p:sldId id="271" r:id="rId21"/>
    <p:sldId id="272" r:id="rId22"/>
    <p:sldId id="265" r:id="rId23"/>
    <p:sldId id="273" r:id="rId24"/>
    <p:sldId id="274" r:id="rId25"/>
    <p:sldId id="279" r:id="rId2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2342CEA3-3058-4D43-AE35-B3DA76CB4003}" type="datetimeFigureOut">
              <a:rPr lang="el-GR" smtClean="0"/>
              <a:pPr/>
              <a:t>27/5/2026</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3F1D1C4-C2D9-4231-9FB2-B2D9D97AA41D}" type="slidenum">
              <a:rPr lang="el-GR" smtClean="0"/>
              <a:pPr/>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27/5/2026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D3F1D1C4-C2D9-4231-9FB2-B2D9D97AA41D}" type="slidenum">
              <a:rPr lang="el-GR" smtClean="0"/>
              <a:pPr/>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27/5/2026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27/5/2026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D3F1D1C4-C2D9-4231-9FB2-B2D9D97AA41D}" type="slidenum">
              <a:rPr lang="el-GR" smtClean="0"/>
              <a:pPr/>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27/5/2026</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3F1D1C4-C2D9-4231-9FB2-B2D9D97AA41D}" type="slidenum">
              <a:rPr lang="el-GR" smtClean="0"/>
              <a:pPr/>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2342CEA3-3058-4D43-AE35-B3DA76CB4003}" type="datetimeFigureOut">
              <a:rPr lang="el-GR" smtClean="0"/>
              <a:pPr/>
              <a:t>27/5/2026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27/5/2026</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D3F1D1C4-C2D9-4231-9FB2-B2D9D97AA41D}" type="slidenum">
              <a:rPr lang="el-GR" smtClean="0"/>
              <a:pPr/>
              <a:t>‹#›</a:t>
            </a:fld>
            <a:endParaRPr lang="el-GR"/>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27/5/2026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2342CEA3-3058-4D43-AE35-B3DA76CB4003}" type="datetimeFigureOut">
              <a:rPr lang="el-GR" smtClean="0"/>
              <a:pPr/>
              <a:t>27/5/2026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3F1D1C4-C2D9-4231-9FB2-B2D9D97AA41D}" type="slidenum">
              <a:rPr lang="el-GR" smtClean="0"/>
              <a:pPr/>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27/5/2026</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D3F1D1C4-C2D9-4231-9FB2-B2D9D97AA41D}" type="slidenum">
              <a:rPr lang="el-GR" smtClean="0"/>
              <a:pPr/>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2342CEA3-3058-4D43-AE35-B3DA76CB4003}" type="datetimeFigureOut">
              <a:rPr lang="el-GR" smtClean="0"/>
              <a:pPr/>
              <a:t>27/5/2026</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342CEA3-3058-4D43-AE35-B3DA76CB4003}" type="datetimeFigureOut">
              <a:rPr lang="el-GR" smtClean="0"/>
              <a:pPr/>
              <a:t>27/5/2026</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3F1D1C4-C2D9-4231-9FB2-B2D9D97AA41D}" type="slidenum">
              <a:rPr lang="el-GR" smtClean="0"/>
              <a:pPr/>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1371600" y="3886200"/>
            <a:ext cx="6400800" cy="2257444"/>
          </a:xfrm>
        </p:spPr>
        <p:txBody>
          <a:bodyPr>
            <a:normAutofit/>
          </a:bodyPr>
          <a:lstStyle/>
          <a:p>
            <a:r>
              <a:rPr lang="el-GR" dirty="0" smtClean="0"/>
              <a:t>Γεώργιος Κώστα</a:t>
            </a:r>
          </a:p>
          <a:p>
            <a:r>
              <a:rPr lang="el-GR" dirty="0" smtClean="0"/>
              <a:t>Καθηγητής ΣΕΦΑΑ</a:t>
            </a:r>
          </a:p>
          <a:p>
            <a:r>
              <a:rPr lang="el-GR" dirty="0" smtClean="0"/>
              <a:t>Δημοκρίτειο Πανεπιστήμιο Θράκης</a:t>
            </a:r>
          </a:p>
          <a:p>
            <a:r>
              <a:rPr lang="en-US" dirty="0" smtClean="0"/>
              <a:t>gkosta@phyed.duth.gr</a:t>
            </a:r>
            <a:r>
              <a:rPr lang="el-GR" dirty="0" smtClean="0"/>
              <a:t> </a:t>
            </a:r>
            <a:endParaRPr lang="el-GR" dirty="0"/>
          </a:p>
        </p:txBody>
      </p:sp>
      <p:sp>
        <p:nvSpPr>
          <p:cNvPr id="2" name="1 - Τίτλος"/>
          <p:cNvSpPr>
            <a:spLocks noGrp="1"/>
          </p:cNvSpPr>
          <p:nvPr>
            <p:ph type="ctrTitle"/>
          </p:nvPr>
        </p:nvSpPr>
        <p:spPr>
          <a:xfrm>
            <a:off x="685800" y="857233"/>
            <a:ext cx="7772400" cy="2743218"/>
          </a:xfrm>
        </p:spPr>
        <p:txBody>
          <a:bodyPr/>
          <a:lstStyle/>
          <a:p>
            <a:r>
              <a:rPr lang="el-GR" dirty="0" smtClean="0"/>
              <a:t>Παιχνίδια στην πισίνα σε ξενοδοχεία και κατασκηνώσεις για παιδιά 5 - 12 χρονών.</a:t>
            </a:r>
            <a:r>
              <a:rPr lang="en-US" dirty="0" smtClean="0"/>
              <a:t/>
            </a:r>
            <a:br>
              <a:rPr lang="en-US" dirty="0" smtClean="0"/>
            </a:br>
            <a:r>
              <a:rPr lang="el-GR" dirty="0" smtClean="0"/>
              <a:t>Κομοτηνή </a:t>
            </a:r>
            <a:r>
              <a:rPr lang="el-GR" dirty="0" smtClean="0"/>
              <a:t>19/5/2026 </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Picture 26" descr="1198067236"/>
          <p:cNvPicPr>
            <a:picLocks noGrp="1" noChangeAspect="1" noChangeArrowheads="1"/>
          </p:cNvPicPr>
          <p:nvPr>
            <p:ph sz="quarter" idx="1"/>
          </p:nvPr>
        </p:nvPicPr>
        <p:blipFill>
          <a:blip r:embed="rId2"/>
          <a:srcRect/>
          <a:stretch>
            <a:fillRect/>
          </a:stretch>
        </p:blipFill>
        <p:spPr>
          <a:xfrm>
            <a:off x="571473" y="1600200"/>
            <a:ext cx="7786742" cy="4972072"/>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Βρες τρόπο για να φτάσεις εκεί.</a:t>
            </a:r>
            <a:endParaRPr lang="el-GR" dirty="0"/>
          </a:p>
        </p:txBody>
      </p:sp>
      <p:sp>
        <p:nvSpPr>
          <p:cNvPr id="5" name="4 - Θέση περιεχομένου"/>
          <p:cNvSpPr>
            <a:spLocks noGrp="1"/>
          </p:cNvSpPr>
          <p:nvPr>
            <p:ph sz="quarter" idx="1"/>
          </p:nvPr>
        </p:nvSpPr>
        <p:spPr/>
        <p:txBody>
          <a:bodyPr/>
          <a:lstStyle/>
          <a:p>
            <a:r>
              <a:rPr lang="el-GR" dirty="0" smtClean="0"/>
              <a:t>Αριθμός παικτών: 4-20.</a:t>
            </a:r>
          </a:p>
          <a:p>
            <a:r>
              <a:rPr lang="el-GR" dirty="0" smtClean="0"/>
              <a:t>Ηλικία : 6+.</a:t>
            </a:r>
          </a:p>
          <a:p>
            <a:r>
              <a:rPr lang="el-GR" dirty="0" smtClean="0"/>
              <a:t>Εξοπλισμός : Δεν χρειάζεται.</a:t>
            </a:r>
          </a:p>
          <a:p>
            <a:r>
              <a:rPr lang="el-GR" dirty="0" smtClean="0"/>
              <a:t>Πισίνα: Ρηχή.</a:t>
            </a:r>
          </a:p>
          <a:p>
            <a:r>
              <a:rPr lang="el-GR" dirty="0" smtClean="0"/>
              <a:t>Σκοπός: Για να κερδίσει ο παίκτης πρέπει να μην επαναλάβει τον «τρόπο για να φτάσει εκεί».</a:t>
            </a:r>
          </a:p>
          <a:p>
            <a:r>
              <a:rPr lang="el-GR" dirty="0" smtClean="0"/>
              <a:t>Κανόνες: Δεν υπάρχουν.</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Βρες τρόπο για να φτάσεις εκεί.</a:t>
            </a:r>
            <a:endParaRPr lang="el-GR" dirty="0"/>
          </a:p>
        </p:txBody>
      </p:sp>
      <p:sp>
        <p:nvSpPr>
          <p:cNvPr id="3" name="2 - Θέση περιεχομένου"/>
          <p:cNvSpPr>
            <a:spLocks noGrp="1"/>
          </p:cNvSpPr>
          <p:nvPr>
            <p:ph sz="quarter" idx="1"/>
          </p:nvPr>
        </p:nvSpPr>
        <p:spPr/>
        <p:txBody>
          <a:bodyPr/>
          <a:lstStyle/>
          <a:p>
            <a:r>
              <a:rPr lang="el-GR" b="1" dirty="0" smtClean="0"/>
              <a:t>Οδηγίες</a:t>
            </a:r>
            <a:r>
              <a:rPr lang="el-GR" dirty="0" smtClean="0"/>
              <a:t>:</a:t>
            </a:r>
            <a:r>
              <a:rPr lang="el-GR" sz="2000" dirty="0" smtClean="0"/>
              <a:t> Βάλτε στη σειρά τους παίκτες στο ρηχό τέλος της πισίνας. Εάν έχετε πολλά άτομα χωρίστε τους σε πιο μικρές ομάδες και βάλτε τους σε γραμμές. Κάθε φορά πηγαίνει και από ένας παίκτης  ο οποίος πρέπει να σκεφτεί ένα τρόπο να κολυμπήσει απέναντι. Οι παίκτες που πηγαίνουν μετά δεν πρέπει να επαναλάβουν τα στυλ κολύμβησης που ήδη χρησιμοποιήθηκαν. Εάν ο παίκτης δεν μπορεί να σκεφτεί έναν νέο τρόπο να φτάσει εκεί βγαίνει από το παιχνίδι. Είναι σημαντικό να προσέχουν και να θυμούνται τι κάνουν οι υπεύθυνοι παίκτες. Μερικές ιδέες των τρόπων να φτάσουνε εκεί είναι: ύπτιο, πρόσθιο πεταλούδα ή ότι άλλο μπορούν ναν σκεφτούν. </a:t>
            </a:r>
          </a:p>
          <a:p>
            <a:r>
              <a:rPr lang="el-GR" b="1" dirty="0" smtClean="0"/>
              <a:t>Ασφάλεια</a:t>
            </a:r>
            <a:r>
              <a:rPr lang="el-GR" sz="2000" dirty="0" smtClean="0"/>
              <a:t>: Πρότυπες διαδικασίες ασφάλειας. Να περιμένετε να βγει ο ένας παίκτες από την πισίνα πριν μπει ο επόμενος </a:t>
            </a:r>
          </a:p>
          <a:p>
            <a:endParaRPr lang="el-GR"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Picture 12" descr="1198067546"/>
          <p:cNvPicPr>
            <a:picLocks noGrp="1" noChangeAspect="1" noChangeArrowheads="1"/>
          </p:cNvPicPr>
          <p:nvPr>
            <p:ph sz="quarter" idx="1"/>
          </p:nvPr>
        </p:nvPicPr>
        <p:blipFill>
          <a:blip r:embed="rId2"/>
          <a:srcRect/>
          <a:stretch>
            <a:fillRect/>
          </a:stretch>
        </p:blipFill>
        <p:spPr bwMode="auto">
          <a:xfrm>
            <a:off x="500034" y="1785926"/>
            <a:ext cx="8072494" cy="4525963"/>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Picture 11" descr="1198067181"/>
          <p:cNvPicPr>
            <a:picLocks noGrp="1" noChangeAspect="1" noChangeArrowheads="1"/>
          </p:cNvPicPr>
          <p:nvPr>
            <p:ph sz="quarter" idx="1"/>
          </p:nvPr>
        </p:nvPicPr>
        <p:blipFill>
          <a:blip r:embed="rId2"/>
          <a:stretch>
            <a:fillRect/>
          </a:stretch>
        </p:blipFill>
        <p:spPr bwMode="auto">
          <a:xfrm>
            <a:off x="928662" y="1714488"/>
            <a:ext cx="7786742" cy="4572032"/>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Αγώνας μέσα σε τούνελ.</a:t>
            </a:r>
            <a:endParaRPr lang="el-GR" dirty="0"/>
          </a:p>
        </p:txBody>
      </p:sp>
      <p:sp>
        <p:nvSpPr>
          <p:cNvPr id="5" name="4 - Θέση περιεχομένου"/>
          <p:cNvSpPr>
            <a:spLocks noGrp="1"/>
          </p:cNvSpPr>
          <p:nvPr>
            <p:ph sz="quarter" idx="1"/>
          </p:nvPr>
        </p:nvSpPr>
        <p:spPr>
          <a:xfrm>
            <a:off x="457200" y="1600200"/>
            <a:ext cx="8229600" cy="4900634"/>
          </a:xfrm>
        </p:spPr>
        <p:txBody>
          <a:bodyPr/>
          <a:lstStyle/>
          <a:p>
            <a:r>
              <a:rPr lang="el-GR" sz="3600" dirty="0" smtClean="0"/>
              <a:t>Αριθμός παικτών: 6 - 60.</a:t>
            </a:r>
          </a:p>
          <a:p>
            <a:r>
              <a:rPr lang="el-GR" sz="3600" dirty="0" smtClean="0"/>
              <a:t>Ηλικία : 12+.</a:t>
            </a:r>
          </a:p>
          <a:p>
            <a:r>
              <a:rPr lang="el-GR" sz="3600" dirty="0" smtClean="0"/>
              <a:t>Εξοπλισμός : Δεν χρειάζεται.</a:t>
            </a:r>
          </a:p>
          <a:p>
            <a:r>
              <a:rPr lang="el-GR" sz="3600" dirty="0" smtClean="0"/>
              <a:t>Πισίνα: Ρηχή.</a:t>
            </a:r>
          </a:p>
          <a:p>
            <a:r>
              <a:rPr lang="el-GR" sz="3600" dirty="0" smtClean="0"/>
              <a:t>Σκοπός: Να μάθουν οι συμμετέχοντες να κολυμπάνε με ασφάλεια κάτω από το νερό</a:t>
            </a:r>
            <a:r>
              <a:rPr lang="el-GR" dirty="0" smtClean="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Αγώνας μέσα σε τούνελ.</a:t>
            </a:r>
            <a:endParaRPr lang="el-GR" dirty="0"/>
          </a:p>
        </p:txBody>
      </p:sp>
      <p:sp>
        <p:nvSpPr>
          <p:cNvPr id="3" name="2 - Θέση περιεχομένου"/>
          <p:cNvSpPr>
            <a:spLocks noGrp="1"/>
          </p:cNvSpPr>
          <p:nvPr>
            <p:ph sz="quarter" idx="1"/>
          </p:nvPr>
        </p:nvSpPr>
        <p:spPr/>
        <p:txBody>
          <a:bodyPr>
            <a:normAutofit/>
          </a:bodyPr>
          <a:lstStyle/>
          <a:p>
            <a:r>
              <a:rPr lang="el-GR" b="1" dirty="0" smtClean="0"/>
              <a:t>Κανόνες</a:t>
            </a:r>
            <a:r>
              <a:rPr lang="el-GR" dirty="0" smtClean="0"/>
              <a:t>: </a:t>
            </a:r>
            <a:r>
              <a:rPr lang="el-GR" sz="2400" dirty="0" smtClean="0"/>
              <a:t>Κάθε άτομο πρέπει να περάσει μέσα από τα πόδια κάθε παίκτη της ομάδας του.</a:t>
            </a:r>
          </a:p>
          <a:p>
            <a:r>
              <a:rPr lang="el-GR" sz="2400" dirty="0" smtClean="0"/>
              <a:t>Ο παίκτης που βρίσκετε στο τέλος της γραμμής πρέπει να περιμένει το άτομο πριν από αυτόν να φτάσει μπροστά.</a:t>
            </a:r>
          </a:p>
          <a:p>
            <a:r>
              <a:rPr lang="el-GR" sz="2400" dirty="0" smtClean="0"/>
              <a:t>Οι παίκτες μπορούν να βγουν στην επιφάνεια για να πάρουν αέρα εάν χρειάζεται </a:t>
            </a:r>
          </a:p>
          <a:p>
            <a:r>
              <a:rPr lang="el-GR" b="1" dirty="0" smtClean="0"/>
              <a:t>Ασφάλεια</a:t>
            </a:r>
            <a:r>
              <a:rPr lang="el-GR" sz="2000" dirty="0" smtClean="0"/>
              <a:t>: Πρότυπες διαδικασίες ασφάλειας. Πρέπει να υπάρχει αρκετός χώρος μπροστά από τις ομάδες έτσι ώστε κάθε άτομο να μπορεί να περάσει τη γραμμή χωρίς να χτυπήσει σε κάποιο τοίχο.</a:t>
            </a:r>
          </a:p>
          <a:p>
            <a:endParaRPr lang="el-GR"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Αγώνας μέσα σε τούνελ.</a:t>
            </a:r>
            <a:endParaRPr lang="el-GR" dirty="0"/>
          </a:p>
        </p:txBody>
      </p:sp>
      <p:sp>
        <p:nvSpPr>
          <p:cNvPr id="3" name="2 - Θέση περιεχομένου"/>
          <p:cNvSpPr>
            <a:spLocks noGrp="1"/>
          </p:cNvSpPr>
          <p:nvPr>
            <p:ph sz="quarter" idx="1"/>
          </p:nvPr>
        </p:nvSpPr>
        <p:spPr/>
        <p:txBody>
          <a:bodyPr/>
          <a:lstStyle/>
          <a:p>
            <a:r>
              <a:rPr lang="el-GR" b="1" dirty="0" smtClean="0"/>
              <a:t>Οδηγίες</a:t>
            </a:r>
            <a:r>
              <a:rPr lang="el-GR" dirty="0" smtClean="0"/>
              <a:t>: </a:t>
            </a:r>
            <a:r>
              <a:rPr lang="el-GR" sz="2000" dirty="0" smtClean="0"/>
              <a:t>Κάθε ομάδα παρατάσσετε στη πισίνα σε μια μονή λωρίδα σε απόσταση 2-3 πόδια μεταξύ τους. Πρέπει να στέκονται με το μέτωπο μπροστά. Όταν δίνετε το σήμα έναρξης, το άτομο που βρίσκετε στο τέλος της κάθε γραμμής πρέπει να κολυμπήσει προς τα εμπρός μέσω των ανοικτών ποδιών της γραμμής των συμπαικτών του που βρίσκονται μπροστά του παραμένοντας κάτω από το νερό μέχρι να φτάσει στην αρχή της σειράς. Μόλις γίνει αυτό, το επόμενο άτομο μπορεί να αρχίσει να κολυμπάει υποβρυχίως προς τα μπροστά. Η ομάδα της οποίας τα άτομα περάσουν όλα πρώτα κερδίζει. </a:t>
            </a:r>
          </a:p>
          <a:p>
            <a:r>
              <a:rPr lang="el-GR" b="1" dirty="0" smtClean="0"/>
              <a:t>Παραλλαγή</a:t>
            </a:r>
            <a:r>
              <a:rPr lang="el-GR" sz="2000" dirty="0" smtClean="0"/>
              <a:t> : Τούνελ στεφανιών. Πρέπει να κολυμπήσουν μέσα από τα στεφάνια αντί τα πόδια.    </a:t>
            </a:r>
            <a:endParaRPr lang="el-GR"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Picture 8" descr="1198067432"/>
          <p:cNvPicPr>
            <a:picLocks noGrp="1" noChangeAspect="1" noChangeArrowheads="1"/>
          </p:cNvPicPr>
          <p:nvPr>
            <p:ph sz="quarter" idx="1"/>
          </p:nvPr>
        </p:nvPicPr>
        <p:blipFill>
          <a:blip r:embed="rId2"/>
          <a:stretch>
            <a:fillRect/>
          </a:stretch>
        </p:blipFill>
        <p:spPr bwMode="auto">
          <a:xfrm>
            <a:off x="785786" y="1928802"/>
            <a:ext cx="7500990" cy="4143404"/>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Picture 18" descr="1198067310"/>
          <p:cNvPicPr>
            <a:picLocks noGrp="1" noChangeAspect="1" noChangeArrowheads="1"/>
          </p:cNvPicPr>
          <p:nvPr>
            <p:ph sz="quarter" idx="1"/>
          </p:nvPr>
        </p:nvPicPr>
        <p:blipFill>
          <a:blip r:embed="rId2"/>
          <a:srcRect/>
          <a:stretch>
            <a:fillRect/>
          </a:stretch>
        </p:blipFill>
        <p:spPr bwMode="auto">
          <a:xfrm>
            <a:off x="571472" y="1643050"/>
            <a:ext cx="7786742" cy="4786346"/>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p:txBody>
          <a:bodyPr/>
          <a:lstStyle/>
          <a:p>
            <a:endParaRPr lang="el-GR" dirty="0"/>
          </a:p>
        </p:txBody>
      </p:sp>
      <p:sp>
        <p:nvSpPr>
          <p:cNvPr id="2" name="1 - Τίτλος"/>
          <p:cNvSpPr>
            <a:spLocks noGrp="1"/>
          </p:cNvSpPr>
          <p:nvPr>
            <p:ph type="ctrTitle"/>
          </p:nvPr>
        </p:nvSpPr>
        <p:spPr/>
        <p:txBody>
          <a:bodyPr/>
          <a:lstStyle/>
          <a:p>
            <a:endParaRPr lang="el-GR" dirty="0"/>
          </a:p>
        </p:txBody>
      </p:sp>
      <p:pic>
        <p:nvPicPr>
          <p:cNvPr id="4" name="Picture 8"/>
          <p:cNvPicPr>
            <a:picLocks noChangeAspect="1" noChangeArrowheads="1"/>
          </p:cNvPicPr>
          <p:nvPr/>
        </p:nvPicPr>
        <p:blipFill>
          <a:blip r:embed="rId2"/>
          <a:srcRect/>
          <a:stretch>
            <a:fillRect/>
          </a:stretch>
        </p:blipFill>
        <p:spPr bwMode="auto">
          <a:xfrm>
            <a:off x="571472" y="428604"/>
            <a:ext cx="7969278" cy="5929354"/>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παιχνίδι των φελλών.</a:t>
            </a:r>
            <a:endParaRPr lang="el-GR" dirty="0"/>
          </a:p>
        </p:txBody>
      </p:sp>
      <p:sp>
        <p:nvSpPr>
          <p:cNvPr id="5" name="4 - Θέση περιεχομένου"/>
          <p:cNvSpPr>
            <a:spLocks noGrp="1"/>
          </p:cNvSpPr>
          <p:nvPr>
            <p:ph sz="quarter" idx="1"/>
          </p:nvPr>
        </p:nvSpPr>
        <p:spPr/>
        <p:txBody>
          <a:bodyPr>
            <a:normAutofit/>
          </a:bodyPr>
          <a:lstStyle/>
          <a:p>
            <a:r>
              <a:rPr lang="el-GR" dirty="0" smtClean="0"/>
              <a:t>Αριθμός παικτών: 20 - 30.</a:t>
            </a:r>
          </a:p>
          <a:p>
            <a:r>
              <a:rPr lang="el-GR" dirty="0" smtClean="0"/>
              <a:t>Ηλικία : 5+.</a:t>
            </a:r>
          </a:p>
          <a:p>
            <a:r>
              <a:rPr lang="el-GR" dirty="0" smtClean="0"/>
              <a:t>Εξοπλισμός : 100 φελλοί (ίσως και διαφορετικά χρώματα) </a:t>
            </a:r>
          </a:p>
          <a:p>
            <a:r>
              <a:rPr lang="el-GR" dirty="0" smtClean="0"/>
              <a:t>Πισίνα: Ρηχή προς βαθειά.</a:t>
            </a:r>
          </a:p>
          <a:p>
            <a:r>
              <a:rPr lang="el-GR" dirty="0" smtClean="0"/>
              <a:t>Σκοπός: Να μαζέψεις τους περισσότερους φελλούς.</a:t>
            </a:r>
          </a:p>
          <a:p>
            <a:r>
              <a:rPr lang="el-GR" dirty="0" smtClean="0"/>
              <a:t>Κανόνες: Αν θέλετε μπορείτε να θέσετε το κανόνα ότι οι παίκτες μπορούν να φέρουν μόνο ένα φελλό την φορά .</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Το παιχνίδι των φελλών.</a:t>
            </a:r>
            <a:endParaRPr lang="el-GR" dirty="0"/>
          </a:p>
        </p:txBody>
      </p:sp>
      <p:sp>
        <p:nvSpPr>
          <p:cNvPr id="3" name="2 - Θέση περιεχομένου"/>
          <p:cNvSpPr>
            <a:spLocks noGrp="1"/>
          </p:cNvSpPr>
          <p:nvPr>
            <p:ph sz="quarter" idx="1"/>
          </p:nvPr>
        </p:nvSpPr>
        <p:spPr/>
        <p:txBody>
          <a:bodyPr>
            <a:normAutofit/>
          </a:bodyPr>
          <a:lstStyle/>
          <a:p>
            <a:r>
              <a:rPr lang="el-GR" sz="3500" b="1" dirty="0" smtClean="0"/>
              <a:t>Οδηγίες</a:t>
            </a:r>
            <a:r>
              <a:rPr lang="el-GR" dirty="0" smtClean="0"/>
              <a:t>: Οι ομάδες παρατάσσονται σε δύο απέναντι πλευρές της πισίνας και 100 ή και παραπάνω φελλοί επιπλέουν ήδη ή ρίχνονται εκείνη την στιγμή στο νερό. Με το σήμα οι ομάδες κολυμπούν προς το κέντρο της πισίνας και προσπαθούν ναν μαζέψουν όσους περισσότερους φελλούς μπορούν. Η ομάδα που συλλέγει τον μεγαλύτερο αριθμό σε συγκεκριμένο χρόνο κερδίζει.</a:t>
            </a:r>
            <a:endParaRPr lang="el-GR" sz="2000" dirty="0" smtClean="0"/>
          </a:p>
          <a:p>
            <a:r>
              <a:rPr lang="el-GR" sz="3500" b="1" dirty="0" smtClean="0"/>
              <a:t>Ασφάλεια</a:t>
            </a:r>
            <a:r>
              <a:rPr lang="el-GR" sz="2000" dirty="0" smtClean="0"/>
              <a:t>: Πρότυπες διαδικασίες ασφάλειας. </a:t>
            </a:r>
          </a:p>
          <a:p>
            <a:endParaRPr lang="el-GR"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Picture 13" descr="1198067385"/>
          <p:cNvPicPr>
            <a:picLocks noGrp="1" noChangeAspect="1" noChangeArrowheads="1"/>
          </p:cNvPicPr>
          <p:nvPr>
            <p:ph sz="quarter" idx="1"/>
          </p:nvPr>
        </p:nvPicPr>
        <p:blipFill>
          <a:blip r:embed="rId2"/>
          <a:srcRect/>
          <a:stretch>
            <a:fillRect/>
          </a:stretch>
        </p:blipFill>
        <p:spPr bwMode="auto">
          <a:xfrm>
            <a:off x="857224" y="1714488"/>
            <a:ext cx="7358114" cy="4214842"/>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κολύμπι του Λοχ Νες.</a:t>
            </a:r>
            <a:endParaRPr lang="el-GR" dirty="0"/>
          </a:p>
        </p:txBody>
      </p:sp>
      <p:sp>
        <p:nvSpPr>
          <p:cNvPr id="5" name="4 - Θέση περιεχομένου"/>
          <p:cNvSpPr>
            <a:spLocks noGrp="1"/>
          </p:cNvSpPr>
          <p:nvPr>
            <p:ph sz="quarter" idx="1"/>
          </p:nvPr>
        </p:nvSpPr>
        <p:spPr/>
        <p:txBody>
          <a:bodyPr>
            <a:normAutofit fontScale="92500"/>
          </a:bodyPr>
          <a:lstStyle/>
          <a:p>
            <a:r>
              <a:rPr lang="el-GR" dirty="0" smtClean="0"/>
              <a:t>Αριθμός παικτών: 10 - 100.</a:t>
            </a:r>
          </a:p>
          <a:p>
            <a:r>
              <a:rPr lang="el-GR" dirty="0" smtClean="0"/>
              <a:t>Ηλικία : 10+.</a:t>
            </a:r>
          </a:p>
          <a:p>
            <a:r>
              <a:rPr lang="el-GR" dirty="0" smtClean="0"/>
              <a:t>Εξοπλισμός : Διαχωριστικές γραμμές.</a:t>
            </a:r>
          </a:p>
          <a:p>
            <a:r>
              <a:rPr lang="el-GR" dirty="0" smtClean="0"/>
              <a:t>Πισίνα: Ρηχή προς βαθειά.</a:t>
            </a:r>
          </a:p>
          <a:p>
            <a:r>
              <a:rPr lang="el-GR" dirty="0" smtClean="0"/>
              <a:t>Σκοπός: Να γίνει πρακτική σε ένα είδος κολύμβησης  (πεταλούδα).</a:t>
            </a:r>
          </a:p>
          <a:p>
            <a:r>
              <a:rPr lang="el-GR" dirty="0" smtClean="0"/>
              <a:t>Κανόνες:  Οι κολυμβητές πρέπει να διανύσουν όλη την απόσταση και να μην κόψουν για να βρεθούν μπροστά</a:t>
            </a:r>
          </a:p>
          <a:p>
            <a:r>
              <a:rPr lang="el-GR" dirty="0" smtClean="0"/>
              <a:t>Απαραίτητη η καλή γνώση κολύμβησης και του στυλ </a:t>
            </a:r>
            <a:r>
              <a:rPr lang="el-GR" smtClean="0"/>
              <a:t>που απαιτείται </a:t>
            </a:r>
            <a:r>
              <a:rPr lang="el-GR" dirty="0" smtClean="0"/>
              <a:t>.</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Το κολύμπι του Λοχ Νες.</a:t>
            </a:r>
            <a:endParaRPr lang="el-GR" dirty="0"/>
          </a:p>
        </p:txBody>
      </p:sp>
      <p:sp>
        <p:nvSpPr>
          <p:cNvPr id="3" name="2 - Θέση περιεχομένου"/>
          <p:cNvSpPr>
            <a:spLocks noGrp="1"/>
          </p:cNvSpPr>
          <p:nvPr>
            <p:ph sz="quarter" idx="1"/>
          </p:nvPr>
        </p:nvSpPr>
        <p:spPr/>
        <p:txBody>
          <a:bodyPr>
            <a:normAutofit fontScale="92500" lnSpcReduction="10000"/>
          </a:bodyPr>
          <a:lstStyle/>
          <a:p>
            <a:r>
              <a:rPr lang="el-GR" sz="3500" b="1" dirty="0" smtClean="0"/>
              <a:t>Οδηγίες</a:t>
            </a:r>
            <a:r>
              <a:rPr lang="el-GR" dirty="0" smtClean="0"/>
              <a:t>:</a:t>
            </a:r>
            <a:r>
              <a:rPr lang="el-GR" sz="2000" dirty="0" smtClean="0"/>
              <a:t> Βάλτε στη σειρά τους κολυμβητές, τους γρηγορότερους και τους πιο έμπειρους μπροστά. Ο πρώτος κολυμβητής αρχίζει κάνοντας βασικά πεταλούδα από τον πάτο της πισίνας. Ο κολυμβητής κάνει πεταλούδα με το κεφάλι ψηλά και στην συνέχεια βουτάει στον πάτο (χρησιμοποιώντας την ορμή από το κτύπημα). Τα χέρια φτάνουν στο πάτο πρώτα. Στη συνέχεια μαζεύουν το σώμα σε μια κουλουριασμένη θέση, όπως ένα συσπειρωμένο ελατήριο. Κατόπιν με τα γόνατα πλήρως λυγισμένα ωθούν τον πάτο και σπάνε την επιφάνεια του νερού σε μια γωνία 45 μοίρες ώστε να τιναχτούν για ακόμη ένα άλμα πεταλούδας με ψηλά το κεφάλι και πάει λέγοντας .. Ο επόμενος κολυμβητής κάνει ακριβώς το ίδιο αλλά αρχίζει περίπου δύο δευτερόλεπτα αργότερα από τον προηγούμενο. Οι κολυμβητές θα δημιουργήσουν ένα μακρύ «τέρας». Αφού ανέβουν οι κολυμβητές μια πάροδο, θα κινηθούν στην επόμενη πάροδο και θα την κατέβουν. </a:t>
            </a:r>
          </a:p>
          <a:p>
            <a:r>
              <a:rPr lang="el-GR" sz="3500" b="1" dirty="0" smtClean="0"/>
              <a:t>Ασφάλεια</a:t>
            </a:r>
            <a:r>
              <a:rPr lang="el-GR" sz="2000" dirty="0" smtClean="0"/>
              <a:t>: Πρότυπες διαδικασίες ασφάλειας. </a:t>
            </a:r>
          </a:p>
          <a:p>
            <a:endParaRPr lang="el-GR"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a:bodyPr>
          <a:lstStyle/>
          <a:p>
            <a:r>
              <a:rPr lang="en-US" dirty="0" smtClean="0"/>
              <a:t>Swimming – swimming in the swimming pool</a:t>
            </a:r>
          </a:p>
          <a:p>
            <a:r>
              <a:rPr lang="en-US" dirty="0" smtClean="0"/>
              <a:t>When days are hot </a:t>
            </a:r>
          </a:p>
          <a:p>
            <a:r>
              <a:rPr lang="en-US" dirty="0" smtClean="0"/>
              <a:t>And days are cold ….  In the swimming pool.</a:t>
            </a:r>
          </a:p>
          <a:p>
            <a:r>
              <a:rPr lang="en-US" dirty="0" smtClean="0"/>
              <a:t>Side stroke</a:t>
            </a:r>
          </a:p>
          <a:p>
            <a:r>
              <a:rPr lang="en-US" dirty="0" smtClean="0"/>
              <a:t>Back stroke</a:t>
            </a:r>
          </a:p>
          <a:p>
            <a:r>
              <a:rPr lang="en-US" dirty="0" smtClean="0"/>
              <a:t>Fancy diving too</a:t>
            </a:r>
          </a:p>
          <a:p>
            <a:r>
              <a:rPr lang="en-US" dirty="0" smtClean="0"/>
              <a:t>Oh don’t wise you never had anything else to do!!!! </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Picture 2"/>
          <p:cNvPicPr>
            <a:picLocks noGrp="1" noChangeAspect="1" noChangeArrowheads="1"/>
          </p:cNvPicPr>
          <p:nvPr>
            <p:ph sz="quarter" idx="1"/>
          </p:nvPr>
        </p:nvPicPr>
        <p:blipFill>
          <a:blip r:embed="rId2"/>
          <a:stretch>
            <a:fillRect/>
          </a:stretch>
        </p:blipFill>
        <p:spPr bwMode="auto">
          <a:xfrm>
            <a:off x="785786" y="1785926"/>
            <a:ext cx="7429552" cy="4429156"/>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Μάρκο ..... Πόλο</a:t>
            </a:r>
            <a:endParaRPr lang="el-GR" dirty="0"/>
          </a:p>
        </p:txBody>
      </p:sp>
      <p:sp>
        <p:nvSpPr>
          <p:cNvPr id="5" name="4 - Θέση περιεχομένου"/>
          <p:cNvSpPr>
            <a:spLocks noGrp="1"/>
          </p:cNvSpPr>
          <p:nvPr>
            <p:ph sz="quarter" idx="1"/>
          </p:nvPr>
        </p:nvSpPr>
        <p:spPr/>
        <p:txBody>
          <a:bodyPr/>
          <a:lstStyle/>
          <a:p>
            <a:r>
              <a:rPr lang="el-GR" dirty="0" smtClean="0"/>
              <a:t>Αριθμός παικτών: 6-15.</a:t>
            </a:r>
          </a:p>
          <a:p>
            <a:r>
              <a:rPr lang="el-GR" dirty="0" smtClean="0"/>
              <a:t>Ηλικία : 5+.</a:t>
            </a:r>
          </a:p>
          <a:p>
            <a:r>
              <a:rPr lang="el-GR" dirty="0" smtClean="0"/>
              <a:t>Εξοπλισμός : Δεν χρειάζεται.</a:t>
            </a:r>
          </a:p>
          <a:p>
            <a:r>
              <a:rPr lang="el-GR" dirty="0" smtClean="0"/>
              <a:t>Πισίνα: Ρηχή προς βαθειά </a:t>
            </a:r>
          </a:p>
          <a:p>
            <a:r>
              <a:rPr lang="el-GR" dirty="0" smtClean="0"/>
              <a:t>Σκοπός: Ο κυνηγός να πιάσει έναν από τους παίκτες .</a:t>
            </a:r>
          </a:p>
          <a:p>
            <a:r>
              <a:rPr lang="el-GR" dirty="0" smtClean="0"/>
              <a:t>Κανόνες: Δεν υπάρχουν.</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Μάρκο ..... Πόλο</a:t>
            </a:r>
            <a:endParaRPr lang="el-GR" dirty="0"/>
          </a:p>
        </p:txBody>
      </p:sp>
      <p:sp>
        <p:nvSpPr>
          <p:cNvPr id="3" name="2 - Θέση περιεχομένου"/>
          <p:cNvSpPr>
            <a:spLocks noGrp="1"/>
          </p:cNvSpPr>
          <p:nvPr>
            <p:ph sz="quarter" idx="1"/>
          </p:nvPr>
        </p:nvSpPr>
        <p:spPr/>
        <p:txBody>
          <a:bodyPr>
            <a:normAutofit/>
          </a:bodyPr>
          <a:lstStyle/>
          <a:p>
            <a:r>
              <a:rPr lang="el-GR" b="1" dirty="0" smtClean="0"/>
              <a:t>Οδηγίες</a:t>
            </a:r>
            <a:r>
              <a:rPr lang="el-GR" dirty="0" smtClean="0"/>
              <a:t>: Ο παίκτης που κυνηγάει κλείνει τα μάτια του και οι υπόλοιποι παίκτες των περιβάλλουν. Όταν ο κυνηγός φωνάζει "ΜΑΡΚΟ"  οι υπόλοιποι πρέπει να αποκριθούν φωνάζοντας "ΠΟΛΟ". Αυτό κατευθύνει τον κυνηγό για να πιάσει κάποιο παίκτη. Μόλις πιαστεί ένα άτομο γίνετε κυνηγός για το επόμενο γύρω. </a:t>
            </a:r>
            <a:endParaRPr lang="el-GR" sz="2000" dirty="0" smtClean="0"/>
          </a:p>
          <a:p>
            <a:r>
              <a:rPr lang="el-GR" b="1" dirty="0" smtClean="0"/>
              <a:t>Ασφάλεια</a:t>
            </a:r>
            <a:r>
              <a:rPr lang="el-GR" sz="2000" dirty="0" smtClean="0"/>
              <a:t>: Πρότυπες διαδικασίες ασφάλειας. </a:t>
            </a:r>
          </a:p>
          <a:p>
            <a:endParaRPr lang="el-G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Picture 3"/>
          <p:cNvPicPr>
            <a:picLocks noGrp="1" noChangeAspect="1" noChangeArrowheads="1"/>
          </p:cNvPicPr>
          <p:nvPr>
            <p:ph sz="quarter" idx="1"/>
          </p:nvPr>
        </p:nvPicPr>
        <p:blipFill>
          <a:blip r:embed="rId2"/>
          <a:srcRect/>
          <a:stretch>
            <a:fillRect/>
          </a:stretch>
        </p:blipFill>
        <p:spPr bwMode="auto">
          <a:xfrm>
            <a:off x="857224" y="1600200"/>
            <a:ext cx="7072362" cy="4525963"/>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Καρχαρίες και Χρυσόψαρα.</a:t>
            </a:r>
            <a:endParaRPr lang="el-GR" dirty="0"/>
          </a:p>
        </p:txBody>
      </p:sp>
      <p:sp>
        <p:nvSpPr>
          <p:cNvPr id="5" name="4 - Θέση περιεχομένου"/>
          <p:cNvSpPr>
            <a:spLocks noGrp="1"/>
          </p:cNvSpPr>
          <p:nvPr>
            <p:ph sz="quarter" idx="1"/>
          </p:nvPr>
        </p:nvSpPr>
        <p:spPr>
          <a:xfrm>
            <a:off x="457200" y="1428736"/>
            <a:ext cx="8229600" cy="5214974"/>
          </a:xfrm>
        </p:spPr>
        <p:txBody>
          <a:bodyPr>
            <a:normAutofit/>
          </a:bodyPr>
          <a:lstStyle/>
          <a:p>
            <a:r>
              <a:rPr lang="el-GR" dirty="0" smtClean="0"/>
              <a:t>Αριθμός παικτών: 8-20.</a:t>
            </a:r>
          </a:p>
          <a:p>
            <a:r>
              <a:rPr lang="el-GR" dirty="0" smtClean="0"/>
              <a:t>Ηλικία : 6+.</a:t>
            </a:r>
          </a:p>
          <a:p>
            <a:r>
              <a:rPr lang="el-GR" dirty="0" smtClean="0"/>
              <a:t>Εξοπλισμός : Δεν χρειάζεται.</a:t>
            </a:r>
          </a:p>
          <a:p>
            <a:r>
              <a:rPr lang="el-GR" dirty="0" smtClean="0"/>
              <a:t>Πισίνα: Ρηχή προς βαθειά</a:t>
            </a:r>
          </a:p>
          <a:p>
            <a:r>
              <a:rPr lang="el-GR" dirty="0" smtClean="0"/>
              <a:t>Σκοπός: Να είσαι ο τελευταίος παίκτης ως χρυσόψαρο.</a:t>
            </a:r>
          </a:p>
          <a:p>
            <a:r>
              <a:rPr lang="el-GR" dirty="0" smtClean="0"/>
              <a:t>Κανόνες: Οι καρχαρίες δεν μπορούν να αγγίζουν τα χρυσόψαρα όταν αυτά βρίσκονται σε τοίχο. Μπορείτε να θεσπίσετε ένα κανόνα σχετικό με το στυλ κολύμβησης που θα πρέπει να χρησιμοποιούν οι καρχαρίες.</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Καρχαρίες και Χρυσόψαρα.</a:t>
            </a:r>
            <a:endParaRPr lang="el-GR" dirty="0"/>
          </a:p>
        </p:txBody>
      </p:sp>
      <p:sp>
        <p:nvSpPr>
          <p:cNvPr id="3" name="2 - Θέση περιεχομένου"/>
          <p:cNvSpPr>
            <a:spLocks noGrp="1"/>
          </p:cNvSpPr>
          <p:nvPr>
            <p:ph sz="quarter" idx="1"/>
          </p:nvPr>
        </p:nvSpPr>
        <p:spPr>
          <a:xfrm>
            <a:off x="457200" y="1428736"/>
            <a:ext cx="8229600" cy="5000660"/>
          </a:xfrm>
        </p:spPr>
        <p:txBody>
          <a:bodyPr>
            <a:normAutofit lnSpcReduction="10000"/>
          </a:bodyPr>
          <a:lstStyle/>
          <a:p>
            <a:r>
              <a:rPr lang="el-GR" dirty="0" smtClean="0"/>
              <a:t>Οδηγίες: </a:t>
            </a:r>
            <a:r>
              <a:rPr lang="el-GR" sz="2000" dirty="0" smtClean="0"/>
              <a:t>Ένας παίκτης είναι ο καρχαρίας. Όλοι οι άλλοι είναι χρυσόψαρα. Τα χρυσόψαρα παρατάσσονται πάνω σε ένα τοίχο και έχουν μέτωπο στον καρχαρία. Με το σήμα όλα τα χρυσόψαρα κολυμπούν ως την άλλη πλευρά της πισίνας (μικρό μήκος).  Εάν ο καρχαρίας πιάσει κάποιο προτού φτάσει στην άλλη πλευρά τότε γίνετε και αυτός καρχαρίας. Σύντομα πολλοί καρχαρίες θα βρίσκονται στην μέση της πισίνας περιμένοντας τα χρυσόψαρα να κολυμπήσουν απέναντι. Ο παίκτης που θα είναι το τελευταίο χρυσόψαρο είναι ο νικητής. </a:t>
            </a:r>
          </a:p>
          <a:p>
            <a:r>
              <a:rPr lang="el-GR" sz="2800" b="1" dirty="0" smtClean="0"/>
              <a:t>ΠΑΡΑΛΑΓΗ</a:t>
            </a:r>
            <a:r>
              <a:rPr lang="el-GR" sz="2000" dirty="0" smtClean="0"/>
              <a:t>: Το κάλεσμα του Ποσειδώνα. Ο παίκτης στην μέση φωνάζει «Ο Ποσειδώνας σας καλεί» Αυτό είναι το σύνθημα για όλους τους άλλους προσπαθήσουν να περάσουν στην άλλη πλευρά της πισίνας χωρίς να πιαστούν.   </a:t>
            </a:r>
          </a:p>
          <a:p>
            <a:r>
              <a:rPr lang="el-GR" dirty="0" smtClean="0"/>
              <a:t>Ασφάλεια</a:t>
            </a:r>
            <a:r>
              <a:rPr lang="el-GR" sz="2000" dirty="0" smtClean="0"/>
              <a:t>: Πρότυπες διαδικασίες ασφάλειας. Σιγουρευτείτε  ότι οι συμμετέχοντες δεν θα κάνουν πολύ ¨φασαρία¨ για να αποφύγουν τους καρχαρίες. </a:t>
            </a:r>
          </a:p>
          <a:p>
            <a:endParaRPr lang="el-GR"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Picture 2"/>
          <p:cNvPicPr>
            <a:picLocks noGrp="1" noChangeAspect="1" noChangeArrowheads="1"/>
          </p:cNvPicPr>
          <p:nvPr>
            <p:ph sz="quarter" idx="1"/>
          </p:nvPr>
        </p:nvPicPr>
        <p:blipFill>
          <a:blip r:embed="rId2"/>
          <a:srcRect/>
          <a:stretch>
            <a:fillRect/>
          </a:stretch>
        </p:blipFill>
        <p:spPr bwMode="auto">
          <a:xfrm>
            <a:off x="571472" y="2000240"/>
            <a:ext cx="7500990" cy="4143404"/>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159</TotalTime>
  <Words>1185</Words>
  <PresentationFormat>Προβολή στην οθόνη (4:3)</PresentationFormat>
  <Paragraphs>78</Paragraphs>
  <Slides>25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25</vt:i4>
      </vt:variant>
    </vt:vector>
  </HeadingPairs>
  <TitlesOfParts>
    <vt:vector size="26" baseType="lpstr">
      <vt:lpstr>Δημοτικός</vt:lpstr>
      <vt:lpstr>Παιχνίδια στην πισίνα σε ξενοδοχεία και κατασκηνώσεις για παιδιά 5 - 12 χρονών. Κομοτηνή 19/5/2026 </vt:lpstr>
      <vt:lpstr>Διαφάνεια 2</vt:lpstr>
      <vt:lpstr>Διαφάνεια 3</vt:lpstr>
      <vt:lpstr>Μάρκο ..... Πόλο</vt:lpstr>
      <vt:lpstr>Μάρκο ..... Πόλο</vt:lpstr>
      <vt:lpstr>Διαφάνεια 6</vt:lpstr>
      <vt:lpstr>Καρχαρίες και Χρυσόψαρα.</vt:lpstr>
      <vt:lpstr>Καρχαρίες και Χρυσόψαρα.</vt:lpstr>
      <vt:lpstr>Διαφάνεια 9</vt:lpstr>
      <vt:lpstr>Διαφάνεια 10</vt:lpstr>
      <vt:lpstr>Βρες τρόπο για να φτάσεις εκεί.</vt:lpstr>
      <vt:lpstr>Βρες τρόπο για να φτάσεις εκεί.</vt:lpstr>
      <vt:lpstr>Διαφάνεια 13</vt:lpstr>
      <vt:lpstr>Διαφάνεια 14</vt:lpstr>
      <vt:lpstr>Αγώνας μέσα σε τούνελ.</vt:lpstr>
      <vt:lpstr>Αγώνας μέσα σε τούνελ.</vt:lpstr>
      <vt:lpstr>Αγώνας μέσα σε τούνελ.</vt:lpstr>
      <vt:lpstr>Διαφάνεια 18</vt:lpstr>
      <vt:lpstr>Διαφάνεια 19</vt:lpstr>
      <vt:lpstr>Το παιχνίδι των φελλών.</vt:lpstr>
      <vt:lpstr>Το παιχνίδι των φελλών.</vt:lpstr>
      <vt:lpstr>Διαφάνεια 22</vt:lpstr>
      <vt:lpstr>Το κολύμπι του Λοχ Νες.</vt:lpstr>
      <vt:lpstr>Το κολύμπι του Λοχ Νες.</vt:lpstr>
      <vt:lpstr>Διαφάνεια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39</cp:revision>
  <dcterms:created xsi:type="dcterms:W3CDTF">2021-03-02T07:08:37Z</dcterms:created>
  <dcterms:modified xsi:type="dcterms:W3CDTF">2026-05-27T16:40:43Z</dcterms:modified>
</cp:coreProperties>
</file>