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3A6DB-F488-4ADB-9F4C-CD6BD1BD5A7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E9A772D-648F-4BAC-BE2B-0A04FD2400A6}">
      <dgm:prSet phldrT="[Κείμενο]"/>
      <dgm:spPr/>
      <dgm:t>
        <a:bodyPr/>
        <a:lstStyle/>
        <a:p>
          <a:r>
            <a:rPr lang="el-GR" dirty="0" smtClean="0"/>
            <a:t>Λειτουργίες του Μάνατζμεντ</a:t>
          </a:r>
          <a:endParaRPr lang="el-GR" dirty="0"/>
        </a:p>
      </dgm:t>
    </dgm:pt>
    <dgm:pt modelId="{747587AA-775A-443C-B565-096CDC9D8361}" type="parTrans" cxnId="{5463531B-2ED7-435D-AAAB-342368FA2645}">
      <dgm:prSet/>
      <dgm:spPr/>
      <dgm:t>
        <a:bodyPr/>
        <a:lstStyle/>
        <a:p>
          <a:endParaRPr lang="el-GR"/>
        </a:p>
      </dgm:t>
    </dgm:pt>
    <dgm:pt modelId="{9226992E-FF23-4D18-887E-854FBED3C11C}" type="sibTrans" cxnId="{5463531B-2ED7-435D-AAAB-342368FA2645}">
      <dgm:prSet/>
      <dgm:spPr/>
      <dgm:t>
        <a:bodyPr/>
        <a:lstStyle/>
        <a:p>
          <a:endParaRPr lang="el-GR"/>
        </a:p>
      </dgm:t>
    </dgm:pt>
    <dgm:pt modelId="{031C40B8-AA67-4066-B264-761CCC24C93B}">
      <dgm:prSet phldrT="[Κείμενο]"/>
      <dgm:spPr/>
      <dgm:t>
        <a:bodyPr/>
        <a:lstStyle/>
        <a:p>
          <a:r>
            <a:rPr lang="el-GR" dirty="0" smtClean="0"/>
            <a:t>Σχεδιασμός/</a:t>
          </a:r>
        </a:p>
        <a:p>
          <a:r>
            <a:rPr lang="el-GR" dirty="0" smtClean="0"/>
            <a:t>Προγραμματισμός</a:t>
          </a:r>
          <a:endParaRPr lang="el-GR" dirty="0"/>
        </a:p>
      </dgm:t>
    </dgm:pt>
    <dgm:pt modelId="{5B830707-6C19-4D07-9F7C-9E0B89DFA0D9}" type="parTrans" cxnId="{99356C50-7891-499D-B02F-0C547FA34D82}">
      <dgm:prSet/>
      <dgm:spPr/>
      <dgm:t>
        <a:bodyPr/>
        <a:lstStyle/>
        <a:p>
          <a:endParaRPr lang="el-GR"/>
        </a:p>
      </dgm:t>
    </dgm:pt>
    <dgm:pt modelId="{D74A72DF-C09C-42AF-ABD1-2865E11ADC83}" type="sibTrans" cxnId="{99356C50-7891-499D-B02F-0C547FA34D82}">
      <dgm:prSet/>
      <dgm:spPr/>
      <dgm:t>
        <a:bodyPr/>
        <a:lstStyle/>
        <a:p>
          <a:endParaRPr lang="el-GR"/>
        </a:p>
      </dgm:t>
    </dgm:pt>
    <dgm:pt modelId="{76E264D2-449E-4141-9694-7D6961D5AEF1}">
      <dgm:prSet phldrT="[Κείμενο]"/>
      <dgm:spPr/>
      <dgm:t>
        <a:bodyPr/>
        <a:lstStyle/>
        <a:p>
          <a:r>
            <a:rPr lang="el-GR" dirty="0" smtClean="0"/>
            <a:t>Οργάνωση</a:t>
          </a:r>
          <a:endParaRPr lang="el-GR" dirty="0"/>
        </a:p>
      </dgm:t>
    </dgm:pt>
    <dgm:pt modelId="{E2BE3B38-3FAA-4A7D-BF8A-61D05AAC24B5}" type="parTrans" cxnId="{73AFC2FD-2C69-4D00-A90C-3F913C586EA6}">
      <dgm:prSet/>
      <dgm:spPr/>
      <dgm:t>
        <a:bodyPr/>
        <a:lstStyle/>
        <a:p>
          <a:endParaRPr lang="el-GR"/>
        </a:p>
      </dgm:t>
    </dgm:pt>
    <dgm:pt modelId="{0FEC4FFF-D212-424A-8C48-D574399B249C}" type="sibTrans" cxnId="{73AFC2FD-2C69-4D00-A90C-3F913C586EA6}">
      <dgm:prSet/>
      <dgm:spPr/>
      <dgm:t>
        <a:bodyPr/>
        <a:lstStyle/>
        <a:p>
          <a:endParaRPr lang="el-GR"/>
        </a:p>
      </dgm:t>
    </dgm:pt>
    <dgm:pt modelId="{220CC207-FA91-4927-8238-DFFFFC71E979}">
      <dgm:prSet phldrT="[Κείμενο]"/>
      <dgm:spPr/>
      <dgm:t>
        <a:bodyPr/>
        <a:lstStyle/>
        <a:p>
          <a:r>
            <a:rPr lang="el-GR" dirty="0" smtClean="0"/>
            <a:t>Καθοδήγηση</a:t>
          </a:r>
          <a:endParaRPr lang="el-GR" dirty="0"/>
        </a:p>
      </dgm:t>
    </dgm:pt>
    <dgm:pt modelId="{816DE061-3703-45ED-A704-55062A30E54F}" type="parTrans" cxnId="{5E875599-404E-4C6A-ACEC-8E7D407264F3}">
      <dgm:prSet/>
      <dgm:spPr/>
      <dgm:t>
        <a:bodyPr/>
        <a:lstStyle/>
        <a:p>
          <a:endParaRPr lang="el-GR"/>
        </a:p>
      </dgm:t>
    </dgm:pt>
    <dgm:pt modelId="{45B9DB34-3A48-41C4-B3D9-429902D69BD7}" type="sibTrans" cxnId="{5E875599-404E-4C6A-ACEC-8E7D407264F3}">
      <dgm:prSet/>
      <dgm:spPr/>
      <dgm:t>
        <a:bodyPr/>
        <a:lstStyle/>
        <a:p>
          <a:endParaRPr lang="el-GR"/>
        </a:p>
      </dgm:t>
    </dgm:pt>
    <dgm:pt modelId="{DE188A4B-6C49-4B0C-97DA-9B62B4A2445A}">
      <dgm:prSet/>
      <dgm:spPr/>
      <dgm:t>
        <a:bodyPr/>
        <a:lstStyle/>
        <a:p>
          <a:r>
            <a:rPr lang="el-GR" dirty="0" smtClean="0"/>
            <a:t>Έλεγχος</a:t>
          </a:r>
          <a:endParaRPr lang="el-GR" dirty="0"/>
        </a:p>
      </dgm:t>
    </dgm:pt>
    <dgm:pt modelId="{34F51553-2BAA-4FFA-B94E-585C93945934}" type="parTrans" cxnId="{1E50EFE5-0BF7-4729-B061-48731C17A096}">
      <dgm:prSet/>
      <dgm:spPr/>
      <dgm:t>
        <a:bodyPr/>
        <a:lstStyle/>
        <a:p>
          <a:endParaRPr lang="el-GR"/>
        </a:p>
      </dgm:t>
    </dgm:pt>
    <dgm:pt modelId="{1599C9A3-676A-48B0-A7E1-D16F76077E8C}" type="sibTrans" cxnId="{1E50EFE5-0BF7-4729-B061-48731C17A096}">
      <dgm:prSet/>
      <dgm:spPr/>
      <dgm:t>
        <a:bodyPr/>
        <a:lstStyle/>
        <a:p>
          <a:endParaRPr lang="el-GR"/>
        </a:p>
      </dgm:t>
    </dgm:pt>
    <dgm:pt modelId="{F71D8E3A-CDAD-42BB-B25B-19303D6B7B9A}" type="pres">
      <dgm:prSet presAssocID="{BEB3A6DB-F488-4ADB-9F4C-CD6BD1BD5A7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6B94DC6-1ED8-4BF4-A424-57628E3BA1C7}" type="pres">
      <dgm:prSet presAssocID="{FE9A772D-648F-4BAC-BE2B-0A04FD2400A6}" presName="root1" presStyleCnt="0"/>
      <dgm:spPr/>
    </dgm:pt>
    <dgm:pt modelId="{C08470DD-7119-4ABF-A322-E4268F549464}" type="pres">
      <dgm:prSet presAssocID="{FE9A772D-648F-4BAC-BE2B-0A04FD2400A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D81E9D1-501D-4177-8B3D-8A3191A94445}" type="pres">
      <dgm:prSet presAssocID="{FE9A772D-648F-4BAC-BE2B-0A04FD2400A6}" presName="level2hierChild" presStyleCnt="0"/>
      <dgm:spPr/>
    </dgm:pt>
    <dgm:pt modelId="{B424E2A4-1C82-463C-950C-F76164DB4604}" type="pres">
      <dgm:prSet presAssocID="{5B830707-6C19-4D07-9F7C-9E0B89DFA0D9}" presName="conn2-1" presStyleLbl="parChTrans1D2" presStyleIdx="0" presStyleCnt="4"/>
      <dgm:spPr/>
      <dgm:t>
        <a:bodyPr/>
        <a:lstStyle/>
        <a:p>
          <a:endParaRPr lang="el-GR"/>
        </a:p>
      </dgm:t>
    </dgm:pt>
    <dgm:pt modelId="{D9ECE8A9-326B-4EBB-A599-2003912BF9C8}" type="pres">
      <dgm:prSet presAssocID="{5B830707-6C19-4D07-9F7C-9E0B89DFA0D9}" presName="connTx" presStyleLbl="parChTrans1D2" presStyleIdx="0" presStyleCnt="4"/>
      <dgm:spPr/>
      <dgm:t>
        <a:bodyPr/>
        <a:lstStyle/>
        <a:p>
          <a:endParaRPr lang="el-GR"/>
        </a:p>
      </dgm:t>
    </dgm:pt>
    <dgm:pt modelId="{C9CE63F5-341A-4B78-9DC8-92A3F3AB3AA8}" type="pres">
      <dgm:prSet presAssocID="{031C40B8-AA67-4066-B264-761CCC24C93B}" presName="root2" presStyleCnt="0"/>
      <dgm:spPr/>
    </dgm:pt>
    <dgm:pt modelId="{F4026DF2-C066-4C17-9B43-4B5C1F4E1729}" type="pres">
      <dgm:prSet presAssocID="{031C40B8-AA67-4066-B264-761CCC24C93B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8F2E4D5-B10B-46D8-9F7C-1708CC24083A}" type="pres">
      <dgm:prSet presAssocID="{031C40B8-AA67-4066-B264-761CCC24C93B}" presName="level3hierChild" presStyleCnt="0"/>
      <dgm:spPr/>
    </dgm:pt>
    <dgm:pt modelId="{23BC39A9-91A3-4D44-A200-D74354916B52}" type="pres">
      <dgm:prSet presAssocID="{E2BE3B38-3FAA-4A7D-BF8A-61D05AAC24B5}" presName="conn2-1" presStyleLbl="parChTrans1D2" presStyleIdx="1" presStyleCnt="4"/>
      <dgm:spPr/>
      <dgm:t>
        <a:bodyPr/>
        <a:lstStyle/>
        <a:p>
          <a:endParaRPr lang="el-GR"/>
        </a:p>
      </dgm:t>
    </dgm:pt>
    <dgm:pt modelId="{FDE75A2F-E520-41F0-8297-54CD916D047B}" type="pres">
      <dgm:prSet presAssocID="{E2BE3B38-3FAA-4A7D-BF8A-61D05AAC24B5}" presName="connTx" presStyleLbl="parChTrans1D2" presStyleIdx="1" presStyleCnt="4"/>
      <dgm:spPr/>
      <dgm:t>
        <a:bodyPr/>
        <a:lstStyle/>
        <a:p>
          <a:endParaRPr lang="el-GR"/>
        </a:p>
      </dgm:t>
    </dgm:pt>
    <dgm:pt modelId="{494CC347-AB75-4654-B08C-EBDBFEBF0E51}" type="pres">
      <dgm:prSet presAssocID="{76E264D2-449E-4141-9694-7D6961D5AEF1}" presName="root2" presStyleCnt="0"/>
      <dgm:spPr/>
    </dgm:pt>
    <dgm:pt modelId="{315008F4-4329-4777-8E86-08DE78D716AE}" type="pres">
      <dgm:prSet presAssocID="{76E264D2-449E-4141-9694-7D6961D5AEF1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7135BBF-BA33-4FA1-B5B7-A4F38723C656}" type="pres">
      <dgm:prSet presAssocID="{76E264D2-449E-4141-9694-7D6961D5AEF1}" presName="level3hierChild" presStyleCnt="0"/>
      <dgm:spPr/>
    </dgm:pt>
    <dgm:pt modelId="{4A0B532F-44F8-4E24-BAA8-71FBF79CA33D}" type="pres">
      <dgm:prSet presAssocID="{816DE061-3703-45ED-A704-55062A30E54F}" presName="conn2-1" presStyleLbl="parChTrans1D2" presStyleIdx="2" presStyleCnt="4"/>
      <dgm:spPr/>
      <dgm:t>
        <a:bodyPr/>
        <a:lstStyle/>
        <a:p>
          <a:endParaRPr lang="el-GR"/>
        </a:p>
      </dgm:t>
    </dgm:pt>
    <dgm:pt modelId="{BEE90930-3D93-4BA9-B566-705F585A8CDC}" type="pres">
      <dgm:prSet presAssocID="{816DE061-3703-45ED-A704-55062A30E54F}" presName="connTx" presStyleLbl="parChTrans1D2" presStyleIdx="2" presStyleCnt="4"/>
      <dgm:spPr/>
      <dgm:t>
        <a:bodyPr/>
        <a:lstStyle/>
        <a:p>
          <a:endParaRPr lang="el-GR"/>
        </a:p>
      </dgm:t>
    </dgm:pt>
    <dgm:pt modelId="{448F4684-FA1C-40D9-BEBF-971458E17CA2}" type="pres">
      <dgm:prSet presAssocID="{220CC207-FA91-4927-8238-DFFFFC71E979}" presName="root2" presStyleCnt="0"/>
      <dgm:spPr/>
    </dgm:pt>
    <dgm:pt modelId="{1CC581EF-10D0-4D7D-9F9B-CC861927573A}" type="pres">
      <dgm:prSet presAssocID="{220CC207-FA91-4927-8238-DFFFFC71E979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FE7C776-97D8-4CCB-8F98-93DA8650FB0D}" type="pres">
      <dgm:prSet presAssocID="{220CC207-FA91-4927-8238-DFFFFC71E979}" presName="level3hierChild" presStyleCnt="0"/>
      <dgm:spPr/>
    </dgm:pt>
    <dgm:pt modelId="{6F8FB799-BF9A-40AB-9D82-B2A029811E5C}" type="pres">
      <dgm:prSet presAssocID="{34F51553-2BAA-4FFA-B94E-585C93945934}" presName="conn2-1" presStyleLbl="parChTrans1D2" presStyleIdx="3" presStyleCnt="4"/>
      <dgm:spPr/>
      <dgm:t>
        <a:bodyPr/>
        <a:lstStyle/>
        <a:p>
          <a:endParaRPr lang="el-GR"/>
        </a:p>
      </dgm:t>
    </dgm:pt>
    <dgm:pt modelId="{128469AA-2E14-4BAC-B859-EF8AB0F5CF2F}" type="pres">
      <dgm:prSet presAssocID="{34F51553-2BAA-4FFA-B94E-585C93945934}" presName="connTx" presStyleLbl="parChTrans1D2" presStyleIdx="3" presStyleCnt="4"/>
      <dgm:spPr/>
      <dgm:t>
        <a:bodyPr/>
        <a:lstStyle/>
        <a:p>
          <a:endParaRPr lang="el-GR"/>
        </a:p>
      </dgm:t>
    </dgm:pt>
    <dgm:pt modelId="{AA299C2E-8AD7-4F19-A233-71F875514606}" type="pres">
      <dgm:prSet presAssocID="{DE188A4B-6C49-4B0C-97DA-9B62B4A2445A}" presName="root2" presStyleCnt="0"/>
      <dgm:spPr/>
    </dgm:pt>
    <dgm:pt modelId="{329B4EC8-1E77-401B-8ADB-71AFA140EB01}" type="pres">
      <dgm:prSet presAssocID="{DE188A4B-6C49-4B0C-97DA-9B62B4A2445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324F7D5-81EE-4FCA-B035-14A6FECD575E}" type="pres">
      <dgm:prSet presAssocID="{DE188A4B-6C49-4B0C-97DA-9B62B4A2445A}" presName="level3hierChild" presStyleCnt="0"/>
      <dgm:spPr/>
    </dgm:pt>
  </dgm:ptLst>
  <dgm:cxnLst>
    <dgm:cxn modelId="{90BFAB35-F095-40E2-A714-096A665B227E}" type="presOf" srcId="{FE9A772D-648F-4BAC-BE2B-0A04FD2400A6}" destId="{C08470DD-7119-4ABF-A322-E4268F549464}" srcOrd="0" destOrd="0" presId="urn:microsoft.com/office/officeart/2008/layout/HorizontalMultiLevelHierarchy"/>
    <dgm:cxn modelId="{68244E1C-7DD4-40B2-801E-3192A8F94D5F}" type="presOf" srcId="{34F51553-2BAA-4FFA-B94E-585C93945934}" destId="{128469AA-2E14-4BAC-B859-EF8AB0F5CF2F}" srcOrd="1" destOrd="0" presId="urn:microsoft.com/office/officeart/2008/layout/HorizontalMultiLevelHierarchy"/>
    <dgm:cxn modelId="{5463531B-2ED7-435D-AAAB-342368FA2645}" srcId="{BEB3A6DB-F488-4ADB-9F4C-CD6BD1BD5A7C}" destId="{FE9A772D-648F-4BAC-BE2B-0A04FD2400A6}" srcOrd="0" destOrd="0" parTransId="{747587AA-775A-443C-B565-096CDC9D8361}" sibTransId="{9226992E-FF23-4D18-887E-854FBED3C11C}"/>
    <dgm:cxn modelId="{B5651340-D2A4-466F-9F51-FE5BC60A172C}" type="presOf" srcId="{816DE061-3703-45ED-A704-55062A30E54F}" destId="{4A0B532F-44F8-4E24-BAA8-71FBF79CA33D}" srcOrd="0" destOrd="0" presId="urn:microsoft.com/office/officeart/2008/layout/HorizontalMultiLevelHierarchy"/>
    <dgm:cxn modelId="{DF1CAA11-216D-4348-9E72-DD2A6C8C6954}" type="presOf" srcId="{E2BE3B38-3FAA-4A7D-BF8A-61D05AAC24B5}" destId="{23BC39A9-91A3-4D44-A200-D74354916B52}" srcOrd="0" destOrd="0" presId="urn:microsoft.com/office/officeart/2008/layout/HorizontalMultiLevelHierarchy"/>
    <dgm:cxn modelId="{73AFC2FD-2C69-4D00-A90C-3F913C586EA6}" srcId="{FE9A772D-648F-4BAC-BE2B-0A04FD2400A6}" destId="{76E264D2-449E-4141-9694-7D6961D5AEF1}" srcOrd="1" destOrd="0" parTransId="{E2BE3B38-3FAA-4A7D-BF8A-61D05AAC24B5}" sibTransId="{0FEC4FFF-D212-424A-8C48-D574399B249C}"/>
    <dgm:cxn modelId="{99356C50-7891-499D-B02F-0C547FA34D82}" srcId="{FE9A772D-648F-4BAC-BE2B-0A04FD2400A6}" destId="{031C40B8-AA67-4066-B264-761CCC24C93B}" srcOrd="0" destOrd="0" parTransId="{5B830707-6C19-4D07-9F7C-9E0B89DFA0D9}" sibTransId="{D74A72DF-C09C-42AF-ABD1-2865E11ADC83}"/>
    <dgm:cxn modelId="{9F199527-7A1E-4D76-9470-BCF8F487D3F7}" type="presOf" srcId="{5B830707-6C19-4D07-9F7C-9E0B89DFA0D9}" destId="{B424E2A4-1C82-463C-950C-F76164DB4604}" srcOrd="0" destOrd="0" presId="urn:microsoft.com/office/officeart/2008/layout/HorizontalMultiLevelHierarchy"/>
    <dgm:cxn modelId="{5E875599-404E-4C6A-ACEC-8E7D407264F3}" srcId="{FE9A772D-648F-4BAC-BE2B-0A04FD2400A6}" destId="{220CC207-FA91-4927-8238-DFFFFC71E979}" srcOrd="2" destOrd="0" parTransId="{816DE061-3703-45ED-A704-55062A30E54F}" sibTransId="{45B9DB34-3A48-41C4-B3D9-429902D69BD7}"/>
    <dgm:cxn modelId="{0477F78B-F812-4140-B212-216FA960BFD9}" type="presOf" srcId="{5B830707-6C19-4D07-9F7C-9E0B89DFA0D9}" destId="{D9ECE8A9-326B-4EBB-A599-2003912BF9C8}" srcOrd="1" destOrd="0" presId="urn:microsoft.com/office/officeart/2008/layout/HorizontalMultiLevelHierarchy"/>
    <dgm:cxn modelId="{993EA015-BE89-4AF6-AE38-BAA4BFB65878}" type="presOf" srcId="{031C40B8-AA67-4066-B264-761CCC24C93B}" destId="{F4026DF2-C066-4C17-9B43-4B5C1F4E1729}" srcOrd="0" destOrd="0" presId="urn:microsoft.com/office/officeart/2008/layout/HorizontalMultiLevelHierarchy"/>
    <dgm:cxn modelId="{520A7473-62ED-4C13-A59A-655B2E7D889C}" type="presOf" srcId="{220CC207-FA91-4927-8238-DFFFFC71E979}" destId="{1CC581EF-10D0-4D7D-9F9B-CC861927573A}" srcOrd="0" destOrd="0" presId="urn:microsoft.com/office/officeart/2008/layout/HorizontalMultiLevelHierarchy"/>
    <dgm:cxn modelId="{198F27E2-5AE1-4C44-9D26-E1E3F7D21943}" type="presOf" srcId="{DE188A4B-6C49-4B0C-97DA-9B62B4A2445A}" destId="{329B4EC8-1E77-401B-8ADB-71AFA140EB01}" srcOrd="0" destOrd="0" presId="urn:microsoft.com/office/officeart/2008/layout/HorizontalMultiLevelHierarchy"/>
    <dgm:cxn modelId="{66E03B54-DEF2-4B8A-8DD8-B93C730ACA9F}" type="presOf" srcId="{76E264D2-449E-4141-9694-7D6961D5AEF1}" destId="{315008F4-4329-4777-8E86-08DE78D716AE}" srcOrd="0" destOrd="0" presId="urn:microsoft.com/office/officeart/2008/layout/HorizontalMultiLevelHierarchy"/>
    <dgm:cxn modelId="{5AE5E5D3-AF2A-4B2E-8C21-59DB62C308A7}" type="presOf" srcId="{816DE061-3703-45ED-A704-55062A30E54F}" destId="{BEE90930-3D93-4BA9-B566-705F585A8CDC}" srcOrd="1" destOrd="0" presId="urn:microsoft.com/office/officeart/2008/layout/HorizontalMultiLevelHierarchy"/>
    <dgm:cxn modelId="{1E50EFE5-0BF7-4729-B061-48731C17A096}" srcId="{FE9A772D-648F-4BAC-BE2B-0A04FD2400A6}" destId="{DE188A4B-6C49-4B0C-97DA-9B62B4A2445A}" srcOrd="3" destOrd="0" parTransId="{34F51553-2BAA-4FFA-B94E-585C93945934}" sibTransId="{1599C9A3-676A-48B0-A7E1-D16F76077E8C}"/>
    <dgm:cxn modelId="{BD033949-6A7F-43DF-AD46-1AC0F0354FDE}" type="presOf" srcId="{E2BE3B38-3FAA-4A7D-BF8A-61D05AAC24B5}" destId="{FDE75A2F-E520-41F0-8297-54CD916D047B}" srcOrd="1" destOrd="0" presId="urn:microsoft.com/office/officeart/2008/layout/HorizontalMultiLevelHierarchy"/>
    <dgm:cxn modelId="{204658D4-08F4-406C-A8DF-A69ED81B3923}" type="presOf" srcId="{BEB3A6DB-F488-4ADB-9F4C-CD6BD1BD5A7C}" destId="{F71D8E3A-CDAD-42BB-B25B-19303D6B7B9A}" srcOrd="0" destOrd="0" presId="urn:microsoft.com/office/officeart/2008/layout/HorizontalMultiLevelHierarchy"/>
    <dgm:cxn modelId="{4B3CAAF1-88CD-4AB4-8997-9E49FFCC291C}" type="presOf" srcId="{34F51553-2BAA-4FFA-B94E-585C93945934}" destId="{6F8FB799-BF9A-40AB-9D82-B2A029811E5C}" srcOrd="0" destOrd="0" presId="urn:microsoft.com/office/officeart/2008/layout/HorizontalMultiLevelHierarchy"/>
    <dgm:cxn modelId="{40D8C4E4-525D-4499-87E7-91D36EFB6225}" type="presParOf" srcId="{F71D8E3A-CDAD-42BB-B25B-19303D6B7B9A}" destId="{96B94DC6-1ED8-4BF4-A424-57628E3BA1C7}" srcOrd="0" destOrd="0" presId="urn:microsoft.com/office/officeart/2008/layout/HorizontalMultiLevelHierarchy"/>
    <dgm:cxn modelId="{EF7979AC-A7DA-4D9B-B1C2-4AFEBFE5D29E}" type="presParOf" srcId="{96B94DC6-1ED8-4BF4-A424-57628E3BA1C7}" destId="{C08470DD-7119-4ABF-A322-E4268F549464}" srcOrd="0" destOrd="0" presId="urn:microsoft.com/office/officeart/2008/layout/HorizontalMultiLevelHierarchy"/>
    <dgm:cxn modelId="{0F16C8B9-0ECB-46CC-93AE-BAEF5E40C0F3}" type="presParOf" srcId="{96B94DC6-1ED8-4BF4-A424-57628E3BA1C7}" destId="{AD81E9D1-501D-4177-8B3D-8A3191A94445}" srcOrd="1" destOrd="0" presId="urn:microsoft.com/office/officeart/2008/layout/HorizontalMultiLevelHierarchy"/>
    <dgm:cxn modelId="{3F01D187-0DF3-444D-8BAC-778979DF88D1}" type="presParOf" srcId="{AD81E9D1-501D-4177-8B3D-8A3191A94445}" destId="{B424E2A4-1C82-463C-950C-F76164DB4604}" srcOrd="0" destOrd="0" presId="urn:microsoft.com/office/officeart/2008/layout/HorizontalMultiLevelHierarchy"/>
    <dgm:cxn modelId="{806AD3AD-4B84-4961-9624-6DFE59EB1093}" type="presParOf" srcId="{B424E2A4-1C82-463C-950C-F76164DB4604}" destId="{D9ECE8A9-326B-4EBB-A599-2003912BF9C8}" srcOrd="0" destOrd="0" presId="urn:microsoft.com/office/officeart/2008/layout/HorizontalMultiLevelHierarchy"/>
    <dgm:cxn modelId="{00FE360B-6345-4875-8628-0E354C055A78}" type="presParOf" srcId="{AD81E9D1-501D-4177-8B3D-8A3191A94445}" destId="{C9CE63F5-341A-4B78-9DC8-92A3F3AB3AA8}" srcOrd="1" destOrd="0" presId="urn:microsoft.com/office/officeart/2008/layout/HorizontalMultiLevelHierarchy"/>
    <dgm:cxn modelId="{1C24B60A-30E4-4A0C-8C85-4DCE7FF23050}" type="presParOf" srcId="{C9CE63F5-341A-4B78-9DC8-92A3F3AB3AA8}" destId="{F4026DF2-C066-4C17-9B43-4B5C1F4E1729}" srcOrd="0" destOrd="0" presId="urn:microsoft.com/office/officeart/2008/layout/HorizontalMultiLevelHierarchy"/>
    <dgm:cxn modelId="{E7E20F63-927C-490F-9FD5-0997E04A5BBE}" type="presParOf" srcId="{C9CE63F5-341A-4B78-9DC8-92A3F3AB3AA8}" destId="{08F2E4D5-B10B-46D8-9F7C-1708CC24083A}" srcOrd="1" destOrd="0" presId="urn:microsoft.com/office/officeart/2008/layout/HorizontalMultiLevelHierarchy"/>
    <dgm:cxn modelId="{FCB6D21A-FF39-4A3C-B8CE-033673577823}" type="presParOf" srcId="{AD81E9D1-501D-4177-8B3D-8A3191A94445}" destId="{23BC39A9-91A3-4D44-A200-D74354916B52}" srcOrd="2" destOrd="0" presId="urn:microsoft.com/office/officeart/2008/layout/HorizontalMultiLevelHierarchy"/>
    <dgm:cxn modelId="{AFCB9F3B-6722-446E-81E6-5FE8C17367F7}" type="presParOf" srcId="{23BC39A9-91A3-4D44-A200-D74354916B52}" destId="{FDE75A2F-E520-41F0-8297-54CD916D047B}" srcOrd="0" destOrd="0" presId="urn:microsoft.com/office/officeart/2008/layout/HorizontalMultiLevelHierarchy"/>
    <dgm:cxn modelId="{A4D6E39D-94D9-4378-9C69-4F1C4EB47BD4}" type="presParOf" srcId="{AD81E9D1-501D-4177-8B3D-8A3191A94445}" destId="{494CC347-AB75-4654-B08C-EBDBFEBF0E51}" srcOrd="3" destOrd="0" presId="urn:microsoft.com/office/officeart/2008/layout/HorizontalMultiLevelHierarchy"/>
    <dgm:cxn modelId="{6774E37C-4F75-4DC2-ADD7-D6BCE09BAB4E}" type="presParOf" srcId="{494CC347-AB75-4654-B08C-EBDBFEBF0E51}" destId="{315008F4-4329-4777-8E86-08DE78D716AE}" srcOrd="0" destOrd="0" presId="urn:microsoft.com/office/officeart/2008/layout/HorizontalMultiLevelHierarchy"/>
    <dgm:cxn modelId="{C49FEA0E-CD4E-4C5F-A768-C7982EBBAF3A}" type="presParOf" srcId="{494CC347-AB75-4654-B08C-EBDBFEBF0E51}" destId="{17135BBF-BA33-4FA1-B5B7-A4F38723C656}" srcOrd="1" destOrd="0" presId="urn:microsoft.com/office/officeart/2008/layout/HorizontalMultiLevelHierarchy"/>
    <dgm:cxn modelId="{03EFE8DA-69F2-486E-95B9-5EB4A1D6321F}" type="presParOf" srcId="{AD81E9D1-501D-4177-8B3D-8A3191A94445}" destId="{4A0B532F-44F8-4E24-BAA8-71FBF79CA33D}" srcOrd="4" destOrd="0" presId="urn:microsoft.com/office/officeart/2008/layout/HorizontalMultiLevelHierarchy"/>
    <dgm:cxn modelId="{615DE726-7D7B-4ECB-9B62-D3C30C7CBC23}" type="presParOf" srcId="{4A0B532F-44F8-4E24-BAA8-71FBF79CA33D}" destId="{BEE90930-3D93-4BA9-B566-705F585A8CDC}" srcOrd="0" destOrd="0" presId="urn:microsoft.com/office/officeart/2008/layout/HorizontalMultiLevelHierarchy"/>
    <dgm:cxn modelId="{752D9C7B-AE1E-4B51-948C-C9D14ADCF88F}" type="presParOf" srcId="{AD81E9D1-501D-4177-8B3D-8A3191A94445}" destId="{448F4684-FA1C-40D9-BEBF-971458E17CA2}" srcOrd="5" destOrd="0" presId="urn:microsoft.com/office/officeart/2008/layout/HorizontalMultiLevelHierarchy"/>
    <dgm:cxn modelId="{EA25A7EA-C339-4519-99FB-B19D51976DF5}" type="presParOf" srcId="{448F4684-FA1C-40D9-BEBF-971458E17CA2}" destId="{1CC581EF-10D0-4D7D-9F9B-CC861927573A}" srcOrd="0" destOrd="0" presId="urn:microsoft.com/office/officeart/2008/layout/HorizontalMultiLevelHierarchy"/>
    <dgm:cxn modelId="{54A894B6-232F-40BE-9247-84AED8F503F7}" type="presParOf" srcId="{448F4684-FA1C-40D9-BEBF-971458E17CA2}" destId="{5FE7C776-97D8-4CCB-8F98-93DA8650FB0D}" srcOrd="1" destOrd="0" presId="urn:microsoft.com/office/officeart/2008/layout/HorizontalMultiLevelHierarchy"/>
    <dgm:cxn modelId="{EFB185DE-22BE-4A71-A6BA-35B975FA5D2A}" type="presParOf" srcId="{AD81E9D1-501D-4177-8B3D-8A3191A94445}" destId="{6F8FB799-BF9A-40AB-9D82-B2A029811E5C}" srcOrd="6" destOrd="0" presId="urn:microsoft.com/office/officeart/2008/layout/HorizontalMultiLevelHierarchy"/>
    <dgm:cxn modelId="{71B92E82-767A-4B6C-AEBA-F238CEFB6623}" type="presParOf" srcId="{6F8FB799-BF9A-40AB-9D82-B2A029811E5C}" destId="{128469AA-2E14-4BAC-B859-EF8AB0F5CF2F}" srcOrd="0" destOrd="0" presId="urn:microsoft.com/office/officeart/2008/layout/HorizontalMultiLevelHierarchy"/>
    <dgm:cxn modelId="{06325D67-AFCF-4991-962C-013F57B4DC4F}" type="presParOf" srcId="{AD81E9D1-501D-4177-8B3D-8A3191A94445}" destId="{AA299C2E-8AD7-4F19-A233-71F875514606}" srcOrd="7" destOrd="0" presId="urn:microsoft.com/office/officeart/2008/layout/HorizontalMultiLevelHierarchy"/>
    <dgm:cxn modelId="{3B656A5D-515E-4EDE-A9F3-2881D3EC1F7E}" type="presParOf" srcId="{AA299C2E-8AD7-4F19-A233-71F875514606}" destId="{329B4EC8-1E77-401B-8ADB-71AFA140EB01}" srcOrd="0" destOrd="0" presId="urn:microsoft.com/office/officeart/2008/layout/HorizontalMultiLevelHierarchy"/>
    <dgm:cxn modelId="{304724D1-3834-4962-8A3E-59D5BB0ACAD3}" type="presParOf" srcId="{AA299C2E-8AD7-4F19-A233-71F875514606}" destId="{6324F7D5-81EE-4FCA-B035-14A6FECD575E}" srcOrd="1" destOrd="0" presId="urn:microsoft.com/office/officeart/2008/layout/HorizontalMultiLevelHierarchy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E2B93A-950E-4D3B-8591-2043826ED8C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448850F-7EBD-4642-BB96-4DEFFC8B0E27}">
      <dgm:prSet phldrT="[Κείμενο]"/>
      <dgm:spPr/>
      <dgm:t>
        <a:bodyPr/>
        <a:lstStyle/>
        <a:p>
          <a:r>
            <a:rPr lang="el-GR" dirty="0" smtClean="0"/>
            <a:t>Διευθυντής</a:t>
          </a:r>
          <a:endParaRPr lang="el-GR" dirty="0"/>
        </a:p>
      </dgm:t>
    </dgm:pt>
    <dgm:pt modelId="{30020E05-EF47-4CF6-B2ED-ACD7686F104E}" type="parTrans" cxnId="{A6D6E562-AF7D-4FC2-9C40-6C5158F40A88}">
      <dgm:prSet/>
      <dgm:spPr/>
      <dgm:t>
        <a:bodyPr/>
        <a:lstStyle/>
        <a:p>
          <a:endParaRPr lang="el-GR"/>
        </a:p>
      </dgm:t>
    </dgm:pt>
    <dgm:pt modelId="{E0BD9C36-8BB3-47FF-81DC-7EDA0A45974A}" type="sibTrans" cxnId="{A6D6E562-AF7D-4FC2-9C40-6C5158F40A88}">
      <dgm:prSet/>
      <dgm:spPr/>
      <dgm:t>
        <a:bodyPr/>
        <a:lstStyle/>
        <a:p>
          <a:endParaRPr lang="el-GR"/>
        </a:p>
      </dgm:t>
    </dgm:pt>
    <dgm:pt modelId="{38BE711A-1478-4AD8-AE38-8192CAD272F7}">
      <dgm:prSet phldrT="[Κείμενο]"/>
      <dgm:spPr/>
      <dgm:t>
        <a:bodyPr/>
        <a:lstStyle/>
        <a:p>
          <a:r>
            <a:rPr lang="el-GR" dirty="0" smtClean="0"/>
            <a:t>Υπεύθυνος προγραμμάτων άσκησης</a:t>
          </a:r>
          <a:endParaRPr lang="el-GR" dirty="0"/>
        </a:p>
      </dgm:t>
    </dgm:pt>
    <dgm:pt modelId="{AE57814F-B8E5-43B2-9CB2-77D011127957}" type="parTrans" cxnId="{902B4DE4-22CF-4486-BF74-3C3DD81B9140}">
      <dgm:prSet/>
      <dgm:spPr/>
      <dgm:t>
        <a:bodyPr/>
        <a:lstStyle/>
        <a:p>
          <a:endParaRPr lang="el-GR"/>
        </a:p>
      </dgm:t>
    </dgm:pt>
    <dgm:pt modelId="{D82E5E3B-6737-406B-91B7-C46BB489D7C5}" type="sibTrans" cxnId="{902B4DE4-22CF-4486-BF74-3C3DD81B9140}">
      <dgm:prSet/>
      <dgm:spPr/>
      <dgm:t>
        <a:bodyPr/>
        <a:lstStyle/>
        <a:p>
          <a:endParaRPr lang="el-GR"/>
        </a:p>
      </dgm:t>
    </dgm:pt>
    <dgm:pt modelId="{CA6E6B2E-826F-49E0-91A1-FA6F55AA3566}">
      <dgm:prSet phldrT="[Κείμενο]"/>
      <dgm:spPr/>
      <dgm:t>
        <a:bodyPr/>
        <a:lstStyle/>
        <a:p>
          <a:r>
            <a:rPr lang="el-GR" dirty="0" smtClean="0"/>
            <a:t>Γυμναστής ομαδικών προγραμμάτων</a:t>
          </a:r>
          <a:endParaRPr lang="el-GR" dirty="0"/>
        </a:p>
      </dgm:t>
    </dgm:pt>
    <dgm:pt modelId="{0606A231-38E6-4AE1-B606-AEF230D7CDC2}" type="parTrans" cxnId="{4E8D4DE0-B3C8-42B2-824B-3047A47F17BC}">
      <dgm:prSet/>
      <dgm:spPr/>
      <dgm:t>
        <a:bodyPr/>
        <a:lstStyle/>
        <a:p>
          <a:endParaRPr lang="el-GR"/>
        </a:p>
      </dgm:t>
    </dgm:pt>
    <dgm:pt modelId="{3ECF0A23-C51C-4A3E-9849-1980D9A48FAB}" type="sibTrans" cxnId="{4E8D4DE0-B3C8-42B2-824B-3047A47F17BC}">
      <dgm:prSet/>
      <dgm:spPr/>
      <dgm:t>
        <a:bodyPr/>
        <a:lstStyle/>
        <a:p>
          <a:endParaRPr lang="el-GR"/>
        </a:p>
      </dgm:t>
    </dgm:pt>
    <dgm:pt modelId="{C3A77678-9A49-4226-89D8-0E4C56B983B8}">
      <dgm:prSet phldrT="[Κείμενο]"/>
      <dgm:spPr/>
      <dgm:t>
        <a:bodyPr/>
        <a:lstStyle/>
        <a:p>
          <a:r>
            <a:rPr lang="el-GR" dirty="0" smtClean="0"/>
            <a:t>Γυμναστής </a:t>
          </a:r>
          <a:r>
            <a:rPr lang="en-US" dirty="0" smtClean="0"/>
            <a:t>fitness</a:t>
          </a:r>
          <a:endParaRPr lang="el-GR" dirty="0"/>
        </a:p>
      </dgm:t>
    </dgm:pt>
    <dgm:pt modelId="{15984EF0-E621-404F-BD04-A33F9293AAE3}" type="parTrans" cxnId="{092BE912-8269-4D22-B7C4-FAEC6FD68BA7}">
      <dgm:prSet/>
      <dgm:spPr/>
      <dgm:t>
        <a:bodyPr/>
        <a:lstStyle/>
        <a:p>
          <a:endParaRPr lang="el-GR"/>
        </a:p>
      </dgm:t>
    </dgm:pt>
    <dgm:pt modelId="{DED2780B-19DB-494D-A340-88363EC4090C}" type="sibTrans" cxnId="{092BE912-8269-4D22-B7C4-FAEC6FD68BA7}">
      <dgm:prSet/>
      <dgm:spPr/>
      <dgm:t>
        <a:bodyPr/>
        <a:lstStyle/>
        <a:p>
          <a:endParaRPr lang="el-GR"/>
        </a:p>
      </dgm:t>
    </dgm:pt>
    <dgm:pt modelId="{1D7E3AEF-769B-4171-BDAA-47CD25930351}">
      <dgm:prSet phldrT="[Κείμενο]"/>
      <dgm:spPr/>
      <dgm:t>
        <a:bodyPr/>
        <a:lstStyle/>
        <a:p>
          <a:r>
            <a:rPr lang="el-GR" dirty="0" smtClean="0"/>
            <a:t>Υπεύθυνος εγκατάστασης</a:t>
          </a:r>
          <a:endParaRPr lang="el-GR" dirty="0"/>
        </a:p>
      </dgm:t>
    </dgm:pt>
    <dgm:pt modelId="{8598EA81-E079-49F9-A908-4FD72C1AB587}" type="parTrans" cxnId="{984B5C0E-869B-4129-9E73-EB1A1D6B2CF3}">
      <dgm:prSet/>
      <dgm:spPr/>
      <dgm:t>
        <a:bodyPr/>
        <a:lstStyle/>
        <a:p>
          <a:endParaRPr lang="el-GR"/>
        </a:p>
      </dgm:t>
    </dgm:pt>
    <dgm:pt modelId="{038CFE7F-310D-4920-852F-F01498170DDF}" type="sibTrans" cxnId="{984B5C0E-869B-4129-9E73-EB1A1D6B2CF3}">
      <dgm:prSet/>
      <dgm:spPr/>
      <dgm:t>
        <a:bodyPr/>
        <a:lstStyle/>
        <a:p>
          <a:endParaRPr lang="el-GR"/>
        </a:p>
      </dgm:t>
    </dgm:pt>
    <dgm:pt modelId="{328780FC-D2C0-4096-B30E-737A80053A08}">
      <dgm:prSet phldrT="[Κείμενο]"/>
      <dgm:spPr/>
      <dgm:t>
        <a:bodyPr/>
        <a:lstStyle/>
        <a:p>
          <a:r>
            <a:rPr lang="el-GR" dirty="0" smtClean="0"/>
            <a:t>Καθαρίστριες - συντηρητές</a:t>
          </a:r>
          <a:endParaRPr lang="el-GR" dirty="0"/>
        </a:p>
      </dgm:t>
    </dgm:pt>
    <dgm:pt modelId="{956188F3-EC4C-4C5A-AE2D-AF60CFE9A57C}" type="parTrans" cxnId="{EF186EB9-61BA-4A96-A9C1-CF7C4A2EC248}">
      <dgm:prSet/>
      <dgm:spPr/>
      <dgm:t>
        <a:bodyPr/>
        <a:lstStyle/>
        <a:p>
          <a:endParaRPr lang="el-GR"/>
        </a:p>
      </dgm:t>
    </dgm:pt>
    <dgm:pt modelId="{50FAB415-18BA-44A3-84EA-797FE6C1E01C}" type="sibTrans" cxnId="{EF186EB9-61BA-4A96-A9C1-CF7C4A2EC248}">
      <dgm:prSet/>
      <dgm:spPr/>
      <dgm:t>
        <a:bodyPr/>
        <a:lstStyle/>
        <a:p>
          <a:endParaRPr lang="el-GR"/>
        </a:p>
      </dgm:t>
    </dgm:pt>
    <dgm:pt modelId="{483995F5-4D25-4431-BAD5-072CC2C79BAC}" type="pres">
      <dgm:prSet presAssocID="{03E2B93A-950E-4D3B-8591-2043826ED8C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6700B94F-09EA-415E-988A-38D5D8CC9FCF}" type="pres">
      <dgm:prSet presAssocID="{C448850F-7EBD-4642-BB96-4DEFFC8B0E27}" presName="hierRoot1" presStyleCnt="0"/>
      <dgm:spPr/>
    </dgm:pt>
    <dgm:pt modelId="{84097241-7E1B-427A-90EE-138435935872}" type="pres">
      <dgm:prSet presAssocID="{C448850F-7EBD-4642-BB96-4DEFFC8B0E27}" presName="composite" presStyleCnt="0"/>
      <dgm:spPr/>
    </dgm:pt>
    <dgm:pt modelId="{0DF5D88B-3D54-4E78-A2A1-B339D63237A3}" type="pres">
      <dgm:prSet presAssocID="{C448850F-7EBD-4642-BB96-4DEFFC8B0E27}" presName="background" presStyleLbl="node0" presStyleIdx="0" presStyleCnt="1"/>
      <dgm:spPr/>
    </dgm:pt>
    <dgm:pt modelId="{50251FE1-3300-46D1-BB51-357B1B17CC69}" type="pres">
      <dgm:prSet presAssocID="{C448850F-7EBD-4642-BB96-4DEFFC8B0E2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5D73C19-F6FE-4F4B-9F29-0E351EC118B1}" type="pres">
      <dgm:prSet presAssocID="{C448850F-7EBD-4642-BB96-4DEFFC8B0E27}" presName="hierChild2" presStyleCnt="0"/>
      <dgm:spPr/>
    </dgm:pt>
    <dgm:pt modelId="{6454B22C-5CD3-4F7A-9D27-02916D7D9A3A}" type="pres">
      <dgm:prSet presAssocID="{AE57814F-B8E5-43B2-9CB2-77D011127957}" presName="Name10" presStyleLbl="parChTrans1D2" presStyleIdx="0" presStyleCnt="2"/>
      <dgm:spPr/>
      <dgm:t>
        <a:bodyPr/>
        <a:lstStyle/>
        <a:p>
          <a:endParaRPr lang="el-GR"/>
        </a:p>
      </dgm:t>
    </dgm:pt>
    <dgm:pt modelId="{5EF51086-F26D-4BB4-8855-C2ACDB8431E9}" type="pres">
      <dgm:prSet presAssocID="{38BE711A-1478-4AD8-AE38-8192CAD272F7}" presName="hierRoot2" presStyleCnt="0"/>
      <dgm:spPr/>
    </dgm:pt>
    <dgm:pt modelId="{8393B552-69CC-4363-960F-E0267D657DBE}" type="pres">
      <dgm:prSet presAssocID="{38BE711A-1478-4AD8-AE38-8192CAD272F7}" presName="composite2" presStyleCnt="0"/>
      <dgm:spPr/>
    </dgm:pt>
    <dgm:pt modelId="{D77E60C1-6016-4C27-B59B-66919477C3C3}" type="pres">
      <dgm:prSet presAssocID="{38BE711A-1478-4AD8-AE38-8192CAD272F7}" presName="background2" presStyleLbl="node2" presStyleIdx="0" presStyleCnt="2"/>
      <dgm:spPr/>
    </dgm:pt>
    <dgm:pt modelId="{C2E6DCB1-2C95-4F4D-98D6-830550AC1D90}" type="pres">
      <dgm:prSet presAssocID="{38BE711A-1478-4AD8-AE38-8192CAD272F7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389C3F8-6AAD-4918-9F93-1C2F5EFFF7E6}" type="pres">
      <dgm:prSet presAssocID="{38BE711A-1478-4AD8-AE38-8192CAD272F7}" presName="hierChild3" presStyleCnt="0"/>
      <dgm:spPr/>
    </dgm:pt>
    <dgm:pt modelId="{F23751C3-A2B6-42CE-9376-C64469D746F0}" type="pres">
      <dgm:prSet presAssocID="{0606A231-38E6-4AE1-B606-AEF230D7CDC2}" presName="Name17" presStyleLbl="parChTrans1D3" presStyleIdx="0" presStyleCnt="3"/>
      <dgm:spPr/>
      <dgm:t>
        <a:bodyPr/>
        <a:lstStyle/>
        <a:p>
          <a:endParaRPr lang="el-GR"/>
        </a:p>
      </dgm:t>
    </dgm:pt>
    <dgm:pt modelId="{F719FCDE-748F-41A8-8541-1591DE1A09D8}" type="pres">
      <dgm:prSet presAssocID="{CA6E6B2E-826F-49E0-91A1-FA6F55AA3566}" presName="hierRoot3" presStyleCnt="0"/>
      <dgm:spPr/>
    </dgm:pt>
    <dgm:pt modelId="{02ADC020-4D62-4ACB-90D8-4BF4493C26FA}" type="pres">
      <dgm:prSet presAssocID="{CA6E6B2E-826F-49E0-91A1-FA6F55AA3566}" presName="composite3" presStyleCnt="0"/>
      <dgm:spPr/>
    </dgm:pt>
    <dgm:pt modelId="{189DFEBD-5D43-47DB-AFCD-98F7BFEFD9C8}" type="pres">
      <dgm:prSet presAssocID="{CA6E6B2E-826F-49E0-91A1-FA6F55AA3566}" presName="background3" presStyleLbl="node3" presStyleIdx="0" presStyleCnt="3"/>
      <dgm:spPr/>
    </dgm:pt>
    <dgm:pt modelId="{1C78956B-8CC8-49EC-8379-30B3CA55BD48}" type="pres">
      <dgm:prSet presAssocID="{CA6E6B2E-826F-49E0-91A1-FA6F55AA3566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E339D41-702C-4CA8-AE1C-024D9D56C7E7}" type="pres">
      <dgm:prSet presAssocID="{CA6E6B2E-826F-49E0-91A1-FA6F55AA3566}" presName="hierChild4" presStyleCnt="0"/>
      <dgm:spPr/>
    </dgm:pt>
    <dgm:pt modelId="{4FDBCA44-16B7-41DC-939D-F61010372E63}" type="pres">
      <dgm:prSet presAssocID="{15984EF0-E621-404F-BD04-A33F9293AAE3}" presName="Name17" presStyleLbl="parChTrans1D3" presStyleIdx="1" presStyleCnt="3"/>
      <dgm:spPr/>
      <dgm:t>
        <a:bodyPr/>
        <a:lstStyle/>
        <a:p>
          <a:endParaRPr lang="el-GR"/>
        </a:p>
      </dgm:t>
    </dgm:pt>
    <dgm:pt modelId="{69A369E2-84BC-48A9-A057-A505517D6CCB}" type="pres">
      <dgm:prSet presAssocID="{C3A77678-9A49-4226-89D8-0E4C56B983B8}" presName="hierRoot3" presStyleCnt="0"/>
      <dgm:spPr/>
    </dgm:pt>
    <dgm:pt modelId="{D5D9892F-2F52-480D-B446-FF56970033ED}" type="pres">
      <dgm:prSet presAssocID="{C3A77678-9A49-4226-89D8-0E4C56B983B8}" presName="composite3" presStyleCnt="0"/>
      <dgm:spPr/>
    </dgm:pt>
    <dgm:pt modelId="{D4561D80-25AA-4169-8F64-FBDD2E83C420}" type="pres">
      <dgm:prSet presAssocID="{C3A77678-9A49-4226-89D8-0E4C56B983B8}" presName="background3" presStyleLbl="node3" presStyleIdx="1" presStyleCnt="3"/>
      <dgm:spPr/>
    </dgm:pt>
    <dgm:pt modelId="{E472F7F5-6AE5-4902-A32D-B0D876D9EACD}" type="pres">
      <dgm:prSet presAssocID="{C3A77678-9A49-4226-89D8-0E4C56B983B8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80882F8-4E76-4020-91DB-B7C80F23425E}" type="pres">
      <dgm:prSet presAssocID="{C3A77678-9A49-4226-89D8-0E4C56B983B8}" presName="hierChild4" presStyleCnt="0"/>
      <dgm:spPr/>
    </dgm:pt>
    <dgm:pt modelId="{363BAB82-7217-4F32-BD01-9C867D45F35D}" type="pres">
      <dgm:prSet presAssocID="{8598EA81-E079-49F9-A908-4FD72C1AB587}" presName="Name10" presStyleLbl="parChTrans1D2" presStyleIdx="1" presStyleCnt="2"/>
      <dgm:spPr/>
      <dgm:t>
        <a:bodyPr/>
        <a:lstStyle/>
        <a:p>
          <a:endParaRPr lang="el-GR"/>
        </a:p>
      </dgm:t>
    </dgm:pt>
    <dgm:pt modelId="{B8383A70-8127-4763-8AEC-2D1828F8BE23}" type="pres">
      <dgm:prSet presAssocID="{1D7E3AEF-769B-4171-BDAA-47CD25930351}" presName="hierRoot2" presStyleCnt="0"/>
      <dgm:spPr/>
    </dgm:pt>
    <dgm:pt modelId="{A20AC384-163A-4360-BBDF-307EB8E33E61}" type="pres">
      <dgm:prSet presAssocID="{1D7E3AEF-769B-4171-BDAA-47CD25930351}" presName="composite2" presStyleCnt="0"/>
      <dgm:spPr/>
    </dgm:pt>
    <dgm:pt modelId="{72E00DB1-C38E-4245-B22B-703A2B1C33E9}" type="pres">
      <dgm:prSet presAssocID="{1D7E3AEF-769B-4171-BDAA-47CD25930351}" presName="background2" presStyleLbl="node2" presStyleIdx="1" presStyleCnt="2"/>
      <dgm:spPr/>
    </dgm:pt>
    <dgm:pt modelId="{18D5929B-EEEC-47D9-B61F-4F39FBE2EE32}" type="pres">
      <dgm:prSet presAssocID="{1D7E3AEF-769B-4171-BDAA-47CD2593035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F492977-9609-4790-8552-70D1DD862177}" type="pres">
      <dgm:prSet presAssocID="{1D7E3AEF-769B-4171-BDAA-47CD25930351}" presName="hierChild3" presStyleCnt="0"/>
      <dgm:spPr/>
    </dgm:pt>
    <dgm:pt modelId="{D6485524-8BCB-4422-ACA9-7D1DE41FC402}" type="pres">
      <dgm:prSet presAssocID="{956188F3-EC4C-4C5A-AE2D-AF60CFE9A57C}" presName="Name17" presStyleLbl="parChTrans1D3" presStyleIdx="2" presStyleCnt="3"/>
      <dgm:spPr/>
      <dgm:t>
        <a:bodyPr/>
        <a:lstStyle/>
        <a:p>
          <a:endParaRPr lang="el-GR"/>
        </a:p>
      </dgm:t>
    </dgm:pt>
    <dgm:pt modelId="{1F588F3A-C523-4C43-8D6E-59E631BC52F6}" type="pres">
      <dgm:prSet presAssocID="{328780FC-D2C0-4096-B30E-737A80053A08}" presName="hierRoot3" presStyleCnt="0"/>
      <dgm:spPr/>
    </dgm:pt>
    <dgm:pt modelId="{907E3B13-4784-465B-855E-A2A3DC4AF3D5}" type="pres">
      <dgm:prSet presAssocID="{328780FC-D2C0-4096-B30E-737A80053A08}" presName="composite3" presStyleCnt="0"/>
      <dgm:spPr/>
    </dgm:pt>
    <dgm:pt modelId="{16755A4A-BE32-4FB0-AA40-70EAA6F998CE}" type="pres">
      <dgm:prSet presAssocID="{328780FC-D2C0-4096-B30E-737A80053A08}" presName="background3" presStyleLbl="node3" presStyleIdx="2" presStyleCnt="3"/>
      <dgm:spPr/>
    </dgm:pt>
    <dgm:pt modelId="{CD58B340-834D-42DE-9049-51E06D674805}" type="pres">
      <dgm:prSet presAssocID="{328780FC-D2C0-4096-B30E-737A80053A08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73151E0-E331-4060-849A-B846C2CE8DA0}" type="pres">
      <dgm:prSet presAssocID="{328780FC-D2C0-4096-B30E-737A80053A08}" presName="hierChild4" presStyleCnt="0"/>
      <dgm:spPr/>
    </dgm:pt>
  </dgm:ptLst>
  <dgm:cxnLst>
    <dgm:cxn modelId="{F3B6536B-9C98-4005-9D51-D02B6889BBF9}" type="presOf" srcId="{8598EA81-E079-49F9-A908-4FD72C1AB587}" destId="{363BAB82-7217-4F32-BD01-9C867D45F35D}" srcOrd="0" destOrd="0" presId="urn:microsoft.com/office/officeart/2005/8/layout/hierarchy1"/>
    <dgm:cxn modelId="{D88E4708-48B1-480C-B902-2F6F99582EFD}" type="presOf" srcId="{C3A77678-9A49-4226-89D8-0E4C56B983B8}" destId="{E472F7F5-6AE5-4902-A32D-B0D876D9EACD}" srcOrd="0" destOrd="0" presId="urn:microsoft.com/office/officeart/2005/8/layout/hierarchy1"/>
    <dgm:cxn modelId="{984B5C0E-869B-4129-9E73-EB1A1D6B2CF3}" srcId="{C448850F-7EBD-4642-BB96-4DEFFC8B0E27}" destId="{1D7E3AEF-769B-4171-BDAA-47CD25930351}" srcOrd="1" destOrd="0" parTransId="{8598EA81-E079-49F9-A908-4FD72C1AB587}" sibTransId="{038CFE7F-310D-4920-852F-F01498170DDF}"/>
    <dgm:cxn modelId="{CD5B649A-3DA0-4B9F-90FD-E92194B15D9F}" type="presOf" srcId="{956188F3-EC4C-4C5A-AE2D-AF60CFE9A57C}" destId="{D6485524-8BCB-4422-ACA9-7D1DE41FC402}" srcOrd="0" destOrd="0" presId="urn:microsoft.com/office/officeart/2005/8/layout/hierarchy1"/>
    <dgm:cxn modelId="{4E8D4DE0-B3C8-42B2-824B-3047A47F17BC}" srcId="{38BE711A-1478-4AD8-AE38-8192CAD272F7}" destId="{CA6E6B2E-826F-49E0-91A1-FA6F55AA3566}" srcOrd="0" destOrd="0" parTransId="{0606A231-38E6-4AE1-B606-AEF230D7CDC2}" sibTransId="{3ECF0A23-C51C-4A3E-9849-1980D9A48FAB}"/>
    <dgm:cxn modelId="{300F1993-EABF-4BE4-8601-D3E525FCCC04}" type="presOf" srcId="{15984EF0-E621-404F-BD04-A33F9293AAE3}" destId="{4FDBCA44-16B7-41DC-939D-F61010372E63}" srcOrd="0" destOrd="0" presId="urn:microsoft.com/office/officeart/2005/8/layout/hierarchy1"/>
    <dgm:cxn modelId="{33C033AB-DB0B-4F61-A477-6073104A5C34}" type="presOf" srcId="{1D7E3AEF-769B-4171-BDAA-47CD25930351}" destId="{18D5929B-EEEC-47D9-B61F-4F39FBE2EE32}" srcOrd="0" destOrd="0" presId="urn:microsoft.com/office/officeart/2005/8/layout/hierarchy1"/>
    <dgm:cxn modelId="{092BE912-8269-4D22-B7C4-FAEC6FD68BA7}" srcId="{38BE711A-1478-4AD8-AE38-8192CAD272F7}" destId="{C3A77678-9A49-4226-89D8-0E4C56B983B8}" srcOrd="1" destOrd="0" parTransId="{15984EF0-E621-404F-BD04-A33F9293AAE3}" sibTransId="{DED2780B-19DB-494D-A340-88363EC4090C}"/>
    <dgm:cxn modelId="{EA7432AF-BA6C-4B5C-82D8-0B55D74CBBEE}" type="presOf" srcId="{328780FC-D2C0-4096-B30E-737A80053A08}" destId="{CD58B340-834D-42DE-9049-51E06D674805}" srcOrd="0" destOrd="0" presId="urn:microsoft.com/office/officeart/2005/8/layout/hierarchy1"/>
    <dgm:cxn modelId="{3ECE724B-2C76-4F04-9F25-C2D884B74674}" type="presOf" srcId="{03E2B93A-950E-4D3B-8591-2043826ED8C1}" destId="{483995F5-4D25-4431-BAD5-072CC2C79BAC}" srcOrd="0" destOrd="0" presId="urn:microsoft.com/office/officeart/2005/8/layout/hierarchy1"/>
    <dgm:cxn modelId="{7FDC6849-9C46-4797-B56D-E962B27AE571}" type="presOf" srcId="{C448850F-7EBD-4642-BB96-4DEFFC8B0E27}" destId="{50251FE1-3300-46D1-BB51-357B1B17CC69}" srcOrd="0" destOrd="0" presId="urn:microsoft.com/office/officeart/2005/8/layout/hierarchy1"/>
    <dgm:cxn modelId="{A6D6E562-AF7D-4FC2-9C40-6C5158F40A88}" srcId="{03E2B93A-950E-4D3B-8591-2043826ED8C1}" destId="{C448850F-7EBD-4642-BB96-4DEFFC8B0E27}" srcOrd="0" destOrd="0" parTransId="{30020E05-EF47-4CF6-B2ED-ACD7686F104E}" sibTransId="{E0BD9C36-8BB3-47FF-81DC-7EDA0A45974A}"/>
    <dgm:cxn modelId="{05B99BAB-20CB-416C-8F39-F4A4D44C6B6F}" type="presOf" srcId="{38BE711A-1478-4AD8-AE38-8192CAD272F7}" destId="{C2E6DCB1-2C95-4F4D-98D6-830550AC1D90}" srcOrd="0" destOrd="0" presId="urn:microsoft.com/office/officeart/2005/8/layout/hierarchy1"/>
    <dgm:cxn modelId="{FFDC9905-FD26-4037-A6B0-FA57A922B3D4}" type="presOf" srcId="{0606A231-38E6-4AE1-B606-AEF230D7CDC2}" destId="{F23751C3-A2B6-42CE-9376-C64469D746F0}" srcOrd="0" destOrd="0" presId="urn:microsoft.com/office/officeart/2005/8/layout/hierarchy1"/>
    <dgm:cxn modelId="{587D6274-644E-4478-954E-6A2F90FE0192}" type="presOf" srcId="{AE57814F-B8E5-43B2-9CB2-77D011127957}" destId="{6454B22C-5CD3-4F7A-9D27-02916D7D9A3A}" srcOrd="0" destOrd="0" presId="urn:microsoft.com/office/officeart/2005/8/layout/hierarchy1"/>
    <dgm:cxn modelId="{EF186EB9-61BA-4A96-A9C1-CF7C4A2EC248}" srcId="{1D7E3AEF-769B-4171-BDAA-47CD25930351}" destId="{328780FC-D2C0-4096-B30E-737A80053A08}" srcOrd="0" destOrd="0" parTransId="{956188F3-EC4C-4C5A-AE2D-AF60CFE9A57C}" sibTransId="{50FAB415-18BA-44A3-84EA-797FE6C1E01C}"/>
    <dgm:cxn modelId="{902B4DE4-22CF-4486-BF74-3C3DD81B9140}" srcId="{C448850F-7EBD-4642-BB96-4DEFFC8B0E27}" destId="{38BE711A-1478-4AD8-AE38-8192CAD272F7}" srcOrd="0" destOrd="0" parTransId="{AE57814F-B8E5-43B2-9CB2-77D011127957}" sibTransId="{D82E5E3B-6737-406B-91B7-C46BB489D7C5}"/>
    <dgm:cxn modelId="{5E1940ED-5E46-46AC-91AC-0ECB74B15BE3}" type="presOf" srcId="{CA6E6B2E-826F-49E0-91A1-FA6F55AA3566}" destId="{1C78956B-8CC8-49EC-8379-30B3CA55BD48}" srcOrd="0" destOrd="0" presId="urn:microsoft.com/office/officeart/2005/8/layout/hierarchy1"/>
    <dgm:cxn modelId="{81C567BA-CCF3-4253-8A68-CC5C8C1E3E3B}" type="presParOf" srcId="{483995F5-4D25-4431-BAD5-072CC2C79BAC}" destId="{6700B94F-09EA-415E-988A-38D5D8CC9FCF}" srcOrd="0" destOrd="0" presId="urn:microsoft.com/office/officeart/2005/8/layout/hierarchy1"/>
    <dgm:cxn modelId="{D77DEAEC-ACF6-4B8C-86F1-3FFEC6D210E5}" type="presParOf" srcId="{6700B94F-09EA-415E-988A-38D5D8CC9FCF}" destId="{84097241-7E1B-427A-90EE-138435935872}" srcOrd="0" destOrd="0" presId="urn:microsoft.com/office/officeart/2005/8/layout/hierarchy1"/>
    <dgm:cxn modelId="{65F9C719-39F9-49D7-8FBA-15007D12476E}" type="presParOf" srcId="{84097241-7E1B-427A-90EE-138435935872}" destId="{0DF5D88B-3D54-4E78-A2A1-B339D63237A3}" srcOrd="0" destOrd="0" presId="urn:microsoft.com/office/officeart/2005/8/layout/hierarchy1"/>
    <dgm:cxn modelId="{ED019950-C4AD-4860-824C-0A1B04CF4D9E}" type="presParOf" srcId="{84097241-7E1B-427A-90EE-138435935872}" destId="{50251FE1-3300-46D1-BB51-357B1B17CC69}" srcOrd="1" destOrd="0" presId="urn:microsoft.com/office/officeart/2005/8/layout/hierarchy1"/>
    <dgm:cxn modelId="{69BEA889-93C9-411F-BAB9-5DC8B29D6503}" type="presParOf" srcId="{6700B94F-09EA-415E-988A-38D5D8CC9FCF}" destId="{D5D73C19-F6FE-4F4B-9F29-0E351EC118B1}" srcOrd="1" destOrd="0" presId="urn:microsoft.com/office/officeart/2005/8/layout/hierarchy1"/>
    <dgm:cxn modelId="{D7F122E5-D812-482C-9FF5-00804762ADF6}" type="presParOf" srcId="{D5D73C19-F6FE-4F4B-9F29-0E351EC118B1}" destId="{6454B22C-5CD3-4F7A-9D27-02916D7D9A3A}" srcOrd="0" destOrd="0" presId="urn:microsoft.com/office/officeart/2005/8/layout/hierarchy1"/>
    <dgm:cxn modelId="{F9A56412-F51B-4BE4-BE21-C0F2EDEB1094}" type="presParOf" srcId="{D5D73C19-F6FE-4F4B-9F29-0E351EC118B1}" destId="{5EF51086-F26D-4BB4-8855-C2ACDB8431E9}" srcOrd="1" destOrd="0" presId="urn:microsoft.com/office/officeart/2005/8/layout/hierarchy1"/>
    <dgm:cxn modelId="{AE2837B8-5499-41D5-8AEB-47E6521BFB9B}" type="presParOf" srcId="{5EF51086-F26D-4BB4-8855-C2ACDB8431E9}" destId="{8393B552-69CC-4363-960F-E0267D657DBE}" srcOrd="0" destOrd="0" presId="urn:microsoft.com/office/officeart/2005/8/layout/hierarchy1"/>
    <dgm:cxn modelId="{A4CD0F39-8C47-493C-BFDB-C00AEA11E319}" type="presParOf" srcId="{8393B552-69CC-4363-960F-E0267D657DBE}" destId="{D77E60C1-6016-4C27-B59B-66919477C3C3}" srcOrd="0" destOrd="0" presId="urn:microsoft.com/office/officeart/2005/8/layout/hierarchy1"/>
    <dgm:cxn modelId="{D5EB56C9-DE93-4FD5-9155-D72879B0B975}" type="presParOf" srcId="{8393B552-69CC-4363-960F-E0267D657DBE}" destId="{C2E6DCB1-2C95-4F4D-98D6-830550AC1D90}" srcOrd="1" destOrd="0" presId="urn:microsoft.com/office/officeart/2005/8/layout/hierarchy1"/>
    <dgm:cxn modelId="{5DD4D1EB-86C9-4893-83C7-2BD190663A8B}" type="presParOf" srcId="{5EF51086-F26D-4BB4-8855-C2ACDB8431E9}" destId="{C389C3F8-6AAD-4918-9F93-1C2F5EFFF7E6}" srcOrd="1" destOrd="0" presId="urn:microsoft.com/office/officeart/2005/8/layout/hierarchy1"/>
    <dgm:cxn modelId="{B88495C8-379E-4306-B762-F4857096B333}" type="presParOf" srcId="{C389C3F8-6AAD-4918-9F93-1C2F5EFFF7E6}" destId="{F23751C3-A2B6-42CE-9376-C64469D746F0}" srcOrd="0" destOrd="0" presId="urn:microsoft.com/office/officeart/2005/8/layout/hierarchy1"/>
    <dgm:cxn modelId="{8D09CE28-3070-48D5-83DD-8579E1F86AE9}" type="presParOf" srcId="{C389C3F8-6AAD-4918-9F93-1C2F5EFFF7E6}" destId="{F719FCDE-748F-41A8-8541-1591DE1A09D8}" srcOrd="1" destOrd="0" presId="urn:microsoft.com/office/officeart/2005/8/layout/hierarchy1"/>
    <dgm:cxn modelId="{775BD171-C940-462D-843C-89D270091E6B}" type="presParOf" srcId="{F719FCDE-748F-41A8-8541-1591DE1A09D8}" destId="{02ADC020-4D62-4ACB-90D8-4BF4493C26FA}" srcOrd="0" destOrd="0" presId="urn:microsoft.com/office/officeart/2005/8/layout/hierarchy1"/>
    <dgm:cxn modelId="{13EC77EA-5124-46B8-9B81-01A171EEC062}" type="presParOf" srcId="{02ADC020-4D62-4ACB-90D8-4BF4493C26FA}" destId="{189DFEBD-5D43-47DB-AFCD-98F7BFEFD9C8}" srcOrd="0" destOrd="0" presId="urn:microsoft.com/office/officeart/2005/8/layout/hierarchy1"/>
    <dgm:cxn modelId="{6F90E8D9-6CA9-442B-A371-23227B68E4C2}" type="presParOf" srcId="{02ADC020-4D62-4ACB-90D8-4BF4493C26FA}" destId="{1C78956B-8CC8-49EC-8379-30B3CA55BD48}" srcOrd="1" destOrd="0" presId="urn:microsoft.com/office/officeart/2005/8/layout/hierarchy1"/>
    <dgm:cxn modelId="{9847AC52-8699-45D5-8BE6-10E57AEDA978}" type="presParOf" srcId="{F719FCDE-748F-41A8-8541-1591DE1A09D8}" destId="{EE339D41-702C-4CA8-AE1C-024D9D56C7E7}" srcOrd="1" destOrd="0" presId="urn:microsoft.com/office/officeart/2005/8/layout/hierarchy1"/>
    <dgm:cxn modelId="{4A297D9B-4B33-476B-A97C-D8FCBC02E869}" type="presParOf" srcId="{C389C3F8-6AAD-4918-9F93-1C2F5EFFF7E6}" destId="{4FDBCA44-16B7-41DC-939D-F61010372E63}" srcOrd="2" destOrd="0" presId="urn:microsoft.com/office/officeart/2005/8/layout/hierarchy1"/>
    <dgm:cxn modelId="{BCC54E5B-8CC1-4F9E-AF04-104626C3D5A0}" type="presParOf" srcId="{C389C3F8-6AAD-4918-9F93-1C2F5EFFF7E6}" destId="{69A369E2-84BC-48A9-A057-A505517D6CCB}" srcOrd="3" destOrd="0" presId="urn:microsoft.com/office/officeart/2005/8/layout/hierarchy1"/>
    <dgm:cxn modelId="{3734B8F1-6FD0-4133-83DA-187361D3D564}" type="presParOf" srcId="{69A369E2-84BC-48A9-A057-A505517D6CCB}" destId="{D5D9892F-2F52-480D-B446-FF56970033ED}" srcOrd="0" destOrd="0" presId="urn:microsoft.com/office/officeart/2005/8/layout/hierarchy1"/>
    <dgm:cxn modelId="{E2430B41-3B9F-46AD-AA39-819DF50EF813}" type="presParOf" srcId="{D5D9892F-2F52-480D-B446-FF56970033ED}" destId="{D4561D80-25AA-4169-8F64-FBDD2E83C420}" srcOrd="0" destOrd="0" presId="urn:microsoft.com/office/officeart/2005/8/layout/hierarchy1"/>
    <dgm:cxn modelId="{17F97460-B4EE-42B3-9AC0-D2FB243B6359}" type="presParOf" srcId="{D5D9892F-2F52-480D-B446-FF56970033ED}" destId="{E472F7F5-6AE5-4902-A32D-B0D876D9EACD}" srcOrd="1" destOrd="0" presId="urn:microsoft.com/office/officeart/2005/8/layout/hierarchy1"/>
    <dgm:cxn modelId="{EB2DE1FA-BC28-429F-90F0-D34AB1650A4C}" type="presParOf" srcId="{69A369E2-84BC-48A9-A057-A505517D6CCB}" destId="{280882F8-4E76-4020-91DB-B7C80F23425E}" srcOrd="1" destOrd="0" presId="urn:microsoft.com/office/officeart/2005/8/layout/hierarchy1"/>
    <dgm:cxn modelId="{005D05E5-3FC7-4321-9207-BAAE4ABDDF9C}" type="presParOf" srcId="{D5D73C19-F6FE-4F4B-9F29-0E351EC118B1}" destId="{363BAB82-7217-4F32-BD01-9C867D45F35D}" srcOrd="2" destOrd="0" presId="urn:microsoft.com/office/officeart/2005/8/layout/hierarchy1"/>
    <dgm:cxn modelId="{6383DCFD-B21C-4D3E-8E83-AD406B6B6013}" type="presParOf" srcId="{D5D73C19-F6FE-4F4B-9F29-0E351EC118B1}" destId="{B8383A70-8127-4763-8AEC-2D1828F8BE23}" srcOrd="3" destOrd="0" presId="urn:microsoft.com/office/officeart/2005/8/layout/hierarchy1"/>
    <dgm:cxn modelId="{27D98148-A75B-4880-9D23-5F20D56268D4}" type="presParOf" srcId="{B8383A70-8127-4763-8AEC-2D1828F8BE23}" destId="{A20AC384-163A-4360-BBDF-307EB8E33E61}" srcOrd="0" destOrd="0" presId="urn:microsoft.com/office/officeart/2005/8/layout/hierarchy1"/>
    <dgm:cxn modelId="{73CECFF0-57FE-4A44-BA7D-1FF42500B10D}" type="presParOf" srcId="{A20AC384-163A-4360-BBDF-307EB8E33E61}" destId="{72E00DB1-C38E-4245-B22B-703A2B1C33E9}" srcOrd="0" destOrd="0" presId="urn:microsoft.com/office/officeart/2005/8/layout/hierarchy1"/>
    <dgm:cxn modelId="{A83AA422-FB2F-4F1C-ADD8-C3573F89618D}" type="presParOf" srcId="{A20AC384-163A-4360-BBDF-307EB8E33E61}" destId="{18D5929B-EEEC-47D9-B61F-4F39FBE2EE32}" srcOrd="1" destOrd="0" presId="urn:microsoft.com/office/officeart/2005/8/layout/hierarchy1"/>
    <dgm:cxn modelId="{B6D8E131-F926-4941-B355-29CB874C269F}" type="presParOf" srcId="{B8383A70-8127-4763-8AEC-2D1828F8BE23}" destId="{DF492977-9609-4790-8552-70D1DD862177}" srcOrd="1" destOrd="0" presId="urn:microsoft.com/office/officeart/2005/8/layout/hierarchy1"/>
    <dgm:cxn modelId="{BE19CBC1-6AD0-41C4-A2DC-59D2FE630A7F}" type="presParOf" srcId="{DF492977-9609-4790-8552-70D1DD862177}" destId="{D6485524-8BCB-4422-ACA9-7D1DE41FC402}" srcOrd="0" destOrd="0" presId="urn:microsoft.com/office/officeart/2005/8/layout/hierarchy1"/>
    <dgm:cxn modelId="{E08578FD-737D-4C4F-9C0B-A5EDD63F198A}" type="presParOf" srcId="{DF492977-9609-4790-8552-70D1DD862177}" destId="{1F588F3A-C523-4C43-8D6E-59E631BC52F6}" srcOrd="1" destOrd="0" presId="urn:microsoft.com/office/officeart/2005/8/layout/hierarchy1"/>
    <dgm:cxn modelId="{78A2B975-70A6-4C63-8AD2-BCAFDB89322B}" type="presParOf" srcId="{1F588F3A-C523-4C43-8D6E-59E631BC52F6}" destId="{907E3B13-4784-465B-855E-A2A3DC4AF3D5}" srcOrd="0" destOrd="0" presId="urn:microsoft.com/office/officeart/2005/8/layout/hierarchy1"/>
    <dgm:cxn modelId="{4FFA0F8A-E284-4550-B417-19C6DA5D6270}" type="presParOf" srcId="{907E3B13-4784-465B-855E-A2A3DC4AF3D5}" destId="{16755A4A-BE32-4FB0-AA40-70EAA6F998CE}" srcOrd="0" destOrd="0" presId="urn:microsoft.com/office/officeart/2005/8/layout/hierarchy1"/>
    <dgm:cxn modelId="{B673CE3B-38D1-4842-BE7E-0F6C88BA5FFB}" type="presParOf" srcId="{907E3B13-4784-465B-855E-A2A3DC4AF3D5}" destId="{CD58B340-834D-42DE-9049-51E06D674805}" srcOrd="1" destOrd="0" presId="urn:microsoft.com/office/officeart/2005/8/layout/hierarchy1"/>
    <dgm:cxn modelId="{DAAE5CDA-8254-4B61-9B08-69573D373A38}" type="presParOf" srcId="{1F588F3A-C523-4C43-8D6E-59E631BC52F6}" destId="{A73151E0-E331-4060-849A-B846C2CE8DA0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Τμήμα Μάρκετινγκ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Λογιστήριο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Αγωνιστικό Τμήμα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2637B89F-F383-4C1D-88E4-7599FEF6E08D}">
      <dgm:prSet/>
      <dgm:spPr/>
      <dgm:t>
        <a:bodyPr/>
        <a:lstStyle/>
        <a:p>
          <a:r>
            <a:rPr lang="el-GR" dirty="0" smtClean="0"/>
            <a:t>Τμήμα αθλητικής ανάπτυξης</a:t>
          </a:r>
          <a:endParaRPr lang="el-GR" dirty="0"/>
        </a:p>
      </dgm:t>
    </dgm:pt>
    <dgm:pt modelId="{ADE60E54-3097-40EA-B308-E1EA0F41D403}" type="parTrans" cxnId="{9D29CA36-0516-42D4-952A-698AC398C615}">
      <dgm:prSet/>
      <dgm:spPr/>
      <dgm:t>
        <a:bodyPr/>
        <a:lstStyle/>
        <a:p>
          <a:endParaRPr lang="el-GR"/>
        </a:p>
      </dgm:t>
    </dgm:pt>
    <dgm:pt modelId="{46A774A8-CA47-483E-981F-8CCF867D7E3B}" type="sibTrans" cxnId="{9D29CA36-0516-42D4-952A-698AC398C615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4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4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4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4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4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4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72437AC9-F613-484D-8001-CD09D460B64C}" type="pres">
      <dgm:prSet presAssocID="{ADE60E54-3097-40EA-B308-E1EA0F41D403}" presName="Name37" presStyleLbl="parChTrans1D2" presStyleIdx="3" presStyleCnt="4"/>
      <dgm:spPr/>
      <dgm:t>
        <a:bodyPr/>
        <a:lstStyle/>
        <a:p>
          <a:endParaRPr lang="el-GR"/>
        </a:p>
      </dgm:t>
    </dgm:pt>
    <dgm:pt modelId="{EB71DC65-6571-4010-98B3-FC566DE167EB}" type="pres">
      <dgm:prSet presAssocID="{2637B89F-F383-4C1D-88E4-7599FEF6E08D}" presName="hierRoot2" presStyleCnt="0">
        <dgm:presLayoutVars>
          <dgm:hierBranch val="init"/>
        </dgm:presLayoutVars>
      </dgm:prSet>
      <dgm:spPr/>
    </dgm:pt>
    <dgm:pt modelId="{09B4EC1F-945A-4970-8A74-FFB41CBAAFD1}" type="pres">
      <dgm:prSet presAssocID="{2637B89F-F383-4C1D-88E4-7599FEF6E08D}" presName="rootComposite" presStyleCnt="0"/>
      <dgm:spPr/>
    </dgm:pt>
    <dgm:pt modelId="{BADA3103-D013-47C2-BD64-05C9589E31A5}" type="pres">
      <dgm:prSet presAssocID="{2637B89F-F383-4C1D-88E4-7599FEF6E08D}" presName="rootText" presStyleLbl="node2" presStyleIdx="3" presStyleCnt="4" custScaleX="117154" custScaleY="13205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0DE9076-A0C5-462D-8261-1B9C2F5952DD}" type="pres">
      <dgm:prSet presAssocID="{2637B89F-F383-4C1D-88E4-7599FEF6E08D}" presName="rootConnector" presStyleLbl="node2" presStyleIdx="3" presStyleCnt="4"/>
      <dgm:spPr/>
      <dgm:t>
        <a:bodyPr/>
        <a:lstStyle/>
        <a:p>
          <a:endParaRPr lang="el-GR"/>
        </a:p>
      </dgm:t>
    </dgm:pt>
    <dgm:pt modelId="{EB1DCED7-5581-4090-ABC7-57F26F88AC73}" type="pres">
      <dgm:prSet presAssocID="{2637B89F-F383-4C1D-88E4-7599FEF6E08D}" presName="hierChild4" presStyleCnt="0"/>
      <dgm:spPr/>
    </dgm:pt>
    <dgm:pt modelId="{099C1BAA-A8B4-48CC-8D26-8755F5C07BC8}" type="pres">
      <dgm:prSet presAssocID="{2637B89F-F383-4C1D-88E4-7599FEF6E08D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A2FDB6F8-0CA5-4766-9CE1-35D4C442E6BA}" type="presOf" srcId="{A3897494-10EC-48BE-9481-E2BB1454DFEA}" destId="{3A4D4815-B20D-4249-A282-EC28949BAD3A}" srcOrd="0" destOrd="0" presId="urn:microsoft.com/office/officeart/2005/8/layout/orgChart1"/>
    <dgm:cxn modelId="{22FFDA16-DA74-4A79-8926-EBB8BE6B1FFC}" type="presOf" srcId="{019A6103-AC51-48AF-88EF-466B380A1429}" destId="{9D7329FC-1BC6-4CA5-A738-EA09129DF0BD}" srcOrd="0" destOrd="0" presId="urn:microsoft.com/office/officeart/2005/8/layout/orgChart1"/>
    <dgm:cxn modelId="{8B7693ED-C4A3-4105-8524-C6E7844C9913}" type="presOf" srcId="{ADE60E54-3097-40EA-B308-E1EA0F41D403}" destId="{72437AC9-F613-484D-8001-CD09D460B64C}" srcOrd="0" destOrd="0" presId="urn:microsoft.com/office/officeart/2005/8/layout/orgChart1"/>
    <dgm:cxn modelId="{4D6F22D5-CA25-4430-8A94-1A234DCFEEA1}" type="presOf" srcId="{2CF24688-4D8E-42E3-91AF-E3D2FFAC1A90}" destId="{0F00512F-6491-40FB-966C-D4DFE74CC2A7}" srcOrd="0" destOrd="0" presId="urn:microsoft.com/office/officeart/2005/8/layout/orgChart1"/>
    <dgm:cxn modelId="{FA677035-2502-41AD-96CC-16AE0E68AB86}" type="presOf" srcId="{C6304534-0D90-4D87-B438-1050F6151A4D}" destId="{90AE7D81-2623-44CA-BF6D-ABFED71053FB}" srcOrd="0" destOrd="0" presId="urn:microsoft.com/office/officeart/2005/8/layout/orgChart1"/>
    <dgm:cxn modelId="{204BC2FB-D6F5-469F-85E0-A3B2AE296E1F}" type="presOf" srcId="{F4C90EBA-72D1-488B-8F1F-0D698A93CD9E}" destId="{EBBBEF2A-A3D2-4D3D-A8AF-7FD76EA514A5}" srcOrd="0" destOrd="0" presId="urn:microsoft.com/office/officeart/2005/8/layout/orgChart1"/>
    <dgm:cxn modelId="{9D29CA36-0516-42D4-952A-698AC398C615}" srcId="{C6304534-0D90-4D87-B438-1050F6151A4D}" destId="{2637B89F-F383-4C1D-88E4-7599FEF6E08D}" srcOrd="3" destOrd="0" parTransId="{ADE60E54-3097-40EA-B308-E1EA0F41D403}" sibTransId="{46A774A8-CA47-483E-981F-8CCF867D7E3B}"/>
    <dgm:cxn modelId="{A866397C-672A-4742-8834-A71E360C13C7}" type="presOf" srcId="{A3897494-10EC-48BE-9481-E2BB1454DFEA}" destId="{F290C5C9-360D-4AFA-A9C3-3004AC8FBEA7}" srcOrd="1" destOrd="0" presId="urn:microsoft.com/office/officeart/2005/8/layout/orgChart1"/>
    <dgm:cxn modelId="{DDD83E06-27FE-406D-B7EA-E09CC47C5242}" type="presOf" srcId="{CBD74293-AB00-4760-B657-B8B0B8FB68E6}" destId="{4F82732B-C9E2-4959-B43D-BFD6B9C0C58A}" srcOrd="0" destOrd="0" presId="urn:microsoft.com/office/officeart/2005/8/layout/orgChart1"/>
    <dgm:cxn modelId="{476194DE-D3F8-477E-8DB8-209CFB4C3827}" type="presOf" srcId="{E37D2377-9A24-4BC4-83AA-837B26AE97E1}" destId="{211F1339-8C5C-45AE-83BE-F899CD7E1B2F}" srcOrd="0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B6BE8A33-DEB1-4E90-B4C5-CB9D94B1EFCD}" type="presOf" srcId="{2637B89F-F383-4C1D-88E4-7599FEF6E08D}" destId="{BADA3103-D013-47C2-BD64-05C9589E31A5}" srcOrd="0" destOrd="0" presId="urn:microsoft.com/office/officeart/2005/8/layout/orgChart1"/>
    <dgm:cxn modelId="{E0249F71-D011-4D80-9E51-42F643D143F6}" type="presOf" srcId="{C6304534-0D90-4D87-B438-1050F6151A4D}" destId="{05C358E5-8B19-4DAA-8B59-CDD617AA5CD0}" srcOrd="1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529D6383-9628-43B3-B6E1-3E138BEDF174}" type="presOf" srcId="{E37D2377-9A24-4BC4-83AA-837B26AE97E1}" destId="{712B5020-48F5-47BD-A2E1-33B6A5EEE4CB}" srcOrd="1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843A4575-D4C8-4C62-9D23-E399911D7631}" type="presOf" srcId="{3268A256-974A-4453-92C2-3B6533C1B970}" destId="{B2D2C4C2-F6B4-43C2-BC11-7F2F1B88BE47}" srcOrd="0" destOrd="0" presId="urn:microsoft.com/office/officeart/2005/8/layout/orgChart1"/>
    <dgm:cxn modelId="{44730071-EEDB-46FB-9815-AC3C9AA14D37}" type="presOf" srcId="{2637B89F-F383-4C1D-88E4-7599FEF6E08D}" destId="{90DE9076-A0C5-462D-8261-1B9C2F5952DD}" srcOrd="1" destOrd="0" presId="urn:microsoft.com/office/officeart/2005/8/layout/orgChart1"/>
    <dgm:cxn modelId="{9487D98C-BC93-4804-805F-C532C3935AA5}" type="presOf" srcId="{3268A256-974A-4453-92C2-3B6533C1B970}" destId="{249E60F3-18EE-4303-BC8D-D08F5893065E}" srcOrd="1" destOrd="0" presId="urn:microsoft.com/office/officeart/2005/8/layout/orgChart1"/>
    <dgm:cxn modelId="{A6BC7C5B-3DD4-49D8-A211-C06767B8E02E}" type="presParOf" srcId="{4F82732B-C9E2-4959-B43D-BFD6B9C0C58A}" destId="{DD7030E4-CDE1-45F2-B515-DAF0D7917B43}" srcOrd="0" destOrd="0" presId="urn:microsoft.com/office/officeart/2005/8/layout/orgChart1"/>
    <dgm:cxn modelId="{DEC09A14-4682-41BE-B036-E98CF9317A56}" type="presParOf" srcId="{DD7030E4-CDE1-45F2-B515-DAF0D7917B43}" destId="{A4A2A643-DBB3-40B1-A1EC-2B67F0BA6121}" srcOrd="0" destOrd="0" presId="urn:microsoft.com/office/officeart/2005/8/layout/orgChart1"/>
    <dgm:cxn modelId="{9D38ADD1-2053-416A-9DBF-1C9169624038}" type="presParOf" srcId="{A4A2A643-DBB3-40B1-A1EC-2B67F0BA6121}" destId="{90AE7D81-2623-44CA-BF6D-ABFED71053FB}" srcOrd="0" destOrd="0" presId="urn:microsoft.com/office/officeart/2005/8/layout/orgChart1"/>
    <dgm:cxn modelId="{63579D5E-49CF-4627-B21D-23FDDDD1B044}" type="presParOf" srcId="{A4A2A643-DBB3-40B1-A1EC-2B67F0BA6121}" destId="{05C358E5-8B19-4DAA-8B59-CDD617AA5CD0}" srcOrd="1" destOrd="0" presId="urn:microsoft.com/office/officeart/2005/8/layout/orgChart1"/>
    <dgm:cxn modelId="{B5BAB724-5ADB-468B-BF22-6201F5EE6336}" type="presParOf" srcId="{DD7030E4-CDE1-45F2-B515-DAF0D7917B43}" destId="{177B95B1-6E52-4276-87C0-10209F49D87C}" srcOrd="1" destOrd="0" presId="urn:microsoft.com/office/officeart/2005/8/layout/orgChart1"/>
    <dgm:cxn modelId="{3109E43D-1C75-418C-ABB1-C5DF7BDC6C74}" type="presParOf" srcId="{177B95B1-6E52-4276-87C0-10209F49D87C}" destId="{EBBBEF2A-A3D2-4D3D-A8AF-7FD76EA514A5}" srcOrd="0" destOrd="0" presId="urn:microsoft.com/office/officeart/2005/8/layout/orgChart1"/>
    <dgm:cxn modelId="{B498497C-64C2-4F57-9E7E-B7FDCABABF16}" type="presParOf" srcId="{177B95B1-6E52-4276-87C0-10209F49D87C}" destId="{D7412DC8-BD77-4470-9AFD-C7D9B71E5590}" srcOrd="1" destOrd="0" presId="urn:microsoft.com/office/officeart/2005/8/layout/orgChart1"/>
    <dgm:cxn modelId="{4CFB092C-F74A-4C3D-A98D-28508A998162}" type="presParOf" srcId="{D7412DC8-BD77-4470-9AFD-C7D9B71E5590}" destId="{9036DEA3-2167-42D8-8DAA-1B63B9680790}" srcOrd="0" destOrd="0" presId="urn:microsoft.com/office/officeart/2005/8/layout/orgChart1"/>
    <dgm:cxn modelId="{52321A8E-609E-4106-A1CA-3D545E9B2EE5}" type="presParOf" srcId="{9036DEA3-2167-42D8-8DAA-1B63B9680790}" destId="{3A4D4815-B20D-4249-A282-EC28949BAD3A}" srcOrd="0" destOrd="0" presId="urn:microsoft.com/office/officeart/2005/8/layout/orgChart1"/>
    <dgm:cxn modelId="{217E4FA8-7D1C-48FB-BDEF-03B93DDBC27A}" type="presParOf" srcId="{9036DEA3-2167-42D8-8DAA-1B63B9680790}" destId="{F290C5C9-360D-4AFA-A9C3-3004AC8FBEA7}" srcOrd="1" destOrd="0" presId="urn:microsoft.com/office/officeart/2005/8/layout/orgChart1"/>
    <dgm:cxn modelId="{0803F1C0-8DEB-481D-88A0-4FDF8CFEA1B2}" type="presParOf" srcId="{D7412DC8-BD77-4470-9AFD-C7D9B71E5590}" destId="{5C87A54C-FBDA-43E5-8427-715B75D9D748}" srcOrd="1" destOrd="0" presId="urn:microsoft.com/office/officeart/2005/8/layout/orgChart1"/>
    <dgm:cxn modelId="{F010F879-22DB-4D37-96EB-6683689FEE55}" type="presParOf" srcId="{D7412DC8-BD77-4470-9AFD-C7D9B71E5590}" destId="{46339D36-2174-4F50-B57B-DDB28DAC1FD3}" srcOrd="2" destOrd="0" presId="urn:microsoft.com/office/officeart/2005/8/layout/orgChart1"/>
    <dgm:cxn modelId="{85477F73-64CD-4FB9-9785-B4E4AB06AF08}" type="presParOf" srcId="{177B95B1-6E52-4276-87C0-10209F49D87C}" destId="{0F00512F-6491-40FB-966C-D4DFE74CC2A7}" srcOrd="2" destOrd="0" presId="urn:microsoft.com/office/officeart/2005/8/layout/orgChart1"/>
    <dgm:cxn modelId="{56F3947B-749A-485B-8534-C1C193F383CB}" type="presParOf" srcId="{177B95B1-6E52-4276-87C0-10209F49D87C}" destId="{0DD4555B-8C84-43BE-AFCB-D7FBA542D199}" srcOrd="3" destOrd="0" presId="urn:microsoft.com/office/officeart/2005/8/layout/orgChart1"/>
    <dgm:cxn modelId="{6FC516E2-2B2F-4F84-9303-0655022E9B30}" type="presParOf" srcId="{0DD4555B-8C84-43BE-AFCB-D7FBA542D199}" destId="{C53F3C62-48D7-4C1A-97D6-A7E2B7E192DA}" srcOrd="0" destOrd="0" presId="urn:microsoft.com/office/officeart/2005/8/layout/orgChart1"/>
    <dgm:cxn modelId="{B339A959-AD4C-44AB-AE5D-D4A76D7ED984}" type="presParOf" srcId="{C53F3C62-48D7-4C1A-97D6-A7E2B7E192DA}" destId="{B2D2C4C2-F6B4-43C2-BC11-7F2F1B88BE47}" srcOrd="0" destOrd="0" presId="urn:microsoft.com/office/officeart/2005/8/layout/orgChart1"/>
    <dgm:cxn modelId="{E119ECF0-13FD-4926-B8D3-9243C4836573}" type="presParOf" srcId="{C53F3C62-48D7-4C1A-97D6-A7E2B7E192DA}" destId="{249E60F3-18EE-4303-BC8D-D08F5893065E}" srcOrd="1" destOrd="0" presId="urn:microsoft.com/office/officeart/2005/8/layout/orgChart1"/>
    <dgm:cxn modelId="{5126005E-9045-4062-B70B-67B5DA3656A0}" type="presParOf" srcId="{0DD4555B-8C84-43BE-AFCB-D7FBA542D199}" destId="{6AF1516A-B529-4271-AA62-FE1B2D92AB14}" srcOrd="1" destOrd="0" presId="urn:microsoft.com/office/officeart/2005/8/layout/orgChart1"/>
    <dgm:cxn modelId="{CFE8FFE3-3CCB-4D58-A842-AF6587D23B77}" type="presParOf" srcId="{0DD4555B-8C84-43BE-AFCB-D7FBA542D199}" destId="{728A259B-C340-44E5-A007-DD271703E5FB}" srcOrd="2" destOrd="0" presId="urn:microsoft.com/office/officeart/2005/8/layout/orgChart1"/>
    <dgm:cxn modelId="{16DEDF49-FB91-4AA7-9ADD-98006FD8B195}" type="presParOf" srcId="{177B95B1-6E52-4276-87C0-10209F49D87C}" destId="{9D7329FC-1BC6-4CA5-A738-EA09129DF0BD}" srcOrd="4" destOrd="0" presId="urn:microsoft.com/office/officeart/2005/8/layout/orgChart1"/>
    <dgm:cxn modelId="{0FCB195E-D90F-49D9-92EA-E1CCB8A35063}" type="presParOf" srcId="{177B95B1-6E52-4276-87C0-10209F49D87C}" destId="{F3B607F5-AC5C-4386-9C7A-F361FB1B68A1}" srcOrd="5" destOrd="0" presId="urn:microsoft.com/office/officeart/2005/8/layout/orgChart1"/>
    <dgm:cxn modelId="{517CD029-D708-44A1-854B-E8A13FFEBB80}" type="presParOf" srcId="{F3B607F5-AC5C-4386-9C7A-F361FB1B68A1}" destId="{2EBDAD1B-2351-4278-ABA2-378BFDBB2D39}" srcOrd="0" destOrd="0" presId="urn:microsoft.com/office/officeart/2005/8/layout/orgChart1"/>
    <dgm:cxn modelId="{8DBBF0AD-B0EA-4BEB-A6E4-0388316FC4F3}" type="presParOf" srcId="{2EBDAD1B-2351-4278-ABA2-378BFDBB2D39}" destId="{211F1339-8C5C-45AE-83BE-F899CD7E1B2F}" srcOrd="0" destOrd="0" presId="urn:microsoft.com/office/officeart/2005/8/layout/orgChart1"/>
    <dgm:cxn modelId="{C73E0E88-08C0-4372-9149-8177C6AB1351}" type="presParOf" srcId="{2EBDAD1B-2351-4278-ABA2-378BFDBB2D39}" destId="{712B5020-48F5-47BD-A2E1-33B6A5EEE4CB}" srcOrd="1" destOrd="0" presId="urn:microsoft.com/office/officeart/2005/8/layout/orgChart1"/>
    <dgm:cxn modelId="{0E4678A6-EF33-451D-8331-E918B45E52FA}" type="presParOf" srcId="{F3B607F5-AC5C-4386-9C7A-F361FB1B68A1}" destId="{5254283D-72E1-4838-B008-78691F58E6B4}" srcOrd="1" destOrd="0" presId="urn:microsoft.com/office/officeart/2005/8/layout/orgChart1"/>
    <dgm:cxn modelId="{8E8AB806-3A64-4178-8C1E-7359CE8B4DAA}" type="presParOf" srcId="{F3B607F5-AC5C-4386-9C7A-F361FB1B68A1}" destId="{2D1CBDC0-F7E9-471B-83E5-75C6EDBF8ACF}" srcOrd="2" destOrd="0" presId="urn:microsoft.com/office/officeart/2005/8/layout/orgChart1"/>
    <dgm:cxn modelId="{E9EB2591-373F-4BB0-A7B9-A46279DE1A2C}" type="presParOf" srcId="{177B95B1-6E52-4276-87C0-10209F49D87C}" destId="{72437AC9-F613-484D-8001-CD09D460B64C}" srcOrd="6" destOrd="0" presId="urn:microsoft.com/office/officeart/2005/8/layout/orgChart1"/>
    <dgm:cxn modelId="{B1E1100B-320B-477F-A1A8-F0F14D11C4F2}" type="presParOf" srcId="{177B95B1-6E52-4276-87C0-10209F49D87C}" destId="{EB71DC65-6571-4010-98B3-FC566DE167EB}" srcOrd="7" destOrd="0" presId="urn:microsoft.com/office/officeart/2005/8/layout/orgChart1"/>
    <dgm:cxn modelId="{6499F254-2291-49CD-9775-D68D0BF4A5CE}" type="presParOf" srcId="{EB71DC65-6571-4010-98B3-FC566DE167EB}" destId="{09B4EC1F-945A-4970-8A74-FFB41CBAAFD1}" srcOrd="0" destOrd="0" presId="urn:microsoft.com/office/officeart/2005/8/layout/orgChart1"/>
    <dgm:cxn modelId="{74132C81-598A-4524-9AC8-B5CC385D89B0}" type="presParOf" srcId="{09B4EC1F-945A-4970-8A74-FFB41CBAAFD1}" destId="{BADA3103-D013-47C2-BD64-05C9589E31A5}" srcOrd="0" destOrd="0" presId="urn:microsoft.com/office/officeart/2005/8/layout/orgChart1"/>
    <dgm:cxn modelId="{3B179485-40E5-41C0-B656-D5A96872E141}" type="presParOf" srcId="{09B4EC1F-945A-4970-8A74-FFB41CBAAFD1}" destId="{90DE9076-A0C5-462D-8261-1B9C2F5952DD}" srcOrd="1" destOrd="0" presId="urn:microsoft.com/office/officeart/2005/8/layout/orgChart1"/>
    <dgm:cxn modelId="{0BAF0539-57D3-454B-B560-33283531EFCC}" type="presParOf" srcId="{EB71DC65-6571-4010-98B3-FC566DE167EB}" destId="{EB1DCED7-5581-4090-ABC7-57F26F88AC73}" srcOrd="1" destOrd="0" presId="urn:microsoft.com/office/officeart/2005/8/layout/orgChart1"/>
    <dgm:cxn modelId="{91C87275-3271-4169-8378-234148E50421}" type="presParOf" srcId="{EB71DC65-6571-4010-98B3-FC566DE167EB}" destId="{099C1BAA-A8B4-48CC-8D26-8755F5C07BC8}" srcOrd="2" destOrd="0" presId="urn:microsoft.com/office/officeart/2005/8/layout/orgChart1"/>
    <dgm:cxn modelId="{A46B4319-D3A4-486C-A6E4-6E2A85C21301}" type="presParOf" srcId="{DD7030E4-CDE1-45F2-B515-DAF0D7917B43}" destId="{14BB1C5A-67F4-49C3-A941-2852FD2520E8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Προσχολικής ηλικίας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Δημοτικού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Γυμνασίου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2637B89F-F383-4C1D-88E4-7599FEF6E08D}">
      <dgm:prSet/>
      <dgm:spPr/>
      <dgm:t>
        <a:bodyPr/>
        <a:lstStyle/>
        <a:p>
          <a:r>
            <a:rPr lang="el-GR" dirty="0" smtClean="0"/>
            <a:t>Λυκείου</a:t>
          </a:r>
          <a:endParaRPr lang="el-GR" dirty="0"/>
        </a:p>
      </dgm:t>
    </dgm:pt>
    <dgm:pt modelId="{ADE60E54-3097-40EA-B308-E1EA0F41D403}" type="parTrans" cxnId="{9D29CA36-0516-42D4-952A-698AC398C615}">
      <dgm:prSet/>
      <dgm:spPr/>
      <dgm:t>
        <a:bodyPr/>
        <a:lstStyle/>
        <a:p>
          <a:endParaRPr lang="el-GR"/>
        </a:p>
      </dgm:t>
    </dgm:pt>
    <dgm:pt modelId="{46A774A8-CA47-483E-981F-8CCF867D7E3B}" type="sibTrans" cxnId="{9D29CA36-0516-42D4-952A-698AC398C615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4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4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4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4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4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4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72437AC9-F613-484D-8001-CD09D460B64C}" type="pres">
      <dgm:prSet presAssocID="{ADE60E54-3097-40EA-B308-E1EA0F41D403}" presName="Name37" presStyleLbl="parChTrans1D2" presStyleIdx="3" presStyleCnt="4"/>
      <dgm:spPr/>
      <dgm:t>
        <a:bodyPr/>
        <a:lstStyle/>
        <a:p>
          <a:endParaRPr lang="el-GR"/>
        </a:p>
      </dgm:t>
    </dgm:pt>
    <dgm:pt modelId="{EB71DC65-6571-4010-98B3-FC566DE167EB}" type="pres">
      <dgm:prSet presAssocID="{2637B89F-F383-4C1D-88E4-7599FEF6E08D}" presName="hierRoot2" presStyleCnt="0">
        <dgm:presLayoutVars>
          <dgm:hierBranch val="init"/>
        </dgm:presLayoutVars>
      </dgm:prSet>
      <dgm:spPr/>
    </dgm:pt>
    <dgm:pt modelId="{09B4EC1F-945A-4970-8A74-FFB41CBAAFD1}" type="pres">
      <dgm:prSet presAssocID="{2637B89F-F383-4C1D-88E4-7599FEF6E08D}" presName="rootComposite" presStyleCnt="0"/>
      <dgm:spPr/>
    </dgm:pt>
    <dgm:pt modelId="{BADA3103-D013-47C2-BD64-05C9589E31A5}" type="pres">
      <dgm:prSet presAssocID="{2637B89F-F383-4C1D-88E4-7599FEF6E08D}" presName="rootText" presStyleLbl="node2" presStyleIdx="3" presStyleCnt="4" custScaleX="109878" custScaleY="10819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0DE9076-A0C5-462D-8261-1B9C2F5952DD}" type="pres">
      <dgm:prSet presAssocID="{2637B89F-F383-4C1D-88E4-7599FEF6E08D}" presName="rootConnector" presStyleLbl="node2" presStyleIdx="3" presStyleCnt="4"/>
      <dgm:spPr/>
      <dgm:t>
        <a:bodyPr/>
        <a:lstStyle/>
        <a:p>
          <a:endParaRPr lang="el-GR"/>
        </a:p>
      </dgm:t>
    </dgm:pt>
    <dgm:pt modelId="{EB1DCED7-5581-4090-ABC7-57F26F88AC73}" type="pres">
      <dgm:prSet presAssocID="{2637B89F-F383-4C1D-88E4-7599FEF6E08D}" presName="hierChild4" presStyleCnt="0"/>
      <dgm:spPr/>
    </dgm:pt>
    <dgm:pt modelId="{099C1BAA-A8B4-48CC-8D26-8755F5C07BC8}" type="pres">
      <dgm:prSet presAssocID="{2637B89F-F383-4C1D-88E4-7599FEF6E08D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0B2B21E6-BED3-4E53-BB7A-C33C73F217BA}" type="presOf" srcId="{3268A256-974A-4453-92C2-3B6533C1B970}" destId="{249E60F3-18EE-4303-BC8D-D08F5893065E}" srcOrd="1" destOrd="0" presId="urn:microsoft.com/office/officeart/2005/8/layout/orgChart1"/>
    <dgm:cxn modelId="{E1EA0E5A-947F-45A5-9836-80CE6B2D4C89}" type="presOf" srcId="{C6304534-0D90-4D87-B438-1050F6151A4D}" destId="{05C358E5-8B19-4DAA-8B59-CDD617AA5CD0}" srcOrd="1" destOrd="0" presId="urn:microsoft.com/office/officeart/2005/8/layout/orgChart1"/>
    <dgm:cxn modelId="{4E9E3F92-D577-4772-9BE7-76684CB2D2F3}" type="presOf" srcId="{A3897494-10EC-48BE-9481-E2BB1454DFEA}" destId="{3A4D4815-B20D-4249-A282-EC28949BAD3A}" srcOrd="0" destOrd="0" presId="urn:microsoft.com/office/officeart/2005/8/layout/orgChart1"/>
    <dgm:cxn modelId="{FEFD4E37-87A9-4CC0-9D83-3D15CBE4FA56}" type="presOf" srcId="{2CF24688-4D8E-42E3-91AF-E3D2FFAC1A90}" destId="{0F00512F-6491-40FB-966C-D4DFE74CC2A7}" srcOrd="0" destOrd="0" presId="urn:microsoft.com/office/officeart/2005/8/layout/orgChart1"/>
    <dgm:cxn modelId="{DA5CAF3F-925F-4147-A3F6-EA87C16B37B8}" type="presOf" srcId="{E37D2377-9A24-4BC4-83AA-837B26AE97E1}" destId="{712B5020-48F5-47BD-A2E1-33B6A5EEE4CB}" srcOrd="1" destOrd="0" presId="urn:microsoft.com/office/officeart/2005/8/layout/orgChart1"/>
    <dgm:cxn modelId="{25001FB3-8C1C-4129-B1D8-E417130B1829}" type="presOf" srcId="{A3897494-10EC-48BE-9481-E2BB1454DFEA}" destId="{F290C5C9-360D-4AFA-A9C3-3004AC8FBEA7}" srcOrd="1" destOrd="0" presId="urn:microsoft.com/office/officeart/2005/8/layout/orgChart1"/>
    <dgm:cxn modelId="{9D29CA36-0516-42D4-952A-698AC398C615}" srcId="{C6304534-0D90-4D87-B438-1050F6151A4D}" destId="{2637B89F-F383-4C1D-88E4-7599FEF6E08D}" srcOrd="3" destOrd="0" parTransId="{ADE60E54-3097-40EA-B308-E1EA0F41D403}" sibTransId="{46A774A8-CA47-483E-981F-8CCF867D7E3B}"/>
    <dgm:cxn modelId="{4C4F72BF-F06E-4CE7-A4E2-971FD41A98C4}" type="presOf" srcId="{2637B89F-F383-4C1D-88E4-7599FEF6E08D}" destId="{BADA3103-D013-47C2-BD64-05C9589E31A5}" srcOrd="0" destOrd="0" presId="urn:microsoft.com/office/officeart/2005/8/layout/orgChart1"/>
    <dgm:cxn modelId="{3BF52BB0-B9DD-4BFF-8F5C-55CAE690C0B7}" type="presOf" srcId="{E37D2377-9A24-4BC4-83AA-837B26AE97E1}" destId="{211F1339-8C5C-45AE-83BE-F899CD7E1B2F}" srcOrd="0" destOrd="0" presId="urn:microsoft.com/office/officeart/2005/8/layout/orgChart1"/>
    <dgm:cxn modelId="{7D8EB217-0F2F-4628-9EBF-A76DF58C4976}" type="presOf" srcId="{C6304534-0D90-4D87-B438-1050F6151A4D}" destId="{90AE7D81-2623-44CA-BF6D-ABFED71053FB}" srcOrd="0" destOrd="0" presId="urn:microsoft.com/office/officeart/2005/8/layout/orgChart1"/>
    <dgm:cxn modelId="{107C4C9E-7311-4BC7-ADAD-C90852111344}" type="presOf" srcId="{CBD74293-AB00-4760-B657-B8B0B8FB68E6}" destId="{4F82732B-C9E2-4959-B43D-BFD6B9C0C58A}" srcOrd="0" destOrd="0" presId="urn:microsoft.com/office/officeart/2005/8/layout/orgChart1"/>
    <dgm:cxn modelId="{E918762B-7C06-4E1D-AA0A-71D3C2279A99}" type="presOf" srcId="{F4C90EBA-72D1-488B-8F1F-0D698A93CD9E}" destId="{EBBBEF2A-A3D2-4D3D-A8AF-7FD76EA514A5}" srcOrd="0" destOrd="0" presId="urn:microsoft.com/office/officeart/2005/8/layout/orgChart1"/>
    <dgm:cxn modelId="{74944B3F-8AF6-46E4-846F-8BD830BD5100}" type="presOf" srcId="{3268A256-974A-4453-92C2-3B6533C1B970}" destId="{B2D2C4C2-F6B4-43C2-BC11-7F2F1B88BE47}" srcOrd="0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9289171D-D00A-43A5-9923-A69EE3E7C5C4}" type="presOf" srcId="{2637B89F-F383-4C1D-88E4-7599FEF6E08D}" destId="{90DE9076-A0C5-462D-8261-1B9C2F5952DD}" srcOrd="1" destOrd="0" presId="urn:microsoft.com/office/officeart/2005/8/layout/orgChart1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4DE9D499-3E8A-42AA-8DB5-5A697E28B45C}" type="presOf" srcId="{ADE60E54-3097-40EA-B308-E1EA0F41D403}" destId="{72437AC9-F613-484D-8001-CD09D460B64C}" srcOrd="0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BF5ACB9A-DC17-4174-81DB-32316D21C1E1}" type="presOf" srcId="{019A6103-AC51-48AF-88EF-466B380A1429}" destId="{9D7329FC-1BC6-4CA5-A738-EA09129DF0BD}" srcOrd="0" destOrd="0" presId="urn:microsoft.com/office/officeart/2005/8/layout/orgChart1"/>
    <dgm:cxn modelId="{20EA9CF6-AC9A-4C78-BD74-C553FDC92CF6}" type="presParOf" srcId="{4F82732B-C9E2-4959-B43D-BFD6B9C0C58A}" destId="{DD7030E4-CDE1-45F2-B515-DAF0D7917B43}" srcOrd="0" destOrd="0" presId="urn:microsoft.com/office/officeart/2005/8/layout/orgChart1"/>
    <dgm:cxn modelId="{BA19399C-3E58-4108-B2C5-14B61498F390}" type="presParOf" srcId="{DD7030E4-CDE1-45F2-B515-DAF0D7917B43}" destId="{A4A2A643-DBB3-40B1-A1EC-2B67F0BA6121}" srcOrd="0" destOrd="0" presId="urn:microsoft.com/office/officeart/2005/8/layout/orgChart1"/>
    <dgm:cxn modelId="{C299D7C9-0AAB-42E7-A95F-4F5AC650E76D}" type="presParOf" srcId="{A4A2A643-DBB3-40B1-A1EC-2B67F0BA6121}" destId="{90AE7D81-2623-44CA-BF6D-ABFED71053FB}" srcOrd="0" destOrd="0" presId="urn:microsoft.com/office/officeart/2005/8/layout/orgChart1"/>
    <dgm:cxn modelId="{BB6B2859-E79C-4280-AD41-AE4B619BB558}" type="presParOf" srcId="{A4A2A643-DBB3-40B1-A1EC-2B67F0BA6121}" destId="{05C358E5-8B19-4DAA-8B59-CDD617AA5CD0}" srcOrd="1" destOrd="0" presId="urn:microsoft.com/office/officeart/2005/8/layout/orgChart1"/>
    <dgm:cxn modelId="{062A8838-BE89-443F-B6F5-84B6C4239DC4}" type="presParOf" srcId="{DD7030E4-CDE1-45F2-B515-DAF0D7917B43}" destId="{177B95B1-6E52-4276-87C0-10209F49D87C}" srcOrd="1" destOrd="0" presId="urn:microsoft.com/office/officeart/2005/8/layout/orgChart1"/>
    <dgm:cxn modelId="{18E143C8-EF2A-42A0-BB2B-EDF145AC8459}" type="presParOf" srcId="{177B95B1-6E52-4276-87C0-10209F49D87C}" destId="{EBBBEF2A-A3D2-4D3D-A8AF-7FD76EA514A5}" srcOrd="0" destOrd="0" presId="urn:microsoft.com/office/officeart/2005/8/layout/orgChart1"/>
    <dgm:cxn modelId="{85AC06F1-F1A2-4A0D-A26B-FD53E42A03AD}" type="presParOf" srcId="{177B95B1-6E52-4276-87C0-10209F49D87C}" destId="{D7412DC8-BD77-4470-9AFD-C7D9B71E5590}" srcOrd="1" destOrd="0" presId="urn:microsoft.com/office/officeart/2005/8/layout/orgChart1"/>
    <dgm:cxn modelId="{D564C339-40B1-48B5-A866-7019472AA246}" type="presParOf" srcId="{D7412DC8-BD77-4470-9AFD-C7D9B71E5590}" destId="{9036DEA3-2167-42D8-8DAA-1B63B9680790}" srcOrd="0" destOrd="0" presId="urn:microsoft.com/office/officeart/2005/8/layout/orgChart1"/>
    <dgm:cxn modelId="{304D3DE1-7CA7-4F28-ADFC-444F177EEBB9}" type="presParOf" srcId="{9036DEA3-2167-42D8-8DAA-1B63B9680790}" destId="{3A4D4815-B20D-4249-A282-EC28949BAD3A}" srcOrd="0" destOrd="0" presId="urn:microsoft.com/office/officeart/2005/8/layout/orgChart1"/>
    <dgm:cxn modelId="{D99568CE-C2D6-4B24-A088-CE6FA80B75E0}" type="presParOf" srcId="{9036DEA3-2167-42D8-8DAA-1B63B9680790}" destId="{F290C5C9-360D-4AFA-A9C3-3004AC8FBEA7}" srcOrd="1" destOrd="0" presId="urn:microsoft.com/office/officeart/2005/8/layout/orgChart1"/>
    <dgm:cxn modelId="{4C47750C-875A-4D1B-A63C-5C22A30D76F8}" type="presParOf" srcId="{D7412DC8-BD77-4470-9AFD-C7D9B71E5590}" destId="{5C87A54C-FBDA-43E5-8427-715B75D9D748}" srcOrd="1" destOrd="0" presId="urn:microsoft.com/office/officeart/2005/8/layout/orgChart1"/>
    <dgm:cxn modelId="{CA6F6638-F507-4B3D-B92D-8B0381C678C1}" type="presParOf" srcId="{D7412DC8-BD77-4470-9AFD-C7D9B71E5590}" destId="{46339D36-2174-4F50-B57B-DDB28DAC1FD3}" srcOrd="2" destOrd="0" presId="urn:microsoft.com/office/officeart/2005/8/layout/orgChart1"/>
    <dgm:cxn modelId="{EA2AA810-D8D9-4867-8744-504877D280F5}" type="presParOf" srcId="{177B95B1-6E52-4276-87C0-10209F49D87C}" destId="{0F00512F-6491-40FB-966C-D4DFE74CC2A7}" srcOrd="2" destOrd="0" presId="urn:microsoft.com/office/officeart/2005/8/layout/orgChart1"/>
    <dgm:cxn modelId="{B6CFCACD-3572-4920-A055-EDE3EAF7401A}" type="presParOf" srcId="{177B95B1-6E52-4276-87C0-10209F49D87C}" destId="{0DD4555B-8C84-43BE-AFCB-D7FBA542D199}" srcOrd="3" destOrd="0" presId="urn:microsoft.com/office/officeart/2005/8/layout/orgChart1"/>
    <dgm:cxn modelId="{D3D63140-EF53-43DC-95E4-602AA5049517}" type="presParOf" srcId="{0DD4555B-8C84-43BE-AFCB-D7FBA542D199}" destId="{C53F3C62-48D7-4C1A-97D6-A7E2B7E192DA}" srcOrd="0" destOrd="0" presId="urn:microsoft.com/office/officeart/2005/8/layout/orgChart1"/>
    <dgm:cxn modelId="{C48B8A05-E2DD-49BB-8B66-8097AF5ED396}" type="presParOf" srcId="{C53F3C62-48D7-4C1A-97D6-A7E2B7E192DA}" destId="{B2D2C4C2-F6B4-43C2-BC11-7F2F1B88BE47}" srcOrd="0" destOrd="0" presId="urn:microsoft.com/office/officeart/2005/8/layout/orgChart1"/>
    <dgm:cxn modelId="{F8A4CE0F-00BB-49F7-96E7-97FFA3B2BA85}" type="presParOf" srcId="{C53F3C62-48D7-4C1A-97D6-A7E2B7E192DA}" destId="{249E60F3-18EE-4303-BC8D-D08F5893065E}" srcOrd="1" destOrd="0" presId="urn:microsoft.com/office/officeart/2005/8/layout/orgChart1"/>
    <dgm:cxn modelId="{E1E53723-3EEF-4521-B9A0-CD2FCCA58E7C}" type="presParOf" srcId="{0DD4555B-8C84-43BE-AFCB-D7FBA542D199}" destId="{6AF1516A-B529-4271-AA62-FE1B2D92AB14}" srcOrd="1" destOrd="0" presId="urn:microsoft.com/office/officeart/2005/8/layout/orgChart1"/>
    <dgm:cxn modelId="{3CBAF982-6E0F-46B7-973D-5A08F5777567}" type="presParOf" srcId="{0DD4555B-8C84-43BE-AFCB-D7FBA542D199}" destId="{728A259B-C340-44E5-A007-DD271703E5FB}" srcOrd="2" destOrd="0" presId="urn:microsoft.com/office/officeart/2005/8/layout/orgChart1"/>
    <dgm:cxn modelId="{18EA8EBC-D670-4BAA-9433-1F3B19D48C45}" type="presParOf" srcId="{177B95B1-6E52-4276-87C0-10209F49D87C}" destId="{9D7329FC-1BC6-4CA5-A738-EA09129DF0BD}" srcOrd="4" destOrd="0" presId="urn:microsoft.com/office/officeart/2005/8/layout/orgChart1"/>
    <dgm:cxn modelId="{A100F371-6760-49F3-8A6C-283D5732F774}" type="presParOf" srcId="{177B95B1-6E52-4276-87C0-10209F49D87C}" destId="{F3B607F5-AC5C-4386-9C7A-F361FB1B68A1}" srcOrd="5" destOrd="0" presId="urn:microsoft.com/office/officeart/2005/8/layout/orgChart1"/>
    <dgm:cxn modelId="{C47C63F7-ACAF-40FC-BE06-41117299C564}" type="presParOf" srcId="{F3B607F5-AC5C-4386-9C7A-F361FB1B68A1}" destId="{2EBDAD1B-2351-4278-ABA2-378BFDBB2D39}" srcOrd="0" destOrd="0" presId="urn:microsoft.com/office/officeart/2005/8/layout/orgChart1"/>
    <dgm:cxn modelId="{FC9A5350-9982-4E64-90B2-0A07B6B1F496}" type="presParOf" srcId="{2EBDAD1B-2351-4278-ABA2-378BFDBB2D39}" destId="{211F1339-8C5C-45AE-83BE-F899CD7E1B2F}" srcOrd="0" destOrd="0" presId="urn:microsoft.com/office/officeart/2005/8/layout/orgChart1"/>
    <dgm:cxn modelId="{46350DEF-7EF3-459A-B5A1-DDDFE302C2CE}" type="presParOf" srcId="{2EBDAD1B-2351-4278-ABA2-378BFDBB2D39}" destId="{712B5020-48F5-47BD-A2E1-33B6A5EEE4CB}" srcOrd="1" destOrd="0" presId="urn:microsoft.com/office/officeart/2005/8/layout/orgChart1"/>
    <dgm:cxn modelId="{FFF61E0D-92FE-47E0-8436-58008A269219}" type="presParOf" srcId="{F3B607F5-AC5C-4386-9C7A-F361FB1B68A1}" destId="{5254283D-72E1-4838-B008-78691F58E6B4}" srcOrd="1" destOrd="0" presId="urn:microsoft.com/office/officeart/2005/8/layout/orgChart1"/>
    <dgm:cxn modelId="{EF0CB8A1-9931-4494-BFCD-F62B72583937}" type="presParOf" srcId="{F3B607F5-AC5C-4386-9C7A-F361FB1B68A1}" destId="{2D1CBDC0-F7E9-471B-83E5-75C6EDBF8ACF}" srcOrd="2" destOrd="0" presId="urn:microsoft.com/office/officeart/2005/8/layout/orgChart1"/>
    <dgm:cxn modelId="{887B2B9B-E555-4D45-821D-7F6217DC7448}" type="presParOf" srcId="{177B95B1-6E52-4276-87C0-10209F49D87C}" destId="{72437AC9-F613-484D-8001-CD09D460B64C}" srcOrd="6" destOrd="0" presId="urn:microsoft.com/office/officeart/2005/8/layout/orgChart1"/>
    <dgm:cxn modelId="{17F995B5-A333-4EC0-9503-7BF6DE62E3B5}" type="presParOf" srcId="{177B95B1-6E52-4276-87C0-10209F49D87C}" destId="{EB71DC65-6571-4010-98B3-FC566DE167EB}" srcOrd="7" destOrd="0" presId="urn:microsoft.com/office/officeart/2005/8/layout/orgChart1"/>
    <dgm:cxn modelId="{147A2FD4-932C-4237-B63B-4F561D2EC667}" type="presParOf" srcId="{EB71DC65-6571-4010-98B3-FC566DE167EB}" destId="{09B4EC1F-945A-4970-8A74-FFB41CBAAFD1}" srcOrd="0" destOrd="0" presId="urn:microsoft.com/office/officeart/2005/8/layout/orgChart1"/>
    <dgm:cxn modelId="{5E807972-64CF-4EAA-B941-2512870ECE5F}" type="presParOf" srcId="{09B4EC1F-945A-4970-8A74-FFB41CBAAFD1}" destId="{BADA3103-D013-47C2-BD64-05C9589E31A5}" srcOrd="0" destOrd="0" presId="urn:microsoft.com/office/officeart/2005/8/layout/orgChart1"/>
    <dgm:cxn modelId="{D8091A94-53F5-49BD-8F45-7DEDBF1DE8FE}" type="presParOf" srcId="{09B4EC1F-945A-4970-8A74-FFB41CBAAFD1}" destId="{90DE9076-A0C5-462D-8261-1B9C2F5952DD}" srcOrd="1" destOrd="0" presId="urn:microsoft.com/office/officeart/2005/8/layout/orgChart1"/>
    <dgm:cxn modelId="{4373705F-268A-4A0D-9A65-291E0F4E8238}" type="presParOf" srcId="{EB71DC65-6571-4010-98B3-FC566DE167EB}" destId="{EB1DCED7-5581-4090-ABC7-57F26F88AC73}" srcOrd="1" destOrd="0" presId="urn:microsoft.com/office/officeart/2005/8/layout/orgChart1"/>
    <dgm:cxn modelId="{970AB31B-5E8F-451E-8F6E-6823BE90FD7C}" type="presParOf" srcId="{EB71DC65-6571-4010-98B3-FC566DE167EB}" destId="{099C1BAA-A8B4-48CC-8D26-8755F5C07BC8}" srcOrd="2" destOrd="0" presId="urn:microsoft.com/office/officeart/2005/8/layout/orgChart1"/>
    <dgm:cxn modelId="{811F1124-D0BE-4E38-A0A2-00D942968492}" type="presParOf" srcId="{DD7030E4-CDE1-45F2-B515-DAF0D7917B43}" destId="{14BB1C5A-67F4-49C3-A941-2852FD2520E8}" srcOrd="2" destOrd="0" presId="urn:microsoft.com/office/officeart/2005/8/layout/orgChar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Εκμάθηση δραστηριοτήτων σε παιδιά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Πακέτα </a:t>
          </a:r>
          <a:r>
            <a:rPr lang="el-GR" dirty="0" err="1" smtClean="0"/>
            <a:t>Σαββατοκύριακού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Πακέτα εισαγόμενου τουρισμού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3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3" custScaleX="92329" custScaleY="9976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3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3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3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3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3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FC09DA69-E1FF-4D3A-8370-0D1D124CA8B2}" type="presOf" srcId="{3268A256-974A-4453-92C2-3B6533C1B970}" destId="{B2D2C4C2-F6B4-43C2-BC11-7F2F1B88BE47}" srcOrd="0" destOrd="0" presId="urn:microsoft.com/office/officeart/2005/8/layout/orgChart1"/>
    <dgm:cxn modelId="{5EE9567F-2C92-431B-AA1A-965DE947CFA2}" type="presOf" srcId="{C6304534-0D90-4D87-B438-1050F6151A4D}" destId="{05C358E5-8B19-4DAA-8B59-CDD617AA5CD0}" srcOrd="1" destOrd="0" presId="urn:microsoft.com/office/officeart/2005/8/layout/orgChart1"/>
    <dgm:cxn modelId="{39FD2215-F12F-47DD-9C6C-45E6283DCE82}" type="presOf" srcId="{2CF24688-4D8E-42E3-91AF-E3D2FFAC1A90}" destId="{0F00512F-6491-40FB-966C-D4DFE74CC2A7}" srcOrd="0" destOrd="0" presId="urn:microsoft.com/office/officeart/2005/8/layout/orgChart1"/>
    <dgm:cxn modelId="{E7C92171-C286-4E1D-BA74-A6A26B2D96A7}" type="presOf" srcId="{C6304534-0D90-4D87-B438-1050F6151A4D}" destId="{90AE7D81-2623-44CA-BF6D-ABFED71053FB}" srcOrd="0" destOrd="0" presId="urn:microsoft.com/office/officeart/2005/8/layout/orgChart1"/>
    <dgm:cxn modelId="{2CF233DB-56C2-456B-ACD8-023F74E3A67D}" type="presOf" srcId="{E37D2377-9A24-4BC4-83AA-837B26AE97E1}" destId="{211F1339-8C5C-45AE-83BE-F899CD7E1B2F}" srcOrd="0" destOrd="0" presId="urn:microsoft.com/office/officeart/2005/8/layout/orgChart1"/>
    <dgm:cxn modelId="{9A3663DD-96F0-4B9A-80E3-9054E1D271B2}" type="presOf" srcId="{A3897494-10EC-48BE-9481-E2BB1454DFEA}" destId="{3A4D4815-B20D-4249-A282-EC28949BAD3A}" srcOrd="0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33687C93-893E-4205-8FE9-7DD1B2BF87D4}" type="presOf" srcId="{E37D2377-9A24-4BC4-83AA-837B26AE97E1}" destId="{712B5020-48F5-47BD-A2E1-33B6A5EEE4CB}" srcOrd="1" destOrd="0" presId="urn:microsoft.com/office/officeart/2005/8/layout/orgChart1"/>
    <dgm:cxn modelId="{068150A6-BC0D-491C-9FEA-742210A746C3}" type="presOf" srcId="{CBD74293-AB00-4760-B657-B8B0B8FB68E6}" destId="{4F82732B-C9E2-4959-B43D-BFD6B9C0C58A}" srcOrd="0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FB336FAB-98B0-4757-BF9D-DE7CB3E44460}" type="presOf" srcId="{F4C90EBA-72D1-488B-8F1F-0D698A93CD9E}" destId="{EBBBEF2A-A3D2-4D3D-A8AF-7FD76EA514A5}" srcOrd="0" destOrd="0" presId="urn:microsoft.com/office/officeart/2005/8/layout/orgChart1"/>
    <dgm:cxn modelId="{1A57F474-1541-401B-8C99-44A22518268E}" type="presOf" srcId="{019A6103-AC51-48AF-88EF-466B380A1429}" destId="{9D7329FC-1BC6-4CA5-A738-EA09129DF0BD}" srcOrd="0" destOrd="0" presId="urn:microsoft.com/office/officeart/2005/8/layout/orgChart1"/>
    <dgm:cxn modelId="{C20EAE15-4B25-48EA-9EDD-1A02321DFC76}" type="presOf" srcId="{3268A256-974A-4453-92C2-3B6533C1B970}" destId="{249E60F3-18EE-4303-BC8D-D08F5893065E}" srcOrd="1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BFA28E43-82A9-447C-8A39-6D8FB4FC3640}" type="presOf" srcId="{A3897494-10EC-48BE-9481-E2BB1454DFEA}" destId="{F290C5C9-360D-4AFA-A9C3-3004AC8FBEA7}" srcOrd="1" destOrd="0" presId="urn:microsoft.com/office/officeart/2005/8/layout/orgChart1"/>
    <dgm:cxn modelId="{44601D18-7F08-43CE-81B5-DE3295417700}" type="presParOf" srcId="{4F82732B-C9E2-4959-B43D-BFD6B9C0C58A}" destId="{DD7030E4-CDE1-45F2-B515-DAF0D7917B43}" srcOrd="0" destOrd="0" presId="urn:microsoft.com/office/officeart/2005/8/layout/orgChart1"/>
    <dgm:cxn modelId="{66C6F5FA-9C46-4139-9254-0FAA6FE3FE87}" type="presParOf" srcId="{DD7030E4-CDE1-45F2-B515-DAF0D7917B43}" destId="{A4A2A643-DBB3-40B1-A1EC-2B67F0BA6121}" srcOrd="0" destOrd="0" presId="urn:microsoft.com/office/officeart/2005/8/layout/orgChart1"/>
    <dgm:cxn modelId="{DF6BD456-048A-4A6A-960F-4D52C5C402EF}" type="presParOf" srcId="{A4A2A643-DBB3-40B1-A1EC-2B67F0BA6121}" destId="{90AE7D81-2623-44CA-BF6D-ABFED71053FB}" srcOrd="0" destOrd="0" presId="urn:microsoft.com/office/officeart/2005/8/layout/orgChart1"/>
    <dgm:cxn modelId="{F83B4A04-9BEA-4449-8B86-E59AD866CCD1}" type="presParOf" srcId="{A4A2A643-DBB3-40B1-A1EC-2B67F0BA6121}" destId="{05C358E5-8B19-4DAA-8B59-CDD617AA5CD0}" srcOrd="1" destOrd="0" presId="urn:microsoft.com/office/officeart/2005/8/layout/orgChart1"/>
    <dgm:cxn modelId="{62981E80-2B5F-44B4-9C73-8B43D63FFC88}" type="presParOf" srcId="{DD7030E4-CDE1-45F2-B515-DAF0D7917B43}" destId="{177B95B1-6E52-4276-87C0-10209F49D87C}" srcOrd="1" destOrd="0" presId="urn:microsoft.com/office/officeart/2005/8/layout/orgChart1"/>
    <dgm:cxn modelId="{D6EA1FFF-55A3-4657-820E-A550447BE7CB}" type="presParOf" srcId="{177B95B1-6E52-4276-87C0-10209F49D87C}" destId="{EBBBEF2A-A3D2-4D3D-A8AF-7FD76EA514A5}" srcOrd="0" destOrd="0" presId="urn:microsoft.com/office/officeart/2005/8/layout/orgChart1"/>
    <dgm:cxn modelId="{1777A1EE-5CC0-4266-A40A-8EE9093212AD}" type="presParOf" srcId="{177B95B1-6E52-4276-87C0-10209F49D87C}" destId="{D7412DC8-BD77-4470-9AFD-C7D9B71E5590}" srcOrd="1" destOrd="0" presId="urn:microsoft.com/office/officeart/2005/8/layout/orgChart1"/>
    <dgm:cxn modelId="{15EE45DE-9F97-417C-9CF6-875361442A15}" type="presParOf" srcId="{D7412DC8-BD77-4470-9AFD-C7D9B71E5590}" destId="{9036DEA3-2167-42D8-8DAA-1B63B9680790}" srcOrd="0" destOrd="0" presId="urn:microsoft.com/office/officeart/2005/8/layout/orgChart1"/>
    <dgm:cxn modelId="{6720F709-00C1-47E2-BE3C-7F9BEA109894}" type="presParOf" srcId="{9036DEA3-2167-42D8-8DAA-1B63B9680790}" destId="{3A4D4815-B20D-4249-A282-EC28949BAD3A}" srcOrd="0" destOrd="0" presId="urn:microsoft.com/office/officeart/2005/8/layout/orgChart1"/>
    <dgm:cxn modelId="{8E271D95-895C-481F-8CC4-C81D7BD7B973}" type="presParOf" srcId="{9036DEA3-2167-42D8-8DAA-1B63B9680790}" destId="{F290C5C9-360D-4AFA-A9C3-3004AC8FBEA7}" srcOrd="1" destOrd="0" presId="urn:microsoft.com/office/officeart/2005/8/layout/orgChart1"/>
    <dgm:cxn modelId="{CF522E73-67D1-4270-8F53-86922D2287A3}" type="presParOf" srcId="{D7412DC8-BD77-4470-9AFD-C7D9B71E5590}" destId="{5C87A54C-FBDA-43E5-8427-715B75D9D748}" srcOrd="1" destOrd="0" presId="urn:microsoft.com/office/officeart/2005/8/layout/orgChart1"/>
    <dgm:cxn modelId="{CB3BA1F8-3957-4245-A706-5E6139BEEE57}" type="presParOf" srcId="{D7412DC8-BD77-4470-9AFD-C7D9B71E5590}" destId="{46339D36-2174-4F50-B57B-DDB28DAC1FD3}" srcOrd="2" destOrd="0" presId="urn:microsoft.com/office/officeart/2005/8/layout/orgChart1"/>
    <dgm:cxn modelId="{F6A8D070-BA9D-4C42-901D-99851941DA7C}" type="presParOf" srcId="{177B95B1-6E52-4276-87C0-10209F49D87C}" destId="{0F00512F-6491-40FB-966C-D4DFE74CC2A7}" srcOrd="2" destOrd="0" presId="urn:microsoft.com/office/officeart/2005/8/layout/orgChart1"/>
    <dgm:cxn modelId="{01C4B5D1-23DF-46EF-9EAD-8539D0F7E149}" type="presParOf" srcId="{177B95B1-6E52-4276-87C0-10209F49D87C}" destId="{0DD4555B-8C84-43BE-AFCB-D7FBA542D199}" srcOrd="3" destOrd="0" presId="urn:microsoft.com/office/officeart/2005/8/layout/orgChart1"/>
    <dgm:cxn modelId="{3F112254-5729-40F4-ADA8-031B694A62B1}" type="presParOf" srcId="{0DD4555B-8C84-43BE-AFCB-D7FBA542D199}" destId="{C53F3C62-48D7-4C1A-97D6-A7E2B7E192DA}" srcOrd="0" destOrd="0" presId="urn:microsoft.com/office/officeart/2005/8/layout/orgChart1"/>
    <dgm:cxn modelId="{CA37AD1E-82A7-4563-B244-D4CB123EF427}" type="presParOf" srcId="{C53F3C62-48D7-4C1A-97D6-A7E2B7E192DA}" destId="{B2D2C4C2-F6B4-43C2-BC11-7F2F1B88BE47}" srcOrd="0" destOrd="0" presId="urn:microsoft.com/office/officeart/2005/8/layout/orgChart1"/>
    <dgm:cxn modelId="{3D341CC9-6496-4322-BBD7-6AFABF121EB8}" type="presParOf" srcId="{C53F3C62-48D7-4C1A-97D6-A7E2B7E192DA}" destId="{249E60F3-18EE-4303-BC8D-D08F5893065E}" srcOrd="1" destOrd="0" presId="urn:microsoft.com/office/officeart/2005/8/layout/orgChart1"/>
    <dgm:cxn modelId="{A8B75F02-ACA0-42BB-8F3E-5D5E4167F62D}" type="presParOf" srcId="{0DD4555B-8C84-43BE-AFCB-D7FBA542D199}" destId="{6AF1516A-B529-4271-AA62-FE1B2D92AB14}" srcOrd="1" destOrd="0" presId="urn:microsoft.com/office/officeart/2005/8/layout/orgChart1"/>
    <dgm:cxn modelId="{EE109AF8-7B2E-4D1A-8B26-082D07564129}" type="presParOf" srcId="{0DD4555B-8C84-43BE-AFCB-D7FBA542D199}" destId="{728A259B-C340-44E5-A007-DD271703E5FB}" srcOrd="2" destOrd="0" presId="urn:microsoft.com/office/officeart/2005/8/layout/orgChart1"/>
    <dgm:cxn modelId="{9E407665-00AC-4F64-B690-2E68231EFD4D}" type="presParOf" srcId="{177B95B1-6E52-4276-87C0-10209F49D87C}" destId="{9D7329FC-1BC6-4CA5-A738-EA09129DF0BD}" srcOrd="4" destOrd="0" presId="urn:microsoft.com/office/officeart/2005/8/layout/orgChart1"/>
    <dgm:cxn modelId="{7332A3F5-A06D-495D-9CB6-404D1BE6B77F}" type="presParOf" srcId="{177B95B1-6E52-4276-87C0-10209F49D87C}" destId="{F3B607F5-AC5C-4386-9C7A-F361FB1B68A1}" srcOrd="5" destOrd="0" presId="urn:microsoft.com/office/officeart/2005/8/layout/orgChart1"/>
    <dgm:cxn modelId="{D27F0BAD-2150-4D0F-A93E-ECC371C6996B}" type="presParOf" srcId="{F3B607F5-AC5C-4386-9C7A-F361FB1B68A1}" destId="{2EBDAD1B-2351-4278-ABA2-378BFDBB2D39}" srcOrd="0" destOrd="0" presId="urn:microsoft.com/office/officeart/2005/8/layout/orgChart1"/>
    <dgm:cxn modelId="{02BC6A43-0ECE-4932-84AF-B29847B8F11F}" type="presParOf" srcId="{2EBDAD1B-2351-4278-ABA2-378BFDBB2D39}" destId="{211F1339-8C5C-45AE-83BE-F899CD7E1B2F}" srcOrd="0" destOrd="0" presId="urn:microsoft.com/office/officeart/2005/8/layout/orgChart1"/>
    <dgm:cxn modelId="{F0110F0A-E598-47FD-A4C8-C06BADBA0758}" type="presParOf" srcId="{2EBDAD1B-2351-4278-ABA2-378BFDBB2D39}" destId="{712B5020-48F5-47BD-A2E1-33B6A5EEE4CB}" srcOrd="1" destOrd="0" presId="urn:microsoft.com/office/officeart/2005/8/layout/orgChart1"/>
    <dgm:cxn modelId="{0839E164-E686-4AF3-8BAC-C7144D800CE7}" type="presParOf" srcId="{F3B607F5-AC5C-4386-9C7A-F361FB1B68A1}" destId="{5254283D-72E1-4838-B008-78691F58E6B4}" srcOrd="1" destOrd="0" presId="urn:microsoft.com/office/officeart/2005/8/layout/orgChart1"/>
    <dgm:cxn modelId="{6DE5494C-6FEF-4BC8-B2B8-A60659235614}" type="presParOf" srcId="{F3B607F5-AC5C-4386-9C7A-F361FB1B68A1}" destId="{2D1CBDC0-F7E9-471B-83E5-75C6EDBF8ACF}" srcOrd="2" destOrd="0" presId="urn:microsoft.com/office/officeart/2005/8/layout/orgChart1"/>
    <dgm:cxn modelId="{D04C5596-FAEC-441E-B332-7B70248B9FF3}" type="presParOf" srcId="{DD7030E4-CDE1-45F2-B515-DAF0D7917B43}" destId="{14BB1C5A-67F4-49C3-A941-2852FD2520E8}" srcOrd="2" destOrd="0" presId="urn:microsoft.com/office/officeart/2005/8/layout/orgChar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Τμήμα Νοτίου Ελλάδας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Τμήμα Κεντρικής Ελλάδας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Τμήμα Βορείου Ελλάδας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3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3" custScaleX="92329" custScaleY="9976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3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3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3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3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3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3DEF2F22-B8E3-474B-A41D-470F05C0B8D1}" type="presOf" srcId="{A3897494-10EC-48BE-9481-E2BB1454DFEA}" destId="{3A4D4815-B20D-4249-A282-EC28949BAD3A}" srcOrd="0" destOrd="0" presId="urn:microsoft.com/office/officeart/2005/8/layout/orgChart1"/>
    <dgm:cxn modelId="{657243D8-3771-41AD-B97E-03E27231BF9F}" type="presOf" srcId="{3268A256-974A-4453-92C2-3B6533C1B970}" destId="{249E60F3-18EE-4303-BC8D-D08F5893065E}" srcOrd="1" destOrd="0" presId="urn:microsoft.com/office/officeart/2005/8/layout/orgChart1"/>
    <dgm:cxn modelId="{CDC8A4DC-BD10-4DAD-91F7-5DA3B737D54F}" type="presOf" srcId="{F4C90EBA-72D1-488B-8F1F-0D698A93CD9E}" destId="{EBBBEF2A-A3D2-4D3D-A8AF-7FD76EA514A5}" srcOrd="0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9196781C-BA21-4799-B045-19A07D3F06B1}" type="presOf" srcId="{E37D2377-9A24-4BC4-83AA-837B26AE97E1}" destId="{211F1339-8C5C-45AE-83BE-F899CD7E1B2F}" srcOrd="0" destOrd="0" presId="urn:microsoft.com/office/officeart/2005/8/layout/orgChart1"/>
    <dgm:cxn modelId="{269A23B6-1ADB-461F-914D-7DFA432B887E}" type="presOf" srcId="{2CF24688-4D8E-42E3-91AF-E3D2FFAC1A90}" destId="{0F00512F-6491-40FB-966C-D4DFE74CC2A7}" srcOrd="0" destOrd="0" presId="urn:microsoft.com/office/officeart/2005/8/layout/orgChart1"/>
    <dgm:cxn modelId="{1015194D-0E7C-4648-8548-467BB81EC1EF}" type="presOf" srcId="{019A6103-AC51-48AF-88EF-466B380A1429}" destId="{9D7329FC-1BC6-4CA5-A738-EA09129DF0BD}" srcOrd="0" destOrd="0" presId="urn:microsoft.com/office/officeart/2005/8/layout/orgChart1"/>
    <dgm:cxn modelId="{800DF792-AD92-4CC9-92D7-ACB56878AB17}" type="presOf" srcId="{C6304534-0D90-4D87-B438-1050F6151A4D}" destId="{05C358E5-8B19-4DAA-8B59-CDD617AA5CD0}" srcOrd="1" destOrd="0" presId="urn:microsoft.com/office/officeart/2005/8/layout/orgChart1"/>
    <dgm:cxn modelId="{3A909562-3097-4BE8-B612-F4AA92721706}" type="presOf" srcId="{3268A256-974A-4453-92C2-3B6533C1B970}" destId="{B2D2C4C2-F6B4-43C2-BC11-7F2F1B88BE47}" srcOrd="0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1A602F75-BB31-4F09-B492-F7EE890E2C6A}" type="presOf" srcId="{E37D2377-9A24-4BC4-83AA-837B26AE97E1}" destId="{712B5020-48F5-47BD-A2E1-33B6A5EEE4CB}" srcOrd="1" destOrd="0" presId="urn:microsoft.com/office/officeart/2005/8/layout/orgChart1"/>
    <dgm:cxn modelId="{36DD447D-689A-4443-86CB-0B26F825B493}" type="presOf" srcId="{C6304534-0D90-4D87-B438-1050F6151A4D}" destId="{90AE7D81-2623-44CA-BF6D-ABFED71053FB}" srcOrd="0" destOrd="0" presId="urn:microsoft.com/office/officeart/2005/8/layout/orgChart1"/>
    <dgm:cxn modelId="{315838B4-737A-498F-851F-E7F3A699A1CA}" type="presOf" srcId="{A3897494-10EC-48BE-9481-E2BB1454DFEA}" destId="{F290C5C9-360D-4AFA-A9C3-3004AC8FBEA7}" srcOrd="1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F3F860EE-A31F-4594-BDCB-9B0A36E250E4}" type="presOf" srcId="{CBD74293-AB00-4760-B657-B8B0B8FB68E6}" destId="{4F82732B-C9E2-4959-B43D-BFD6B9C0C58A}" srcOrd="0" destOrd="0" presId="urn:microsoft.com/office/officeart/2005/8/layout/orgChart1"/>
    <dgm:cxn modelId="{6E8EE742-A871-4C69-9974-5C0A21E25F3C}" type="presParOf" srcId="{4F82732B-C9E2-4959-B43D-BFD6B9C0C58A}" destId="{DD7030E4-CDE1-45F2-B515-DAF0D7917B43}" srcOrd="0" destOrd="0" presId="urn:microsoft.com/office/officeart/2005/8/layout/orgChart1"/>
    <dgm:cxn modelId="{BDD275DD-40AA-477D-983D-1E67CDE3314E}" type="presParOf" srcId="{DD7030E4-CDE1-45F2-B515-DAF0D7917B43}" destId="{A4A2A643-DBB3-40B1-A1EC-2B67F0BA6121}" srcOrd="0" destOrd="0" presId="urn:microsoft.com/office/officeart/2005/8/layout/orgChart1"/>
    <dgm:cxn modelId="{A0568367-433C-4A0A-A416-7781A05C86E3}" type="presParOf" srcId="{A4A2A643-DBB3-40B1-A1EC-2B67F0BA6121}" destId="{90AE7D81-2623-44CA-BF6D-ABFED71053FB}" srcOrd="0" destOrd="0" presId="urn:microsoft.com/office/officeart/2005/8/layout/orgChart1"/>
    <dgm:cxn modelId="{8D4B3AEF-4D88-484F-96BF-42CE1B0897EE}" type="presParOf" srcId="{A4A2A643-DBB3-40B1-A1EC-2B67F0BA6121}" destId="{05C358E5-8B19-4DAA-8B59-CDD617AA5CD0}" srcOrd="1" destOrd="0" presId="urn:microsoft.com/office/officeart/2005/8/layout/orgChart1"/>
    <dgm:cxn modelId="{88F51B4A-4C36-482A-A5D8-1CB6F1297650}" type="presParOf" srcId="{DD7030E4-CDE1-45F2-B515-DAF0D7917B43}" destId="{177B95B1-6E52-4276-87C0-10209F49D87C}" srcOrd="1" destOrd="0" presId="urn:microsoft.com/office/officeart/2005/8/layout/orgChart1"/>
    <dgm:cxn modelId="{975408DF-12C0-43F4-8D50-034B163CBAA5}" type="presParOf" srcId="{177B95B1-6E52-4276-87C0-10209F49D87C}" destId="{EBBBEF2A-A3D2-4D3D-A8AF-7FD76EA514A5}" srcOrd="0" destOrd="0" presId="urn:microsoft.com/office/officeart/2005/8/layout/orgChart1"/>
    <dgm:cxn modelId="{610DC83A-7369-43AD-9BFF-24EF9921E886}" type="presParOf" srcId="{177B95B1-6E52-4276-87C0-10209F49D87C}" destId="{D7412DC8-BD77-4470-9AFD-C7D9B71E5590}" srcOrd="1" destOrd="0" presId="urn:microsoft.com/office/officeart/2005/8/layout/orgChart1"/>
    <dgm:cxn modelId="{CAB340DE-9453-43B1-848D-EAA9BCE3253F}" type="presParOf" srcId="{D7412DC8-BD77-4470-9AFD-C7D9B71E5590}" destId="{9036DEA3-2167-42D8-8DAA-1B63B9680790}" srcOrd="0" destOrd="0" presId="urn:microsoft.com/office/officeart/2005/8/layout/orgChart1"/>
    <dgm:cxn modelId="{3F90BD99-BFD7-4371-876E-4DB47601823A}" type="presParOf" srcId="{9036DEA3-2167-42D8-8DAA-1B63B9680790}" destId="{3A4D4815-B20D-4249-A282-EC28949BAD3A}" srcOrd="0" destOrd="0" presId="urn:microsoft.com/office/officeart/2005/8/layout/orgChart1"/>
    <dgm:cxn modelId="{4D2D9A59-4E0A-488C-8326-210714C59ADE}" type="presParOf" srcId="{9036DEA3-2167-42D8-8DAA-1B63B9680790}" destId="{F290C5C9-360D-4AFA-A9C3-3004AC8FBEA7}" srcOrd="1" destOrd="0" presId="urn:microsoft.com/office/officeart/2005/8/layout/orgChart1"/>
    <dgm:cxn modelId="{B96AE8DD-9071-4A62-A1B8-169E0C72A132}" type="presParOf" srcId="{D7412DC8-BD77-4470-9AFD-C7D9B71E5590}" destId="{5C87A54C-FBDA-43E5-8427-715B75D9D748}" srcOrd="1" destOrd="0" presId="urn:microsoft.com/office/officeart/2005/8/layout/orgChart1"/>
    <dgm:cxn modelId="{FF2EF954-CD12-42E0-AD1B-A0BC856A9E4D}" type="presParOf" srcId="{D7412DC8-BD77-4470-9AFD-C7D9B71E5590}" destId="{46339D36-2174-4F50-B57B-DDB28DAC1FD3}" srcOrd="2" destOrd="0" presId="urn:microsoft.com/office/officeart/2005/8/layout/orgChart1"/>
    <dgm:cxn modelId="{047DC81D-BA31-48CF-9374-725A15C9D7F4}" type="presParOf" srcId="{177B95B1-6E52-4276-87C0-10209F49D87C}" destId="{0F00512F-6491-40FB-966C-D4DFE74CC2A7}" srcOrd="2" destOrd="0" presId="urn:microsoft.com/office/officeart/2005/8/layout/orgChart1"/>
    <dgm:cxn modelId="{64C8318B-09CF-4669-9FB3-09DE4AC6CB62}" type="presParOf" srcId="{177B95B1-6E52-4276-87C0-10209F49D87C}" destId="{0DD4555B-8C84-43BE-AFCB-D7FBA542D199}" srcOrd="3" destOrd="0" presId="urn:microsoft.com/office/officeart/2005/8/layout/orgChart1"/>
    <dgm:cxn modelId="{34558B5D-4503-4F92-A250-4A67D5101A13}" type="presParOf" srcId="{0DD4555B-8C84-43BE-AFCB-D7FBA542D199}" destId="{C53F3C62-48D7-4C1A-97D6-A7E2B7E192DA}" srcOrd="0" destOrd="0" presId="urn:microsoft.com/office/officeart/2005/8/layout/orgChart1"/>
    <dgm:cxn modelId="{F8D811DF-40D3-43C9-9175-FF65C88F84D6}" type="presParOf" srcId="{C53F3C62-48D7-4C1A-97D6-A7E2B7E192DA}" destId="{B2D2C4C2-F6B4-43C2-BC11-7F2F1B88BE47}" srcOrd="0" destOrd="0" presId="urn:microsoft.com/office/officeart/2005/8/layout/orgChart1"/>
    <dgm:cxn modelId="{8C6E29B1-2002-4FD5-ADDA-EAC83EF6DC1B}" type="presParOf" srcId="{C53F3C62-48D7-4C1A-97D6-A7E2B7E192DA}" destId="{249E60F3-18EE-4303-BC8D-D08F5893065E}" srcOrd="1" destOrd="0" presId="urn:microsoft.com/office/officeart/2005/8/layout/orgChart1"/>
    <dgm:cxn modelId="{2E10FE4A-3B85-46B8-B9E2-89C8C571E3F4}" type="presParOf" srcId="{0DD4555B-8C84-43BE-AFCB-D7FBA542D199}" destId="{6AF1516A-B529-4271-AA62-FE1B2D92AB14}" srcOrd="1" destOrd="0" presId="urn:microsoft.com/office/officeart/2005/8/layout/orgChart1"/>
    <dgm:cxn modelId="{1FD90809-F4E5-41AE-BDDE-C0CFA3C686D1}" type="presParOf" srcId="{0DD4555B-8C84-43BE-AFCB-D7FBA542D199}" destId="{728A259B-C340-44E5-A007-DD271703E5FB}" srcOrd="2" destOrd="0" presId="urn:microsoft.com/office/officeart/2005/8/layout/orgChart1"/>
    <dgm:cxn modelId="{78EFBAD2-5225-426C-A677-37E6A8CBDF28}" type="presParOf" srcId="{177B95B1-6E52-4276-87C0-10209F49D87C}" destId="{9D7329FC-1BC6-4CA5-A738-EA09129DF0BD}" srcOrd="4" destOrd="0" presId="urn:microsoft.com/office/officeart/2005/8/layout/orgChart1"/>
    <dgm:cxn modelId="{DD6D2765-A5AD-4E09-BF05-78B297A03176}" type="presParOf" srcId="{177B95B1-6E52-4276-87C0-10209F49D87C}" destId="{F3B607F5-AC5C-4386-9C7A-F361FB1B68A1}" srcOrd="5" destOrd="0" presId="urn:microsoft.com/office/officeart/2005/8/layout/orgChart1"/>
    <dgm:cxn modelId="{DE6DE963-137C-444C-973A-03BBDF129B69}" type="presParOf" srcId="{F3B607F5-AC5C-4386-9C7A-F361FB1B68A1}" destId="{2EBDAD1B-2351-4278-ABA2-378BFDBB2D39}" srcOrd="0" destOrd="0" presId="urn:microsoft.com/office/officeart/2005/8/layout/orgChart1"/>
    <dgm:cxn modelId="{1D5F8487-6885-42BE-8FD7-4A43035A7F13}" type="presParOf" srcId="{2EBDAD1B-2351-4278-ABA2-378BFDBB2D39}" destId="{211F1339-8C5C-45AE-83BE-F899CD7E1B2F}" srcOrd="0" destOrd="0" presId="urn:microsoft.com/office/officeart/2005/8/layout/orgChart1"/>
    <dgm:cxn modelId="{47151209-7E59-499A-A67D-605F6CF5A708}" type="presParOf" srcId="{2EBDAD1B-2351-4278-ABA2-378BFDBB2D39}" destId="{712B5020-48F5-47BD-A2E1-33B6A5EEE4CB}" srcOrd="1" destOrd="0" presId="urn:microsoft.com/office/officeart/2005/8/layout/orgChart1"/>
    <dgm:cxn modelId="{8D40575D-A897-4BD0-A673-7313B7C979A8}" type="presParOf" srcId="{F3B607F5-AC5C-4386-9C7A-F361FB1B68A1}" destId="{5254283D-72E1-4838-B008-78691F58E6B4}" srcOrd="1" destOrd="0" presId="urn:microsoft.com/office/officeart/2005/8/layout/orgChart1"/>
    <dgm:cxn modelId="{F2556043-9A64-4E8D-81F7-543F4A2164BE}" type="presParOf" srcId="{F3B607F5-AC5C-4386-9C7A-F361FB1B68A1}" destId="{2D1CBDC0-F7E9-471B-83E5-75C6EDBF8ACF}" srcOrd="2" destOrd="0" presId="urn:microsoft.com/office/officeart/2005/8/layout/orgChart1"/>
    <dgm:cxn modelId="{547EAF7D-5AD1-4CC3-AACE-B875FD87FA39}" type="presParOf" srcId="{DD7030E4-CDE1-45F2-B515-DAF0D7917B43}" destId="{14BB1C5A-67F4-49C3-A941-2852FD2520E8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Λειτουργίες της Διαχείρισης:</a:t>
            </a:r>
            <a:endParaRPr lang="el-GR" b="1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00179948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9316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των πελατών</a:t>
            </a:r>
          </a:p>
          <a:p>
            <a:pPr lvl="1"/>
            <a:r>
              <a:rPr lang="el-GR" sz="2000" dirty="0" smtClean="0"/>
              <a:t>Δηλ. προκειμένου να ικανοποιηθούν οι ανάγκες συγκεκριμένων πελατών (π.χ. μία κατασκήνωση)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>
            <p:extLst>
              <p:ext uri="{D42A27DB-BD31-4B8C-83A1-F6EECF244321}">
                <p14:modId xmlns="" xmlns:p14="http://schemas.microsoft.com/office/powerpoint/2010/main" val="2222795395"/>
              </p:ext>
            </p:extLst>
          </p:nvPr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s://encrypted-tbn1.gstatic.com/images?q=tbn:ANd9GcQDrQ1aLOkGzYgpE2TdhaCRKcHjA-gc1-u5k5lFFt_L_PShkyxJ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77" y="5407124"/>
            <a:ext cx="3300983" cy="14508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969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του προϊόντος</a:t>
            </a:r>
          </a:p>
          <a:p>
            <a:pPr lvl="1"/>
            <a:r>
              <a:rPr lang="el-GR" sz="2000" dirty="0" smtClean="0"/>
              <a:t>Δηλ. ανάλογα με το προϊόν που προσφέρει ορίζει κάποιον υπεύθυνο (π.χ. σε μία εταιρεία υπαιθρίων δραστηριοτήτων αναψυχής)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75925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Γεωγραφική τμηματοποίηση</a:t>
            </a:r>
          </a:p>
          <a:p>
            <a:pPr lvl="1"/>
            <a:r>
              <a:rPr lang="el-GR" sz="2000" dirty="0" smtClean="0"/>
              <a:t>Δηλ. σε εταιρείες που επεκτείνονται γεωγραφικά (π.χ. παραρτήματα μίας ποδοσφαιρικής ακαδημίας)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192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Σχεδιάστε το οργανόγραμμα μίας αθλητικής ακαδημίας ….. </a:t>
            </a:r>
          </a:p>
          <a:p>
            <a:r>
              <a:rPr lang="el-GR" dirty="0" smtClean="0"/>
              <a:t>Σχεδιάστε το οργανόγραμμα ενός γυμναστηρίου…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Άσκηση…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28402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3. Καθοδήγηση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772816"/>
            <a:ext cx="8153400" cy="4323184"/>
          </a:xfrm>
        </p:spPr>
        <p:txBody>
          <a:bodyPr>
            <a:normAutofit/>
          </a:bodyPr>
          <a:lstStyle/>
          <a:p>
            <a:r>
              <a:rPr lang="el-GR" sz="2400" dirty="0" smtClean="0"/>
              <a:t>..αναφέρεται στην ικανότητα του (εκάστοτε) μάνατζερ να ηγείται το ανθρώπινο δυναμικό της εταιρείας &amp; να το παρακινεί επιδιώκοντας την επίτευξη του/των στόχου/ων.</a:t>
            </a:r>
            <a:endParaRPr lang="el-GR" sz="2400" dirty="0"/>
          </a:p>
        </p:txBody>
      </p:sp>
      <p:pic>
        <p:nvPicPr>
          <p:cNvPr id="1026" name="Picture 2" descr="http://www.atlasconsulting.gr/wp-content/uploads/2014/01/holder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384" y="3356992"/>
            <a:ext cx="4709056" cy="252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1049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4. Έλεγχος</a:t>
            </a:r>
            <a:endParaRPr lang="el-GR" sz="3700" b="1" dirty="0"/>
          </a:p>
        </p:txBody>
      </p:sp>
      <p:pic>
        <p:nvPicPr>
          <p:cNvPr id="4" name="Picture 2" descr="http://www.vimaonline.gr/files/various/thumbs/amea_645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845" y="4314116"/>
            <a:ext cx="2625364" cy="25643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Εκτίμηση του κατά πόσο επιτεύχθηκαν οι στόχοι και σχεδιασμός των ενεργειών που πρέπει να γίνουν για πιθανή βελτίωση της απόδοσης.</a:t>
            </a:r>
          </a:p>
          <a:p>
            <a:pPr marL="0" indent="0">
              <a:buNone/>
            </a:pPr>
            <a:endParaRPr lang="el-GR" sz="2400" dirty="0" smtClean="0"/>
          </a:p>
          <a:p>
            <a:r>
              <a:rPr lang="el-GR" sz="2400" dirty="0" smtClean="0"/>
              <a:t>Εκτίμηση της απόδοσης βάσει συγκεκριμένων δεικτών που εξ αρχής έχουν τεθεί, π.χ.</a:t>
            </a:r>
          </a:p>
          <a:p>
            <a:pPr lvl="1"/>
            <a:r>
              <a:rPr lang="el-GR" sz="2200" dirty="0" smtClean="0"/>
              <a:t>Πωλήσεις π.χ. εισιτηρίων</a:t>
            </a:r>
          </a:p>
          <a:p>
            <a:pPr lvl="1"/>
            <a:r>
              <a:rPr lang="el-GR" sz="2200" dirty="0" smtClean="0"/>
              <a:t>Βελτίωση των παρεχομένων υπηρεσιών &amp; ποιων</a:t>
            </a:r>
          </a:p>
          <a:p>
            <a:pPr lvl="1"/>
            <a:r>
              <a:rPr lang="el-GR" sz="2200" dirty="0" smtClean="0"/>
              <a:t>Αύξηση του κέρδους σε μία κατασκήνωση, </a:t>
            </a:r>
          </a:p>
          <a:p>
            <a:pPr lvl="1"/>
            <a:r>
              <a:rPr lang="el-GR" sz="2200" dirty="0" smtClean="0"/>
              <a:t>….κ.α.</a:t>
            </a:r>
            <a:endParaRPr lang="el-GR" sz="2200" dirty="0"/>
          </a:p>
        </p:txBody>
      </p:sp>
    </p:spTree>
    <p:extLst>
      <p:ext uri="{BB962C8B-B14F-4D97-AF65-F5344CB8AC3E}">
        <p14:creationId xmlns="" xmlns:p14="http://schemas.microsoft.com/office/powerpoint/2010/main" val="28928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1. Σχεδιασμός/Προγραμματισμός: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28800"/>
            <a:ext cx="8153400" cy="449580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…</a:t>
            </a:r>
            <a:r>
              <a:rPr lang="el-GR" sz="2300" dirty="0" smtClean="0"/>
              <a:t>η διαδικασία κατά την οποία η διοίκηση ενός οργανισμού:</a:t>
            </a:r>
          </a:p>
          <a:p>
            <a:pPr lvl="1"/>
            <a:r>
              <a:rPr lang="el-GR" sz="2000" dirty="0" smtClean="0"/>
              <a:t> προσπαθεί να καθορίσει τη μελλοντική του θέση στην αγορά</a:t>
            </a:r>
          </a:p>
          <a:p>
            <a:pPr lvl="1"/>
            <a:r>
              <a:rPr lang="el-GR" sz="2000" dirty="0" smtClean="0"/>
              <a:t>τις στρατηγικές που απαιτούνται για να φτάσει εκεί, </a:t>
            </a:r>
          </a:p>
          <a:p>
            <a:pPr lvl="1"/>
            <a:r>
              <a:rPr lang="el-GR" sz="2000" dirty="0" smtClean="0"/>
              <a:t>λαμβάνοντας υπόψη το έντονα ανταγωνιστικό &amp; μεταβαλλόμενο περιβάλλον.</a:t>
            </a:r>
          </a:p>
          <a:p>
            <a:endParaRPr lang="el-GR" sz="2300" dirty="0"/>
          </a:p>
          <a:p>
            <a:r>
              <a:rPr lang="el-GR" sz="2300" b="1" dirty="0" smtClean="0"/>
              <a:t>Δυστυχώς</a:t>
            </a:r>
            <a:r>
              <a:rPr lang="el-GR" sz="2300" dirty="0" smtClean="0"/>
              <a:t>, οι πλειοψηφία των (αθλητικών) οργανισμών στην Ελλάδα πάσχει από σχεδιασμό/προγραμματισμό.</a:t>
            </a:r>
            <a:endParaRPr lang="el-GR" sz="2300" dirty="0"/>
          </a:p>
        </p:txBody>
      </p:sp>
      <p:pic>
        <p:nvPicPr>
          <p:cNvPr id="1026" name="Picture 2" descr="http://cdn7.bbend.net/media/k2/items/cache/305d0041d60c4aaa2c9b1110d4b76bb6_L.jpg?t=14106192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372" y="4825912"/>
            <a:ext cx="3247628" cy="203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32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b="1" dirty="0" smtClean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l-GR" dirty="0" smtClean="0"/>
              <a:t>Επιλογή στόχων</a:t>
            </a:r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dirty="0" smtClean="0"/>
              <a:t>Η επιλογή των στόχων: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Μετρήσιμοι &amp; σαφείς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Επιτεύξιμοι &amp; ρεαλιστικοί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Ενταγμένοι σε ένα </a:t>
            </a:r>
            <a:r>
              <a:rPr lang="el-GR" sz="2400" dirty="0" smtClean="0"/>
              <a:t>χρονοδιάγραμμα</a:t>
            </a:r>
          </a:p>
          <a:p>
            <a:pPr marL="365760" lvl="1" indent="0">
              <a:buNone/>
            </a:pPr>
            <a:endParaRPr lang="el-GR" dirty="0"/>
          </a:p>
          <a:p>
            <a:pPr lvl="1"/>
            <a:r>
              <a:rPr lang="el-GR" dirty="0" smtClean="0"/>
              <a:t>Η ύπαρξη ξεκάθαρων στόχων συμβάλει: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 λήψη αποφάσεων από τα στελέχη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εκτίμηση της απόδοσης του προσωπικού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ελάττωση της αβεβαιότητας (κυρίως χάρη στη συλλογή πληροφοριών)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καθοδήγηση &amp; αύξηση της παρακίνησης των στελεχών του οργανισμού.</a:t>
            </a:r>
          </a:p>
        </p:txBody>
      </p:sp>
      <p:pic>
        <p:nvPicPr>
          <p:cNvPr id="4" name="Picture 2" descr="http://1epal-ymitt.att.sch.gr/content/axiologisi/ergasies_syst_axio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38" y="2091679"/>
            <a:ext cx="3614666" cy="14093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499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r>
              <a:rPr lang="el-GR" sz="3200" b="1" dirty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SzPct val="80000"/>
              <a:buFont typeface="+mj-lt"/>
              <a:buAutoNum type="arabicPeriod" startAt="2"/>
            </a:pPr>
            <a:r>
              <a:rPr lang="el-GR" sz="3400" dirty="0" smtClean="0"/>
              <a:t>Επιλογή στρατηγικών</a:t>
            </a:r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sz="3100" dirty="0" smtClean="0"/>
              <a:t>Οι στρατηγικές καθορίζουν τις ενέργειες που πρέπει να γίνουν προκειμένου να επιτευχθούν οι στόχοι.</a:t>
            </a:r>
          </a:p>
          <a:p>
            <a:pPr marL="365760" lvl="1" indent="0">
              <a:buNone/>
            </a:pPr>
            <a:endParaRPr lang="el-GR" sz="3100" dirty="0" smtClean="0"/>
          </a:p>
          <a:p>
            <a:pPr lvl="1"/>
            <a:r>
              <a:rPr lang="el-GR" sz="3100" dirty="0" smtClean="0"/>
              <a:t>Διάκριση στρατηγικών: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Ανάπτυξης ή επιθετικές: στόχος η αέναη εξέλιξη (</a:t>
            </a:r>
            <a:r>
              <a:rPr lang="el-GR" sz="2200" dirty="0" smtClean="0"/>
              <a:t>π.χ. αλυσίδα γυμναστηρίων, εξαγορά καταστημάτων, κ.α.)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Σταθεροποίησης: π.χ. αν δεν υπάρχουν περιθώρια ή προοπτικές ανάπτυξης </a:t>
            </a:r>
            <a:r>
              <a:rPr lang="el-GR" sz="2200" dirty="0" smtClean="0"/>
              <a:t>(π.χ. μείωση λειτουργικών εξόδων ενός ΔΑΟ)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Αμυντικές: σχετίζονται με την ελάττωση της ζήτησης και με τα σημάδια παρακμής που εμφανίζει το προϊόν ή με την αναστροφή κάποιου αρνητικού κλίματος </a:t>
            </a:r>
            <a:r>
              <a:rPr lang="el-GR" sz="2200" dirty="0" smtClean="0"/>
              <a:t>(π.χ. μείωση προϋπολογισμού λόγω της αποτυχίας μίας ΠΑΕ ή αναστροφή κλίματος μετά από κάποιο ατύχημα σε μία εταιρεία αναψυχής)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 smtClean="0"/>
          </a:p>
          <a:p>
            <a:pPr marL="514350" indent="-514350">
              <a:buFont typeface="+mj-lt"/>
              <a:buAutoNum type="arabicPeriod"/>
            </a:pPr>
            <a:endParaRPr lang="el-GR" dirty="0" smtClean="0"/>
          </a:p>
        </p:txBody>
      </p:sp>
    </p:spTree>
    <p:extLst>
      <p:ext uri="{BB962C8B-B14F-4D97-AF65-F5344CB8AC3E}">
        <p14:creationId xmlns="" xmlns:p14="http://schemas.microsoft.com/office/powerpoint/2010/main" val="165627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l-GR" sz="3200" b="1" dirty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3"/>
            </a:pPr>
            <a:r>
              <a:rPr lang="el-GR" sz="2700" dirty="0" smtClean="0"/>
              <a:t>Κατανομή αρμοδιοτήτων</a:t>
            </a:r>
          </a:p>
          <a:p>
            <a:pPr marL="0" indent="0">
              <a:buNone/>
            </a:pPr>
            <a:r>
              <a:rPr lang="el-GR" dirty="0" smtClean="0"/>
              <a:t>	</a:t>
            </a:r>
            <a:r>
              <a:rPr lang="el-GR" sz="2400" dirty="0" smtClean="0"/>
              <a:t>…για την επίτευξη των στόχων που έχουν τεθεί,</a:t>
            </a:r>
          </a:p>
          <a:p>
            <a:pPr marL="0" indent="0">
              <a:buNone/>
            </a:pPr>
            <a:endParaRPr lang="el-GR" sz="2400" dirty="0" smtClean="0"/>
          </a:p>
          <a:p>
            <a:pPr lvl="1"/>
            <a:r>
              <a:rPr lang="el-GR" sz="2100" dirty="0" smtClean="0"/>
              <a:t> π.χ. αν στόχος είναι η παροχή ποιοτικών υπηρεσιών σε μία εταιρεία αθλ. τουρισμού, θα πρέπει όλα τα στελέχη να γνωρίζουν το στόχο και να εκπαιδευτούν προς αυτήν την κατεύθυνση.</a:t>
            </a:r>
          </a:p>
        </p:txBody>
      </p:sp>
    </p:spTree>
    <p:extLst>
      <p:ext uri="{BB962C8B-B14F-4D97-AF65-F5344CB8AC3E}">
        <p14:creationId xmlns="" xmlns:p14="http://schemas.microsoft.com/office/powerpoint/2010/main" val="27115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Παράδειγμα Σχεδιασμού/Προγραμματισμού: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500" dirty="0" smtClean="0"/>
              <a:t>Π.χ. σε μία αθλητική ακαδημία ποδοσφαίρου</a:t>
            </a:r>
          </a:p>
          <a:p>
            <a:pPr lvl="1"/>
            <a:r>
              <a:rPr lang="el-GR" sz="2100" dirty="0" smtClean="0"/>
              <a:t>Στοχεύουμε να αυξήσουμε τις εγγραφές κατά 15% τον επόμενο χρόνο</a:t>
            </a:r>
          </a:p>
          <a:p>
            <a:pPr lvl="1"/>
            <a:r>
              <a:rPr lang="el-GR" sz="2100" dirty="0" smtClean="0"/>
              <a:t>Επιλέγουμε τη στρατηγική της αύξησης της πιστότητας των πελατών μέσω της βελτίωσης της ποιότητας των υπηρεσιών μας</a:t>
            </a:r>
          </a:p>
          <a:p>
            <a:pPr lvl="1"/>
            <a:r>
              <a:rPr lang="el-GR" sz="2100" dirty="0" smtClean="0"/>
              <a:t>Εκπαιδεύουμε το προσωπικό μας &amp; αναθέτουμε σε έμπειρους γυμναστές/προπονητές τον έλεγχο της ποιότητας των υπηρεσιών που παρέχουμε</a:t>
            </a:r>
            <a:endParaRPr lang="el-GR" sz="2100" dirty="0"/>
          </a:p>
        </p:txBody>
      </p:sp>
      <p:pic>
        <p:nvPicPr>
          <p:cNvPr id="5122" name="Picture 2" descr="http://www.youngtalents.gr/academies/wp-content/uploads/2015/01/m13876593700_academi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343420"/>
            <a:ext cx="3347864" cy="2508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6968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700" b="1" dirty="0" smtClean="0"/>
              <a:t>2. Οργάνωση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rmAutofit fontScale="92500" lnSpcReduction="10000"/>
          </a:bodyPr>
          <a:lstStyle/>
          <a:p>
            <a:r>
              <a:rPr lang="el-GR" sz="2300" dirty="0" smtClean="0"/>
              <a:t>Είναι η διαδικασία κατά την οποία η διοίκηση του οργανισμού:</a:t>
            </a:r>
          </a:p>
          <a:p>
            <a:pPr lvl="1"/>
            <a:r>
              <a:rPr lang="el-GR" sz="2200" dirty="0" smtClean="0"/>
              <a:t>Ορίζει ομάδες εργασιών</a:t>
            </a:r>
            <a:endParaRPr lang="el-GR" sz="2200" dirty="0"/>
          </a:p>
          <a:p>
            <a:pPr lvl="1"/>
            <a:r>
              <a:rPr lang="el-GR" sz="2200" dirty="0" smtClean="0"/>
              <a:t>Καθορίζει τα τμήματα της εταιρείας</a:t>
            </a:r>
          </a:p>
          <a:p>
            <a:pPr lvl="1"/>
            <a:r>
              <a:rPr lang="el-GR" sz="2200" dirty="0" smtClean="0"/>
              <a:t>Σχεδιάζει τη δομή της και</a:t>
            </a:r>
          </a:p>
          <a:p>
            <a:pPr lvl="1"/>
            <a:r>
              <a:rPr lang="el-GR" sz="2200" dirty="0" smtClean="0"/>
              <a:t>Καθορίζει τις σχέσεις μεταξύ των τμημάτων της εταιρείας</a:t>
            </a:r>
          </a:p>
          <a:p>
            <a:pPr marL="365760" lvl="1" indent="0">
              <a:buNone/>
            </a:pPr>
            <a:endParaRPr lang="el-GR" dirty="0" smtClean="0"/>
          </a:p>
          <a:p>
            <a:pPr marL="365760" lvl="1" indent="0">
              <a:buNone/>
            </a:pPr>
            <a:endParaRPr lang="el-GR" dirty="0"/>
          </a:p>
          <a:p>
            <a:pPr marL="365760" lvl="1" indent="0">
              <a:buNone/>
            </a:pPr>
            <a:endParaRPr lang="el-GR" dirty="0" smtClean="0"/>
          </a:p>
          <a:p>
            <a:pPr marL="365760" lvl="1" indent="0">
              <a:buNone/>
            </a:pPr>
            <a:endParaRPr lang="el-GR" dirty="0"/>
          </a:p>
          <a:p>
            <a:pPr marL="365760" lvl="1" indent="0">
              <a:buNone/>
            </a:pPr>
            <a:endParaRPr lang="el-GR" dirty="0"/>
          </a:p>
          <a:p>
            <a:pPr marL="365760" lvl="1" indent="0" algn="ctr">
              <a:buNone/>
            </a:pPr>
            <a:r>
              <a:rPr lang="el-GR" sz="2300" dirty="0" smtClean="0"/>
              <a:t>Δυστυχώς και στο πλαίσιο της οργάνωσης η διοίκηση τόσο των μικρομεσαίων (αθλητικών) επιχειρήσεων όσο και των ΠΑΕ/ΚΑΕ πάσχει.</a:t>
            </a:r>
          </a:p>
        </p:txBody>
      </p:sp>
      <p:sp>
        <p:nvSpPr>
          <p:cNvPr id="4" name="Επεξήγηση με στρογγυλεμένο παραλληλόγραμμο 3"/>
          <p:cNvSpPr/>
          <p:nvPr/>
        </p:nvSpPr>
        <p:spPr>
          <a:xfrm>
            <a:off x="323528" y="3573016"/>
            <a:ext cx="3528392" cy="1718646"/>
          </a:xfrm>
          <a:prstGeom prst="wedgeRoundRectCallout">
            <a:avLst>
              <a:gd name="adj1" fmla="val 44432"/>
              <a:gd name="adj2" fmla="val -663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Άτυπη οργάνωση:</a:t>
            </a:r>
          </a:p>
          <a:p>
            <a:pPr algn="ctr"/>
            <a:r>
              <a:rPr lang="el-GR" dirty="0" smtClean="0"/>
              <a:t>Δηλαδή οι σχέσεις των στελεχών του οργανισμού μεταξύ τους.</a:t>
            </a:r>
          </a:p>
          <a:p>
            <a:pPr algn="ctr"/>
            <a:r>
              <a:rPr lang="el-GR" dirty="0" smtClean="0"/>
              <a:t>Δε δημιουργούνται επίσημα </a:t>
            </a:r>
            <a:endParaRPr lang="el-GR" dirty="0"/>
          </a:p>
        </p:txBody>
      </p:sp>
      <p:sp>
        <p:nvSpPr>
          <p:cNvPr id="5" name="Επεξήγηση με στρογγυλεμένο παραλληλόγραμμο 4"/>
          <p:cNvSpPr/>
          <p:nvPr/>
        </p:nvSpPr>
        <p:spPr>
          <a:xfrm>
            <a:off x="5220072" y="3573016"/>
            <a:ext cx="2736304" cy="1719033"/>
          </a:xfrm>
          <a:prstGeom prst="wedgeRoundRectCallout">
            <a:avLst>
              <a:gd name="adj1" fmla="val -54807"/>
              <a:gd name="adj2" fmla="val -646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Τυπική οργάνωση:</a:t>
            </a:r>
            <a:r>
              <a:rPr lang="el-GR" dirty="0" smtClean="0"/>
              <a:t> </a:t>
            </a:r>
          </a:p>
          <a:p>
            <a:pPr algn="ctr"/>
            <a:r>
              <a:rPr lang="el-GR" dirty="0" smtClean="0"/>
              <a:t>Καθορίζεται από τον οργανισμό (με τη μορφή οργανογράμματος). </a:t>
            </a:r>
          </a:p>
        </p:txBody>
      </p:sp>
    </p:spTree>
    <p:extLst>
      <p:ext uri="{BB962C8B-B14F-4D97-AF65-F5344CB8AC3E}">
        <p14:creationId xmlns="" xmlns:p14="http://schemas.microsoft.com/office/powerpoint/2010/main" val="5437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4070256" cy="4829196"/>
          </a:xfrm>
        </p:spPr>
        <p:txBody>
          <a:bodyPr>
            <a:normAutofit/>
          </a:bodyPr>
          <a:lstStyle/>
          <a:p>
            <a:r>
              <a:rPr lang="el-GR" sz="2200" b="1" dirty="0" smtClean="0"/>
              <a:t>Οργανόγραμμα, συμβολή</a:t>
            </a:r>
            <a:r>
              <a:rPr lang="el-GR" sz="2200" dirty="0" smtClean="0"/>
              <a:t>…..</a:t>
            </a:r>
          </a:p>
          <a:p>
            <a:pPr lvl="1"/>
            <a:r>
              <a:rPr lang="el-GR" sz="2000" dirty="0" smtClean="0"/>
              <a:t>Ξεκαθαρίζει τη θέση του εργαζόμενου στον οργανισμό</a:t>
            </a:r>
          </a:p>
          <a:p>
            <a:pPr lvl="1"/>
            <a:r>
              <a:rPr lang="el-GR" sz="2000" dirty="0" smtClean="0"/>
              <a:t>Βοηθάει στη συνεργασία μεταξύ των στελεχών του οργανισμού που ανήκουν σε ίδια ή διαφορετικά επίπεδα ιεραρχίας</a:t>
            </a:r>
          </a:p>
          <a:p>
            <a:pPr lvl="1"/>
            <a:r>
              <a:rPr lang="el-GR" sz="2000" dirty="0" smtClean="0"/>
              <a:t>Αποφεύγονται τα οργανωτικά λάθη</a:t>
            </a:r>
          </a:p>
          <a:p>
            <a:pPr lvl="1"/>
            <a:r>
              <a:rPr lang="el-GR" sz="2000" dirty="0" smtClean="0"/>
              <a:t>Απεικονίζει τις προοπτικές εξέλιξης των στελεχών του οργανισμού</a:t>
            </a:r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3714744" y="2214554"/>
          <a:ext cx="5238744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21879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…..</a:t>
            </a:r>
            <a:r>
              <a:rPr lang="el-GR" dirty="0" smtClean="0"/>
              <a:t>Τμηματοποίηση….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των λειτουργιών</a:t>
            </a: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9354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PresentationFormat>Προβολή στην οθόνη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Λειτουργίες της Διαχείρισης:</vt:lpstr>
      <vt:lpstr>1. Σχεδιασμός/Προγραμματισμός:</vt:lpstr>
      <vt:lpstr>Τρία Στάδια στο Σχεδιασμό:</vt:lpstr>
      <vt:lpstr>Τρία Στάδια στο Σχεδιασμό:</vt:lpstr>
      <vt:lpstr>Τρία Στάδια στο Σχεδιασμό:</vt:lpstr>
      <vt:lpstr>Παράδειγμα Σχεδιασμού/Προγραμματισμού:</vt:lpstr>
      <vt:lpstr>2. Οργάνωση</vt:lpstr>
      <vt:lpstr>Διαφάνεια 8</vt:lpstr>
      <vt:lpstr>…..Τμηματοποίηση….</vt:lpstr>
      <vt:lpstr>Διαφάνεια 10</vt:lpstr>
      <vt:lpstr>Διαφάνεια 11</vt:lpstr>
      <vt:lpstr>Διαφάνεια 12</vt:lpstr>
      <vt:lpstr>Άσκηση…</vt:lpstr>
      <vt:lpstr>3. Καθοδήγηση</vt:lpstr>
      <vt:lpstr>4. Έλεγχος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Λειτουργίες της Διαχείρισης:</dc:title>
  <dc:creator>User</dc:creator>
  <cp:lastModifiedBy>User</cp:lastModifiedBy>
  <cp:revision>1</cp:revision>
  <dcterms:created xsi:type="dcterms:W3CDTF">2026-06-15T05:11:49Z</dcterms:created>
  <dcterms:modified xsi:type="dcterms:W3CDTF">2026-06-15T05:13:15Z</dcterms:modified>
</cp:coreProperties>
</file>