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5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86" r:id="rId12"/>
    <p:sldId id="289" r:id="rId13"/>
    <p:sldId id="299" r:id="rId14"/>
    <p:sldId id="300" r:id="rId15"/>
    <p:sldId id="301" r:id="rId16"/>
    <p:sldId id="288" r:id="rId17"/>
    <p:sldId id="303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69373D-7506-F034-0C9D-22E163191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658388F-5C14-162F-9A5D-7056704A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3A67BF-B732-556E-810F-E696D7AB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6FA7BF-39A9-2AEE-2D6A-6B8875C7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020BB3-53CE-5F0A-8453-01E1C2F5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97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F1E669-2D87-56EA-5324-AD091CA7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3895B84-7B3F-2E69-34A2-F105E7049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B4EC05-5707-DFE2-53C8-6543A52B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1BAFFB-7EA9-E44C-05C3-0962C37B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A65DEF-6809-B81A-CEF0-465FF1FE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7C209D3-95AB-AC0E-95C9-C190E7B36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A6DDF80-71DC-D010-A98B-2C638CF29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07F07D-F345-0474-1AC5-7C13A9A4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5B6653-FB15-89E9-2883-19960ADE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379149-E72E-6B59-3505-BA089E64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36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CC7D82-A79E-2FCD-61A8-A40AF40A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FB3266-4AB7-07CB-A7C3-7A2BB28ED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6F0BF3-3EE1-E0F6-B86D-3E2355E1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4DA5D2-BDD3-08D1-166C-2E8E3009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EA1D70-2E22-C3C6-9706-3E72EFB1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9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910799-7DB5-14E1-8B40-B1899767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CBAF72-0DDA-852A-9584-C2E19FFA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D0AB43-DFB4-8744-19E0-23D35C0B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52AD2E-63A2-0CFA-1B14-0B09F11A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1252A3-25EB-E8B8-0228-98AF8BC0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79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816BE9-703D-EA68-BE7B-899D478F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7CCF05-0CC1-F1B5-BBA0-811650F0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A7C290-4B7F-4DE7-2574-0C438B34E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C9D1E6-CA8E-1887-92C1-3434AD1D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536180-E443-4CA2-49FC-69CD2B59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566BE6-31F8-824A-CFD7-DE78F234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61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02574C-1209-59D7-7800-86305A98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77EE001-755F-653B-F462-A0A495429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C049DD-01C9-C70E-A227-25CC05330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31D263-307D-04C0-9DF3-DF3FE8F3A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19E5AF-B3BA-5AF2-B139-50D54B36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A4CC428-DE9A-B79B-FB54-634DC102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D6F1398-00B0-7999-EF27-9620A0D6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0ED2BA-380F-3791-66FE-BD6F0113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03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370380-36BE-B166-D9D9-1B048FB3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01CFB63-055E-DBDA-9806-E0E37E36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E036639-30FD-57D4-27FA-07E2F629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C1C4336-BF0C-C3DD-9BE6-FC026683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17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66236FB-C9B4-5EF4-8737-2D3DB359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2AAA4CF-4CF9-EBD7-9D50-C4FE5AB2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5562AF-6BE5-1E0C-63D6-519103CC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7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CBBF58-B0DC-097A-E0A9-B06DF89D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1EE1FE-3E9D-803F-1536-C341F019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7F95D2-B0A7-9012-167C-69C5AB53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064714D-5BA4-DD24-0C82-EDCB99C8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EF986C-B1FB-715D-BB11-56B3A495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9B68DF-4229-BFFA-76A0-007444CF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83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DFB56-496B-29D5-2D1F-C35DB524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FAE278B-2076-A821-C493-CDB6F76B9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2C26F0-4A3B-C8C7-C66D-D775A2FEC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82C497-7E1F-A086-AA25-634F25AF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E128DD9-7F20-E851-0657-FEAA60F7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5818C0-A8AE-7F82-96C2-E8677EB6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77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0698B1-FA43-2CF3-6682-52111ABE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30AA87-931F-5451-62D8-5020F4B4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866624-BB47-23A2-195A-FCF339EC5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76255-4601-44D0-BCB6-00C276186865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D812BB-094F-6432-E1CB-F9921FD7A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C6B0FC-5D76-3E63-26FB-37398DB48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33E3-2D2D-43B9-90C3-B1C48592C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3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ktiki.rescom.duth.g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703E86-22F6-9E78-06E6-F751094D6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Διαδικασία αίτησης πρακτικής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5717F45-D46F-8767-A719-BFF2E5912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01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DC7295-EEDA-3BE7-927E-F89BBDB4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" y="626806"/>
            <a:ext cx="11444748" cy="5604387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8CA0E1C9-BE92-C00C-5823-08B19861CEDB}"/>
              </a:ext>
            </a:extLst>
          </p:cNvPr>
          <p:cNvSpPr/>
          <p:nvPr/>
        </p:nvSpPr>
        <p:spPr>
          <a:xfrm>
            <a:off x="4871864" y="321297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C098E-9AE9-6645-082B-AF3F6430009B}"/>
              </a:ext>
            </a:extLst>
          </p:cNvPr>
          <p:cNvSpPr txBox="1"/>
          <p:nvPr/>
        </p:nvSpPr>
        <p:spPr>
          <a:xfrm>
            <a:off x="3452152" y="571640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Ο αριθμός πρωτοκόλλου της αίτησης είναι σημαντικός και θα πρέπει να τον κρατήσετε </a:t>
            </a:r>
          </a:p>
        </p:txBody>
      </p:sp>
    </p:spTree>
    <p:extLst>
      <p:ext uri="{BB962C8B-B14F-4D97-AF65-F5344CB8AC3E}">
        <p14:creationId xmlns:p14="http://schemas.microsoft.com/office/powerpoint/2010/main" val="34762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4F885FA-1A1E-42E2-B114-5D431EBD41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r="19684" b="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90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4E9600B-F93C-4B12-99C2-2693EAA44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76672"/>
            <a:ext cx="6084874" cy="4464496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3084B3-6AF3-4715-AB7D-B6957DE2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6010276"/>
            <a:ext cx="67421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18E69CD7-4DEE-4CDF-9874-F5422210C914}"/>
              </a:ext>
            </a:extLst>
          </p:cNvPr>
          <p:cNvSpPr/>
          <p:nvPr/>
        </p:nvSpPr>
        <p:spPr>
          <a:xfrm>
            <a:off x="4871864" y="321297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E4D8A-FD5E-4AD3-81B2-8FBAC7577C66}"/>
              </a:ext>
            </a:extLst>
          </p:cNvPr>
          <p:cNvSpPr txBox="1"/>
          <p:nvPr/>
        </p:nvSpPr>
        <p:spPr>
          <a:xfrm>
            <a:off x="3575720" y="40770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Ο αριθμός πρωτοκόλλου της αίτησης είναι σημαντικός και θα πρέπει να τον κρατήσετε </a:t>
            </a:r>
          </a:p>
        </p:txBody>
      </p:sp>
    </p:spTree>
    <p:extLst>
      <p:ext uri="{BB962C8B-B14F-4D97-AF65-F5344CB8AC3E}">
        <p14:creationId xmlns:p14="http://schemas.microsoft.com/office/powerpoint/2010/main" val="344880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BCBC84-BE63-40E7-7647-1C0FAD42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Περίοδος επιλογής Φορέα Πρακτικής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41B939-63A5-C083-85F4-2BEBE45D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Αφού ολοκληρωθεί η διαδικασία των αιτήσεων, των πιθανών ενστάσεων και της ανάρτησης του Οριστικού Καταλόγου Δικαιούχων Συμμετοχής στην Επιδοτούμενη Πρακτική Άσκηση. </a:t>
            </a:r>
          </a:p>
          <a:p>
            <a:r>
              <a:rPr lang="el-GR" dirty="0"/>
              <a:t>Θα ακολουθήσει η περίοδος επιλογής φορέα πάλι μέσα από το σύστημα </a:t>
            </a:r>
            <a:r>
              <a:rPr lang="en-US" dirty="0" err="1"/>
              <a:t>PractIS</a:t>
            </a:r>
            <a:r>
              <a:rPr lang="en-US" dirty="0"/>
              <a:t>. </a:t>
            </a:r>
            <a:endParaRPr lang="el-GR" dirty="0"/>
          </a:p>
          <a:p>
            <a:r>
              <a:rPr lang="el-GR" dirty="0"/>
              <a:t>Η διαδικασία προϋποθέτει την δημιουργία και ανάρτηση στο σύστημα ΑΤΛΑΣ της θέσης πρακτικής από τον φορέα</a:t>
            </a:r>
          </a:p>
          <a:p>
            <a:r>
              <a:rPr lang="el-GR" dirty="0"/>
              <a:t>Η διαδικασία θα πρέπει να έχει ολοκληρωθεί έως τις 30/4/2023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607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546BB4-C553-2272-9F29-295A2B753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" y="145026"/>
            <a:ext cx="11484077" cy="656794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9C47EF-EF80-FAF6-18D0-FAC8CF52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" y="145026"/>
            <a:ext cx="11484077" cy="6567948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6F89BEBC-03E0-DEFC-F126-35DB10BDBDA5}"/>
              </a:ext>
            </a:extLst>
          </p:cNvPr>
          <p:cNvSpPr/>
          <p:nvPr/>
        </p:nvSpPr>
        <p:spPr>
          <a:xfrm>
            <a:off x="4367807" y="2199722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45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E15013-EFF9-7F55-45C5-295E28C42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0" y="258097"/>
            <a:ext cx="11405419" cy="63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76BBEE-DB31-4842-AFEB-3B9E19751B7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18841" b="1"/>
          <a:stretch/>
        </p:blipFill>
        <p:spPr>
          <a:xfrm>
            <a:off x="1524010" y="0"/>
            <a:ext cx="9143980" cy="6857990"/>
          </a:xfrm>
          <a:prstGeom prst="rect">
            <a:avLst/>
          </a:prstGeom>
          <a:noFill/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C7D65F55-454A-A61D-C4ED-F08D3641A976}"/>
              </a:ext>
            </a:extLst>
          </p:cNvPr>
          <p:cNvSpPr/>
          <p:nvPr/>
        </p:nvSpPr>
        <p:spPr>
          <a:xfrm>
            <a:off x="8478488" y="3872003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29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B14515-A7AC-8B44-02BC-94628474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Περισσότερες πληροφορίες (</a:t>
            </a:r>
            <a:r>
              <a:rPr lang="en-US" dirty="0"/>
              <a:t>praktiki.duth.gr) 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44FB42-CA24-7C83-07A5-279166E8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0" y="1690688"/>
            <a:ext cx="10515600" cy="48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9F307F-D024-EA50-6D5C-FDDC2302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514"/>
            <a:ext cx="6534665" cy="5847449"/>
          </a:xfrm>
        </p:spPr>
        <p:txBody>
          <a:bodyPr/>
          <a:lstStyle/>
          <a:p>
            <a:r>
              <a:rPr lang="el-GR" dirty="0"/>
              <a:t>Θα προηγηθεί ανάρτηση (ανακοινώσεις τμήματος, e-</a:t>
            </a:r>
            <a:r>
              <a:rPr lang="el-GR" dirty="0" err="1"/>
              <a:t>class</a:t>
            </a:r>
            <a:r>
              <a:rPr lang="el-GR" dirty="0"/>
              <a:t> πρακτικής άσκησης, ιστοσελίδα Γραφείου Πρακτικής Άσκησης </a:t>
            </a:r>
            <a:r>
              <a:rPr lang="el-GR" dirty="0" err="1"/>
              <a:t>ΔΠΘ</a:t>
            </a:r>
            <a:r>
              <a:rPr lang="el-GR" dirty="0"/>
              <a:t>) της σχετικής ανακοίνωσης.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746987-E138-A158-FEE5-62560D72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95" y="0"/>
            <a:ext cx="4530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4D14AF-0664-4417-A99E-F1747291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188640"/>
            <a:ext cx="9354065" cy="1143000"/>
          </a:xfrm>
        </p:spPr>
        <p:txBody>
          <a:bodyPr>
            <a:noAutofit/>
          </a:bodyPr>
          <a:lstStyle/>
          <a:p>
            <a:r>
              <a:rPr lang="el-GR" sz="3600" dirty="0"/>
              <a:t>Είσοδος στο ΠΛΗΡΟΦΟΡΙΑΚΟ ΣΥΣΤΗΜΑ  </a:t>
            </a:r>
            <a:r>
              <a:rPr lang="en-US" sz="3600" dirty="0" err="1"/>
              <a:t>PractIS</a:t>
            </a:r>
            <a:r>
              <a:rPr lang="en-US" sz="3600" dirty="0"/>
              <a:t> v1.0</a:t>
            </a:r>
            <a:r>
              <a:rPr lang="el-GR" sz="3600" dirty="0"/>
              <a:t> με τους ιδρυματικούς κωδικούς σας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5117BF-EFC3-4854-ACC6-1DE0A7EBD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r="4562" b="27778"/>
          <a:stretch/>
        </p:blipFill>
        <p:spPr>
          <a:xfrm>
            <a:off x="2135560" y="1412776"/>
            <a:ext cx="8328002" cy="446449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84701F-C7FA-4591-B4DC-830EF223E0CC}"/>
              </a:ext>
            </a:extLst>
          </p:cNvPr>
          <p:cNvSpPr txBox="1"/>
          <p:nvPr/>
        </p:nvSpPr>
        <p:spPr>
          <a:xfrm>
            <a:off x="3579979" y="133164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https://praktiki.rescom.duth.gr/</a:t>
            </a:r>
            <a:r>
              <a:rPr lang="en-US" sz="2400" dirty="0"/>
              <a:t> </a:t>
            </a:r>
            <a:endParaRPr lang="el-GR" sz="24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93E9EB8-EEE2-4BD8-2E7C-EB2337DD85BF}"/>
              </a:ext>
            </a:extLst>
          </p:cNvPr>
          <p:cNvSpPr/>
          <p:nvPr/>
        </p:nvSpPr>
        <p:spPr>
          <a:xfrm>
            <a:off x="3290199" y="4069711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6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D36D13-778C-5817-53F1-4D4628D9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2" y="277761"/>
            <a:ext cx="11130116" cy="63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3B429F6-BF1D-B5B7-625B-4F7D5B07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" y="243348"/>
            <a:ext cx="11838039" cy="6371303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B30047A9-A0B2-8473-24EF-348D70B241CF}"/>
              </a:ext>
            </a:extLst>
          </p:cNvPr>
          <p:cNvSpPr/>
          <p:nvPr/>
        </p:nvSpPr>
        <p:spPr>
          <a:xfrm>
            <a:off x="3389053" y="1721927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68E44CA-DD10-96E1-454E-F62A93DB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1" y="277761"/>
            <a:ext cx="11051458" cy="63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042FB9-A744-AF71-9F1C-D0CFD12C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3" y="351503"/>
            <a:ext cx="10854813" cy="61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1B6E1E-AD43-A9B9-54F0-FE530F83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750772"/>
            <a:ext cx="11680723" cy="33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A9EA28-833B-CF2F-863A-DCFFD2F9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3" y="66367"/>
            <a:ext cx="11208774" cy="6725265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071EC9EF-C469-2BBD-7561-BF1707F3D32D}"/>
              </a:ext>
            </a:extLst>
          </p:cNvPr>
          <p:cNvSpPr/>
          <p:nvPr/>
        </p:nvSpPr>
        <p:spPr>
          <a:xfrm>
            <a:off x="3553810" y="2924943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9773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146</Words>
  <Application>Microsoft Office PowerPoint</Application>
  <PresentationFormat>Ευρεία οθόνη</PresentationFormat>
  <Paragraphs>12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Διαδικασία αίτησης πρακτικής</vt:lpstr>
      <vt:lpstr>Παρουσίαση του PowerPoint</vt:lpstr>
      <vt:lpstr>Είσοδος στο ΠΛΗΡΟΦΟΡΙΑΚΟ ΣΥΣΤΗΜΑ  PractIS v1.0 με τους ιδρυματικούς κωδικούς σας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Περίοδος επιλογής Φορέα Πρακτικής</vt:lpstr>
      <vt:lpstr>Παρουσίαση του PowerPoint</vt:lpstr>
      <vt:lpstr>Παρουσίαση του PowerPoint</vt:lpstr>
      <vt:lpstr>Παρουσίαση του PowerPoint</vt:lpstr>
      <vt:lpstr>Περισσότερες πληροφορίες (praktiki.duth.gr)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Διαδικασία αίτησης πρακτικής</dc:title>
  <dc:creator>Αθανάσιος Αλεξόπουλος</dc:creator>
  <cp:lastModifiedBy>Αθανάσιος Αλεξόπουλος</cp:lastModifiedBy>
  <cp:revision>2</cp:revision>
  <dcterms:created xsi:type="dcterms:W3CDTF">2023-02-21T13:05:32Z</dcterms:created>
  <dcterms:modified xsi:type="dcterms:W3CDTF">2023-02-21T13:13:04Z</dcterms:modified>
</cp:coreProperties>
</file>