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0" r:id="rId5"/>
    <p:sldId id="261" r:id="rId6"/>
    <p:sldId id="263" r:id="rId7"/>
    <p:sldId id="264" r:id="rId8"/>
    <p:sldId id="265" r:id="rId9"/>
    <p:sldId id="266" r:id="rId10"/>
    <p:sldId id="271" r:id="rId11"/>
    <p:sldId id="272" r:id="rId12"/>
    <p:sldId id="274" r:id="rId13"/>
    <p:sldId id="275" r:id="rId14"/>
    <p:sldId id="278" r:id="rId15"/>
    <p:sldId id="279" r:id="rId16"/>
    <p:sldId id="277" r:id="rId17"/>
    <p:sldId id="269" r:id="rId18"/>
  </p:sldIdLst>
  <p:sldSz cx="9144000" cy="6858000" type="screen4x3"/>
  <p:notesSz cx="6858000" cy="9144000"/>
  <p:defaultTextStyle>
    <a:lvl1pPr marL="0" indent="0" algn="l" defTabSz="914400">
      <a:lnSpc>
        <a:spcPct val="100000"/>
      </a:lnSpc>
      <a:buNone/>
      <a:defRPr lang="el-GR" sz="1800">
        <a:solidFill>
          <a:schemeClr val="dk1"/>
        </a:solidFill>
        <a:latin typeface="Arial"/>
        <a:ea typeface="Arial"/>
      </a:defRPr>
    </a:lvl1pPr>
    <a:lvl2pPr marL="457200" indent="0" algn="l" defTabSz="914400">
      <a:lnSpc>
        <a:spcPct val="100000"/>
      </a:lnSpc>
      <a:buNone/>
      <a:defRPr lang="el-GR" sz="1800">
        <a:solidFill>
          <a:schemeClr val="dk1"/>
        </a:solidFill>
        <a:latin typeface="Arial"/>
        <a:ea typeface="Arial"/>
      </a:defRPr>
    </a:lvl2pPr>
    <a:lvl3pPr marL="914400" indent="0" algn="l" defTabSz="914400">
      <a:lnSpc>
        <a:spcPct val="100000"/>
      </a:lnSpc>
      <a:buNone/>
      <a:defRPr lang="el-GR" sz="1800">
        <a:solidFill>
          <a:schemeClr val="dk1"/>
        </a:solidFill>
        <a:latin typeface="Arial"/>
        <a:ea typeface="Arial"/>
      </a:defRPr>
    </a:lvl3pPr>
    <a:lvl4pPr marL="1371600" indent="0" algn="l" defTabSz="914400">
      <a:lnSpc>
        <a:spcPct val="100000"/>
      </a:lnSpc>
      <a:buNone/>
      <a:defRPr lang="el-GR" sz="1800">
        <a:solidFill>
          <a:schemeClr val="dk1"/>
        </a:solidFill>
        <a:latin typeface="Arial"/>
        <a:ea typeface="Arial"/>
      </a:defRPr>
    </a:lvl4pPr>
    <a:lvl5pPr marL="1828800" indent="0" algn="l" defTabSz="914400">
      <a:lnSpc>
        <a:spcPct val="100000"/>
      </a:lnSpc>
      <a:buNone/>
      <a:defRPr lang="el-GR" sz="1800">
        <a:solidFill>
          <a:schemeClr val="dk1"/>
        </a:solidFill>
        <a:latin typeface="Arial"/>
        <a:ea typeface="Arial"/>
      </a:defRPr>
    </a:lvl5pPr>
    <a:lvl6pPr>
      <a:defRPr lang="el-GR" sz="1800"/>
    </a:lvl6pPr>
    <a:lvl7pPr>
      <a:defRPr lang="el-GR" sz="1800"/>
    </a:lvl7pPr>
    <a:lvl8pPr>
      <a:defRPr lang="el-GR" sz="1800"/>
    </a:lvl8pPr>
    <a:lvl9pPr>
      <a:defRPr lang="el-GR" sz="1800"/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44386"/>
          <p:cNvSpPr>
            <a:spLocks noGrp="1" noChangeShapeType="1"/>
          </p:cNvSpPr>
          <p:nvPr>
            <p:ph type="ctrTitle"/>
          </p:nvPr>
        </p:nvSpPr>
        <p:spPr bwMode="auto">
          <a:xfrm>
            <a:off x="685800" y="1981200"/>
            <a:ext cx="7772400" cy="1600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>
              <a:buNone/>
              <a:defRPr/>
            </a:pPr>
            <a:r>
              <a:rPr/>
              <a:t>Κάντε κλικ για επεξεργασία του τίτλου</a:t>
            </a:r>
          </a:p>
        </p:txBody>
      </p:sp>
      <p:sp>
        <p:nvSpPr>
          <p:cNvPr id="5" name="Shape 144387"/>
          <p:cNvSpPr>
            <a:spLocks noGrp="1" noChangeShapeType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Κάντε κλικ για να επεξεργαστείτε τον υπότιτλο του υποδείγματος</a:t>
            </a:r>
          </a:p>
        </p:txBody>
      </p:sp>
      <p:sp>
        <p:nvSpPr>
          <p:cNvPr id="6" name="Shape 144388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r>
              <a:rPr sz="1400"/>
              <a:t>*</a:t>
            </a:r>
            <a:endParaRPr/>
          </a:p>
        </p:txBody>
      </p:sp>
      <p:sp>
        <p:nvSpPr>
          <p:cNvPr id="7" name="Shape 144389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r>
              <a:rPr sz="1400"/>
              <a:t>*</a:t>
            </a:r>
            <a:endParaRPr/>
          </a:p>
        </p:txBody>
      </p:sp>
      <p:sp>
        <p:nvSpPr>
          <p:cNvPr id="8" name="Shape 144390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r">
              <a:buNone/>
              <a:defRPr/>
            </a:pPr>
            <a:fld id="{D038279B-FC19-497E-A7D1-5ADD9CAF016F}" type="slidenum">
              <a:rPr sz="1400"/>
              <a:pPr marL="0" lvl="0" indent="0" algn="r">
                <a:buNone/>
                <a:defRPr/>
              </a:pPr>
              <a:t>‹#›</a:t>
            </a:fld>
            <a:endParaRPr/>
          </a:p>
        </p:txBody>
      </p:sp>
      <p:sp>
        <p:nvSpPr>
          <p:cNvPr id="9" name="Shape 1010"/>
          <p:cNvSpPr>
            <a:spLocks noGrp="1" noChangeShapeType="1"/>
          </p:cNvSpPr>
          <p:nvPr>
            <p:ph type="ftr"/>
          </p:nvPr>
        </p:nvSpPr>
        <p:spPr bwMode="auto"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43362"/>
          <p:cNvSpPr>
            <a:spLocks noGrp="1" noChangeShapeType="1"/>
          </p:cNvSpPr>
          <p:nvPr>
            <p:ph type="title"/>
          </p:nvPr>
        </p:nvSpPr>
        <p:spPr bwMode="auto">
          <a:xfrm>
            <a:off x="9074150" y="228600"/>
            <a:ext cx="69850" cy="5721350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5" name="Shape 143363"/>
          <p:cNvSpPr>
            <a:spLocks noGrp="1" noChangeShapeType="1"/>
          </p:cNvSpPr>
          <p:nvPr>
            <p:ph type="body" idx="1"/>
          </p:nvPr>
        </p:nvSpPr>
        <p:spPr bwMode="auto">
          <a:xfrm>
            <a:off x="0" y="0"/>
            <a:ext cx="8964612" cy="6627812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7" name="Shape 144388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8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9" name="Shape 144389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43362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32556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Κάντε κλικ για επεξεργασία του τίτλου</a:t>
            </a:r>
          </a:p>
        </p:txBody>
      </p:sp>
      <p:sp>
        <p:nvSpPr>
          <p:cNvPr id="5" name="Shape 143363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Arial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Arial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Arial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Arial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Arial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/>
              <a:t>Κάντε κλικ για να επεξεργαστείτε τα στυλ κειμένου του υποδείγματος</a:t>
            </a:r>
          </a:p>
          <a:p>
            <a:pPr marL="742950" lvl="1" indent="-1028700">
              <a:spcBef>
                <a:spcPts val="0"/>
              </a:spcBef>
              <a:buClr>
                <a:schemeClr val="hlink"/>
              </a:buClr>
              <a:buFontTx/>
              <a:buChar char="–"/>
              <a:defRPr/>
            </a:pPr>
            <a:r>
              <a:rPr/>
              <a:t>Δεύτερου επιπέδου</a:t>
            </a:r>
          </a:p>
          <a:p>
            <a:pPr marL="1143000" lvl="2" indent="-13716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/>
              <a:t>Τρίτου επιπέδου</a:t>
            </a:r>
          </a:p>
          <a:p>
            <a:pPr marL="1600200" lvl="3" indent="-1828800">
              <a:spcBef>
                <a:spcPts val="0"/>
              </a:spcBef>
              <a:buClr>
                <a:schemeClr val="hlink"/>
              </a:buClr>
              <a:buFontTx/>
              <a:buChar char="–"/>
              <a:defRPr/>
            </a:pPr>
            <a:r>
              <a:rPr/>
              <a:t>Τέταρτου επιπέδου</a:t>
            </a:r>
          </a:p>
          <a:p>
            <a:pPr marL="2057400" lvl="4" indent="-22860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/>
              <a:t>Πέμπτου επιπέδου</a:t>
            </a:r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r>
              <a:rPr sz="1400"/>
              <a:t>*</a:t>
            </a:r>
            <a:endParaRPr/>
          </a:p>
        </p:txBody>
      </p:sp>
      <p:sp>
        <p:nvSpPr>
          <p:cNvPr id="7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r>
              <a:rPr sz="1400"/>
              <a:t>*</a:t>
            </a:r>
            <a:endParaRPr/>
          </a:p>
        </p:txBody>
      </p:sp>
      <p:sp>
        <p:nvSpPr>
          <p:cNvPr id="8" name="Shape 143366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r">
              <a:buNone/>
              <a:defRPr/>
            </a:pPr>
            <a:fld id="{D038279B-FC19-497E-A7D1-5ADD9CAF016F}" type="slidenum">
              <a:rPr sz="1400"/>
              <a:pPr marL="0" lvl="0" indent="0" algn="r"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marL="0" indent="0" algn="ctr" defTabSz="914400">
        <a:lnSpc>
          <a:spcPct val="100000"/>
        </a:lnSpc>
        <a:buNone/>
        <a:defRPr lang="el-GR" sz="4400">
          <a:solidFill>
            <a:schemeClr val="dk2"/>
          </a:solidFill>
          <a:latin typeface="Arial"/>
          <a:ea typeface="Arial"/>
        </a:defRPr>
      </a:lvl1pPr>
      <a:lvl2pPr marL="0" indent="0" algn="ctr" defTabSz="914400">
        <a:lnSpc>
          <a:spcPct val="100000"/>
        </a:lnSpc>
        <a:buNone/>
        <a:defRPr lang="el-GR" sz="4400">
          <a:solidFill>
            <a:schemeClr val="dk2"/>
          </a:solidFill>
          <a:latin typeface="Arial"/>
          <a:ea typeface="Arial"/>
        </a:defRPr>
      </a:lvl2pPr>
      <a:lvl3pPr marL="0" indent="0" algn="ctr" defTabSz="914400">
        <a:lnSpc>
          <a:spcPct val="100000"/>
        </a:lnSpc>
        <a:buNone/>
        <a:defRPr lang="el-GR" sz="4400">
          <a:solidFill>
            <a:schemeClr val="dk2"/>
          </a:solidFill>
          <a:latin typeface="Arial"/>
          <a:ea typeface="Arial"/>
        </a:defRPr>
      </a:lvl3pPr>
      <a:lvl4pPr marL="0" indent="0" algn="ctr" defTabSz="914400">
        <a:lnSpc>
          <a:spcPct val="100000"/>
        </a:lnSpc>
        <a:buNone/>
        <a:defRPr lang="el-GR" sz="4400">
          <a:solidFill>
            <a:schemeClr val="dk2"/>
          </a:solidFill>
          <a:latin typeface="Arial"/>
          <a:ea typeface="Arial"/>
        </a:defRPr>
      </a:lvl4pPr>
      <a:lvl5pPr marL="0" indent="0" algn="ctr" defTabSz="914400">
        <a:lnSpc>
          <a:spcPct val="100000"/>
        </a:lnSpc>
        <a:buNone/>
        <a:defRPr lang="el-GR" sz="4400">
          <a:solidFill>
            <a:schemeClr val="dk2"/>
          </a:solidFill>
          <a:latin typeface="Arial"/>
          <a:ea typeface="Arial"/>
        </a:defRPr>
      </a:lvl5pPr>
      <a:lvl6pPr>
        <a:defRPr lang="el-GR" sz="1800"/>
      </a:lvl6pPr>
      <a:lvl7pPr>
        <a:defRPr lang="el-GR" sz="1800"/>
      </a:lvl7pPr>
      <a:lvl8pPr>
        <a:defRPr lang="el-GR" sz="1800"/>
      </a:lvl8pPr>
      <a:lvl9pPr>
        <a:defRPr lang="el-GR" sz="1800"/>
      </a:lvl9pPr>
    </p:titleStyle>
    <p:bodyStyle>
      <a:lvl1pPr marL="342900" indent="-342900" algn="l" defTabSz="914400">
        <a:lnSpc>
          <a:spcPct val="100000"/>
        </a:lnSpc>
        <a:spcBef>
          <a:spcPts val="0"/>
        </a:spcBef>
        <a:buClr>
          <a:schemeClr val="hlink"/>
        </a:buClr>
        <a:buFont typeface="Wingdings"/>
        <a:buChar char="§"/>
        <a:defRPr lang="el-GR" sz="3200">
          <a:solidFill>
            <a:schemeClr val="dk1"/>
          </a:solidFill>
          <a:latin typeface="Arial"/>
          <a:ea typeface="Arial"/>
        </a:defRPr>
      </a:lvl1pPr>
      <a:lvl2pPr marL="742950" indent="-285750" algn="l" defTabSz="914400">
        <a:lnSpc>
          <a:spcPct val="100000"/>
        </a:lnSpc>
        <a:spcBef>
          <a:spcPts val="0"/>
        </a:spcBef>
        <a:buClr>
          <a:schemeClr val="hlink"/>
        </a:buClr>
        <a:buChar char="–"/>
        <a:defRPr lang="el-GR" sz="2800">
          <a:solidFill>
            <a:schemeClr val="dk1"/>
          </a:solidFill>
          <a:latin typeface="Arial"/>
          <a:ea typeface="Arial"/>
        </a:defRPr>
      </a:lvl2pPr>
      <a:lvl3pPr marL="1143000" indent="-228600" algn="l" defTabSz="914400">
        <a:lnSpc>
          <a:spcPct val="100000"/>
        </a:lnSpc>
        <a:spcBef>
          <a:spcPts val="0"/>
        </a:spcBef>
        <a:buClr>
          <a:schemeClr val="hlink"/>
        </a:buClr>
        <a:buFont typeface="Wingdings"/>
        <a:buChar char="§"/>
        <a:defRPr lang="el-GR" sz="2400">
          <a:solidFill>
            <a:schemeClr val="dk1"/>
          </a:solidFill>
          <a:latin typeface="Arial"/>
          <a:ea typeface="Arial"/>
        </a:defRPr>
      </a:lvl3pPr>
      <a:lvl4pPr marL="1600200" indent="-228600" algn="l" defTabSz="914400">
        <a:lnSpc>
          <a:spcPct val="100000"/>
        </a:lnSpc>
        <a:spcBef>
          <a:spcPts val="0"/>
        </a:spcBef>
        <a:buClr>
          <a:schemeClr val="hlink"/>
        </a:buClr>
        <a:buChar char="–"/>
        <a:defRPr lang="el-GR" sz="2000">
          <a:solidFill>
            <a:schemeClr val="dk1"/>
          </a:solidFill>
          <a:latin typeface="Arial"/>
          <a:ea typeface="Arial"/>
        </a:defRPr>
      </a:lvl4pPr>
      <a:lvl5pPr marL="2057400" indent="-228600" algn="l" defTabSz="914400">
        <a:lnSpc>
          <a:spcPct val="100000"/>
        </a:lnSpc>
        <a:spcBef>
          <a:spcPts val="0"/>
        </a:spcBef>
        <a:buClr>
          <a:schemeClr val="hlink"/>
        </a:buClr>
        <a:buFont typeface="Wingdings"/>
        <a:buChar char="§"/>
        <a:defRPr lang="el-GR" sz="2000">
          <a:solidFill>
            <a:schemeClr val="dk1"/>
          </a:solidFill>
          <a:latin typeface="Arial"/>
          <a:ea typeface="Arial"/>
        </a:defRPr>
      </a:lvl5pPr>
      <a:lvl6pPr>
        <a:defRPr lang="el-GR" sz="1800"/>
      </a:lvl6pPr>
      <a:lvl7pPr>
        <a:defRPr lang="el-GR" sz="1800"/>
      </a:lvl7pPr>
      <a:lvl8pPr>
        <a:defRPr lang="el-GR" sz="1800"/>
      </a:lvl8pPr>
      <a:lvl9pPr>
        <a:defRPr lang="el-GR" sz="1800"/>
      </a:lvl9pPr>
    </p:bodyStyle>
    <p:otherStyle>
      <a:lvl1pPr marL="0" indent="0" algn="l" defTabSz="914400">
        <a:lnSpc>
          <a:spcPct val="100000"/>
        </a:lnSpc>
        <a:buNone/>
        <a:defRPr lang="el-GR" sz="1800">
          <a:solidFill>
            <a:schemeClr val="dk1"/>
          </a:solidFill>
          <a:latin typeface="Arial"/>
          <a:ea typeface="Arial"/>
        </a:defRPr>
      </a:lvl1pPr>
      <a:lvl2pPr marL="457200" indent="0" algn="l" defTabSz="914400">
        <a:lnSpc>
          <a:spcPct val="100000"/>
        </a:lnSpc>
        <a:buNone/>
        <a:defRPr lang="el-GR" sz="1800">
          <a:solidFill>
            <a:schemeClr val="dk1"/>
          </a:solidFill>
          <a:latin typeface="Arial"/>
          <a:ea typeface="Arial"/>
        </a:defRPr>
      </a:lvl2pPr>
      <a:lvl3pPr marL="914400" indent="0" algn="l" defTabSz="914400">
        <a:lnSpc>
          <a:spcPct val="100000"/>
        </a:lnSpc>
        <a:buNone/>
        <a:defRPr lang="el-GR" sz="1800">
          <a:solidFill>
            <a:schemeClr val="dk1"/>
          </a:solidFill>
          <a:latin typeface="Arial"/>
          <a:ea typeface="Arial"/>
        </a:defRPr>
      </a:lvl3pPr>
      <a:lvl4pPr marL="1371600" indent="0" algn="l" defTabSz="914400">
        <a:lnSpc>
          <a:spcPct val="100000"/>
        </a:lnSpc>
        <a:buNone/>
        <a:defRPr lang="el-GR" sz="1800">
          <a:solidFill>
            <a:schemeClr val="dk1"/>
          </a:solidFill>
          <a:latin typeface="Arial"/>
          <a:ea typeface="Arial"/>
        </a:defRPr>
      </a:lvl4pPr>
      <a:lvl5pPr marL="1828800" indent="0" algn="l" defTabSz="914400">
        <a:lnSpc>
          <a:spcPct val="100000"/>
        </a:lnSpc>
        <a:buNone/>
        <a:defRPr lang="el-GR" sz="1800">
          <a:solidFill>
            <a:schemeClr val="dk1"/>
          </a:solidFill>
          <a:latin typeface="Arial"/>
          <a:ea typeface="Arial"/>
        </a:defRPr>
      </a:lvl5pPr>
      <a:lvl6pPr>
        <a:defRPr lang="el-GR" sz="1800"/>
      </a:lvl6pPr>
      <a:lvl7pPr>
        <a:defRPr lang="el-GR" sz="1800"/>
      </a:lvl7pPr>
      <a:lvl8pPr>
        <a:defRPr lang="el-GR" sz="1800"/>
      </a:lvl8pPr>
      <a:lvl9pPr>
        <a:defRPr lang="el-GR" sz="1800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2051"/>
          <p:cNvSpPr>
            <a:spLocks noGrp="1" noChangeShapeType="1"/>
          </p:cNvSpPr>
          <p:nvPr>
            <p:ph type="subTitle" idx="1"/>
          </p:nvPr>
        </p:nvSpPr>
        <p:spPr bwMode="auto">
          <a:xfrm>
            <a:off x="1371600" y="4654550"/>
            <a:ext cx="6400800" cy="984250"/>
          </a:xfrm>
          <a:prstGeom prst="rect">
            <a:avLst/>
          </a:prstGeom>
        </p:spPr>
        <p:txBody>
          <a:bodyPr lIns="91440" tIns="45720" rIns="91440" bIns="4572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marL="0" lvl="0" indent="0" algn="r">
              <a:lnSpc>
                <a:spcPct val="90000"/>
              </a:lnSpc>
              <a:buNone/>
              <a:defRPr/>
            </a:pPr>
            <a:endParaRPr/>
          </a:p>
        </p:txBody>
      </p:sp>
      <p:sp>
        <p:nvSpPr>
          <p:cNvPr id="5" name="Shape 2052"/>
          <p:cNvSpPr>
            <a:spLocks noGrp="1" noChangeShapeType="1"/>
          </p:cNvSpPr>
          <p:nvPr>
            <p:ph type="ctrTitle"/>
          </p:nvPr>
        </p:nvSpPr>
        <p:spPr bwMode="auto">
          <a:xfrm>
            <a:off x="685800" y="1981200"/>
            <a:ext cx="7772400" cy="16002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>
              <a:buNone/>
              <a:defRPr/>
            </a:pPr>
            <a:r>
              <a:rPr sz="8000" dirty="0"/>
              <a:t/>
            </a:r>
            <a:br>
              <a:rPr sz="8000" dirty="0"/>
            </a:br>
            <a:r>
              <a:rPr sz="8000" dirty="0"/>
              <a:t/>
            </a:r>
            <a:br>
              <a:rPr sz="8000" dirty="0"/>
            </a:br>
            <a:r>
              <a:rPr sz="8000" dirty="0"/>
              <a:t>БЪЛГАРСКИ </a:t>
            </a:r>
            <a:r>
              <a:rPr sz="8000" dirty="0" smtClean="0"/>
              <a:t>ЕЗИ</a:t>
            </a:r>
            <a:r>
              <a:rPr lang="bg-BG" sz="8000" dirty="0" smtClean="0"/>
              <a:t>К</a:t>
            </a:r>
            <a:r>
              <a:rPr sz="8000" dirty="0"/>
              <a:t/>
            </a:r>
            <a:br>
              <a:rPr sz="8000" dirty="0"/>
            </a:br>
            <a:r>
              <a:rPr sz="6600" dirty="0"/>
              <a:t/>
            </a:r>
            <a:br>
              <a:rPr sz="6600" dirty="0"/>
            </a:br>
            <a:r>
              <a:rPr sz="6600" dirty="0">
                <a:solidFill>
                  <a:schemeClr val="accent1"/>
                </a:solidFill>
              </a:rPr>
              <a:t>УРОК  </a:t>
            </a:r>
            <a:r>
              <a:rPr lang="en-US" sz="6600" dirty="0" smtClean="0">
                <a:solidFill>
                  <a:schemeClr val="accent1"/>
                </a:solidFill>
              </a:rPr>
              <a:t>2</a:t>
            </a:r>
            <a:r>
              <a:rPr sz="6600" dirty="0">
                <a:solidFill>
                  <a:schemeClr val="accent1"/>
                </a:solidFill>
              </a:rPr>
              <a:t/>
            </a:r>
            <a:br>
              <a:rPr sz="6600" dirty="0">
                <a:solidFill>
                  <a:schemeClr val="accent1"/>
                </a:solidFill>
              </a:rPr>
            </a:br>
            <a:r>
              <a:rPr sz="4000" dirty="0"/>
              <a:t/>
            </a:r>
            <a:br>
              <a:rPr sz="4000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80312" y="228600"/>
            <a:ext cx="1763688" cy="572135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0" y="0"/>
            <a:ext cx="5652120" cy="6627812"/>
          </a:xfrm>
        </p:spPr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Кой</a:t>
            </a:r>
            <a:r>
              <a:rPr lang="bg-BG" dirty="0" smtClean="0"/>
              <a:t> е той? </a:t>
            </a:r>
          </a:p>
          <a:p>
            <a:r>
              <a:rPr lang="bg-BG" dirty="0" smtClean="0"/>
              <a:t>Той е Павел.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Какъв</a:t>
            </a:r>
            <a:r>
              <a:rPr lang="bg-BG" dirty="0" smtClean="0"/>
              <a:t> е той?</a:t>
            </a:r>
          </a:p>
          <a:p>
            <a:r>
              <a:rPr lang="bg-BG" dirty="0" smtClean="0"/>
              <a:t>Той е преподавател.</a:t>
            </a:r>
          </a:p>
          <a:p>
            <a:endParaRPr lang="bg-BG" dirty="0" smtClean="0"/>
          </a:p>
          <a:p>
            <a:r>
              <a:rPr lang="bg-BG" dirty="0" smtClean="0">
                <a:solidFill>
                  <a:schemeClr val="accent1"/>
                </a:solidFill>
              </a:rPr>
              <a:t>Коя </a:t>
            </a:r>
            <a:r>
              <a:rPr lang="bg-BG" dirty="0" smtClean="0"/>
              <a:t>е тя? </a:t>
            </a:r>
          </a:p>
          <a:p>
            <a:r>
              <a:rPr lang="bg-BG" dirty="0" smtClean="0"/>
              <a:t>Тя е Мария.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Каква</a:t>
            </a:r>
            <a:r>
              <a:rPr lang="bg-BG" dirty="0" smtClean="0"/>
              <a:t> е тя?</a:t>
            </a:r>
          </a:p>
          <a:p>
            <a:r>
              <a:rPr lang="bg-BG" dirty="0" smtClean="0"/>
              <a:t>Тя е преподавателка. </a:t>
            </a:r>
            <a:endParaRPr lang="bg-BG" dirty="0"/>
          </a:p>
          <a:p>
            <a:endParaRPr lang="bg-BG" dirty="0" smtClean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12576"/>
            <a:ext cx="3124201" cy="3056384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9418" y="4437112"/>
            <a:ext cx="3673286" cy="244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606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Кои</a:t>
            </a:r>
            <a:r>
              <a:rPr lang="bg-BG" dirty="0" smtClean="0"/>
              <a:t> са те?</a:t>
            </a:r>
          </a:p>
          <a:p>
            <a:r>
              <a:rPr lang="bg-BG" dirty="0" smtClean="0"/>
              <a:t>Те са Павлос и Иван.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Какви</a:t>
            </a:r>
            <a:r>
              <a:rPr lang="bg-BG" dirty="0" smtClean="0"/>
              <a:t> са те?</a:t>
            </a:r>
          </a:p>
          <a:p>
            <a:r>
              <a:rPr lang="bg-BG" dirty="0" smtClean="0">
                <a:solidFill>
                  <a:srgbClr val="FFFF00"/>
                </a:solidFill>
              </a:rPr>
              <a:t>Те</a:t>
            </a:r>
            <a:r>
              <a:rPr lang="bg-BG" dirty="0" smtClean="0"/>
              <a:t> са студенти?</a:t>
            </a:r>
          </a:p>
          <a:p>
            <a:endParaRPr lang="bg-BG" dirty="0"/>
          </a:p>
          <a:p>
            <a:endParaRPr lang="bg-BG" dirty="0" smtClean="0"/>
          </a:p>
          <a:p>
            <a:r>
              <a:rPr lang="bg-BG" dirty="0" smtClean="0">
                <a:solidFill>
                  <a:schemeClr val="accent1"/>
                </a:solidFill>
              </a:rPr>
              <a:t>Кои</a:t>
            </a:r>
            <a:r>
              <a:rPr lang="bg-BG" dirty="0" smtClean="0"/>
              <a:t> са те?</a:t>
            </a:r>
          </a:p>
          <a:p>
            <a:r>
              <a:rPr lang="bg-BG" dirty="0" smtClean="0"/>
              <a:t>Те са Мария и Яна.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Какви</a:t>
            </a:r>
            <a:r>
              <a:rPr lang="bg-BG" dirty="0" smtClean="0"/>
              <a:t> са те?</a:t>
            </a:r>
          </a:p>
          <a:p>
            <a:r>
              <a:rPr lang="bg-BG" dirty="0" smtClean="0">
                <a:solidFill>
                  <a:srgbClr val="FFFF00"/>
                </a:solidFill>
              </a:rPr>
              <a:t>Те</a:t>
            </a:r>
            <a:r>
              <a:rPr lang="bg-BG" dirty="0" smtClean="0"/>
              <a:t> са студентки. </a:t>
            </a:r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3327970"/>
            <a:ext cx="3128973" cy="352358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8790" y="28922"/>
            <a:ext cx="4379979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944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sz="4400" dirty="0" smtClean="0"/>
              <a:t>кой			Кой е той?</a:t>
            </a:r>
          </a:p>
          <a:p>
            <a:r>
              <a:rPr lang="bg-BG" sz="4400" dirty="0" smtClean="0"/>
              <a:t>коя			Коя е тя?</a:t>
            </a:r>
          </a:p>
          <a:p>
            <a:r>
              <a:rPr lang="bg-BG" sz="4400" dirty="0"/>
              <a:t>к</a:t>
            </a:r>
            <a:r>
              <a:rPr lang="bg-BG" sz="4400" dirty="0" smtClean="0"/>
              <a:t>ое			Кое е то?</a:t>
            </a:r>
          </a:p>
          <a:p>
            <a:r>
              <a:rPr lang="bg-BG" sz="4400" dirty="0"/>
              <a:t>к</a:t>
            </a:r>
            <a:r>
              <a:rPr lang="bg-BG" sz="4400" dirty="0" smtClean="0"/>
              <a:t>ои			Кои са те?</a:t>
            </a:r>
          </a:p>
          <a:p>
            <a:endParaRPr lang="bg-BG" sz="4400" dirty="0" smtClean="0"/>
          </a:p>
          <a:p>
            <a:endParaRPr lang="bg-BG" sz="4400" dirty="0"/>
          </a:p>
          <a:p>
            <a:endParaRPr lang="el-GR" sz="44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10941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r>
              <a:rPr lang="bg-BG" dirty="0"/>
              <a:t>к</a:t>
            </a:r>
            <a:r>
              <a:rPr lang="bg-BG" dirty="0" smtClean="0"/>
              <a:t>акъв 				Той какъв е?</a:t>
            </a:r>
          </a:p>
          <a:p>
            <a:r>
              <a:rPr lang="bg-BG" dirty="0"/>
              <a:t>к</a:t>
            </a:r>
            <a:r>
              <a:rPr lang="bg-BG" dirty="0" smtClean="0"/>
              <a:t>аква				Тя каква е?</a:t>
            </a:r>
          </a:p>
          <a:p>
            <a:r>
              <a:rPr lang="bg-BG" dirty="0"/>
              <a:t>к</a:t>
            </a:r>
            <a:r>
              <a:rPr lang="bg-BG" dirty="0" smtClean="0"/>
              <a:t>акво 				То какво е?</a:t>
            </a:r>
          </a:p>
          <a:p>
            <a:r>
              <a:rPr lang="bg-BG" dirty="0"/>
              <a:t>к</a:t>
            </a:r>
            <a:r>
              <a:rPr lang="bg-BG" dirty="0" smtClean="0"/>
              <a:t>акви 				Те какви са?</a:t>
            </a:r>
          </a:p>
          <a:p>
            <a:endParaRPr lang="bg-BG" dirty="0"/>
          </a:p>
          <a:p>
            <a:r>
              <a:rPr lang="bg-BG" dirty="0" smtClean="0"/>
              <a:t>Павел е студент. Той е от </a:t>
            </a:r>
            <a:r>
              <a:rPr lang="bg-BG" dirty="0" smtClean="0">
                <a:solidFill>
                  <a:srgbClr val="FFFF00"/>
                </a:solidFill>
              </a:rPr>
              <a:t>Гърция.</a:t>
            </a:r>
            <a:r>
              <a:rPr lang="bg-BG" dirty="0" smtClean="0"/>
              <a:t> Той е </a:t>
            </a:r>
            <a:r>
              <a:rPr lang="bg-BG" dirty="0" smtClean="0">
                <a:solidFill>
                  <a:srgbClr val="FFFF00"/>
                </a:solidFill>
              </a:rPr>
              <a:t>грък.</a:t>
            </a:r>
            <a:r>
              <a:rPr lang="bg-BG" dirty="0" smtClean="0"/>
              <a:t> </a:t>
            </a:r>
          </a:p>
          <a:p>
            <a:r>
              <a:rPr lang="bg-BG" dirty="0" smtClean="0"/>
              <a:t>Мария също е от </a:t>
            </a:r>
            <a:r>
              <a:rPr lang="bg-BG" dirty="0" smtClean="0">
                <a:solidFill>
                  <a:srgbClr val="FF0000"/>
                </a:solidFill>
              </a:rPr>
              <a:t>Гърция</a:t>
            </a:r>
            <a:r>
              <a:rPr lang="bg-BG" dirty="0" smtClean="0"/>
              <a:t>. Тя е </a:t>
            </a:r>
            <a:r>
              <a:rPr lang="bg-BG" dirty="0" smtClean="0">
                <a:solidFill>
                  <a:srgbClr val="FF0000"/>
                </a:solidFill>
              </a:rPr>
              <a:t>гъркиня</a:t>
            </a:r>
            <a:r>
              <a:rPr lang="bg-BG" dirty="0" smtClean="0"/>
              <a:t>.</a:t>
            </a:r>
          </a:p>
          <a:p>
            <a:r>
              <a:rPr lang="bg-BG" dirty="0" smtClean="0"/>
              <a:t>Павел и Мария са </a:t>
            </a:r>
            <a:r>
              <a:rPr lang="bg-BG" dirty="0" smtClean="0">
                <a:solidFill>
                  <a:srgbClr val="FF0000"/>
                </a:solidFill>
              </a:rPr>
              <a:t>гърци</a:t>
            </a:r>
            <a:r>
              <a:rPr lang="bg-BG" dirty="0" smtClean="0"/>
              <a:t>. 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97080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Иван е от България. Той е </a:t>
            </a:r>
            <a:r>
              <a:rPr lang="bg-BG" dirty="0">
                <a:solidFill>
                  <a:srgbClr val="FF0000"/>
                </a:solidFill>
              </a:rPr>
              <a:t>българин</a:t>
            </a:r>
            <a:r>
              <a:rPr lang="bg-BG" dirty="0"/>
              <a:t>.</a:t>
            </a:r>
          </a:p>
          <a:p>
            <a:r>
              <a:rPr lang="bg-BG" dirty="0"/>
              <a:t>Яна също е от България. Тя е </a:t>
            </a:r>
            <a:r>
              <a:rPr lang="bg-BG" dirty="0">
                <a:solidFill>
                  <a:srgbClr val="FF0000"/>
                </a:solidFill>
              </a:rPr>
              <a:t>българка</a:t>
            </a:r>
            <a:r>
              <a:rPr lang="bg-BG" dirty="0"/>
              <a:t>. </a:t>
            </a:r>
          </a:p>
          <a:p>
            <a:r>
              <a:rPr lang="bg-BG" dirty="0"/>
              <a:t>Иван и Яна са </a:t>
            </a:r>
            <a:r>
              <a:rPr lang="bg-BG" dirty="0">
                <a:solidFill>
                  <a:srgbClr val="FF0000"/>
                </a:solidFill>
              </a:rPr>
              <a:t>българи</a:t>
            </a:r>
            <a:r>
              <a:rPr lang="bg-BG" dirty="0"/>
              <a:t>. </a:t>
            </a:r>
          </a:p>
          <a:p>
            <a:r>
              <a:rPr lang="bg-BG" dirty="0" smtClean="0"/>
              <a:t>Те </a:t>
            </a:r>
            <a:r>
              <a:rPr lang="bg-BG" dirty="0" smtClean="0">
                <a:solidFill>
                  <a:srgbClr val="92D050"/>
                </a:solidFill>
              </a:rPr>
              <a:t>говорят</a:t>
            </a:r>
            <a:r>
              <a:rPr lang="bg-BG" dirty="0" smtClean="0"/>
              <a:t> </a:t>
            </a:r>
            <a:r>
              <a:rPr lang="bg-BG" dirty="0" smtClean="0">
                <a:solidFill>
                  <a:srgbClr val="FFFF00"/>
                </a:solidFill>
              </a:rPr>
              <a:t>български език</a:t>
            </a:r>
            <a:r>
              <a:rPr lang="bg-BG" dirty="0" smtClean="0"/>
              <a:t>. </a:t>
            </a:r>
          </a:p>
          <a:p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Павлос и Мария са от Гърция. </a:t>
            </a:r>
          </a:p>
          <a:p>
            <a:r>
              <a:rPr lang="bg-BG" dirty="0" smtClean="0"/>
              <a:t>Те </a:t>
            </a:r>
            <a:r>
              <a:rPr lang="bg-BG" dirty="0" smtClean="0">
                <a:solidFill>
                  <a:srgbClr val="92D050"/>
                </a:solidFill>
              </a:rPr>
              <a:t>говорят</a:t>
            </a:r>
            <a:r>
              <a:rPr lang="bg-BG" dirty="0" smtClean="0"/>
              <a:t> </a:t>
            </a:r>
            <a:r>
              <a:rPr lang="bg-BG" dirty="0" smtClean="0">
                <a:solidFill>
                  <a:srgbClr val="FFFF00"/>
                </a:solidFill>
              </a:rPr>
              <a:t>гръцки език</a:t>
            </a:r>
            <a:r>
              <a:rPr lang="bg-BG" dirty="0" smtClean="0"/>
              <a:t>.</a:t>
            </a:r>
          </a:p>
          <a:p>
            <a:r>
              <a:rPr lang="bg-BG" dirty="0" smtClean="0"/>
              <a:t>Те </a:t>
            </a:r>
            <a:r>
              <a:rPr lang="bg-BG" dirty="0" smtClean="0">
                <a:solidFill>
                  <a:srgbClr val="92D050"/>
                </a:solidFill>
              </a:rPr>
              <a:t>учат</a:t>
            </a:r>
            <a:r>
              <a:rPr lang="bg-BG" dirty="0" smtClean="0"/>
              <a:t> български език. </a:t>
            </a:r>
          </a:p>
          <a:p>
            <a:endParaRPr lang="bg-BG" dirty="0"/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39234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Аз уч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bg-BG" dirty="0" smtClean="0"/>
              <a:t>			Ние уч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>
                <a:solidFill>
                  <a:srgbClr val="FF0000"/>
                </a:solidFill>
              </a:rPr>
              <a:t>м</a:t>
            </a:r>
            <a:r>
              <a:rPr lang="bg-BG" dirty="0" smtClean="0"/>
              <a:t> </a:t>
            </a:r>
          </a:p>
          <a:p>
            <a:r>
              <a:rPr lang="bg-BG" dirty="0" smtClean="0"/>
              <a:t>Ти уч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>
                <a:solidFill>
                  <a:srgbClr val="FF0000"/>
                </a:solidFill>
              </a:rPr>
              <a:t>ш</a:t>
            </a:r>
            <a:r>
              <a:rPr lang="bg-BG" dirty="0" smtClean="0"/>
              <a:t>   		Вие уч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>
                <a:solidFill>
                  <a:srgbClr val="FF0000"/>
                </a:solidFill>
              </a:rPr>
              <a:t>те</a:t>
            </a:r>
          </a:p>
          <a:p>
            <a:r>
              <a:rPr lang="bg-BG" dirty="0" smtClean="0"/>
              <a:t>Той уч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/>
              <a:t> 		Те уч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bg-BG" dirty="0" smtClean="0">
                <a:solidFill>
                  <a:srgbClr val="FF0000"/>
                </a:solidFill>
              </a:rPr>
              <a:t>т</a:t>
            </a:r>
          </a:p>
          <a:p>
            <a:r>
              <a:rPr lang="bg-BG" dirty="0" smtClean="0"/>
              <a:t>Тя уч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</a:p>
          <a:p>
            <a:r>
              <a:rPr lang="bg-BG" dirty="0" smtClean="0"/>
              <a:t>То уч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/>
              <a:t>	</a:t>
            </a:r>
          </a:p>
          <a:p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Аз говор</a:t>
            </a:r>
            <a:r>
              <a:rPr lang="bg-BG" dirty="0" smtClean="0">
                <a:solidFill>
                  <a:schemeClr val="tx2"/>
                </a:solidFill>
              </a:rPr>
              <a:t>я</a:t>
            </a:r>
            <a:r>
              <a:rPr lang="bg-BG" dirty="0" smtClean="0"/>
              <a:t>		Ние говор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>
                <a:solidFill>
                  <a:srgbClr val="FF0000"/>
                </a:solidFill>
              </a:rPr>
              <a:t>м</a:t>
            </a:r>
          </a:p>
          <a:p>
            <a:r>
              <a:rPr lang="bg-BG" dirty="0" smtClean="0"/>
              <a:t>Ти говор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>
                <a:solidFill>
                  <a:srgbClr val="FF0000"/>
                </a:solidFill>
              </a:rPr>
              <a:t>ш</a:t>
            </a:r>
            <a:r>
              <a:rPr lang="bg-BG" dirty="0" smtClean="0"/>
              <a:t>		Вие говор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>
                <a:solidFill>
                  <a:srgbClr val="FF0000"/>
                </a:solidFill>
              </a:rPr>
              <a:t>те</a:t>
            </a:r>
          </a:p>
          <a:p>
            <a:r>
              <a:rPr lang="bg-BG" dirty="0" smtClean="0"/>
              <a:t>Той говор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r>
              <a:rPr lang="bg-BG" dirty="0" smtClean="0"/>
              <a:t>		Те говор</a:t>
            </a:r>
            <a:r>
              <a:rPr lang="bg-BG" dirty="0" smtClean="0">
                <a:solidFill>
                  <a:schemeClr val="tx2"/>
                </a:solidFill>
              </a:rPr>
              <a:t>я</a:t>
            </a:r>
            <a:r>
              <a:rPr lang="bg-BG" dirty="0" smtClean="0">
                <a:solidFill>
                  <a:srgbClr val="FF0000"/>
                </a:solidFill>
              </a:rPr>
              <a:t>т</a:t>
            </a:r>
          </a:p>
          <a:p>
            <a:r>
              <a:rPr lang="bg-BG" dirty="0" smtClean="0"/>
              <a:t>Тя говор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</a:p>
          <a:p>
            <a:r>
              <a:rPr lang="bg-BG" dirty="0" smtClean="0"/>
              <a:t>То говор</a:t>
            </a:r>
            <a:r>
              <a:rPr lang="bg-BG" dirty="0" smtClean="0">
                <a:solidFill>
                  <a:srgbClr val="FFFF00"/>
                </a:solidFill>
              </a:rPr>
              <a:t>и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2845807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>
                <a:solidFill>
                  <a:srgbClr val="FFFF00"/>
                </a:solidFill>
              </a:rPr>
              <a:t>Здравей,</a:t>
            </a:r>
            <a:r>
              <a:rPr lang="bg-BG" dirty="0"/>
              <a:t> Мария!</a:t>
            </a:r>
          </a:p>
          <a:p>
            <a:r>
              <a:rPr lang="bg-BG" dirty="0">
                <a:solidFill>
                  <a:srgbClr val="FFFF00"/>
                </a:solidFill>
              </a:rPr>
              <a:t>Здравей</a:t>
            </a:r>
            <a:r>
              <a:rPr lang="bg-BG" dirty="0"/>
              <a:t>, Иване!</a:t>
            </a:r>
          </a:p>
          <a:p>
            <a:r>
              <a:rPr lang="bg-BG" dirty="0">
                <a:solidFill>
                  <a:srgbClr val="FF0000"/>
                </a:solidFill>
              </a:rPr>
              <a:t>Как си</a:t>
            </a:r>
            <a:r>
              <a:rPr lang="bg-BG" dirty="0"/>
              <a:t>, Мария?</a:t>
            </a:r>
          </a:p>
          <a:p>
            <a:r>
              <a:rPr lang="bg-BG" dirty="0">
                <a:solidFill>
                  <a:schemeClr val="accent2"/>
                </a:solidFill>
              </a:rPr>
              <a:t>Благодаря,</a:t>
            </a:r>
            <a:r>
              <a:rPr lang="bg-BG" dirty="0"/>
              <a:t> </a:t>
            </a:r>
            <a:r>
              <a:rPr lang="bg-BG" dirty="0">
                <a:solidFill>
                  <a:schemeClr val="accent3"/>
                </a:solidFill>
              </a:rPr>
              <a:t>добре съм</a:t>
            </a:r>
            <a:r>
              <a:rPr lang="bg-BG" dirty="0"/>
              <a:t>. Ти как си?</a:t>
            </a:r>
          </a:p>
          <a:p>
            <a:r>
              <a:rPr lang="bg-BG" dirty="0"/>
              <a:t>И аз </a:t>
            </a:r>
            <a:r>
              <a:rPr lang="bg-BG" dirty="0">
                <a:solidFill>
                  <a:schemeClr val="accent3"/>
                </a:solidFill>
              </a:rPr>
              <a:t>съм добре</a:t>
            </a:r>
            <a:r>
              <a:rPr lang="bg-BG" dirty="0"/>
              <a:t>. Запознайте се! Това са госпожа Иванова и господин Иванов. </a:t>
            </a:r>
          </a:p>
          <a:p>
            <a:r>
              <a:rPr lang="bg-BG" dirty="0"/>
              <a:t>Те не са </a:t>
            </a:r>
            <a:r>
              <a:rPr lang="bg-BG" dirty="0">
                <a:solidFill>
                  <a:srgbClr val="FFFF00"/>
                </a:solidFill>
              </a:rPr>
              <a:t>ли</a:t>
            </a:r>
            <a:r>
              <a:rPr lang="bg-BG" dirty="0"/>
              <a:t> студенти?</a:t>
            </a:r>
          </a:p>
          <a:p>
            <a:r>
              <a:rPr lang="bg-BG" dirty="0"/>
              <a:t>Не, не са студенти. </a:t>
            </a:r>
          </a:p>
          <a:p>
            <a:r>
              <a:rPr lang="bg-BG" dirty="0">
                <a:solidFill>
                  <a:srgbClr val="FFFF00"/>
                </a:solidFill>
              </a:rPr>
              <a:t>Какви </a:t>
            </a:r>
            <a:r>
              <a:rPr lang="bg-BG" dirty="0"/>
              <a:t>са?</a:t>
            </a:r>
          </a:p>
          <a:p>
            <a:r>
              <a:rPr lang="bg-BG" dirty="0"/>
              <a:t>Той е преподавател по математика, а тя е преподавателка по български език</a:t>
            </a:r>
            <a:r>
              <a:rPr lang="bg-BG" dirty="0" smtClean="0"/>
              <a:t>.</a:t>
            </a:r>
          </a:p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2123443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57698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325562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5" name="Shape 157699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1484312"/>
            <a:ext cx="8540750" cy="461486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 algn="ctr">
              <a:spcBef>
                <a:spcPts val="0"/>
              </a:spcBef>
              <a:buNone/>
              <a:defRPr/>
            </a:pPr>
            <a:endParaRPr lang="en-US" sz="5400" dirty="0"/>
          </a:p>
          <a:p>
            <a:pPr marL="342900" lvl="0" indent="-685800" algn="ctr">
              <a:spcBef>
                <a:spcPts val="0"/>
              </a:spcBef>
              <a:buNone/>
              <a:defRPr/>
            </a:pPr>
            <a:r>
              <a:rPr sz="6600" b="1" dirty="0">
                <a:solidFill>
                  <a:srgbClr val="FF0000"/>
                </a:solidFill>
                <a:latin typeface="Times New Roman"/>
              </a:rPr>
              <a:t>ДОВИЖДАНЕ!</a:t>
            </a:r>
            <a:endParaRPr sz="6600" dirty="0">
              <a:solidFill>
                <a:srgbClr val="FF0000"/>
              </a:solidFill>
            </a:endParaRPr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7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64866"/>
          <p:cNvSpPr>
            <a:spLocks noGrp="1" noChangeShapeType="1"/>
          </p:cNvSpPr>
          <p:nvPr>
            <p:ph type="title"/>
          </p:nvPr>
        </p:nvSpPr>
        <p:spPr bwMode="auto">
          <a:xfrm>
            <a:off x="323850" y="228600"/>
            <a:ext cx="8488362" cy="1400175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r>
              <a:rPr sz="4000" b="1" dirty="0"/>
              <a:t>УРОК  </a:t>
            </a:r>
            <a:br>
              <a:rPr sz="4000" b="1" dirty="0"/>
            </a:br>
            <a:r>
              <a:rPr sz="4000" b="1" dirty="0"/>
              <a:t>ЗАПОЗНАВАН</a:t>
            </a:r>
            <a:r>
              <a:rPr lang="bg-BG" sz="4000" b="1" dirty="0"/>
              <a:t>Е</a:t>
            </a:r>
            <a:r>
              <a:rPr sz="4000" b="1" dirty="0"/>
              <a:t/>
            </a:r>
            <a:br>
              <a:rPr sz="4000" b="1" dirty="0"/>
            </a:br>
            <a:r>
              <a:rPr sz="4000" b="1" dirty="0">
                <a:solidFill>
                  <a:schemeClr val="accent1"/>
                </a:solidFill>
              </a:rPr>
              <a:t>(ΓΝΩΡΙΜΙΑ)</a:t>
            </a:r>
            <a:endParaRPr dirty="0"/>
          </a:p>
        </p:txBody>
      </p:sp>
      <p:sp>
        <p:nvSpPr>
          <p:cNvPr id="5" name="Shape 164867"/>
          <p:cNvSpPr>
            <a:spLocks noGrp="1" noChangeShapeType="1"/>
          </p:cNvSpPr>
          <p:nvPr>
            <p:ph type="body" idx="1"/>
          </p:nvPr>
        </p:nvSpPr>
        <p:spPr bwMode="auto">
          <a:xfrm>
            <a:off x="323850" y="2349500"/>
            <a:ext cx="8540750" cy="3887787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endParaRPr b="1"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b="1" dirty="0" err="1"/>
              <a:t>Добър</a:t>
            </a:r>
            <a:r>
              <a:rPr b="1" dirty="0"/>
              <a:t> </a:t>
            </a:r>
            <a:r>
              <a:rPr b="1" dirty="0" err="1"/>
              <a:t>ден</a:t>
            </a:r>
            <a:r>
              <a:rPr b="1" dirty="0"/>
              <a:t>!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b="1" dirty="0" err="1">
                <a:solidFill>
                  <a:schemeClr val="dk2"/>
                </a:solidFill>
              </a:rPr>
              <a:t>Добър</a:t>
            </a:r>
            <a:r>
              <a:rPr b="1" dirty="0">
                <a:solidFill>
                  <a:schemeClr val="dk2"/>
                </a:solidFill>
              </a:rPr>
              <a:t> </a:t>
            </a:r>
            <a:r>
              <a:rPr b="1" dirty="0" err="1">
                <a:solidFill>
                  <a:schemeClr val="dk2"/>
                </a:solidFill>
              </a:rPr>
              <a:t>ден</a:t>
            </a:r>
            <a:r>
              <a:rPr b="1" dirty="0">
                <a:solidFill>
                  <a:schemeClr val="dk2"/>
                </a:solidFill>
              </a:rPr>
              <a:t>!</a:t>
            </a:r>
            <a:endParaRPr b="1"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dirty="0" err="1">
                <a:solidFill>
                  <a:schemeClr val="accent1"/>
                </a:solidFill>
              </a:rPr>
              <a:t>Аз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съм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Иван</a:t>
            </a:r>
            <a:r>
              <a:rPr dirty="0">
                <a:solidFill>
                  <a:schemeClr val="accent1"/>
                </a:solidFill>
              </a:rPr>
              <a:t>.</a:t>
            </a:r>
            <a:r>
              <a:rPr dirty="0"/>
              <a:t> </a:t>
            </a:r>
            <a:r>
              <a:rPr dirty="0" err="1">
                <a:solidFill>
                  <a:schemeClr val="hlink"/>
                </a:solidFill>
              </a:rPr>
              <a:t>Приятно</a:t>
            </a:r>
            <a:r>
              <a:rPr dirty="0">
                <a:solidFill>
                  <a:schemeClr val="hlink"/>
                </a:solidFill>
              </a:rPr>
              <a:t> </a:t>
            </a:r>
            <a:r>
              <a:rPr dirty="0" err="1">
                <a:solidFill>
                  <a:schemeClr val="hlink"/>
                </a:solidFill>
              </a:rPr>
              <a:t>ми</a:t>
            </a:r>
            <a:r>
              <a:rPr dirty="0">
                <a:solidFill>
                  <a:schemeClr val="hlink"/>
                </a:solidFill>
              </a:rPr>
              <a:t> е!</a:t>
            </a:r>
            <a:r>
              <a:rPr dirty="0"/>
              <a:t> А </a:t>
            </a:r>
            <a:r>
              <a:rPr dirty="0" err="1" smtClean="0"/>
              <a:t>Вие</a:t>
            </a:r>
            <a:r>
              <a:rPr dirty="0" smtClean="0"/>
              <a:t>?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dirty="0" err="1">
                <a:solidFill>
                  <a:schemeClr val="hlink"/>
                </a:solidFill>
              </a:rPr>
              <a:t>Приятно</a:t>
            </a:r>
            <a:r>
              <a:rPr dirty="0">
                <a:solidFill>
                  <a:schemeClr val="hlink"/>
                </a:solidFill>
              </a:rPr>
              <a:t> </a:t>
            </a:r>
            <a:r>
              <a:rPr dirty="0" err="1">
                <a:solidFill>
                  <a:schemeClr val="hlink"/>
                </a:solidFill>
              </a:rPr>
              <a:t>ми</a:t>
            </a:r>
            <a:r>
              <a:rPr dirty="0">
                <a:solidFill>
                  <a:schemeClr val="hlink"/>
                </a:solidFill>
              </a:rPr>
              <a:t> е.</a:t>
            </a:r>
            <a:r>
              <a:rPr dirty="0"/>
              <a:t> </a:t>
            </a:r>
            <a:r>
              <a:rPr dirty="0" err="1"/>
              <a:t>Аз</a:t>
            </a:r>
            <a:r>
              <a:rPr dirty="0"/>
              <a:t> </a:t>
            </a:r>
            <a:r>
              <a:rPr lang="bg-BG" dirty="0" smtClean="0"/>
              <a:t>съм</a:t>
            </a:r>
            <a:r>
              <a:rPr dirty="0" smtClean="0"/>
              <a:t> </a:t>
            </a:r>
            <a:r>
              <a:rPr lang="bg-BG" dirty="0" smtClean="0"/>
              <a:t>Мария</a:t>
            </a:r>
            <a:r>
              <a:rPr dirty="0" smtClean="0"/>
              <a:t>.</a:t>
            </a:r>
            <a:endParaRPr dirty="0"/>
          </a:p>
        </p:txBody>
      </p:sp>
      <p:pic>
        <p:nvPicPr>
          <p:cNvPr id="6" name="Image 164870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6610350" y="0"/>
            <a:ext cx="2533650" cy="3644900"/>
          </a:xfrm>
          <a:prstGeom prst="rect">
            <a:avLst/>
          </a:prstGeom>
          <a:noFill/>
        </p:spPr>
      </p:pic>
      <p:sp>
        <p:nvSpPr>
          <p:cNvPr id="7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8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69986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325562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r>
              <a:rPr b="1" dirty="0"/>
              <a:t>СЪМ – ΕΙΜΑΙ </a:t>
            </a:r>
          </a:p>
        </p:txBody>
      </p:sp>
      <p:sp>
        <p:nvSpPr>
          <p:cNvPr id="5" name="Shape 169987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1700212"/>
            <a:ext cx="8540750" cy="439896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5400" dirty="0" err="1"/>
              <a:t>аз</a:t>
            </a:r>
            <a:r>
              <a:rPr sz="5400" dirty="0"/>
              <a:t> </a:t>
            </a:r>
            <a:r>
              <a:rPr sz="5400" dirty="0" err="1">
                <a:solidFill>
                  <a:schemeClr val="hlink"/>
                </a:solidFill>
              </a:rPr>
              <a:t>съм</a:t>
            </a:r>
            <a:r>
              <a:rPr sz="5400" dirty="0">
                <a:solidFill>
                  <a:schemeClr val="hlink"/>
                </a:solidFill>
              </a:rPr>
              <a:t>	</a:t>
            </a:r>
            <a:r>
              <a:rPr sz="5400" dirty="0"/>
              <a:t>		</a:t>
            </a:r>
            <a:r>
              <a:rPr sz="5400" dirty="0" err="1" smtClean="0"/>
              <a:t>ние</a:t>
            </a:r>
            <a:r>
              <a:rPr sz="5400" dirty="0" smtClean="0"/>
              <a:t> </a:t>
            </a:r>
            <a:r>
              <a:rPr sz="5400" dirty="0" err="1">
                <a:solidFill>
                  <a:schemeClr val="hlink"/>
                </a:solidFill>
              </a:rPr>
              <a:t>сме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5400" dirty="0" err="1"/>
              <a:t>ти</a:t>
            </a:r>
            <a:r>
              <a:rPr sz="5400" dirty="0"/>
              <a:t> </a:t>
            </a:r>
            <a:r>
              <a:rPr sz="5400" dirty="0" err="1">
                <a:solidFill>
                  <a:schemeClr val="hlink"/>
                </a:solidFill>
              </a:rPr>
              <a:t>си</a:t>
            </a:r>
            <a:r>
              <a:rPr sz="5400" dirty="0"/>
              <a:t>				</a:t>
            </a:r>
            <a:r>
              <a:rPr sz="5400" dirty="0" err="1"/>
              <a:t>вие</a:t>
            </a:r>
            <a:r>
              <a:rPr sz="5400" dirty="0"/>
              <a:t> </a:t>
            </a:r>
            <a:r>
              <a:rPr sz="5400" dirty="0" err="1">
                <a:solidFill>
                  <a:schemeClr val="hlink"/>
                </a:solidFill>
              </a:rPr>
              <a:t>сте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5400" dirty="0" err="1"/>
              <a:t>той</a:t>
            </a:r>
            <a:r>
              <a:rPr sz="5400" dirty="0"/>
              <a:t>/</a:t>
            </a:r>
            <a:r>
              <a:rPr sz="5400" dirty="0" err="1"/>
              <a:t>тя</a:t>
            </a:r>
            <a:r>
              <a:rPr sz="5400" dirty="0"/>
              <a:t>/</a:t>
            </a:r>
            <a:r>
              <a:rPr sz="5400" dirty="0" err="1"/>
              <a:t>то</a:t>
            </a:r>
            <a:r>
              <a:rPr sz="5400" dirty="0"/>
              <a:t> </a:t>
            </a:r>
            <a:r>
              <a:rPr sz="5400" dirty="0">
                <a:solidFill>
                  <a:schemeClr val="hlink"/>
                </a:solidFill>
              </a:rPr>
              <a:t>е</a:t>
            </a:r>
            <a:r>
              <a:rPr sz="5400" dirty="0"/>
              <a:t>		</a:t>
            </a:r>
            <a:r>
              <a:rPr sz="5400" dirty="0" err="1"/>
              <a:t>те</a:t>
            </a:r>
            <a:r>
              <a:rPr sz="5400" dirty="0"/>
              <a:t> </a:t>
            </a:r>
            <a:r>
              <a:rPr sz="5400" dirty="0" err="1">
                <a:solidFill>
                  <a:schemeClr val="hlink"/>
                </a:solidFill>
              </a:rPr>
              <a:t>са</a:t>
            </a:r>
            <a:r>
              <a:rPr sz="5400" dirty="0">
                <a:solidFill>
                  <a:schemeClr val="hlink"/>
                </a:solidFill>
              </a:rPr>
              <a:t> </a:t>
            </a:r>
            <a:endParaRPr dirty="0"/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7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217070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65890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04775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</p:txBody>
      </p:sp>
      <p:sp>
        <p:nvSpPr>
          <p:cNvPr id="5" name="Shape 165891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404812"/>
            <a:ext cx="8540750" cy="569436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lang="bg-BG" sz="4000" dirty="0" smtClean="0"/>
              <a:t>Аз съм студент. А Вие?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lang="bg-BG" sz="4000" dirty="0" smtClean="0"/>
              <a:t>Аз също съм студентка. О</a:t>
            </a:r>
            <a:r>
              <a:rPr sz="4000" dirty="0" err="1" smtClean="0"/>
              <a:t>ткъде</a:t>
            </a:r>
            <a:r>
              <a:rPr sz="4000" dirty="0" smtClean="0"/>
              <a:t> </a:t>
            </a:r>
            <a:r>
              <a:rPr sz="4000" dirty="0" err="1" smtClean="0"/>
              <a:t>сте</a:t>
            </a:r>
            <a:r>
              <a:rPr sz="4000" dirty="0" smtClean="0"/>
              <a:t>? 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 err="1"/>
              <a:t>Аз</a:t>
            </a:r>
            <a:r>
              <a:rPr sz="4000" dirty="0"/>
              <a:t> </a:t>
            </a:r>
            <a:r>
              <a:rPr sz="4000" dirty="0" err="1"/>
              <a:t>съм</a:t>
            </a:r>
            <a:r>
              <a:rPr sz="4000" dirty="0"/>
              <a:t> </a:t>
            </a:r>
            <a:r>
              <a:rPr sz="4000" dirty="0" err="1"/>
              <a:t>от</a:t>
            </a:r>
            <a:r>
              <a:rPr sz="4000" dirty="0"/>
              <a:t> </a:t>
            </a:r>
            <a:r>
              <a:rPr sz="4000" dirty="0" err="1"/>
              <a:t>Гърция</a:t>
            </a:r>
            <a:r>
              <a:rPr sz="4000" dirty="0"/>
              <a:t>. А </a:t>
            </a:r>
            <a:r>
              <a:rPr sz="4000" dirty="0" err="1"/>
              <a:t>Вие</a:t>
            </a:r>
            <a:r>
              <a:rPr sz="4000" dirty="0"/>
              <a:t>?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 err="1"/>
              <a:t>От</a:t>
            </a:r>
            <a:r>
              <a:rPr sz="4000" dirty="0"/>
              <a:t> </a:t>
            </a:r>
            <a:r>
              <a:rPr sz="4000" dirty="0" err="1"/>
              <a:t>България</a:t>
            </a:r>
            <a:r>
              <a:rPr sz="4000" dirty="0"/>
              <a:t>. 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/>
              <a:t>А </a:t>
            </a:r>
            <a:r>
              <a:rPr sz="4000" dirty="0" err="1"/>
              <a:t>той</a:t>
            </a:r>
            <a:r>
              <a:rPr sz="4000" dirty="0"/>
              <a:t> </a:t>
            </a:r>
            <a:r>
              <a:rPr sz="4000" dirty="0" err="1"/>
              <a:t>кой</a:t>
            </a:r>
            <a:r>
              <a:rPr sz="4000" dirty="0"/>
              <a:t> е?</a:t>
            </a:r>
            <a:endParaRPr dirty="0"/>
          </a:p>
        </p:txBody>
      </p:sp>
      <p:sp>
        <p:nvSpPr>
          <p:cNvPr id="7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8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0268" y="3789040"/>
            <a:ext cx="5105972" cy="30758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68962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04056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dirty="0"/>
          </a:p>
        </p:txBody>
      </p:sp>
      <p:sp>
        <p:nvSpPr>
          <p:cNvPr id="5" name="Shape 168963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228600"/>
            <a:ext cx="8816332" cy="5870575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0" lvl="0" indent="0">
              <a:spcBef>
                <a:spcPts val="0"/>
              </a:spcBef>
              <a:buClr>
                <a:schemeClr val="hlink"/>
              </a:buClr>
              <a:buNone/>
              <a:defRPr/>
            </a:pPr>
            <a:r>
              <a:rPr sz="4000" dirty="0" err="1"/>
              <a:t>Той</a:t>
            </a:r>
            <a:r>
              <a:rPr sz="4000" dirty="0"/>
              <a:t> е </a:t>
            </a:r>
            <a:r>
              <a:rPr lang="bg-BG" sz="4000" dirty="0" smtClean="0">
                <a:solidFill>
                  <a:srgbClr val="FF0000"/>
                </a:solidFill>
              </a:rPr>
              <a:t>преподавател</a:t>
            </a:r>
            <a:r>
              <a:rPr lang="bg-BG" sz="4000" dirty="0" smtClean="0"/>
              <a:t> по български език</a:t>
            </a:r>
            <a:r>
              <a:rPr sz="4000" dirty="0" smtClean="0"/>
              <a:t>. </a:t>
            </a:r>
            <a:endParaRPr lang="bg-BG" sz="4000" dirty="0" smtClean="0"/>
          </a:p>
          <a:p>
            <a:pPr marL="0" lvl="0" indent="0">
              <a:spcBef>
                <a:spcPts val="0"/>
              </a:spcBef>
              <a:buClr>
                <a:schemeClr val="hlink"/>
              </a:buClr>
              <a:buNone/>
              <a:defRPr/>
            </a:pPr>
            <a:r>
              <a:rPr lang="bg-BG" sz="4000" dirty="0" smtClean="0"/>
              <a:t>Откъде е той? </a:t>
            </a:r>
          </a:p>
          <a:p>
            <a:pPr marL="0" lvl="0" indent="0">
              <a:spcBef>
                <a:spcPts val="0"/>
              </a:spcBef>
              <a:buClr>
                <a:schemeClr val="hlink"/>
              </a:buClr>
              <a:buNone/>
              <a:defRPr/>
            </a:pPr>
            <a:r>
              <a:rPr lang="bg-BG" sz="4000" dirty="0" smtClean="0"/>
              <a:t>Той е от България. </a:t>
            </a:r>
          </a:p>
          <a:p>
            <a:pPr marL="0" lvl="0" indent="0">
              <a:spcBef>
                <a:spcPts val="0"/>
              </a:spcBef>
              <a:buClr>
                <a:schemeClr val="hlink"/>
              </a:buClr>
              <a:buNone/>
              <a:defRPr/>
            </a:pPr>
            <a:r>
              <a:rPr lang="bg-BG" sz="4000" dirty="0" smtClean="0"/>
              <a:t>Тя е </a:t>
            </a:r>
            <a:r>
              <a:rPr lang="bg-BG" sz="4000" dirty="0" smtClean="0">
                <a:solidFill>
                  <a:srgbClr val="FF0000"/>
                </a:solidFill>
              </a:rPr>
              <a:t>преподавателка</a:t>
            </a:r>
            <a:r>
              <a:rPr lang="bg-BG" sz="4000" dirty="0" smtClean="0"/>
              <a:t> по български език. </a:t>
            </a:r>
            <a:r>
              <a:rPr sz="4000" dirty="0" smtClean="0"/>
              <a:t> </a:t>
            </a:r>
            <a:endParaRPr dirty="0"/>
          </a:p>
        </p:txBody>
      </p:sp>
      <p:sp>
        <p:nvSpPr>
          <p:cNvPr id="7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8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4527" y="4062828"/>
            <a:ext cx="4263430" cy="2761247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273" y="4062829"/>
            <a:ext cx="4876800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71010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392112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</p:txBody>
      </p:sp>
      <p:sp>
        <p:nvSpPr>
          <p:cNvPr id="5" name="Shape 171011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2133600"/>
            <a:ext cx="8540750" cy="3965575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>
                <a:solidFill>
                  <a:schemeClr val="accent1"/>
                </a:solidFill>
              </a:rPr>
              <a:t>аз</a:t>
            </a:r>
            <a:r>
              <a:rPr sz="3600" dirty="0"/>
              <a:t> </a:t>
            </a:r>
            <a:r>
              <a:rPr sz="3600" dirty="0" err="1">
                <a:solidFill>
                  <a:schemeClr val="hlink"/>
                </a:solidFill>
              </a:rPr>
              <a:t>съм</a:t>
            </a:r>
            <a:r>
              <a:rPr sz="3600" dirty="0"/>
              <a:t> </a:t>
            </a:r>
            <a:r>
              <a:rPr lang="bg-BG" sz="3600" dirty="0" smtClean="0"/>
              <a:t>студент</a:t>
            </a:r>
            <a:r>
              <a:rPr sz="3600" dirty="0" smtClean="0"/>
              <a:t> </a:t>
            </a:r>
            <a:r>
              <a:rPr sz="3600" dirty="0"/>
              <a:t>	</a:t>
            </a:r>
            <a:r>
              <a:rPr sz="3600" dirty="0" err="1">
                <a:solidFill>
                  <a:schemeClr val="accent1"/>
                </a:solidFill>
              </a:rPr>
              <a:t>ние</a:t>
            </a:r>
            <a:r>
              <a:rPr sz="3600" dirty="0"/>
              <a:t> </a:t>
            </a:r>
            <a:r>
              <a:rPr sz="3600" dirty="0" err="1">
                <a:solidFill>
                  <a:schemeClr val="hlink"/>
                </a:solidFill>
              </a:rPr>
              <a:t>сме</a:t>
            </a:r>
            <a:r>
              <a:rPr sz="3600" dirty="0"/>
              <a:t> </a:t>
            </a:r>
            <a:r>
              <a:rPr lang="bg-BG" sz="3600" dirty="0" smtClean="0"/>
              <a:t>студенти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>
                <a:solidFill>
                  <a:schemeClr val="accent1"/>
                </a:solidFill>
              </a:rPr>
              <a:t>ти</a:t>
            </a:r>
            <a:r>
              <a:rPr sz="3600" dirty="0"/>
              <a:t> </a:t>
            </a:r>
            <a:r>
              <a:rPr sz="3600" dirty="0" err="1">
                <a:solidFill>
                  <a:schemeClr val="hlink"/>
                </a:solidFill>
              </a:rPr>
              <a:t>си</a:t>
            </a:r>
            <a:r>
              <a:rPr sz="3600" dirty="0"/>
              <a:t> </a:t>
            </a:r>
            <a:r>
              <a:rPr sz="3600" dirty="0" err="1" smtClean="0"/>
              <a:t>студент</a:t>
            </a:r>
            <a:r>
              <a:rPr lang="bg-BG" sz="3600" dirty="0" smtClean="0"/>
              <a:t>ка</a:t>
            </a:r>
            <a:r>
              <a:rPr sz="3600" dirty="0"/>
              <a:t>	</a:t>
            </a:r>
            <a:r>
              <a:rPr sz="3600" dirty="0" err="1" smtClean="0">
                <a:solidFill>
                  <a:schemeClr val="accent1"/>
                </a:solidFill>
              </a:rPr>
              <a:t>вие</a:t>
            </a:r>
            <a:r>
              <a:rPr sz="3600" dirty="0" smtClean="0"/>
              <a:t> </a:t>
            </a:r>
            <a:r>
              <a:rPr sz="3600" dirty="0" err="1">
                <a:solidFill>
                  <a:schemeClr val="hlink"/>
                </a:solidFill>
              </a:rPr>
              <a:t>сте</a:t>
            </a:r>
            <a:r>
              <a:rPr sz="3600" dirty="0"/>
              <a:t> </a:t>
            </a:r>
            <a:r>
              <a:rPr lang="bg-BG" sz="3600" dirty="0" smtClean="0"/>
              <a:t>студенти</a:t>
            </a:r>
            <a:endParaRPr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>
                <a:solidFill>
                  <a:schemeClr val="accent1"/>
                </a:solidFill>
              </a:rPr>
              <a:t>той</a:t>
            </a:r>
            <a:r>
              <a:rPr sz="3600" dirty="0"/>
              <a:t> </a:t>
            </a:r>
            <a:r>
              <a:rPr sz="3600" dirty="0">
                <a:solidFill>
                  <a:schemeClr val="hlink"/>
                </a:solidFill>
              </a:rPr>
              <a:t>е</a:t>
            </a:r>
            <a:r>
              <a:rPr sz="3600" dirty="0"/>
              <a:t> </a:t>
            </a:r>
            <a:r>
              <a:rPr lang="bg-BG" sz="3600" dirty="0" smtClean="0"/>
              <a:t>студент</a:t>
            </a:r>
            <a:r>
              <a:rPr sz="3600" dirty="0"/>
              <a:t>		</a:t>
            </a:r>
            <a:r>
              <a:rPr sz="3600" dirty="0" err="1">
                <a:solidFill>
                  <a:schemeClr val="accent1"/>
                </a:solidFill>
              </a:rPr>
              <a:t>те</a:t>
            </a:r>
            <a:r>
              <a:rPr sz="3600" dirty="0"/>
              <a:t> </a:t>
            </a:r>
            <a:r>
              <a:rPr sz="3600" dirty="0" err="1">
                <a:solidFill>
                  <a:schemeClr val="hlink"/>
                </a:solidFill>
              </a:rPr>
              <a:t>са</a:t>
            </a:r>
            <a:r>
              <a:rPr sz="3600" dirty="0">
                <a:solidFill>
                  <a:schemeClr val="hlink"/>
                </a:solidFill>
              </a:rPr>
              <a:t> </a:t>
            </a:r>
            <a:r>
              <a:rPr lang="bg-BG" sz="3600" dirty="0" smtClean="0"/>
              <a:t>студенти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lang="bg-BG" sz="3600" dirty="0">
                <a:solidFill>
                  <a:schemeClr val="accent5"/>
                </a:solidFill>
              </a:rPr>
              <a:t>т</a:t>
            </a:r>
            <a:r>
              <a:rPr lang="bg-BG" sz="3600" dirty="0" smtClean="0">
                <a:solidFill>
                  <a:schemeClr val="accent5"/>
                </a:solidFill>
              </a:rPr>
              <a:t>я</a:t>
            </a:r>
            <a:r>
              <a:rPr lang="bg-BG" sz="3600" dirty="0" smtClean="0"/>
              <a:t> </a:t>
            </a:r>
            <a:r>
              <a:rPr lang="bg-BG" sz="3600" dirty="0" smtClean="0">
                <a:solidFill>
                  <a:srgbClr val="FF0000"/>
                </a:solidFill>
              </a:rPr>
              <a:t>е</a:t>
            </a:r>
            <a:r>
              <a:rPr lang="bg-BG" sz="3600" dirty="0" smtClean="0"/>
              <a:t> студентка</a:t>
            </a:r>
            <a:r>
              <a:rPr sz="3600" dirty="0" smtClean="0"/>
              <a:t> </a:t>
            </a:r>
            <a:r>
              <a:rPr sz="3600" dirty="0"/>
              <a:t>	</a:t>
            </a:r>
            <a:r>
              <a:rPr lang="bg-BG" sz="3600" dirty="0" smtClean="0">
                <a:solidFill>
                  <a:schemeClr val="accent5"/>
                </a:solidFill>
              </a:rPr>
              <a:t>те</a:t>
            </a:r>
            <a:r>
              <a:rPr lang="bg-BG" sz="3600" dirty="0" smtClean="0"/>
              <a:t> </a:t>
            </a:r>
            <a:r>
              <a:rPr lang="bg-BG" sz="3600" dirty="0" smtClean="0">
                <a:solidFill>
                  <a:srgbClr val="FF0000"/>
                </a:solidFill>
              </a:rPr>
              <a:t>са</a:t>
            </a:r>
            <a:r>
              <a:rPr lang="bg-BG" sz="3600" dirty="0" smtClean="0"/>
              <a:t> студентки</a:t>
            </a:r>
            <a:endParaRPr dirty="0"/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7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72034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325562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r>
              <a:rPr/>
              <a:t>НЕ СЪМ </a:t>
            </a:r>
          </a:p>
        </p:txBody>
      </p:sp>
      <p:sp>
        <p:nvSpPr>
          <p:cNvPr id="5" name="Shape 172035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>
                <a:solidFill>
                  <a:schemeClr val="accent5"/>
                </a:solidFill>
              </a:rPr>
              <a:t>аз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не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chemeClr val="accent5"/>
                </a:solidFill>
              </a:rPr>
              <a:t>съм</a:t>
            </a:r>
            <a:r>
              <a:rPr sz="3600" dirty="0">
                <a:solidFill>
                  <a:schemeClr val="accent5"/>
                </a:solidFill>
              </a:rPr>
              <a:t> 		</a:t>
            </a:r>
            <a:r>
              <a:rPr sz="3600" dirty="0" err="1" smtClean="0">
                <a:solidFill>
                  <a:schemeClr val="accent5"/>
                </a:solidFill>
              </a:rPr>
              <a:t>ние</a:t>
            </a:r>
            <a:r>
              <a:rPr sz="3600" dirty="0" smtClean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не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chemeClr val="accent5"/>
                </a:solidFill>
              </a:rPr>
              <a:t>сме</a:t>
            </a:r>
            <a:r>
              <a:rPr sz="3600" dirty="0">
                <a:solidFill>
                  <a:schemeClr val="accent5"/>
                </a:solidFill>
              </a:rPr>
              <a:t> 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>
                <a:solidFill>
                  <a:schemeClr val="accent5"/>
                </a:solidFill>
              </a:rPr>
              <a:t>ти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не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chemeClr val="accent5"/>
                </a:solidFill>
              </a:rPr>
              <a:t>си</a:t>
            </a:r>
            <a:r>
              <a:rPr sz="3600" dirty="0">
                <a:solidFill>
                  <a:schemeClr val="accent5"/>
                </a:solidFill>
              </a:rPr>
              <a:t> 			</a:t>
            </a:r>
            <a:r>
              <a:rPr sz="3600" dirty="0" err="1">
                <a:solidFill>
                  <a:schemeClr val="accent5"/>
                </a:solidFill>
              </a:rPr>
              <a:t>вие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не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chemeClr val="accent5"/>
                </a:solidFill>
              </a:rPr>
              <a:t>сте</a:t>
            </a:r>
            <a:endParaRPr sz="3600" dirty="0">
              <a:solidFill>
                <a:schemeClr val="accent5"/>
              </a:solidFill>
            </a:endParaRP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 smtClean="0">
                <a:solidFill>
                  <a:schemeClr val="accent5"/>
                </a:solidFill>
              </a:rPr>
              <a:t>той</a:t>
            </a:r>
            <a:r>
              <a:rPr lang="bg-BG" sz="3600" dirty="0" smtClean="0">
                <a:solidFill>
                  <a:schemeClr val="accent5"/>
                </a:solidFill>
              </a:rPr>
              <a:t> </a:t>
            </a:r>
            <a:r>
              <a:rPr sz="3600" dirty="0" err="1" smtClean="0">
                <a:solidFill>
                  <a:srgbClr val="FF0000"/>
                </a:solidFill>
              </a:rPr>
              <a:t>не</a:t>
            </a:r>
            <a:r>
              <a:rPr sz="3600" dirty="0" smtClean="0">
                <a:solidFill>
                  <a:schemeClr val="accent5"/>
                </a:solidFill>
              </a:rPr>
              <a:t> </a:t>
            </a:r>
            <a:r>
              <a:rPr sz="3600" dirty="0">
                <a:solidFill>
                  <a:schemeClr val="accent5"/>
                </a:solidFill>
              </a:rPr>
              <a:t>е 		</a:t>
            </a:r>
            <a:r>
              <a:rPr lang="bg-BG" sz="3600" dirty="0" smtClean="0">
                <a:solidFill>
                  <a:schemeClr val="accent5"/>
                </a:solidFill>
              </a:rPr>
              <a:t>	</a:t>
            </a:r>
            <a:r>
              <a:rPr sz="3600" dirty="0" err="1" smtClean="0">
                <a:solidFill>
                  <a:schemeClr val="accent5"/>
                </a:solidFill>
              </a:rPr>
              <a:t>те</a:t>
            </a:r>
            <a:r>
              <a:rPr sz="3600" dirty="0" smtClean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не</a:t>
            </a:r>
            <a:r>
              <a:rPr sz="3600" dirty="0">
                <a:solidFill>
                  <a:schemeClr val="accent5"/>
                </a:solidFill>
              </a:rPr>
              <a:t> </a:t>
            </a:r>
            <a:r>
              <a:rPr sz="3600" dirty="0" err="1">
                <a:solidFill>
                  <a:schemeClr val="accent5"/>
                </a:solidFill>
              </a:rPr>
              <a:t>са</a:t>
            </a:r>
            <a:r>
              <a:rPr sz="3600" dirty="0">
                <a:solidFill>
                  <a:schemeClr val="accent5"/>
                </a:solidFill>
              </a:rPr>
              <a:t> </a:t>
            </a:r>
            <a:endParaRPr lang="bg-BG" sz="3600" dirty="0" smtClean="0">
              <a:solidFill>
                <a:schemeClr val="accent5"/>
              </a:solidFill>
            </a:endParaRP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lang="bg-BG" sz="3600" dirty="0">
                <a:solidFill>
                  <a:schemeClr val="accent5"/>
                </a:solidFill>
              </a:rPr>
              <a:t>т</a:t>
            </a:r>
            <a:r>
              <a:rPr lang="bg-BG" sz="3600" dirty="0" smtClean="0">
                <a:solidFill>
                  <a:schemeClr val="accent5"/>
                </a:solidFill>
              </a:rPr>
              <a:t>я </a:t>
            </a:r>
            <a:r>
              <a:rPr lang="bg-BG" sz="3600" dirty="0" smtClean="0">
                <a:solidFill>
                  <a:srgbClr val="FF0000"/>
                </a:solidFill>
              </a:rPr>
              <a:t>не</a:t>
            </a:r>
            <a:r>
              <a:rPr lang="bg-BG" sz="3600" dirty="0" smtClean="0">
                <a:solidFill>
                  <a:schemeClr val="accent5"/>
                </a:solidFill>
              </a:rPr>
              <a:t> е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lang="bg-BG" sz="3600" dirty="0" smtClean="0">
                <a:solidFill>
                  <a:schemeClr val="accent5"/>
                </a:solidFill>
              </a:rPr>
              <a:t>то </a:t>
            </a:r>
            <a:r>
              <a:rPr lang="bg-BG" sz="3600" dirty="0" smtClean="0">
                <a:solidFill>
                  <a:srgbClr val="FF0000"/>
                </a:solidFill>
              </a:rPr>
              <a:t>не</a:t>
            </a:r>
            <a:r>
              <a:rPr lang="bg-BG" sz="3600" dirty="0" smtClean="0">
                <a:solidFill>
                  <a:schemeClr val="accent5"/>
                </a:solidFill>
              </a:rPr>
              <a:t> е</a:t>
            </a:r>
            <a:endParaRPr sz="3600" dirty="0">
              <a:solidFill>
                <a:schemeClr val="accent5"/>
              </a:solidFill>
            </a:endParaRPr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7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66914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04775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</p:txBody>
      </p:sp>
      <p:sp>
        <p:nvSpPr>
          <p:cNvPr id="5" name="Shape 166915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404812"/>
            <a:ext cx="8540750" cy="569436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 err="1"/>
              <a:t>Аз</a:t>
            </a:r>
            <a:r>
              <a:rPr sz="4000" dirty="0"/>
              <a:t> </a:t>
            </a:r>
            <a:r>
              <a:rPr sz="4000" dirty="0" err="1">
                <a:solidFill>
                  <a:schemeClr val="hlink"/>
                </a:solidFill>
              </a:rPr>
              <a:t>се</a:t>
            </a:r>
            <a:r>
              <a:rPr sz="4000" dirty="0">
                <a:solidFill>
                  <a:schemeClr val="hlink"/>
                </a:solidFill>
              </a:rPr>
              <a:t> </a:t>
            </a:r>
            <a:r>
              <a:rPr sz="4000" dirty="0" err="1">
                <a:solidFill>
                  <a:schemeClr val="hlink"/>
                </a:solidFill>
              </a:rPr>
              <a:t>казвам</a:t>
            </a:r>
            <a:r>
              <a:rPr sz="4000" dirty="0"/>
              <a:t> </a:t>
            </a:r>
            <a:r>
              <a:rPr sz="4000" dirty="0" err="1"/>
              <a:t>Петрос</a:t>
            </a:r>
            <a:r>
              <a:rPr sz="4000" dirty="0"/>
              <a:t>. 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 err="1">
                <a:solidFill>
                  <a:schemeClr val="hlink"/>
                </a:solidFill>
              </a:rPr>
              <a:t>Казвам</a:t>
            </a:r>
            <a:r>
              <a:rPr sz="4000" dirty="0">
                <a:solidFill>
                  <a:schemeClr val="hlink"/>
                </a:solidFill>
              </a:rPr>
              <a:t> </a:t>
            </a:r>
            <a:r>
              <a:rPr sz="4000" dirty="0" err="1">
                <a:solidFill>
                  <a:schemeClr val="hlink"/>
                </a:solidFill>
              </a:rPr>
              <a:t>се</a:t>
            </a:r>
            <a:r>
              <a:rPr sz="4000" dirty="0"/>
              <a:t> </a:t>
            </a:r>
            <a:r>
              <a:rPr sz="4000" dirty="0" err="1"/>
              <a:t>Петрос</a:t>
            </a:r>
            <a:r>
              <a:rPr sz="4000" dirty="0"/>
              <a:t>. 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 err="1">
                <a:solidFill>
                  <a:schemeClr val="accent1"/>
                </a:solidFill>
              </a:rPr>
              <a:t>Аз</a:t>
            </a:r>
            <a:r>
              <a:rPr sz="4000" dirty="0">
                <a:solidFill>
                  <a:schemeClr val="accent1"/>
                </a:solidFill>
              </a:rPr>
              <a:t> </a:t>
            </a:r>
            <a:r>
              <a:rPr sz="4000" dirty="0" err="1">
                <a:solidFill>
                  <a:schemeClr val="accent1"/>
                </a:solidFill>
              </a:rPr>
              <a:t>се</a:t>
            </a:r>
            <a:r>
              <a:rPr sz="4000" dirty="0">
                <a:solidFill>
                  <a:schemeClr val="accent1"/>
                </a:solidFill>
              </a:rPr>
              <a:t> </a:t>
            </a:r>
            <a:r>
              <a:rPr sz="4000" dirty="0" err="1">
                <a:solidFill>
                  <a:schemeClr val="accent1"/>
                </a:solidFill>
              </a:rPr>
              <a:t>казвам</a:t>
            </a:r>
            <a:r>
              <a:rPr sz="4000" dirty="0"/>
              <a:t> </a:t>
            </a:r>
            <a:r>
              <a:rPr sz="4000" dirty="0" err="1"/>
              <a:t>Мария</a:t>
            </a:r>
            <a:r>
              <a:rPr sz="4000" dirty="0"/>
              <a:t>. </a:t>
            </a:r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4000" dirty="0" err="1">
                <a:solidFill>
                  <a:schemeClr val="accent1"/>
                </a:solidFill>
              </a:rPr>
              <a:t>Казвам</a:t>
            </a:r>
            <a:r>
              <a:rPr sz="4000" dirty="0">
                <a:solidFill>
                  <a:schemeClr val="accent1"/>
                </a:solidFill>
              </a:rPr>
              <a:t> </a:t>
            </a:r>
            <a:r>
              <a:rPr sz="4000" dirty="0" err="1">
                <a:solidFill>
                  <a:schemeClr val="accent1"/>
                </a:solidFill>
              </a:rPr>
              <a:t>се</a:t>
            </a:r>
            <a:r>
              <a:rPr sz="4000" dirty="0"/>
              <a:t> </a:t>
            </a:r>
            <a:r>
              <a:rPr sz="4000" dirty="0" err="1"/>
              <a:t>Мария</a:t>
            </a:r>
            <a:r>
              <a:rPr sz="4000" dirty="0"/>
              <a:t>. </a:t>
            </a:r>
          </a:p>
        </p:txBody>
      </p:sp>
      <p:pic>
        <p:nvPicPr>
          <p:cNvPr id="6" name="Image 1669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3573462"/>
            <a:ext cx="4716462" cy="3284537"/>
          </a:xfrm>
          <a:prstGeom prst="rect">
            <a:avLst/>
          </a:prstGeom>
          <a:noFill/>
        </p:spPr>
      </p:pic>
      <p:pic>
        <p:nvPicPr>
          <p:cNvPr id="7" name="Image 1669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6300787" y="0"/>
            <a:ext cx="2843211" cy="3068637"/>
          </a:xfrm>
          <a:prstGeom prst="rect">
            <a:avLst/>
          </a:prstGeom>
          <a:noFill/>
        </p:spPr>
      </p:pic>
      <p:sp>
        <p:nvSpPr>
          <p:cNvPr id="8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9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73058"/>
          <p:cNvSpPr>
            <a:spLocks noGrp="1" noChangeShapeType="1"/>
          </p:cNvSpPr>
          <p:nvPr>
            <p:ph type="title"/>
          </p:nvPr>
        </p:nvSpPr>
        <p:spPr bwMode="auto">
          <a:xfrm>
            <a:off x="301625" y="228600"/>
            <a:ext cx="8510587" cy="104775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buNone/>
              <a:defRPr sz="440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  <a:p>
            <a:pPr marL="0" lvl="0" indent="0">
              <a:buNone/>
              <a:defRPr/>
            </a:pPr>
            <a:endParaRPr/>
          </a:p>
        </p:txBody>
      </p:sp>
      <p:sp>
        <p:nvSpPr>
          <p:cNvPr id="5" name="Shape 173059"/>
          <p:cNvSpPr>
            <a:spLocks noGrp="1" noChangeShapeType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3200">
                <a:solidFill>
                  <a:schemeClr val="dk1"/>
                </a:solidFill>
                <a:latin typeface="+mj-lt"/>
                <a:ea typeface="Arial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800">
                <a:solidFill>
                  <a:schemeClr val="dk1"/>
                </a:solidFill>
                <a:latin typeface="+mj-lt"/>
                <a:ea typeface="Arial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400">
                <a:solidFill>
                  <a:schemeClr val="dk1"/>
                </a:solidFill>
                <a:latin typeface="+mj-lt"/>
                <a:ea typeface="Arial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–"/>
              <a:defRPr sz="2000">
                <a:solidFill>
                  <a:schemeClr val="dk1"/>
                </a:solidFill>
                <a:latin typeface="+mj-lt"/>
                <a:ea typeface="Arial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Char char="§"/>
              <a:defRPr sz="2000">
                <a:solidFill>
                  <a:schemeClr val="dk1"/>
                </a:solidFill>
                <a:latin typeface="+mj-lt"/>
                <a:ea typeface="Arial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/>
              <a:t>аз</a:t>
            </a:r>
            <a:r>
              <a:rPr sz="3600" dirty="0"/>
              <a:t> </a:t>
            </a:r>
            <a:r>
              <a:rPr sz="3600" dirty="0" err="1"/>
              <a:t>се</a:t>
            </a:r>
            <a:r>
              <a:rPr sz="3600" dirty="0"/>
              <a:t> </a:t>
            </a:r>
            <a:r>
              <a:rPr sz="3600" dirty="0" err="1"/>
              <a:t>казвам</a:t>
            </a:r>
            <a:r>
              <a:rPr sz="3600" dirty="0"/>
              <a:t>		</a:t>
            </a:r>
            <a:r>
              <a:rPr sz="3600" dirty="0" err="1" smtClean="0"/>
              <a:t>ние</a:t>
            </a:r>
            <a:r>
              <a:rPr sz="3600" dirty="0" smtClean="0"/>
              <a:t> </a:t>
            </a:r>
            <a:r>
              <a:rPr sz="3600" dirty="0" err="1"/>
              <a:t>се</a:t>
            </a:r>
            <a:r>
              <a:rPr sz="3600" dirty="0"/>
              <a:t> </a:t>
            </a:r>
            <a:r>
              <a:rPr sz="3600" dirty="0" err="1"/>
              <a:t>казваме</a:t>
            </a:r>
            <a:endParaRPr sz="3600"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/>
              <a:t>ти</a:t>
            </a:r>
            <a:r>
              <a:rPr sz="3600" dirty="0"/>
              <a:t> </a:t>
            </a:r>
            <a:r>
              <a:rPr sz="3600" dirty="0" err="1"/>
              <a:t>се</a:t>
            </a:r>
            <a:r>
              <a:rPr sz="3600" dirty="0"/>
              <a:t> </a:t>
            </a:r>
            <a:r>
              <a:rPr sz="3600" dirty="0" err="1"/>
              <a:t>казваш</a:t>
            </a:r>
            <a:r>
              <a:rPr sz="3600" dirty="0"/>
              <a:t>		</a:t>
            </a:r>
            <a:r>
              <a:rPr sz="3600" dirty="0" err="1"/>
              <a:t>вие</a:t>
            </a:r>
            <a:r>
              <a:rPr sz="3600" dirty="0"/>
              <a:t> </a:t>
            </a:r>
            <a:r>
              <a:rPr sz="3600" dirty="0" err="1"/>
              <a:t>се</a:t>
            </a:r>
            <a:r>
              <a:rPr sz="3600" dirty="0"/>
              <a:t> </a:t>
            </a:r>
            <a:r>
              <a:rPr sz="3600" dirty="0" err="1"/>
              <a:t>казвате</a:t>
            </a:r>
            <a:endParaRPr sz="3600" dirty="0"/>
          </a:p>
          <a:p>
            <a:pPr marL="342900" lvl="0" indent="-685800">
              <a:spcBef>
                <a:spcPts val="0"/>
              </a:spcBef>
              <a:buClr>
                <a:schemeClr val="hlink"/>
              </a:buClr>
              <a:buFont typeface="Wingdings"/>
              <a:buChar char="§"/>
              <a:defRPr/>
            </a:pPr>
            <a:r>
              <a:rPr sz="3600" dirty="0" err="1"/>
              <a:t>той</a:t>
            </a:r>
            <a:r>
              <a:rPr sz="3600" dirty="0"/>
              <a:t> </a:t>
            </a:r>
            <a:r>
              <a:rPr sz="3600" dirty="0" err="1"/>
              <a:t>се</a:t>
            </a:r>
            <a:r>
              <a:rPr sz="3600" dirty="0"/>
              <a:t> </a:t>
            </a:r>
            <a:r>
              <a:rPr sz="3600" dirty="0" err="1"/>
              <a:t>казва</a:t>
            </a:r>
            <a:r>
              <a:rPr sz="3600" dirty="0"/>
              <a:t>		</a:t>
            </a:r>
            <a:r>
              <a:rPr sz="3600" dirty="0" err="1" smtClean="0"/>
              <a:t>те</a:t>
            </a:r>
            <a:r>
              <a:rPr sz="3600" dirty="0" smtClean="0"/>
              <a:t> </a:t>
            </a:r>
            <a:r>
              <a:rPr sz="3600" dirty="0" err="1"/>
              <a:t>се</a:t>
            </a:r>
            <a:r>
              <a:rPr sz="3600" dirty="0"/>
              <a:t> </a:t>
            </a:r>
            <a:r>
              <a:rPr sz="3600" dirty="0" err="1"/>
              <a:t>казват</a:t>
            </a:r>
            <a:r>
              <a:rPr sz="3600" dirty="0"/>
              <a:t> </a:t>
            </a:r>
          </a:p>
        </p:txBody>
      </p:sp>
      <p:sp>
        <p:nvSpPr>
          <p:cNvPr id="6" name="Shape 143364"/>
          <p:cNvSpPr>
            <a:spLocks noGrp="1" noChangeShapeType="1"/>
          </p:cNvSpPr>
          <p:nvPr>
            <p:ph type="dt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buNone/>
              <a:defRPr/>
            </a:pPr>
            <a:endParaRPr lang="en-US" sz="1400"/>
          </a:p>
        </p:txBody>
      </p:sp>
      <p:sp>
        <p:nvSpPr>
          <p:cNvPr id="7" name="Shape 14336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 algn="ctr"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theme/theme1.xml><?xml version="1.0" encoding="utf-8"?>
<a:theme xmlns:a="http://schemas.openxmlformats.org/drawingml/2006/main" name="Σύννεφα">
  <a:themeElements>
    <a:clrScheme name="Default">
      <a:dk1>
        <a:srgbClr val="000000"/>
      </a:dk1>
      <a:lt1>
        <a:srgbClr val="FEA24E"/>
      </a:lt1>
      <a:dk2>
        <a:srgbClr val="CC6600"/>
      </a:dk2>
      <a:lt2>
        <a:srgbClr val="808080"/>
      </a:lt2>
      <a:accent1>
        <a:srgbClr val="FBEECD"/>
      </a:accent1>
      <a:accent2>
        <a:srgbClr val="ECD044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E42B00"/>
      </a:hlink>
      <a:folHlink>
        <a:srgbClr val="996633"/>
      </a:folHlink>
    </a:clrScheme>
    <a:fontScheme name="default">
      <a:majorFont>
        <a:latin typeface="Arial"/>
        <a:ea typeface="Arial"/>
        <a:cs typeface="Arial"/>
      </a:majorFont>
      <a:minorFont>
        <a:latin typeface="Wingdings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Σύννεφα 1">
        <a:dk1>
          <a:srgbClr val="FFFFFF"/>
        </a:dk1>
        <a:lt1>
          <a:srgbClr val="0000A4"/>
        </a:lt1>
        <a:dk2>
          <a:srgbClr val="B7E7FF"/>
        </a:dk2>
        <a:lt2>
          <a:srgbClr val="4D4D4D"/>
        </a:lt2>
        <a:accent1>
          <a:srgbClr val="0099CC"/>
        </a:accent1>
        <a:accent2>
          <a:srgbClr val="00CC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2">
        <a:dk1>
          <a:srgbClr val="FFFFFF"/>
        </a:dk1>
        <a:lt1>
          <a:srgbClr val="00A2DC"/>
        </a:lt1>
        <a:dk2>
          <a:srgbClr val="FFFFFF"/>
        </a:dk2>
        <a:lt2>
          <a:srgbClr val="000066"/>
        </a:lt2>
        <a:accent1>
          <a:srgbClr val="0079A4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3">
        <a:dk1>
          <a:srgbClr val="FFFFFF"/>
        </a:dk1>
        <a:lt1>
          <a:srgbClr val="000092"/>
        </a:lt1>
        <a:dk2>
          <a:srgbClr val="CCFFFF"/>
        </a:dk2>
        <a:lt2>
          <a:srgbClr val="010199"/>
        </a:lt2>
        <a:accent1>
          <a:srgbClr val="66CCFF"/>
        </a:accent1>
        <a:accent2>
          <a:srgbClr val="2EBDBA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FF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4">
        <a:dk1>
          <a:srgbClr val="FFFFFF"/>
        </a:dk1>
        <a:lt1>
          <a:srgbClr val="006A67"/>
        </a:lt1>
        <a:dk2>
          <a:srgbClr val="FFFFCC"/>
        </a:dk2>
        <a:lt2>
          <a:srgbClr val="000000"/>
        </a:lt2>
        <a:accent1>
          <a:srgbClr val="33CCCC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5">
        <a:dk1>
          <a:srgbClr val="FFFFFF"/>
        </a:dk1>
        <a:lt1>
          <a:srgbClr val="650BB7"/>
        </a:lt1>
        <a:dk2>
          <a:srgbClr val="FFFFFF"/>
        </a:dk2>
        <a:lt2>
          <a:srgbClr val="4D4D4D"/>
        </a:lt2>
        <a:accent1>
          <a:srgbClr val="FF66FF"/>
        </a:accent1>
        <a:accent2>
          <a:srgbClr val="6666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E9E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6">
        <a:dk1>
          <a:srgbClr val="FFFFFF"/>
        </a:dk1>
        <a:lt1>
          <a:srgbClr val="005000"/>
        </a:lt1>
        <a:dk2>
          <a:srgbClr val="DCEAAE"/>
        </a:dk2>
        <a:lt2>
          <a:srgbClr val="FFFFFF"/>
        </a:lt2>
        <a:accent1>
          <a:srgbClr val="99CC00"/>
        </a:accent1>
        <a:accent2>
          <a:srgbClr val="6F801A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CC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7">
        <a:dk1>
          <a:srgbClr val="FFFFFF"/>
        </a:dk1>
        <a:lt1>
          <a:srgbClr val="7979A5"/>
        </a:lt1>
        <a:dk2>
          <a:srgbClr val="F3F3FF"/>
        </a:dk2>
        <a:lt2>
          <a:srgbClr val="4F4F77"/>
        </a:lt2>
        <a:accent1>
          <a:srgbClr val="5D5D8B"/>
        </a:accent1>
        <a:accent2>
          <a:srgbClr val="66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EC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ύννεφα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303</Words>
  <Application>Microsoft Office PowerPoint</Application>
  <DocSecurity>0</DocSecurity>
  <PresentationFormat>Προβολή στην οθόνη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Σύννεφα</vt:lpstr>
      <vt:lpstr>  БЪЛГАРСКИ ЕЗИК  УРОК  2  </vt:lpstr>
      <vt:lpstr>УРОК   ЗАПОЗНАВАНЕ (ΓΝΩΡΙΜΙΑ)</vt:lpstr>
      <vt:lpstr>СЪМ – ΕΙΜΑΙ </vt:lpstr>
      <vt:lpstr>  </vt:lpstr>
      <vt:lpstr>Διαφάνεια 5</vt:lpstr>
      <vt:lpstr>  </vt:lpstr>
      <vt:lpstr>НЕ СЪМ </vt:lpstr>
      <vt:lpstr>  </vt:lpstr>
      <vt:lpstr>  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violeta</cp:lastModifiedBy>
  <cp:revision>15</cp:revision>
  <dcterms:modified xsi:type="dcterms:W3CDTF">2020-10-20T06:27:53Z</dcterms:modified>
  <dc:identifier/>
  <dc:language/>
  <cp:version/>
</cp:coreProperties>
</file>