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F37F6-6D92-457E-83AB-E5F0E5743A8E}" type="datetimeFigureOut">
              <a:rPr lang="el-GR" smtClean="0"/>
              <a:t>16/12/2022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8A7A9-6E46-4910-B6FC-5A108A6F0808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85786" y="500042"/>
            <a:ext cx="7772400" cy="1143007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l-GR" sz="2000" b="1" dirty="0" smtClean="0"/>
              <a:t>ΕΤΑΙΡΙΚΗ ΣΥΜΒΑΣΗ – </a:t>
            </a:r>
            <a:r>
              <a:rPr lang="el-GR" sz="2000" b="1" smtClean="0"/>
              <a:t>ΠΕΡΙΕΧΟΜΕΝΟ ΚΑΤΑΣΤΑΤΙΚΟΥ</a:t>
            </a:r>
            <a:endParaRPr lang="el-GR" sz="2000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858180" cy="4572032"/>
          </a:xfrm>
        </p:spPr>
        <p:txBody>
          <a:bodyPr>
            <a:normAutofit lnSpcReduction="10000"/>
          </a:bodyPr>
          <a:lstStyle/>
          <a:p>
            <a:r>
              <a:rPr lang="el-GR" sz="2400" b="1" dirty="0" smtClean="0">
                <a:solidFill>
                  <a:schemeClr val="tx1"/>
                </a:solidFill>
              </a:rPr>
              <a:t>ΕΤΑΙΡΙΚΟΣ ΤΥΠΟΣ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ΕΠΩΝΥΜΙΑ 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ΣΚΟΠΟΣ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ΕΔΡΑ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ΔΙΑΡΚΕΙΑ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ΚΕΦΑΛΑΙΟ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ΕΤΑΙΡΙΚΗ ΣΥΜΜΕΤΟΧΗ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ΔΙΚΑΙΩΜΑΤΑ – ΥΠΟΧΡΕΩΣΕΙΣ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ΔΙΑΧΕΙΡΙΣΗ – ΕΚΠΡΟΣΩΠΗΣΗ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(ΟΡΓΑΝΑ ΑΠΟΦΑΣΗΣ)</a:t>
            </a:r>
          </a:p>
          <a:p>
            <a:r>
              <a:rPr lang="el-GR" sz="2400" b="1" dirty="0" smtClean="0">
                <a:solidFill>
                  <a:schemeClr val="tx1"/>
                </a:solidFill>
              </a:rPr>
              <a:t>ΛΥΣΗ - ΕΚΚΑΘΑΡΙΣΗ</a:t>
            </a:r>
            <a:endParaRPr lang="el-GR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</Words>
  <Application>Microsoft Office PowerPoint</Application>
  <PresentationFormat>Προβολή στην οθόνη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ΕΤΑΙΡΙΚΗ ΣΥΜΒΑΣΗ – ΠΕΡΙΕΧΟΜΕΝΟ ΚΑΤΑΣΤΑΤΙΚΟΥ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user</cp:lastModifiedBy>
  <cp:revision>6</cp:revision>
  <dcterms:created xsi:type="dcterms:W3CDTF">2022-12-16T07:55:25Z</dcterms:created>
  <dcterms:modified xsi:type="dcterms:W3CDTF">2022-12-16T08:22:59Z</dcterms:modified>
</cp:coreProperties>
</file>